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60"/>
  </p:notesMasterIdLst>
  <p:handoutMasterIdLst>
    <p:handoutMasterId r:id="rId61"/>
  </p:handoutMasterIdLst>
  <p:sldIdLst>
    <p:sldId id="256" r:id="rId5"/>
    <p:sldId id="295" r:id="rId6"/>
    <p:sldId id="296" r:id="rId7"/>
    <p:sldId id="327" r:id="rId8"/>
    <p:sldId id="379" r:id="rId9"/>
    <p:sldId id="382" r:id="rId10"/>
    <p:sldId id="330" r:id="rId11"/>
    <p:sldId id="401" r:id="rId12"/>
    <p:sldId id="400" r:id="rId13"/>
    <p:sldId id="397" r:id="rId14"/>
    <p:sldId id="399" r:id="rId15"/>
    <p:sldId id="418" r:id="rId16"/>
    <p:sldId id="287" r:id="rId17"/>
    <p:sldId id="328" r:id="rId18"/>
    <p:sldId id="332" r:id="rId19"/>
    <p:sldId id="329" r:id="rId20"/>
    <p:sldId id="339" r:id="rId21"/>
    <p:sldId id="333" r:id="rId22"/>
    <p:sldId id="337" r:id="rId23"/>
    <p:sldId id="334" r:id="rId24"/>
    <p:sldId id="402" r:id="rId25"/>
    <p:sldId id="340" r:id="rId26"/>
    <p:sldId id="342" r:id="rId27"/>
    <p:sldId id="343" r:id="rId28"/>
    <p:sldId id="344" r:id="rId29"/>
    <p:sldId id="345" r:id="rId30"/>
    <p:sldId id="419" r:id="rId31"/>
    <p:sldId id="348" r:id="rId32"/>
    <p:sldId id="404" r:id="rId33"/>
    <p:sldId id="367" r:id="rId34"/>
    <p:sldId id="351" r:id="rId35"/>
    <p:sldId id="352" r:id="rId36"/>
    <p:sldId id="353" r:id="rId37"/>
    <p:sldId id="354" r:id="rId38"/>
    <p:sldId id="355" r:id="rId39"/>
    <p:sldId id="356" r:id="rId40"/>
    <p:sldId id="357" r:id="rId41"/>
    <p:sldId id="358" r:id="rId42"/>
    <p:sldId id="262" r:id="rId43"/>
    <p:sldId id="297" r:id="rId44"/>
    <p:sldId id="391" r:id="rId45"/>
    <p:sldId id="395" r:id="rId46"/>
    <p:sldId id="359" r:id="rId47"/>
    <p:sldId id="393" r:id="rId48"/>
    <p:sldId id="394" r:id="rId49"/>
    <p:sldId id="396" r:id="rId50"/>
    <p:sldId id="360" r:id="rId51"/>
    <p:sldId id="425" r:id="rId52"/>
    <p:sldId id="423" r:id="rId53"/>
    <p:sldId id="383" r:id="rId54"/>
    <p:sldId id="278" r:id="rId55"/>
    <p:sldId id="420" r:id="rId56"/>
    <p:sldId id="384" r:id="rId57"/>
    <p:sldId id="405" r:id="rId58"/>
    <p:sldId id="424" r:id="rId59"/>
  </p:sldIdLst>
  <p:sldSz cx="12192000" cy="6858000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521415D9-36F7-43E2-AB2F-B90AF26B5E84}">
      <p14:sectionLst xmlns:p14="http://schemas.microsoft.com/office/powerpoint/2010/main">
        <p14:section name="Default Section" id="{B8B9A5FE-8F02-4D06-BAB0-3C3557511F81}">
          <p14:sldIdLst>
            <p14:sldId id="256"/>
            <p14:sldId id="295"/>
            <p14:sldId id="296"/>
          </p14:sldIdLst>
        </p14:section>
        <p14:section name="Introduction" id="{C2F512E6-F049-4F17-871E-94DBFB24BFBC}">
          <p14:sldIdLst>
            <p14:sldId id="327"/>
            <p14:sldId id="379"/>
          </p14:sldIdLst>
        </p14:section>
        <p14:section name="Belbin's Team Roles" id="{06E9DF8A-8472-42BD-85D0-A3FD6C9479D1}">
          <p14:sldIdLst>
            <p14:sldId id="382"/>
            <p14:sldId id="330"/>
            <p14:sldId id="401"/>
            <p14:sldId id="400"/>
            <p14:sldId id="397"/>
            <p14:sldId id="399"/>
            <p14:sldId id="418"/>
          </p14:sldIdLst>
        </p14:section>
        <p14:section name="Tuckman and Jenson" id="{15E9B12C-7832-480E-8C99-15CD32FAB9E2}">
          <p14:sldIdLst>
            <p14:sldId id="287"/>
            <p14:sldId id="328"/>
          </p14:sldIdLst>
        </p14:section>
        <p14:section name="Effective Team Working - Success" id="{D8F0321A-14BB-4EBC-B9A0-F95158A36E1D}">
          <p14:sldIdLst>
            <p14:sldId id="332"/>
            <p14:sldId id="329"/>
            <p14:sldId id="339"/>
            <p14:sldId id="333"/>
            <p14:sldId id="337"/>
            <p14:sldId id="334"/>
            <p14:sldId id="402"/>
            <p14:sldId id="340"/>
            <p14:sldId id="342"/>
            <p14:sldId id="343"/>
            <p14:sldId id="344"/>
            <p14:sldId id="345"/>
          </p14:sldIdLst>
        </p14:section>
        <p14:section name="Non Effective Team Working - Failure" id="{9887B4C1-ED12-465D-A3D7-49478302CE5E}">
          <p14:sldIdLst>
            <p14:sldId id="419"/>
            <p14:sldId id="348"/>
            <p14:sldId id="404"/>
            <p14:sldId id="367"/>
            <p14:sldId id="351"/>
            <p14:sldId id="352"/>
            <p14:sldId id="353"/>
            <p14:sldId id="354"/>
            <p14:sldId id="355"/>
            <p14:sldId id="356"/>
            <p14:sldId id="357"/>
            <p14:sldId id="358"/>
          </p14:sldIdLst>
        </p14:section>
        <p14:section name="Conclusion" id="{E5399026-0246-4E27-928C-63122277787A}">
          <p14:sldIdLst>
            <p14:sldId id="262"/>
            <p14:sldId id="297"/>
            <p14:sldId id="391"/>
            <p14:sldId id="395"/>
            <p14:sldId id="359"/>
            <p14:sldId id="393"/>
            <p14:sldId id="394"/>
            <p14:sldId id="396"/>
            <p14:sldId id="360"/>
            <p14:sldId id="425"/>
            <p14:sldId id="423"/>
            <p14:sldId id="383"/>
          </p14:sldIdLst>
        </p14:section>
        <p14:section name="end" id="{D755142D-E132-49D9-81C0-04FAAA6B8820}">
          <p14:sldIdLst>
            <p14:sldId id="278"/>
            <p14:sldId id="420"/>
            <p14:sldId id="384"/>
            <p14:sldId id="405"/>
            <p14:sldId id="424"/>
          </p14:sldIdLst>
        </p14:section>
      </p14:sectionLst>
    </p:ex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Jemma Rees (2008032)" initials="JR(" lastIdx="2" clrIdx="0">
    <p:extLst>
      <p:ext uri="{19B8F6BF-5375-455C-9EA6-DF929625EA0E}">
        <p15:presenceInfo xmlns:p15="http://schemas.microsoft.com/office/powerpoint/2012/main" userId="Jemma Rees (2008032)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80808"/>
    <a:srgbClr val="BA5641"/>
    <a:srgbClr val="FFB7A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466" autoAdjust="0"/>
    <p:restoredTop sz="87437" autoAdjust="0"/>
  </p:normalViewPr>
  <p:slideViewPr>
    <p:cSldViewPr snapToGrid="0">
      <p:cViewPr varScale="1">
        <p:scale>
          <a:sx n="75" d="100"/>
          <a:sy n="75" d="100"/>
        </p:scale>
        <p:origin x="1090" y="53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5797"/>
    </p:cViewPr>
  </p:sorterViewPr>
  <p:notesViewPr>
    <p:cSldViewPr snapToGrid="0">
      <p:cViewPr>
        <p:scale>
          <a:sx n="66" d="100"/>
          <a:sy n="66" d="100"/>
        </p:scale>
        <p:origin x="3134" y="-5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63" Type="http://schemas.openxmlformats.org/officeDocument/2006/relationships/presProps" Target="presProp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66" Type="http://schemas.openxmlformats.org/officeDocument/2006/relationships/tableStyles" Target="tableStyles.xml"/><Relationship Id="rId5" Type="http://schemas.openxmlformats.org/officeDocument/2006/relationships/slide" Target="slides/slide1.xml"/><Relationship Id="rId61" Type="http://schemas.openxmlformats.org/officeDocument/2006/relationships/handoutMaster" Target="handoutMasters/handoutMaster1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openxmlformats.org/officeDocument/2006/relationships/viewProps" Target="viewProps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commentAuthors" Target="comment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notesMaster" Target="notesMasters/notesMaster1.xml"/><Relationship Id="rId65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65EDABE-3257-458F-844E-443DC874D4F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62FD4C9-E20D-4B92-880F-536AFE059019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AF6AF9-E2EB-45C6-8A56-84C274D20118}" type="datetimeFigureOut">
              <a:rPr lang="en-GB" smtClean="0"/>
              <a:t>23/05/2021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D4FC827-8584-48CB-9525-04443E9E738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6FFC76-EE98-48F3-B056-B7E317F3EAC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9D0895-9470-4830-933D-8828E8CD64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756058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E439F62-A830-4EC6-BE85-A2F82F887C51}" type="datetimeFigureOut">
              <a:rPr lang="en-GB" smtClean="0"/>
              <a:t>23/05/2021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0B8EAA5-56F9-4B9A-AB34-F6D1C286D5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0911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unsplash.com/@wocintechchat?utm_source=unsplash&amp;utm_medium=referral&amp;utm_content=creditCopyText" TargetMode="External"/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unsplash.com/s/photos/meeting-room?utm_source=unsplash&amp;utm_medium=referral&amp;utm_content=creditCopyText" TargetMode="Externa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unsplash.com/@wocintechchat?utm_source=unsplash&amp;utm_medium=referral&amp;utm_content=creditCopyText" TargetMode="External"/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unsplash.com/s/photos/meeting-room?utm_source=unsplash&amp;utm_medium=referral&amp;utm_content=creditCopyText" TargetMode="Externa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B8EAA5-56F9-4B9A-AB34-F6D1C286D5A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60230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B8EAA5-56F9-4B9A-AB34-F6D1C286D5A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461941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B8EAA5-56F9-4B9A-AB34-F6D1C286D5A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552855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B8EAA5-56F9-4B9A-AB34-F6D1C286D5A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424011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B8EAA5-56F9-4B9A-AB34-F6D1C286D5A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685562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" name="Google Shape;491;gc52b6f6c13_0_16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92" name="Google Shape;492;gc52b6f6c13_0_16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203563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B8EAA5-56F9-4B9A-AB34-F6D1C286D5A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941050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B8EAA5-56F9-4B9A-AB34-F6D1C286D5A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136330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B8EAA5-56F9-4B9A-AB34-F6D1C286D5A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365446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B8EAA5-56F9-4B9A-AB34-F6D1C286D5A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985233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B8EAA5-56F9-4B9A-AB34-F6D1C286D5A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248050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B8EAA5-56F9-4B9A-AB34-F6D1C286D5A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400385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" name="Google Shape;491;gc52b6f6c13_0_16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92" name="Google Shape;492;gc52b6f6c13_0_16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>
              <a:lnSpc>
                <a:spcPct val="106000"/>
              </a:lnSpc>
              <a:spcAft>
                <a:spcPts val="800"/>
              </a:spcAft>
            </a:pP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‌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B8EAA5-56F9-4B9A-AB34-F6D1C286D5A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988177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5" name="Google Shape;335;g87d137f743_0_63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6" name="Google Shape;336;g87d137f743_0_63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B8EAA5-56F9-4B9A-AB34-F6D1C286D5A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837633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Photo by </a:t>
            </a:r>
            <a:r>
              <a:rPr lang="en-GB" dirty="0">
                <a:hlinkClick r:id="rId3"/>
              </a:rPr>
              <a:t>Christina @ wocintechchat.com</a:t>
            </a:r>
            <a:r>
              <a:rPr lang="en-GB" dirty="0"/>
              <a:t> on </a:t>
            </a:r>
            <a:r>
              <a:rPr lang="en-GB" dirty="0" err="1">
                <a:hlinkClick r:id="rId4"/>
              </a:rPr>
              <a:t>Unsplash</a:t>
            </a:r>
            <a:r>
              <a:rPr lang="en-GB" dirty="0"/>
              <a:t> </a:t>
            </a: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(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Unsplash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2014b)</a:t>
            </a:r>
            <a:endParaRPr lang="en-GB" dirty="0"/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‌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B8EAA5-56F9-4B9A-AB34-F6D1C286D5AF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438293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5" name="Google Shape;335;g87d137f743_0_63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6" name="Google Shape;336;g87d137f743_0_63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indent="0">
              <a:buFont typeface="Arial" charset="0"/>
              <a:buNone/>
            </a:pPr>
            <a:endParaRPr lang="en-GB" altLang="en-US" i="1" dirty="0">
              <a:cs typeface="Arial" charset="0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78195664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5" name="Google Shape;335;g87d137f743_0_63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6" name="Google Shape;336;g87d137f743_0_63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2978691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5" name="Google Shape;335;g87d137f743_0_63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6" name="Google Shape;336;g87d137f743_0_63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091128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5" name="Google Shape;335;g87d137f743_0_63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6" name="Google Shape;336;g87d137f743_0_63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7531809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5" name="Google Shape;335;g87d137f743_0_63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6" name="Google Shape;336;g87d137f743_0_63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636618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5" name="Google Shape;335;g87d137f743_0_63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6" name="Google Shape;336;g87d137f743_0_63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595467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5" name="Google Shape;335;g87d137f743_0_63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6" name="Google Shape;336;g87d137f743_0_63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27495311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5" name="Google Shape;335;g87d137f743_0_63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6" name="Google Shape;336;g87d137f743_0_63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44765237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5" name="Google Shape;335;g87d137f743_0_63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6" name="Google Shape;336;g87d137f743_0_63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6139568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5" name="Google Shape;335;g87d137f743_0_63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6" name="Google Shape;336;g87d137f743_0_63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246557716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B8EAA5-56F9-4B9A-AB34-F6D1C286D5AF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901069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Photo by </a:t>
            </a:r>
            <a:r>
              <a:rPr lang="en-GB" dirty="0">
                <a:hlinkClick r:id="rId3"/>
              </a:rPr>
              <a:t>Christina @ wocintechchat.com</a:t>
            </a:r>
            <a:r>
              <a:rPr lang="en-GB" dirty="0"/>
              <a:t> on </a:t>
            </a:r>
            <a:r>
              <a:rPr lang="en-GB" dirty="0" err="1">
                <a:hlinkClick r:id="rId4"/>
              </a:rPr>
              <a:t>Unsplash</a:t>
            </a:r>
            <a:r>
              <a:rPr lang="en-GB" dirty="0"/>
              <a:t> </a:t>
            </a: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(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Unsplash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2014b)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B8EAA5-56F9-4B9A-AB34-F6D1C286D5AF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226996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5" name="Google Shape;335;g87d137f743_0_63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6" name="Google Shape;336;g87d137f743_0_63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2354060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5" name="Google Shape;335;g87d137f743_0_63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6" name="Google Shape;336;g87d137f743_0_63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200084775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5" name="Google Shape;335;g87d137f743_0_63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6" name="Google Shape;336;g87d137f743_0_63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219006549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5" name="Google Shape;335;g87d137f743_0_63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6" name="Google Shape;336;g87d137f743_0_63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202282451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5" name="Google Shape;335;g87d137f743_0_63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6" name="Google Shape;336;g87d137f743_0_63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2952842668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5" name="Google Shape;335;g87d137f743_0_63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6" name="Google Shape;336;g87d137f743_0_63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142952477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5" name="Google Shape;335;g87d137f743_0_63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6" name="Google Shape;336;g87d137f743_0_63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 dirty="0"/>
          </a:p>
        </p:txBody>
      </p:sp>
    </p:spTree>
    <p:extLst>
      <p:ext uri="{BB962C8B-B14F-4D97-AF65-F5344CB8AC3E}">
        <p14:creationId xmlns:p14="http://schemas.microsoft.com/office/powerpoint/2010/main" val="4101703722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5" name="Google Shape;335;g87d137f743_0_63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6" name="Google Shape;336;g87d137f743_0_63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214610817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5" name="Google Shape;335;g87d137f743_0_63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6" name="Google Shape;336;g87d137f743_0_63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203817501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g35ed75ccf_0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0" name="Google Shape;120;g35ed75ccf_0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B8EAA5-56F9-4B9A-AB34-F6D1C286D5AF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4240192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49"/>
            <a:ext cx="5486400" cy="4284663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B8EAA5-56F9-4B9A-AB34-F6D1C286D5AF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6894208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B8EAA5-56F9-4B9A-AB34-F6D1C286D5AF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613433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B8EAA5-56F9-4B9A-AB34-F6D1C286D5AF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405763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B8EAA5-56F9-4B9A-AB34-F6D1C286D5AF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5938453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B8EAA5-56F9-4B9A-AB34-F6D1C286D5AF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4180041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8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B8EAA5-56F9-4B9A-AB34-F6D1C286D5AF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77067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B8EAA5-56F9-4B9A-AB34-F6D1C286D5AF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9080361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B8EAA5-56F9-4B9A-AB34-F6D1C286D5AF}" type="slidenum">
              <a:rPr lang="en-GB" smtClean="0"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0024177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B8EAA5-56F9-4B9A-AB34-F6D1C286D5AF}" type="slidenum">
              <a:rPr lang="en-GB" smtClean="0"/>
              <a:t>49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7384407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B8EAA5-56F9-4B9A-AB34-F6D1C286D5AF}" type="slidenum">
              <a:rPr lang="en-GB" smtClean="0"/>
              <a:t>50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5903530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5" name="Google Shape;335;g87d137f743_0_63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6" name="Google Shape;336;g87d137f743_0_63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g35ed75ccf_0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0" name="Google Shape;120;g35ed75ccf_0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28516509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B8EAA5-56F9-4B9A-AB34-F6D1C286D5AF}" type="slidenum">
              <a:rPr lang="en-GB" smtClean="0"/>
              <a:t>53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648571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B8EAA5-56F9-4B9A-AB34-F6D1C286D5AF}" type="slidenum">
              <a:rPr lang="en-GB" smtClean="0"/>
              <a:t>54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7194937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B8EAA5-56F9-4B9A-AB34-F6D1C286D5AF}" type="slidenum">
              <a:rPr lang="en-GB" smtClean="0"/>
              <a:t>55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65199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bg>
      <p:bgPr>
        <a:solidFill>
          <a:schemeClr val="lt2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 rot="10800000">
            <a:off x="-768700" y="769800"/>
            <a:ext cx="5318400" cy="5318400"/>
          </a:xfrm>
          <a:prstGeom prst="chord">
            <a:avLst>
              <a:gd name="adj1" fmla="val 2673960"/>
              <a:gd name="adj2" fmla="val 18921779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pic>
        <p:nvPicPr>
          <p:cNvPr id="11" name="Google Shape;11;p2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5614867" y="1"/>
            <a:ext cx="6577132" cy="5871801"/>
          </a:xfrm>
          <a:prstGeom prst="rect">
            <a:avLst/>
          </a:prstGeom>
          <a:noFill/>
          <a:ln>
            <a:noFill/>
          </a:ln>
        </p:spPr>
      </p:pic>
      <p:sp>
        <p:nvSpPr>
          <p:cNvPr id="12" name="Google Shape;12;p2"/>
          <p:cNvSpPr txBox="1">
            <a:spLocks noGrp="1"/>
          </p:cNvSpPr>
          <p:nvPr>
            <p:ph type="ctrTitle"/>
          </p:nvPr>
        </p:nvSpPr>
        <p:spPr>
          <a:xfrm>
            <a:off x="914400" y="2092500"/>
            <a:ext cx="5256400" cy="2672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5000"/>
              <a:buNone/>
              <a:defRPr sz="6667"/>
            </a:lvl1pPr>
            <a:lvl2pPr lvl="1" rtl="0">
              <a:spcBef>
                <a:spcPts val="0"/>
              </a:spcBef>
              <a:spcAft>
                <a:spcPts val="0"/>
              </a:spcAft>
              <a:buSzPts val="5000"/>
              <a:buNone/>
              <a:defRPr sz="6667"/>
            </a:lvl2pPr>
            <a:lvl3pPr lvl="2" rtl="0">
              <a:spcBef>
                <a:spcPts val="0"/>
              </a:spcBef>
              <a:spcAft>
                <a:spcPts val="0"/>
              </a:spcAft>
              <a:buSzPts val="5000"/>
              <a:buNone/>
              <a:defRPr sz="6667"/>
            </a:lvl3pPr>
            <a:lvl4pPr lvl="3" rtl="0">
              <a:spcBef>
                <a:spcPts val="0"/>
              </a:spcBef>
              <a:spcAft>
                <a:spcPts val="0"/>
              </a:spcAft>
              <a:buSzPts val="5000"/>
              <a:buNone/>
              <a:defRPr sz="6667"/>
            </a:lvl4pPr>
            <a:lvl5pPr lvl="4" rtl="0">
              <a:spcBef>
                <a:spcPts val="0"/>
              </a:spcBef>
              <a:spcAft>
                <a:spcPts val="0"/>
              </a:spcAft>
              <a:buSzPts val="5000"/>
              <a:buNone/>
              <a:defRPr sz="6667"/>
            </a:lvl5pPr>
            <a:lvl6pPr lvl="5" rtl="0">
              <a:spcBef>
                <a:spcPts val="0"/>
              </a:spcBef>
              <a:spcAft>
                <a:spcPts val="0"/>
              </a:spcAft>
              <a:buSzPts val="5000"/>
              <a:buNone/>
              <a:defRPr sz="6667"/>
            </a:lvl6pPr>
            <a:lvl7pPr lvl="6" rtl="0">
              <a:spcBef>
                <a:spcPts val="0"/>
              </a:spcBef>
              <a:spcAft>
                <a:spcPts val="0"/>
              </a:spcAft>
              <a:buSzPts val="5000"/>
              <a:buNone/>
              <a:defRPr sz="6667"/>
            </a:lvl7pPr>
            <a:lvl8pPr lvl="7" rtl="0">
              <a:spcBef>
                <a:spcPts val="0"/>
              </a:spcBef>
              <a:spcAft>
                <a:spcPts val="0"/>
              </a:spcAft>
              <a:buSzPts val="5000"/>
              <a:buNone/>
              <a:defRPr sz="6667"/>
            </a:lvl8pPr>
            <a:lvl9pPr lvl="8" rtl="0">
              <a:spcBef>
                <a:spcPts val="0"/>
              </a:spcBef>
              <a:spcAft>
                <a:spcPts val="0"/>
              </a:spcAft>
              <a:buSzPts val="5000"/>
              <a:buNone/>
              <a:defRPr sz="6667"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13220590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ubtitle">
  <p:cSld name="Subtitle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/>
          <p:nvPr/>
        </p:nvSpPr>
        <p:spPr>
          <a:xfrm>
            <a:off x="7642100" y="769800"/>
            <a:ext cx="5318400" cy="5318400"/>
          </a:xfrm>
          <a:prstGeom prst="chord">
            <a:avLst>
              <a:gd name="adj1" fmla="val 2673960"/>
              <a:gd name="adj2" fmla="val 18921779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15" name="Google Shape;15;p3"/>
          <p:cNvSpPr txBox="1">
            <a:spLocks noGrp="1"/>
          </p:cNvSpPr>
          <p:nvPr>
            <p:ph type="ctrTitle"/>
          </p:nvPr>
        </p:nvSpPr>
        <p:spPr>
          <a:xfrm>
            <a:off x="914400" y="2889784"/>
            <a:ext cx="5470000" cy="5828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16" name="Google Shape;16;p3"/>
          <p:cNvSpPr txBox="1">
            <a:spLocks noGrp="1"/>
          </p:cNvSpPr>
          <p:nvPr>
            <p:ph type="subTitle" idx="1"/>
          </p:nvPr>
        </p:nvSpPr>
        <p:spPr>
          <a:xfrm>
            <a:off x="914400" y="3601817"/>
            <a:ext cx="5470000" cy="366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600"/>
              <a:buNone/>
              <a:defRPr sz="2133">
                <a:solidFill>
                  <a:schemeClr val="accent2"/>
                </a:solidFill>
              </a:defRPr>
            </a:lvl1pPr>
            <a:lvl2pPr lvl="1" rtl="0">
              <a:spcBef>
                <a:spcPts val="800"/>
              </a:spcBef>
              <a:spcAft>
                <a:spcPts val="0"/>
              </a:spcAft>
              <a:buSzPts val="1600"/>
              <a:buNone/>
              <a:defRPr sz="2133">
                <a:solidFill>
                  <a:schemeClr val="accent2"/>
                </a:solidFill>
              </a:defRPr>
            </a:lvl2pPr>
            <a:lvl3pPr lvl="2" rtl="0">
              <a:spcBef>
                <a:spcPts val="800"/>
              </a:spcBef>
              <a:spcAft>
                <a:spcPts val="0"/>
              </a:spcAft>
              <a:buClr>
                <a:schemeClr val="accent2"/>
              </a:buClr>
              <a:buSzPts val="1600"/>
              <a:buNone/>
              <a:defRPr sz="2133">
                <a:solidFill>
                  <a:schemeClr val="accent2"/>
                </a:solidFill>
              </a:defRPr>
            </a:lvl3pPr>
            <a:lvl4pPr lvl="3" rtl="0">
              <a:spcBef>
                <a:spcPts val="800"/>
              </a:spcBef>
              <a:spcAft>
                <a:spcPts val="0"/>
              </a:spcAft>
              <a:buClr>
                <a:schemeClr val="accent2"/>
              </a:buClr>
              <a:buSzPts val="1600"/>
              <a:buNone/>
              <a:defRPr sz="2133">
                <a:solidFill>
                  <a:schemeClr val="accent2"/>
                </a:solidFill>
              </a:defRPr>
            </a:lvl4pPr>
            <a:lvl5pPr lvl="4" rtl="0">
              <a:spcBef>
                <a:spcPts val="800"/>
              </a:spcBef>
              <a:spcAft>
                <a:spcPts val="0"/>
              </a:spcAft>
              <a:buClr>
                <a:schemeClr val="accent2"/>
              </a:buClr>
              <a:buSzPts val="1600"/>
              <a:buNone/>
              <a:defRPr sz="2133">
                <a:solidFill>
                  <a:schemeClr val="accent2"/>
                </a:solidFill>
              </a:defRPr>
            </a:lvl5pPr>
            <a:lvl6pPr lvl="5" rtl="0">
              <a:spcBef>
                <a:spcPts val="800"/>
              </a:spcBef>
              <a:spcAft>
                <a:spcPts val="0"/>
              </a:spcAft>
              <a:buClr>
                <a:schemeClr val="accent2"/>
              </a:buClr>
              <a:buSzPts val="1600"/>
              <a:buNone/>
              <a:defRPr sz="2133">
                <a:solidFill>
                  <a:schemeClr val="accent2"/>
                </a:solidFill>
              </a:defRPr>
            </a:lvl6pPr>
            <a:lvl7pPr lvl="6" rtl="0">
              <a:spcBef>
                <a:spcPts val="800"/>
              </a:spcBef>
              <a:spcAft>
                <a:spcPts val="0"/>
              </a:spcAft>
              <a:buClr>
                <a:schemeClr val="accent2"/>
              </a:buClr>
              <a:buSzPts val="1600"/>
              <a:buNone/>
              <a:defRPr sz="2133">
                <a:solidFill>
                  <a:schemeClr val="accent2"/>
                </a:solidFill>
              </a:defRPr>
            </a:lvl7pPr>
            <a:lvl8pPr lvl="7" rtl="0">
              <a:spcBef>
                <a:spcPts val="800"/>
              </a:spcBef>
              <a:spcAft>
                <a:spcPts val="0"/>
              </a:spcAft>
              <a:buClr>
                <a:schemeClr val="accent2"/>
              </a:buClr>
              <a:buSzPts val="1600"/>
              <a:buNone/>
              <a:defRPr sz="2133">
                <a:solidFill>
                  <a:schemeClr val="accent2"/>
                </a:solidFill>
              </a:defRPr>
            </a:lvl8pPr>
            <a:lvl9pPr lvl="8" rtl="0">
              <a:spcBef>
                <a:spcPts val="800"/>
              </a:spcBef>
              <a:spcAft>
                <a:spcPts val="800"/>
              </a:spcAft>
              <a:buClr>
                <a:schemeClr val="accent2"/>
              </a:buClr>
              <a:buSzPts val="1600"/>
              <a:buNone/>
              <a:defRPr sz="2133">
                <a:solidFill>
                  <a:schemeClr val="accent2"/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pic>
        <p:nvPicPr>
          <p:cNvPr id="17" name="Google Shape;17;p3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6499756" y="1"/>
            <a:ext cx="5692257" cy="582751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8938169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Quote">
    <p:bg>
      <p:bgPr>
        <a:solidFill>
          <a:schemeClr val="accent2"/>
        </a:solidFill>
        <a:effectLst/>
      </p:bgPr>
    </p:bg>
    <p:spTree>
      <p:nvGrpSpPr>
        <p:cNvPr id="1" name="Shape 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Google Shape;19;p4"/>
          <p:cNvSpPr/>
          <p:nvPr/>
        </p:nvSpPr>
        <p:spPr>
          <a:xfrm rot="-5400000">
            <a:off x="920667" y="-1074700"/>
            <a:ext cx="7388400" cy="7388400"/>
          </a:xfrm>
          <a:prstGeom prst="chord">
            <a:avLst>
              <a:gd name="adj1" fmla="val 2673960"/>
              <a:gd name="adj2" fmla="val 18921779"/>
            </a:avLst>
          </a:prstGeom>
          <a:solidFill>
            <a:srgbClr val="610B0B">
              <a:alpha val="20670"/>
            </a:srgb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20" name="Google Shape;20;p4"/>
          <p:cNvSpPr txBox="1">
            <a:spLocks noGrp="1"/>
          </p:cNvSpPr>
          <p:nvPr>
            <p:ph type="sldNum" idx="12"/>
          </p:nvPr>
        </p:nvSpPr>
        <p:spPr>
          <a:xfrm>
            <a:off x="11205845" y="6231535"/>
            <a:ext cx="731600" cy="524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buNone/>
              <a:defRPr>
                <a:solidFill>
                  <a:schemeClr val="accent1"/>
                </a:solidFill>
              </a:defRPr>
            </a:lvl1pPr>
            <a:lvl2pPr lvl="1" rtl="0">
              <a:buNone/>
              <a:defRPr>
                <a:solidFill>
                  <a:schemeClr val="accent1"/>
                </a:solidFill>
              </a:defRPr>
            </a:lvl2pPr>
            <a:lvl3pPr lvl="2" rtl="0">
              <a:buNone/>
              <a:defRPr>
                <a:solidFill>
                  <a:schemeClr val="accent1"/>
                </a:solidFill>
              </a:defRPr>
            </a:lvl3pPr>
            <a:lvl4pPr lvl="3" rtl="0">
              <a:buNone/>
              <a:defRPr>
                <a:solidFill>
                  <a:schemeClr val="accent1"/>
                </a:solidFill>
              </a:defRPr>
            </a:lvl4pPr>
            <a:lvl5pPr lvl="4" rtl="0">
              <a:buNone/>
              <a:defRPr>
                <a:solidFill>
                  <a:schemeClr val="accent1"/>
                </a:solidFill>
              </a:defRPr>
            </a:lvl5pPr>
            <a:lvl6pPr lvl="5" rtl="0">
              <a:buNone/>
              <a:defRPr>
                <a:solidFill>
                  <a:schemeClr val="accent1"/>
                </a:solidFill>
              </a:defRPr>
            </a:lvl6pPr>
            <a:lvl7pPr lvl="6" rtl="0">
              <a:buNone/>
              <a:defRPr>
                <a:solidFill>
                  <a:schemeClr val="accent1"/>
                </a:solidFill>
              </a:defRPr>
            </a:lvl7pPr>
            <a:lvl8pPr lvl="7" rtl="0">
              <a:buNone/>
              <a:defRPr>
                <a:solidFill>
                  <a:schemeClr val="accent1"/>
                </a:solidFill>
              </a:defRPr>
            </a:lvl8pPr>
            <a:lvl9pPr lvl="8" rtl="0">
              <a:buNone/>
              <a:defRPr>
                <a:solidFill>
                  <a:schemeClr val="accent1"/>
                </a:solidFill>
              </a:defRPr>
            </a:lvl9pPr>
          </a:lstStyle>
          <a:p>
            <a:fld id="{05D67874-7ADF-427B-82B1-2EDFDCDCB3CB}" type="slidenum">
              <a:rPr lang="en-GB" smtClean="0"/>
              <a:t>‹#›</a:t>
            </a:fld>
            <a:endParaRPr lang="en-GB"/>
          </a:p>
        </p:txBody>
      </p:sp>
      <p:pic>
        <p:nvPicPr>
          <p:cNvPr id="21" name="Google Shape;21;p4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344400" y="0"/>
            <a:ext cx="4847600" cy="6083600"/>
          </a:xfrm>
          <a:prstGeom prst="rect">
            <a:avLst/>
          </a:prstGeom>
          <a:noFill/>
          <a:ln>
            <a:noFill/>
          </a:ln>
        </p:spPr>
      </p:pic>
      <p:sp>
        <p:nvSpPr>
          <p:cNvPr id="22" name="Google Shape;22;p4"/>
          <p:cNvSpPr txBox="1">
            <a:spLocks noGrp="1"/>
          </p:cNvSpPr>
          <p:nvPr>
            <p:ph type="body" idx="1"/>
          </p:nvPr>
        </p:nvSpPr>
        <p:spPr>
          <a:xfrm>
            <a:off x="1625600" y="1053600"/>
            <a:ext cx="5876400" cy="4188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609585" lvl="0" indent="-541853" rtl="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Inter-Regular"/>
              <a:buChar char="✓"/>
              <a:defRPr sz="3733">
                <a:solidFill>
                  <a:schemeClr val="lt1"/>
                </a:solidFill>
                <a:latin typeface="Inter-Regular"/>
                <a:ea typeface="Inter-Regular"/>
                <a:cs typeface="Inter-Regular"/>
                <a:sym typeface="Inter-Regular"/>
              </a:defRPr>
            </a:lvl1pPr>
            <a:lvl2pPr marL="1219170" lvl="1" indent="-541853" rtl="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Inter-Regular"/>
              <a:buChar char="○"/>
              <a:defRPr sz="3733">
                <a:solidFill>
                  <a:schemeClr val="lt1"/>
                </a:solidFill>
                <a:latin typeface="Inter-Regular"/>
                <a:ea typeface="Inter-Regular"/>
                <a:cs typeface="Inter-Regular"/>
                <a:sym typeface="Inter-Regular"/>
              </a:defRPr>
            </a:lvl2pPr>
            <a:lvl3pPr marL="1828754" lvl="2" indent="-541853" rtl="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Inter-Regular"/>
              <a:buChar char="●"/>
              <a:defRPr sz="3733">
                <a:solidFill>
                  <a:schemeClr val="lt1"/>
                </a:solidFill>
                <a:latin typeface="Inter-Regular"/>
                <a:ea typeface="Inter-Regular"/>
                <a:cs typeface="Inter-Regular"/>
                <a:sym typeface="Inter-Regular"/>
              </a:defRPr>
            </a:lvl3pPr>
            <a:lvl4pPr marL="2438339" lvl="3" indent="-541853" rtl="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Inter-Regular"/>
              <a:buChar char="●"/>
              <a:defRPr sz="3733">
                <a:solidFill>
                  <a:schemeClr val="lt1"/>
                </a:solidFill>
                <a:latin typeface="Inter-Regular"/>
                <a:ea typeface="Inter-Regular"/>
                <a:cs typeface="Inter-Regular"/>
                <a:sym typeface="Inter-Regular"/>
              </a:defRPr>
            </a:lvl4pPr>
            <a:lvl5pPr marL="3047924" lvl="4" indent="-541853" rtl="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Inter-Regular"/>
              <a:buChar char="○"/>
              <a:defRPr sz="3733">
                <a:solidFill>
                  <a:schemeClr val="lt1"/>
                </a:solidFill>
                <a:latin typeface="Inter-Regular"/>
                <a:ea typeface="Inter-Regular"/>
                <a:cs typeface="Inter-Regular"/>
                <a:sym typeface="Inter-Regular"/>
              </a:defRPr>
            </a:lvl5pPr>
            <a:lvl6pPr marL="3657509" lvl="5" indent="-541853" rtl="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Inter-Regular"/>
              <a:buChar char="■"/>
              <a:defRPr sz="3733">
                <a:solidFill>
                  <a:schemeClr val="lt1"/>
                </a:solidFill>
                <a:latin typeface="Inter-Regular"/>
                <a:ea typeface="Inter-Regular"/>
                <a:cs typeface="Inter-Regular"/>
                <a:sym typeface="Inter-Regular"/>
              </a:defRPr>
            </a:lvl6pPr>
            <a:lvl7pPr marL="4267093" lvl="6" indent="-541853" rtl="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Inter-Regular"/>
              <a:buChar char="●"/>
              <a:defRPr sz="3733">
                <a:solidFill>
                  <a:schemeClr val="lt1"/>
                </a:solidFill>
                <a:latin typeface="Inter-Regular"/>
                <a:ea typeface="Inter-Regular"/>
                <a:cs typeface="Inter-Regular"/>
                <a:sym typeface="Inter-Regular"/>
              </a:defRPr>
            </a:lvl7pPr>
            <a:lvl8pPr marL="4876678" lvl="7" indent="-541853" rtl="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Inter-Regular"/>
              <a:buChar char="○"/>
              <a:defRPr sz="3733">
                <a:solidFill>
                  <a:schemeClr val="lt1"/>
                </a:solidFill>
                <a:latin typeface="Inter-Regular"/>
                <a:ea typeface="Inter-Regular"/>
                <a:cs typeface="Inter-Regular"/>
                <a:sym typeface="Inter-Regular"/>
              </a:defRPr>
            </a:lvl8pPr>
            <a:lvl9pPr marL="5486263" lvl="8" indent="-541853" rtl="0">
              <a:spcBef>
                <a:spcPts val="800"/>
              </a:spcBef>
              <a:spcAft>
                <a:spcPts val="800"/>
              </a:spcAft>
              <a:buClr>
                <a:schemeClr val="lt1"/>
              </a:buClr>
              <a:buSzPts val="2800"/>
              <a:buFont typeface="Inter-Regular"/>
              <a:buChar char="■"/>
              <a:defRPr sz="3733">
                <a:solidFill>
                  <a:schemeClr val="lt1"/>
                </a:solidFill>
                <a:latin typeface="Inter-Regular"/>
                <a:ea typeface="Inter-Regular"/>
                <a:cs typeface="Inter-Regular"/>
                <a:sym typeface="Inter-Regular"/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Google Shape;23;p4"/>
          <p:cNvSpPr txBox="1"/>
          <p:nvPr/>
        </p:nvSpPr>
        <p:spPr>
          <a:xfrm>
            <a:off x="961467" y="654100"/>
            <a:ext cx="568800" cy="87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800">
                <a:solidFill>
                  <a:schemeClr val="accent1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“</a:t>
            </a:r>
            <a:endParaRPr sz="12800">
              <a:solidFill>
                <a:schemeClr val="accent1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</p:txBody>
      </p:sp>
    </p:spTree>
    <p:extLst>
      <p:ext uri="{BB962C8B-B14F-4D97-AF65-F5344CB8AC3E}">
        <p14:creationId xmlns:p14="http://schemas.microsoft.com/office/powerpoint/2010/main" val="856960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1 column" type="tx">
  <p:cSld name="Title + 1 column">
    <p:spTree>
      <p:nvGrpSpPr>
        <p:cNvPr id="1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5"/>
          <p:cNvSpPr/>
          <p:nvPr/>
        </p:nvSpPr>
        <p:spPr>
          <a:xfrm>
            <a:off x="7644000" y="769800"/>
            <a:ext cx="5318400" cy="5318400"/>
          </a:xfrm>
          <a:prstGeom prst="chord">
            <a:avLst>
              <a:gd name="adj1" fmla="val 2673960"/>
              <a:gd name="adj2" fmla="val 18921779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26" name="Google Shape;26;p5"/>
          <p:cNvSpPr/>
          <p:nvPr/>
        </p:nvSpPr>
        <p:spPr>
          <a:xfrm rot="10800000">
            <a:off x="-298567" y="304800"/>
            <a:ext cx="2037600" cy="2037600"/>
          </a:xfrm>
          <a:prstGeom prst="chord">
            <a:avLst>
              <a:gd name="adj1" fmla="val 2673960"/>
              <a:gd name="adj2" fmla="val 18921779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27" name="Google Shape;27;p5"/>
          <p:cNvSpPr txBox="1">
            <a:spLocks noGrp="1"/>
          </p:cNvSpPr>
          <p:nvPr>
            <p:ph type="title"/>
          </p:nvPr>
        </p:nvSpPr>
        <p:spPr>
          <a:xfrm>
            <a:off x="1140400" y="998600"/>
            <a:ext cx="6066000" cy="6500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28" name="Google Shape;28;p5"/>
          <p:cNvSpPr txBox="1">
            <a:spLocks noGrp="1"/>
          </p:cNvSpPr>
          <p:nvPr>
            <p:ph type="body" idx="1"/>
          </p:nvPr>
        </p:nvSpPr>
        <p:spPr>
          <a:xfrm>
            <a:off x="1140400" y="2008464"/>
            <a:ext cx="6066000" cy="4045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609585" lvl="0" indent="-474121" rtl="0">
              <a:spcBef>
                <a:spcPts val="800"/>
              </a:spcBef>
              <a:spcAft>
                <a:spcPts val="0"/>
              </a:spcAft>
              <a:buSzPts val="2000"/>
              <a:buChar char="✓"/>
              <a:defRPr/>
            </a:lvl1pPr>
            <a:lvl2pPr marL="1219170" lvl="1" indent="-474121" rtl="0">
              <a:spcBef>
                <a:spcPts val="800"/>
              </a:spcBef>
              <a:spcAft>
                <a:spcPts val="0"/>
              </a:spcAft>
              <a:buSzPts val="2000"/>
              <a:buChar char="○"/>
              <a:defRPr/>
            </a:lvl2pPr>
            <a:lvl3pPr marL="1828754" lvl="2" indent="-474121" rtl="0">
              <a:spcBef>
                <a:spcPts val="800"/>
              </a:spcBef>
              <a:spcAft>
                <a:spcPts val="0"/>
              </a:spcAft>
              <a:buSzPts val="2000"/>
              <a:buChar char="●"/>
              <a:defRPr/>
            </a:lvl3pPr>
            <a:lvl4pPr marL="2438339" lvl="3" indent="-474121" rtl="0">
              <a:spcBef>
                <a:spcPts val="800"/>
              </a:spcBef>
              <a:spcAft>
                <a:spcPts val="0"/>
              </a:spcAft>
              <a:buSzPts val="2000"/>
              <a:buChar char="●"/>
              <a:defRPr/>
            </a:lvl4pPr>
            <a:lvl5pPr marL="3047924" lvl="4" indent="-474121" rtl="0">
              <a:spcBef>
                <a:spcPts val="800"/>
              </a:spcBef>
              <a:spcAft>
                <a:spcPts val="0"/>
              </a:spcAft>
              <a:buSzPts val="2000"/>
              <a:buChar char="○"/>
              <a:defRPr/>
            </a:lvl5pPr>
            <a:lvl6pPr marL="3657509" lvl="5" indent="-474121" rtl="0">
              <a:spcBef>
                <a:spcPts val="800"/>
              </a:spcBef>
              <a:spcAft>
                <a:spcPts val="0"/>
              </a:spcAft>
              <a:buSzPts val="2000"/>
              <a:buChar char="■"/>
              <a:defRPr/>
            </a:lvl6pPr>
            <a:lvl7pPr marL="4267093" lvl="6" indent="-474121" rtl="0">
              <a:spcBef>
                <a:spcPts val="800"/>
              </a:spcBef>
              <a:spcAft>
                <a:spcPts val="0"/>
              </a:spcAft>
              <a:buSzPts val="2000"/>
              <a:buChar char="●"/>
              <a:defRPr/>
            </a:lvl7pPr>
            <a:lvl8pPr marL="4876678" lvl="7" indent="-474121" rtl="0">
              <a:spcBef>
                <a:spcPts val="800"/>
              </a:spcBef>
              <a:spcAft>
                <a:spcPts val="0"/>
              </a:spcAft>
              <a:buSzPts val="2000"/>
              <a:buChar char="○"/>
              <a:defRPr/>
            </a:lvl8pPr>
            <a:lvl9pPr marL="5486263" lvl="8" indent="-474121" rtl="0">
              <a:spcBef>
                <a:spcPts val="800"/>
              </a:spcBef>
              <a:spcAft>
                <a:spcPts val="800"/>
              </a:spcAft>
              <a:buSzPts val="2000"/>
              <a:buChar char="■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Google Shape;29;p5"/>
          <p:cNvSpPr txBox="1">
            <a:spLocks noGrp="1"/>
          </p:cNvSpPr>
          <p:nvPr>
            <p:ph type="sldNum" idx="12"/>
          </p:nvPr>
        </p:nvSpPr>
        <p:spPr>
          <a:xfrm>
            <a:off x="11205845" y="6231535"/>
            <a:ext cx="731600" cy="524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fld id="{05D67874-7ADF-427B-82B1-2EDFDCDCB3CB}" type="slidenum">
              <a:rPr lang="en-GB" smtClean="0"/>
              <a:t>‹#›</a:t>
            </a:fld>
            <a:endParaRPr lang="en-GB"/>
          </a:p>
        </p:txBody>
      </p:sp>
      <p:pic>
        <p:nvPicPr>
          <p:cNvPr id="30" name="Google Shape;30;p5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617509" y="16"/>
            <a:ext cx="4574487" cy="58275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553174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2 columns" type="twoColTx">
  <p:cSld name="Title + 2 columns">
    <p:spTree>
      <p:nvGrpSpPr>
        <p:cNvPr id="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Google Shape;32;p6"/>
          <p:cNvSpPr/>
          <p:nvPr/>
        </p:nvSpPr>
        <p:spPr>
          <a:xfrm>
            <a:off x="7644000" y="769800"/>
            <a:ext cx="5318400" cy="5318400"/>
          </a:xfrm>
          <a:prstGeom prst="chord">
            <a:avLst>
              <a:gd name="adj1" fmla="val 2673960"/>
              <a:gd name="adj2" fmla="val 18921779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33" name="Google Shape;33;p6"/>
          <p:cNvSpPr/>
          <p:nvPr/>
        </p:nvSpPr>
        <p:spPr>
          <a:xfrm rot="10800000">
            <a:off x="-298567" y="304800"/>
            <a:ext cx="2037600" cy="2037600"/>
          </a:xfrm>
          <a:prstGeom prst="chord">
            <a:avLst>
              <a:gd name="adj1" fmla="val 2673960"/>
              <a:gd name="adj2" fmla="val 18921779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34" name="Google Shape;34;p6"/>
          <p:cNvSpPr txBox="1">
            <a:spLocks noGrp="1"/>
          </p:cNvSpPr>
          <p:nvPr>
            <p:ph type="title"/>
          </p:nvPr>
        </p:nvSpPr>
        <p:spPr>
          <a:xfrm>
            <a:off x="1140400" y="998600"/>
            <a:ext cx="6066000" cy="6500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5" name="Google Shape;35;p6"/>
          <p:cNvSpPr txBox="1">
            <a:spLocks noGrp="1"/>
          </p:cNvSpPr>
          <p:nvPr>
            <p:ph type="body" idx="1"/>
          </p:nvPr>
        </p:nvSpPr>
        <p:spPr>
          <a:xfrm>
            <a:off x="1140367" y="2008467"/>
            <a:ext cx="2834400" cy="3819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609585" lvl="0" indent="-440256" rtl="0">
              <a:spcBef>
                <a:spcPts val="800"/>
              </a:spcBef>
              <a:spcAft>
                <a:spcPts val="0"/>
              </a:spcAft>
              <a:buSzPts val="1600"/>
              <a:buChar char="✓"/>
              <a:defRPr sz="2133"/>
            </a:lvl1pPr>
            <a:lvl2pPr marL="1219170" lvl="1" indent="-440256" rtl="0">
              <a:spcBef>
                <a:spcPts val="800"/>
              </a:spcBef>
              <a:spcAft>
                <a:spcPts val="0"/>
              </a:spcAft>
              <a:buSzPts val="1600"/>
              <a:buChar char="○"/>
              <a:defRPr sz="2133"/>
            </a:lvl2pPr>
            <a:lvl3pPr marL="1828754" lvl="2" indent="-440256" rtl="0">
              <a:spcBef>
                <a:spcPts val="800"/>
              </a:spcBef>
              <a:spcAft>
                <a:spcPts val="0"/>
              </a:spcAft>
              <a:buSzPts val="1600"/>
              <a:buChar char="●"/>
              <a:defRPr sz="2133"/>
            </a:lvl3pPr>
            <a:lvl4pPr marL="2438339" lvl="3" indent="-440256" rtl="0">
              <a:spcBef>
                <a:spcPts val="800"/>
              </a:spcBef>
              <a:spcAft>
                <a:spcPts val="0"/>
              </a:spcAft>
              <a:buSzPts val="1600"/>
              <a:buChar char="●"/>
              <a:defRPr sz="2133"/>
            </a:lvl4pPr>
            <a:lvl5pPr marL="3047924" lvl="4" indent="-440256" rtl="0">
              <a:spcBef>
                <a:spcPts val="800"/>
              </a:spcBef>
              <a:spcAft>
                <a:spcPts val="0"/>
              </a:spcAft>
              <a:buSzPts val="1600"/>
              <a:buChar char="○"/>
              <a:defRPr sz="2133"/>
            </a:lvl5pPr>
            <a:lvl6pPr marL="3657509" lvl="5" indent="-440256" rtl="0">
              <a:spcBef>
                <a:spcPts val="800"/>
              </a:spcBef>
              <a:spcAft>
                <a:spcPts val="0"/>
              </a:spcAft>
              <a:buSzPts val="1600"/>
              <a:buChar char="■"/>
              <a:defRPr sz="2133"/>
            </a:lvl6pPr>
            <a:lvl7pPr marL="4267093" lvl="6" indent="-440256" rtl="0">
              <a:spcBef>
                <a:spcPts val="800"/>
              </a:spcBef>
              <a:spcAft>
                <a:spcPts val="0"/>
              </a:spcAft>
              <a:buSzPts val="1600"/>
              <a:buChar char="●"/>
              <a:defRPr sz="2133"/>
            </a:lvl7pPr>
            <a:lvl8pPr marL="4876678" lvl="7" indent="-440256" rtl="0">
              <a:spcBef>
                <a:spcPts val="800"/>
              </a:spcBef>
              <a:spcAft>
                <a:spcPts val="0"/>
              </a:spcAft>
              <a:buSzPts val="1600"/>
              <a:buChar char="○"/>
              <a:defRPr sz="2133"/>
            </a:lvl8pPr>
            <a:lvl9pPr marL="5486263" lvl="8" indent="-440256" rtl="0">
              <a:spcBef>
                <a:spcPts val="800"/>
              </a:spcBef>
              <a:spcAft>
                <a:spcPts val="800"/>
              </a:spcAft>
              <a:buSzPts val="1600"/>
              <a:buChar char="■"/>
              <a:defRPr sz="213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6" name="Google Shape;36;p6"/>
          <p:cNvSpPr txBox="1">
            <a:spLocks noGrp="1"/>
          </p:cNvSpPr>
          <p:nvPr>
            <p:ph type="body" idx="2"/>
          </p:nvPr>
        </p:nvSpPr>
        <p:spPr>
          <a:xfrm>
            <a:off x="4372167" y="2008467"/>
            <a:ext cx="2834400" cy="3819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609585" lvl="0" indent="-440256" rtl="0">
              <a:spcBef>
                <a:spcPts val="800"/>
              </a:spcBef>
              <a:spcAft>
                <a:spcPts val="0"/>
              </a:spcAft>
              <a:buSzPts val="1600"/>
              <a:buChar char="✓"/>
              <a:defRPr sz="2133"/>
            </a:lvl1pPr>
            <a:lvl2pPr marL="1219170" lvl="1" indent="-440256" rtl="0">
              <a:spcBef>
                <a:spcPts val="800"/>
              </a:spcBef>
              <a:spcAft>
                <a:spcPts val="0"/>
              </a:spcAft>
              <a:buSzPts val="1600"/>
              <a:buChar char="○"/>
              <a:defRPr sz="2133"/>
            </a:lvl2pPr>
            <a:lvl3pPr marL="1828754" lvl="2" indent="-440256" rtl="0">
              <a:spcBef>
                <a:spcPts val="800"/>
              </a:spcBef>
              <a:spcAft>
                <a:spcPts val="0"/>
              </a:spcAft>
              <a:buSzPts val="1600"/>
              <a:buChar char="●"/>
              <a:defRPr sz="2133"/>
            </a:lvl3pPr>
            <a:lvl4pPr marL="2438339" lvl="3" indent="-440256" rtl="0">
              <a:spcBef>
                <a:spcPts val="800"/>
              </a:spcBef>
              <a:spcAft>
                <a:spcPts val="0"/>
              </a:spcAft>
              <a:buSzPts val="1600"/>
              <a:buChar char="●"/>
              <a:defRPr sz="2133"/>
            </a:lvl4pPr>
            <a:lvl5pPr marL="3047924" lvl="4" indent="-440256" rtl="0">
              <a:spcBef>
                <a:spcPts val="800"/>
              </a:spcBef>
              <a:spcAft>
                <a:spcPts val="0"/>
              </a:spcAft>
              <a:buSzPts val="1600"/>
              <a:buChar char="○"/>
              <a:defRPr sz="2133"/>
            </a:lvl5pPr>
            <a:lvl6pPr marL="3657509" lvl="5" indent="-440256" rtl="0">
              <a:spcBef>
                <a:spcPts val="800"/>
              </a:spcBef>
              <a:spcAft>
                <a:spcPts val="0"/>
              </a:spcAft>
              <a:buSzPts val="1600"/>
              <a:buChar char="■"/>
              <a:defRPr sz="2133"/>
            </a:lvl6pPr>
            <a:lvl7pPr marL="4267093" lvl="6" indent="-440256" rtl="0">
              <a:spcBef>
                <a:spcPts val="800"/>
              </a:spcBef>
              <a:spcAft>
                <a:spcPts val="0"/>
              </a:spcAft>
              <a:buSzPts val="1600"/>
              <a:buChar char="●"/>
              <a:defRPr sz="2133"/>
            </a:lvl7pPr>
            <a:lvl8pPr marL="4876678" lvl="7" indent="-440256" rtl="0">
              <a:spcBef>
                <a:spcPts val="800"/>
              </a:spcBef>
              <a:spcAft>
                <a:spcPts val="0"/>
              </a:spcAft>
              <a:buSzPts val="1600"/>
              <a:buChar char="○"/>
              <a:defRPr sz="2133"/>
            </a:lvl8pPr>
            <a:lvl9pPr marL="5486263" lvl="8" indent="-440256" rtl="0">
              <a:spcBef>
                <a:spcPts val="800"/>
              </a:spcBef>
              <a:spcAft>
                <a:spcPts val="800"/>
              </a:spcAft>
              <a:buSzPts val="1600"/>
              <a:buChar char="■"/>
              <a:defRPr sz="213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7" name="Google Shape;37;p6"/>
          <p:cNvSpPr txBox="1">
            <a:spLocks noGrp="1"/>
          </p:cNvSpPr>
          <p:nvPr>
            <p:ph type="sldNum" idx="12"/>
          </p:nvPr>
        </p:nvSpPr>
        <p:spPr>
          <a:xfrm>
            <a:off x="11205845" y="6231535"/>
            <a:ext cx="731600" cy="524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fld id="{05D67874-7ADF-427B-82B1-2EDFDCDCB3CB}" type="slidenum">
              <a:rPr lang="en-GB" smtClean="0"/>
              <a:t>‹#›</a:t>
            </a:fld>
            <a:endParaRPr lang="en-GB"/>
          </a:p>
        </p:txBody>
      </p:sp>
      <p:pic>
        <p:nvPicPr>
          <p:cNvPr id="38" name="Google Shape;38;p6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385484" y="0"/>
            <a:ext cx="4806525" cy="58275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9645935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3 columns">
  <p:cSld name="Title + 3 columns">
    <p:spTree>
      <p:nvGrpSpPr>
        <p:cNvPr id="1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Google Shape;40;p7"/>
          <p:cNvSpPr/>
          <p:nvPr/>
        </p:nvSpPr>
        <p:spPr>
          <a:xfrm>
            <a:off x="7644000" y="769800"/>
            <a:ext cx="5318400" cy="5318400"/>
          </a:xfrm>
          <a:prstGeom prst="chord">
            <a:avLst>
              <a:gd name="adj1" fmla="val 2673960"/>
              <a:gd name="adj2" fmla="val 18921779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41" name="Google Shape;41;p7"/>
          <p:cNvSpPr/>
          <p:nvPr/>
        </p:nvSpPr>
        <p:spPr>
          <a:xfrm rot="10800000">
            <a:off x="-298567" y="304800"/>
            <a:ext cx="2037600" cy="2037600"/>
          </a:xfrm>
          <a:prstGeom prst="chord">
            <a:avLst>
              <a:gd name="adj1" fmla="val 2673960"/>
              <a:gd name="adj2" fmla="val 18921779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42" name="Google Shape;42;p7"/>
          <p:cNvSpPr txBox="1">
            <a:spLocks noGrp="1"/>
          </p:cNvSpPr>
          <p:nvPr>
            <p:ph type="title"/>
          </p:nvPr>
        </p:nvSpPr>
        <p:spPr>
          <a:xfrm>
            <a:off x="1140400" y="998600"/>
            <a:ext cx="6066000" cy="6500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3" name="Google Shape;43;p7"/>
          <p:cNvSpPr txBox="1">
            <a:spLocks noGrp="1"/>
          </p:cNvSpPr>
          <p:nvPr>
            <p:ph type="body" idx="1"/>
          </p:nvPr>
        </p:nvSpPr>
        <p:spPr>
          <a:xfrm>
            <a:off x="1140400" y="2008467"/>
            <a:ext cx="2360800" cy="3819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609585" lvl="0" indent="-414856" rtl="0">
              <a:spcBef>
                <a:spcPts val="800"/>
              </a:spcBef>
              <a:spcAft>
                <a:spcPts val="0"/>
              </a:spcAft>
              <a:buSzPts val="1300"/>
              <a:buChar char="✓"/>
              <a:defRPr sz="1733"/>
            </a:lvl1pPr>
            <a:lvl2pPr marL="1219170" lvl="1" indent="-414856" rtl="0">
              <a:spcBef>
                <a:spcPts val="800"/>
              </a:spcBef>
              <a:spcAft>
                <a:spcPts val="0"/>
              </a:spcAft>
              <a:buSzPts val="1300"/>
              <a:buChar char="○"/>
              <a:defRPr sz="1733"/>
            </a:lvl2pPr>
            <a:lvl3pPr marL="1828754" lvl="2" indent="-414856" rtl="0">
              <a:spcBef>
                <a:spcPts val="800"/>
              </a:spcBef>
              <a:spcAft>
                <a:spcPts val="0"/>
              </a:spcAft>
              <a:buSzPts val="1300"/>
              <a:buChar char="●"/>
              <a:defRPr sz="1733"/>
            </a:lvl3pPr>
            <a:lvl4pPr marL="2438339" lvl="3" indent="-414856" rtl="0">
              <a:spcBef>
                <a:spcPts val="800"/>
              </a:spcBef>
              <a:spcAft>
                <a:spcPts val="0"/>
              </a:spcAft>
              <a:buSzPts val="1300"/>
              <a:buChar char="●"/>
              <a:defRPr sz="1733"/>
            </a:lvl4pPr>
            <a:lvl5pPr marL="3047924" lvl="4" indent="-414856" rtl="0">
              <a:spcBef>
                <a:spcPts val="800"/>
              </a:spcBef>
              <a:spcAft>
                <a:spcPts val="0"/>
              </a:spcAft>
              <a:buSzPts val="1300"/>
              <a:buChar char="○"/>
              <a:defRPr sz="1733"/>
            </a:lvl5pPr>
            <a:lvl6pPr marL="3657509" lvl="5" indent="-414856" rtl="0">
              <a:spcBef>
                <a:spcPts val="800"/>
              </a:spcBef>
              <a:spcAft>
                <a:spcPts val="0"/>
              </a:spcAft>
              <a:buSzPts val="1300"/>
              <a:buChar char="■"/>
              <a:defRPr sz="1733"/>
            </a:lvl6pPr>
            <a:lvl7pPr marL="4267093" lvl="6" indent="-414856" rtl="0">
              <a:spcBef>
                <a:spcPts val="800"/>
              </a:spcBef>
              <a:spcAft>
                <a:spcPts val="0"/>
              </a:spcAft>
              <a:buSzPts val="1300"/>
              <a:buChar char="●"/>
              <a:defRPr sz="1733"/>
            </a:lvl7pPr>
            <a:lvl8pPr marL="4876678" lvl="7" indent="-414856" rtl="0">
              <a:spcBef>
                <a:spcPts val="800"/>
              </a:spcBef>
              <a:spcAft>
                <a:spcPts val="0"/>
              </a:spcAft>
              <a:buSzPts val="1300"/>
              <a:buChar char="○"/>
              <a:defRPr sz="1733"/>
            </a:lvl8pPr>
            <a:lvl9pPr marL="5486263" lvl="8" indent="-414856" rtl="0">
              <a:spcBef>
                <a:spcPts val="800"/>
              </a:spcBef>
              <a:spcAft>
                <a:spcPts val="800"/>
              </a:spcAft>
              <a:buSzPts val="1300"/>
              <a:buChar char="■"/>
              <a:defRPr sz="173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4" name="Google Shape;44;p7"/>
          <p:cNvSpPr txBox="1">
            <a:spLocks noGrp="1"/>
          </p:cNvSpPr>
          <p:nvPr>
            <p:ph type="body" idx="2"/>
          </p:nvPr>
        </p:nvSpPr>
        <p:spPr>
          <a:xfrm>
            <a:off x="3749252" y="2008467"/>
            <a:ext cx="2360800" cy="3819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609585" lvl="0" indent="-414856" rtl="0">
              <a:spcBef>
                <a:spcPts val="800"/>
              </a:spcBef>
              <a:spcAft>
                <a:spcPts val="0"/>
              </a:spcAft>
              <a:buSzPts val="1300"/>
              <a:buChar char="✓"/>
              <a:defRPr sz="1733"/>
            </a:lvl1pPr>
            <a:lvl2pPr marL="1219170" lvl="1" indent="-414856" rtl="0">
              <a:spcBef>
                <a:spcPts val="800"/>
              </a:spcBef>
              <a:spcAft>
                <a:spcPts val="0"/>
              </a:spcAft>
              <a:buSzPts val="1300"/>
              <a:buChar char="○"/>
              <a:defRPr sz="1733"/>
            </a:lvl2pPr>
            <a:lvl3pPr marL="1828754" lvl="2" indent="-414856" rtl="0">
              <a:spcBef>
                <a:spcPts val="800"/>
              </a:spcBef>
              <a:spcAft>
                <a:spcPts val="0"/>
              </a:spcAft>
              <a:buSzPts val="1300"/>
              <a:buChar char="●"/>
              <a:defRPr sz="1733"/>
            </a:lvl3pPr>
            <a:lvl4pPr marL="2438339" lvl="3" indent="-414856" rtl="0">
              <a:spcBef>
                <a:spcPts val="800"/>
              </a:spcBef>
              <a:spcAft>
                <a:spcPts val="0"/>
              </a:spcAft>
              <a:buSzPts val="1300"/>
              <a:buChar char="●"/>
              <a:defRPr sz="1733"/>
            </a:lvl4pPr>
            <a:lvl5pPr marL="3047924" lvl="4" indent="-414856" rtl="0">
              <a:spcBef>
                <a:spcPts val="800"/>
              </a:spcBef>
              <a:spcAft>
                <a:spcPts val="0"/>
              </a:spcAft>
              <a:buSzPts val="1300"/>
              <a:buChar char="○"/>
              <a:defRPr sz="1733"/>
            </a:lvl5pPr>
            <a:lvl6pPr marL="3657509" lvl="5" indent="-414856" rtl="0">
              <a:spcBef>
                <a:spcPts val="800"/>
              </a:spcBef>
              <a:spcAft>
                <a:spcPts val="0"/>
              </a:spcAft>
              <a:buSzPts val="1300"/>
              <a:buChar char="■"/>
              <a:defRPr sz="1733"/>
            </a:lvl6pPr>
            <a:lvl7pPr marL="4267093" lvl="6" indent="-414856" rtl="0">
              <a:spcBef>
                <a:spcPts val="800"/>
              </a:spcBef>
              <a:spcAft>
                <a:spcPts val="0"/>
              </a:spcAft>
              <a:buSzPts val="1300"/>
              <a:buChar char="●"/>
              <a:defRPr sz="1733"/>
            </a:lvl7pPr>
            <a:lvl8pPr marL="4876678" lvl="7" indent="-414856" rtl="0">
              <a:spcBef>
                <a:spcPts val="800"/>
              </a:spcBef>
              <a:spcAft>
                <a:spcPts val="0"/>
              </a:spcAft>
              <a:buSzPts val="1300"/>
              <a:buChar char="○"/>
              <a:defRPr sz="1733"/>
            </a:lvl8pPr>
            <a:lvl9pPr marL="5486263" lvl="8" indent="-414856" rtl="0">
              <a:spcBef>
                <a:spcPts val="800"/>
              </a:spcBef>
              <a:spcAft>
                <a:spcPts val="800"/>
              </a:spcAft>
              <a:buSzPts val="1300"/>
              <a:buChar char="■"/>
              <a:defRPr sz="173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5" name="Google Shape;45;p7"/>
          <p:cNvSpPr txBox="1">
            <a:spLocks noGrp="1"/>
          </p:cNvSpPr>
          <p:nvPr>
            <p:ph type="body" idx="3"/>
          </p:nvPr>
        </p:nvSpPr>
        <p:spPr>
          <a:xfrm>
            <a:off x="6358104" y="2008467"/>
            <a:ext cx="2360800" cy="3819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609585" lvl="0" indent="-414856" rtl="0">
              <a:spcBef>
                <a:spcPts val="800"/>
              </a:spcBef>
              <a:spcAft>
                <a:spcPts val="0"/>
              </a:spcAft>
              <a:buSzPts val="1300"/>
              <a:buChar char="✓"/>
              <a:defRPr sz="1733"/>
            </a:lvl1pPr>
            <a:lvl2pPr marL="1219170" lvl="1" indent="-414856" rtl="0">
              <a:spcBef>
                <a:spcPts val="800"/>
              </a:spcBef>
              <a:spcAft>
                <a:spcPts val="0"/>
              </a:spcAft>
              <a:buSzPts val="1300"/>
              <a:buChar char="○"/>
              <a:defRPr sz="1733"/>
            </a:lvl2pPr>
            <a:lvl3pPr marL="1828754" lvl="2" indent="-414856" rtl="0">
              <a:spcBef>
                <a:spcPts val="800"/>
              </a:spcBef>
              <a:spcAft>
                <a:spcPts val="0"/>
              </a:spcAft>
              <a:buSzPts val="1300"/>
              <a:buChar char="●"/>
              <a:defRPr sz="1733"/>
            </a:lvl3pPr>
            <a:lvl4pPr marL="2438339" lvl="3" indent="-414856" rtl="0">
              <a:spcBef>
                <a:spcPts val="800"/>
              </a:spcBef>
              <a:spcAft>
                <a:spcPts val="0"/>
              </a:spcAft>
              <a:buSzPts val="1300"/>
              <a:buChar char="●"/>
              <a:defRPr sz="1733"/>
            </a:lvl4pPr>
            <a:lvl5pPr marL="3047924" lvl="4" indent="-414856" rtl="0">
              <a:spcBef>
                <a:spcPts val="800"/>
              </a:spcBef>
              <a:spcAft>
                <a:spcPts val="0"/>
              </a:spcAft>
              <a:buSzPts val="1300"/>
              <a:buChar char="○"/>
              <a:defRPr sz="1733"/>
            </a:lvl5pPr>
            <a:lvl6pPr marL="3657509" lvl="5" indent="-414856" rtl="0">
              <a:spcBef>
                <a:spcPts val="800"/>
              </a:spcBef>
              <a:spcAft>
                <a:spcPts val="0"/>
              </a:spcAft>
              <a:buSzPts val="1300"/>
              <a:buChar char="■"/>
              <a:defRPr sz="1733"/>
            </a:lvl6pPr>
            <a:lvl7pPr marL="4267093" lvl="6" indent="-414856" rtl="0">
              <a:spcBef>
                <a:spcPts val="800"/>
              </a:spcBef>
              <a:spcAft>
                <a:spcPts val="0"/>
              </a:spcAft>
              <a:buSzPts val="1300"/>
              <a:buChar char="●"/>
              <a:defRPr sz="1733"/>
            </a:lvl7pPr>
            <a:lvl8pPr marL="4876678" lvl="7" indent="-414856" rtl="0">
              <a:spcBef>
                <a:spcPts val="800"/>
              </a:spcBef>
              <a:spcAft>
                <a:spcPts val="0"/>
              </a:spcAft>
              <a:buSzPts val="1300"/>
              <a:buChar char="○"/>
              <a:defRPr sz="1733"/>
            </a:lvl8pPr>
            <a:lvl9pPr marL="5486263" lvl="8" indent="-414856" rtl="0">
              <a:spcBef>
                <a:spcPts val="800"/>
              </a:spcBef>
              <a:spcAft>
                <a:spcPts val="800"/>
              </a:spcAft>
              <a:buSzPts val="1300"/>
              <a:buChar char="■"/>
              <a:defRPr sz="173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6" name="Google Shape;46;p7"/>
          <p:cNvSpPr txBox="1">
            <a:spLocks noGrp="1"/>
          </p:cNvSpPr>
          <p:nvPr>
            <p:ph type="sldNum" idx="12"/>
          </p:nvPr>
        </p:nvSpPr>
        <p:spPr>
          <a:xfrm>
            <a:off x="11205845" y="6231535"/>
            <a:ext cx="731600" cy="524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fld id="{05D67874-7ADF-427B-82B1-2EDFDCDCB3CB}" type="slidenum">
              <a:rPr lang="en-GB" smtClean="0"/>
              <a:t>‹#›</a:t>
            </a:fld>
            <a:endParaRPr lang="en-GB"/>
          </a:p>
        </p:txBody>
      </p:sp>
      <p:pic>
        <p:nvPicPr>
          <p:cNvPr id="47" name="Google Shape;47;p7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8916288" y="1"/>
            <a:ext cx="3275725" cy="582751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763104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 only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8"/>
          <p:cNvSpPr/>
          <p:nvPr/>
        </p:nvSpPr>
        <p:spPr>
          <a:xfrm>
            <a:off x="7644000" y="769800"/>
            <a:ext cx="5318400" cy="5318400"/>
          </a:xfrm>
          <a:prstGeom prst="chord">
            <a:avLst>
              <a:gd name="adj1" fmla="val 2673960"/>
              <a:gd name="adj2" fmla="val 18921779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50" name="Google Shape;50;p8"/>
          <p:cNvSpPr/>
          <p:nvPr/>
        </p:nvSpPr>
        <p:spPr>
          <a:xfrm rot="10800000">
            <a:off x="-298567" y="304800"/>
            <a:ext cx="2037600" cy="2037600"/>
          </a:xfrm>
          <a:prstGeom prst="chord">
            <a:avLst>
              <a:gd name="adj1" fmla="val 2673960"/>
              <a:gd name="adj2" fmla="val 18921779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51" name="Google Shape;51;p8"/>
          <p:cNvSpPr txBox="1">
            <a:spLocks noGrp="1"/>
          </p:cNvSpPr>
          <p:nvPr>
            <p:ph type="title"/>
          </p:nvPr>
        </p:nvSpPr>
        <p:spPr>
          <a:xfrm>
            <a:off x="1140400" y="998600"/>
            <a:ext cx="6066000" cy="6500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52" name="Google Shape;52;p8"/>
          <p:cNvSpPr txBox="1">
            <a:spLocks noGrp="1"/>
          </p:cNvSpPr>
          <p:nvPr>
            <p:ph type="sldNum" idx="12"/>
          </p:nvPr>
        </p:nvSpPr>
        <p:spPr>
          <a:xfrm>
            <a:off x="11205845" y="6231535"/>
            <a:ext cx="731600" cy="524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fld id="{05D67874-7ADF-427B-82B1-2EDFDCDCB3CB}" type="slidenum">
              <a:rPr lang="en-GB" smtClean="0"/>
              <a:t>‹#›</a:t>
            </a:fld>
            <a:endParaRPr lang="en-GB"/>
          </a:p>
        </p:txBody>
      </p:sp>
      <p:pic>
        <p:nvPicPr>
          <p:cNvPr id="53" name="Google Shape;53;p8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688636" y="17"/>
            <a:ext cx="4503365" cy="582751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139391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 - Illustration 1" type="blank">
  <p:cSld name="Blank - Illustration 1"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10"/>
          <p:cNvSpPr/>
          <p:nvPr/>
        </p:nvSpPr>
        <p:spPr>
          <a:xfrm>
            <a:off x="7644000" y="769800"/>
            <a:ext cx="5318400" cy="5318400"/>
          </a:xfrm>
          <a:prstGeom prst="chord">
            <a:avLst>
              <a:gd name="adj1" fmla="val 2673960"/>
              <a:gd name="adj2" fmla="val 18921779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61" name="Google Shape;61;p10"/>
          <p:cNvSpPr txBox="1">
            <a:spLocks noGrp="1"/>
          </p:cNvSpPr>
          <p:nvPr>
            <p:ph type="sldNum" idx="12"/>
          </p:nvPr>
        </p:nvSpPr>
        <p:spPr>
          <a:xfrm>
            <a:off x="11205845" y="6231535"/>
            <a:ext cx="731600" cy="524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fld id="{05D67874-7ADF-427B-82B1-2EDFDCDCB3CB}" type="slidenum">
              <a:rPr lang="en-GB" smtClean="0"/>
              <a:t>‹#›</a:t>
            </a:fld>
            <a:endParaRPr lang="en-GB"/>
          </a:p>
        </p:txBody>
      </p:sp>
      <p:pic>
        <p:nvPicPr>
          <p:cNvPr id="62" name="Google Shape;62;p10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8195986" y="0"/>
            <a:ext cx="3995999" cy="582751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983755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 - Illustration 3">
  <p:cSld name="Blank - Illustration 3"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p12"/>
          <p:cNvSpPr txBox="1">
            <a:spLocks noGrp="1"/>
          </p:cNvSpPr>
          <p:nvPr>
            <p:ph type="sldNum" idx="12"/>
          </p:nvPr>
        </p:nvSpPr>
        <p:spPr>
          <a:xfrm>
            <a:off x="11205845" y="6231535"/>
            <a:ext cx="731600" cy="524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fld id="{05D67874-7ADF-427B-82B1-2EDFDCDCB3CB}" type="slidenum">
              <a:rPr lang="en-GB" smtClean="0"/>
              <a:t>‹#›</a:t>
            </a:fld>
            <a:endParaRPr lang="en-GB"/>
          </a:p>
        </p:txBody>
      </p:sp>
      <p:pic>
        <p:nvPicPr>
          <p:cNvPr id="69" name="Google Shape;69;p12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8916288" y="1"/>
            <a:ext cx="3275725" cy="582751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8713763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 - Illustration 4">
  <p:cSld name="Blank - Illustration 4">
    <p:spTree>
      <p:nvGrpSpPr>
        <p:cNvPr id="1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13"/>
          <p:cNvSpPr txBox="1">
            <a:spLocks noGrp="1"/>
          </p:cNvSpPr>
          <p:nvPr>
            <p:ph type="sldNum" idx="12"/>
          </p:nvPr>
        </p:nvSpPr>
        <p:spPr>
          <a:xfrm>
            <a:off x="11205845" y="6231535"/>
            <a:ext cx="731600" cy="524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fld id="{05D67874-7ADF-427B-82B1-2EDFDCDCB3CB}" type="slidenum">
              <a:rPr lang="en-GB" smtClean="0"/>
              <a:t>‹#›</a:t>
            </a:fld>
            <a:endParaRPr lang="en-GB"/>
          </a:p>
        </p:txBody>
      </p:sp>
      <p:pic>
        <p:nvPicPr>
          <p:cNvPr id="72" name="Google Shape;72;p13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187508" y="16"/>
            <a:ext cx="3004488" cy="58275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28066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>
  <p:cSld name="Blank">
    <p:spTree>
      <p:nvGrpSpPr>
        <p:cNvPr id="1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p14"/>
          <p:cNvSpPr txBox="1">
            <a:spLocks noGrp="1"/>
          </p:cNvSpPr>
          <p:nvPr>
            <p:ph type="sldNum" idx="12"/>
          </p:nvPr>
        </p:nvSpPr>
        <p:spPr>
          <a:xfrm>
            <a:off x="11205845" y="6231535"/>
            <a:ext cx="731600" cy="524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fld id="{05D67874-7ADF-427B-82B1-2EDFDCDCB3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26002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080F77-AD12-4D50-8CCD-0AF4898D40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4AFF31E-1635-4E36-8533-1AEA3768B64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2C9DF2-A796-45CB-9953-944CDAD0BF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243328-CC37-4650-B6BB-F901198CECD4}" type="datetimeFigureOut">
              <a:rPr lang="en-GB" smtClean="0"/>
              <a:t>23/05/2021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03FBA2-B24D-4249-94D5-177D4866B8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9A085D-68B3-4ADA-9554-C6E9C3A497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67874-7ADF-427B-82B1-2EDFDCDCB3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48184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1140400" y="998600"/>
            <a:ext cx="6066000" cy="65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fair Display Regular"/>
              <a:buNone/>
              <a:defRPr sz="3200">
                <a:solidFill>
                  <a:schemeClr val="dk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defRPr>
            </a:lvl1pPr>
            <a:lvl2pPr lvl="1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fair Display Regular"/>
              <a:buNone/>
              <a:defRPr sz="3200">
                <a:solidFill>
                  <a:schemeClr val="dk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defRPr>
            </a:lvl2pPr>
            <a:lvl3pPr lvl="2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fair Display Regular"/>
              <a:buNone/>
              <a:defRPr sz="3200">
                <a:solidFill>
                  <a:schemeClr val="dk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defRPr>
            </a:lvl3pPr>
            <a:lvl4pPr lvl="3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fair Display Regular"/>
              <a:buNone/>
              <a:defRPr sz="3200">
                <a:solidFill>
                  <a:schemeClr val="dk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defRPr>
            </a:lvl4pPr>
            <a:lvl5pPr lvl="4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fair Display Regular"/>
              <a:buNone/>
              <a:defRPr sz="3200">
                <a:solidFill>
                  <a:schemeClr val="dk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defRPr>
            </a:lvl5pPr>
            <a:lvl6pPr lvl="5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fair Display Regular"/>
              <a:buNone/>
              <a:defRPr sz="3200">
                <a:solidFill>
                  <a:schemeClr val="dk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defRPr>
            </a:lvl6pPr>
            <a:lvl7pPr lvl="6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fair Display Regular"/>
              <a:buNone/>
              <a:defRPr sz="3200">
                <a:solidFill>
                  <a:schemeClr val="dk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defRPr>
            </a:lvl7pPr>
            <a:lvl8pPr lvl="7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fair Display Regular"/>
              <a:buNone/>
              <a:defRPr sz="3200">
                <a:solidFill>
                  <a:schemeClr val="dk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defRPr>
            </a:lvl8pPr>
            <a:lvl9pPr lvl="8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fair Display Regular"/>
              <a:buNone/>
              <a:defRPr sz="3200">
                <a:solidFill>
                  <a:schemeClr val="dk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1140400" y="2008464"/>
            <a:ext cx="6066000" cy="404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55600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ts val="2000"/>
              <a:buFont typeface="Inter-Regular"/>
              <a:buChar char="✓"/>
              <a:defRPr sz="2000">
                <a:solidFill>
                  <a:schemeClr val="dk2"/>
                </a:solidFill>
                <a:latin typeface="Inter-Regular"/>
                <a:ea typeface="Inter-Regular"/>
                <a:cs typeface="Inter-Regular"/>
                <a:sym typeface="Inter-Regular"/>
              </a:defRPr>
            </a:lvl1pPr>
            <a:lvl2pPr marL="914400" lvl="1" indent="-355600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ts val="2000"/>
              <a:buFont typeface="Inter-Regular"/>
              <a:buChar char="○"/>
              <a:defRPr sz="2000">
                <a:solidFill>
                  <a:schemeClr val="dk2"/>
                </a:solidFill>
                <a:latin typeface="Inter-Regular"/>
                <a:ea typeface="Inter-Regular"/>
                <a:cs typeface="Inter-Regular"/>
                <a:sym typeface="Inter-Regular"/>
              </a:defRPr>
            </a:lvl2pPr>
            <a:lvl3pPr marL="1371600" lvl="2" indent="-355600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Inter-Regular"/>
              <a:buChar char="●"/>
              <a:defRPr sz="2000">
                <a:solidFill>
                  <a:schemeClr val="dk2"/>
                </a:solidFill>
                <a:latin typeface="Inter-Regular"/>
                <a:ea typeface="Inter-Regular"/>
                <a:cs typeface="Inter-Regular"/>
                <a:sym typeface="Inter-Regular"/>
              </a:defRPr>
            </a:lvl3pPr>
            <a:lvl4pPr marL="1828800" lvl="3" indent="-355600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Inter-Regular"/>
              <a:buChar char="●"/>
              <a:defRPr sz="2000">
                <a:solidFill>
                  <a:schemeClr val="dk2"/>
                </a:solidFill>
                <a:latin typeface="Inter-Regular"/>
                <a:ea typeface="Inter-Regular"/>
                <a:cs typeface="Inter-Regular"/>
                <a:sym typeface="Inter-Regular"/>
              </a:defRPr>
            </a:lvl4pPr>
            <a:lvl5pPr marL="2286000" lvl="4" indent="-355600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Inter-Regular"/>
              <a:buChar char="○"/>
              <a:defRPr sz="2000">
                <a:solidFill>
                  <a:schemeClr val="dk2"/>
                </a:solidFill>
                <a:latin typeface="Inter-Regular"/>
                <a:ea typeface="Inter-Regular"/>
                <a:cs typeface="Inter-Regular"/>
                <a:sym typeface="Inter-Regular"/>
              </a:defRPr>
            </a:lvl5pPr>
            <a:lvl6pPr marL="2743200" lvl="5" indent="-355600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Inter-Regular"/>
              <a:buChar char="■"/>
              <a:defRPr sz="2000">
                <a:solidFill>
                  <a:schemeClr val="dk2"/>
                </a:solidFill>
                <a:latin typeface="Inter-Regular"/>
                <a:ea typeface="Inter-Regular"/>
                <a:cs typeface="Inter-Regular"/>
                <a:sym typeface="Inter-Regular"/>
              </a:defRPr>
            </a:lvl6pPr>
            <a:lvl7pPr marL="3200400" lvl="6" indent="-355600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Inter-Regular"/>
              <a:buChar char="●"/>
              <a:defRPr sz="2000">
                <a:solidFill>
                  <a:schemeClr val="dk2"/>
                </a:solidFill>
                <a:latin typeface="Inter-Regular"/>
                <a:ea typeface="Inter-Regular"/>
                <a:cs typeface="Inter-Regular"/>
                <a:sym typeface="Inter-Regular"/>
              </a:defRPr>
            </a:lvl7pPr>
            <a:lvl8pPr marL="3657600" lvl="7" indent="-355600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Inter-Regular"/>
              <a:buChar char="○"/>
              <a:defRPr sz="2000">
                <a:solidFill>
                  <a:schemeClr val="dk2"/>
                </a:solidFill>
                <a:latin typeface="Inter-Regular"/>
                <a:ea typeface="Inter-Regular"/>
                <a:cs typeface="Inter-Regular"/>
                <a:sym typeface="Inter-Regular"/>
              </a:defRPr>
            </a:lvl8pPr>
            <a:lvl9pPr marL="4114800" lvl="8" indent="-355600" rtl="0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Clr>
                <a:schemeClr val="dk2"/>
              </a:buClr>
              <a:buSzPts val="2000"/>
              <a:buFont typeface="Inter-Regular"/>
              <a:buChar char="■"/>
              <a:defRPr sz="2000">
                <a:solidFill>
                  <a:schemeClr val="dk2"/>
                </a:solidFill>
                <a:latin typeface="Inter-Regular"/>
                <a:ea typeface="Inter-Regular"/>
                <a:cs typeface="Inter-Regular"/>
                <a:sym typeface="Inter-Regular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11205845" y="6231535"/>
            <a:ext cx="731600" cy="52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lvl="0" algn="r" rtl="0">
              <a:buNone/>
              <a:defRPr sz="1600">
                <a:solidFill>
                  <a:schemeClr val="accent2"/>
                </a:solidFill>
                <a:latin typeface="Inter-Regular"/>
                <a:ea typeface="Inter-Regular"/>
                <a:cs typeface="Inter-Regular"/>
                <a:sym typeface="Inter-Regular"/>
              </a:defRPr>
            </a:lvl1pPr>
            <a:lvl2pPr lvl="1" algn="r" rtl="0">
              <a:buNone/>
              <a:defRPr sz="1600">
                <a:solidFill>
                  <a:schemeClr val="accent2"/>
                </a:solidFill>
                <a:latin typeface="Inter-Regular"/>
                <a:ea typeface="Inter-Regular"/>
                <a:cs typeface="Inter-Regular"/>
                <a:sym typeface="Inter-Regular"/>
              </a:defRPr>
            </a:lvl2pPr>
            <a:lvl3pPr lvl="2" algn="r" rtl="0">
              <a:buNone/>
              <a:defRPr sz="1600">
                <a:solidFill>
                  <a:schemeClr val="accent2"/>
                </a:solidFill>
                <a:latin typeface="Inter-Regular"/>
                <a:ea typeface="Inter-Regular"/>
                <a:cs typeface="Inter-Regular"/>
                <a:sym typeface="Inter-Regular"/>
              </a:defRPr>
            </a:lvl3pPr>
            <a:lvl4pPr lvl="3" algn="r" rtl="0">
              <a:buNone/>
              <a:defRPr sz="1600">
                <a:solidFill>
                  <a:schemeClr val="accent2"/>
                </a:solidFill>
                <a:latin typeface="Inter-Regular"/>
                <a:ea typeface="Inter-Regular"/>
                <a:cs typeface="Inter-Regular"/>
                <a:sym typeface="Inter-Regular"/>
              </a:defRPr>
            </a:lvl4pPr>
            <a:lvl5pPr lvl="4" algn="r" rtl="0">
              <a:buNone/>
              <a:defRPr sz="1600">
                <a:solidFill>
                  <a:schemeClr val="accent2"/>
                </a:solidFill>
                <a:latin typeface="Inter-Regular"/>
                <a:ea typeface="Inter-Regular"/>
                <a:cs typeface="Inter-Regular"/>
                <a:sym typeface="Inter-Regular"/>
              </a:defRPr>
            </a:lvl5pPr>
            <a:lvl6pPr lvl="5" algn="r" rtl="0">
              <a:buNone/>
              <a:defRPr sz="1600">
                <a:solidFill>
                  <a:schemeClr val="accent2"/>
                </a:solidFill>
                <a:latin typeface="Inter-Regular"/>
                <a:ea typeface="Inter-Regular"/>
                <a:cs typeface="Inter-Regular"/>
                <a:sym typeface="Inter-Regular"/>
              </a:defRPr>
            </a:lvl6pPr>
            <a:lvl7pPr lvl="6" algn="r" rtl="0">
              <a:buNone/>
              <a:defRPr sz="1600">
                <a:solidFill>
                  <a:schemeClr val="accent2"/>
                </a:solidFill>
                <a:latin typeface="Inter-Regular"/>
                <a:ea typeface="Inter-Regular"/>
                <a:cs typeface="Inter-Regular"/>
                <a:sym typeface="Inter-Regular"/>
              </a:defRPr>
            </a:lvl7pPr>
            <a:lvl8pPr lvl="7" algn="r" rtl="0">
              <a:buNone/>
              <a:defRPr sz="1600">
                <a:solidFill>
                  <a:schemeClr val="accent2"/>
                </a:solidFill>
                <a:latin typeface="Inter-Regular"/>
                <a:ea typeface="Inter-Regular"/>
                <a:cs typeface="Inter-Regular"/>
                <a:sym typeface="Inter-Regular"/>
              </a:defRPr>
            </a:lvl8pPr>
            <a:lvl9pPr lvl="8" algn="r" rtl="0">
              <a:buNone/>
              <a:defRPr sz="1600">
                <a:solidFill>
                  <a:schemeClr val="accent2"/>
                </a:solidFill>
                <a:latin typeface="Inter-Regular"/>
                <a:ea typeface="Inter-Regular"/>
                <a:cs typeface="Inter-Regular"/>
                <a:sym typeface="Inter-Regular"/>
              </a:defRPr>
            </a:lvl9pPr>
          </a:lstStyle>
          <a:p>
            <a:fld id="{05D67874-7ADF-427B-82B1-2EDFDCDCB3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1738523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9" r:id="rId8"/>
    <p:sldLayoutId id="2147483671" r:id="rId9"/>
    <p:sldLayoutId id="2147483672" r:id="rId10"/>
    <p:sldLayoutId id="2147483673" r:id="rId11"/>
    <p:sldLayoutId id="2147483674" r:id="rId12"/>
  </p:sldLayoutIdLst>
  <p:transition>
    <p:fade thruBlk="1"/>
  </p:transition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1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1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1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1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1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1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1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1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1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5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11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5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11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10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3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fif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10.png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11.xml"/></Relationships>
</file>

<file path=ppt/slides/_rels/slide53.xml.rels><?xml version="1.0" encoding="UTF-8" standalone="yes"?>
<Relationships xmlns="http://schemas.openxmlformats.org/package/2006/relationships"><Relationship Id="rId8" Type="http://schemas.openxmlformats.org/officeDocument/2006/relationships/hyperlink" Target="http://wiki.doing-projects.org/index.php/Belbin%27s_team_roles#:~:text=Meredith%20Belbin%20and%20contains%209,team%20members%20strength%20and%20weaknesses." TargetMode="External"/><Relationship Id="rId3" Type="http://schemas.openxmlformats.org/officeDocument/2006/relationships/hyperlink" Target="https://www.belbin.com/media/1143/belbin-uk-2012-faqs.pdf" TargetMode="External"/><Relationship Id="rId7" Type="http://schemas.openxmlformats.org/officeDocument/2006/relationships/hyperlink" Target="https://actioncoach.co.uk/coaches/donnie-dhillon/news/2019/06/17/developing-high-performing-teams-follows-a-set-path/" TargetMode="External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11.xml"/><Relationship Id="rId6" Type="http://schemas.openxmlformats.org/officeDocument/2006/relationships/hyperlink" Target="https://quotlr.com/image/2820" TargetMode="External"/><Relationship Id="rId5" Type="http://schemas.openxmlformats.org/officeDocument/2006/relationships/hyperlink" Target="https://www.belbin.com/resources/session-ideas-handouts" TargetMode="External"/><Relationship Id="rId4" Type="http://schemas.openxmlformats.org/officeDocument/2006/relationships/hyperlink" Target="https://www.belbin.com/media/1488/team-roles-in-a-nutshell.pdf" TargetMode="External"/><Relationship Id="rId9" Type="http://schemas.openxmlformats.org/officeDocument/2006/relationships/hyperlink" Target="https://pmtips.net/article/twelve-characteristics-of-ineffective-teams#:~:text=An%20ineffective%20team%20is%20conflict,%2C%20poor%20communication%2C%20and%20intolerance." TargetMode="External"/></Relationships>
</file>

<file path=ppt/slides/_rels/slide5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martsheet.com/how-to-use-team-roles-to-boost-performance" TargetMode="External"/><Relationship Id="rId3" Type="http://schemas.openxmlformats.org/officeDocument/2006/relationships/hyperlink" Target="https://fresh-folk.com/" TargetMode="External"/><Relationship Id="rId7" Type="http://schemas.openxmlformats.org/officeDocument/2006/relationships/hyperlink" Target="https://graciousquotes.com/stephen-covey/" TargetMode="External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11.xml"/><Relationship Id="rId6" Type="http://schemas.openxmlformats.org/officeDocument/2006/relationships/hyperlink" Target="https://www.mindtools.com/pages/article/good-relationships.htm" TargetMode="External"/><Relationship Id="rId5" Type="http://schemas.openxmlformats.org/officeDocument/2006/relationships/hyperlink" Target="https://leadershipmanagement.com.au/the-effective-communication-checklist/" TargetMode="External"/><Relationship Id="rId10" Type="http://schemas.openxmlformats.org/officeDocument/2006/relationships/hyperlink" Target="https://smallbusiness.chron.com/differences-between-group-work-team-work-11004.html" TargetMode="External"/><Relationship Id="rId4" Type="http://schemas.openxmlformats.org/officeDocument/2006/relationships/hyperlink" Target="https://www.gallup.com/workplace/285674/improve-employee-engagement-workplace.aspx#ite-285761" TargetMode="External"/><Relationship Id="rId9" Type="http://schemas.openxmlformats.org/officeDocument/2006/relationships/hyperlink" Target="https://www.slidescarnival.com/" TargetMode="Externa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hyperlink" Target="https://infed.org/mobi/bruce-w-tuckman-forming-storming-norming-and-performing-in-groups/" TargetMode="External"/><Relationship Id="rId7" Type="http://schemas.openxmlformats.org/officeDocument/2006/relationships/hyperlink" Target="https://unsplash.com/@wocintechchat?utm_source=unsplash&amp;utm_medium=referral&amp;utm_content=creditCopyText" TargetMode="External"/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11.xml"/><Relationship Id="rId6" Type="http://schemas.openxmlformats.org/officeDocument/2006/relationships/hyperlink" Target="https://unsplash.com/" TargetMode="External"/><Relationship Id="rId5" Type="http://schemas.openxmlformats.org/officeDocument/2006/relationships/hyperlink" Target="http://faculty.wiu.edu/P-Schlag/articles/Stages_of_Small_Group_Development.pdf" TargetMode="External"/><Relationship Id="rId4" Type="http://schemas.openxmlformats.org/officeDocument/2006/relationships/hyperlink" Target="https://actonalz.org/sites/default/files/images/Stages%20of%20Group%20Development%20-%2010-21-14%20Extension%20Presentation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alpha val="3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21234D70-B8B9-458E-BAD3-596852FD35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713340" y="1079172"/>
            <a:ext cx="5374105" cy="3409943"/>
          </a:xfrm>
        </p:spPr>
        <p:txBody>
          <a:bodyPr/>
          <a:lstStyle/>
          <a:p>
            <a:pPr algn="ctr"/>
            <a:r>
              <a:rPr lang="en-US" sz="6600" dirty="0">
                <a:latin typeface="Playfair Display" panose="00000500000000000000" charset="0"/>
              </a:rPr>
              <a:t>Effective Team Working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E27E903-DF1D-4C74-BEE9-5153ED910571}"/>
              </a:ext>
            </a:extLst>
          </p:cNvPr>
          <p:cNvSpPr txBox="1"/>
          <p:nvPr/>
        </p:nvSpPr>
        <p:spPr>
          <a:xfrm>
            <a:off x="0" y="4489115"/>
            <a:ext cx="41322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solidFill>
                  <a:schemeClr val="tx1"/>
                </a:solidFill>
                <a:latin typeface="Playfair Display" panose="00000500000000000000" charset="0"/>
                <a:cs typeface="Arial" panose="020B0604020202020204" pitchFamily="34" charset="0"/>
              </a:rPr>
              <a:t>Presentation By </a:t>
            </a:r>
          </a:p>
          <a:p>
            <a:pPr algn="ctr"/>
            <a:r>
              <a:rPr lang="en-GB" sz="3600" dirty="0">
                <a:solidFill>
                  <a:schemeClr val="tx1"/>
                </a:solidFill>
                <a:latin typeface="Playfair Display" panose="00000500000000000000" charset="0"/>
                <a:cs typeface="Arial" panose="020B0604020202020204" pitchFamily="34" charset="0"/>
              </a:rPr>
              <a:t>Jemma Rees</a:t>
            </a:r>
          </a:p>
        </p:txBody>
      </p:sp>
      <p:pic>
        <p:nvPicPr>
          <p:cNvPr id="3" name="Picture 2" descr="Text&#10;&#10;Description automatically generated">
            <a:extLst>
              <a:ext uri="{FF2B5EF4-FFF2-40B4-BE49-F238E27FC236}">
                <a16:creationId xmlns:a16="http://schemas.microsoft.com/office/drawing/2014/main" id="{94A45755-6059-45AC-A76F-FA7B9459C6A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86900" y="165101"/>
            <a:ext cx="2463800" cy="81716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9D9EE7F-F568-44D1-B98C-60989E576613}"/>
              </a:ext>
            </a:extLst>
          </p:cNvPr>
          <p:cNvSpPr txBox="1"/>
          <p:nvPr/>
        </p:nvSpPr>
        <p:spPr>
          <a:xfrm>
            <a:off x="6776720" y="6451600"/>
            <a:ext cx="31292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Inter" panose="020B0502030000000004" pitchFamily="34" charset="0"/>
                <a:ea typeface="Inter" panose="020B0502030000000004" pitchFamily="34" charset="0"/>
              </a:rPr>
              <a:t>(Fresh Folk, 2019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66809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831C37E-6072-4CC9-8C64-71BCE5D17225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2</a:t>
            </a:fld>
            <a:endParaRPr lang="en"/>
          </a:p>
        </p:txBody>
      </p:sp>
      <p:graphicFrame>
        <p:nvGraphicFramePr>
          <p:cNvPr id="3" name="Content Placeholder 4">
            <a:extLst>
              <a:ext uri="{FF2B5EF4-FFF2-40B4-BE49-F238E27FC236}">
                <a16:creationId xmlns:a16="http://schemas.microsoft.com/office/drawing/2014/main" id="{A4DB5274-4B9E-4835-834B-A33E064DCBD1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685217634"/>
              </p:ext>
            </p:extLst>
          </p:nvPr>
        </p:nvGraphicFramePr>
        <p:xfrm>
          <a:off x="0" y="101665"/>
          <a:ext cx="12192000" cy="6756336"/>
        </p:xfrm>
        <a:graphic>
          <a:graphicData uri="http://schemas.openxmlformats.org/drawingml/2006/table">
            <a:tbl>
              <a:tblPr>
                <a:tableStyleId>{69CF1AB2-1976-4502-BF36-3FF5EA218861}</a:tableStyleId>
              </a:tblPr>
              <a:tblGrid>
                <a:gridCol w="1137921">
                  <a:extLst>
                    <a:ext uri="{9D8B030D-6E8A-4147-A177-3AD203B41FA5}">
                      <a16:colId xmlns:a16="http://schemas.microsoft.com/office/drawing/2014/main" val="1169199660"/>
                    </a:ext>
                  </a:extLst>
                </a:gridCol>
                <a:gridCol w="11054079">
                  <a:extLst>
                    <a:ext uri="{9D8B030D-6E8A-4147-A177-3AD203B41FA5}">
                      <a16:colId xmlns:a16="http://schemas.microsoft.com/office/drawing/2014/main" val="245168852"/>
                    </a:ext>
                  </a:extLst>
                </a:gridCol>
              </a:tblGrid>
              <a:tr h="707823">
                <a:tc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 dirty="0">
                          <a:effectLst/>
                          <a:latin typeface="Playfair Display" panose="00000500000000000000" charset="0"/>
                        </a:rPr>
                        <a:t> </a:t>
                      </a:r>
                    </a:p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 dirty="0">
                          <a:effectLst/>
                          <a:latin typeface="Playfair Display" panose="00000500000000000000" charset="0"/>
                        </a:rPr>
                        <a:t>Slide </a:t>
                      </a:r>
                      <a:endParaRPr lang="en-GB" sz="1400" b="0" i="0" u="none" strike="noStrike" dirty="0">
                        <a:effectLst/>
                        <a:latin typeface="Playfair Display" panose="00000500000000000000" charset="0"/>
                      </a:endParaRPr>
                    </a:p>
                  </a:txBody>
                  <a:tcPr marL="72191" marR="72191" marT="36096" marB="36096" anchor="ctr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u="none" strike="noStrike" dirty="0">
                          <a:effectLst/>
                          <a:latin typeface="Playfair Display" panose="00000500000000000000" charset="0"/>
                        </a:rPr>
                        <a:t>Contents</a:t>
                      </a:r>
                      <a:r>
                        <a:rPr lang="en-GB" sz="2400" u="none" strike="noStrike" dirty="0">
                          <a:effectLst/>
                          <a:latin typeface="Playfair Display" panose="00000500000000000000" charset="0"/>
                        </a:rPr>
                        <a:t> </a:t>
                      </a:r>
                      <a:endParaRPr lang="en-GB" sz="2400" b="0" i="0" u="none" strike="noStrike" dirty="0">
                        <a:effectLst/>
                        <a:latin typeface="Playfair Display" panose="00000500000000000000" charset="0"/>
                      </a:endParaRPr>
                    </a:p>
                  </a:txBody>
                  <a:tcPr marL="72191" marR="72191" marT="36096" marB="36096" anchor="ctr"/>
                </a:tc>
                <a:extLst>
                  <a:ext uri="{0D108BD9-81ED-4DB2-BD59-A6C34878D82A}">
                    <a16:rowId xmlns:a16="http://schemas.microsoft.com/office/drawing/2014/main" val="736777446"/>
                  </a:ext>
                </a:extLst>
              </a:tr>
              <a:tr h="470781">
                <a:tc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 dirty="0">
                          <a:effectLst/>
                          <a:latin typeface="Playfair Display" panose="00000500000000000000" charset="0"/>
                        </a:rPr>
                        <a:t>1 </a:t>
                      </a:r>
                      <a:endParaRPr lang="en-GB" sz="1400" b="0" i="0" u="none" strike="noStrike" dirty="0">
                        <a:effectLst/>
                        <a:latin typeface="Playfair Display" panose="00000500000000000000" charset="0"/>
                        <a:cs typeface="Arial" panose="020B0604020202020204" pitchFamily="34" charset="0"/>
                      </a:endParaRPr>
                    </a:p>
                  </a:txBody>
                  <a:tcPr marL="72191" marR="72191" marT="36096" marB="36096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 dirty="0">
                          <a:effectLst/>
                          <a:latin typeface="Playfair Display" panose="00000500000000000000" charset="0"/>
                        </a:rPr>
                        <a:t>Presentation Title </a:t>
                      </a:r>
                      <a:endParaRPr lang="en-GB" sz="1400" u="none" strike="noStrike" dirty="0">
                        <a:effectLst/>
                        <a:latin typeface="Playfair Display" panose="00000500000000000000" charset="0"/>
                        <a:cs typeface="Arial" panose="020B0604020202020204" pitchFamily="34" charset="0"/>
                      </a:endParaRPr>
                    </a:p>
                  </a:txBody>
                  <a:tcPr marL="72191" marR="72191" marT="36096" marB="36096"/>
                </a:tc>
                <a:extLst>
                  <a:ext uri="{0D108BD9-81ED-4DB2-BD59-A6C34878D82A}">
                    <a16:rowId xmlns:a16="http://schemas.microsoft.com/office/drawing/2014/main" val="97024458"/>
                  </a:ext>
                </a:extLst>
              </a:tr>
              <a:tr h="415636">
                <a:tc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 dirty="0">
                          <a:effectLst/>
                          <a:latin typeface="Playfair Display" panose="00000500000000000000" charset="0"/>
                        </a:rPr>
                        <a:t>2 </a:t>
                      </a:r>
                      <a:endParaRPr lang="en-GB" sz="1400" b="0" i="0" u="none" strike="noStrike" dirty="0">
                        <a:effectLst/>
                        <a:latin typeface="Playfair Display" panose="00000500000000000000" charset="0"/>
                        <a:cs typeface="Arial" panose="020B0604020202020204" pitchFamily="34" charset="0"/>
                      </a:endParaRPr>
                    </a:p>
                  </a:txBody>
                  <a:tcPr marL="72191" marR="72191" marT="36096" marB="36096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 dirty="0">
                          <a:effectLst/>
                          <a:latin typeface="Playfair Display" panose="00000500000000000000" charset="0"/>
                          <a:cs typeface="Arial" panose="020B0604020202020204" pitchFamily="34" charset="0"/>
                        </a:rPr>
                        <a:t>Presentation Plan</a:t>
                      </a:r>
                    </a:p>
                  </a:txBody>
                  <a:tcPr marL="72191" marR="72191" marT="36096" marB="36096"/>
                </a:tc>
                <a:extLst>
                  <a:ext uri="{0D108BD9-81ED-4DB2-BD59-A6C34878D82A}">
                    <a16:rowId xmlns:a16="http://schemas.microsoft.com/office/drawing/2014/main" val="782497148"/>
                  </a:ext>
                </a:extLst>
              </a:tr>
              <a:tr h="515101">
                <a:tc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 dirty="0">
                          <a:effectLst/>
                          <a:latin typeface="Playfair Display" panose="00000500000000000000" charset="0"/>
                        </a:rPr>
                        <a:t>3 </a:t>
                      </a:r>
                      <a:endParaRPr lang="en-GB" sz="1400" b="0" i="0" u="none" strike="noStrike" dirty="0">
                        <a:effectLst/>
                        <a:latin typeface="Playfair Display" panose="00000500000000000000" charset="0"/>
                        <a:cs typeface="Arial" panose="020B0604020202020204" pitchFamily="34" charset="0"/>
                      </a:endParaRPr>
                    </a:p>
                  </a:txBody>
                  <a:tcPr marL="72191" marR="72191" marT="36096" marB="36096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 dirty="0">
                          <a:effectLst/>
                          <a:latin typeface="Playfair Display" panose="00000500000000000000" charset="0"/>
                        </a:rPr>
                        <a:t> Presentation Feedback</a:t>
                      </a:r>
                    </a:p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 dirty="0">
                          <a:effectLst/>
                          <a:latin typeface="Playfair Display" panose="00000500000000000000" charset="0"/>
                        </a:rPr>
                        <a:t> </a:t>
                      </a:r>
                      <a:endParaRPr lang="en-GB" sz="1400" b="0" i="0" u="none" strike="noStrike" dirty="0">
                        <a:effectLst/>
                        <a:latin typeface="Playfair Display" panose="00000500000000000000" charset="0"/>
                      </a:endParaRPr>
                    </a:p>
                  </a:txBody>
                  <a:tcPr marL="72191" marR="72191" marT="36096" marB="36096"/>
                </a:tc>
                <a:extLst>
                  <a:ext uri="{0D108BD9-81ED-4DB2-BD59-A6C34878D82A}">
                    <a16:rowId xmlns:a16="http://schemas.microsoft.com/office/drawing/2014/main" val="4243416185"/>
                  </a:ext>
                </a:extLst>
              </a:tr>
              <a:tr h="483492">
                <a:tc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0" i="0" u="none" strike="noStrike" dirty="0">
                          <a:effectLst/>
                          <a:latin typeface="Playfair Display" panose="00000500000000000000" charset="0"/>
                          <a:cs typeface="Arial" panose="020B0604020202020204" pitchFamily="34" charset="0"/>
                        </a:rPr>
                        <a:t>4</a:t>
                      </a:r>
                    </a:p>
                  </a:txBody>
                  <a:tcPr marL="72191" marR="72191" marT="36096" marB="36096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GB" sz="1400" u="none" strike="noStrike" dirty="0">
                          <a:effectLst/>
                          <a:latin typeface="Playfair Display" panose="00000500000000000000" charset="0"/>
                        </a:rPr>
                        <a:t> Introduction</a:t>
                      </a:r>
                      <a:endParaRPr lang="en-GB" sz="1400" u="none" strike="noStrike" dirty="0">
                        <a:effectLst/>
                        <a:latin typeface="Playfair Display" panose="00000500000000000000" charset="0"/>
                        <a:cs typeface="Arial" panose="020B0604020202020204" pitchFamily="34" charset="0"/>
                      </a:endParaRPr>
                    </a:p>
                  </a:txBody>
                  <a:tcPr marL="72191" marR="72191" marT="36096" marB="36096"/>
                </a:tc>
                <a:extLst>
                  <a:ext uri="{0D108BD9-81ED-4DB2-BD59-A6C34878D82A}">
                    <a16:rowId xmlns:a16="http://schemas.microsoft.com/office/drawing/2014/main" val="3071008425"/>
                  </a:ext>
                </a:extLst>
              </a:tr>
              <a:tr h="483492">
                <a:tc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0" i="0" u="none" strike="noStrike" dirty="0">
                          <a:effectLst/>
                          <a:latin typeface="Playfair Display" panose="00000500000000000000" charset="0"/>
                          <a:cs typeface="Arial" panose="020B0604020202020204" pitchFamily="34" charset="0"/>
                        </a:rPr>
                        <a:t>6</a:t>
                      </a:r>
                    </a:p>
                  </a:txBody>
                  <a:tcPr marL="72191" marR="72191" marT="36096" marB="36096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 dirty="0">
                          <a:effectLst/>
                          <a:latin typeface="Playfair Display" panose="00000500000000000000" charset="0"/>
                        </a:rPr>
                        <a:t> Belbin’s Team Roles</a:t>
                      </a:r>
                      <a:endParaRPr lang="en-GB" sz="1400" b="0" i="0" u="none" strike="noStrike" dirty="0">
                        <a:effectLst/>
                        <a:latin typeface="Playfair Display" panose="00000500000000000000" charset="0"/>
                      </a:endParaRPr>
                    </a:p>
                  </a:txBody>
                  <a:tcPr marL="72191" marR="72191" marT="36096" marB="36096"/>
                </a:tc>
                <a:extLst>
                  <a:ext uri="{0D108BD9-81ED-4DB2-BD59-A6C34878D82A}">
                    <a16:rowId xmlns:a16="http://schemas.microsoft.com/office/drawing/2014/main" val="2805304278"/>
                  </a:ext>
                </a:extLst>
              </a:tr>
              <a:tr h="483492">
                <a:tc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0" i="0" u="none" strike="noStrike" dirty="0">
                          <a:effectLst/>
                          <a:latin typeface="Playfair Display" panose="00000500000000000000" charset="0"/>
                          <a:cs typeface="Arial" panose="020B0604020202020204" pitchFamily="34" charset="0"/>
                        </a:rPr>
                        <a:t>13 </a:t>
                      </a:r>
                    </a:p>
                  </a:txBody>
                  <a:tcPr marL="72191" marR="72191" marT="36096" marB="36096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 dirty="0">
                          <a:effectLst/>
                          <a:latin typeface="Playfair Display" panose="00000500000000000000" charset="0"/>
                        </a:rPr>
                        <a:t>Tuckman and Jenson</a:t>
                      </a:r>
                      <a:endParaRPr lang="en-GB" sz="1400" b="0" i="0" u="none" strike="noStrike" dirty="0">
                        <a:effectLst/>
                        <a:latin typeface="Playfair Display" panose="00000500000000000000" charset="0"/>
                      </a:endParaRPr>
                    </a:p>
                  </a:txBody>
                  <a:tcPr marL="72191" marR="72191" marT="36096" marB="36096"/>
                </a:tc>
                <a:extLst>
                  <a:ext uri="{0D108BD9-81ED-4DB2-BD59-A6C34878D82A}">
                    <a16:rowId xmlns:a16="http://schemas.microsoft.com/office/drawing/2014/main" val="4065790261"/>
                  </a:ext>
                </a:extLst>
              </a:tr>
              <a:tr h="515101">
                <a:tc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0" i="0" u="none" strike="noStrike" dirty="0">
                          <a:effectLst/>
                          <a:latin typeface="Playfair Display" panose="00000500000000000000" charset="0"/>
                          <a:cs typeface="Arial" panose="020B0604020202020204" pitchFamily="34" charset="0"/>
                        </a:rPr>
                        <a:t>16</a:t>
                      </a:r>
                    </a:p>
                  </a:txBody>
                  <a:tcPr marL="72191" marR="72191" marT="36096" marB="36096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 dirty="0">
                          <a:effectLst/>
                          <a:latin typeface="Playfair Display" panose="00000500000000000000" charset="0"/>
                        </a:rPr>
                        <a:t> Effective Team Working</a:t>
                      </a:r>
                    </a:p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 dirty="0">
                          <a:effectLst/>
                          <a:latin typeface="Playfair Display" panose="00000500000000000000" charset="0"/>
                        </a:rPr>
                        <a:t> </a:t>
                      </a:r>
                      <a:endParaRPr lang="en-GB" sz="1400" b="0" i="0" u="none" strike="noStrike" dirty="0">
                        <a:effectLst/>
                        <a:latin typeface="Playfair Display" panose="00000500000000000000" charset="0"/>
                      </a:endParaRPr>
                    </a:p>
                  </a:txBody>
                  <a:tcPr marL="72191" marR="72191" marT="36096" marB="36096"/>
                </a:tc>
                <a:extLst>
                  <a:ext uri="{0D108BD9-81ED-4DB2-BD59-A6C34878D82A}">
                    <a16:rowId xmlns:a16="http://schemas.microsoft.com/office/drawing/2014/main" val="1278196736"/>
                  </a:ext>
                </a:extLst>
              </a:tr>
              <a:tr h="515101">
                <a:tc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0" i="0" u="none" strike="noStrike" dirty="0">
                          <a:effectLst/>
                          <a:latin typeface="Playfair Display" panose="00000500000000000000" charset="0"/>
                          <a:cs typeface="Arial" panose="020B0604020202020204" pitchFamily="34" charset="0"/>
                        </a:rPr>
                        <a:t>28</a:t>
                      </a:r>
                    </a:p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400" b="0" i="0" u="none" strike="noStrike" dirty="0">
                        <a:effectLst/>
                        <a:latin typeface="Playfair Display" panose="00000500000000000000" charset="0"/>
                        <a:cs typeface="Arial" panose="020B0604020202020204" pitchFamily="34" charset="0"/>
                      </a:endParaRPr>
                    </a:p>
                  </a:txBody>
                  <a:tcPr marL="72191" marR="72191" marT="36096" marB="36096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 dirty="0">
                          <a:effectLst/>
                          <a:latin typeface="Playfair Display" panose="00000500000000000000" charset="0"/>
                        </a:rPr>
                        <a:t> Non Effective Team Working</a:t>
                      </a:r>
                      <a:endParaRPr lang="en-GB" sz="1400" b="0" i="0" u="none" strike="noStrike" dirty="0">
                        <a:effectLst/>
                        <a:latin typeface="Playfair Display" panose="00000500000000000000" charset="0"/>
                      </a:endParaRPr>
                    </a:p>
                  </a:txBody>
                  <a:tcPr marL="72191" marR="72191" marT="36096" marB="36096"/>
                </a:tc>
                <a:extLst>
                  <a:ext uri="{0D108BD9-81ED-4DB2-BD59-A6C34878D82A}">
                    <a16:rowId xmlns:a16="http://schemas.microsoft.com/office/drawing/2014/main" val="16936096"/>
                  </a:ext>
                </a:extLst>
              </a:tr>
              <a:tr h="515101">
                <a:tc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0" i="0" u="none" strike="noStrike" dirty="0">
                          <a:effectLst/>
                          <a:latin typeface="Playfair Display" panose="00000500000000000000" charset="0"/>
                          <a:cs typeface="Arial" panose="020B0604020202020204" pitchFamily="34" charset="0"/>
                        </a:rPr>
                        <a:t>39</a:t>
                      </a:r>
                    </a:p>
                  </a:txBody>
                  <a:tcPr marL="72191" marR="72191" marT="36096" marB="36096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 dirty="0">
                          <a:effectLst/>
                          <a:latin typeface="Playfair Display" panose="00000500000000000000" charset="0"/>
                        </a:rPr>
                        <a:t> Conclusion</a:t>
                      </a:r>
                    </a:p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 dirty="0">
                          <a:effectLst/>
                          <a:latin typeface="Playfair Display" panose="00000500000000000000" charset="0"/>
                        </a:rPr>
                        <a:t> </a:t>
                      </a:r>
                      <a:endParaRPr lang="en-GB" sz="1400" b="0" i="0" u="none" strike="noStrike" dirty="0">
                        <a:effectLst/>
                        <a:latin typeface="Playfair Display" panose="00000500000000000000" charset="0"/>
                      </a:endParaRPr>
                    </a:p>
                  </a:txBody>
                  <a:tcPr marL="72191" marR="72191" marT="36096" marB="36096"/>
                </a:tc>
                <a:extLst>
                  <a:ext uri="{0D108BD9-81ED-4DB2-BD59-A6C34878D82A}">
                    <a16:rowId xmlns:a16="http://schemas.microsoft.com/office/drawing/2014/main" val="3885728860"/>
                  </a:ext>
                </a:extLst>
              </a:tr>
              <a:tr h="400732">
                <a:tc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0" i="0" u="none" strike="noStrike" dirty="0">
                          <a:effectLst/>
                          <a:latin typeface="Playfair Display" panose="00000500000000000000" charset="0"/>
                          <a:cs typeface="Arial" panose="020B0604020202020204" pitchFamily="34" charset="0"/>
                        </a:rPr>
                        <a:t>51</a:t>
                      </a:r>
                    </a:p>
                  </a:txBody>
                  <a:tcPr marL="72191" marR="72191" marT="36096" marB="36096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 dirty="0">
                          <a:effectLst/>
                          <a:latin typeface="Playfair Display" panose="00000500000000000000" charset="0"/>
                          <a:cs typeface="Arial" panose="020B0604020202020204" pitchFamily="34" charset="0"/>
                        </a:rPr>
                        <a:t>Thank you</a:t>
                      </a:r>
                    </a:p>
                  </a:txBody>
                  <a:tcPr marL="72191" marR="72191" marT="36096" marB="36096"/>
                </a:tc>
                <a:extLst>
                  <a:ext uri="{0D108BD9-81ED-4DB2-BD59-A6C34878D82A}">
                    <a16:rowId xmlns:a16="http://schemas.microsoft.com/office/drawing/2014/main" val="536207616"/>
                  </a:ext>
                </a:extLst>
              </a:tr>
              <a:tr h="515101">
                <a:tc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0" i="0" u="none" strike="noStrike" dirty="0">
                          <a:effectLst/>
                          <a:latin typeface="Playfair Display" panose="00000500000000000000" charset="0"/>
                          <a:cs typeface="Arial" panose="020B0604020202020204" pitchFamily="34" charset="0"/>
                        </a:rPr>
                        <a:t>52</a:t>
                      </a:r>
                    </a:p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400" b="0" i="0" u="none" strike="noStrike" dirty="0">
                        <a:effectLst/>
                        <a:latin typeface="Playfair Display" panose="00000500000000000000" charset="0"/>
                        <a:cs typeface="Arial" panose="020B0604020202020204" pitchFamily="34" charset="0"/>
                      </a:endParaRPr>
                    </a:p>
                  </a:txBody>
                  <a:tcPr marL="72191" marR="72191" marT="36096" marB="36096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 dirty="0">
                          <a:effectLst/>
                          <a:latin typeface="Playfair Display" panose="00000500000000000000" charset="0"/>
                        </a:rPr>
                        <a:t>Questions</a:t>
                      </a:r>
                    </a:p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 dirty="0">
                          <a:effectLst/>
                          <a:latin typeface="Playfair Display" panose="00000500000000000000" charset="0"/>
                        </a:rPr>
                        <a:t> </a:t>
                      </a:r>
                      <a:endParaRPr lang="en-GB" sz="1400" b="0" i="0" u="none" strike="noStrike" dirty="0">
                        <a:effectLst/>
                        <a:latin typeface="Playfair Display" panose="00000500000000000000" charset="0"/>
                      </a:endParaRPr>
                    </a:p>
                  </a:txBody>
                  <a:tcPr marL="72191" marR="72191" marT="36096" marB="36096"/>
                </a:tc>
                <a:extLst>
                  <a:ext uri="{0D108BD9-81ED-4DB2-BD59-A6C34878D82A}">
                    <a16:rowId xmlns:a16="http://schemas.microsoft.com/office/drawing/2014/main" val="2572423456"/>
                  </a:ext>
                </a:extLst>
              </a:tr>
              <a:tr h="735383">
                <a:tc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 dirty="0">
                          <a:effectLst/>
                          <a:latin typeface="Playfair Display" panose="00000500000000000000" charset="0"/>
                        </a:rPr>
                        <a:t>53</a:t>
                      </a:r>
                      <a:endParaRPr lang="en-GB" sz="1400" b="0" i="0" u="none" strike="noStrike" dirty="0">
                        <a:effectLst/>
                        <a:latin typeface="Playfair Display" panose="00000500000000000000" charset="0"/>
                        <a:cs typeface="Arial" panose="020B0604020202020204" pitchFamily="34" charset="0"/>
                      </a:endParaRPr>
                    </a:p>
                  </a:txBody>
                  <a:tcPr marL="72191" marR="72191" marT="36096" marB="36096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 dirty="0">
                          <a:effectLst/>
                          <a:latin typeface="Playfair Display" panose="00000500000000000000" charset="0"/>
                        </a:rPr>
                        <a:t>References </a:t>
                      </a:r>
                    </a:p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 dirty="0">
                          <a:effectLst/>
                          <a:latin typeface="Playfair Display" panose="00000500000000000000" charset="0"/>
                        </a:rPr>
                        <a:t> </a:t>
                      </a:r>
                    </a:p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 dirty="0">
                          <a:effectLst/>
                          <a:latin typeface="Playfair Display" panose="00000500000000000000" charset="0"/>
                        </a:rPr>
                        <a:t> </a:t>
                      </a:r>
                      <a:endParaRPr lang="en-GB" sz="1400" b="0" i="0" u="none" strike="noStrike" dirty="0">
                        <a:effectLst/>
                        <a:latin typeface="Playfair Display" panose="00000500000000000000" charset="0"/>
                      </a:endParaRPr>
                    </a:p>
                  </a:txBody>
                  <a:tcPr marL="72191" marR="72191" marT="36096" marB="36096"/>
                </a:tc>
                <a:extLst>
                  <a:ext uri="{0D108BD9-81ED-4DB2-BD59-A6C34878D82A}">
                    <a16:rowId xmlns:a16="http://schemas.microsoft.com/office/drawing/2014/main" val="2034635695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F272396E-99CB-403A-A809-C0FCFCEBAE39}"/>
              </a:ext>
            </a:extLst>
          </p:cNvPr>
          <p:cNvSpPr txBox="1"/>
          <p:nvPr/>
        </p:nvSpPr>
        <p:spPr>
          <a:xfrm>
            <a:off x="3596640" y="91570"/>
            <a:ext cx="66243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solidFill>
                  <a:schemeClr val="tx1"/>
                </a:solidFill>
                <a:latin typeface="Playfair Display" panose="00000500000000000000" charset="0"/>
              </a:rPr>
              <a:t>Presentation Plan </a:t>
            </a:r>
          </a:p>
        </p:txBody>
      </p:sp>
    </p:spTree>
    <p:extLst>
      <p:ext uri="{BB962C8B-B14F-4D97-AF65-F5344CB8AC3E}">
        <p14:creationId xmlns:p14="http://schemas.microsoft.com/office/powerpoint/2010/main" val="24487149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000C24C-6B13-4416-A822-BE7EEBB74294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0000000-1234-1234-1234-123412341234}" type="slidenum">
              <a:rPr lang="en" smtClean="0"/>
              <a:pPr/>
              <a:t>3</a:t>
            </a:fld>
            <a:endParaRPr lang="en"/>
          </a:p>
        </p:txBody>
      </p:sp>
      <p:graphicFrame>
        <p:nvGraphicFramePr>
          <p:cNvPr id="3" name="Content Placeholder 4">
            <a:extLst>
              <a:ext uri="{FF2B5EF4-FFF2-40B4-BE49-F238E27FC236}">
                <a16:creationId xmlns:a16="http://schemas.microsoft.com/office/drawing/2014/main" id="{52CF2ADD-A5AC-4B1A-AEA0-4D34DF7A1509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734267784"/>
              </p:ext>
            </p:extLst>
          </p:nvPr>
        </p:nvGraphicFramePr>
        <p:xfrm>
          <a:off x="0" y="454602"/>
          <a:ext cx="12191998" cy="6403401"/>
        </p:xfrm>
        <a:graphic>
          <a:graphicData uri="http://schemas.openxmlformats.org/drawingml/2006/table">
            <a:tbl>
              <a:tblPr>
                <a:tableStyleId>{69CF1AB2-1976-4502-BF36-3FF5EA218861}</a:tableStyleId>
              </a:tblPr>
              <a:tblGrid>
                <a:gridCol w="5179236">
                  <a:extLst>
                    <a:ext uri="{9D8B030D-6E8A-4147-A177-3AD203B41FA5}">
                      <a16:colId xmlns:a16="http://schemas.microsoft.com/office/drawing/2014/main" val="3249051138"/>
                    </a:ext>
                  </a:extLst>
                </a:gridCol>
                <a:gridCol w="1781020">
                  <a:extLst>
                    <a:ext uri="{9D8B030D-6E8A-4147-A177-3AD203B41FA5}">
                      <a16:colId xmlns:a16="http://schemas.microsoft.com/office/drawing/2014/main" val="2046261523"/>
                    </a:ext>
                  </a:extLst>
                </a:gridCol>
                <a:gridCol w="1781020">
                  <a:extLst>
                    <a:ext uri="{9D8B030D-6E8A-4147-A177-3AD203B41FA5}">
                      <a16:colId xmlns:a16="http://schemas.microsoft.com/office/drawing/2014/main" val="3362770079"/>
                    </a:ext>
                  </a:extLst>
                </a:gridCol>
                <a:gridCol w="1947989">
                  <a:extLst>
                    <a:ext uri="{9D8B030D-6E8A-4147-A177-3AD203B41FA5}">
                      <a16:colId xmlns:a16="http://schemas.microsoft.com/office/drawing/2014/main" val="1981831586"/>
                    </a:ext>
                  </a:extLst>
                </a:gridCol>
                <a:gridCol w="1502733">
                  <a:extLst>
                    <a:ext uri="{9D8B030D-6E8A-4147-A177-3AD203B41FA5}">
                      <a16:colId xmlns:a16="http://schemas.microsoft.com/office/drawing/2014/main" val="1296643282"/>
                    </a:ext>
                  </a:extLst>
                </a:gridCol>
              </a:tblGrid>
              <a:tr h="305222">
                <a:tc gridSpan="5"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 dirty="0">
                          <a:effectLst/>
                          <a:latin typeface="Playfair Display" panose="00000500000000000000" charset="0"/>
                          <a:cs typeface="Arial" panose="020B0604020202020204" pitchFamily="34" charset="0"/>
                        </a:rPr>
                        <a:t>Presentation Evaluation Sheet </a:t>
                      </a:r>
                      <a:endParaRPr lang="en-GB" sz="1400" b="0" i="0" u="none" strike="noStrike" dirty="0">
                        <a:effectLst/>
                        <a:latin typeface="Playfair Display" panose="00000500000000000000" charset="0"/>
                        <a:cs typeface="Arial" panose="020B0604020202020204" pitchFamily="34" charset="0"/>
                      </a:endParaRPr>
                    </a:p>
                  </a:txBody>
                  <a:tcPr marL="76856" marR="76856" marT="38428" marB="38428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13158154"/>
                  </a:ext>
                </a:extLst>
              </a:tr>
              <a:tr h="305222">
                <a:tc gridSpan="5"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 dirty="0">
                          <a:effectLst/>
                          <a:latin typeface="Playfair Display" panose="00000500000000000000" charset="0"/>
                          <a:cs typeface="Arial" panose="020B0604020202020204" pitchFamily="34" charset="0"/>
                        </a:rPr>
                        <a:t>Module: BMSK4002    Part 1: Effective Team Working  </a:t>
                      </a:r>
                      <a:endParaRPr lang="en-GB" sz="1400" b="0" i="0" u="none" strike="noStrike" dirty="0">
                        <a:effectLst/>
                        <a:latin typeface="Playfair Display" panose="00000500000000000000" charset="0"/>
                        <a:cs typeface="Arial" panose="020B0604020202020204" pitchFamily="34" charset="0"/>
                      </a:endParaRPr>
                    </a:p>
                  </a:txBody>
                  <a:tcPr marL="76856" marR="76856" marT="38428" marB="38428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4803555"/>
                  </a:ext>
                </a:extLst>
              </a:tr>
              <a:tr h="305222"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 dirty="0">
                          <a:effectLst/>
                          <a:latin typeface="Playfair Display" panose="00000500000000000000" charset="0"/>
                          <a:cs typeface="Arial" panose="020B0604020202020204" pitchFamily="34" charset="0"/>
                        </a:rPr>
                        <a:t>Date </a:t>
                      </a:r>
                      <a:endParaRPr lang="en-GB" sz="1400" b="0" i="0" u="none" strike="noStrike" dirty="0">
                        <a:effectLst/>
                        <a:latin typeface="Playfair Display" panose="00000500000000000000" charset="0"/>
                        <a:cs typeface="Arial" panose="020B0604020202020204" pitchFamily="34" charset="0"/>
                      </a:endParaRPr>
                    </a:p>
                  </a:txBody>
                  <a:tcPr marL="76856" marR="76856" marT="38428" marB="38428" anchor="ctr"/>
                </a:tc>
                <a:tc gridSpan="4"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 dirty="0">
                          <a:effectLst/>
                          <a:latin typeface="Playfair Display" panose="00000500000000000000" charset="0"/>
                          <a:cs typeface="Arial" panose="020B0604020202020204" pitchFamily="34" charset="0"/>
                        </a:rPr>
                        <a:t>Name of Presenter:    </a:t>
                      </a:r>
                      <a:endParaRPr lang="en-GB" sz="1400" b="0" i="0" u="none" strike="noStrike" dirty="0">
                        <a:effectLst/>
                        <a:latin typeface="Playfair Display" panose="00000500000000000000" charset="0"/>
                        <a:cs typeface="Arial" panose="020B0604020202020204" pitchFamily="34" charset="0"/>
                      </a:endParaRPr>
                    </a:p>
                  </a:txBody>
                  <a:tcPr marL="76856" marR="76856" marT="38428" marB="38428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60933361"/>
                  </a:ext>
                </a:extLst>
              </a:tr>
              <a:tr h="305222"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 dirty="0">
                          <a:effectLst/>
                          <a:latin typeface="Playfair Display" panose="00000500000000000000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400" b="0" i="0" u="none" strike="noStrike" dirty="0">
                        <a:effectLst/>
                        <a:latin typeface="Playfair Display" panose="00000500000000000000" charset="0"/>
                        <a:cs typeface="Arial" panose="020B0604020202020204" pitchFamily="34" charset="0"/>
                      </a:endParaRPr>
                    </a:p>
                  </a:txBody>
                  <a:tcPr marL="76856" marR="76856" marT="38428" marB="38428" anchor="b"/>
                </a:tc>
                <a:tc gridSpan="4"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 dirty="0">
                          <a:effectLst/>
                          <a:latin typeface="Playfair Display" panose="00000500000000000000" charset="0"/>
                          <a:cs typeface="Arial" panose="020B0604020202020204" pitchFamily="34" charset="0"/>
                        </a:rPr>
                        <a:t>Feedback </a:t>
                      </a:r>
                      <a:endParaRPr lang="en-GB" sz="1400" b="0" i="0" u="none" strike="noStrike" dirty="0">
                        <a:effectLst/>
                        <a:latin typeface="Playfair Display" panose="00000500000000000000" charset="0"/>
                        <a:cs typeface="Arial" panose="020B0604020202020204" pitchFamily="34" charset="0"/>
                      </a:endParaRPr>
                    </a:p>
                  </a:txBody>
                  <a:tcPr marL="76856" marR="76856" marT="38428" marB="38428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1423178"/>
                  </a:ext>
                </a:extLst>
              </a:tr>
              <a:tr h="325870"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400" b="0" i="0" u="none" strike="noStrike" dirty="0">
                        <a:effectLst/>
                        <a:latin typeface="Playfair Display" panose="00000500000000000000" charset="0"/>
                        <a:cs typeface="Arial" panose="020B0604020202020204" pitchFamily="34" charset="0"/>
                      </a:endParaRPr>
                    </a:p>
                  </a:txBody>
                  <a:tcPr marL="76856" marR="76856" marT="38428" marB="38428" anchor="b"/>
                </a:tc>
                <a:tc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 dirty="0">
                          <a:effectLst/>
                          <a:latin typeface="Playfair Display" panose="00000500000000000000" charset="0"/>
                          <a:cs typeface="Arial" panose="020B0604020202020204" pitchFamily="34" charset="0"/>
                        </a:rPr>
                        <a:t>Weak </a:t>
                      </a:r>
                      <a:endParaRPr lang="en-GB" sz="1400" b="0" i="0" u="none" strike="noStrike" dirty="0">
                        <a:effectLst/>
                        <a:latin typeface="Playfair Display" panose="00000500000000000000" charset="0"/>
                        <a:cs typeface="Arial" panose="020B0604020202020204" pitchFamily="34" charset="0"/>
                      </a:endParaRPr>
                    </a:p>
                  </a:txBody>
                  <a:tcPr marL="76856" marR="76856" marT="38428" marB="38428"/>
                </a:tc>
                <a:tc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 dirty="0">
                          <a:effectLst/>
                          <a:latin typeface="Playfair Display" panose="00000500000000000000" charset="0"/>
                          <a:cs typeface="Arial" panose="020B0604020202020204" pitchFamily="34" charset="0"/>
                        </a:rPr>
                        <a:t>Fair </a:t>
                      </a:r>
                      <a:endParaRPr lang="en-GB" sz="1400" b="0" i="0" u="none" strike="noStrike" dirty="0">
                        <a:effectLst/>
                        <a:latin typeface="Playfair Display" panose="00000500000000000000" charset="0"/>
                        <a:cs typeface="Arial" panose="020B0604020202020204" pitchFamily="34" charset="0"/>
                      </a:endParaRPr>
                    </a:p>
                  </a:txBody>
                  <a:tcPr marL="76856" marR="76856" marT="38428" marB="38428"/>
                </a:tc>
                <a:tc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u="none" strike="noStrike" dirty="0">
                          <a:effectLst/>
                          <a:latin typeface="Playfair Display" panose="00000500000000000000" charset="0"/>
                          <a:cs typeface="Arial" panose="020B0604020202020204" pitchFamily="34" charset="0"/>
                        </a:rPr>
                        <a:t>Good </a:t>
                      </a:r>
                      <a:endParaRPr lang="en-GB" sz="1600" b="0" i="0" u="none" strike="noStrike" dirty="0">
                        <a:effectLst/>
                        <a:latin typeface="Playfair Display" panose="00000500000000000000" charset="0"/>
                        <a:cs typeface="Arial" panose="020B0604020202020204" pitchFamily="34" charset="0"/>
                      </a:endParaRPr>
                    </a:p>
                  </a:txBody>
                  <a:tcPr marL="76856" marR="76856" marT="38428" marB="38428"/>
                </a:tc>
                <a:tc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u="none" strike="noStrike" dirty="0">
                          <a:effectLst/>
                          <a:latin typeface="Playfair Display" panose="00000500000000000000" charset="0"/>
                          <a:cs typeface="Arial" panose="020B0604020202020204" pitchFamily="34" charset="0"/>
                        </a:rPr>
                        <a:t>Excellent </a:t>
                      </a:r>
                      <a:endParaRPr lang="en-GB" sz="1600" b="0" i="0" u="none" strike="noStrike" dirty="0">
                        <a:effectLst/>
                        <a:latin typeface="Playfair Display" panose="00000500000000000000" charset="0"/>
                        <a:cs typeface="Arial" panose="020B0604020202020204" pitchFamily="34" charset="0"/>
                      </a:endParaRPr>
                    </a:p>
                  </a:txBody>
                  <a:tcPr marL="76856" marR="76856" marT="38428" marB="38428"/>
                </a:tc>
                <a:extLst>
                  <a:ext uri="{0D108BD9-81ED-4DB2-BD59-A6C34878D82A}">
                    <a16:rowId xmlns:a16="http://schemas.microsoft.com/office/drawing/2014/main" val="2863674996"/>
                  </a:ext>
                </a:extLst>
              </a:tr>
              <a:tr h="325870"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  <a:latin typeface="Playfair Display" panose="00000500000000000000" charset="0"/>
                          <a:cs typeface="Arial" panose="020B0604020202020204" pitchFamily="34" charset="0"/>
                        </a:rPr>
                        <a:t>Prepared for Presentation </a:t>
                      </a:r>
                      <a:endParaRPr lang="en-GB" sz="1400" b="0" i="0" u="none" strike="noStrike">
                        <a:effectLst/>
                        <a:latin typeface="Playfair Display" panose="00000500000000000000" charset="0"/>
                        <a:cs typeface="Arial" panose="020B0604020202020204" pitchFamily="34" charset="0"/>
                      </a:endParaRPr>
                    </a:p>
                  </a:txBody>
                  <a:tcPr marL="76856" marR="76856" marT="38428" marB="38428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 dirty="0">
                          <a:effectLst/>
                          <a:latin typeface="Playfair Display" panose="00000500000000000000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400" b="0" i="0" u="none" strike="noStrike" dirty="0">
                        <a:effectLst/>
                        <a:latin typeface="Playfair Display" panose="00000500000000000000" charset="0"/>
                        <a:cs typeface="Arial" panose="020B0604020202020204" pitchFamily="34" charset="0"/>
                      </a:endParaRPr>
                    </a:p>
                  </a:txBody>
                  <a:tcPr marL="76856" marR="76856" marT="38428" marB="38428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 dirty="0">
                          <a:effectLst/>
                          <a:latin typeface="Playfair Display" panose="00000500000000000000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400" b="0" i="0" u="none" strike="noStrike" dirty="0">
                        <a:effectLst/>
                        <a:latin typeface="Playfair Display" panose="00000500000000000000" charset="0"/>
                        <a:cs typeface="Arial" panose="020B0604020202020204" pitchFamily="34" charset="0"/>
                      </a:endParaRPr>
                    </a:p>
                  </a:txBody>
                  <a:tcPr marL="76856" marR="76856" marT="38428" marB="38428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u="none" strike="noStrike" dirty="0">
                          <a:effectLst/>
                          <a:latin typeface="Playfair Display" panose="00000500000000000000" charset="0"/>
                        </a:rPr>
                        <a:t>  </a:t>
                      </a:r>
                      <a:endParaRPr lang="en-GB" sz="1600" b="0" i="0" u="none" strike="noStrike" dirty="0">
                        <a:effectLst/>
                        <a:latin typeface="Playfair Display" panose="00000500000000000000" charset="0"/>
                      </a:endParaRPr>
                    </a:p>
                  </a:txBody>
                  <a:tcPr marL="76856" marR="76856" marT="38428" marB="38428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u="none" strike="noStrike">
                          <a:effectLst/>
                          <a:latin typeface="Playfair Display" panose="00000500000000000000" charset="0"/>
                        </a:rPr>
                        <a:t> </a:t>
                      </a:r>
                      <a:endParaRPr lang="en-GB" sz="1600" b="0" i="0" u="none" strike="noStrike">
                        <a:effectLst/>
                        <a:latin typeface="Playfair Display" panose="00000500000000000000" charset="0"/>
                      </a:endParaRPr>
                    </a:p>
                  </a:txBody>
                  <a:tcPr marL="76856" marR="76856" marT="38428" marB="38428" anchor="b"/>
                </a:tc>
                <a:extLst>
                  <a:ext uri="{0D108BD9-81ED-4DB2-BD59-A6C34878D82A}">
                    <a16:rowId xmlns:a16="http://schemas.microsoft.com/office/drawing/2014/main" val="948395881"/>
                  </a:ext>
                </a:extLst>
              </a:tr>
              <a:tr h="325870"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  <a:latin typeface="Playfair Display" panose="00000500000000000000" charset="0"/>
                          <a:cs typeface="Arial" panose="020B0604020202020204" pitchFamily="34" charset="0"/>
                        </a:rPr>
                        <a:t>Presented in an interesting way </a:t>
                      </a:r>
                      <a:endParaRPr lang="en-GB" sz="1400" b="0" i="0" u="none" strike="noStrike">
                        <a:effectLst/>
                        <a:latin typeface="Playfair Display" panose="00000500000000000000" charset="0"/>
                        <a:cs typeface="Arial" panose="020B0604020202020204" pitchFamily="34" charset="0"/>
                      </a:endParaRPr>
                    </a:p>
                  </a:txBody>
                  <a:tcPr marL="76856" marR="76856" marT="38428" marB="38428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 dirty="0">
                          <a:effectLst/>
                          <a:latin typeface="Playfair Display" panose="00000500000000000000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400" b="0" i="0" u="none" strike="noStrike" dirty="0">
                        <a:effectLst/>
                        <a:latin typeface="Playfair Display" panose="00000500000000000000" charset="0"/>
                        <a:cs typeface="Arial" panose="020B0604020202020204" pitchFamily="34" charset="0"/>
                      </a:endParaRPr>
                    </a:p>
                  </a:txBody>
                  <a:tcPr marL="76856" marR="76856" marT="38428" marB="38428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  <a:latin typeface="Playfair Display" panose="00000500000000000000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400" b="0" i="0" u="none" strike="noStrike">
                        <a:effectLst/>
                        <a:latin typeface="Playfair Display" panose="00000500000000000000" charset="0"/>
                        <a:cs typeface="Arial" panose="020B0604020202020204" pitchFamily="34" charset="0"/>
                      </a:endParaRPr>
                    </a:p>
                  </a:txBody>
                  <a:tcPr marL="76856" marR="76856" marT="38428" marB="38428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u="none" strike="noStrike">
                          <a:effectLst/>
                          <a:latin typeface="Playfair Display" panose="00000500000000000000" charset="0"/>
                        </a:rPr>
                        <a:t>  </a:t>
                      </a:r>
                      <a:endParaRPr lang="en-GB" sz="1600" b="0" i="0" u="none" strike="noStrike">
                        <a:effectLst/>
                        <a:latin typeface="Playfair Display" panose="00000500000000000000" charset="0"/>
                      </a:endParaRPr>
                    </a:p>
                  </a:txBody>
                  <a:tcPr marL="76856" marR="76856" marT="38428" marB="38428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u="none" strike="noStrike">
                          <a:effectLst/>
                          <a:latin typeface="Playfair Display" panose="00000500000000000000" charset="0"/>
                        </a:rPr>
                        <a:t>  </a:t>
                      </a:r>
                      <a:endParaRPr lang="en-GB" sz="1600" b="0" i="0" u="none" strike="noStrike">
                        <a:effectLst/>
                        <a:latin typeface="Playfair Display" panose="00000500000000000000" charset="0"/>
                      </a:endParaRPr>
                    </a:p>
                  </a:txBody>
                  <a:tcPr marL="76856" marR="76856" marT="38428" marB="38428" anchor="b"/>
                </a:tc>
                <a:extLst>
                  <a:ext uri="{0D108BD9-81ED-4DB2-BD59-A6C34878D82A}">
                    <a16:rowId xmlns:a16="http://schemas.microsoft.com/office/drawing/2014/main" val="2321617489"/>
                  </a:ext>
                </a:extLst>
              </a:tr>
              <a:tr h="325870"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 dirty="0">
                          <a:effectLst/>
                          <a:latin typeface="Playfair Display" panose="00000500000000000000" charset="0"/>
                          <a:cs typeface="Arial" panose="020B0604020202020204" pitchFamily="34" charset="0"/>
                        </a:rPr>
                        <a:t>Objectives of the presentation are clear </a:t>
                      </a:r>
                      <a:endParaRPr lang="en-GB" sz="1400" b="0" i="0" u="none" strike="noStrike" dirty="0">
                        <a:effectLst/>
                        <a:latin typeface="Playfair Display" panose="00000500000000000000" charset="0"/>
                        <a:cs typeface="Arial" panose="020B0604020202020204" pitchFamily="34" charset="0"/>
                      </a:endParaRPr>
                    </a:p>
                  </a:txBody>
                  <a:tcPr marL="76856" marR="76856" marT="38428" marB="38428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 dirty="0">
                          <a:effectLst/>
                          <a:latin typeface="Playfair Display" panose="00000500000000000000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400" b="0" i="0" u="none" strike="noStrike" dirty="0">
                        <a:effectLst/>
                        <a:latin typeface="Playfair Display" panose="00000500000000000000" charset="0"/>
                        <a:cs typeface="Arial" panose="020B0604020202020204" pitchFamily="34" charset="0"/>
                      </a:endParaRPr>
                    </a:p>
                  </a:txBody>
                  <a:tcPr marL="76856" marR="76856" marT="38428" marB="38428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  <a:latin typeface="Playfair Display" panose="00000500000000000000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400" b="0" i="0" u="none" strike="noStrike">
                        <a:effectLst/>
                        <a:latin typeface="Playfair Display" panose="00000500000000000000" charset="0"/>
                        <a:cs typeface="Arial" panose="020B0604020202020204" pitchFamily="34" charset="0"/>
                      </a:endParaRPr>
                    </a:p>
                  </a:txBody>
                  <a:tcPr marL="76856" marR="76856" marT="38428" marB="38428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u="none" strike="noStrike" dirty="0">
                          <a:effectLst/>
                          <a:latin typeface="Playfair Display" panose="00000500000000000000" charset="0"/>
                        </a:rPr>
                        <a:t>  </a:t>
                      </a:r>
                      <a:endParaRPr lang="en-GB" sz="1600" b="0" i="0" u="none" strike="noStrike" dirty="0">
                        <a:effectLst/>
                        <a:latin typeface="Playfair Display" panose="00000500000000000000" charset="0"/>
                      </a:endParaRPr>
                    </a:p>
                  </a:txBody>
                  <a:tcPr marL="76856" marR="76856" marT="38428" marB="38428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u="none" strike="noStrike">
                          <a:effectLst/>
                          <a:latin typeface="Playfair Display" panose="00000500000000000000" charset="0"/>
                        </a:rPr>
                        <a:t>  </a:t>
                      </a:r>
                      <a:endParaRPr lang="en-GB" sz="1600" b="0" i="0" u="none" strike="noStrike">
                        <a:effectLst/>
                        <a:latin typeface="Playfair Display" panose="00000500000000000000" charset="0"/>
                      </a:endParaRPr>
                    </a:p>
                  </a:txBody>
                  <a:tcPr marL="76856" marR="76856" marT="38428" marB="38428" anchor="b"/>
                </a:tc>
                <a:extLst>
                  <a:ext uri="{0D108BD9-81ED-4DB2-BD59-A6C34878D82A}">
                    <a16:rowId xmlns:a16="http://schemas.microsoft.com/office/drawing/2014/main" val="2937227309"/>
                  </a:ext>
                </a:extLst>
              </a:tr>
              <a:tr h="325870"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  <a:latin typeface="Playfair Display" panose="00000500000000000000" charset="0"/>
                          <a:cs typeface="Arial" panose="020B0604020202020204" pitchFamily="34" charset="0"/>
                        </a:rPr>
                        <a:t>Used visual aids effectively </a:t>
                      </a:r>
                      <a:endParaRPr lang="en-GB" sz="1400" b="0" i="0" u="none" strike="noStrike">
                        <a:effectLst/>
                        <a:latin typeface="Playfair Display" panose="00000500000000000000" charset="0"/>
                        <a:cs typeface="Arial" panose="020B0604020202020204" pitchFamily="34" charset="0"/>
                      </a:endParaRPr>
                    </a:p>
                  </a:txBody>
                  <a:tcPr marL="76856" marR="76856" marT="38428" marB="38428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 dirty="0">
                          <a:effectLst/>
                          <a:latin typeface="Playfair Display" panose="00000500000000000000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400" b="0" i="0" u="none" strike="noStrike" dirty="0">
                        <a:effectLst/>
                        <a:latin typeface="Playfair Display" panose="00000500000000000000" charset="0"/>
                        <a:cs typeface="Arial" panose="020B0604020202020204" pitchFamily="34" charset="0"/>
                      </a:endParaRPr>
                    </a:p>
                  </a:txBody>
                  <a:tcPr marL="76856" marR="76856" marT="38428" marB="38428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  <a:latin typeface="Playfair Display" panose="00000500000000000000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400" b="0" i="0" u="none" strike="noStrike">
                        <a:effectLst/>
                        <a:latin typeface="Playfair Display" panose="00000500000000000000" charset="0"/>
                        <a:cs typeface="Arial" panose="020B0604020202020204" pitchFamily="34" charset="0"/>
                      </a:endParaRPr>
                    </a:p>
                  </a:txBody>
                  <a:tcPr marL="76856" marR="76856" marT="38428" marB="38428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u="none" strike="noStrike">
                          <a:effectLst/>
                          <a:latin typeface="Playfair Display" panose="00000500000000000000" charset="0"/>
                        </a:rPr>
                        <a:t>  </a:t>
                      </a:r>
                      <a:endParaRPr lang="en-GB" sz="1600" b="0" i="0" u="none" strike="noStrike">
                        <a:effectLst/>
                        <a:latin typeface="Playfair Display" panose="00000500000000000000" charset="0"/>
                      </a:endParaRPr>
                    </a:p>
                  </a:txBody>
                  <a:tcPr marL="76856" marR="76856" marT="38428" marB="38428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u="none" strike="noStrike">
                          <a:effectLst/>
                          <a:latin typeface="Playfair Display" panose="00000500000000000000" charset="0"/>
                        </a:rPr>
                        <a:t>  </a:t>
                      </a:r>
                      <a:endParaRPr lang="en-GB" sz="1600" b="0" i="0" u="none" strike="noStrike">
                        <a:effectLst/>
                        <a:latin typeface="Playfair Display" panose="00000500000000000000" charset="0"/>
                      </a:endParaRPr>
                    </a:p>
                  </a:txBody>
                  <a:tcPr marL="76856" marR="76856" marT="38428" marB="38428" anchor="b"/>
                </a:tc>
                <a:extLst>
                  <a:ext uri="{0D108BD9-81ED-4DB2-BD59-A6C34878D82A}">
                    <a16:rowId xmlns:a16="http://schemas.microsoft.com/office/drawing/2014/main" val="3525442292"/>
                  </a:ext>
                </a:extLst>
              </a:tr>
              <a:tr h="325870"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  <a:latin typeface="Playfair Display" panose="00000500000000000000" charset="0"/>
                          <a:cs typeface="Arial" panose="020B0604020202020204" pitchFamily="34" charset="0"/>
                        </a:rPr>
                        <a:t>Organised the presentation logically </a:t>
                      </a:r>
                      <a:endParaRPr lang="en-GB" sz="1400" b="0" i="0" u="none" strike="noStrike">
                        <a:effectLst/>
                        <a:latin typeface="Playfair Display" panose="00000500000000000000" charset="0"/>
                        <a:cs typeface="Arial" panose="020B0604020202020204" pitchFamily="34" charset="0"/>
                      </a:endParaRPr>
                    </a:p>
                  </a:txBody>
                  <a:tcPr marL="76856" marR="76856" marT="38428" marB="38428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 dirty="0">
                          <a:effectLst/>
                          <a:latin typeface="Playfair Display" panose="00000500000000000000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400" b="0" i="0" u="none" strike="noStrike" dirty="0">
                        <a:effectLst/>
                        <a:latin typeface="Playfair Display" panose="00000500000000000000" charset="0"/>
                        <a:cs typeface="Arial" panose="020B0604020202020204" pitchFamily="34" charset="0"/>
                      </a:endParaRPr>
                    </a:p>
                  </a:txBody>
                  <a:tcPr marL="76856" marR="76856" marT="38428" marB="38428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  <a:latin typeface="Playfair Display" panose="00000500000000000000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400" b="0" i="0" u="none" strike="noStrike">
                        <a:effectLst/>
                        <a:latin typeface="Playfair Display" panose="00000500000000000000" charset="0"/>
                        <a:cs typeface="Arial" panose="020B0604020202020204" pitchFamily="34" charset="0"/>
                      </a:endParaRPr>
                    </a:p>
                  </a:txBody>
                  <a:tcPr marL="76856" marR="76856" marT="38428" marB="38428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u="none" strike="noStrike">
                          <a:effectLst/>
                          <a:latin typeface="Playfair Display" panose="00000500000000000000" charset="0"/>
                        </a:rPr>
                        <a:t>  </a:t>
                      </a:r>
                      <a:endParaRPr lang="en-GB" sz="1600" b="0" i="0" u="none" strike="noStrike">
                        <a:effectLst/>
                        <a:latin typeface="Playfair Display" panose="00000500000000000000" charset="0"/>
                      </a:endParaRPr>
                    </a:p>
                  </a:txBody>
                  <a:tcPr marL="76856" marR="76856" marT="38428" marB="38428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u="none" strike="noStrike">
                          <a:effectLst/>
                          <a:latin typeface="Playfair Display" panose="00000500000000000000" charset="0"/>
                        </a:rPr>
                        <a:t>  </a:t>
                      </a:r>
                      <a:endParaRPr lang="en-GB" sz="1600" b="0" i="0" u="none" strike="noStrike">
                        <a:effectLst/>
                        <a:latin typeface="Playfair Display" panose="00000500000000000000" charset="0"/>
                      </a:endParaRPr>
                    </a:p>
                  </a:txBody>
                  <a:tcPr marL="76856" marR="76856" marT="38428" marB="38428" anchor="b"/>
                </a:tc>
                <a:extLst>
                  <a:ext uri="{0D108BD9-81ED-4DB2-BD59-A6C34878D82A}">
                    <a16:rowId xmlns:a16="http://schemas.microsoft.com/office/drawing/2014/main" val="2369787320"/>
                  </a:ext>
                </a:extLst>
              </a:tr>
              <a:tr h="325870"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  <a:latin typeface="Playfair Display" panose="00000500000000000000" charset="0"/>
                          <a:cs typeface="Arial" panose="020B0604020202020204" pitchFamily="34" charset="0"/>
                        </a:rPr>
                        <a:t>Spoke loudly enough </a:t>
                      </a:r>
                      <a:endParaRPr lang="en-GB" sz="1400" b="0" i="0" u="none" strike="noStrike">
                        <a:effectLst/>
                        <a:latin typeface="Playfair Display" panose="00000500000000000000" charset="0"/>
                        <a:cs typeface="Arial" panose="020B0604020202020204" pitchFamily="34" charset="0"/>
                      </a:endParaRPr>
                    </a:p>
                  </a:txBody>
                  <a:tcPr marL="76856" marR="76856" marT="38428" marB="38428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 dirty="0">
                          <a:effectLst/>
                          <a:latin typeface="Playfair Display" panose="00000500000000000000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400" b="0" i="0" u="none" strike="noStrike" dirty="0">
                        <a:effectLst/>
                        <a:latin typeface="Playfair Display" panose="00000500000000000000" charset="0"/>
                        <a:cs typeface="Arial" panose="020B0604020202020204" pitchFamily="34" charset="0"/>
                      </a:endParaRPr>
                    </a:p>
                  </a:txBody>
                  <a:tcPr marL="76856" marR="76856" marT="38428" marB="38428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  <a:latin typeface="Playfair Display" panose="00000500000000000000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400" b="0" i="0" u="none" strike="noStrike">
                        <a:effectLst/>
                        <a:latin typeface="Playfair Display" panose="00000500000000000000" charset="0"/>
                        <a:cs typeface="Arial" panose="020B0604020202020204" pitchFamily="34" charset="0"/>
                      </a:endParaRPr>
                    </a:p>
                  </a:txBody>
                  <a:tcPr marL="76856" marR="76856" marT="38428" marB="38428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u="none" strike="noStrike">
                          <a:effectLst/>
                          <a:latin typeface="Playfair Display" panose="00000500000000000000" charset="0"/>
                        </a:rPr>
                        <a:t>  </a:t>
                      </a:r>
                      <a:endParaRPr lang="en-GB" sz="1600" b="0" i="0" u="none" strike="noStrike">
                        <a:effectLst/>
                        <a:latin typeface="Playfair Display" panose="00000500000000000000" charset="0"/>
                      </a:endParaRPr>
                    </a:p>
                  </a:txBody>
                  <a:tcPr marL="76856" marR="76856" marT="38428" marB="38428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u="none" strike="noStrike">
                          <a:effectLst/>
                          <a:latin typeface="Playfair Display" panose="00000500000000000000" charset="0"/>
                        </a:rPr>
                        <a:t>  </a:t>
                      </a:r>
                      <a:endParaRPr lang="en-GB" sz="1600" b="0" i="0" u="none" strike="noStrike">
                        <a:effectLst/>
                        <a:latin typeface="Playfair Display" panose="00000500000000000000" charset="0"/>
                      </a:endParaRPr>
                    </a:p>
                  </a:txBody>
                  <a:tcPr marL="76856" marR="76856" marT="38428" marB="38428" anchor="b"/>
                </a:tc>
                <a:extLst>
                  <a:ext uri="{0D108BD9-81ED-4DB2-BD59-A6C34878D82A}">
                    <a16:rowId xmlns:a16="http://schemas.microsoft.com/office/drawing/2014/main" val="1396554702"/>
                  </a:ext>
                </a:extLst>
              </a:tr>
              <a:tr h="325870"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  <a:latin typeface="Playfair Display" panose="00000500000000000000" charset="0"/>
                          <a:cs typeface="Arial" panose="020B0604020202020204" pitchFamily="34" charset="0"/>
                        </a:rPr>
                        <a:t>Spoke slowly and clearly </a:t>
                      </a:r>
                      <a:endParaRPr lang="en-GB" sz="1400" b="0" i="0" u="none" strike="noStrike">
                        <a:effectLst/>
                        <a:latin typeface="Playfair Display" panose="00000500000000000000" charset="0"/>
                        <a:cs typeface="Arial" panose="020B0604020202020204" pitchFamily="34" charset="0"/>
                      </a:endParaRPr>
                    </a:p>
                  </a:txBody>
                  <a:tcPr marL="76856" marR="76856" marT="38428" marB="38428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 dirty="0">
                          <a:effectLst/>
                          <a:latin typeface="Playfair Display" panose="00000500000000000000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400" b="0" i="0" u="none" strike="noStrike" dirty="0">
                        <a:effectLst/>
                        <a:latin typeface="Playfair Display" panose="00000500000000000000" charset="0"/>
                        <a:cs typeface="Arial" panose="020B0604020202020204" pitchFamily="34" charset="0"/>
                      </a:endParaRPr>
                    </a:p>
                  </a:txBody>
                  <a:tcPr marL="76856" marR="76856" marT="38428" marB="38428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 dirty="0">
                          <a:effectLst/>
                          <a:latin typeface="Playfair Display" panose="00000500000000000000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400" b="0" i="0" u="none" strike="noStrike" dirty="0">
                        <a:effectLst/>
                        <a:latin typeface="Playfair Display" panose="00000500000000000000" charset="0"/>
                        <a:cs typeface="Arial" panose="020B0604020202020204" pitchFamily="34" charset="0"/>
                      </a:endParaRPr>
                    </a:p>
                  </a:txBody>
                  <a:tcPr marL="76856" marR="76856" marT="38428" marB="38428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u="none" strike="noStrike">
                          <a:effectLst/>
                          <a:latin typeface="Playfair Display" panose="00000500000000000000" charset="0"/>
                        </a:rPr>
                        <a:t>  </a:t>
                      </a:r>
                      <a:endParaRPr lang="en-GB" sz="1600" b="0" i="0" u="none" strike="noStrike">
                        <a:effectLst/>
                        <a:latin typeface="Playfair Display" panose="00000500000000000000" charset="0"/>
                      </a:endParaRPr>
                    </a:p>
                  </a:txBody>
                  <a:tcPr marL="76856" marR="76856" marT="38428" marB="38428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u="none" strike="noStrike">
                          <a:effectLst/>
                          <a:latin typeface="Playfair Display" panose="00000500000000000000" charset="0"/>
                        </a:rPr>
                        <a:t>  </a:t>
                      </a:r>
                      <a:endParaRPr lang="en-GB" sz="1600" b="0" i="0" u="none" strike="noStrike">
                        <a:effectLst/>
                        <a:latin typeface="Playfair Display" panose="00000500000000000000" charset="0"/>
                      </a:endParaRPr>
                    </a:p>
                  </a:txBody>
                  <a:tcPr marL="76856" marR="76856" marT="38428" marB="38428" anchor="b"/>
                </a:tc>
                <a:extLst>
                  <a:ext uri="{0D108BD9-81ED-4DB2-BD59-A6C34878D82A}">
                    <a16:rowId xmlns:a16="http://schemas.microsoft.com/office/drawing/2014/main" val="4205957375"/>
                  </a:ext>
                </a:extLst>
              </a:tr>
              <a:tr h="325870"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  <a:latin typeface="Playfair Display" panose="00000500000000000000" charset="0"/>
                          <a:cs typeface="Arial" panose="020B0604020202020204" pitchFamily="34" charset="0"/>
                        </a:rPr>
                        <a:t>Presented within appropriate time </a:t>
                      </a:r>
                      <a:endParaRPr lang="en-GB" sz="1400" b="0" i="0" u="none" strike="noStrike">
                        <a:effectLst/>
                        <a:latin typeface="Playfair Display" panose="00000500000000000000" charset="0"/>
                        <a:cs typeface="Arial" panose="020B0604020202020204" pitchFamily="34" charset="0"/>
                      </a:endParaRPr>
                    </a:p>
                  </a:txBody>
                  <a:tcPr marL="76856" marR="76856" marT="38428" marB="38428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 dirty="0">
                          <a:effectLst/>
                          <a:latin typeface="Playfair Display" panose="00000500000000000000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400" b="0" i="0" u="none" strike="noStrike" dirty="0">
                        <a:effectLst/>
                        <a:latin typeface="Playfair Display" panose="00000500000000000000" charset="0"/>
                        <a:cs typeface="Arial" panose="020B0604020202020204" pitchFamily="34" charset="0"/>
                      </a:endParaRPr>
                    </a:p>
                  </a:txBody>
                  <a:tcPr marL="76856" marR="76856" marT="38428" marB="38428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 dirty="0">
                          <a:effectLst/>
                          <a:latin typeface="Playfair Display" panose="00000500000000000000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400" b="0" i="0" u="none" strike="noStrike" dirty="0">
                        <a:effectLst/>
                        <a:latin typeface="Playfair Display" panose="00000500000000000000" charset="0"/>
                        <a:cs typeface="Arial" panose="020B0604020202020204" pitchFamily="34" charset="0"/>
                      </a:endParaRPr>
                    </a:p>
                  </a:txBody>
                  <a:tcPr marL="76856" marR="76856" marT="38428" marB="38428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u="none" strike="noStrike">
                          <a:effectLst/>
                          <a:latin typeface="Playfair Display" panose="00000500000000000000" charset="0"/>
                        </a:rPr>
                        <a:t>  </a:t>
                      </a:r>
                      <a:endParaRPr lang="en-GB" sz="1600" b="0" i="0" u="none" strike="noStrike">
                        <a:effectLst/>
                        <a:latin typeface="Playfair Display" panose="00000500000000000000" charset="0"/>
                      </a:endParaRPr>
                    </a:p>
                  </a:txBody>
                  <a:tcPr marL="76856" marR="76856" marT="38428" marB="38428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u="none" strike="noStrike">
                          <a:effectLst/>
                          <a:latin typeface="Playfair Display" panose="00000500000000000000" charset="0"/>
                        </a:rPr>
                        <a:t>  </a:t>
                      </a:r>
                      <a:endParaRPr lang="en-GB" sz="1600" b="0" i="0" u="none" strike="noStrike">
                        <a:effectLst/>
                        <a:latin typeface="Playfair Display" panose="00000500000000000000" charset="0"/>
                      </a:endParaRPr>
                    </a:p>
                  </a:txBody>
                  <a:tcPr marL="76856" marR="76856" marT="38428" marB="38428" anchor="b"/>
                </a:tc>
                <a:extLst>
                  <a:ext uri="{0D108BD9-81ED-4DB2-BD59-A6C34878D82A}">
                    <a16:rowId xmlns:a16="http://schemas.microsoft.com/office/drawing/2014/main" val="1066201966"/>
                  </a:ext>
                </a:extLst>
              </a:tr>
              <a:tr h="325870"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>
                          <a:effectLst/>
                          <a:latin typeface="Playfair Display" panose="00000500000000000000" charset="0"/>
                          <a:cs typeface="Arial" panose="020B0604020202020204" pitchFamily="34" charset="0"/>
                        </a:rPr>
                        <a:t>Responded to questions accurately </a:t>
                      </a:r>
                      <a:endParaRPr lang="en-GB" sz="1400" b="0" i="0" u="none" strike="noStrike">
                        <a:effectLst/>
                        <a:latin typeface="Playfair Display" panose="00000500000000000000" charset="0"/>
                        <a:cs typeface="Arial" panose="020B0604020202020204" pitchFamily="34" charset="0"/>
                      </a:endParaRPr>
                    </a:p>
                  </a:txBody>
                  <a:tcPr marL="76856" marR="76856" marT="38428" marB="38428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 dirty="0">
                          <a:effectLst/>
                          <a:latin typeface="Playfair Display" panose="00000500000000000000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400" b="0" i="0" u="none" strike="noStrike" dirty="0">
                        <a:effectLst/>
                        <a:latin typeface="Playfair Display" panose="00000500000000000000" charset="0"/>
                        <a:cs typeface="Arial" panose="020B0604020202020204" pitchFamily="34" charset="0"/>
                      </a:endParaRPr>
                    </a:p>
                  </a:txBody>
                  <a:tcPr marL="76856" marR="76856" marT="38428" marB="38428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 dirty="0">
                          <a:effectLst/>
                          <a:latin typeface="Playfair Display" panose="00000500000000000000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400" b="0" i="0" u="none" strike="noStrike" dirty="0">
                        <a:effectLst/>
                        <a:latin typeface="Playfair Display" panose="00000500000000000000" charset="0"/>
                        <a:cs typeface="Arial" panose="020B0604020202020204" pitchFamily="34" charset="0"/>
                      </a:endParaRPr>
                    </a:p>
                  </a:txBody>
                  <a:tcPr marL="76856" marR="76856" marT="38428" marB="38428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u="none" strike="noStrike">
                          <a:effectLst/>
                          <a:latin typeface="Playfair Display" panose="00000500000000000000" charset="0"/>
                        </a:rPr>
                        <a:t>  </a:t>
                      </a:r>
                      <a:endParaRPr lang="en-GB" sz="1600" b="0" i="0" u="none" strike="noStrike">
                        <a:effectLst/>
                        <a:latin typeface="Playfair Display" panose="00000500000000000000" charset="0"/>
                      </a:endParaRPr>
                    </a:p>
                  </a:txBody>
                  <a:tcPr marL="76856" marR="76856" marT="38428" marB="38428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u="none" strike="noStrike">
                          <a:effectLst/>
                          <a:latin typeface="Playfair Display" panose="00000500000000000000" charset="0"/>
                        </a:rPr>
                        <a:t>  </a:t>
                      </a:r>
                      <a:endParaRPr lang="en-GB" sz="1600" b="0" i="0" u="none" strike="noStrike">
                        <a:effectLst/>
                        <a:latin typeface="Playfair Display" panose="00000500000000000000" charset="0"/>
                      </a:endParaRPr>
                    </a:p>
                  </a:txBody>
                  <a:tcPr marL="76856" marR="76856" marT="38428" marB="38428" anchor="b"/>
                </a:tc>
                <a:extLst>
                  <a:ext uri="{0D108BD9-81ED-4DB2-BD59-A6C34878D82A}">
                    <a16:rowId xmlns:a16="http://schemas.microsoft.com/office/drawing/2014/main" val="3029071552"/>
                  </a:ext>
                </a:extLst>
              </a:tr>
              <a:tr h="1923813"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 dirty="0">
                          <a:effectLst/>
                          <a:latin typeface="Playfair Display" panose="00000500000000000000" charset="0"/>
                          <a:cs typeface="Arial" panose="020B0604020202020204" pitchFamily="34" charset="0"/>
                        </a:rPr>
                        <a:t> </a:t>
                      </a:r>
                      <a:br>
                        <a:rPr lang="en-GB" sz="1400" u="none" strike="noStrike" dirty="0">
                          <a:effectLst/>
                          <a:latin typeface="Playfair Display" panose="00000500000000000000" charset="0"/>
                          <a:cs typeface="Arial" panose="020B0604020202020204" pitchFamily="34" charset="0"/>
                        </a:rPr>
                      </a:br>
                      <a:r>
                        <a:rPr lang="en-GB" sz="1400" u="sng" strike="noStrike" dirty="0">
                          <a:effectLst/>
                          <a:latin typeface="Playfair Display" panose="00000500000000000000" charset="0"/>
                          <a:cs typeface="Arial" panose="020B0604020202020204" pitchFamily="34" charset="0"/>
                        </a:rPr>
                        <a:t>What can I do better next time?</a:t>
                      </a:r>
                      <a:r>
                        <a:rPr lang="en-GB" sz="1400" u="none" strike="noStrike" dirty="0">
                          <a:effectLst/>
                          <a:latin typeface="Playfair Display" panose="00000500000000000000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400" b="0" i="0" u="none" strike="noStrike" dirty="0">
                        <a:effectLst/>
                        <a:latin typeface="Playfair Display" panose="00000500000000000000" charset="0"/>
                        <a:cs typeface="Arial" panose="020B0604020202020204" pitchFamily="34" charset="0"/>
                      </a:endParaRPr>
                    </a:p>
                  </a:txBody>
                  <a:tcPr marL="76856" marR="76856" marT="38428" marB="38428"/>
                </a:tc>
                <a:tc gridSpan="4"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u="none" strike="noStrike" dirty="0">
                          <a:effectLst/>
                          <a:latin typeface="Playfair Display" panose="00000500000000000000" charset="0"/>
                          <a:cs typeface="Arial" panose="020B0604020202020204" pitchFamily="34" charset="0"/>
                        </a:rPr>
                        <a:t> </a:t>
                      </a:r>
                      <a:br>
                        <a:rPr lang="en-GB" sz="1400" u="none" strike="noStrike" dirty="0">
                          <a:effectLst/>
                          <a:latin typeface="Playfair Display" panose="00000500000000000000" charset="0"/>
                          <a:cs typeface="Arial" panose="020B0604020202020204" pitchFamily="34" charset="0"/>
                        </a:rPr>
                      </a:br>
                      <a:r>
                        <a:rPr lang="en-GB" sz="1400" u="sng" strike="noStrike" dirty="0">
                          <a:effectLst/>
                          <a:latin typeface="Playfair Display" panose="00000500000000000000" charset="0"/>
                          <a:cs typeface="Arial" panose="020B0604020202020204" pitchFamily="34" charset="0"/>
                        </a:rPr>
                        <a:t>What went well?</a:t>
                      </a:r>
                      <a:r>
                        <a:rPr lang="en-GB" sz="1400" u="none" strike="noStrike" dirty="0">
                          <a:effectLst/>
                          <a:latin typeface="Playfair Display" panose="00000500000000000000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400" b="0" i="0" u="none" strike="noStrike" dirty="0">
                        <a:effectLst/>
                        <a:latin typeface="Playfair Display" panose="00000500000000000000" charset="0"/>
                        <a:cs typeface="Arial" panose="020B0604020202020204" pitchFamily="34" charset="0"/>
                      </a:endParaRPr>
                    </a:p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400" b="0" i="0" u="none" strike="noStrike" dirty="0">
                        <a:effectLst/>
                        <a:latin typeface="Playfair Display" panose="00000500000000000000" charset="0"/>
                        <a:cs typeface="Arial" panose="020B0604020202020204" pitchFamily="34" charset="0"/>
                      </a:endParaRPr>
                    </a:p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400" b="0" i="0" u="none" strike="noStrike" dirty="0">
                        <a:effectLst/>
                        <a:latin typeface="Playfair Display" panose="00000500000000000000" charset="0"/>
                        <a:cs typeface="Arial" panose="020B0604020202020204" pitchFamily="34" charset="0"/>
                      </a:endParaRPr>
                    </a:p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400" b="0" i="0" u="none" strike="noStrike" dirty="0">
                        <a:effectLst/>
                        <a:latin typeface="Playfair Display" panose="00000500000000000000" charset="0"/>
                        <a:cs typeface="Arial" panose="020B0604020202020204" pitchFamily="34" charset="0"/>
                      </a:endParaRPr>
                    </a:p>
                  </a:txBody>
                  <a:tcPr marL="76856" marR="76856" marT="38428" marB="38428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53877630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D8323462-1F33-437F-8EDF-C96A2062BF49}"/>
              </a:ext>
            </a:extLst>
          </p:cNvPr>
          <p:cNvSpPr txBox="1"/>
          <p:nvPr/>
        </p:nvSpPr>
        <p:spPr>
          <a:xfrm>
            <a:off x="494919" y="-94037"/>
            <a:ext cx="1097279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solidFill>
                  <a:schemeClr val="tx1"/>
                </a:solidFill>
                <a:latin typeface="Playfair Display" panose="00000500000000000000" charset="0"/>
              </a:rPr>
              <a:t>Presentation Feedback</a:t>
            </a:r>
          </a:p>
        </p:txBody>
      </p:sp>
    </p:spTree>
    <p:extLst>
      <p:ext uri="{BB962C8B-B14F-4D97-AF65-F5344CB8AC3E}">
        <p14:creationId xmlns:p14="http://schemas.microsoft.com/office/powerpoint/2010/main" val="41407317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792F601-A669-4653-BBB5-7153340DCD65}"/>
              </a:ext>
            </a:extLst>
          </p:cNvPr>
          <p:cNvSpPr txBox="1"/>
          <p:nvPr/>
        </p:nvSpPr>
        <p:spPr>
          <a:xfrm>
            <a:off x="612429" y="1804282"/>
            <a:ext cx="640615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chemeClr val="tx1"/>
                </a:solidFill>
                <a:latin typeface="Playfair Display" panose="00000500000000000000" pitchFamily="50" charset="0"/>
                <a:ea typeface="Inter" panose="020B0502030000000004" pitchFamily="34" charset="0"/>
              </a:rPr>
              <a:t>This presentation will examine:</a:t>
            </a:r>
          </a:p>
        </p:txBody>
      </p:sp>
      <p:sp>
        <p:nvSpPr>
          <p:cNvPr id="5" name="Google Shape;452;p44">
            <a:extLst>
              <a:ext uri="{FF2B5EF4-FFF2-40B4-BE49-F238E27FC236}">
                <a16:creationId xmlns:a16="http://schemas.microsoft.com/office/drawing/2014/main" id="{702DCDC6-84DB-44B7-B706-8FA871178037}"/>
              </a:ext>
            </a:extLst>
          </p:cNvPr>
          <p:cNvSpPr txBox="1">
            <a:spLocks/>
          </p:cNvSpPr>
          <p:nvPr/>
        </p:nvSpPr>
        <p:spPr>
          <a:xfrm>
            <a:off x="51150" y="571880"/>
            <a:ext cx="12192000" cy="65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fair Display Regular"/>
              <a:buNone/>
              <a:defRPr sz="3200" b="0" i="0" u="none" strike="noStrike" cap="none">
                <a:solidFill>
                  <a:schemeClr val="dk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defRPr>
            </a:lvl1pPr>
            <a:lvl2pPr marR="0" lvl="1" algn="l" rtl="0" eaLnBrk="1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fair Display Regular"/>
              <a:buNone/>
              <a:defRPr sz="3200" b="0" i="0" u="none" strike="noStrike" cap="none">
                <a:solidFill>
                  <a:schemeClr val="dk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defRPr>
            </a:lvl2pPr>
            <a:lvl3pPr marR="0" lvl="2" algn="l" rtl="0" eaLnBrk="1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fair Display Regular"/>
              <a:buNone/>
              <a:defRPr sz="3200" b="0" i="0" u="none" strike="noStrike" cap="none">
                <a:solidFill>
                  <a:schemeClr val="dk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defRPr>
            </a:lvl3pPr>
            <a:lvl4pPr marR="0" lvl="3" algn="l" rtl="0" eaLnBrk="1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fair Display Regular"/>
              <a:buNone/>
              <a:defRPr sz="3200" b="0" i="0" u="none" strike="noStrike" cap="none">
                <a:solidFill>
                  <a:schemeClr val="dk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defRPr>
            </a:lvl4pPr>
            <a:lvl5pPr marR="0" lvl="4" algn="l" rtl="0" eaLnBrk="1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fair Display Regular"/>
              <a:buNone/>
              <a:defRPr sz="3200" b="0" i="0" u="none" strike="noStrike" cap="none">
                <a:solidFill>
                  <a:schemeClr val="dk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defRPr>
            </a:lvl5pPr>
            <a:lvl6pPr marR="0" lvl="5" algn="l" rtl="0" eaLnBrk="1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fair Display Regular"/>
              <a:buNone/>
              <a:defRPr sz="3200" b="0" i="0" u="none" strike="noStrike" cap="none">
                <a:solidFill>
                  <a:schemeClr val="dk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defRPr>
            </a:lvl6pPr>
            <a:lvl7pPr marR="0" lvl="6" algn="l" rtl="0" eaLnBrk="1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fair Display Regular"/>
              <a:buNone/>
              <a:defRPr sz="3200" b="0" i="0" u="none" strike="noStrike" cap="none">
                <a:solidFill>
                  <a:schemeClr val="dk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defRPr>
            </a:lvl7pPr>
            <a:lvl8pPr marR="0" lvl="7" algn="l" rtl="0" eaLnBrk="1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fair Display Regular"/>
              <a:buNone/>
              <a:defRPr sz="3200" b="0" i="0" u="none" strike="noStrike" cap="none">
                <a:solidFill>
                  <a:schemeClr val="dk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defRPr>
            </a:lvl8pPr>
            <a:lvl9pPr marR="0" lvl="8" algn="l" rtl="0" eaLnBrk="1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fair Display Regular"/>
              <a:buNone/>
              <a:defRPr sz="3200" b="0" i="0" u="none" strike="noStrike" cap="none">
                <a:solidFill>
                  <a:schemeClr val="dk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defRPr>
            </a:lvl9pPr>
          </a:lstStyle>
          <a:p>
            <a:pPr algn="ctr"/>
            <a:r>
              <a:rPr lang="en-GB" sz="4000" dirty="0">
                <a:solidFill>
                  <a:schemeClr val="tx1"/>
                </a:solidFill>
                <a:latin typeface="Playfair Display" panose="00000500000000000000" pitchFamily="50" charset="0"/>
                <a:ea typeface="Inter" panose="020B0502030000000004" pitchFamily="34" charset="0"/>
              </a:rPr>
              <a:t>Introduction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60CE0BE-070A-45B1-ABE8-7DCF489CBFF7}"/>
              </a:ext>
            </a:extLst>
          </p:cNvPr>
          <p:cNvSpPr txBox="1"/>
          <p:nvPr/>
        </p:nvSpPr>
        <p:spPr>
          <a:xfrm>
            <a:off x="611171" y="5337142"/>
            <a:ext cx="640615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Courier New" panose="02070309020205020404" pitchFamily="49" charset="0"/>
              <a:buChar char="o"/>
            </a:pPr>
            <a:r>
              <a:rPr lang="en-GB" sz="4000" dirty="0">
                <a:solidFill>
                  <a:schemeClr val="tx1"/>
                </a:solidFill>
                <a:latin typeface="Playfair Display" panose="00000500000000000000" pitchFamily="50" charset="0"/>
                <a:ea typeface="Inter" panose="020B0502030000000004" pitchFamily="34" charset="0"/>
              </a:rPr>
              <a:t>Models and Theories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87312AB-7EFC-4597-BC28-74D6157D8436}"/>
              </a:ext>
            </a:extLst>
          </p:cNvPr>
          <p:cNvSpPr txBox="1"/>
          <p:nvPr/>
        </p:nvSpPr>
        <p:spPr>
          <a:xfrm>
            <a:off x="611171" y="3770766"/>
            <a:ext cx="651352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Courier New" panose="02070309020205020404" pitchFamily="49" charset="0"/>
              <a:buChar char="o"/>
            </a:pPr>
            <a:r>
              <a:rPr lang="en-GB" sz="4000" dirty="0">
                <a:solidFill>
                  <a:schemeClr val="tx1"/>
                </a:solidFill>
                <a:latin typeface="Playfair Display" panose="00000500000000000000" pitchFamily="50" charset="0"/>
                <a:ea typeface="Inter" panose="020B0502030000000004" pitchFamily="34" charset="0"/>
              </a:rPr>
              <a:t>Effective Team Working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219932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36F8FF-3005-4FDA-964A-868DDFF8E0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dirty="0"/>
              <a:t>Aims and Objectives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A9B712-3005-439E-8E5D-3D0321384E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7626" y="2008467"/>
            <a:ext cx="3065076" cy="3819200"/>
          </a:xfrm>
        </p:spPr>
        <p:txBody>
          <a:bodyPr/>
          <a:lstStyle/>
          <a:p>
            <a:r>
              <a:rPr lang="en-GB" sz="2800" dirty="0">
                <a:solidFill>
                  <a:schemeClr val="tx1">
                    <a:lumMod val="50000"/>
                  </a:schemeClr>
                </a:solidFill>
              </a:rPr>
              <a:t>To explain that a group of people do not automatically constitute as a team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E7E926-A70F-49B2-B112-E630A89F85AA}"/>
              </a:ext>
            </a:extLst>
          </p:cNvPr>
          <p:cNvSpPr>
            <a:spLocks noGrp="1"/>
          </p:cNvSpPr>
          <p:nvPr>
            <p:ph type="body" idx="2"/>
          </p:nvPr>
        </p:nvSpPr>
        <p:spPr>
          <a:xfrm>
            <a:off x="3076302" y="2005254"/>
            <a:ext cx="2801824" cy="3819200"/>
          </a:xfrm>
        </p:spPr>
        <p:txBody>
          <a:bodyPr/>
          <a:lstStyle/>
          <a:p>
            <a:r>
              <a:rPr lang="en-GB" sz="2800" dirty="0">
                <a:solidFill>
                  <a:schemeClr val="tx1">
                    <a:lumMod val="50000"/>
                  </a:schemeClr>
                </a:solidFill>
              </a:rPr>
              <a:t>To explain the key components of a team</a:t>
            </a:r>
            <a:r>
              <a:rPr lang="en-GB" sz="2800" dirty="0"/>
              <a:t>	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B0657D5-9379-4360-8442-7636281CE1D1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731726" y="2005254"/>
            <a:ext cx="3198913" cy="4380306"/>
          </a:xfrm>
        </p:spPr>
        <p:txBody>
          <a:bodyPr/>
          <a:lstStyle/>
          <a:p>
            <a:r>
              <a:rPr lang="en-GB" sz="2800" dirty="0">
                <a:solidFill>
                  <a:schemeClr val="tx1">
                    <a:lumMod val="50000"/>
                  </a:schemeClr>
                </a:solidFill>
              </a:rPr>
              <a:t>Understand the benefits of effective team working</a:t>
            </a:r>
          </a:p>
        </p:txBody>
      </p:sp>
    </p:spTree>
    <p:extLst>
      <p:ext uri="{BB962C8B-B14F-4D97-AF65-F5344CB8AC3E}">
        <p14:creationId xmlns:p14="http://schemas.microsoft.com/office/powerpoint/2010/main" val="503892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alpha val="44000"/>
          </a:schemeClr>
        </a:solidFill>
        <a:effectLst/>
      </p:bgPr>
    </p:bg>
    <p:spTree>
      <p:nvGrpSpPr>
        <p:cNvPr id="1" name="Shape 4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4" name="Google Shape;494;p46"/>
          <p:cNvSpPr txBox="1">
            <a:spLocks noGrp="1"/>
          </p:cNvSpPr>
          <p:nvPr>
            <p:ph type="title" idx="4294967295"/>
          </p:nvPr>
        </p:nvSpPr>
        <p:spPr>
          <a:xfrm>
            <a:off x="-945260" y="3232833"/>
            <a:ext cx="8970098" cy="6500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algn="ctr"/>
            <a:r>
              <a:rPr lang="en-GB" sz="9600" dirty="0">
                <a:latin typeface="Playfair Display" panose="00000500000000000000" pitchFamily="50" charset="0"/>
              </a:rPr>
              <a:t>Belbin’s </a:t>
            </a:r>
            <a:br>
              <a:rPr lang="en-GB" sz="9600" dirty="0">
                <a:latin typeface="Playfair Display" panose="00000500000000000000" pitchFamily="50" charset="0"/>
              </a:rPr>
            </a:br>
            <a:r>
              <a:rPr lang="en-GB" sz="9600" dirty="0">
                <a:latin typeface="Playfair Display" panose="00000500000000000000" pitchFamily="50" charset="0"/>
              </a:rPr>
              <a:t>Team </a:t>
            </a:r>
            <a:br>
              <a:rPr lang="en-GB" sz="9600" dirty="0">
                <a:latin typeface="Playfair Display" panose="00000500000000000000" pitchFamily="50" charset="0"/>
              </a:rPr>
            </a:br>
            <a:r>
              <a:rPr lang="en-GB" sz="9600" dirty="0">
                <a:latin typeface="Playfair Display" panose="00000500000000000000" pitchFamily="50" charset="0"/>
              </a:rPr>
              <a:t>Roles </a:t>
            </a:r>
            <a:br>
              <a:rPr lang="en-GB" sz="7200" dirty="0">
                <a:latin typeface="Playfair Display" panose="00000500000000000000" pitchFamily="50" charset="0"/>
              </a:rPr>
            </a:br>
            <a:endParaRPr sz="7200" dirty="0">
              <a:latin typeface="Playfair Display" panose="00000500000000000000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241667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oogle Shape;240;p31">
            <a:extLst>
              <a:ext uri="{FF2B5EF4-FFF2-40B4-BE49-F238E27FC236}">
                <a16:creationId xmlns:a16="http://schemas.microsoft.com/office/drawing/2014/main" id="{1905DC15-A6BF-41C7-A676-CEE1FDD0EFDF}"/>
              </a:ext>
            </a:extLst>
          </p:cNvPr>
          <p:cNvGrpSpPr/>
          <p:nvPr/>
        </p:nvGrpSpPr>
        <p:grpSpPr>
          <a:xfrm rot="2698215">
            <a:off x="3735031" y="3943296"/>
            <a:ext cx="3040276" cy="1338140"/>
            <a:chOff x="1047099" y="2241353"/>
            <a:chExt cx="3040276" cy="1338140"/>
          </a:xfrm>
        </p:grpSpPr>
        <p:sp>
          <p:nvSpPr>
            <p:cNvPr id="3" name="Google Shape;241;p31">
              <a:extLst>
                <a:ext uri="{FF2B5EF4-FFF2-40B4-BE49-F238E27FC236}">
                  <a16:creationId xmlns:a16="http://schemas.microsoft.com/office/drawing/2014/main" id="{59797A0E-EEDD-4CD8-992E-37D5059CAE49}"/>
                </a:ext>
              </a:extLst>
            </p:cNvPr>
            <p:cNvSpPr/>
            <p:nvPr/>
          </p:nvSpPr>
          <p:spPr>
            <a:xfrm rot="2700000">
              <a:off x="2286374" y="1011412"/>
              <a:ext cx="561726" cy="3040276"/>
            </a:xfrm>
            <a:prstGeom prst="roundRect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600" b="1">
                <a:solidFill>
                  <a:schemeClr val="accent2"/>
                </a:solidFill>
              </a:endParaRPr>
            </a:p>
          </p:txBody>
        </p:sp>
        <p:sp>
          <p:nvSpPr>
            <p:cNvPr id="4" name="Google Shape;242;p31">
              <a:extLst>
                <a:ext uri="{FF2B5EF4-FFF2-40B4-BE49-F238E27FC236}">
                  <a16:creationId xmlns:a16="http://schemas.microsoft.com/office/drawing/2014/main" id="{D115B2BC-D987-4611-AF35-A0E25063CB67}"/>
                </a:ext>
              </a:extLst>
            </p:cNvPr>
            <p:cNvSpPr/>
            <p:nvPr/>
          </p:nvSpPr>
          <p:spPr>
            <a:xfrm>
              <a:off x="1510752" y="3205393"/>
              <a:ext cx="374100" cy="3741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  <a:effectLst>
              <a:outerShdw blurRad="228600" dist="50800" dir="5400000" algn="tl" rotWithShape="0">
                <a:schemeClr val="accent2">
                  <a:alpha val="549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600" b="1" dirty="0">
                <a:solidFill>
                  <a:schemeClr val="accent2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5" name="Google Shape;243;p31">
              <a:extLst>
                <a:ext uri="{FF2B5EF4-FFF2-40B4-BE49-F238E27FC236}">
                  <a16:creationId xmlns:a16="http://schemas.microsoft.com/office/drawing/2014/main" id="{543CE930-3736-4432-B509-068FCA979573}"/>
                </a:ext>
              </a:extLst>
            </p:cNvPr>
            <p:cNvSpPr txBox="1"/>
            <p:nvPr/>
          </p:nvSpPr>
          <p:spPr>
            <a:xfrm rot="-2700000">
              <a:off x="1501398" y="2241353"/>
              <a:ext cx="2332604" cy="39329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600" b="1" dirty="0">
                  <a:solidFill>
                    <a:schemeClr val="dk1"/>
                  </a:solidFill>
                  <a:latin typeface="Playfair Display Regular"/>
                  <a:ea typeface="Playfair Display Regular"/>
                  <a:cs typeface="Playfair Display Regular"/>
                  <a:sym typeface="Playfair Display Regular"/>
                </a:rPr>
                <a:t> Implementer (IMP)</a:t>
              </a:r>
              <a:endParaRPr sz="1600" b="1" dirty="0">
                <a:solidFill>
                  <a:schemeClr val="dk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endParaRPr>
            </a:p>
          </p:txBody>
        </p:sp>
      </p:grpSp>
      <p:grpSp>
        <p:nvGrpSpPr>
          <p:cNvPr id="7" name="Google Shape;245;p31">
            <a:extLst>
              <a:ext uri="{FF2B5EF4-FFF2-40B4-BE49-F238E27FC236}">
                <a16:creationId xmlns:a16="http://schemas.microsoft.com/office/drawing/2014/main" id="{8F1F7BD3-00FF-453B-8BD9-C9DEB4987317}"/>
              </a:ext>
            </a:extLst>
          </p:cNvPr>
          <p:cNvGrpSpPr/>
          <p:nvPr/>
        </p:nvGrpSpPr>
        <p:grpSpPr>
          <a:xfrm rot="2698215">
            <a:off x="-40437" y="2592962"/>
            <a:ext cx="3040276" cy="1338590"/>
            <a:chOff x="2957320" y="2240903"/>
            <a:chExt cx="3040276" cy="1338590"/>
          </a:xfrm>
        </p:grpSpPr>
        <p:sp>
          <p:nvSpPr>
            <p:cNvPr id="8" name="Google Shape;246;p31">
              <a:extLst>
                <a:ext uri="{FF2B5EF4-FFF2-40B4-BE49-F238E27FC236}">
                  <a16:creationId xmlns:a16="http://schemas.microsoft.com/office/drawing/2014/main" id="{0458160B-71E2-476B-B9B0-28BFAE1584F7}"/>
                </a:ext>
              </a:extLst>
            </p:cNvPr>
            <p:cNvSpPr/>
            <p:nvPr/>
          </p:nvSpPr>
          <p:spPr>
            <a:xfrm rot="2700000">
              <a:off x="4196595" y="1011412"/>
              <a:ext cx="561726" cy="3040276"/>
            </a:xfrm>
            <a:prstGeom prst="roundRect">
              <a:avLst>
                <a:gd name="adj" fmla="val 50000"/>
              </a:avLst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600" b="1"/>
            </a:p>
          </p:txBody>
        </p:sp>
        <p:sp>
          <p:nvSpPr>
            <p:cNvPr id="9" name="Google Shape;247;p31">
              <a:extLst>
                <a:ext uri="{FF2B5EF4-FFF2-40B4-BE49-F238E27FC236}">
                  <a16:creationId xmlns:a16="http://schemas.microsoft.com/office/drawing/2014/main" id="{CA778181-D7CD-4DEB-8AF1-8A89BCB7F72C}"/>
                </a:ext>
              </a:extLst>
            </p:cNvPr>
            <p:cNvSpPr/>
            <p:nvPr/>
          </p:nvSpPr>
          <p:spPr>
            <a:xfrm>
              <a:off x="3420974" y="3205393"/>
              <a:ext cx="374100" cy="3741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  <a:effectLst>
              <a:outerShdw blurRad="228600" dist="50800" dir="5400000" algn="tl" rotWithShape="0">
                <a:schemeClr val="accent4">
                  <a:alpha val="549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600" b="1" dirty="0">
                <a:solidFill>
                  <a:schemeClr val="accent4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10" name="Google Shape;248;p31">
              <a:extLst>
                <a:ext uri="{FF2B5EF4-FFF2-40B4-BE49-F238E27FC236}">
                  <a16:creationId xmlns:a16="http://schemas.microsoft.com/office/drawing/2014/main" id="{9789D700-5499-4E6E-B85F-0B2DDBC3F3DD}"/>
                </a:ext>
              </a:extLst>
            </p:cNvPr>
            <p:cNvSpPr txBox="1"/>
            <p:nvPr/>
          </p:nvSpPr>
          <p:spPr>
            <a:xfrm rot="-2700000">
              <a:off x="3410687" y="2240903"/>
              <a:ext cx="2333877" cy="39329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600" b="1" dirty="0">
                  <a:solidFill>
                    <a:schemeClr val="dk1"/>
                  </a:solidFill>
                  <a:latin typeface="Playfair Display Regular"/>
                  <a:ea typeface="Playfair Display Regular"/>
                  <a:cs typeface="Playfair Display Regular"/>
                  <a:sym typeface="Playfair Display Regular"/>
                </a:rPr>
                <a:t>Resource Investigator (RI)</a:t>
              </a:r>
              <a:endParaRPr sz="1600" b="1" dirty="0">
                <a:solidFill>
                  <a:schemeClr val="dk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endParaRPr>
            </a:p>
          </p:txBody>
        </p:sp>
      </p:grpSp>
      <p:grpSp>
        <p:nvGrpSpPr>
          <p:cNvPr id="12" name="Google Shape;250;p31">
            <a:extLst>
              <a:ext uri="{FF2B5EF4-FFF2-40B4-BE49-F238E27FC236}">
                <a16:creationId xmlns:a16="http://schemas.microsoft.com/office/drawing/2014/main" id="{AC23319A-517C-465A-ABCC-88277E040D42}"/>
              </a:ext>
            </a:extLst>
          </p:cNvPr>
          <p:cNvGrpSpPr/>
          <p:nvPr/>
        </p:nvGrpSpPr>
        <p:grpSpPr>
          <a:xfrm rot="2698215">
            <a:off x="16008" y="3956799"/>
            <a:ext cx="3040276" cy="1341289"/>
            <a:chOff x="4877339" y="2238204"/>
            <a:chExt cx="3040276" cy="1341289"/>
          </a:xfrm>
        </p:grpSpPr>
        <p:sp>
          <p:nvSpPr>
            <p:cNvPr id="13" name="Google Shape;251;p31">
              <a:extLst>
                <a:ext uri="{FF2B5EF4-FFF2-40B4-BE49-F238E27FC236}">
                  <a16:creationId xmlns:a16="http://schemas.microsoft.com/office/drawing/2014/main" id="{E0733193-9934-4545-97CD-2C02EBDC3AC1}"/>
                </a:ext>
              </a:extLst>
            </p:cNvPr>
            <p:cNvSpPr/>
            <p:nvPr/>
          </p:nvSpPr>
          <p:spPr>
            <a:xfrm rot="2700000">
              <a:off x="6116614" y="1011412"/>
              <a:ext cx="561726" cy="3040276"/>
            </a:xfrm>
            <a:prstGeom prst="roundRect">
              <a:avLst>
                <a:gd name="adj" fmla="val 50000"/>
              </a:avLst>
            </a:pr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600" b="1"/>
            </a:p>
          </p:txBody>
        </p:sp>
        <p:sp>
          <p:nvSpPr>
            <p:cNvPr id="14" name="Google Shape;252;p31">
              <a:extLst>
                <a:ext uri="{FF2B5EF4-FFF2-40B4-BE49-F238E27FC236}">
                  <a16:creationId xmlns:a16="http://schemas.microsoft.com/office/drawing/2014/main" id="{04E02773-A095-4DE8-A2E8-7FEC68ECC09C}"/>
                </a:ext>
              </a:extLst>
            </p:cNvPr>
            <p:cNvSpPr/>
            <p:nvPr/>
          </p:nvSpPr>
          <p:spPr>
            <a:xfrm>
              <a:off x="5340992" y="3205393"/>
              <a:ext cx="374100" cy="3741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  <a:effectLst>
              <a:outerShdw blurRad="228600" dist="50800" dir="5400000" algn="tl" rotWithShape="0">
                <a:schemeClr val="accent6">
                  <a:alpha val="549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600" b="1" dirty="0">
                <a:solidFill>
                  <a:schemeClr val="accent6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15" name="Google Shape;253;p31">
              <a:extLst>
                <a:ext uri="{FF2B5EF4-FFF2-40B4-BE49-F238E27FC236}">
                  <a16:creationId xmlns:a16="http://schemas.microsoft.com/office/drawing/2014/main" id="{E8BB5814-8C68-464C-976B-2E5447CD8664}"/>
                </a:ext>
              </a:extLst>
            </p:cNvPr>
            <p:cNvSpPr txBox="1"/>
            <p:nvPr/>
          </p:nvSpPr>
          <p:spPr>
            <a:xfrm rot="18900000">
              <a:off x="5323969" y="2238204"/>
              <a:ext cx="2341513" cy="39329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600" b="1" dirty="0">
                  <a:solidFill>
                    <a:schemeClr val="dk1"/>
                  </a:solidFill>
                  <a:latin typeface="Playfair Display Regular"/>
                  <a:ea typeface="Playfair Display Regular"/>
                  <a:cs typeface="Playfair Display Regular"/>
                  <a:sym typeface="Playfair Display Regular"/>
                </a:rPr>
                <a:t>Co-ordinator (CO)</a:t>
              </a:r>
              <a:endParaRPr sz="1600" b="1" dirty="0">
                <a:solidFill>
                  <a:schemeClr val="dk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endParaRPr>
            </a:p>
          </p:txBody>
        </p:sp>
      </p:grpSp>
      <p:grpSp>
        <p:nvGrpSpPr>
          <p:cNvPr id="17" name="Google Shape;240;p31">
            <a:extLst>
              <a:ext uri="{FF2B5EF4-FFF2-40B4-BE49-F238E27FC236}">
                <a16:creationId xmlns:a16="http://schemas.microsoft.com/office/drawing/2014/main" id="{F1FEA0E4-FAF2-454F-A952-DDDF18F3CC9A}"/>
              </a:ext>
            </a:extLst>
          </p:cNvPr>
          <p:cNvGrpSpPr/>
          <p:nvPr/>
        </p:nvGrpSpPr>
        <p:grpSpPr>
          <a:xfrm rot="2698215">
            <a:off x="-66814" y="1367329"/>
            <a:ext cx="3040276" cy="1338140"/>
            <a:chOff x="1047099" y="2241353"/>
            <a:chExt cx="3040276" cy="1338140"/>
          </a:xfrm>
        </p:grpSpPr>
        <p:sp>
          <p:nvSpPr>
            <p:cNvPr id="18" name="Google Shape;241;p31">
              <a:extLst>
                <a:ext uri="{FF2B5EF4-FFF2-40B4-BE49-F238E27FC236}">
                  <a16:creationId xmlns:a16="http://schemas.microsoft.com/office/drawing/2014/main" id="{DD0FF244-862A-422E-A8DA-3566C3B5EF61}"/>
                </a:ext>
              </a:extLst>
            </p:cNvPr>
            <p:cNvSpPr/>
            <p:nvPr/>
          </p:nvSpPr>
          <p:spPr>
            <a:xfrm rot="2700000">
              <a:off x="2286374" y="1011411"/>
              <a:ext cx="561726" cy="3040276"/>
            </a:xfrm>
            <a:prstGeom prst="roundRect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600" b="1">
                <a:solidFill>
                  <a:schemeClr val="accent2"/>
                </a:solidFill>
              </a:endParaRPr>
            </a:p>
          </p:txBody>
        </p:sp>
        <p:sp>
          <p:nvSpPr>
            <p:cNvPr id="19" name="Google Shape;242;p31">
              <a:extLst>
                <a:ext uri="{FF2B5EF4-FFF2-40B4-BE49-F238E27FC236}">
                  <a16:creationId xmlns:a16="http://schemas.microsoft.com/office/drawing/2014/main" id="{21869BF9-37C2-4B8F-A486-99FABBC17B52}"/>
                </a:ext>
              </a:extLst>
            </p:cNvPr>
            <p:cNvSpPr/>
            <p:nvPr/>
          </p:nvSpPr>
          <p:spPr>
            <a:xfrm>
              <a:off x="1510752" y="3205393"/>
              <a:ext cx="374100" cy="3741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  <a:effectLst>
              <a:outerShdw blurRad="228600" dist="50800" dir="5400000" algn="tl" rotWithShape="0">
                <a:schemeClr val="accent2">
                  <a:alpha val="549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600" b="1" dirty="0">
                <a:solidFill>
                  <a:schemeClr val="accent2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20" name="Google Shape;243;p31">
              <a:extLst>
                <a:ext uri="{FF2B5EF4-FFF2-40B4-BE49-F238E27FC236}">
                  <a16:creationId xmlns:a16="http://schemas.microsoft.com/office/drawing/2014/main" id="{7723A9AB-3D9E-4DA0-ACA9-05C5308BFC7E}"/>
                </a:ext>
              </a:extLst>
            </p:cNvPr>
            <p:cNvSpPr txBox="1"/>
            <p:nvPr/>
          </p:nvSpPr>
          <p:spPr>
            <a:xfrm rot="-2700000">
              <a:off x="1501398" y="2241353"/>
              <a:ext cx="2332604" cy="39329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600" b="1" dirty="0">
                  <a:solidFill>
                    <a:schemeClr val="dk1"/>
                  </a:solidFill>
                  <a:latin typeface="Playfair Display Regular"/>
                  <a:ea typeface="Playfair Display Regular"/>
                  <a:cs typeface="Playfair Display Regular"/>
                  <a:sym typeface="Playfair Display Regular"/>
                </a:rPr>
                <a:t>Plant (PL)</a:t>
              </a:r>
              <a:endParaRPr sz="1600" b="1" dirty="0">
                <a:solidFill>
                  <a:schemeClr val="dk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endParaRPr>
            </a:p>
          </p:txBody>
        </p:sp>
      </p:grpSp>
      <p:grpSp>
        <p:nvGrpSpPr>
          <p:cNvPr id="22" name="Google Shape;245;p31">
            <a:extLst>
              <a:ext uri="{FF2B5EF4-FFF2-40B4-BE49-F238E27FC236}">
                <a16:creationId xmlns:a16="http://schemas.microsoft.com/office/drawing/2014/main" id="{6E262A61-E11F-4935-95BE-C897CE97501E}"/>
              </a:ext>
            </a:extLst>
          </p:cNvPr>
          <p:cNvGrpSpPr/>
          <p:nvPr/>
        </p:nvGrpSpPr>
        <p:grpSpPr>
          <a:xfrm rot="2698215">
            <a:off x="3677014" y="1399589"/>
            <a:ext cx="3040276" cy="1338590"/>
            <a:chOff x="2957320" y="2240903"/>
            <a:chExt cx="3040276" cy="1338590"/>
          </a:xfrm>
        </p:grpSpPr>
        <p:sp>
          <p:nvSpPr>
            <p:cNvPr id="23" name="Google Shape;246;p31">
              <a:extLst>
                <a:ext uri="{FF2B5EF4-FFF2-40B4-BE49-F238E27FC236}">
                  <a16:creationId xmlns:a16="http://schemas.microsoft.com/office/drawing/2014/main" id="{EE484BB0-BE1D-4E2D-95B6-CFDDE949E054}"/>
                </a:ext>
              </a:extLst>
            </p:cNvPr>
            <p:cNvSpPr/>
            <p:nvPr/>
          </p:nvSpPr>
          <p:spPr>
            <a:xfrm rot="2700000">
              <a:off x="4196595" y="1011412"/>
              <a:ext cx="561726" cy="3040276"/>
            </a:xfrm>
            <a:prstGeom prst="roundRect">
              <a:avLst>
                <a:gd name="adj" fmla="val 50000"/>
              </a:avLst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600" b="1"/>
            </a:p>
          </p:txBody>
        </p:sp>
        <p:sp>
          <p:nvSpPr>
            <p:cNvPr id="24" name="Google Shape;247;p31">
              <a:extLst>
                <a:ext uri="{FF2B5EF4-FFF2-40B4-BE49-F238E27FC236}">
                  <a16:creationId xmlns:a16="http://schemas.microsoft.com/office/drawing/2014/main" id="{C4B32B45-75C2-4CCE-B7EA-6B9C310494F6}"/>
                </a:ext>
              </a:extLst>
            </p:cNvPr>
            <p:cNvSpPr/>
            <p:nvPr/>
          </p:nvSpPr>
          <p:spPr>
            <a:xfrm>
              <a:off x="3420974" y="3205393"/>
              <a:ext cx="374100" cy="3741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  <a:effectLst>
              <a:outerShdw blurRad="228600" dist="50800" dir="5400000" algn="tl" rotWithShape="0">
                <a:schemeClr val="accent4">
                  <a:alpha val="549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600" b="1" dirty="0">
                <a:solidFill>
                  <a:schemeClr val="accent4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25" name="Google Shape;248;p31">
              <a:extLst>
                <a:ext uri="{FF2B5EF4-FFF2-40B4-BE49-F238E27FC236}">
                  <a16:creationId xmlns:a16="http://schemas.microsoft.com/office/drawing/2014/main" id="{A67FFFD3-9797-45AF-AED3-4CFE843E7B85}"/>
                </a:ext>
              </a:extLst>
            </p:cNvPr>
            <p:cNvSpPr txBox="1"/>
            <p:nvPr/>
          </p:nvSpPr>
          <p:spPr>
            <a:xfrm rot="-2700000">
              <a:off x="3410687" y="2240903"/>
              <a:ext cx="2333877" cy="39329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600" b="1" dirty="0">
                  <a:solidFill>
                    <a:schemeClr val="dk1"/>
                  </a:solidFill>
                  <a:latin typeface="Playfair Display Regular"/>
                  <a:ea typeface="Playfair Display Regular"/>
                  <a:cs typeface="Playfair Display Regular"/>
                  <a:sym typeface="Playfair Display Regular"/>
                </a:rPr>
                <a:t>Monitor/Evaluator (ME)</a:t>
              </a:r>
              <a:endParaRPr sz="1600" b="1" dirty="0">
                <a:solidFill>
                  <a:schemeClr val="dk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endParaRPr>
            </a:p>
          </p:txBody>
        </p:sp>
      </p:grpSp>
      <p:grpSp>
        <p:nvGrpSpPr>
          <p:cNvPr id="27" name="Google Shape;250;p31">
            <a:extLst>
              <a:ext uri="{FF2B5EF4-FFF2-40B4-BE49-F238E27FC236}">
                <a16:creationId xmlns:a16="http://schemas.microsoft.com/office/drawing/2014/main" id="{BD245312-FDE1-4E29-96B6-703BC4B5D733}"/>
              </a:ext>
            </a:extLst>
          </p:cNvPr>
          <p:cNvGrpSpPr/>
          <p:nvPr/>
        </p:nvGrpSpPr>
        <p:grpSpPr>
          <a:xfrm rot="2698215">
            <a:off x="3677967" y="2591830"/>
            <a:ext cx="3040276" cy="1341290"/>
            <a:chOff x="4877339" y="2238203"/>
            <a:chExt cx="3040276" cy="1341290"/>
          </a:xfrm>
        </p:grpSpPr>
        <p:sp>
          <p:nvSpPr>
            <p:cNvPr id="28" name="Google Shape;251;p31">
              <a:extLst>
                <a:ext uri="{FF2B5EF4-FFF2-40B4-BE49-F238E27FC236}">
                  <a16:creationId xmlns:a16="http://schemas.microsoft.com/office/drawing/2014/main" id="{CE542403-E2D3-49D2-B8A3-D2B32CE92B74}"/>
                </a:ext>
              </a:extLst>
            </p:cNvPr>
            <p:cNvSpPr/>
            <p:nvPr/>
          </p:nvSpPr>
          <p:spPr>
            <a:xfrm rot="2700000">
              <a:off x="6116614" y="1011412"/>
              <a:ext cx="561726" cy="3040276"/>
            </a:xfrm>
            <a:prstGeom prst="roundRect">
              <a:avLst>
                <a:gd name="adj" fmla="val 50000"/>
              </a:avLst>
            </a:pr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600" b="1"/>
            </a:p>
          </p:txBody>
        </p:sp>
        <p:sp>
          <p:nvSpPr>
            <p:cNvPr id="29" name="Google Shape;252;p31">
              <a:extLst>
                <a:ext uri="{FF2B5EF4-FFF2-40B4-BE49-F238E27FC236}">
                  <a16:creationId xmlns:a16="http://schemas.microsoft.com/office/drawing/2014/main" id="{EC63AFA2-5295-4BB3-B5B3-4C25433D82A8}"/>
                </a:ext>
              </a:extLst>
            </p:cNvPr>
            <p:cNvSpPr/>
            <p:nvPr/>
          </p:nvSpPr>
          <p:spPr>
            <a:xfrm>
              <a:off x="5340992" y="3205393"/>
              <a:ext cx="374100" cy="3741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  <a:effectLst>
              <a:outerShdw blurRad="228600" dist="50800" dir="5400000" algn="tl" rotWithShape="0">
                <a:schemeClr val="accent6">
                  <a:alpha val="549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600" b="1" dirty="0">
                <a:solidFill>
                  <a:schemeClr val="accent6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30" name="Google Shape;253;p31">
              <a:extLst>
                <a:ext uri="{FF2B5EF4-FFF2-40B4-BE49-F238E27FC236}">
                  <a16:creationId xmlns:a16="http://schemas.microsoft.com/office/drawing/2014/main" id="{634894DF-819B-42F3-8F21-F29ACC865827}"/>
                </a:ext>
              </a:extLst>
            </p:cNvPr>
            <p:cNvSpPr txBox="1"/>
            <p:nvPr/>
          </p:nvSpPr>
          <p:spPr>
            <a:xfrm rot="-2700000">
              <a:off x="5323969" y="2238203"/>
              <a:ext cx="2341513" cy="39329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600" b="1" dirty="0">
                  <a:solidFill>
                    <a:schemeClr val="dk1"/>
                  </a:solidFill>
                  <a:latin typeface="Playfair Display Regular"/>
                  <a:ea typeface="Playfair Display Regular"/>
                  <a:cs typeface="Playfair Display Regular"/>
                  <a:sym typeface="Playfair Display Regular"/>
                </a:rPr>
                <a:t>Teamworker (TW)</a:t>
              </a:r>
              <a:endParaRPr sz="1600" b="1" dirty="0">
                <a:solidFill>
                  <a:schemeClr val="dk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endParaRPr>
            </a:p>
          </p:txBody>
        </p:sp>
      </p:grpSp>
      <p:grpSp>
        <p:nvGrpSpPr>
          <p:cNvPr id="32" name="Google Shape;240;p31">
            <a:extLst>
              <a:ext uri="{FF2B5EF4-FFF2-40B4-BE49-F238E27FC236}">
                <a16:creationId xmlns:a16="http://schemas.microsoft.com/office/drawing/2014/main" id="{F65A4DDB-2EDC-481B-8D3F-81E70E61FC2E}"/>
              </a:ext>
            </a:extLst>
          </p:cNvPr>
          <p:cNvGrpSpPr/>
          <p:nvPr/>
        </p:nvGrpSpPr>
        <p:grpSpPr>
          <a:xfrm rot="2698215">
            <a:off x="62592" y="5411929"/>
            <a:ext cx="3040276" cy="1338140"/>
            <a:chOff x="1047099" y="2241353"/>
            <a:chExt cx="3040276" cy="1338140"/>
          </a:xfrm>
        </p:grpSpPr>
        <p:sp>
          <p:nvSpPr>
            <p:cNvPr id="33" name="Google Shape;241;p31">
              <a:extLst>
                <a:ext uri="{FF2B5EF4-FFF2-40B4-BE49-F238E27FC236}">
                  <a16:creationId xmlns:a16="http://schemas.microsoft.com/office/drawing/2014/main" id="{658CFBD2-6E95-4193-AB2B-7FB794FA9799}"/>
                </a:ext>
              </a:extLst>
            </p:cNvPr>
            <p:cNvSpPr/>
            <p:nvPr/>
          </p:nvSpPr>
          <p:spPr>
            <a:xfrm rot="2700000">
              <a:off x="2286374" y="1011412"/>
              <a:ext cx="561726" cy="3040276"/>
            </a:xfrm>
            <a:prstGeom prst="roundRect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600" b="1">
                <a:solidFill>
                  <a:schemeClr val="accent2"/>
                </a:solidFill>
              </a:endParaRPr>
            </a:p>
          </p:txBody>
        </p:sp>
        <p:sp>
          <p:nvSpPr>
            <p:cNvPr id="34" name="Google Shape;242;p31">
              <a:extLst>
                <a:ext uri="{FF2B5EF4-FFF2-40B4-BE49-F238E27FC236}">
                  <a16:creationId xmlns:a16="http://schemas.microsoft.com/office/drawing/2014/main" id="{67F77AEF-E6E9-45C4-9E18-1F7037A11CE7}"/>
                </a:ext>
              </a:extLst>
            </p:cNvPr>
            <p:cNvSpPr/>
            <p:nvPr/>
          </p:nvSpPr>
          <p:spPr>
            <a:xfrm>
              <a:off x="1510752" y="3205393"/>
              <a:ext cx="374100" cy="3741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  <a:effectLst>
              <a:outerShdw blurRad="228600" dist="50800" dir="5400000" algn="tl" rotWithShape="0">
                <a:schemeClr val="accent2">
                  <a:alpha val="549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600" b="1" dirty="0">
                <a:solidFill>
                  <a:schemeClr val="accent2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35" name="Google Shape;243;p31">
              <a:extLst>
                <a:ext uri="{FF2B5EF4-FFF2-40B4-BE49-F238E27FC236}">
                  <a16:creationId xmlns:a16="http://schemas.microsoft.com/office/drawing/2014/main" id="{D8927F29-052F-4F10-BA63-282962F0D0DD}"/>
                </a:ext>
              </a:extLst>
            </p:cNvPr>
            <p:cNvSpPr txBox="1"/>
            <p:nvPr/>
          </p:nvSpPr>
          <p:spPr>
            <a:xfrm rot="-2700000">
              <a:off x="1501398" y="2241353"/>
              <a:ext cx="2332604" cy="39329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600" b="1" dirty="0">
                  <a:solidFill>
                    <a:schemeClr val="dk1"/>
                  </a:solidFill>
                  <a:latin typeface="Playfair Display Regular"/>
                  <a:ea typeface="Playfair Display Regular"/>
                  <a:cs typeface="Playfair Display Regular"/>
                  <a:sym typeface="Playfair Display Regular"/>
                </a:rPr>
                <a:t>Shaper (SH)</a:t>
              </a:r>
              <a:endParaRPr sz="1600" b="1" dirty="0">
                <a:solidFill>
                  <a:schemeClr val="dk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endParaRPr>
            </a:p>
          </p:txBody>
        </p:sp>
      </p:grpSp>
      <p:grpSp>
        <p:nvGrpSpPr>
          <p:cNvPr id="37" name="Google Shape;245;p31">
            <a:extLst>
              <a:ext uri="{FF2B5EF4-FFF2-40B4-BE49-F238E27FC236}">
                <a16:creationId xmlns:a16="http://schemas.microsoft.com/office/drawing/2014/main" id="{4665D7C9-E8F3-4ACF-8E04-95C78FA4BF0A}"/>
              </a:ext>
            </a:extLst>
          </p:cNvPr>
          <p:cNvGrpSpPr/>
          <p:nvPr/>
        </p:nvGrpSpPr>
        <p:grpSpPr>
          <a:xfrm rot="2698215">
            <a:off x="3838379" y="5455824"/>
            <a:ext cx="3040276" cy="1338590"/>
            <a:chOff x="2957320" y="2240903"/>
            <a:chExt cx="3040276" cy="1338590"/>
          </a:xfrm>
        </p:grpSpPr>
        <p:sp>
          <p:nvSpPr>
            <p:cNvPr id="38" name="Google Shape;246;p31">
              <a:extLst>
                <a:ext uri="{FF2B5EF4-FFF2-40B4-BE49-F238E27FC236}">
                  <a16:creationId xmlns:a16="http://schemas.microsoft.com/office/drawing/2014/main" id="{525747DE-AE31-4C57-A64B-922AACAA8D4E}"/>
                </a:ext>
              </a:extLst>
            </p:cNvPr>
            <p:cNvSpPr/>
            <p:nvPr/>
          </p:nvSpPr>
          <p:spPr>
            <a:xfrm rot="2700000">
              <a:off x="4196595" y="1011412"/>
              <a:ext cx="561726" cy="3040276"/>
            </a:xfrm>
            <a:prstGeom prst="roundRect">
              <a:avLst>
                <a:gd name="adj" fmla="val 50000"/>
              </a:avLst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600" b="1"/>
            </a:p>
          </p:txBody>
        </p:sp>
        <p:sp>
          <p:nvSpPr>
            <p:cNvPr id="39" name="Google Shape;247;p31">
              <a:extLst>
                <a:ext uri="{FF2B5EF4-FFF2-40B4-BE49-F238E27FC236}">
                  <a16:creationId xmlns:a16="http://schemas.microsoft.com/office/drawing/2014/main" id="{F8B694C4-37A4-46DA-BA9C-3BDE1F21FA8C}"/>
                </a:ext>
              </a:extLst>
            </p:cNvPr>
            <p:cNvSpPr/>
            <p:nvPr/>
          </p:nvSpPr>
          <p:spPr>
            <a:xfrm>
              <a:off x="3420974" y="3205393"/>
              <a:ext cx="374100" cy="3741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  <a:effectLst>
              <a:outerShdw blurRad="228600" dist="50800" dir="5400000" algn="tl" rotWithShape="0">
                <a:schemeClr val="accent4">
                  <a:alpha val="549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600" b="1" dirty="0">
                <a:solidFill>
                  <a:schemeClr val="accent4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40" name="Google Shape;248;p31">
              <a:extLst>
                <a:ext uri="{FF2B5EF4-FFF2-40B4-BE49-F238E27FC236}">
                  <a16:creationId xmlns:a16="http://schemas.microsoft.com/office/drawing/2014/main" id="{1308D6BE-413B-4A3E-ACFA-7187DE5C3D5F}"/>
                </a:ext>
              </a:extLst>
            </p:cNvPr>
            <p:cNvSpPr txBox="1"/>
            <p:nvPr/>
          </p:nvSpPr>
          <p:spPr>
            <a:xfrm rot="-2700000">
              <a:off x="3410687" y="2240903"/>
              <a:ext cx="2333877" cy="39329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600" b="1" dirty="0">
                  <a:solidFill>
                    <a:schemeClr val="dk1"/>
                  </a:solidFill>
                  <a:latin typeface="Playfair Display Regular"/>
                  <a:ea typeface="Playfair Display Regular"/>
                  <a:cs typeface="Playfair Display Regular"/>
                  <a:sym typeface="Playfair Display Regular"/>
                </a:rPr>
                <a:t>Completer/Finisher (CF)</a:t>
              </a:r>
              <a:endParaRPr sz="1600" b="1" dirty="0">
                <a:solidFill>
                  <a:schemeClr val="dk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endParaRPr>
            </a:p>
          </p:txBody>
        </p:sp>
      </p:grpSp>
      <p:sp>
        <p:nvSpPr>
          <p:cNvPr id="48" name="TextBox 47">
            <a:extLst>
              <a:ext uri="{FF2B5EF4-FFF2-40B4-BE49-F238E27FC236}">
                <a16:creationId xmlns:a16="http://schemas.microsoft.com/office/drawing/2014/main" id="{9D4984ED-750F-4605-8BA6-C2880C74E1B8}"/>
              </a:ext>
            </a:extLst>
          </p:cNvPr>
          <p:cNvSpPr txBox="1"/>
          <p:nvPr/>
        </p:nvSpPr>
        <p:spPr>
          <a:xfrm>
            <a:off x="457200" y="233680"/>
            <a:ext cx="68173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latin typeface="Playfair Display" panose="00000500000000000000" pitchFamily="50" charset="0"/>
              </a:rPr>
              <a:t>Belbin’s 9 Team Roles  </a:t>
            </a:r>
          </a:p>
        </p:txBody>
      </p:sp>
      <p:sp>
        <p:nvSpPr>
          <p:cNvPr id="49" name="Google Shape;655;p50">
            <a:extLst>
              <a:ext uri="{FF2B5EF4-FFF2-40B4-BE49-F238E27FC236}">
                <a16:creationId xmlns:a16="http://schemas.microsoft.com/office/drawing/2014/main" id="{1A8370AD-1043-4E65-B412-CFED93FBA1F2}"/>
              </a:ext>
            </a:extLst>
          </p:cNvPr>
          <p:cNvSpPr/>
          <p:nvPr/>
        </p:nvSpPr>
        <p:spPr>
          <a:xfrm>
            <a:off x="312740" y="1569486"/>
            <a:ext cx="365350" cy="366945"/>
          </a:xfrm>
          <a:custGeom>
            <a:avLst/>
            <a:gdLst/>
            <a:ahLst/>
            <a:cxnLst/>
            <a:rect l="l" t="t" r="r" b="b"/>
            <a:pathLst>
              <a:path w="16717" h="16790" extrusionOk="0">
                <a:moveTo>
                  <a:pt x="8687" y="511"/>
                </a:moveTo>
                <a:lnTo>
                  <a:pt x="9174" y="1046"/>
                </a:lnTo>
                <a:lnTo>
                  <a:pt x="9660" y="1606"/>
                </a:lnTo>
                <a:lnTo>
                  <a:pt x="10025" y="2068"/>
                </a:lnTo>
                <a:lnTo>
                  <a:pt x="10196" y="2312"/>
                </a:lnTo>
                <a:lnTo>
                  <a:pt x="10390" y="2531"/>
                </a:lnTo>
                <a:lnTo>
                  <a:pt x="10585" y="2701"/>
                </a:lnTo>
                <a:lnTo>
                  <a:pt x="10780" y="2871"/>
                </a:lnTo>
                <a:lnTo>
                  <a:pt x="11023" y="2969"/>
                </a:lnTo>
                <a:lnTo>
                  <a:pt x="11242" y="3042"/>
                </a:lnTo>
                <a:lnTo>
                  <a:pt x="11485" y="3066"/>
                </a:lnTo>
                <a:lnTo>
                  <a:pt x="11729" y="3042"/>
                </a:lnTo>
                <a:lnTo>
                  <a:pt x="11972" y="2969"/>
                </a:lnTo>
                <a:lnTo>
                  <a:pt x="12215" y="2847"/>
                </a:lnTo>
                <a:lnTo>
                  <a:pt x="12337" y="2750"/>
                </a:lnTo>
                <a:lnTo>
                  <a:pt x="12434" y="2652"/>
                </a:lnTo>
                <a:lnTo>
                  <a:pt x="12605" y="2433"/>
                </a:lnTo>
                <a:lnTo>
                  <a:pt x="12726" y="2190"/>
                </a:lnTo>
                <a:lnTo>
                  <a:pt x="12824" y="1922"/>
                </a:lnTo>
                <a:lnTo>
                  <a:pt x="12921" y="1679"/>
                </a:lnTo>
                <a:lnTo>
                  <a:pt x="13043" y="1411"/>
                </a:lnTo>
                <a:lnTo>
                  <a:pt x="13164" y="1168"/>
                </a:lnTo>
                <a:lnTo>
                  <a:pt x="13335" y="973"/>
                </a:lnTo>
                <a:lnTo>
                  <a:pt x="13456" y="852"/>
                </a:lnTo>
                <a:lnTo>
                  <a:pt x="13602" y="779"/>
                </a:lnTo>
                <a:lnTo>
                  <a:pt x="13724" y="706"/>
                </a:lnTo>
                <a:lnTo>
                  <a:pt x="13870" y="657"/>
                </a:lnTo>
                <a:lnTo>
                  <a:pt x="13991" y="608"/>
                </a:lnTo>
                <a:lnTo>
                  <a:pt x="14137" y="584"/>
                </a:lnTo>
                <a:lnTo>
                  <a:pt x="14283" y="584"/>
                </a:lnTo>
                <a:lnTo>
                  <a:pt x="14429" y="608"/>
                </a:lnTo>
                <a:lnTo>
                  <a:pt x="14721" y="681"/>
                </a:lnTo>
                <a:lnTo>
                  <a:pt x="14989" y="779"/>
                </a:lnTo>
                <a:lnTo>
                  <a:pt x="15232" y="949"/>
                </a:lnTo>
                <a:lnTo>
                  <a:pt x="15451" y="1119"/>
                </a:lnTo>
                <a:lnTo>
                  <a:pt x="15403" y="1168"/>
                </a:lnTo>
                <a:lnTo>
                  <a:pt x="15354" y="1217"/>
                </a:lnTo>
                <a:lnTo>
                  <a:pt x="15354" y="1265"/>
                </a:lnTo>
                <a:lnTo>
                  <a:pt x="15354" y="1314"/>
                </a:lnTo>
                <a:lnTo>
                  <a:pt x="15403" y="1363"/>
                </a:lnTo>
                <a:lnTo>
                  <a:pt x="15646" y="1363"/>
                </a:lnTo>
                <a:lnTo>
                  <a:pt x="15670" y="1387"/>
                </a:lnTo>
                <a:lnTo>
                  <a:pt x="15768" y="1533"/>
                </a:lnTo>
                <a:lnTo>
                  <a:pt x="15646" y="1557"/>
                </a:lnTo>
                <a:lnTo>
                  <a:pt x="15500" y="1606"/>
                </a:lnTo>
                <a:lnTo>
                  <a:pt x="15427" y="1630"/>
                </a:lnTo>
                <a:lnTo>
                  <a:pt x="15378" y="1703"/>
                </a:lnTo>
                <a:lnTo>
                  <a:pt x="15354" y="1752"/>
                </a:lnTo>
                <a:lnTo>
                  <a:pt x="15378" y="1801"/>
                </a:lnTo>
                <a:lnTo>
                  <a:pt x="15451" y="1825"/>
                </a:lnTo>
                <a:lnTo>
                  <a:pt x="15500" y="1849"/>
                </a:lnTo>
                <a:lnTo>
                  <a:pt x="15646" y="1874"/>
                </a:lnTo>
                <a:lnTo>
                  <a:pt x="15914" y="1874"/>
                </a:lnTo>
                <a:lnTo>
                  <a:pt x="16011" y="2068"/>
                </a:lnTo>
                <a:lnTo>
                  <a:pt x="15841" y="2044"/>
                </a:lnTo>
                <a:lnTo>
                  <a:pt x="15695" y="2044"/>
                </a:lnTo>
                <a:lnTo>
                  <a:pt x="15573" y="2068"/>
                </a:lnTo>
                <a:lnTo>
                  <a:pt x="15451" y="2141"/>
                </a:lnTo>
                <a:lnTo>
                  <a:pt x="15427" y="2141"/>
                </a:lnTo>
                <a:lnTo>
                  <a:pt x="15451" y="2166"/>
                </a:lnTo>
                <a:lnTo>
                  <a:pt x="15500" y="2239"/>
                </a:lnTo>
                <a:lnTo>
                  <a:pt x="15573" y="2287"/>
                </a:lnTo>
                <a:lnTo>
                  <a:pt x="15743" y="2360"/>
                </a:lnTo>
                <a:lnTo>
                  <a:pt x="16084" y="2458"/>
                </a:lnTo>
                <a:lnTo>
                  <a:pt x="16084" y="2652"/>
                </a:lnTo>
                <a:lnTo>
                  <a:pt x="16060" y="2823"/>
                </a:lnTo>
                <a:lnTo>
                  <a:pt x="15646" y="2725"/>
                </a:lnTo>
                <a:lnTo>
                  <a:pt x="15427" y="2652"/>
                </a:lnTo>
                <a:lnTo>
                  <a:pt x="15330" y="2628"/>
                </a:lnTo>
                <a:lnTo>
                  <a:pt x="15184" y="2628"/>
                </a:lnTo>
                <a:lnTo>
                  <a:pt x="15184" y="2652"/>
                </a:lnTo>
                <a:lnTo>
                  <a:pt x="15281" y="2750"/>
                </a:lnTo>
                <a:lnTo>
                  <a:pt x="15378" y="2847"/>
                </a:lnTo>
                <a:lnTo>
                  <a:pt x="15622" y="2993"/>
                </a:lnTo>
                <a:lnTo>
                  <a:pt x="15768" y="3090"/>
                </a:lnTo>
                <a:lnTo>
                  <a:pt x="15962" y="3139"/>
                </a:lnTo>
                <a:lnTo>
                  <a:pt x="15841" y="3309"/>
                </a:lnTo>
                <a:lnTo>
                  <a:pt x="15768" y="3407"/>
                </a:lnTo>
                <a:lnTo>
                  <a:pt x="15670" y="3334"/>
                </a:lnTo>
                <a:lnTo>
                  <a:pt x="15573" y="3285"/>
                </a:lnTo>
                <a:lnTo>
                  <a:pt x="15378" y="3212"/>
                </a:lnTo>
                <a:lnTo>
                  <a:pt x="14989" y="3017"/>
                </a:lnTo>
                <a:lnTo>
                  <a:pt x="14794" y="2944"/>
                </a:lnTo>
                <a:lnTo>
                  <a:pt x="14600" y="2896"/>
                </a:lnTo>
                <a:lnTo>
                  <a:pt x="14575" y="2896"/>
                </a:lnTo>
                <a:lnTo>
                  <a:pt x="14575" y="2920"/>
                </a:lnTo>
                <a:lnTo>
                  <a:pt x="14673" y="3090"/>
                </a:lnTo>
                <a:lnTo>
                  <a:pt x="14819" y="3236"/>
                </a:lnTo>
                <a:lnTo>
                  <a:pt x="14965" y="3358"/>
                </a:lnTo>
                <a:lnTo>
                  <a:pt x="15135" y="3455"/>
                </a:lnTo>
                <a:lnTo>
                  <a:pt x="15427" y="3626"/>
                </a:lnTo>
                <a:lnTo>
                  <a:pt x="15086" y="3747"/>
                </a:lnTo>
                <a:lnTo>
                  <a:pt x="14989" y="3674"/>
                </a:lnTo>
                <a:lnTo>
                  <a:pt x="14867" y="3650"/>
                </a:lnTo>
                <a:lnTo>
                  <a:pt x="14770" y="3601"/>
                </a:lnTo>
                <a:lnTo>
                  <a:pt x="14673" y="3528"/>
                </a:lnTo>
                <a:lnTo>
                  <a:pt x="14527" y="3407"/>
                </a:lnTo>
                <a:lnTo>
                  <a:pt x="14429" y="3358"/>
                </a:lnTo>
                <a:lnTo>
                  <a:pt x="14332" y="3334"/>
                </a:lnTo>
                <a:lnTo>
                  <a:pt x="14308" y="3334"/>
                </a:lnTo>
                <a:lnTo>
                  <a:pt x="14259" y="3358"/>
                </a:lnTo>
                <a:lnTo>
                  <a:pt x="14235" y="3431"/>
                </a:lnTo>
                <a:lnTo>
                  <a:pt x="14259" y="3528"/>
                </a:lnTo>
                <a:lnTo>
                  <a:pt x="14308" y="3650"/>
                </a:lnTo>
                <a:lnTo>
                  <a:pt x="14478" y="3845"/>
                </a:lnTo>
                <a:lnTo>
                  <a:pt x="14551" y="3918"/>
                </a:lnTo>
                <a:lnTo>
                  <a:pt x="14308" y="4015"/>
                </a:lnTo>
                <a:lnTo>
                  <a:pt x="14186" y="3942"/>
                </a:lnTo>
                <a:lnTo>
                  <a:pt x="14064" y="3893"/>
                </a:lnTo>
                <a:lnTo>
                  <a:pt x="14016" y="3869"/>
                </a:lnTo>
                <a:lnTo>
                  <a:pt x="13943" y="3845"/>
                </a:lnTo>
                <a:lnTo>
                  <a:pt x="13918" y="3869"/>
                </a:lnTo>
                <a:lnTo>
                  <a:pt x="13894" y="3893"/>
                </a:lnTo>
                <a:lnTo>
                  <a:pt x="13894" y="3966"/>
                </a:lnTo>
                <a:lnTo>
                  <a:pt x="13918" y="4039"/>
                </a:lnTo>
                <a:lnTo>
                  <a:pt x="13991" y="4161"/>
                </a:lnTo>
                <a:lnTo>
                  <a:pt x="14040" y="4210"/>
                </a:lnTo>
                <a:lnTo>
                  <a:pt x="13967" y="4283"/>
                </a:lnTo>
                <a:lnTo>
                  <a:pt x="13870" y="4404"/>
                </a:lnTo>
                <a:lnTo>
                  <a:pt x="13845" y="4331"/>
                </a:lnTo>
                <a:lnTo>
                  <a:pt x="13797" y="4234"/>
                </a:lnTo>
                <a:lnTo>
                  <a:pt x="13724" y="4161"/>
                </a:lnTo>
                <a:lnTo>
                  <a:pt x="13651" y="4161"/>
                </a:lnTo>
                <a:lnTo>
                  <a:pt x="13626" y="4234"/>
                </a:lnTo>
                <a:lnTo>
                  <a:pt x="13602" y="4283"/>
                </a:lnTo>
                <a:lnTo>
                  <a:pt x="13602" y="4380"/>
                </a:lnTo>
                <a:lnTo>
                  <a:pt x="13602" y="4428"/>
                </a:lnTo>
                <a:lnTo>
                  <a:pt x="13675" y="4550"/>
                </a:lnTo>
                <a:lnTo>
                  <a:pt x="13748" y="4647"/>
                </a:lnTo>
                <a:lnTo>
                  <a:pt x="13699" y="4842"/>
                </a:lnTo>
                <a:lnTo>
                  <a:pt x="13675" y="5037"/>
                </a:lnTo>
                <a:lnTo>
                  <a:pt x="13699" y="5231"/>
                </a:lnTo>
                <a:lnTo>
                  <a:pt x="13724" y="5426"/>
                </a:lnTo>
                <a:lnTo>
                  <a:pt x="13797" y="5621"/>
                </a:lnTo>
                <a:lnTo>
                  <a:pt x="13870" y="5815"/>
                </a:lnTo>
                <a:lnTo>
                  <a:pt x="13967" y="5986"/>
                </a:lnTo>
                <a:lnTo>
                  <a:pt x="14089" y="6132"/>
                </a:lnTo>
                <a:lnTo>
                  <a:pt x="14308" y="6351"/>
                </a:lnTo>
                <a:lnTo>
                  <a:pt x="14527" y="6570"/>
                </a:lnTo>
                <a:lnTo>
                  <a:pt x="14746" y="6764"/>
                </a:lnTo>
                <a:lnTo>
                  <a:pt x="14965" y="6983"/>
                </a:lnTo>
                <a:lnTo>
                  <a:pt x="15597" y="7640"/>
                </a:lnTo>
                <a:lnTo>
                  <a:pt x="15914" y="7981"/>
                </a:lnTo>
                <a:lnTo>
                  <a:pt x="16254" y="8273"/>
                </a:lnTo>
                <a:lnTo>
                  <a:pt x="16279" y="8297"/>
                </a:lnTo>
                <a:lnTo>
                  <a:pt x="16230" y="8443"/>
                </a:lnTo>
                <a:lnTo>
                  <a:pt x="16133" y="8346"/>
                </a:lnTo>
                <a:lnTo>
                  <a:pt x="16035" y="8249"/>
                </a:lnTo>
                <a:lnTo>
                  <a:pt x="15768" y="8078"/>
                </a:lnTo>
                <a:lnTo>
                  <a:pt x="15573" y="7981"/>
                </a:lnTo>
                <a:lnTo>
                  <a:pt x="15378" y="7884"/>
                </a:lnTo>
                <a:lnTo>
                  <a:pt x="15159" y="7811"/>
                </a:lnTo>
                <a:lnTo>
                  <a:pt x="14940" y="7738"/>
                </a:lnTo>
                <a:lnTo>
                  <a:pt x="14892" y="7762"/>
                </a:lnTo>
                <a:lnTo>
                  <a:pt x="14892" y="7786"/>
                </a:lnTo>
                <a:lnTo>
                  <a:pt x="15013" y="7932"/>
                </a:lnTo>
                <a:lnTo>
                  <a:pt x="15159" y="8078"/>
                </a:lnTo>
                <a:lnTo>
                  <a:pt x="15476" y="8297"/>
                </a:lnTo>
                <a:lnTo>
                  <a:pt x="15695" y="8468"/>
                </a:lnTo>
                <a:lnTo>
                  <a:pt x="15889" y="8614"/>
                </a:lnTo>
                <a:lnTo>
                  <a:pt x="15987" y="8687"/>
                </a:lnTo>
                <a:lnTo>
                  <a:pt x="16060" y="8711"/>
                </a:lnTo>
                <a:lnTo>
                  <a:pt x="15865" y="9003"/>
                </a:lnTo>
                <a:lnTo>
                  <a:pt x="15816" y="9076"/>
                </a:lnTo>
                <a:lnTo>
                  <a:pt x="15816" y="9052"/>
                </a:lnTo>
                <a:lnTo>
                  <a:pt x="15768" y="8954"/>
                </a:lnTo>
                <a:lnTo>
                  <a:pt x="15695" y="8881"/>
                </a:lnTo>
                <a:lnTo>
                  <a:pt x="15597" y="8833"/>
                </a:lnTo>
                <a:lnTo>
                  <a:pt x="15524" y="8784"/>
                </a:lnTo>
                <a:lnTo>
                  <a:pt x="15135" y="8614"/>
                </a:lnTo>
                <a:lnTo>
                  <a:pt x="14916" y="8516"/>
                </a:lnTo>
                <a:lnTo>
                  <a:pt x="14721" y="8395"/>
                </a:lnTo>
                <a:lnTo>
                  <a:pt x="14527" y="8273"/>
                </a:lnTo>
                <a:lnTo>
                  <a:pt x="14332" y="8176"/>
                </a:lnTo>
                <a:lnTo>
                  <a:pt x="14283" y="8176"/>
                </a:lnTo>
                <a:lnTo>
                  <a:pt x="14283" y="8200"/>
                </a:lnTo>
                <a:lnTo>
                  <a:pt x="14259" y="8249"/>
                </a:lnTo>
                <a:lnTo>
                  <a:pt x="14308" y="8346"/>
                </a:lnTo>
                <a:lnTo>
                  <a:pt x="14356" y="8419"/>
                </a:lnTo>
                <a:lnTo>
                  <a:pt x="14527" y="8589"/>
                </a:lnTo>
                <a:lnTo>
                  <a:pt x="14721" y="8735"/>
                </a:lnTo>
                <a:lnTo>
                  <a:pt x="14892" y="8833"/>
                </a:lnTo>
                <a:lnTo>
                  <a:pt x="15086" y="8954"/>
                </a:lnTo>
                <a:lnTo>
                  <a:pt x="15305" y="9076"/>
                </a:lnTo>
                <a:lnTo>
                  <a:pt x="15427" y="9100"/>
                </a:lnTo>
                <a:lnTo>
                  <a:pt x="15549" y="9149"/>
                </a:lnTo>
                <a:lnTo>
                  <a:pt x="15743" y="9149"/>
                </a:lnTo>
                <a:lnTo>
                  <a:pt x="15768" y="9125"/>
                </a:lnTo>
                <a:lnTo>
                  <a:pt x="15451" y="9587"/>
                </a:lnTo>
                <a:lnTo>
                  <a:pt x="15330" y="9490"/>
                </a:lnTo>
                <a:lnTo>
                  <a:pt x="15208" y="9417"/>
                </a:lnTo>
                <a:lnTo>
                  <a:pt x="14965" y="9246"/>
                </a:lnTo>
                <a:lnTo>
                  <a:pt x="14746" y="9100"/>
                </a:lnTo>
                <a:lnTo>
                  <a:pt x="14502" y="8954"/>
                </a:lnTo>
                <a:lnTo>
                  <a:pt x="14381" y="8881"/>
                </a:lnTo>
                <a:lnTo>
                  <a:pt x="14235" y="8833"/>
                </a:lnTo>
                <a:lnTo>
                  <a:pt x="14113" y="8808"/>
                </a:lnTo>
                <a:lnTo>
                  <a:pt x="13991" y="8808"/>
                </a:lnTo>
                <a:lnTo>
                  <a:pt x="13943" y="8833"/>
                </a:lnTo>
                <a:lnTo>
                  <a:pt x="13943" y="8857"/>
                </a:lnTo>
                <a:lnTo>
                  <a:pt x="14016" y="8954"/>
                </a:lnTo>
                <a:lnTo>
                  <a:pt x="14089" y="9052"/>
                </a:lnTo>
                <a:lnTo>
                  <a:pt x="14283" y="9222"/>
                </a:lnTo>
                <a:lnTo>
                  <a:pt x="14673" y="9514"/>
                </a:lnTo>
                <a:lnTo>
                  <a:pt x="14916" y="9709"/>
                </a:lnTo>
                <a:lnTo>
                  <a:pt x="15062" y="9806"/>
                </a:lnTo>
                <a:lnTo>
                  <a:pt x="15208" y="9903"/>
                </a:lnTo>
                <a:lnTo>
                  <a:pt x="15086" y="10049"/>
                </a:lnTo>
                <a:lnTo>
                  <a:pt x="15013" y="10122"/>
                </a:lnTo>
                <a:lnTo>
                  <a:pt x="14843" y="10001"/>
                </a:lnTo>
                <a:lnTo>
                  <a:pt x="14721" y="9928"/>
                </a:lnTo>
                <a:lnTo>
                  <a:pt x="14405" y="9782"/>
                </a:lnTo>
                <a:lnTo>
                  <a:pt x="14089" y="9636"/>
                </a:lnTo>
                <a:lnTo>
                  <a:pt x="13943" y="9538"/>
                </a:lnTo>
                <a:lnTo>
                  <a:pt x="13797" y="9441"/>
                </a:lnTo>
                <a:lnTo>
                  <a:pt x="13699" y="9319"/>
                </a:lnTo>
                <a:lnTo>
                  <a:pt x="13626" y="9149"/>
                </a:lnTo>
                <a:lnTo>
                  <a:pt x="13578" y="9149"/>
                </a:lnTo>
                <a:lnTo>
                  <a:pt x="13554" y="9295"/>
                </a:lnTo>
                <a:lnTo>
                  <a:pt x="13578" y="9392"/>
                </a:lnTo>
                <a:lnTo>
                  <a:pt x="13602" y="9514"/>
                </a:lnTo>
                <a:lnTo>
                  <a:pt x="13651" y="9611"/>
                </a:lnTo>
                <a:lnTo>
                  <a:pt x="13724" y="9709"/>
                </a:lnTo>
                <a:lnTo>
                  <a:pt x="13797" y="9782"/>
                </a:lnTo>
                <a:lnTo>
                  <a:pt x="13991" y="9952"/>
                </a:lnTo>
                <a:lnTo>
                  <a:pt x="14283" y="10122"/>
                </a:lnTo>
                <a:lnTo>
                  <a:pt x="14600" y="10268"/>
                </a:lnTo>
                <a:lnTo>
                  <a:pt x="14746" y="10390"/>
                </a:lnTo>
                <a:lnTo>
                  <a:pt x="14551" y="10512"/>
                </a:lnTo>
                <a:lnTo>
                  <a:pt x="14356" y="10633"/>
                </a:lnTo>
                <a:lnTo>
                  <a:pt x="14259" y="10512"/>
                </a:lnTo>
                <a:lnTo>
                  <a:pt x="14137" y="10414"/>
                </a:lnTo>
                <a:lnTo>
                  <a:pt x="13894" y="10244"/>
                </a:lnTo>
                <a:lnTo>
                  <a:pt x="13724" y="10122"/>
                </a:lnTo>
                <a:lnTo>
                  <a:pt x="13578" y="9976"/>
                </a:lnTo>
                <a:lnTo>
                  <a:pt x="13456" y="9855"/>
                </a:lnTo>
                <a:lnTo>
                  <a:pt x="13408" y="9782"/>
                </a:lnTo>
                <a:lnTo>
                  <a:pt x="13359" y="9733"/>
                </a:lnTo>
                <a:lnTo>
                  <a:pt x="13310" y="9733"/>
                </a:lnTo>
                <a:lnTo>
                  <a:pt x="13286" y="9757"/>
                </a:lnTo>
                <a:lnTo>
                  <a:pt x="13262" y="9830"/>
                </a:lnTo>
                <a:lnTo>
                  <a:pt x="13262" y="9928"/>
                </a:lnTo>
                <a:lnTo>
                  <a:pt x="13262" y="10001"/>
                </a:lnTo>
                <a:lnTo>
                  <a:pt x="13310" y="10098"/>
                </a:lnTo>
                <a:lnTo>
                  <a:pt x="13408" y="10244"/>
                </a:lnTo>
                <a:lnTo>
                  <a:pt x="13529" y="10390"/>
                </a:lnTo>
                <a:lnTo>
                  <a:pt x="13699" y="10536"/>
                </a:lnTo>
                <a:lnTo>
                  <a:pt x="13894" y="10682"/>
                </a:lnTo>
                <a:lnTo>
                  <a:pt x="13991" y="10779"/>
                </a:lnTo>
                <a:lnTo>
                  <a:pt x="13894" y="10828"/>
                </a:lnTo>
                <a:lnTo>
                  <a:pt x="13578" y="10828"/>
                </a:lnTo>
                <a:lnTo>
                  <a:pt x="13505" y="10804"/>
                </a:lnTo>
                <a:lnTo>
                  <a:pt x="13335" y="10706"/>
                </a:lnTo>
                <a:lnTo>
                  <a:pt x="13213" y="10560"/>
                </a:lnTo>
                <a:lnTo>
                  <a:pt x="13116" y="10414"/>
                </a:lnTo>
                <a:lnTo>
                  <a:pt x="13018" y="10244"/>
                </a:lnTo>
                <a:lnTo>
                  <a:pt x="12872" y="9879"/>
                </a:lnTo>
                <a:lnTo>
                  <a:pt x="12775" y="9636"/>
                </a:lnTo>
                <a:lnTo>
                  <a:pt x="12653" y="9392"/>
                </a:lnTo>
                <a:lnTo>
                  <a:pt x="12532" y="9173"/>
                </a:lnTo>
                <a:lnTo>
                  <a:pt x="12386" y="8979"/>
                </a:lnTo>
                <a:lnTo>
                  <a:pt x="12215" y="8808"/>
                </a:lnTo>
                <a:lnTo>
                  <a:pt x="12021" y="8662"/>
                </a:lnTo>
                <a:lnTo>
                  <a:pt x="11777" y="8565"/>
                </a:lnTo>
                <a:lnTo>
                  <a:pt x="11510" y="8468"/>
                </a:lnTo>
                <a:lnTo>
                  <a:pt x="11218" y="8443"/>
                </a:lnTo>
                <a:lnTo>
                  <a:pt x="10926" y="8443"/>
                </a:lnTo>
                <a:lnTo>
                  <a:pt x="10634" y="8492"/>
                </a:lnTo>
                <a:lnTo>
                  <a:pt x="10366" y="8589"/>
                </a:lnTo>
                <a:lnTo>
                  <a:pt x="10098" y="8687"/>
                </a:lnTo>
                <a:lnTo>
                  <a:pt x="9855" y="8833"/>
                </a:lnTo>
                <a:lnTo>
                  <a:pt x="9612" y="9027"/>
                </a:lnTo>
                <a:lnTo>
                  <a:pt x="9393" y="9198"/>
                </a:lnTo>
                <a:lnTo>
                  <a:pt x="9198" y="9392"/>
                </a:lnTo>
                <a:lnTo>
                  <a:pt x="9028" y="9611"/>
                </a:lnTo>
                <a:lnTo>
                  <a:pt x="8906" y="9855"/>
                </a:lnTo>
                <a:lnTo>
                  <a:pt x="8784" y="10122"/>
                </a:lnTo>
                <a:lnTo>
                  <a:pt x="8711" y="10366"/>
                </a:lnTo>
                <a:lnTo>
                  <a:pt x="8663" y="10633"/>
                </a:lnTo>
                <a:lnTo>
                  <a:pt x="8638" y="10925"/>
                </a:lnTo>
                <a:lnTo>
                  <a:pt x="8663" y="11193"/>
                </a:lnTo>
                <a:lnTo>
                  <a:pt x="8736" y="11461"/>
                </a:lnTo>
                <a:lnTo>
                  <a:pt x="8833" y="11680"/>
                </a:lnTo>
                <a:lnTo>
                  <a:pt x="8955" y="11874"/>
                </a:lnTo>
                <a:lnTo>
                  <a:pt x="9101" y="12045"/>
                </a:lnTo>
                <a:lnTo>
                  <a:pt x="9295" y="12191"/>
                </a:lnTo>
                <a:lnTo>
                  <a:pt x="9514" y="12312"/>
                </a:lnTo>
                <a:lnTo>
                  <a:pt x="9733" y="12409"/>
                </a:lnTo>
                <a:lnTo>
                  <a:pt x="10001" y="12507"/>
                </a:lnTo>
                <a:lnTo>
                  <a:pt x="10220" y="12580"/>
                </a:lnTo>
                <a:lnTo>
                  <a:pt x="10463" y="12677"/>
                </a:lnTo>
                <a:lnTo>
                  <a:pt x="10658" y="12799"/>
                </a:lnTo>
                <a:lnTo>
                  <a:pt x="10731" y="12872"/>
                </a:lnTo>
                <a:lnTo>
                  <a:pt x="10804" y="12969"/>
                </a:lnTo>
                <a:lnTo>
                  <a:pt x="10780" y="12969"/>
                </a:lnTo>
                <a:lnTo>
                  <a:pt x="10536" y="12920"/>
                </a:lnTo>
                <a:lnTo>
                  <a:pt x="10317" y="12872"/>
                </a:lnTo>
                <a:lnTo>
                  <a:pt x="10098" y="12847"/>
                </a:lnTo>
                <a:lnTo>
                  <a:pt x="9855" y="12847"/>
                </a:lnTo>
                <a:lnTo>
                  <a:pt x="9831" y="12872"/>
                </a:lnTo>
                <a:lnTo>
                  <a:pt x="9831" y="12896"/>
                </a:lnTo>
                <a:lnTo>
                  <a:pt x="9831" y="12920"/>
                </a:lnTo>
                <a:lnTo>
                  <a:pt x="9831" y="12945"/>
                </a:lnTo>
                <a:lnTo>
                  <a:pt x="10293" y="13139"/>
                </a:lnTo>
                <a:lnTo>
                  <a:pt x="10609" y="13285"/>
                </a:lnTo>
                <a:lnTo>
                  <a:pt x="10780" y="13334"/>
                </a:lnTo>
                <a:lnTo>
                  <a:pt x="10926" y="13358"/>
                </a:lnTo>
                <a:lnTo>
                  <a:pt x="10901" y="13504"/>
                </a:lnTo>
                <a:lnTo>
                  <a:pt x="10877" y="13650"/>
                </a:lnTo>
                <a:lnTo>
                  <a:pt x="10634" y="13602"/>
                </a:lnTo>
                <a:lnTo>
                  <a:pt x="10366" y="13577"/>
                </a:lnTo>
                <a:lnTo>
                  <a:pt x="10098" y="13504"/>
                </a:lnTo>
                <a:lnTo>
                  <a:pt x="9879" y="13383"/>
                </a:lnTo>
                <a:lnTo>
                  <a:pt x="9855" y="13407"/>
                </a:lnTo>
                <a:lnTo>
                  <a:pt x="9831" y="13431"/>
                </a:lnTo>
                <a:lnTo>
                  <a:pt x="10025" y="13650"/>
                </a:lnTo>
                <a:lnTo>
                  <a:pt x="10123" y="13748"/>
                </a:lnTo>
                <a:lnTo>
                  <a:pt x="10269" y="13821"/>
                </a:lnTo>
                <a:lnTo>
                  <a:pt x="10512" y="13918"/>
                </a:lnTo>
                <a:lnTo>
                  <a:pt x="10780" y="13991"/>
                </a:lnTo>
                <a:lnTo>
                  <a:pt x="10609" y="14283"/>
                </a:lnTo>
                <a:lnTo>
                  <a:pt x="9952" y="14113"/>
                </a:lnTo>
                <a:lnTo>
                  <a:pt x="9490" y="13967"/>
                </a:lnTo>
                <a:lnTo>
                  <a:pt x="9271" y="13894"/>
                </a:lnTo>
                <a:lnTo>
                  <a:pt x="9028" y="13845"/>
                </a:lnTo>
                <a:lnTo>
                  <a:pt x="9003" y="13869"/>
                </a:lnTo>
                <a:lnTo>
                  <a:pt x="8979" y="13869"/>
                </a:lnTo>
                <a:lnTo>
                  <a:pt x="8955" y="13918"/>
                </a:lnTo>
                <a:lnTo>
                  <a:pt x="8979" y="13942"/>
                </a:lnTo>
                <a:lnTo>
                  <a:pt x="9271" y="14137"/>
                </a:lnTo>
                <a:lnTo>
                  <a:pt x="9587" y="14356"/>
                </a:lnTo>
                <a:lnTo>
                  <a:pt x="9952" y="14526"/>
                </a:lnTo>
                <a:lnTo>
                  <a:pt x="10147" y="14599"/>
                </a:lnTo>
                <a:lnTo>
                  <a:pt x="10317" y="14648"/>
                </a:lnTo>
                <a:lnTo>
                  <a:pt x="10074" y="14916"/>
                </a:lnTo>
                <a:lnTo>
                  <a:pt x="9855" y="14867"/>
                </a:lnTo>
                <a:lnTo>
                  <a:pt x="9685" y="14867"/>
                </a:lnTo>
                <a:lnTo>
                  <a:pt x="9393" y="14818"/>
                </a:lnTo>
                <a:lnTo>
                  <a:pt x="9101" y="14721"/>
                </a:lnTo>
                <a:lnTo>
                  <a:pt x="8809" y="14599"/>
                </a:lnTo>
                <a:lnTo>
                  <a:pt x="8541" y="14429"/>
                </a:lnTo>
                <a:lnTo>
                  <a:pt x="8517" y="14429"/>
                </a:lnTo>
                <a:lnTo>
                  <a:pt x="8517" y="14453"/>
                </a:lnTo>
                <a:lnTo>
                  <a:pt x="8565" y="14624"/>
                </a:lnTo>
                <a:lnTo>
                  <a:pt x="8687" y="14770"/>
                </a:lnTo>
                <a:lnTo>
                  <a:pt x="8809" y="14891"/>
                </a:lnTo>
                <a:lnTo>
                  <a:pt x="8955" y="14989"/>
                </a:lnTo>
                <a:lnTo>
                  <a:pt x="9125" y="15086"/>
                </a:lnTo>
                <a:lnTo>
                  <a:pt x="9295" y="15159"/>
                </a:lnTo>
                <a:lnTo>
                  <a:pt x="9490" y="15208"/>
                </a:lnTo>
                <a:lnTo>
                  <a:pt x="9660" y="15232"/>
                </a:lnTo>
                <a:lnTo>
                  <a:pt x="9320" y="15500"/>
                </a:lnTo>
                <a:lnTo>
                  <a:pt x="9271" y="15451"/>
                </a:lnTo>
                <a:lnTo>
                  <a:pt x="9125" y="15354"/>
                </a:lnTo>
                <a:lnTo>
                  <a:pt x="8955" y="15281"/>
                </a:lnTo>
                <a:lnTo>
                  <a:pt x="8590" y="15135"/>
                </a:lnTo>
                <a:lnTo>
                  <a:pt x="8298" y="14989"/>
                </a:lnTo>
                <a:lnTo>
                  <a:pt x="8152" y="14940"/>
                </a:lnTo>
                <a:lnTo>
                  <a:pt x="8030" y="14867"/>
                </a:lnTo>
                <a:lnTo>
                  <a:pt x="8006" y="14867"/>
                </a:lnTo>
                <a:lnTo>
                  <a:pt x="7981" y="14891"/>
                </a:lnTo>
                <a:lnTo>
                  <a:pt x="7957" y="14989"/>
                </a:lnTo>
                <a:lnTo>
                  <a:pt x="7981" y="15062"/>
                </a:lnTo>
                <a:lnTo>
                  <a:pt x="8006" y="15135"/>
                </a:lnTo>
                <a:lnTo>
                  <a:pt x="8054" y="15208"/>
                </a:lnTo>
                <a:lnTo>
                  <a:pt x="8152" y="15329"/>
                </a:lnTo>
                <a:lnTo>
                  <a:pt x="8298" y="15427"/>
                </a:lnTo>
                <a:lnTo>
                  <a:pt x="8590" y="15597"/>
                </a:lnTo>
                <a:lnTo>
                  <a:pt x="8930" y="15767"/>
                </a:lnTo>
                <a:lnTo>
                  <a:pt x="8614" y="15986"/>
                </a:lnTo>
                <a:lnTo>
                  <a:pt x="8322" y="15792"/>
                </a:lnTo>
                <a:lnTo>
                  <a:pt x="8054" y="15597"/>
                </a:lnTo>
                <a:lnTo>
                  <a:pt x="7762" y="15402"/>
                </a:lnTo>
                <a:lnTo>
                  <a:pt x="7470" y="15183"/>
                </a:lnTo>
                <a:lnTo>
                  <a:pt x="7203" y="14916"/>
                </a:lnTo>
                <a:lnTo>
                  <a:pt x="6935" y="14599"/>
                </a:lnTo>
                <a:lnTo>
                  <a:pt x="6667" y="14307"/>
                </a:lnTo>
                <a:lnTo>
                  <a:pt x="6375" y="14040"/>
                </a:lnTo>
                <a:lnTo>
                  <a:pt x="6229" y="13942"/>
                </a:lnTo>
                <a:lnTo>
                  <a:pt x="6083" y="13845"/>
                </a:lnTo>
                <a:lnTo>
                  <a:pt x="5937" y="13772"/>
                </a:lnTo>
                <a:lnTo>
                  <a:pt x="5767" y="13699"/>
                </a:lnTo>
                <a:lnTo>
                  <a:pt x="5597" y="13650"/>
                </a:lnTo>
                <a:lnTo>
                  <a:pt x="5427" y="13626"/>
                </a:lnTo>
                <a:lnTo>
                  <a:pt x="5256" y="13626"/>
                </a:lnTo>
                <a:lnTo>
                  <a:pt x="5086" y="13650"/>
                </a:lnTo>
                <a:lnTo>
                  <a:pt x="4916" y="13529"/>
                </a:lnTo>
                <a:lnTo>
                  <a:pt x="4843" y="13456"/>
                </a:lnTo>
                <a:lnTo>
                  <a:pt x="4745" y="13383"/>
                </a:lnTo>
                <a:lnTo>
                  <a:pt x="4697" y="13407"/>
                </a:lnTo>
                <a:lnTo>
                  <a:pt x="4672" y="13456"/>
                </a:lnTo>
                <a:lnTo>
                  <a:pt x="4697" y="13529"/>
                </a:lnTo>
                <a:lnTo>
                  <a:pt x="4721" y="13602"/>
                </a:lnTo>
                <a:lnTo>
                  <a:pt x="4843" y="13772"/>
                </a:lnTo>
                <a:lnTo>
                  <a:pt x="4818" y="13772"/>
                </a:lnTo>
                <a:lnTo>
                  <a:pt x="4697" y="13869"/>
                </a:lnTo>
                <a:lnTo>
                  <a:pt x="4502" y="13748"/>
                </a:lnTo>
                <a:lnTo>
                  <a:pt x="4380" y="13723"/>
                </a:lnTo>
                <a:lnTo>
                  <a:pt x="4283" y="13699"/>
                </a:lnTo>
                <a:lnTo>
                  <a:pt x="4259" y="13723"/>
                </a:lnTo>
                <a:lnTo>
                  <a:pt x="4259" y="13748"/>
                </a:lnTo>
                <a:lnTo>
                  <a:pt x="4356" y="13918"/>
                </a:lnTo>
                <a:lnTo>
                  <a:pt x="4478" y="14088"/>
                </a:lnTo>
                <a:lnTo>
                  <a:pt x="4356" y="14234"/>
                </a:lnTo>
                <a:lnTo>
                  <a:pt x="4259" y="14405"/>
                </a:lnTo>
                <a:lnTo>
                  <a:pt x="4161" y="14307"/>
                </a:lnTo>
                <a:lnTo>
                  <a:pt x="4064" y="14186"/>
                </a:lnTo>
                <a:lnTo>
                  <a:pt x="3918" y="13942"/>
                </a:lnTo>
                <a:lnTo>
                  <a:pt x="3894" y="13942"/>
                </a:lnTo>
                <a:lnTo>
                  <a:pt x="3869" y="13967"/>
                </a:lnTo>
                <a:lnTo>
                  <a:pt x="3869" y="14186"/>
                </a:lnTo>
                <a:lnTo>
                  <a:pt x="3894" y="14380"/>
                </a:lnTo>
                <a:lnTo>
                  <a:pt x="3967" y="14575"/>
                </a:lnTo>
                <a:lnTo>
                  <a:pt x="4015" y="14648"/>
                </a:lnTo>
                <a:lnTo>
                  <a:pt x="4088" y="14721"/>
                </a:lnTo>
                <a:lnTo>
                  <a:pt x="3821" y="15329"/>
                </a:lnTo>
                <a:lnTo>
                  <a:pt x="3772" y="15281"/>
                </a:lnTo>
                <a:lnTo>
                  <a:pt x="3699" y="15110"/>
                </a:lnTo>
                <a:lnTo>
                  <a:pt x="3650" y="14916"/>
                </a:lnTo>
                <a:lnTo>
                  <a:pt x="3602" y="14794"/>
                </a:lnTo>
                <a:lnTo>
                  <a:pt x="3553" y="14672"/>
                </a:lnTo>
                <a:lnTo>
                  <a:pt x="3456" y="14551"/>
                </a:lnTo>
                <a:lnTo>
                  <a:pt x="3407" y="14526"/>
                </a:lnTo>
                <a:lnTo>
                  <a:pt x="3358" y="14478"/>
                </a:lnTo>
                <a:lnTo>
                  <a:pt x="3334" y="14502"/>
                </a:lnTo>
                <a:lnTo>
                  <a:pt x="3310" y="14526"/>
                </a:lnTo>
                <a:lnTo>
                  <a:pt x="3285" y="14794"/>
                </a:lnTo>
                <a:lnTo>
                  <a:pt x="3310" y="15013"/>
                </a:lnTo>
                <a:lnTo>
                  <a:pt x="3334" y="15208"/>
                </a:lnTo>
                <a:lnTo>
                  <a:pt x="3358" y="15354"/>
                </a:lnTo>
                <a:lnTo>
                  <a:pt x="3431" y="15475"/>
                </a:lnTo>
                <a:lnTo>
                  <a:pt x="3504" y="15597"/>
                </a:lnTo>
                <a:lnTo>
                  <a:pt x="3626" y="15694"/>
                </a:lnTo>
                <a:lnTo>
                  <a:pt x="3480" y="15865"/>
                </a:lnTo>
                <a:lnTo>
                  <a:pt x="3334" y="16035"/>
                </a:lnTo>
                <a:lnTo>
                  <a:pt x="3358" y="15986"/>
                </a:lnTo>
                <a:lnTo>
                  <a:pt x="3358" y="15913"/>
                </a:lnTo>
                <a:lnTo>
                  <a:pt x="3358" y="15865"/>
                </a:lnTo>
                <a:lnTo>
                  <a:pt x="3334" y="15816"/>
                </a:lnTo>
                <a:lnTo>
                  <a:pt x="3188" y="15621"/>
                </a:lnTo>
                <a:lnTo>
                  <a:pt x="3091" y="15402"/>
                </a:lnTo>
                <a:lnTo>
                  <a:pt x="2920" y="14940"/>
                </a:lnTo>
                <a:lnTo>
                  <a:pt x="2896" y="14916"/>
                </a:lnTo>
                <a:lnTo>
                  <a:pt x="2872" y="14916"/>
                </a:lnTo>
                <a:lnTo>
                  <a:pt x="2847" y="14940"/>
                </a:lnTo>
                <a:lnTo>
                  <a:pt x="2823" y="15232"/>
                </a:lnTo>
                <a:lnTo>
                  <a:pt x="2823" y="15378"/>
                </a:lnTo>
                <a:lnTo>
                  <a:pt x="2823" y="15524"/>
                </a:lnTo>
                <a:lnTo>
                  <a:pt x="2872" y="15670"/>
                </a:lnTo>
                <a:lnTo>
                  <a:pt x="2896" y="15792"/>
                </a:lnTo>
                <a:lnTo>
                  <a:pt x="2969" y="15938"/>
                </a:lnTo>
                <a:lnTo>
                  <a:pt x="3066" y="16059"/>
                </a:lnTo>
                <a:lnTo>
                  <a:pt x="3164" y="16108"/>
                </a:lnTo>
                <a:lnTo>
                  <a:pt x="3237" y="16108"/>
                </a:lnTo>
                <a:lnTo>
                  <a:pt x="3115" y="16181"/>
                </a:lnTo>
                <a:lnTo>
                  <a:pt x="2993" y="16230"/>
                </a:lnTo>
                <a:lnTo>
                  <a:pt x="2872" y="16254"/>
                </a:lnTo>
                <a:lnTo>
                  <a:pt x="2726" y="16278"/>
                </a:lnTo>
                <a:lnTo>
                  <a:pt x="2774" y="16181"/>
                </a:lnTo>
                <a:lnTo>
                  <a:pt x="2750" y="16132"/>
                </a:lnTo>
                <a:lnTo>
                  <a:pt x="2750" y="16084"/>
                </a:lnTo>
                <a:lnTo>
                  <a:pt x="2555" y="15646"/>
                </a:lnTo>
                <a:lnTo>
                  <a:pt x="2458" y="15427"/>
                </a:lnTo>
                <a:lnTo>
                  <a:pt x="2336" y="15232"/>
                </a:lnTo>
                <a:lnTo>
                  <a:pt x="2312" y="15208"/>
                </a:lnTo>
                <a:lnTo>
                  <a:pt x="2263" y="15232"/>
                </a:lnTo>
                <a:lnTo>
                  <a:pt x="2190" y="15354"/>
                </a:lnTo>
                <a:lnTo>
                  <a:pt x="2166" y="15500"/>
                </a:lnTo>
                <a:lnTo>
                  <a:pt x="2166" y="15621"/>
                </a:lnTo>
                <a:lnTo>
                  <a:pt x="2190" y="15767"/>
                </a:lnTo>
                <a:lnTo>
                  <a:pt x="2263" y="16035"/>
                </a:lnTo>
                <a:lnTo>
                  <a:pt x="2385" y="16278"/>
                </a:lnTo>
                <a:lnTo>
                  <a:pt x="2166" y="16230"/>
                </a:lnTo>
                <a:lnTo>
                  <a:pt x="1971" y="16132"/>
                </a:lnTo>
                <a:lnTo>
                  <a:pt x="1971" y="16059"/>
                </a:lnTo>
                <a:lnTo>
                  <a:pt x="1874" y="15573"/>
                </a:lnTo>
                <a:lnTo>
                  <a:pt x="1850" y="15475"/>
                </a:lnTo>
                <a:lnTo>
                  <a:pt x="1777" y="15402"/>
                </a:lnTo>
                <a:lnTo>
                  <a:pt x="1704" y="15329"/>
                </a:lnTo>
                <a:lnTo>
                  <a:pt x="1606" y="15305"/>
                </a:lnTo>
                <a:lnTo>
                  <a:pt x="1558" y="15305"/>
                </a:lnTo>
                <a:lnTo>
                  <a:pt x="1533" y="15354"/>
                </a:lnTo>
                <a:lnTo>
                  <a:pt x="1509" y="15451"/>
                </a:lnTo>
                <a:lnTo>
                  <a:pt x="1485" y="15548"/>
                </a:lnTo>
                <a:lnTo>
                  <a:pt x="1509" y="15767"/>
                </a:lnTo>
                <a:lnTo>
                  <a:pt x="1509" y="15792"/>
                </a:lnTo>
                <a:lnTo>
                  <a:pt x="1387" y="15646"/>
                </a:lnTo>
                <a:lnTo>
                  <a:pt x="1266" y="15500"/>
                </a:lnTo>
                <a:lnTo>
                  <a:pt x="1144" y="15329"/>
                </a:lnTo>
                <a:lnTo>
                  <a:pt x="1047" y="15135"/>
                </a:lnTo>
                <a:lnTo>
                  <a:pt x="876" y="14770"/>
                </a:lnTo>
                <a:lnTo>
                  <a:pt x="779" y="14405"/>
                </a:lnTo>
                <a:lnTo>
                  <a:pt x="730" y="14234"/>
                </a:lnTo>
                <a:lnTo>
                  <a:pt x="706" y="14040"/>
                </a:lnTo>
                <a:lnTo>
                  <a:pt x="706" y="13869"/>
                </a:lnTo>
                <a:lnTo>
                  <a:pt x="730" y="13699"/>
                </a:lnTo>
                <a:lnTo>
                  <a:pt x="779" y="13529"/>
                </a:lnTo>
                <a:lnTo>
                  <a:pt x="828" y="13358"/>
                </a:lnTo>
                <a:lnTo>
                  <a:pt x="925" y="13212"/>
                </a:lnTo>
                <a:lnTo>
                  <a:pt x="1047" y="13066"/>
                </a:lnTo>
                <a:lnTo>
                  <a:pt x="1168" y="12969"/>
                </a:lnTo>
                <a:lnTo>
                  <a:pt x="1314" y="12872"/>
                </a:lnTo>
                <a:lnTo>
                  <a:pt x="1606" y="12726"/>
                </a:lnTo>
                <a:lnTo>
                  <a:pt x="1923" y="12580"/>
                </a:lnTo>
                <a:lnTo>
                  <a:pt x="2239" y="12458"/>
                </a:lnTo>
                <a:lnTo>
                  <a:pt x="2507" y="12288"/>
                </a:lnTo>
                <a:lnTo>
                  <a:pt x="2726" y="12118"/>
                </a:lnTo>
                <a:lnTo>
                  <a:pt x="2896" y="11899"/>
                </a:lnTo>
                <a:lnTo>
                  <a:pt x="2945" y="11777"/>
                </a:lnTo>
                <a:lnTo>
                  <a:pt x="2993" y="11680"/>
                </a:lnTo>
                <a:lnTo>
                  <a:pt x="3018" y="11558"/>
                </a:lnTo>
                <a:lnTo>
                  <a:pt x="3042" y="11436"/>
                </a:lnTo>
                <a:lnTo>
                  <a:pt x="3042" y="11315"/>
                </a:lnTo>
                <a:lnTo>
                  <a:pt x="3018" y="11193"/>
                </a:lnTo>
                <a:lnTo>
                  <a:pt x="2969" y="11047"/>
                </a:lnTo>
                <a:lnTo>
                  <a:pt x="2896" y="10925"/>
                </a:lnTo>
                <a:lnTo>
                  <a:pt x="2823" y="10804"/>
                </a:lnTo>
                <a:lnTo>
                  <a:pt x="2701" y="10682"/>
                </a:lnTo>
                <a:lnTo>
                  <a:pt x="2361" y="10341"/>
                </a:lnTo>
                <a:lnTo>
                  <a:pt x="1996" y="10025"/>
                </a:lnTo>
                <a:lnTo>
                  <a:pt x="1655" y="9709"/>
                </a:lnTo>
                <a:lnTo>
                  <a:pt x="1290" y="9392"/>
                </a:lnTo>
                <a:lnTo>
                  <a:pt x="1095" y="9149"/>
                </a:lnTo>
                <a:lnTo>
                  <a:pt x="901" y="8906"/>
                </a:lnTo>
                <a:lnTo>
                  <a:pt x="706" y="8662"/>
                </a:lnTo>
                <a:lnTo>
                  <a:pt x="487" y="8443"/>
                </a:lnTo>
                <a:lnTo>
                  <a:pt x="925" y="7932"/>
                </a:lnTo>
                <a:lnTo>
                  <a:pt x="1363" y="7397"/>
                </a:lnTo>
                <a:lnTo>
                  <a:pt x="1777" y="6886"/>
                </a:lnTo>
                <a:lnTo>
                  <a:pt x="2239" y="6375"/>
                </a:lnTo>
                <a:lnTo>
                  <a:pt x="2458" y="6156"/>
                </a:lnTo>
                <a:lnTo>
                  <a:pt x="2604" y="6059"/>
                </a:lnTo>
                <a:lnTo>
                  <a:pt x="2750" y="5961"/>
                </a:lnTo>
                <a:lnTo>
                  <a:pt x="2896" y="5888"/>
                </a:lnTo>
                <a:lnTo>
                  <a:pt x="3042" y="5840"/>
                </a:lnTo>
                <a:lnTo>
                  <a:pt x="3212" y="5815"/>
                </a:lnTo>
                <a:lnTo>
                  <a:pt x="3358" y="5815"/>
                </a:lnTo>
                <a:lnTo>
                  <a:pt x="3456" y="5864"/>
                </a:lnTo>
                <a:lnTo>
                  <a:pt x="3529" y="5888"/>
                </a:lnTo>
                <a:lnTo>
                  <a:pt x="3675" y="6010"/>
                </a:lnTo>
                <a:lnTo>
                  <a:pt x="3796" y="6156"/>
                </a:lnTo>
                <a:lnTo>
                  <a:pt x="3894" y="6326"/>
                </a:lnTo>
                <a:lnTo>
                  <a:pt x="4113" y="6667"/>
                </a:lnTo>
                <a:lnTo>
                  <a:pt x="4307" y="7032"/>
                </a:lnTo>
                <a:lnTo>
                  <a:pt x="4502" y="7373"/>
                </a:lnTo>
                <a:lnTo>
                  <a:pt x="4624" y="7543"/>
                </a:lnTo>
                <a:lnTo>
                  <a:pt x="4745" y="7713"/>
                </a:lnTo>
                <a:lnTo>
                  <a:pt x="4916" y="7859"/>
                </a:lnTo>
                <a:lnTo>
                  <a:pt x="5110" y="7981"/>
                </a:lnTo>
                <a:lnTo>
                  <a:pt x="5305" y="8054"/>
                </a:lnTo>
                <a:lnTo>
                  <a:pt x="5500" y="8103"/>
                </a:lnTo>
                <a:lnTo>
                  <a:pt x="5913" y="8103"/>
                </a:lnTo>
                <a:lnTo>
                  <a:pt x="6132" y="8054"/>
                </a:lnTo>
                <a:lnTo>
                  <a:pt x="6351" y="7981"/>
                </a:lnTo>
                <a:lnTo>
                  <a:pt x="6643" y="7859"/>
                </a:lnTo>
                <a:lnTo>
                  <a:pt x="6935" y="7713"/>
                </a:lnTo>
                <a:lnTo>
                  <a:pt x="7227" y="7519"/>
                </a:lnTo>
                <a:lnTo>
                  <a:pt x="7470" y="7324"/>
                </a:lnTo>
                <a:lnTo>
                  <a:pt x="7689" y="7105"/>
                </a:lnTo>
                <a:lnTo>
                  <a:pt x="7884" y="6837"/>
                </a:lnTo>
                <a:lnTo>
                  <a:pt x="8054" y="6570"/>
                </a:lnTo>
                <a:lnTo>
                  <a:pt x="8176" y="6253"/>
                </a:lnTo>
                <a:lnTo>
                  <a:pt x="8249" y="5937"/>
                </a:lnTo>
                <a:lnTo>
                  <a:pt x="8273" y="5645"/>
                </a:lnTo>
                <a:lnTo>
                  <a:pt x="8225" y="5353"/>
                </a:lnTo>
                <a:lnTo>
                  <a:pt x="8127" y="5110"/>
                </a:lnTo>
                <a:lnTo>
                  <a:pt x="7981" y="4866"/>
                </a:lnTo>
                <a:lnTo>
                  <a:pt x="7787" y="4672"/>
                </a:lnTo>
                <a:lnTo>
                  <a:pt x="7568" y="4501"/>
                </a:lnTo>
                <a:lnTo>
                  <a:pt x="7276" y="4355"/>
                </a:lnTo>
                <a:lnTo>
                  <a:pt x="7008" y="4234"/>
                </a:lnTo>
                <a:lnTo>
                  <a:pt x="6716" y="4137"/>
                </a:lnTo>
                <a:lnTo>
                  <a:pt x="6424" y="4039"/>
                </a:lnTo>
                <a:lnTo>
                  <a:pt x="6156" y="3918"/>
                </a:lnTo>
                <a:lnTo>
                  <a:pt x="6059" y="3845"/>
                </a:lnTo>
                <a:lnTo>
                  <a:pt x="5986" y="3772"/>
                </a:lnTo>
                <a:lnTo>
                  <a:pt x="5913" y="3699"/>
                </a:lnTo>
                <a:lnTo>
                  <a:pt x="5864" y="3626"/>
                </a:lnTo>
                <a:lnTo>
                  <a:pt x="5816" y="3455"/>
                </a:lnTo>
                <a:lnTo>
                  <a:pt x="5791" y="3261"/>
                </a:lnTo>
                <a:lnTo>
                  <a:pt x="5816" y="3066"/>
                </a:lnTo>
                <a:lnTo>
                  <a:pt x="5864" y="2896"/>
                </a:lnTo>
                <a:lnTo>
                  <a:pt x="5962" y="2701"/>
                </a:lnTo>
                <a:lnTo>
                  <a:pt x="6059" y="2531"/>
                </a:lnTo>
                <a:lnTo>
                  <a:pt x="6302" y="2214"/>
                </a:lnTo>
                <a:lnTo>
                  <a:pt x="6594" y="1898"/>
                </a:lnTo>
                <a:lnTo>
                  <a:pt x="6911" y="1630"/>
                </a:lnTo>
                <a:lnTo>
                  <a:pt x="7227" y="1363"/>
                </a:lnTo>
                <a:lnTo>
                  <a:pt x="7592" y="1119"/>
                </a:lnTo>
                <a:lnTo>
                  <a:pt x="7957" y="900"/>
                </a:lnTo>
                <a:lnTo>
                  <a:pt x="8322" y="706"/>
                </a:lnTo>
                <a:lnTo>
                  <a:pt x="8687" y="511"/>
                </a:lnTo>
                <a:close/>
                <a:moveTo>
                  <a:pt x="8590" y="0"/>
                </a:moveTo>
                <a:lnTo>
                  <a:pt x="8541" y="24"/>
                </a:lnTo>
                <a:lnTo>
                  <a:pt x="8176" y="219"/>
                </a:lnTo>
                <a:lnTo>
                  <a:pt x="7811" y="414"/>
                </a:lnTo>
                <a:lnTo>
                  <a:pt x="7470" y="608"/>
                </a:lnTo>
                <a:lnTo>
                  <a:pt x="7130" y="827"/>
                </a:lnTo>
                <a:lnTo>
                  <a:pt x="6813" y="1071"/>
                </a:lnTo>
                <a:lnTo>
                  <a:pt x="6497" y="1314"/>
                </a:lnTo>
                <a:lnTo>
                  <a:pt x="6205" y="1606"/>
                </a:lnTo>
                <a:lnTo>
                  <a:pt x="5913" y="1874"/>
                </a:lnTo>
                <a:lnTo>
                  <a:pt x="5694" y="2117"/>
                </a:lnTo>
                <a:lnTo>
                  <a:pt x="5524" y="2360"/>
                </a:lnTo>
                <a:lnTo>
                  <a:pt x="5378" y="2628"/>
                </a:lnTo>
                <a:lnTo>
                  <a:pt x="5281" y="2920"/>
                </a:lnTo>
                <a:lnTo>
                  <a:pt x="5256" y="3066"/>
                </a:lnTo>
                <a:lnTo>
                  <a:pt x="5232" y="3212"/>
                </a:lnTo>
                <a:lnTo>
                  <a:pt x="5232" y="3382"/>
                </a:lnTo>
                <a:lnTo>
                  <a:pt x="5256" y="3528"/>
                </a:lnTo>
                <a:lnTo>
                  <a:pt x="5281" y="3650"/>
                </a:lnTo>
                <a:lnTo>
                  <a:pt x="5354" y="3796"/>
                </a:lnTo>
                <a:lnTo>
                  <a:pt x="5427" y="3942"/>
                </a:lnTo>
                <a:lnTo>
                  <a:pt x="5524" y="4064"/>
                </a:lnTo>
                <a:lnTo>
                  <a:pt x="5645" y="4185"/>
                </a:lnTo>
                <a:lnTo>
                  <a:pt x="5767" y="4283"/>
                </a:lnTo>
                <a:lnTo>
                  <a:pt x="6035" y="4428"/>
                </a:lnTo>
                <a:lnTo>
                  <a:pt x="6327" y="4550"/>
                </a:lnTo>
                <a:lnTo>
                  <a:pt x="6643" y="4647"/>
                </a:lnTo>
                <a:lnTo>
                  <a:pt x="6935" y="4745"/>
                </a:lnTo>
                <a:lnTo>
                  <a:pt x="7203" y="4891"/>
                </a:lnTo>
                <a:lnTo>
                  <a:pt x="7349" y="4964"/>
                </a:lnTo>
                <a:lnTo>
                  <a:pt x="7446" y="5061"/>
                </a:lnTo>
                <a:lnTo>
                  <a:pt x="7543" y="5158"/>
                </a:lnTo>
                <a:lnTo>
                  <a:pt x="7641" y="5280"/>
                </a:lnTo>
                <a:lnTo>
                  <a:pt x="7689" y="5377"/>
                </a:lnTo>
                <a:lnTo>
                  <a:pt x="7714" y="5475"/>
                </a:lnTo>
                <a:lnTo>
                  <a:pt x="7738" y="5669"/>
                </a:lnTo>
                <a:lnTo>
                  <a:pt x="7714" y="5864"/>
                </a:lnTo>
                <a:lnTo>
                  <a:pt x="7665" y="6083"/>
                </a:lnTo>
                <a:lnTo>
                  <a:pt x="7592" y="6278"/>
                </a:lnTo>
                <a:lnTo>
                  <a:pt x="7495" y="6472"/>
                </a:lnTo>
                <a:lnTo>
                  <a:pt x="7373" y="6643"/>
                </a:lnTo>
                <a:lnTo>
                  <a:pt x="7251" y="6789"/>
                </a:lnTo>
                <a:lnTo>
                  <a:pt x="7105" y="6910"/>
                </a:lnTo>
                <a:lnTo>
                  <a:pt x="6959" y="7056"/>
                </a:lnTo>
                <a:lnTo>
                  <a:pt x="6789" y="7154"/>
                </a:lnTo>
                <a:lnTo>
                  <a:pt x="6619" y="7275"/>
                </a:lnTo>
                <a:lnTo>
                  <a:pt x="6254" y="7446"/>
                </a:lnTo>
                <a:lnTo>
                  <a:pt x="5864" y="7567"/>
                </a:lnTo>
                <a:lnTo>
                  <a:pt x="5767" y="7592"/>
                </a:lnTo>
                <a:lnTo>
                  <a:pt x="5645" y="7592"/>
                </a:lnTo>
                <a:lnTo>
                  <a:pt x="5548" y="7567"/>
                </a:lnTo>
                <a:lnTo>
                  <a:pt x="5451" y="7543"/>
                </a:lnTo>
                <a:lnTo>
                  <a:pt x="5281" y="7446"/>
                </a:lnTo>
                <a:lnTo>
                  <a:pt x="5135" y="7300"/>
                </a:lnTo>
                <a:lnTo>
                  <a:pt x="4989" y="7154"/>
                </a:lnTo>
                <a:lnTo>
                  <a:pt x="4891" y="6959"/>
                </a:lnTo>
                <a:lnTo>
                  <a:pt x="4672" y="6594"/>
                </a:lnTo>
                <a:lnTo>
                  <a:pt x="4502" y="6253"/>
                </a:lnTo>
                <a:lnTo>
                  <a:pt x="4283" y="5888"/>
                </a:lnTo>
                <a:lnTo>
                  <a:pt x="4161" y="5742"/>
                </a:lnTo>
                <a:lnTo>
                  <a:pt x="4040" y="5596"/>
                </a:lnTo>
                <a:lnTo>
                  <a:pt x="3869" y="5475"/>
                </a:lnTo>
                <a:lnTo>
                  <a:pt x="3699" y="5377"/>
                </a:lnTo>
                <a:lnTo>
                  <a:pt x="3577" y="5304"/>
                </a:lnTo>
                <a:lnTo>
                  <a:pt x="3456" y="5280"/>
                </a:lnTo>
                <a:lnTo>
                  <a:pt x="3334" y="5256"/>
                </a:lnTo>
                <a:lnTo>
                  <a:pt x="3188" y="5256"/>
                </a:lnTo>
                <a:lnTo>
                  <a:pt x="2945" y="5304"/>
                </a:lnTo>
                <a:lnTo>
                  <a:pt x="2701" y="5377"/>
                </a:lnTo>
                <a:lnTo>
                  <a:pt x="2458" y="5499"/>
                </a:lnTo>
                <a:lnTo>
                  <a:pt x="2239" y="5645"/>
                </a:lnTo>
                <a:lnTo>
                  <a:pt x="2044" y="5815"/>
                </a:lnTo>
                <a:lnTo>
                  <a:pt x="1850" y="5986"/>
                </a:lnTo>
                <a:lnTo>
                  <a:pt x="1606" y="6229"/>
                </a:lnTo>
                <a:lnTo>
                  <a:pt x="1387" y="6521"/>
                </a:lnTo>
                <a:lnTo>
                  <a:pt x="998" y="7081"/>
                </a:lnTo>
                <a:lnTo>
                  <a:pt x="730" y="7397"/>
                </a:lnTo>
                <a:lnTo>
                  <a:pt x="487" y="7713"/>
                </a:lnTo>
                <a:lnTo>
                  <a:pt x="244" y="8030"/>
                </a:lnTo>
                <a:lnTo>
                  <a:pt x="25" y="8395"/>
                </a:lnTo>
                <a:lnTo>
                  <a:pt x="0" y="8492"/>
                </a:lnTo>
                <a:lnTo>
                  <a:pt x="25" y="8565"/>
                </a:lnTo>
                <a:lnTo>
                  <a:pt x="98" y="8638"/>
                </a:lnTo>
                <a:lnTo>
                  <a:pt x="171" y="8662"/>
                </a:lnTo>
                <a:lnTo>
                  <a:pt x="341" y="8906"/>
                </a:lnTo>
                <a:lnTo>
                  <a:pt x="487" y="9149"/>
                </a:lnTo>
                <a:lnTo>
                  <a:pt x="730" y="9441"/>
                </a:lnTo>
                <a:lnTo>
                  <a:pt x="974" y="9709"/>
                </a:lnTo>
                <a:lnTo>
                  <a:pt x="1290" y="10049"/>
                </a:lnTo>
                <a:lnTo>
                  <a:pt x="1655" y="10390"/>
                </a:lnTo>
                <a:lnTo>
                  <a:pt x="2361" y="10998"/>
                </a:lnTo>
                <a:lnTo>
                  <a:pt x="2458" y="11120"/>
                </a:lnTo>
                <a:lnTo>
                  <a:pt x="2531" y="11217"/>
                </a:lnTo>
                <a:lnTo>
                  <a:pt x="2580" y="11290"/>
                </a:lnTo>
                <a:lnTo>
                  <a:pt x="2580" y="11388"/>
                </a:lnTo>
                <a:lnTo>
                  <a:pt x="2580" y="11485"/>
                </a:lnTo>
                <a:lnTo>
                  <a:pt x="2531" y="11582"/>
                </a:lnTo>
                <a:lnTo>
                  <a:pt x="2482" y="11655"/>
                </a:lnTo>
                <a:lnTo>
                  <a:pt x="2409" y="11728"/>
                </a:lnTo>
                <a:lnTo>
                  <a:pt x="2239" y="11874"/>
                </a:lnTo>
                <a:lnTo>
                  <a:pt x="2044" y="11996"/>
                </a:lnTo>
                <a:lnTo>
                  <a:pt x="1655" y="12191"/>
                </a:lnTo>
                <a:lnTo>
                  <a:pt x="1387" y="12312"/>
                </a:lnTo>
                <a:lnTo>
                  <a:pt x="1095" y="12458"/>
                </a:lnTo>
                <a:lnTo>
                  <a:pt x="852" y="12604"/>
                </a:lnTo>
                <a:lnTo>
                  <a:pt x="609" y="12799"/>
                </a:lnTo>
                <a:lnTo>
                  <a:pt x="511" y="12920"/>
                </a:lnTo>
                <a:lnTo>
                  <a:pt x="438" y="13042"/>
                </a:lnTo>
                <a:lnTo>
                  <a:pt x="365" y="13164"/>
                </a:lnTo>
                <a:lnTo>
                  <a:pt x="317" y="13285"/>
                </a:lnTo>
                <a:lnTo>
                  <a:pt x="244" y="13577"/>
                </a:lnTo>
                <a:lnTo>
                  <a:pt x="219" y="13869"/>
                </a:lnTo>
                <a:lnTo>
                  <a:pt x="244" y="14161"/>
                </a:lnTo>
                <a:lnTo>
                  <a:pt x="268" y="14453"/>
                </a:lnTo>
                <a:lnTo>
                  <a:pt x="341" y="14745"/>
                </a:lnTo>
                <a:lnTo>
                  <a:pt x="438" y="15013"/>
                </a:lnTo>
                <a:lnTo>
                  <a:pt x="536" y="15281"/>
                </a:lnTo>
                <a:lnTo>
                  <a:pt x="682" y="15524"/>
                </a:lnTo>
                <a:lnTo>
                  <a:pt x="852" y="15767"/>
                </a:lnTo>
                <a:lnTo>
                  <a:pt x="1022" y="16011"/>
                </a:lnTo>
                <a:lnTo>
                  <a:pt x="1241" y="16205"/>
                </a:lnTo>
                <a:lnTo>
                  <a:pt x="1460" y="16400"/>
                </a:lnTo>
                <a:lnTo>
                  <a:pt x="1704" y="16546"/>
                </a:lnTo>
                <a:lnTo>
                  <a:pt x="1971" y="16668"/>
                </a:lnTo>
                <a:lnTo>
                  <a:pt x="2190" y="16741"/>
                </a:lnTo>
                <a:lnTo>
                  <a:pt x="2434" y="16765"/>
                </a:lnTo>
                <a:lnTo>
                  <a:pt x="2653" y="16789"/>
                </a:lnTo>
                <a:lnTo>
                  <a:pt x="2896" y="16765"/>
                </a:lnTo>
                <a:lnTo>
                  <a:pt x="3115" y="16716"/>
                </a:lnTo>
                <a:lnTo>
                  <a:pt x="3334" y="16643"/>
                </a:lnTo>
                <a:lnTo>
                  <a:pt x="3529" y="16522"/>
                </a:lnTo>
                <a:lnTo>
                  <a:pt x="3723" y="16351"/>
                </a:lnTo>
                <a:lnTo>
                  <a:pt x="3869" y="16205"/>
                </a:lnTo>
                <a:lnTo>
                  <a:pt x="3991" y="16035"/>
                </a:lnTo>
                <a:lnTo>
                  <a:pt x="4113" y="15840"/>
                </a:lnTo>
                <a:lnTo>
                  <a:pt x="4210" y="15646"/>
                </a:lnTo>
                <a:lnTo>
                  <a:pt x="4405" y="15256"/>
                </a:lnTo>
                <a:lnTo>
                  <a:pt x="4575" y="14867"/>
                </a:lnTo>
                <a:lnTo>
                  <a:pt x="4697" y="14648"/>
                </a:lnTo>
                <a:lnTo>
                  <a:pt x="4818" y="14478"/>
                </a:lnTo>
                <a:lnTo>
                  <a:pt x="4940" y="14332"/>
                </a:lnTo>
                <a:lnTo>
                  <a:pt x="5086" y="14234"/>
                </a:lnTo>
                <a:lnTo>
                  <a:pt x="5232" y="14161"/>
                </a:lnTo>
                <a:lnTo>
                  <a:pt x="5402" y="14137"/>
                </a:lnTo>
                <a:lnTo>
                  <a:pt x="5621" y="14186"/>
                </a:lnTo>
                <a:lnTo>
                  <a:pt x="5840" y="14259"/>
                </a:lnTo>
                <a:lnTo>
                  <a:pt x="6010" y="14380"/>
                </a:lnTo>
                <a:lnTo>
                  <a:pt x="6181" y="14502"/>
                </a:lnTo>
                <a:lnTo>
                  <a:pt x="6327" y="14648"/>
                </a:lnTo>
                <a:lnTo>
                  <a:pt x="6473" y="14818"/>
                </a:lnTo>
                <a:lnTo>
                  <a:pt x="6740" y="15135"/>
                </a:lnTo>
                <a:lnTo>
                  <a:pt x="7032" y="15451"/>
                </a:lnTo>
                <a:lnTo>
                  <a:pt x="7154" y="15597"/>
                </a:lnTo>
                <a:lnTo>
                  <a:pt x="7324" y="15719"/>
                </a:lnTo>
                <a:lnTo>
                  <a:pt x="7641" y="15938"/>
                </a:lnTo>
                <a:lnTo>
                  <a:pt x="7957" y="16157"/>
                </a:lnTo>
                <a:lnTo>
                  <a:pt x="8273" y="16400"/>
                </a:lnTo>
                <a:lnTo>
                  <a:pt x="8298" y="16473"/>
                </a:lnTo>
                <a:lnTo>
                  <a:pt x="8346" y="16522"/>
                </a:lnTo>
                <a:lnTo>
                  <a:pt x="8395" y="16546"/>
                </a:lnTo>
                <a:lnTo>
                  <a:pt x="8468" y="16546"/>
                </a:lnTo>
                <a:lnTo>
                  <a:pt x="8784" y="16424"/>
                </a:lnTo>
                <a:lnTo>
                  <a:pt x="9052" y="16254"/>
                </a:lnTo>
                <a:lnTo>
                  <a:pt x="9587" y="15889"/>
                </a:lnTo>
                <a:lnTo>
                  <a:pt x="9879" y="15670"/>
                </a:lnTo>
                <a:lnTo>
                  <a:pt x="10147" y="15475"/>
                </a:lnTo>
                <a:lnTo>
                  <a:pt x="10390" y="15256"/>
                </a:lnTo>
                <a:lnTo>
                  <a:pt x="10634" y="15013"/>
                </a:lnTo>
                <a:lnTo>
                  <a:pt x="10828" y="14794"/>
                </a:lnTo>
                <a:lnTo>
                  <a:pt x="10999" y="14575"/>
                </a:lnTo>
                <a:lnTo>
                  <a:pt x="11145" y="14332"/>
                </a:lnTo>
                <a:lnTo>
                  <a:pt x="11242" y="14088"/>
                </a:lnTo>
                <a:lnTo>
                  <a:pt x="11339" y="13821"/>
                </a:lnTo>
                <a:lnTo>
                  <a:pt x="11388" y="13553"/>
                </a:lnTo>
                <a:lnTo>
                  <a:pt x="11388" y="13261"/>
                </a:lnTo>
                <a:lnTo>
                  <a:pt x="11339" y="12993"/>
                </a:lnTo>
                <a:lnTo>
                  <a:pt x="11315" y="12847"/>
                </a:lnTo>
                <a:lnTo>
                  <a:pt x="11242" y="12726"/>
                </a:lnTo>
                <a:lnTo>
                  <a:pt x="11169" y="12628"/>
                </a:lnTo>
                <a:lnTo>
                  <a:pt x="11096" y="12531"/>
                </a:lnTo>
                <a:lnTo>
                  <a:pt x="10877" y="12361"/>
                </a:lnTo>
                <a:lnTo>
                  <a:pt x="10658" y="12239"/>
                </a:lnTo>
                <a:lnTo>
                  <a:pt x="10390" y="12118"/>
                </a:lnTo>
                <a:lnTo>
                  <a:pt x="10147" y="12045"/>
                </a:lnTo>
                <a:lnTo>
                  <a:pt x="9879" y="11947"/>
                </a:lnTo>
                <a:lnTo>
                  <a:pt x="9636" y="11850"/>
                </a:lnTo>
                <a:lnTo>
                  <a:pt x="9466" y="11753"/>
                </a:lnTo>
                <a:lnTo>
                  <a:pt x="9320" y="11631"/>
                </a:lnTo>
                <a:lnTo>
                  <a:pt x="9222" y="11485"/>
                </a:lnTo>
                <a:lnTo>
                  <a:pt x="9149" y="11315"/>
                </a:lnTo>
                <a:lnTo>
                  <a:pt x="9125" y="11169"/>
                </a:lnTo>
                <a:lnTo>
                  <a:pt x="9101" y="10974"/>
                </a:lnTo>
                <a:lnTo>
                  <a:pt x="9125" y="10804"/>
                </a:lnTo>
                <a:lnTo>
                  <a:pt x="9149" y="10633"/>
                </a:lnTo>
                <a:lnTo>
                  <a:pt x="9198" y="10439"/>
                </a:lnTo>
                <a:lnTo>
                  <a:pt x="9271" y="10268"/>
                </a:lnTo>
                <a:lnTo>
                  <a:pt x="9466" y="9903"/>
                </a:lnTo>
                <a:lnTo>
                  <a:pt x="9685" y="9611"/>
                </a:lnTo>
                <a:lnTo>
                  <a:pt x="9928" y="9368"/>
                </a:lnTo>
                <a:lnTo>
                  <a:pt x="10074" y="9246"/>
                </a:lnTo>
                <a:lnTo>
                  <a:pt x="10244" y="9149"/>
                </a:lnTo>
                <a:lnTo>
                  <a:pt x="10415" y="9076"/>
                </a:lnTo>
                <a:lnTo>
                  <a:pt x="10609" y="9003"/>
                </a:lnTo>
                <a:lnTo>
                  <a:pt x="10804" y="8954"/>
                </a:lnTo>
                <a:lnTo>
                  <a:pt x="10999" y="8930"/>
                </a:lnTo>
                <a:lnTo>
                  <a:pt x="11193" y="8930"/>
                </a:lnTo>
                <a:lnTo>
                  <a:pt x="11388" y="8954"/>
                </a:lnTo>
                <a:lnTo>
                  <a:pt x="11583" y="8979"/>
                </a:lnTo>
                <a:lnTo>
                  <a:pt x="11729" y="9052"/>
                </a:lnTo>
                <a:lnTo>
                  <a:pt x="11875" y="9149"/>
                </a:lnTo>
                <a:lnTo>
                  <a:pt x="11996" y="9271"/>
                </a:lnTo>
                <a:lnTo>
                  <a:pt x="12118" y="9417"/>
                </a:lnTo>
                <a:lnTo>
                  <a:pt x="12215" y="9563"/>
                </a:lnTo>
                <a:lnTo>
                  <a:pt x="12361" y="9903"/>
                </a:lnTo>
                <a:lnTo>
                  <a:pt x="12580" y="10390"/>
                </a:lnTo>
                <a:lnTo>
                  <a:pt x="12702" y="10633"/>
                </a:lnTo>
                <a:lnTo>
                  <a:pt x="12824" y="10828"/>
                </a:lnTo>
                <a:lnTo>
                  <a:pt x="12994" y="11023"/>
                </a:lnTo>
                <a:lnTo>
                  <a:pt x="13189" y="11169"/>
                </a:lnTo>
                <a:lnTo>
                  <a:pt x="13310" y="11217"/>
                </a:lnTo>
                <a:lnTo>
                  <a:pt x="13432" y="11266"/>
                </a:lnTo>
                <a:lnTo>
                  <a:pt x="13554" y="11290"/>
                </a:lnTo>
                <a:lnTo>
                  <a:pt x="13724" y="11315"/>
                </a:lnTo>
                <a:lnTo>
                  <a:pt x="13870" y="11315"/>
                </a:lnTo>
                <a:lnTo>
                  <a:pt x="14016" y="11290"/>
                </a:lnTo>
                <a:lnTo>
                  <a:pt x="14186" y="11266"/>
                </a:lnTo>
                <a:lnTo>
                  <a:pt x="14332" y="11217"/>
                </a:lnTo>
                <a:lnTo>
                  <a:pt x="14600" y="11071"/>
                </a:lnTo>
                <a:lnTo>
                  <a:pt x="14867" y="10877"/>
                </a:lnTo>
                <a:lnTo>
                  <a:pt x="15111" y="10682"/>
                </a:lnTo>
                <a:lnTo>
                  <a:pt x="15330" y="10439"/>
                </a:lnTo>
                <a:lnTo>
                  <a:pt x="15549" y="10195"/>
                </a:lnTo>
                <a:lnTo>
                  <a:pt x="15719" y="9952"/>
                </a:lnTo>
                <a:lnTo>
                  <a:pt x="16352" y="9027"/>
                </a:lnTo>
                <a:lnTo>
                  <a:pt x="16473" y="8833"/>
                </a:lnTo>
                <a:lnTo>
                  <a:pt x="16619" y="8614"/>
                </a:lnTo>
                <a:lnTo>
                  <a:pt x="16692" y="8395"/>
                </a:lnTo>
                <a:lnTo>
                  <a:pt x="16717" y="8273"/>
                </a:lnTo>
                <a:lnTo>
                  <a:pt x="16717" y="8151"/>
                </a:lnTo>
                <a:lnTo>
                  <a:pt x="16717" y="8127"/>
                </a:lnTo>
                <a:lnTo>
                  <a:pt x="16717" y="8078"/>
                </a:lnTo>
                <a:lnTo>
                  <a:pt x="16717" y="8005"/>
                </a:lnTo>
                <a:lnTo>
                  <a:pt x="16692" y="7957"/>
                </a:lnTo>
                <a:lnTo>
                  <a:pt x="16644" y="7908"/>
                </a:lnTo>
                <a:lnTo>
                  <a:pt x="16327" y="7640"/>
                </a:lnTo>
                <a:lnTo>
                  <a:pt x="16011" y="7348"/>
                </a:lnTo>
                <a:lnTo>
                  <a:pt x="15451" y="6740"/>
                </a:lnTo>
                <a:lnTo>
                  <a:pt x="15232" y="6521"/>
                </a:lnTo>
                <a:lnTo>
                  <a:pt x="14989" y="6302"/>
                </a:lnTo>
                <a:lnTo>
                  <a:pt x="14527" y="5888"/>
                </a:lnTo>
                <a:lnTo>
                  <a:pt x="14381" y="5742"/>
                </a:lnTo>
                <a:lnTo>
                  <a:pt x="14283" y="5572"/>
                </a:lnTo>
                <a:lnTo>
                  <a:pt x="14210" y="5402"/>
                </a:lnTo>
                <a:lnTo>
                  <a:pt x="14162" y="5231"/>
                </a:lnTo>
                <a:lnTo>
                  <a:pt x="14162" y="5061"/>
                </a:lnTo>
                <a:lnTo>
                  <a:pt x="14186" y="4866"/>
                </a:lnTo>
                <a:lnTo>
                  <a:pt x="14259" y="4696"/>
                </a:lnTo>
                <a:lnTo>
                  <a:pt x="14381" y="4526"/>
                </a:lnTo>
                <a:lnTo>
                  <a:pt x="14478" y="4428"/>
                </a:lnTo>
                <a:lnTo>
                  <a:pt x="14600" y="4355"/>
                </a:lnTo>
                <a:lnTo>
                  <a:pt x="14746" y="4283"/>
                </a:lnTo>
                <a:lnTo>
                  <a:pt x="14892" y="4234"/>
                </a:lnTo>
                <a:lnTo>
                  <a:pt x="15476" y="4039"/>
                </a:lnTo>
                <a:lnTo>
                  <a:pt x="15719" y="3942"/>
                </a:lnTo>
                <a:lnTo>
                  <a:pt x="15938" y="3820"/>
                </a:lnTo>
                <a:lnTo>
                  <a:pt x="16108" y="3674"/>
                </a:lnTo>
                <a:lnTo>
                  <a:pt x="16230" y="3504"/>
                </a:lnTo>
                <a:lnTo>
                  <a:pt x="16352" y="3334"/>
                </a:lnTo>
                <a:lnTo>
                  <a:pt x="16425" y="3139"/>
                </a:lnTo>
                <a:lnTo>
                  <a:pt x="16473" y="2920"/>
                </a:lnTo>
                <a:lnTo>
                  <a:pt x="16498" y="2701"/>
                </a:lnTo>
                <a:lnTo>
                  <a:pt x="16522" y="2482"/>
                </a:lnTo>
                <a:lnTo>
                  <a:pt x="16498" y="2263"/>
                </a:lnTo>
                <a:lnTo>
                  <a:pt x="16449" y="2044"/>
                </a:lnTo>
                <a:lnTo>
                  <a:pt x="16376" y="1825"/>
                </a:lnTo>
                <a:lnTo>
                  <a:pt x="16303" y="1606"/>
                </a:lnTo>
                <a:lnTo>
                  <a:pt x="16206" y="1387"/>
                </a:lnTo>
                <a:lnTo>
                  <a:pt x="16084" y="1192"/>
                </a:lnTo>
                <a:lnTo>
                  <a:pt x="15938" y="998"/>
                </a:lnTo>
                <a:lnTo>
                  <a:pt x="15768" y="779"/>
                </a:lnTo>
                <a:lnTo>
                  <a:pt x="15573" y="608"/>
                </a:lnTo>
                <a:lnTo>
                  <a:pt x="15354" y="462"/>
                </a:lnTo>
                <a:lnTo>
                  <a:pt x="15111" y="341"/>
                </a:lnTo>
                <a:lnTo>
                  <a:pt x="14892" y="268"/>
                </a:lnTo>
                <a:lnTo>
                  <a:pt x="14648" y="195"/>
                </a:lnTo>
                <a:lnTo>
                  <a:pt x="14137" y="195"/>
                </a:lnTo>
                <a:lnTo>
                  <a:pt x="13894" y="219"/>
                </a:lnTo>
                <a:lnTo>
                  <a:pt x="13675" y="292"/>
                </a:lnTo>
                <a:lnTo>
                  <a:pt x="13432" y="389"/>
                </a:lnTo>
                <a:lnTo>
                  <a:pt x="13213" y="535"/>
                </a:lnTo>
                <a:lnTo>
                  <a:pt x="13018" y="681"/>
                </a:lnTo>
                <a:lnTo>
                  <a:pt x="12848" y="876"/>
                </a:lnTo>
                <a:lnTo>
                  <a:pt x="12702" y="1095"/>
                </a:lnTo>
                <a:lnTo>
                  <a:pt x="12580" y="1338"/>
                </a:lnTo>
                <a:lnTo>
                  <a:pt x="12459" y="1630"/>
                </a:lnTo>
                <a:lnTo>
                  <a:pt x="12337" y="1898"/>
                </a:lnTo>
                <a:lnTo>
                  <a:pt x="12191" y="2166"/>
                </a:lnTo>
                <a:lnTo>
                  <a:pt x="12118" y="2287"/>
                </a:lnTo>
                <a:lnTo>
                  <a:pt x="12021" y="2385"/>
                </a:lnTo>
                <a:lnTo>
                  <a:pt x="11850" y="2531"/>
                </a:lnTo>
                <a:lnTo>
                  <a:pt x="11680" y="2579"/>
                </a:lnTo>
                <a:lnTo>
                  <a:pt x="11510" y="2604"/>
                </a:lnTo>
                <a:lnTo>
                  <a:pt x="11339" y="2579"/>
                </a:lnTo>
                <a:lnTo>
                  <a:pt x="11169" y="2506"/>
                </a:lnTo>
                <a:lnTo>
                  <a:pt x="10999" y="2433"/>
                </a:lnTo>
                <a:lnTo>
                  <a:pt x="10853" y="2312"/>
                </a:lnTo>
                <a:lnTo>
                  <a:pt x="10707" y="2190"/>
                </a:lnTo>
                <a:lnTo>
                  <a:pt x="10488" y="1947"/>
                </a:lnTo>
                <a:lnTo>
                  <a:pt x="10269" y="1679"/>
                </a:lnTo>
                <a:lnTo>
                  <a:pt x="9855" y="1168"/>
                </a:lnTo>
                <a:lnTo>
                  <a:pt x="9636" y="900"/>
                </a:lnTo>
                <a:lnTo>
                  <a:pt x="9417" y="657"/>
                </a:lnTo>
                <a:lnTo>
                  <a:pt x="9174" y="414"/>
                </a:lnTo>
                <a:lnTo>
                  <a:pt x="8906" y="219"/>
                </a:lnTo>
                <a:lnTo>
                  <a:pt x="8857" y="122"/>
                </a:lnTo>
                <a:lnTo>
                  <a:pt x="8784" y="24"/>
                </a:lnTo>
                <a:lnTo>
                  <a:pt x="8663" y="0"/>
                </a:ln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0" name="Google Shape;660;p50">
            <a:extLst>
              <a:ext uri="{FF2B5EF4-FFF2-40B4-BE49-F238E27FC236}">
                <a16:creationId xmlns:a16="http://schemas.microsoft.com/office/drawing/2014/main" id="{D3074CE6-BBBE-46FB-8489-10C2D27F47FF}"/>
              </a:ext>
            </a:extLst>
          </p:cNvPr>
          <p:cNvSpPr/>
          <p:nvPr/>
        </p:nvSpPr>
        <p:spPr>
          <a:xfrm>
            <a:off x="330211" y="2773261"/>
            <a:ext cx="414283" cy="388210"/>
          </a:xfrm>
          <a:custGeom>
            <a:avLst/>
            <a:gdLst/>
            <a:ahLst/>
            <a:cxnLst/>
            <a:rect l="l" t="t" r="r" b="b"/>
            <a:pathLst>
              <a:path w="18956" h="17763" extrusionOk="0">
                <a:moveTo>
                  <a:pt x="17592" y="6229"/>
                </a:moveTo>
                <a:lnTo>
                  <a:pt x="17836" y="6375"/>
                </a:lnTo>
                <a:lnTo>
                  <a:pt x="17957" y="6473"/>
                </a:lnTo>
                <a:lnTo>
                  <a:pt x="18079" y="6570"/>
                </a:lnTo>
                <a:lnTo>
                  <a:pt x="17933" y="6619"/>
                </a:lnTo>
                <a:lnTo>
                  <a:pt x="17811" y="6667"/>
                </a:lnTo>
                <a:lnTo>
                  <a:pt x="17617" y="6789"/>
                </a:lnTo>
                <a:lnTo>
                  <a:pt x="17592" y="6229"/>
                </a:lnTo>
                <a:close/>
                <a:moveTo>
                  <a:pt x="18225" y="6765"/>
                </a:moveTo>
                <a:lnTo>
                  <a:pt x="18298" y="6911"/>
                </a:lnTo>
                <a:lnTo>
                  <a:pt x="18128" y="6935"/>
                </a:lnTo>
                <a:lnTo>
                  <a:pt x="17957" y="7008"/>
                </a:lnTo>
                <a:lnTo>
                  <a:pt x="17787" y="7081"/>
                </a:lnTo>
                <a:lnTo>
                  <a:pt x="17617" y="7203"/>
                </a:lnTo>
                <a:lnTo>
                  <a:pt x="17617" y="6984"/>
                </a:lnTo>
                <a:lnTo>
                  <a:pt x="17909" y="6862"/>
                </a:lnTo>
                <a:lnTo>
                  <a:pt x="18079" y="6813"/>
                </a:lnTo>
                <a:lnTo>
                  <a:pt x="18225" y="6765"/>
                </a:lnTo>
                <a:close/>
                <a:moveTo>
                  <a:pt x="18371" y="7203"/>
                </a:moveTo>
                <a:lnTo>
                  <a:pt x="18395" y="7397"/>
                </a:lnTo>
                <a:lnTo>
                  <a:pt x="18225" y="7470"/>
                </a:lnTo>
                <a:lnTo>
                  <a:pt x="18079" y="7543"/>
                </a:lnTo>
                <a:lnTo>
                  <a:pt x="17860" y="7689"/>
                </a:lnTo>
                <a:lnTo>
                  <a:pt x="17641" y="7835"/>
                </a:lnTo>
                <a:lnTo>
                  <a:pt x="17641" y="7738"/>
                </a:lnTo>
                <a:lnTo>
                  <a:pt x="17617" y="7470"/>
                </a:lnTo>
                <a:lnTo>
                  <a:pt x="17787" y="7397"/>
                </a:lnTo>
                <a:lnTo>
                  <a:pt x="18347" y="7227"/>
                </a:lnTo>
                <a:lnTo>
                  <a:pt x="18371" y="7203"/>
                </a:lnTo>
                <a:close/>
                <a:moveTo>
                  <a:pt x="18420" y="7689"/>
                </a:moveTo>
                <a:lnTo>
                  <a:pt x="18420" y="7835"/>
                </a:lnTo>
                <a:lnTo>
                  <a:pt x="18420" y="7908"/>
                </a:lnTo>
                <a:lnTo>
                  <a:pt x="18225" y="7981"/>
                </a:lnTo>
                <a:lnTo>
                  <a:pt x="18006" y="8103"/>
                </a:lnTo>
                <a:lnTo>
                  <a:pt x="17811" y="8249"/>
                </a:lnTo>
                <a:lnTo>
                  <a:pt x="17641" y="8395"/>
                </a:lnTo>
                <a:lnTo>
                  <a:pt x="17641" y="8006"/>
                </a:lnTo>
                <a:lnTo>
                  <a:pt x="17860" y="7933"/>
                </a:lnTo>
                <a:lnTo>
                  <a:pt x="18079" y="7835"/>
                </a:lnTo>
                <a:lnTo>
                  <a:pt x="18420" y="7689"/>
                </a:lnTo>
                <a:close/>
                <a:moveTo>
                  <a:pt x="18420" y="8200"/>
                </a:moveTo>
                <a:lnTo>
                  <a:pt x="18395" y="8468"/>
                </a:lnTo>
                <a:lnTo>
                  <a:pt x="18322" y="8492"/>
                </a:lnTo>
                <a:lnTo>
                  <a:pt x="18249" y="8517"/>
                </a:lnTo>
                <a:lnTo>
                  <a:pt x="18103" y="8614"/>
                </a:lnTo>
                <a:lnTo>
                  <a:pt x="17884" y="8736"/>
                </a:lnTo>
                <a:lnTo>
                  <a:pt x="17665" y="8833"/>
                </a:lnTo>
                <a:lnTo>
                  <a:pt x="17665" y="8565"/>
                </a:lnTo>
                <a:lnTo>
                  <a:pt x="17860" y="8517"/>
                </a:lnTo>
                <a:lnTo>
                  <a:pt x="18055" y="8419"/>
                </a:lnTo>
                <a:lnTo>
                  <a:pt x="18225" y="8298"/>
                </a:lnTo>
                <a:lnTo>
                  <a:pt x="18420" y="8200"/>
                </a:lnTo>
                <a:close/>
                <a:moveTo>
                  <a:pt x="18298" y="8784"/>
                </a:moveTo>
                <a:lnTo>
                  <a:pt x="18201" y="8979"/>
                </a:lnTo>
                <a:lnTo>
                  <a:pt x="18079" y="9174"/>
                </a:lnTo>
                <a:lnTo>
                  <a:pt x="17884" y="9344"/>
                </a:lnTo>
                <a:lnTo>
                  <a:pt x="17690" y="9514"/>
                </a:lnTo>
                <a:lnTo>
                  <a:pt x="17665" y="8955"/>
                </a:lnTo>
                <a:lnTo>
                  <a:pt x="17860" y="8930"/>
                </a:lnTo>
                <a:lnTo>
                  <a:pt x="18079" y="8857"/>
                </a:lnTo>
                <a:lnTo>
                  <a:pt x="18298" y="8784"/>
                </a:lnTo>
                <a:close/>
                <a:moveTo>
                  <a:pt x="2969" y="5061"/>
                </a:moveTo>
                <a:lnTo>
                  <a:pt x="3674" y="5086"/>
                </a:lnTo>
                <a:lnTo>
                  <a:pt x="4380" y="5086"/>
                </a:lnTo>
                <a:lnTo>
                  <a:pt x="4331" y="5305"/>
                </a:lnTo>
                <a:lnTo>
                  <a:pt x="4307" y="5572"/>
                </a:lnTo>
                <a:lnTo>
                  <a:pt x="4283" y="6083"/>
                </a:lnTo>
                <a:lnTo>
                  <a:pt x="4258" y="7543"/>
                </a:lnTo>
                <a:lnTo>
                  <a:pt x="4258" y="9003"/>
                </a:lnTo>
                <a:lnTo>
                  <a:pt x="4283" y="10488"/>
                </a:lnTo>
                <a:lnTo>
                  <a:pt x="3869" y="10536"/>
                </a:lnTo>
                <a:lnTo>
                  <a:pt x="3869" y="10512"/>
                </a:lnTo>
                <a:lnTo>
                  <a:pt x="3991" y="10317"/>
                </a:lnTo>
                <a:lnTo>
                  <a:pt x="4088" y="10123"/>
                </a:lnTo>
                <a:lnTo>
                  <a:pt x="4161" y="9904"/>
                </a:lnTo>
                <a:lnTo>
                  <a:pt x="4185" y="9782"/>
                </a:lnTo>
                <a:lnTo>
                  <a:pt x="4185" y="9660"/>
                </a:lnTo>
                <a:lnTo>
                  <a:pt x="4161" y="9612"/>
                </a:lnTo>
                <a:lnTo>
                  <a:pt x="4112" y="9587"/>
                </a:lnTo>
                <a:lnTo>
                  <a:pt x="4064" y="9587"/>
                </a:lnTo>
                <a:lnTo>
                  <a:pt x="4015" y="9612"/>
                </a:lnTo>
                <a:lnTo>
                  <a:pt x="3796" y="9977"/>
                </a:lnTo>
                <a:lnTo>
                  <a:pt x="3601" y="10342"/>
                </a:lnTo>
                <a:lnTo>
                  <a:pt x="3431" y="10561"/>
                </a:lnTo>
                <a:lnTo>
                  <a:pt x="3115" y="10585"/>
                </a:lnTo>
                <a:lnTo>
                  <a:pt x="3115" y="10585"/>
                </a:lnTo>
                <a:lnTo>
                  <a:pt x="3188" y="10390"/>
                </a:lnTo>
                <a:lnTo>
                  <a:pt x="3261" y="10220"/>
                </a:lnTo>
                <a:lnTo>
                  <a:pt x="3334" y="10001"/>
                </a:lnTo>
                <a:lnTo>
                  <a:pt x="3431" y="9806"/>
                </a:lnTo>
                <a:lnTo>
                  <a:pt x="3553" y="9612"/>
                </a:lnTo>
                <a:lnTo>
                  <a:pt x="3626" y="9539"/>
                </a:lnTo>
                <a:lnTo>
                  <a:pt x="3723" y="9490"/>
                </a:lnTo>
                <a:lnTo>
                  <a:pt x="3747" y="9466"/>
                </a:lnTo>
                <a:lnTo>
                  <a:pt x="3747" y="9441"/>
                </a:lnTo>
                <a:lnTo>
                  <a:pt x="3723" y="9417"/>
                </a:lnTo>
                <a:lnTo>
                  <a:pt x="3699" y="9417"/>
                </a:lnTo>
                <a:lnTo>
                  <a:pt x="3601" y="9441"/>
                </a:lnTo>
                <a:lnTo>
                  <a:pt x="3504" y="9466"/>
                </a:lnTo>
                <a:lnTo>
                  <a:pt x="3358" y="9587"/>
                </a:lnTo>
                <a:lnTo>
                  <a:pt x="3212" y="9733"/>
                </a:lnTo>
                <a:lnTo>
                  <a:pt x="3115" y="9904"/>
                </a:lnTo>
                <a:lnTo>
                  <a:pt x="2993" y="10098"/>
                </a:lnTo>
                <a:lnTo>
                  <a:pt x="2896" y="10317"/>
                </a:lnTo>
                <a:lnTo>
                  <a:pt x="2847" y="10463"/>
                </a:lnTo>
                <a:lnTo>
                  <a:pt x="2798" y="10585"/>
                </a:lnTo>
                <a:lnTo>
                  <a:pt x="2409" y="10561"/>
                </a:lnTo>
                <a:lnTo>
                  <a:pt x="2506" y="10244"/>
                </a:lnTo>
                <a:lnTo>
                  <a:pt x="2652" y="9928"/>
                </a:lnTo>
                <a:lnTo>
                  <a:pt x="2823" y="9660"/>
                </a:lnTo>
                <a:lnTo>
                  <a:pt x="3017" y="9393"/>
                </a:lnTo>
                <a:lnTo>
                  <a:pt x="3017" y="9368"/>
                </a:lnTo>
                <a:lnTo>
                  <a:pt x="2993" y="9368"/>
                </a:lnTo>
                <a:lnTo>
                  <a:pt x="2847" y="9441"/>
                </a:lnTo>
                <a:lnTo>
                  <a:pt x="2701" y="9563"/>
                </a:lnTo>
                <a:lnTo>
                  <a:pt x="2579" y="9685"/>
                </a:lnTo>
                <a:lnTo>
                  <a:pt x="2458" y="9831"/>
                </a:lnTo>
                <a:lnTo>
                  <a:pt x="2360" y="10001"/>
                </a:lnTo>
                <a:lnTo>
                  <a:pt x="2287" y="10171"/>
                </a:lnTo>
                <a:lnTo>
                  <a:pt x="2166" y="10512"/>
                </a:lnTo>
                <a:lnTo>
                  <a:pt x="2068" y="10512"/>
                </a:lnTo>
                <a:lnTo>
                  <a:pt x="1776" y="10439"/>
                </a:lnTo>
                <a:lnTo>
                  <a:pt x="1849" y="10366"/>
                </a:lnTo>
                <a:lnTo>
                  <a:pt x="1898" y="10269"/>
                </a:lnTo>
                <a:lnTo>
                  <a:pt x="1995" y="10025"/>
                </a:lnTo>
                <a:lnTo>
                  <a:pt x="2117" y="9806"/>
                </a:lnTo>
                <a:lnTo>
                  <a:pt x="2287" y="9490"/>
                </a:lnTo>
                <a:lnTo>
                  <a:pt x="2385" y="9320"/>
                </a:lnTo>
                <a:lnTo>
                  <a:pt x="2409" y="9149"/>
                </a:lnTo>
                <a:lnTo>
                  <a:pt x="2409" y="9125"/>
                </a:lnTo>
                <a:lnTo>
                  <a:pt x="2360" y="9125"/>
                </a:lnTo>
                <a:lnTo>
                  <a:pt x="2287" y="9174"/>
                </a:lnTo>
                <a:lnTo>
                  <a:pt x="2190" y="9222"/>
                </a:lnTo>
                <a:lnTo>
                  <a:pt x="2044" y="9393"/>
                </a:lnTo>
                <a:lnTo>
                  <a:pt x="1922" y="9563"/>
                </a:lnTo>
                <a:lnTo>
                  <a:pt x="1825" y="9733"/>
                </a:lnTo>
                <a:lnTo>
                  <a:pt x="1752" y="9879"/>
                </a:lnTo>
                <a:lnTo>
                  <a:pt x="1655" y="10050"/>
                </a:lnTo>
                <a:lnTo>
                  <a:pt x="1630" y="10220"/>
                </a:lnTo>
                <a:lnTo>
                  <a:pt x="1630" y="10317"/>
                </a:lnTo>
                <a:lnTo>
                  <a:pt x="1655" y="10390"/>
                </a:lnTo>
                <a:lnTo>
                  <a:pt x="1436" y="10293"/>
                </a:lnTo>
                <a:lnTo>
                  <a:pt x="1217" y="10171"/>
                </a:lnTo>
                <a:lnTo>
                  <a:pt x="1265" y="10098"/>
                </a:lnTo>
                <a:lnTo>
                  <a:pt x="1387" y="9782"/>
                </a:lnTo>
                <a:lnTo>
                  <a:pt x="1557" y="9490"/>
                </a:lnTo>
                <a:lnTo>
                  <a:pt x="1752" y="9174"/>
                </a:lnTo>
                <a:lnTo>
                  <a:pt x="1874" y="9028"/>
                </a:lnTo>
                <a:lnTo>
                  <a:pt x="1971" y="8906"/>
                </a:lnTo>
                <a:lnTo>
                  <a:pt x="1995" y="8857"/>
                </a:lnTo>
                <a:lnTo>
                  <a:pt x="1995" y="8833"/>
                </a:lnTo>
                <a:lnTo>
                  <a:pt x="1922" y="8833"/>
                </a:lnTo>
                <a:lnTo>
                  <a:pt x="1606" y="9052"/>
                </a:lnTo>
                <a:lnTo>
                  <a:pt x="1460" y="9198"/>
                </a:lnTo>
                <a:lnTo>
                  <a:pt x="1314" y="9344"/>
                </a:lnTo>
                <a:lnTo>
                  <a:pt x="1119" y="9636"/>
                </a:lnTo>
                <a:lnTo>
                  <a:pt x="1022" y="9806"/>
                </a:lnTo>
                <a:lnTo>
                  <a:pt x="973" y="9952"/>
                </a:lnTo>
                <a:lnTo>
                  <a:pt x="852" y="9831"/>
                </a:lnTo>
                <a:lnTo>
                  <a:pt x="754" y="9709"/>
                </a:lnTo>
                <a:lnTo>
                  <a:pt x="779" y="9660"/>
                </a:lnTo>
                <a:lnTo>
                  <a:pt x="852" y="9490"/>
                </a:lnTo>
                <a:lnTo>
                  <a:pt x="925" y="9320"/>
                </a:lnTo>
                <a:lnTo>
                  <a:pt x="1144" y="9003"/>
                </a:lnTo>
                <a:lnTo>
                  <a:pt x="1387" y="8736"/>
                </a:lnTo>
                <a:lnTo>
                  <a:pt x="1484" y="8565"/>
                </a:lnTo>
                <a:lnTo>
                  <a:pt x="1582" y="8419"/>
                </a:lnTo>
                <a:lnTo>
                  <a:pt x="1582" y="8371"/>
                </a:lnTo>
                <a:lnTo>
                  <a:pt x="1533" y="8346"/>
                </a:lnTo>
                <a:lnTo>
                  <a:pt x="1436" y="8371"/>
                </a:lnTo>
                <a:lnTo>
                  <a:pt x="1338" y="8419"/>
                </a:lnTo>
                <a:lnTo>
                  <a:pt x="1217" y="8468"/>
                </a:lnTo>
                <a:lnTo>
                  <a:pt x="1119" y="8565"/>
                </a:lnTo>
                <a:lnTo>
                  <a:pt x="949" y="8736"/>
                </a:lnTo>
                <a:lnTo>
                  <a:pt x="827" y="8906"/>
                </a:lnTo>
                <a:lnTo>
                  <a:pt x="681" y="9052"/>
                </a:lnTo>
                <a:lnTo>
                  <a:pt x="560" y="9247"/>
                </a:lnTo>
                <a:lnTo>
                  <a:pt x="511" y="9003"/>
                </a:lnTo>
                <a:lnTo>
                  <a:pt x="535" y="8930"/>
                </a:lnTo>
                <a:lnTo>
                  <a:pt x="633" y="8760"/>
                </a:lnTo>
                <a:lnTo>
                  <a:pt x="730" y="8565"/>
                </a:lnTo>
                <a:lnTo>
                  <a:pt x="998" y="8200"/>
                </a:lnTo>
                <a:lnTo>
                  <a:pt x="1265" y="7835"/>
                </a:lnTo>
                <a:lnTo>
                  <a:pt x="1265" y="7787"/>
                </a:lnTo>
                <a:lnTo>
                  <a:pt x="1241" y="7787"/>
                </a:lnTo>
                <a:lnTo>
                  <a:pt x="1022" y="7908"/>
                </a:lnTo>
                <a:lnTo>
                  <a:pt x="852" y="8054"/>
                </a:lnTo>
                <a:lnTo>
                  <a:pt x="681" y="8200"/>
                </a:lnTo>
                <a:lnTo>
                  <a:pt x="511" y="8395"/>
                </a:lnTo>
                <a:lnTo>
                  <a:pt x="462" y="8444"/>
                </a:lnTo>
                <a:lnTo>
                  <a:pt x="487" y="8030"/>
                </a:lnTo>
                <a:lnTo>
                  <a:pt x="487" y="7981"/>
                </a:lnTo>
                <a:lnTo>
                  <a:pt x="608" y="7835"/>
                </a:lnTo>
                <a:lnTo>
                  <a:pt x="730" y="7689"/>
                </a:lnTo>
                <a:lnTo>
                  <a:pt x="852" y="7543"/>
                </a:lnTo>
                <a:lnTo>
                  <a:pt x="949" y="7373"/>
                </a:lnTo>
                <a:lnTo>
                  <a:pt x="949" y="7349"/>
                </a:lnTo>
                <a:lnTo>
                  <a:pt x="949" y="7324"/>
                </a:lnTo>
                <a:lnTo>
                  <a:pt x="900" y="7324"/>
                </a:lnTo>
                <a:lnTo>
                  <a:pt x="730" y="7446"/>
                </a:lnTo>
                <a:lnTo>
                  <a:pt x="511" y="7592"/>
                </a:lnTo>
                <a:lnTo>
                  <a:pt x="560" y="7276"/>
                </a:lnTo>
                <a:lnTo>
                  <a:pt x="608" y="6959"/>
                </a:lnTo>
                <a:lnTo>
                  <a:pt x="681" y="6643"/>
                </a:lnTo>
                <a:lnTo>
                  <a:pt x="779" y="6351"/>
                </a:lnTo>
                <a:lnTo>
                  <a:pt x="925" y="6083"/>
                </a:lnTo>
                <a:lnTo>
                  <a:pt x="1119" y="5840"/>
                </a:lnTo>
                <a:lnTo>
                  <a:pt x="1338" y="5597"/>
                </a:lnTo>
                <a:lnTo>
                  <a:pt x="1630" y="5402"/>
                </a:lnTo>
                <a:lnTo>
                  <a:pt x="1776" y="5305"/>
                </a:lnTo>
                <a:lnTo>
                  <a:pt x="1922" y="5232"/>
                </a:lnTo>
                <a:lnTo>
                  <a:pt x="2263" y="5134"/>
                </a:lnTo>
                <a:lnTo>
                  <a:pt x="2604" y="5086"/>
                </a:lnTo>
                <a:lnTo>
                  <a:pt x="2969" y="5061"/>
                </a:lnTo>
                <a:close/>
                <a:moveTo>
                  <a:pt x="15622" y="1631"/>
                </a:moveTo>
                <a:lnTo>
                  <a:pt x="15622" y="2044"/>
                </a:lnTo>
                <a:lnTo>
                  <a:pt x="15597" y="2896"/>
                </a:lnTo>
                <a:lnTo>
                  <a:pt x="15597" y="3310"/>
                </a:lnTo>
                <a:lnTo>
                  <a:pt x="15622" y="3748"/>
                </a:lnTo>
                <a:lnTo>
                  <a:pt x="15622" y="4186"/>
                </a:lnTo>
                <a:lnTo>
                  <a:pt x="15622" y="4648"/>
                </a:lnTo>
                <a:lnTo>
                  <a:pt x="15549" y="5524"/>
                </a:lnTo>
                <a:lnTo>
                  <a:pt x="15524" y="6035"/>
                </a:lnTo>
                <a:lnTo>
                  <a:pt x="15524" y="6521"/>
                </a:lnTo>
                <a:lnTo>
                  <a:pt x="15524" y="7519"/>
                </a:lnTo>
                <a:lnTo>
                  <a:pt x="15524" y="9441"/>
                </a:lnTo>
                <a:lnTo>
                  <a:pt x="15500" y="11364"/>
                </a:lnTo>
                <a:lnTo>
                  <a:pt x="15524" y="12142"/>
                </a:lnTo>
                <a:lnTo>
                  <a:pt x="15403" y="12264"/>
                </a:lnTo>
                <a:lnTo>
                  <a:pt x="15281" y="12386"/>
                </a:lnTo>
                <a:lnTo>
                  <a:pt x="15184" y="12532"/>
                </a:lnTo>
                <a:lnTo>
                  <a:pt x="15111" y="12702"/>
                </a:lnTo>
                <a:lnTo>
                  <a:pt x="14940" y="13018"/>
                </a:lnTo>
                <a:lnTo>
                  <a:pt x="14819" y="13334"/>
                </a:lnTo>
                <a:lnTo>
                  <a:pt x="14624" y="13213"/>
                </a:lnTo>
                <a:lnTo>
                  <a:pt x="14746" y="13018"/>
                </a:lnTo>
                <a:lnTo>
                  <a:pt x="14867" y="12775"/>
                </a:lnTo>
                <a:lnTo>
                  <a:pt x="15013" y="12337"/>
                </a:lnTo>
                <a:lnTo>
                  <a:pt x="15184" y="11948"/>
                </a:lnTo>
                <a:lnTo>
                  <a:pt x="15232" y="11729"/>
                </a:lnTo>
                <a:lnTo>
                  <a:pt x="15281" y="11534"/>
                </a:lnTo>
                <a:lnTo>
                  <a:pt x="15281" y="11485"/>
                </a:lnTo>
                <a:lnTo>
                  <a:pt x="15257" y="11485"/>
                </a:lnTo>
                <a:lnTo>
                  <a:pt x="15184" y="11510"/>
                </a:lnTo>
                <a:lnTo>
                  <a:pt x="15111" y="11558"/>
                </a:lnTo>
                <a:lnTo>
                  <a:pt x="15038" y="11607"/>
                </a:lnTo>
                <a:lnTo>
                  <a:pt x="14989" y="11680"/>
                </a:lnTo>
                <a:lnTo>
                  <a:pt x="14916" y="11850"/>
                </a:lnTo>
                <a:lnTo>
                  <a:pt x="14843" y="11996"/>
                </a:lnTo>
                <a:lnTo>
                  <a:pt x="14527" y="12629"/>
                </a:lnTo>
                <a:lnTo>
                  <a:pt x="14405" y="12824"/>
                </a:lnTo>
                <a:lnTo>
                  <a:pt x="14332" y="13042"/>
                </a:lnTo>
                <a:lnTo>
                  <a:pt x="14016" y="12872"/>
                </a:lnTo>
                <a:lnTo>
                  <a:pt x="14089" y="12799"/>
                </a:lnTo>
                <a:lnTo>
                  <a:pt x="14162" y="12726"/>
                </a:lnTo>
                <a:lnTo>
                  <a:pt x="14259" y="12532"/>
                </a:lnTo>
                <a:lnTo>
                  <a:pt x="14405" y="12118"/>
                </a:lnTo>
                <a:lnTo>
                  <a:pt x="14673" y="11558"/>
                </a:lnTo>
                <a:lnTo>
                  <a:pt x="14965" y="10999"/>
                </a:lnTo>
                <a:lnTo>
                  <a:pt x="14965" y="10974"/>
                </a:lnTo>
                <a:lnTo>
                  <a:pt x="14940" y="10950"/>
                </a:lnTo>
                <a:lnTo>
                  <a:pt x="14794" y="11047"/>
                </a:lnTo>
                <a:lnTo>
                  <a:pt x="14697" y="11145"/>
                </a:lnTo>
                <a:lnTo>
                  <a:pt x="14502" y="11364"/>
                </a:lnTo>
                <a:lnTo>
                  <a:pt x="14332" y="11607"/>
                </a:lnTo>
                <a:lnTo>
                  <a:pt x="14210" y="11875"/>
                </a:lnTo>
                <a:lnTo>
                  <a:pt x="13967" y="12288"/>
                </a:lnTo>
                <a:lnTo>
                  <a:pt x="13870" y="12532"/>
                </a:lnTo>
                <a:lnTo>
                  <a:pt x="13821" y="12653"/>
                </a:lnTo>
                <a:lnTo>
                  <a:pt x="13821" y="12775"/>
                </a:lnTo>
                <a:lnTo>
                  <a:pt x="13626" y="12678"/>
                </a:lnTo>
                <a:lnTo>
                  <a:pt x="13651" y="12605"/>
                </a:lnTo>
                <a:lnTo>
                  <a:pt x="13675" y="12507"/>
                </a:lnTo>
                <a:lnTo>
                  <a:pt x="13724" y="12337"/>
                </a:lnTo>
                <a:lnTo>
                  <a:pt x="13797" y="12167"/>
                </a:lnTo>
                <a:lnTo>
                  <a:pt x="13943" y="11875"/>
                </a:lnTo>
                <a:lnTo>
                  <a:pt x="14064" y="11558"/>
                </a:lnTo>
                <a:lnTo>
                  <a:pt x="14162" y="11218"/>
                </a:lnTo>
                <a:lnTo>
                  <a:pt x="14259" y="10901"/>
                </a:lnTo>
                <a:lnTo>
                  <a:pt x="14405" y="10585"/>
                </a:lnTo>
                <a:lnTo>
                  <a:pt x="14405" y="10561"/>
                </a:lnTo>
                <a:lnTo>
                  <a:pt x="14356" y="10561"/>
                </a:lnTo>
                <a:lnTo>
                  <a:pt x="14259" y="10634"/>
                </a:lnTo>
                <a:lnTo>
                  <a:pt x="14162" y="10731"/>
                </a:lnTo>
                <a:lnTo>
                  <a:pt x="13991" y="10950"/>
                </a:lnTo>
                <a:lnTo>
                  <a:pt x="13870" y="11218"/>
                </a:lnTo>
                <a:lnTo>
                  <a:pt x="13772" y="11461"/>
                </a:lnTo>
                <a:lnTo>
                  <a:pt x="13651" y="11729"/>
                </a:lnTo>
                <a:lnTo>
                  <a:pt x="13505" y="11996"/>
                </a:lnTo>
                <a:lnTo>
                  <a:pt x="13383" y="12264"/>
                </a:lnTo>
                <a:lnTo>
                  <a:pt x="13359" y="12410"/>
                </a:lnTo>
                <a:lnTo>
                  <a:pt x="13334" y="12556"/>
                </a:lnTo>
                <a:lnTo>
                  <a:pt x="12872" y="12337"/>
                </a:lnTo>
                <a:lnTo>
                  <a:pt x="12994" y="12191"/>
                </a:lnTo>
                <a:lnTo>
                  <a:pt x="13115" y="12021"/>
                </a:lnTo>
                <a:lnTo>
                  <a:pt x="13310" y="11607"/>
                </a:lnTo>
                <a:lnTo>
                  <a:pt x="13772" y="10609"/>
                </a:lnTo>
                <a:lnTo>
                  <a:pt x="13772" y="10585"/>
                </a:lnTo>
                <a:lnTo>
                  <a:pt x="13772" y="10561"/>
                </a:lnTo>
                <a:lnTo>
                  <a:pt x="13748" y="10561"/>
                </a:lnTo>
                <a:lnTo>
                  <a:pt x="13724" y="10585"/>
                </a:lnTo>
                <a:lnTo>
                  <a:pt x="13456" y="10999"/>
                </a:lnTo>
                <a:lnTo>
                  <a:pt x="13188" y="11412"/>
                </a:lnTo>
                <a:lnTo>
                  <a:pt x="12945" y="11850"/>
                </a:lnTo>
                <a:lnTo>
                  <a:pt x="12823" y="12069"/>
                </a:lnTo>
                <a:lnTo>
                  <a:pt x="12750" y="12313"/>
                </a:lnTo>
                <a:lnTo>
                  <a:pt x="12361" y="12118"/>
                </a:lnTo>
                <a:lnTo>
                  <a:pt x="12288" y="12094"/>
                </a:lnTo>
                <a:lnTo>
                  <a:pt x="12337" y="11923"/>
                </a:lnTo>
                <a:lnTo>
                  <a:pt x="12458" y="11631"/>
                </a:lnTo>
                <a:lnTo>
                  <a:pt x="12604" y="11339"/>
                </a:lnTo>
                <a:lnTo>
                  <a:pt x="12823" y="10828"/>
                </a:lnTo>
                <a:lnTo>
                  <a:pt x="12945" y="10585"/>
                </a:lnTo>
                <a:lnTo>
                  <a:pt x="13091" y="10342"/>
                </a:lnTo>
                <a:lnTo>
                  <a:pt x="13091" y="10293"/>
                </a:lnTo>
                <a:lnTo>
                  <a:pt x="13067" y="10244"/>
                </a:lnTo>
                <a:lnTo>
                  <a:pt x="12969" y="10244"/>
                </a:lnTo>
                <a:lnTo>
                  <a:pt x="12775" y="10463"/>
                </a:lnTo>
                <a:lnTo>
                  <a:pt x="12604" y="10682"/>
                </a:lnTo>
                <a:lnTo>
                  <a:pt x="12458" y="10926"/>
                </a:lnTo>
                <a:lnTo>
                  <a:pt x="12312" y="11193"/>
                </a:lnTo>
                <a:lnTo>
                  <a:pt x="12118" y="11510"/>
                </a:lnTo>
                <a:lnTo>
                  <a:pt x="12020" y="11729"/>
                </a:lnTo>
                <a:lnTo>
                  <a:pt x="11947" y="11923"/>
                </a:lnTo>
                <a:lnTo>
                  <a:pt x="11655" y="11802"/>
                </a:lnTo>
                <a:lnTo>
                  <a:pt x="11728" y="11631"/>
                </a:lnTo>
                <a:lnTo>
                  <a:pt x="11777" y="11461"/>
                </a:lnTo>
                <a:lnTo>
                  <a:pt x="11874" y="11145"/>
                </a:lnTo>
                <a:lnTo>
                  <a:pt x="12118" y="10658"/>
                </a:lnTo>
                <a:lnTo>
                  <a:pt x="12239" y="10415"/>
                </a:lnTo>
                <a:lnTo>
                  <a:pt x="12385" y="10196"/>
                </a:lnTo>
                <a:lnTo>
                  <a:pt x="12410" y="10171"/>
                </a:lnTo>
                <a:lnTo>
                  <a:pt x="12385" y="10147"/>
                </a:lnTo>
                <a:lnTo>
                  <a:pt x="12361" y="10123"/>
                </a:lnTo>
                <a:lnTo>
                  <a:pt x="12312" y="10147"/>
                </a:lnTo>
                <a:lnTo>
                  <a:pt x="12142" y="10342"/>
                </a:lnTo>
                <a:lnTo>
                  <a:pt x="11972" y="10561"/>
                </a:lnTo>
                <a:lnTo>
                  <a:pt x="11826" y="10780"/>
                </a:lnTo>
                <a:lnTo>
                  <a:pt x="11704" y="11023"/>
                </a:lnTo>
                <a:lnTo>
                  <a:pt x="11534" y="11339"/>
                </a:lnTo>
                <a:lnTo>
                  <a:pt x="11461" y="11510"/>
                </a:lnTo>
                <a:lnTo>
                  <a:pt x="11436" y="11704"/>
                </a:lnTo>
                <a:lnTo>
                  <a:pt x="10974" y="11510"/>
                </a:lnTo>
                <a:lnTo>
                  <a:pt x="11120" y="11120"/>
                </a:lnTo>
                <a:lnTo>
                  <a:pt x="11315" y="10755"/>
                </a:lnTo>
                <a:lnTo>
                  <a:pt x="11534" y="10317"/>
                </a:lnTo>
                <a:lnTo>
                  <a:pt x="11655" y="10123"/>
                </a:lnTo>
                <a:lnTo>
                  <a:pt x="11801" y="9928"/>
                </a:lnTo>
                <a:lnTo>
                  <a:pt x="11801" y="9904"/>
                </a:lnTo>
                <a:lnTo>
                  <a:pt x="11680" y="9952"/>
                </a:lnTo>
                <a:lnTo>
                  <a:pt x="11582" y="10001"/>
                </a:lnTo>
                <a:lnTo>
                  <a:pt x="11485" y="10074"/>
                </a:lnTo>
                <a:lnTo>
                  <a:pt x="11412" y="10171"/>
                </a:lnTo>
                <a:lnTo>
                  <a:pt x="11266" y="10366"/>
                </a:lnTo>
                <a:lnTo>
                  <a:pt x="11144" y="10561"/>
                </a:lnTo>
                <a:lnTo>
                  <a:pt x="10877" y="10974"/>
                </a:lnTo>
                <a:lnTo>
                  <a:pt x="10755" y="11193"/>
                </a:lnTo>
                <a:lnTo>
                  <a:pt x="10706" y="11315"/>
                </a:lnTo>
                <a:lnTo>
                  <a:pt x="10682" y="11437"/>
                </a:lnTo>
                <a:lnTo>
                  <a:pt x="10633" y="11412"/>
                </a:lnTo>
                <a:lnTo>
                  <a:pt x="10244" y="11315"/>
                </a:lnTo>
                <a:lnTo>
                  <a:pt x="10366" y="11023"/>
                </a:lnTo>
                <a:lnTo>
                  <a:pt x="10487" y="10731"/>
                </a:lnTo>
                <a:lnTo>
                  <a:pt x="10731" y="10244"/>
                </a:lnTo>
                <a:lnTo>
                  <a:pt x="10974" y="9782"/>
                </a:lnTo>
                <a:lnTo>
                  <a:pt x="10974" y="9758"/>
                </a:lnTo>
                <a:lnTo>
                  <a:pt x="10950" y="9758"/>
                </a:lnTo>
                <a:lnTo>
                  <a:pt x="10779" y="9928"/>
                </a:lnTo>
                <a:lnTo>
                  <a:pt x="10609" y="10123"/>
                </a:lnTo>
                <a:lnTo>
                  <a:pt x="10487" y="10317"/>
                </a:lnTo>
                <a:lnTo>
                  <a:pt x="10341" y="10536"/>
                </a:lnTo>
                <a:lnTo>
                  <a:pt x="10147" y="10877"/>
                </a:lnTo>
                <a:lnTo>
                  <a:pt x="10049" y="11072"/>
                </a:lnTo>
                <a:lnTo>
                  <a:pt x="9976" y="11266"/>
                </a:lnTo>
                <a:lnTo>
                  <a:pt x="9441" y="11169"/>
                </a:lnTo>
                <a:lnTo>
                  <a:pt x="9611" y="10828"/>
                </a:lnTo>
                <a:lnTo>
                  <a:pt x="9806" y="10463"/>
                </a:lnTo>
                <a:lnTo>
                  <a:pt x="9903" y="10269"/>
                </a:lnTo>
                <a:lnTo>
                  <a:pt x="9903" y="10171"/>
                </a:lnTo>
                <a:lnTo>
                  <a:pt x="9903" y="10074"/>
                </a:lnTo>
                <a:lnTo>
                  <a:pt x="9903" y="10050"/>
                </a:lnTo>
                <a:lnTo>
                  <a:pt x="9879" y="10050"/>
                </a:lnTo>
                <a:lnTo>
                  <a:pt x="9782" y="10098"/>
                </a:lnTo>
                <a:lnTo>
                  <a:pt x="9709" y="10147"/>
                </a:lnTo>
                <a:lnTo>
                  <a:pt x="9563" y="10317"/>
                </a:lnTo>
                <a:lnTo>
                  <a:pt x="9441" y="10488"/>
                </a:lnTo>
                <a:lnTo>
                  <a:pt x="9344" y="10658"/>
                </a:lnTo>
                <a:lnTo>
                  <a:pt x="9198" y="10877"/>
                </a:lnTo>
                <a:lnTo>
                  <a:pt x="9149" y="10999"/>
                </a:lnTo>
                <a:lnTo>
                  <a:pt x="9076" y="11120"/>
                </a:lnTo>
                <a:lnTo>
                  <a:pt x="8930" y="11072"/>
                </a:lnTo>
                <a:lnTo>
                  <a:pt x="8492" y="10974"/>
                </a:lnTo>
                <a:lnTo>
                  <a:pt x="8638" y="10731"/>
                </a:lnTo>
                <a:lnTo>
                  <a:pt x="8930" y="10244"/>
                </a:lnTo>
                <a:lnTo>
                  <a:pt x="9100" y="10025"/>
                </a:lnTo>
                <a:lnTo>
                  <a:pt x="9246" y="9782"/>
                </a:lnTo>
                <a:lnTo>
                  <a:pt x="9271" y="9758"/>
                </a:lnTo>
                <a:lnTo>
                  <a:pt x="9271" y="9733"/>
                </a:lnTo>
                <a:lnTo>
                  <a:pt x="9222" y="9733"/>
                </a:lnTo>
                <a:lnTo>
                  <a:pt x="9027" y="9879"/>
                </a:lnTo>
                <a:lnTo>
                  <a:pt x="8857" y="10025"/>
                </a:lnTo>
                <a:lnTo>
                  <a:pt x="8687" y="10196"/>
                </a:lnTo>
                <a:lnTo>
                  <a:pt x="8565" y="10390"/>
                </a:lnTo>
                <a:lnTo>
                  <a:pt x="8370" y="10634"/>
                </a:lnTo>
                <a:lnTo>
                  <a:pt x="8273" y="10780"/>
                </a:lnTo>
                <a:lnTo>
                  <a:pt x="8200" y="10926"/>
                </a:lnTo>
                <a:lnTo>
                  <a:pt x="7932" y="10853"/>
                </a:lnTo>
                <a:lnTo>
                  <a:pt x="8078" y="10536"/>
                </a:lnTo>
                <a:lnTo>
                  <a:pt x="8273" y="10220"/>
                </a:lnTo>
                <a:lnTo>
                  <a:pt x="8370" y="10074"/>
                </a:lnTo>
                <a:lnTo>
                  <a:pt x="8492" y="9952"/>
                </a:lnTo>
                <a:lnTo>
                  <a:pt x="8492" y="9928"/>
                </a:lnTo>
                <a:lnTo>
                  <a:pt x="8492" y="9904"/>
                </a:lnTo>
                <a:lnTo>
                  <a:pt x="8468" y="9879"/>
                </a:lnTo>
                <a:lnTo>
                  <a:pt x="8443" y="9904"/>
                </a:lnTo>
                <a:lnTo>
                  <a:pt x="8273" y="9977"/>
                </a:lnTo>
                <a:lnTo>
                  <a:pt x="8127" y="10074"/>
                </a:lnTo>
                <a:lnTo>
                  <a:pt x="8005" y="10196"/>
                </a:lnTo>
                <a:lnTo>
                  <a:pt x="7884" y="10342"/>
                </a:lnTo>
                <a:lnTo>
                  <a:pt x="7738" y="10561"/>
                </a:lnTo>
                <a:lnTo>
                  <a:pt x="7616" y="10804"/>
                </a:lnTo>
                <a:lnTo>
                  <a:pt x="7300" y="10731"/>
                </a:lnTo>
                <a:lnTo>
                  <a:pt x="7397" y="10561"/>
                </a:lnTo>
                <a:lnTo>
                  <a:pt x="7495" y="10390"/>
                </a:lnTo>
                <a:lnTo>
                  <a:pt x="7641" y="10123"/>
                </a:lnTo>
                <a:lnTo>
                  <a:pt x="7714" y="9977"/>
                </a:lnTo>
                <a:lnTo>
                  <a:pt x="7714" y="9831"/>
                </a:lnTo>
                <a:lnTo>
                  <a:pt x="7689" y="9831"/>
                </a:lnTo>
                <a:lnTo>
                  <a:pt x="7592" y="9904"/>
                </a:lnTo>
                <a:lnTo>
                  <a:pt x="7470" y="10025"/>
                </a:lnTo>
                <a:lnTo>
                  <a:pt x="7324" y="10293"/>
                </a:lnTo>
                <a:lnTo>
                  <a:pt x="7178" y="10488"/>
                </a:lnTo>
                <a:lnTo>
                  <a:pt x="7105" y="10585"/>
                </a:lnTo>
                <a:lnTo>
                  <a:pt x="7057" y="10682"/>
                </a:lnTo>
                <a:lnTo>
                  <a:pt x="6643" y="10585"/>
                </a:lnTo>
                <a:lnTo>
                  <a:pt x="6692" y="10488"/>
                </a:lnTo>
                <a:lnTo>
                  <a:pt x="6789" y="10293"/>
                </a:lnTo>
                <a:lnTo>
                  <a:pt x="6886" y="10074"/>
                </a:lnTo>
                <a:lnTo>
                  <a:pt x="7057" y="9636"/>
                </a:lnTo>
                <a:lnTo>
                  <a:pt x="7057" y="9612"/>
                </a:lnTo>
                <a:lnTo>
                  <a:pt x="7032" y="9587"/>
                </a:lnTo>
                <a:lnTo>
                  <a:pt x="7008" y="9612"/>
                </a:lnTo>
                <a:lnTo>
                  <a:pt x="6765" y="9904"/>
                </a:lnTo>
                <a:lnTo>
                  <a:pt x="6521" y="10196"/>
                </a:lnTo>
                <a:lnTo>
                  <a:pt x="6400" y="10342"/>
                </a:lnTo>
                <a:lnTo>
                  <a:pt x="6254" y="10512"/>
                </a:lnTo>
                <a:lnTo>
                  <a:pt x="5816" y="10463"/>
                </a:lnTo>
                <a:lnTo>
                  <a:pt x="5889" y="10244"/>
                </a:lnTo>
                <a:lnTo>
                  <a:pt x="6010" y="10050"/>
                </a:lnTo>
                <a:lnTo>
                  <a:pt x="6205" y="9806"/>
                </a:lnTo>
                <a:lnTo>
                  <a:pt x="6278" y="9685"/>
                </a:lnTo>
                <a:lnTo>
                  <a:pt x="6302" y="9612"/>
                </a:lnTo>
                <a:lnTo>
                  <a:pt x="6327" y="9539"/>
                </a:lnTo>
                <a:lnTo>
                  <a:pt x="6302" y="9514"/>
                </a:lnTo>
                <a:lnTo>
                  <a:pt x="6205" y="9514"/>
                </a:lnTo>
                <a:lnTo>
                  <a:pt x="6132" y="9539"/>
                </a:lnTo>
                <a:lnTo>
                  <a:pt x="5986" y="9660"/>
                </a:lnTo>
                <a:lnTo>
                  <a:pt x="5864" y="9782"/>
                </a:lnTo>
                <a:lnTo>
                  <a:pt x="5767" y="9928"/>
                </a:lnTo>
                <a:lnTo>
                  <a:pt x="5597" y="10171"/>
                </a:lnTo>
                <a:lnTo>
                  <a:pt x="5524" y="10293"/>
                </a:lnTo>
                <a:lnTo>
                  <a:pt x="5475" y="10439"/>
                </a:lnTo>
                <a:lnTo>
                  <a:pt x="5256" y="10463"/>
                </a:lnTo>
                <a:lnTo>
                  <a:pt x="5061" y="10488"/>
                </a:lnTo>
                <a:lnTo>
                  <a:pt x="5183" y="10220"/>
                </a:lnTo>
                <a:lnTo>
                  <a:pt x="5378" y="9855"/>
                </a:lnTo>
                <a:lnTo>
                  <a:pt x="5475" y="9660"/>
                </a:lnTo>
                <a:lnTo>
                  <a:pt x="5597" y="9490"/>
                </a:lnTo>
                <a:lnTo>
                  <a:pt x="5378" y="9636"/>
                </a:lnTo>
                <a:lnTo>
                  <a:pt x="5183" y="9806"/>
                </a:lnTo>
                <a:lnTo>
                  <a:pt x="4988" y="10025"/>
                </a:lnTo>
                <a:lnTo>
                  <a:pt x="4818" y="10244"/>
                </a:lnTo>
                <a:lnTo>
                  <a:pt x="4818" y="8979"/>
                </a:lnTo>
                <a:lnTo>
                  <a:pt x="4794" y="7714"/>
                </a:lnTo>
                <a:lnTo>
                  <a:pt x="4794" y="6254"/>
                </a:lnTo>
                <a:lnTo>
                  <a:pt x="4794" y="5718"/>
                </a:lnTo>
                <a:lnTo>
                  <a:pt x="4794" y="5426"/>
                </a:lnTo>
                <a:lnTo>
                  <a:pt x="4769" y="5159"/>
                </a:lnTo>
                <a:lnTo>
                  <a:pt x="5086" y="5159"/>
                </a:lnTo>
                <a:lnTo>
                  <a:pt x="5986" y="5134"/>
                </a:lnTo>
                <a:lnTo>
                  <a:pt x="6886" y="5086"/>
                </a:lnTo>
                <a:lnTo>
                  <a:pt x="7349" y="5037"/>
                </a:lnTo>
                <a:lnTo>
                  <a:pt x="7835" y="4988"/>
                </a:lnTo>
                <a:lnTo>
                  <a:pt x="8297" y="4916"/>
                </a:lnTo>
                <a:lnTo>
                  <a:pt x="8784" y="4843"/>
                </a:lnTo>
                <a:lnTo>
                  <a:pt x="9709" y="4624"/>
                </a:lnTo>
                <a:lnTo>
                  <a:pt x="10633" y="4356"/>
                </a:lnTo>
                <a:lnTo>
                  <a:pt x="11071" y="4210"/>
                </a:lnTo>
                <a:lnTo>
                  <a:pt x="11509" y="4040"/>
                </a:lnTo>
                <a:lnTo>
                  <a:pt x="11923" y="3869"/>
                </a:lnTo>
                <a:lnTo>
                  <a:pt x="12361" y="3675"/>
                </a:lnTo>
                <a:lnTo>
                  <a:pt x="13188" y="3261"/>
                </a:lnTo>
                <a:lnTo>
                  <a:pt x="14016" y="2823"/>
                </a:lnTo>
                <a:lnTo>
                  <a:pt x="14308" y="2653"/>
                </a:lnTo>
                <a:lnTo>
                  <a:pt x="14575" y="2458"/>
                </a:lnTo>
                <a:lnTo>
                  <a:pt x="15111" y="2044"/>
                </a:lnTo>
                <a:lnTo>
                  <a:pt x="15354" y="1850"/>
                </a:lnTo>
                <a:lnTo>
                  <a:pt x="15500" y="1752"/>
                </a:lnTo>
                <a:lnTo>
                  <a:pt x="15622" y="1631"/>
                </a:lnTo>
                <a:close/>
                <a:moveTo>
                  <a:pt x="15524" y="12605"/>
                </a:moveTo>
                <a:lnTo>
                  <a:pt x="15549" y="13164"/>
                </a:lnTo>
                <a:lnTo>
                  <a:pt x="15476" y="13164"/>
                </a:lnTo>
                <a:lnTo>
                  <a:pt x="15427" y="13213"/>
                </a:lnTo>
                <a:lnTo>
                  <a:pt x="15305" y="13286"/>
                </a:lnTo>
                <a:lnTo>
                  <a:pt x="15232" y="13432"/>
                </a:lnTo>
                <a:lnTo>
                  <a:pt x="15135" y="13578"/>
                </a:lnTo>
                <a:lnTo>
                  <a:pt x="15111" y="13529"/>
                </a:lnTo>
                <a:lnTo>
                  <a:pt x="15257" y="13213"/>
                </a:lnTo>
                <a:lnTo>
                  <a:pt x="15403" y="12872"/>
                </a:lnTo>
                <a:lnTo>
                  <a:pt x="15524" y="12605"/>
                </a:lnTo>
                <a:close/>
                <a:moveTo>
                  <a:pt x="15549" y="13359"/>
                </a:moveTo>
                <a:lnTo>
                  <a:pt x="15573" y="13943"/>
                </a:lnTo>
                <a:lnTo>
                  <a:pt x="15354" y="13748"/>
                </a:lnTo>
                <a:lnTo>
                  <a:pt x="15451" y="13553"/>
                </a:lnTo>
                <a:lnTo>
                  <a:pt x="15549" y="13359"/>
                </a:lnTo>
                <a:close/>
                <a:moveTo>
                  <a:pt x="16692" y="463"/>
                </a:moveTo>
                <a:lnTo>
                  <a:pt x="16789" y="487"/>
                </a:lnTo>
                <a:lnTo>
                  <a:pt x="16862" y="536"/>
                </a:lnTo>
                <a:lnTo>
                  <a:pt x="16935" y="633"/>
                </a:lnTo>
                <a:lnTo>
                  <a:pt x="16984" y="730"/>
                </a:lnTo>
                <a:lnTo>
                  <a:pt x="17033" y="852"/>
                </a:lnTo>
                <a:lnTo>
                  <a:pt x="17081" y="1047"/>
                </a:lnTo>
                <a:lnTo>
                  <a:pt x="17130" y="1314"/>
                </a:lnTo>
                <a:lnTo>
                  <a:pt x="17154" y="1582"/>
                </a:lnTo>
                <a:lnTo>
                  <a:pt x="17179" y="2142"/>
                </a:lnTo>
                <a:lnTo>
                  <a:pt x="17106" y="3237"/>
                </a:lnTo>
                <a:lnTo>
                  <a:pt x="17081" y="4380"/>
                </a:lnTo>
                <a:lnTo>
                  <a:pt x="17081" y="5499"/>
                </a:lnTo>
                <a:lnTo>
                  <a:pt x="17154" y="7738"/>
                </a:lnTo>
                <a:lnTo>
                  <a:pt x="17203" y="9928"/>
                </a:lnTo>
                <a:lnTo>
                  <a:pt x="17203" y="12094"/>
                </a:lnTo>
                <a:lnTo>
                  <a:pt x="17179" y="13213"/>
                </a:lnTo>
                <a:lnTo>
                  <a:pt x="17130" y="13748"/>
                </a:lnTo>
                <a:lnTo>
                  <a:pt x="17081" y="14283"/>
                </a:lnTo>
                <a:lnTo>
                  <a:pt x="17033" y="14502"/>
                </a:lnTo>
                <a:lnTo>
                  <a:pt x="16984" y="14746"/>
                </a:lnTo>
                <a:lnTo>
                  <a:pt x="16935" y="14867"/>
                </a:lnTo>
                <a:lnTo>
                  <a:pt x="16887" y="14965"/>
                </a:lnTo>
                <a:lnTo>
                  <a:pt x="16814" y="15038"/>
                </a:lnTo>
                <a:lnTo>
                  <a:pt x="16716" y="15111"/>
                </a:lnTo>
                <a:lnTo>
                  <a:pt x="16643" y="15111"/>
                </a:lnTo>
                <a:lnTo>
                  <a:pt x="16570" y="15086"/>
                </a:lnTo>
                <a:lnTo>
                  <a:pt x="16449" y="15038"/>
                </a:lnTo>
                <a:lnTo>
                  <a:pt x="16327" y="14916"/>
                </a:lnTo>
                <a:lnTo>
                  <a:pt x="16205" y="14794"/>
                </a:lnTo>
                <a:lnTo>
                  <a:pt x="16205" y="13991"/>
                </a:lnTo>
                <a:lnTo>
                  <a:pt x="16181" y="13188"/>
                </a:lnTo>
                <a:lnTo>
                  <a:pt x="16132" y="12361"/>
                </a:lnTo>
                <a:lnTo>
                  <a:pt x="16132" y="11558"/>
                </a:lnTo>
                <a:lnTo>
                  <a:pt x="16132" y="9636"/>
                </a:lnTo>
                <a:lnTo>
                  <a:pt x="16132" y="7714"/>
                </a:lnTo>
                <a:lnTo>
                  <a:pt x="16132" y="6789"/>
                </a:lnTo>
                <a:lnTo>
                  <a:pt x="16132" y="6327"/>
                </a:lnTo>
                <a:lnTo>
                  <a:pt x="16132" y="5864"/>
                </a:lnTo>
                <a:lnTo>
                  <a:pt x="16205" y="4988"/>
                </a:lnTo>
                <a:lnTo>
                  <a:pt x="16230" y="4551"/>
                </a:lnTo>
                <a:lnTo>
                  <a:pt x="16205" y="4113"/>
                </a:lnTo>
                <a:lnTo>
                  <a:pt x="16181" y="3237"/>
                </a:lnTo>
                <a:lnTo>
                  <a:pt x="16157" y="2799"/>
                </a:lnTo>
                <a:lnTo>
                  <a:pt x="16181" y="2361"/>
                </a:lnTo>
                <a:lnTo>
                  <a:pt x="16205" y="1558"/>
                </a:lnTo>
                <a:lnTo>
                  <a:pt x="16181" y="1144"/>
                </a:lnTo>
                <a:lnTo>
                  <a:pt x="16181" y="755"/>
                </a:lnTo>
                <a:lnTo>
                  <a:pt x="16254" y="657"/>
                </a:lnTo>
                <a:lnTo>
                  <a:pt x="16351" y="584"/>
                </a:lnTo>
                <a:lnTo>
                  <a:pt x="16570" y="487"/>
                </a:lnTo>
                <a:lnTo>
                  <a:pt x="16692" y="463"/>
                </a:lnTo>
                <a:close/>
                <a:moveTo>
                  <a:pt x="5597" y="10950"/>
                </a:moveTo>
                <a:lnTo>
                  <a:pt x="5597" y="11023"/>
                </a:lnTo>
                <a:lnTo>
                  <a:pt x="5621" y="11096"/>
                </a:lnTo>
                <a:lnTo>
                  <a:pt x="5694" y="11218"/>
                </a:lnTo>
                <a:lnTo>
                  <a:pt x="5743" y="11364"/>
                </a:lnTo>
                <a:lnTo>
                  <a:pt x="5767" y="11704"/>
                </a:lnTo>
                <a:lnTo>
                  <a:pt x="5791" y="12045"/>
                </a:lnTo>
                <a:lnTo>
                  <a:pt x="5816" y="12215"/>
                </a:lnTo>
                <a:lnTo>
                  <a:pt x="5840" y="12361"/>
                </a:lnTo>
                <a:lnTo>
                  <a:pt x="5864" y="12483"/>
                </a:lnTo>
                <a:lnTo>
                  <a:pt x="5548" y="12459"/>
                </a:lnTo>
                <a:lnTo>
                  <a:pt x="5207" y="12483"/>
                </a:lnTo>
                <a:lnTo>
                  <a:pt x="4988" y="12507"/>
                </a:lnTo>
                <a:lnTo>
                  <a:pt x="4745" y="12532"/>
                </a:lnTo>
                <a:lnTo>
                  <a:pt x="4502" y="12605"/>
                </a:lnTo>
                <a:lnTo>
                  <a:pt x="4404" y="12653"/>
                </a:lnTo>
                <a:lnTo>
                  <a:pt x="4307" y="12702"/>
                </a:lnTo>
                <a:lnTo>
                  <a:pt x="4258" y="12775"/>
                </a:lnTo>
                <a:lnTo>
                  <a:pt x="4210" y="12848"/>
                </a:lnTo>
                <a:lnTo>
                  <a:pt x="4210" y="12945"/>
                </a:lnTo>
                <a:lnTo>
                  <a:pt x="4258" y="13018"/>
                </a:lnTo>
                <a:lnTo>
                  <a:pt x="4356" y="13067"/>
                </a:lnTo>
                <a:lnTo>
                  <a:pt x="4453" y="13115"/>
                </a:lnTo>
                <a:lnTo>
                  <a:pt x="4623" y="13164"/>
                </a:lnTo>
                <a:lnTo>
                  <a:pt x="4842" y="13188"/>
                </a:lnTo>
                <a:lnTo>
                  <a:pt x="5037" y="13188"/>
                </a:lnTo>
                <a:lnTo>
                  <a:pt x="5475" y="13140"/>
                </a:lnTo>
                <a:lnTo>
                  <a:pt x="5670" y="13140"/>
                </a:lnTo>
                <a:lnTo>
                  <a:pt x="5864" y="13188"/>
                </a:lnTo>
                <a:lnTo>
                  <a:pt x="6035" y="13188"/>
                </a:lnTo>
                <a:lnTo>
                  <a:pt x="6205" y="13967"/>
                </a:lnTo>
                <a:lnTo>
                  <a:pt x="5572" y="13991"/>
                </a:lnTo>
                <a:lnTo>
                  <a:pt x="5183" y="13991"/>
                </a:lnTo>
                <a:lnTo>
                  <a:pt x="4988" y="14040"/>
                </a:lnTo>
                <a:lnTo>
                  <a:pt x="4891" y="14064"/>
                </a:lnTo>
                <a:lnTo>
                  <a:pt x="4794" y="14113"/>
                </a:lnTo>
                <a:lnTo>
                  <a:pt x="4745" y="14186"/>
                </a:lnTo>
                <a:lnTo>
                  <a:pt x="4696" y="14283"/>
                </a:lnTo>
                <a:lnTo>
                  <a:pt x="4696" y="14381"/>
                </a:lnTo>
                <a:lnTo>
                  <a:pt x="4721" y="14429"/>
                </a:lnTo>
                <a:lnTo>
                  <a:pt x="4769" y="14454"/>
                </a:lnTo>
                <a:lnTo>
                  <a:pt x="4915" y="14575"/>
                </a:lnTo>
                <a:lnTo>
                  <a:pt x="5110" y="14624"/>
                </a:lnTo>
                <a:lnTo>
                  <a:pt x="5305" y="14673"/>
                </a:lnTo>
                <a:lnTo>
                  <a:pt x="5499" y="14697"/>
                </a:lnTo>
                <a:lnTo>
                  <a:pt x="6327" y="14697"/>
                </a:lnTo>
                <a:lnTo>
                  <a:pt x="6473" y="15378"/>
                </a:lnTo>
                <a:lnTo>
                  <a:pt x="6010" y="15403"/>
                </a:lnTo>
                <a:lnTo>
                  <a:pt x="5645" y="15403"/>
                </a:lnTo>
                <a:lnTo>
                  <a:pt x="5475" y="15427"/>
                </a:lnTo>
                <a:lnTo>
                  <a:pt x="5305" y="15500"/>
                </a:lnTo>
                <a:lnTo>
                  <a:pt x="5256" y="15549"/>
                </a:lnTo>
                <a:lnTo>
                  <a:pt x="5207" y="15597"/>
                </a:lnTo>
                <a:lnTo>
                  <a:pt x="5183" y="15670"/>
                </a:lnTo>
                <a:lnTo>
                  <a:pt x="5183" y="15743"/>
                </a:lnTo>
                <a:lnTo>
                  <a:pt x="5183" y="15816"/>
                </a:lnTo>
                <a:lnTo>
                  <a:pt x="5207" y="15889"/>
                </a:lnTo>
                <a:lnTo>
                  <a:pt x="5256" y="15938"/>
                </a:lnTo>
                <a:lnTo>
                  <a:pt x="5305" y="15987"/>
                </a:lnTo>
                <a:lnTo>
                  <a:pt x="5475" y="16035"/>
                </a:lnTo>
                <a:lnTo>
                  <a:pt x="5645" y="16060"/>
                </a:lnTo>
                <a:lnTo>
                  <a:pt x="6010" y="16084"/>
                </a:lnTo>
                <a:lnTo>
                  <a:pt x="6278" y="16108"/>
                </a:lnTo>
                <a:lnTo>
                  <a:pt x="6448" y="16108"/>
                </a:lnTo>
                <a:lnTo>
                  <a:pt x="6570" y="16084"/>
                </a:lnTo>
                <a:lnTo>
                  <a:pt x="6619" y="16400"/>
                </a:lnTo>
                <a:lnTo>
                  <a:pt x="6643" y="16692"/>
                </a:lnTo>
                <a:lnTo>
                  <a:pt x="6619" y="16838"/>
                </a:lnTo>
                <a:lnTo>
                  <a:pt x="6594" y="16960"/>
                </a:lnTo>
                <a:lnTo>
                  <a:pt x="6521" y="17057"/>
                </a:lnTo>
                <a:lnTo>
                  <a:pt x="6424" y="17130"/>
                </a:lnTo>
                <a:lnTo>
                  <a:pt x="6327" y="17179"/>
                </a:lnTo>
                <a:lnTo>
                  <a:pt x="6205" y="17228"/>
                </a:lnTo>
                <a:lnTo>
                  <a:pt x="5913" y="17252"/>
                </a:lnTo>
                <a:lnTo>
                  <a:pt x="5597" y="17228"/>
                </a:lnTo>
                <a:lnTo>
                  <a:pt x="5305" y="17203"/>
                </a:lnTo>
                <a:lnTo>
                  <a:pt x="4794" y="17130"/>
                </a:lnTo>
                <a:lnTo>
                  <a:pt x="4575" y="17155"/>
                </a:lnTo>
                <a:lnTo>
                  <a:pt x="4307" y="17179"/>
                </a:lnTo>
                <a:lnTo>
                  <a:pt x="4064" y="17203"/>
                </a:lnTo>
                <a:lnTo>
                  <a:pt x="3796" y="17228"/>
                </a:lnTo>
                <a:lnTo>
                  <a:pt x="3553" y="17228"/>
                </a:lnTo>
                <a:lnTo>
                  <a:pt x="3455" y="17203"/>
                </a:lnTo>
                <a:lnTo>
                  <a:pt x="3358" y="17155"/>
                </a:lnTo>
                <a:lnTo>
                  <a:pt x="3261" y="17106"/>
                </a:lnTo>
                <a:lnTo>
                  <a:pt x="3163" y="17033"/>
                </a:lnTo>
                <a:lnTo>
                  <a:pt x="3115" y="16936"/>
                </a:lnTo>
                <a:lnTo>
                  <a:pt x="3042" y="16790"/>
                </a:lnTo>
                <a:lnTo>
                  <a:pt x="2969" y="16571"/>
                </a:lnTo>
                <a:lnTo>
                  <a:pt x="2920" y="16327"/>
                </a:lnTo>
                <a:lnTo>
                  <a:pt x="2847" y="15816"/>
                </a:lnTo>
                <a:lnTo>
                  <a:pt x="2750" y="14819"/>
                </a:lnTo>
                <a:lnTo>
                  <a:pt x="2725" y="14308"/>
                </a:lnTo>
                <a:lnTo>
                  <a:pt x="2677" y="13797"/>
                </a:lnTo>
                <a:lnTo>
                  <a:pt x="2652" y="13286"/>
                </a:lnTo>
                <a:lnTo>
                  <a:pt x="2628" y="12775"/>
                </a:lnTo>
                <a:lnTo>
                  <a:pt x="2506" y="11923"/>
                </a:lnTo>
                <a:lnTo>
                  <a:pt x="2385" y="11047"/>
                </a:lnTo>
                <a:lnTo>
                  <a:pt x="2385" y="11047"/>
                </a:lnTo>
                <a:lnTo>
                  <a:pt x="2823" y="11072"/>
                </a:lnTo>
                <a:lnTo>
                  <a:pt x="3090" y="11072"/>
                </a:lnTo>
                <a:lnTo>
                  <a:pt x="3358" y="11047"/>
                </a:lnTo>
                <a:lnTo>
                  <a:pt x="3407" y="11047"/>
                </a:lnTo>
                <a:lnTo>
                  <a:pt x="3504" y="11023"/>
                </a:lnTo>
                <a:lnTo>
                  <a:pt x="4064" y="10974"/>
                </a:lnTo>
                <a:lnTo>
                  <a:pt x="4331" y="10974"/>
                </a:lnTo>
                <a:lnTo>
                  <a:pt x="4599" y="10999"/>
                </a:lnTo>
                <a:lnTo>
                  <a:pt x="4623" y="11023"/>
                </a:lnTo>
                <a:lnTo>
                  <a:pt x="4672" y="11072"/>
                </a:lnTo>
                <a:lnTo>
                  <a:pt x="4745" y="11096"/>
                </a:lnTo>
                <a:lnTo>
                  <a:pt x="4818" y="11072"/>
                </a:lnTo>
                <a:lnTo>
                  <a:pt x="4867" y="11023"/>
                </a:lnTo>
                <a:lnTo>
                  <a:pt x="4891" y="10974"/>
                </a:lnTo>
                <a:lnTo>
                  <a:pt x="5597" y="10950"/>
                </a:lnTo>
                <a:close/>
                <a:moveTo>
                  <a:pt x="16546" y="0"/>
                </a:moveTo>
                <a:lnTo>
                  <a:pt x="16400" y="49"/>
                </a:lnTo>
                <a:lnTo>
                  <a:pt x="16278" y="122"/>
                </a:lnTo>
                <a:lnTo>
                  <a:pt x="16157" y="195"/>
                </a:lnTo>
                <a:lnTo>
                  <a:pt x="16035" y="292"/>
                </a:lnTo>
                <a:lnTo>
                  <a:pt x="15962" y="414"/>
                </a:lnTo>
                <a:lnTo>
                  <a:pt x="15889" y="414"/>
                </a:lnTo>
                <a:lnTo>
                  <a:pt x="15840" y="438"/>
                </a:lnTo>
                <a:lnTo>
                  <a:pt x="15792" y="487"/>
                </a:lnTo>
                <a:lnTo>
                  <a:pt x="15768" y="560"/>
                </a:lnTo>
                <a:lnTo>
                  <a:pt x="15695" y="803"/>
                </a:lnTo>
                <a:lnTo>
                  <a:pt x="15670" y="1071"/>
                </a:lnTo>
                <a:lnTo>
                  <a:pt x="15597" y="1047"/>
                </a:lnTo>
                <a:lnTo>
                  <a:pt x="15524" y="1071"/>
                </a:lnTo>
                <a:lnTo>
                  <a:pt x="15451" y="1095"/>
                </a:lnTo>
                <a:lnTo>
                  <a:pt x="15403" y="1168"/>
                </a:lnTo>
                <a:lnTo>
                  <a:pt x="15354" y="1266"/>
                </a:lnTo>
                <a:lnTo>
                  <a:pt x="15281" y="1339"/>
                </a:lnTo>
                <a:lnTo>
                  <a:pt x="15111" y="1485"/>
                </a:lnTo>
                <a:lnTo>
                  <a:pt x="14770" y="1728"/>
                </a:lnTo>
                <a:lnTo>
                  <a:pt x="14283" y="2093"/>
                </a:lnTo>
                <a:lnTo>
                  <a:pt x="14040" y="2288"/>
                </a:lnTo>
                <a:lnTo>
                  <a:pt x="13772" y="2434"/>
                </a:lnTo>
                <a:lnTo>
                  <a:pt x="13018" y="2847"/>
                </a:lnTo>
                <a:lnTo>
                  <a:pt x="12264" y="3237"/>
                </a:lnTo>
                <a:lnTo>
                  <a:pt x="11485" y="3577"/>
                </a:lnTo>
                <a:lnTo>
                  <a:pt x="11071" y="3723"/>
                </a:lnTo>
                <a:lnTo>
                  <a:pt x="10682" y="3869"/>
                </a:lnTo>
                <a:lnTo>
                  <a:pt x="9830" y="4137"/>
                </a:lnTo>
                <a:lnTo>
                  <a:pt x="8979" y="4356"/>
                </a:lnTo>
                <a:lnTo>
                  <a:pt x="8103" y="4526"/>
                </a:lnTo>
                <a:lnTo>
                  <a:pt x="7665" y="4575"/>
                </a:lnTo>
                <a:lnTo>
                  <a:pt x="7227" y="4624"/>
                </a:lnTo>
                <a:lnTo>
                  <a:pt x="6570" y="4672"/>
                </a:lnTo>
                <a:lnTo>
                  <a:pt x="5913" y="4697"/>
                </a:lnTo>
                <a:lnTo>
                  <a:pt x="5256" y="4721"/>
                </a:lnTo>
                <a:lnTo>
                  <a:pt x="4623" y="4745"/>
                </a:lnTo>
                <a:lnTo>
                  <a:pt x="4429" y="4697"/>
                </a:lnTo>
                <a:lnTo>
                  <a:pt x="4234" y="4672"/>
                </a:lnTo>
                <a:lnTo>
                  <a:pt x="3869" y="4624"/>
                </a:lnTo>
                <a:lnTo>
                  <a:pt x="3480" y="4648"/>
                </a:lnTo>
                <a:lnTo>
                  <a:pt x="3090" y="4648"/>
                </a:lnTo>
                <a:lnTo>
                  <a:pt x="2652" y="4672"/>
                </a:lnTo>
                <a:lnTo>
                  <a:pt x="2214" y="4721"/>
                </a:lnTo>
                <a:lnTo>
                  <a:pt x="1995" y="4770"/>
                </a:lnTo>
                <a:lnTo>
                  <a:pt x="1801" y="4818"/>
                </a:lnTo>
                <a:lnTo>
                  <a:pt x="1582" y="4916"/>
                </a:lnTo>
                <a:lnTo>
                  <a:pt x="1387" y="5013"/>
                </a:lnTo>
                <a:lnTo>
                  <a:pt x="1192" y="5110"/>
                </a:lnTo>
                <a:lnTo>
                  <a:pt x="1046" y="5232"/>
                </a:lnTo>
                <a:lnTo>
                  <a:pt x="876" y="5378"/>
                </a:lnTo>
                <a:lnTo>
                  <a:pt x="754" y="5524"/>
                </a:lnTo>
                <a:lnTo>
                  <a:pt x="633" y="5670"/>
                </a:lnTo>
                <a:lnTo>
                  <a:pt x="535" y="5840"/>
                </a:lnTo>
                <a:lnTo>
                  <a:pt x="365" y="6205"/>
                </a:lnTo>
                <a:lnTo>
                  <a:pt x="243" y="6570"/>
                </a:lnTo>
                <a:lnTo>
                  <a:pt x="146" y="6959"/>
                </a:lnTo>
                <a:lnTo>
                  <a:pt x="73" y="7373"/>
                </a:lnTo>
                <a:lnTo>
                  <a:pt x="49" y="7762"/>
                </a:lnTo>
                <a:lnTo>
                  <a:pt x="0" y="8200"/>
                </a:lnTo>
                <a:lnTo>
                  <a:pt x="0" y="8614"/>
                </a:lnTo>
                <a:lnTo>
                  <a:pt x="49" y="9028"/>
                </a:lnTo>
                <a:lnTo>
                  <a:pt x="146" y="9417"/>
                </a:lnTo>
                <a:lnTo>
                  <a:pt x="195" y="9612"/>
                </a:lnTo>
                <a:lnTo>
                  <a:pt x="292" y="9806"/>
                </a:lnTo>
                <a:lnTo>
                  <a:pt x="389" y="9977"/>
                </a:lnTo>
                <a:lnTo>
                  <a:pt x="487" y="10147"/>
                </a:lnTo>
                <a:lnTo>
                  <a:pt x="633" y="10293"/>
                </a:lnTo>
                <a:lnTo>
                  <a:pt x="779" y="10439"/>
                </a:lnTo>
                <a:lnTo>
                  <a:pt x="949" y="10585"/>
                </a:lnTo>
                <a:lnTo>
                  <a:pt x="1144" y="10707"/>
                </a:lnTo>
                <a:lnTo>
                  <a:pt x="1363" y="10804"/>
                </a:lnTo>
                <a:lnTo>
                  <a:pt x="1582" y="10901"/>
                </a:lnTo>
                <a:lnTo>
                  <a:pt x="1825" y="10950"/>
                </a:lnTo>
                <a:lnTo>
                  <a:pt x="2068" y="10999"/>
                </a:lnTo>
                <a:lnTo>
                  <a:pt x="2044" y="11242"/>
                </a:lnTo>
                <a:lnTo>
                  <a:pt x="2020" y="11510"/>
                </a:lnTo>
                <a:lnTo>
                  <a:pt x="2044" y="11777"/>
                </a:lnTo>
                <a:lnTo>
                  <a:pt x="2068" y="12021"/>
                </a:lnTo>
                <a:lnTo>
                  <a:pt x="2166" y="12556"/>
                </a:lnTo>
                <a:lnTo>
                  <a:pt x="2190" y="12824"/>
                </a:lnTo>
                <a:lnTo>
                  <a:pt x="2214" y="13067"/>
                </a:lnTo>
                <a:lnTo>
                  <a:pt x="2287" y="14478"/>
                </a:lnTo>
                <a:lnTo>
                  <a:pt x="2336" y="15184"/>
                </a:lnTo>
                <a:lnTo>
                  <a:pt x="2409" y="15914"/>
                </a:lnTo>
                <a:lnTo>
                  <a:pt x="2458" y="16327"/>
                </a:lnTo>
                <a:lnTo>
                  <a:pt x="2506" y="16741"/>
                </a:lnTo>
                <a:lnTo>
                  <a:pt x="2555" y="16960"/>
                </a:lnTo>
                <a:lnTo>
                  <a:pt x="2628" y="17155"/>
                </a:lnTo>
                <a:lnTo>
                  <a:pt x="2725" y="17325"/>
                </a:lnTo>
                <a:lnTo>
                  <a:pt x="2871" y="17495"/>
                </a:lnTo>
                <a:lnTo>
                  <a:pt x="2993" y="17593"/>
                </a:lnTo>
                <a:lnTo>
                  <a:pt x="3090" y="17641"/>
                </a:lnTo>
                <a:lnTo>
                  <a:pt x="3212" y="17714"/>
                </a:lnTo>
                <a:lnTo>
                  <a:pt x="3334" y="17739"/>
                </a:lnTo>
                <a:lnTo>
                  <a:pt x="3601" y="17763"/>
                </a:lnTo>
                <a:lnTo>
                  <a:pt x="3893" y="17763"/>
                </a:lnTo>
                <a:lnTo>
                  <a:pt x="4429" y="17690"/>
                </a:lnTo>
                <a:lnTo>
                  <a:pt x="4696" y="17666"/>
                </a:lnTo>
                <a:lnTo>
                  <a:pt x="4964" y="17666"/>
                </a:lnTo>
                <a:lnTo>
                  <a:pt x="5475" y="17714"/>
                </a:lnTo>
                <a:lnTo>
                  <a:pt x="5743" y="17739"/>
                </a:lnTo>
                <a:lnTo>
                  <a:pt x="6010" y="17763"/>
                </a:lnTo>
                <a:lnTo>
                  <a:pt x="6278" y="17739"/>
                </a:lnTo>
                <a:lnTo>
                  <a:pt x="6521" y="17690"/>
                </a:lnTo>
                <a:lnTo>
                  <a:pt x="6619" y="17641"/>
                </a:lnTo>
                <a:lnTo>
                  <a:pt x="6740" y="17568"/>
                </a:lnTo>
                <a:lnTo>
                  <a:pt x="6838" y="17495"/>
                </a:lnTo>
                <a:lnTo>
                  <a:pt x="6935" y="17398"/>
                </a:lnTo>
                <a:lnTo>
                  <a:pt x="7008" y="17301"/>
                </a:lnTo>
                <a:lnTo>
                  <a:pt x="7057" y="17179"/>
                </a:lnTo>
                <a:lnTo>
                  <a:pt x="7130" y="16960"/>
                </a:lnTo>
                <a:lnTo>
                  <a:pt x="7154" y="16717"/>
                </a:lnTo>
                <a:lnTo>
                  <a:pt x="7154" y="16449"/>
                </a:lnTo>
                <a:lnTo>
                  <a:pt x="7130" y="16181"/>
                </a:lnTo>
                <a:lnTo>
                  <a:pt x="7081" y="15938"/>
                </a:lnTo>
                <a:lnTo>
                  <a:pt x="6984" y="15451"/>
                </a:lnTo>
                <a:lnTo>
                  <a:pt x="6886" y="14770"/>
                </a:lnTo>
                <a:lnTo>
                  <a:pt x="6765" y="14089"/>
                </a:lnTo>
                <a:lnTo>
                  <a:pt x="6497" y="12726"/>
                </a:lnTo>
                <a:lnTo>
                  <a:pt x="6351" y="12167"/>
                </a:lnTo>
                <a:lnTo>
                  <a:pt x="6302" y="11875"/>
                </a:lnTo>
                <a:lnTo>
                  <a:pt x="6254" y="11583"/>
                </a:lnTo>
                <a:lnTo>
                  <a:pt x="6229" y="11291"/>
                </a:lnTo>
                <a:lnTo>
                  <a:pt x="6205" y="11120"/>
                </a:lnTo>
                <a:lnTo>
                  <a:pt x="6181" y="10974"/>
                </a:lnTo>
                <a:lnTo>
                  <a:pt x="6789" y="11096"/>
                </a:lnTo>
                <a:lnTo>
                  <a:pt x="7397" y="11218"/>
                </a:lnTo>
                <a:lnTo>
                  <a:pt x="10341" y="11826"/>
                </a:lnTo>
                <a:lnTo>
                  <a:pt x="10560" y="11875"/>
                </a:lnTo>
                <a:lnTo>
                  <a:pt x="10755" y="11923"/>
                </a:lnTo>
                <a:lnTo>
                  <a:pt x="11169" y="12094"/>
                </a:lnTo>
                <a:lnTo>
                  <a:pt x="11972" y="12459"/>
                </a:lnTo>
                <a:lnTo>
                  <a:pt x="13456" y="13115"/>
                </a:lnTo>
                <a:lnTo>
                  <a:pt x="14040" y="13407"/>
                </a:lnTo>
                <a:lnTo>
                  <a:pt x="14332" y="13553"/>
                </a:lnTo>
                <a:lnTo>
                  <a:pt x="14624" y="13748"/>
                </a:lnTo>
                <a:lnTo>
                  <a:pt x="14892" y="13943"/>
                </a:lnTo>
                <a:lnTo>
                  <a:pt x="15135" y="14162"/>
                </a:lnTo>
                <a:lnTo>
                  <a:pt x="15354" y="14381"/>
                </a:lnTo>
                <a:lnTo>
                  <a:pt x="15549" y="14648"/>
                </a:lnTo>
                <a:lnTo>
                  <a:pt x="15622" y="14721"/>
                </a:lnTo>
                <a:lnTo>
                  <a:pt x="15622" y="14940"/>
                </a:lnTo>
                <a:lnTo>
                  <a:pt x="15646" y="15062"/>
                </a:lnTo>
                <a:lnTo>
                  <a:pt x="15695" y="15159"/>
                </a:lnTo>
                <a:lnTo>
                  <a:pt x="15792" y="15208"/>
                </a:lnTo>
                <a:lnTo>
                  <a:pt x="15889" y="15232"/>
                </a:lnTo>
                <a:lnTo>
                  <a:pt x="16084" y="15427"/>
                </a:lnTo>
                <a:lnTo>
                  <a:pt x="16205" y="15500"/>
                </a:lnTo>
                <a:lnTo>
                  <a:pt x="16303" y="15573"/>
                </a:lnTo>
                <a:lnTo>
                  <a:pt x="16449" y="15622"/>
                </a:lnTo>
                <a:lnTo>
                  <a:pt x="16570" y="15646"/>
                </a:lnTo>
                <a:lnTo>
                  <a:pt x="16716" y="15670"/>
                </a:lnTo>
                <a:lnTo>
                  <a:pt x="16862" y="15646"/>
                </a:lnTo>
                <a:lnTo>
                  <a:pt x="16984" y="15622"/>
                </a:lnTo>
                <a:lnTo>
                  <a:pt x="17081" y="15573"/>
                </a:lnTo>
                <a:lnTo>
                  <a:pt x="17179" y="15500"/>
                </a:lnTo>
                <a:lnTo>
                  <a:pt x="17276" y="15427"/>
                </a:lnTo>
                <a:lnTo>
                  <a:pt x="17349" y="15330"/>
                </a:lnTo>
                <a:lnTo>
                  <a:pt x="17398" y="15232"/>
                </a:lnTo>
                <a:lnTo>
                  <a:pt x="17495" y="14989"/>
                </a:lnTo>
                <a:lnTo>
                  <a:pt x="17568" y="14721"/>
                </a:lnTo>
                <a:lnTo>
                  <a:pt x="17617" y="14478"/>
                </a:lnTo>
                <a:lnTo>
                  <a:pt x="17690" y="14016"/>
                </a:lnTo>
                <a:lnTo>
                  <a:pt x="17714" y="13651"/>
                </a:lnTo>
                <a:lnTo>
                  <a:pt x="17738" y="13261"/>
                </a:lnTo>
                <a:lnTo>
                  <a:pt x="17763" y="12507"/>
                </a:lnTo>
                <a:lnTo>
                  <a:pt x="17714" y="10974"/>
                </a:lnTo>
                <a:lnTo>
                  <a:pt x="17714" y="10123"/>
                </a:lnTo>
                <a:lnTo>
                  <a:pt x="17860" y="10098"/>
                </a:lnTo>
                <a:lnTo>
                  <a:pt x="17982" y="10001"/>
                </a:lnTo>
                <a:lnTo>
                  <a:pt x="18128" y="9904"/>
                </a:lnTo>
                <a:lnTo>
                  <a:pt x="18249" y="9782"/>
                </a:lnTo>
                <a:lnTo>
                  <a:pt x="18493" y="9514"/>
                </a:lnTo>
                <a:lnTo>
                  <a:pt x="18687" y="9271"/>
                </a:lnTo>
                <a:lnTo>
                  <a:pt x="18785" y="9101"/>
                </a:lnTo>
                <a:lnTo>
                  <a:pt x="18858" y="8906"/>
                </a:lnTo>
                <a:lnTo>
                  <a:pt x="18906" y="8711"/>
                </a:lnTo>
                <a:lnTo>
                  <a:pt x="18931" y="8517"/>
                </a:lnTo>
                <a:lnTo>
                  <a:pt x="18955" y="8103"/>
                </a:lnTo>
                <a:lnTo>
                  <a:pt x="18955" y="7714"/>
                </a:lnTo>
                <a:lnTo>
                  <a:pt x="18931" y="7373"/>
                </a:lnTo>
                <a:lnTo>
                  <a:pt x="18858" y="7057"/>
                </a:lnTo>
                <a:lnTo>
                  <a:pt x="18760" y="6740"/>
                </a:lnTo>
                <a:lnTo>
                  <a:pt x="18614" y="6448"/>
                </a:lnTo>
                <a:lnTo>
                  <a:pt x="18541" y="6327"/>
                </a:lnTo>
                <a:lnTo>
                  <a:pt x="18420" y="6205"/>
                </a:lnTo>
                <a:lnTo>
                  <a:pt x="18322" y="6083"/>
                </a:lnTo>
                <a:lnTo>
                  <a:pt x="18201" y="5986"/>
                </a:lnTo>
                <a:lnTo>
                  <a:pt x="18055" y="5889"/>
                </a:lnTo>
                <a:lnTo>
                  <a:pt x="17909" y="5840"/>
                </a:lnTo>
                <a:lnTo>
                  <a:pt x="17763" y="5767"/>
                </a:lnTo>
                <a:lnTo>
                  <a:pt x="17592" y="5743"/>
                </a:lnTo>
                <a:lnTo>
                  <a:pt x="17568" y="4697"/>
                </a:lnTo>
                <a:lnTo>
                  <a:pt x="17592" y="3942"/>
                </a:lnTo>
                <a:lnTo>
                  <a:pt x="17617" y="3164"/>
                </a:lnTo>
                <a:lnTo>
                  <a:pt x="17641" y="2409"/>
                </a:lnTo>
                <a:lnTo>
                  <a:pt x="17641" y="1631"/>
                </a:lnTo>
                <a:lnTo>
                  <a:pt x="17617" y="1193"/>
                </a:lnTo>
                <a:lnTo>
                  <a:pt x="17592" y="949"/>
                </a:lnTo>
                <a:lnTo>
                  <a:pt x="17519" y="730"/>
                </a:lnTo>
                <a:lnTo>
                  <a:pt x="17446" y="511"/>
                </a:lnTo>
                <a:lnTo>
                  <a:pt x="17325" y="317"/>
                </a:lnTo>
                <a:lnTo>
                  <a:pt x="17252" y="219"/>
                </a:lnTo>
                <a:lnTo>
                  <a:pt x="17179" y="146"/>
                </a:lnTo>
                <a:lnTo>
                  <a:pt x="17081" y="98"/>
                </a:lnTo>
                <a:lnTo>
                  <a:pt x="16984" y="49"/>
                </a:lnTo>
                <a:lnTo>
                  <a:pt x="16838" y="0"/>
                </a:ln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1" name="Google Shape;659;p50">
            <a:extLst>
              <a:ext uri="{FF2B5EF4-FFF2-40B4-BE49-F238E27FC236}">
                <a16:creationId xmlns:a16="http://schemas.microsoft.com/office/drawing/2014/main" id="{1730C1C1-9424-48C2-BA9C-ADFFD6ED5A87}"/>
              </a:ext>
            </a:extLst>
          </p:cNvPr>
          <p:cNvSpPr/>
          <p:nvPr/>
        </p:nvSpPr>
        <p:spPr>
          <a:xfrm>
            <a:off x="415056" y="4137562"/>
            <a:ext cx="387161" cy="402569"/>
          </a:xfrm>
          <a:custGeom>
            <a:avLst/>
            <a:gdLst/>
            <a:ahLst/>
            <a:cxnLst/>
            <a:rect l="l" t="t" r="r" b="b"/>
            <a:pathLst>
              <a:path w="17715" h="18420" extrusionOk="0">
                <a:moveTo>
                  <a:pt x="14673" y="803"/>
                </a:moveTo>
                <a:lnTo>
                  <a:pt x="14746" y="1022"/>
                </a:lnTo>
                <a:lnTo>
                  <a:pt x="14794" y="1217"/>
                </a:lnTo>
                <a:lnTo>
                  <a:pt x="14843" y="1655"/>
                </a:lnTo>
                <a:lnTo>
                  <a:pt x="14892" y="2141"/>
                </a:lnTo>
                <a:lnTo>
                  <a:pt x="14916" y="2385"/>
                </a:lnTo>
                <a:lnTo>
                  <a:pt x="14940" y="2482"/>
                </a:lnTo>
                <a:lnTo>
                  <a:pt x="15013" y="2604"/>
                </a:lnTo>
                <a:lnTo>
                  <a:pt x="14770" y="2847"/>
                </a:lnTo>
                <a:lnTo>
                  <a:pt x="14697" y="2920"/>
                </a:lnTo>
                <a:lnTo>
                  <a:pt x="14648" y="2628"/>
                </a:lnTo>
                <a:lnTo>
                  <a:pt x="14600" y="2360"/>
                </a:lnTo>
                <a:lnTo>
                  <a:pt x="14527" y="2044"/>
                </a:lnTo>
                <a:lnTo>
                  <a:pt x="14405" y="1776"/>
                </a:lnTo>
                <a:lnTo>
                  <a:pt x="14308" y="1484"/>
                </a:lnTo>
                <a:lnTo>
                  <a:pt x="14210" y="1192"/>
                </a:lnTo>
                <a:lnTo>
                  <a:pt x="14673" y="803"/>
                </a:lnTo>
                <a:close/>
                <a:moveTo>
                  <a:pt x="15695" y="2847"/>
                </a:moveTo>
                <a:lnTo>
                  <a:pt x="16400" y="2871"/>
                </a:lnTo>
                <a:lnTo>
                  <a:pt x="17106" y="2969"/>
                </a:lnTo>
                <a:lnTo>
                  <a:pt x="16984" y="3115"/>
                </a:lnTo>
                <a:lnTo>
                  <a:pt x="16960" y="3090"/>
                </a:lnTo>
                <a:lnTo>
                  <a:pt x="16887" y="3042"/>
                </a:lnTo>
                <a:lnTo>
                  <a:pt x="16790" y="2993"/>
                </a:lnTo>
                <a:lnTo>
                  <a:pt x="16595" y="2969"/>
                </a:lnTo>
                <a:lnTo>
                  <a:pt x="16400" y="2944"/>
                </a:lnTo>
                <a:lnTo>
                  <a:pt x="15914" y="2944"/>
                </a:lnTo>
                <a:lnTo>
                  <a:pt x="15622" y="2920"/>
                </a:lnTo>
                <a:lnTo>
                  <a:pt x="15695" y="2847"/>
                </a:lnTo>
                <a:close/>
                <a:moveTo>
                  <a:pt x="14040" y="1314"/>
                </a:moveTo>
                <a:lnTo>
                  <a:pt x="14040" y="1484"/>
                </a:lnTo>
                <a:lnTo>
                  <a:pt x="14064" y="1655"/>
                </a:lnTo>
                <a:lnTo>
                  <a:pt x="14137" y="2020"/>
                </a:lnTo>
                <a:lnTo>
                  <a:pt x="14283" y="2871"/>
                </a:lnTo>
                <a:lnTo>
                  <a:pt x="14308" y="3066"/>
                </a:lnTo>
                <a:lnTo>
                  <a:pt x="14332" y="3236"/>
                </a:lnTo>
                <a:lnTo>
                  <a:pt x="14162" y="3382"/>
                </a:lnTo>
                <a:lnTo>
                  <a:pt x="14137" y="3139"/>
                </a:lnTo>
                <a:lnTo>
                  <a:pt x="14040" y="2871"/>
                </a:lnTo>
                <a:lnTo>
                  <a:pt x="13870" y="2433"/>
                </a:lnTo>
                <a:lnTo>
                  <a:pt x="13748" y="2068"/>
                </a:lnTo>
                <a:lnTo>
                  <a:pt x="13675" y="1703"/>
                </a:lnTo>
                <a:lnTo>
                  <a:pt x="13651" y="1630"/>
                </a:lnTo>
                <a:lnTo>
                  <a:pt x="13699" y="1582"/>
                </a:lnTo>
                <a:lnTo>
                  <a:pt x="14040" y="1314"/>
                </a:lnTo>
                <a:close/>
                <a:moveTo>
                  <a:pt x="13359" y="1898"/>
                </a:moveTo>
                <a:lnTo>
                  <a:pt x="13432" y="2239"/>
                </a:lnTo>
                <a:lnTo>
                  <a:pt x="13553" y="2677"/>
                </a:lnTo>
                <a:lnTo>
                  <a:pt x="13699" y="3090"/>
                </a:lnTo>
                <a:lnTo>
                  <a:pt x="13772" y="3358"/>
                </a:lnTo>
                <a:lnTo>
                  <a:pt x="13821" y="3480"/>
                </a:lnTo>
                <a:lnTo>
                  <a:pt x="13894" y="3601"/>
                </a:lnTo>
                <a:lnTo>
                  <a:pt x="13724" y="3723"/>
                </a:lnTo>
                <a:lnTo>
                  <a:pt x="13699" y="3577"/>
                </a:lnTo>
                <a:lnTo>
                  <a:pt x="13675" y="3407"/>
                </a:lnTo>
                <a:lnTo>
                  <a:pt x="13578" y="3090"/>
                </a:lnTo>
                <a:lnTo>
                  <a:pt x="13529" y="2798"/>
                </a:lnTo>
                <a:lnTo>
                  <a:pt x="13456" y="2531"/>
                </a:lnTo>
                <a:lnTo>
                  <a:pt x="13383" y="2239"/>
                </a:lnTo>
                <a:lnTo>
                  <a:pt x="13237" y="1995"/>
                </a:lnTo>
                <a:lnTo>
                  <a:pt x="13359" y="1898"/>
                </a:lnTo>
                <a:close/>
                <a:moveTo>
                  <a:pt x="15378" y="3188"/>
                </a:moveTo>
                <a:lnTo>
                  <a:pt x="15500" y="3236"/>
                </a:lnTo>
                <a:lnTo>
                  <a:pt x="15646" y="3261"/>
                </a:lnTo>
                <a:lnTo>
                  <a:pt x="15914" y="3285"/>
                </a:lnTo>
                <a:lnTo>
                  <a:pt x="16790" y="3358"/>
                </a:lnTo>
                <a:lnTo>
                  <a:pt x="16473" y="3723"/>
                </a:lnTo>
                <a:lnTo>
                  <a:pt x="16449" y="3650"/>
                </a:lnTo>
                <a:lnTo>
                  <a:pt x="16425" y="3601"/>
                </a:lnTo>
                <a:lnTo>
                  <a:pt x="16376" y="3553"/>
                </a:lnTo>
                <a:lnTo>
                  <a:pt x="16303" y="3528"/>
                </a:lnTo>
                <a:lnTo>
                  <a:pt x="16084" y="3455"/>
                </a:lnTo>
                <a:lnTo>
                  <a:pt x="15816" y="3431"/>
                </a:lnTo>
                <a:lnTo>
                  <a:pt x="15573" y="3431"/>
                </a:lnTo>
                <a:lnTo>
                  <a:pt x="15330" y="3455"/>
                </a:lnTo>
                <a:lnTo>
                  <a:pt x="15086" y="3455"/>
                </a:lnTo>
                <a:lnTo>
                  <a:pt x="15135" y="3431"/>
                </a:lnTo>
                <a:lnTo>
                  <a:pt x="15378" y="3188"/>
                </a:lnTo>
                <a:close/>
                <a:moveTo>
                  <a:pt x="13067" y="2166"/>
                </a:moveTo>
                <a:lnTo>
                  <a:pt x="13115" y="2628"/>
                </a:lnTo>
                <a:lnTo>
                  <a:pt x="13164" y="3042"/>
                </a:lnTo>
                <a:lnTo>
                  <a:pt x="13188" y="3285"/>
                </a:lnTo>
                <a:lnTo>
                  <a:pt x="13213" y="3553"/>
                </a:lnTo>
                <a:lnTo>
                  <a:pt x="13261" y="3699"/>
                </a:lnTo>
                <a:lnTo>
                  <a:pt x="13286" y="3820"/>
                </a:lnTo>
                <a:lnTo>
                  <a:pt x="13359" y="3942"/>
                </a:lnTo>
                <a:lnTo>
                  <a:pt x="13432" y="4015"/>
                </a:lnTo>
                <a:lnTo>
                  <a:pt x="13213" y="4234"/>
                </a:lnTo>
                <a:lnTo>
                  <a:pt x="13140" y="3845"/>
                </a:lnTo>
                <a:lnTo>
                  <a:pt x="13042" y="3480"/>
                </a:lnTo>
                <a:lnTo>
                  <a:pt x="12994" y="3236"/>
                </a:lnTo>
                <a:lnTo>
                  <a:pt x="12921" y="2969"/>
                </a:lnTo>
                <a:lnTo>
                  <a:pt x="12823" y="2701"/>
                </a:lnTo>
                <a:lnTo>
                  <a:pt x="12702" y="2482"/>
                </a:lnTo>
                <a:lnTo>
                  <a:pt x="12872" y="2336"/>
                </a:lnTo>
                <a:lnTo>
                  <a:pt x="13067" y="2166"/>
                </a:lnTo>
                <a:close/>
                <a:moveTo>
                  <a:pt x="14648" y="3796"/>
                </a:moveTo>
                <a:lnTo>
                  <a:pt x="14819" y="3869"/>
                </a:lnTo>
                <a:lnTo>
                  <a:pt x="15013" y="3893"/>
                </a:lnTo>
                <a:lnTo>
                  <a:pt x="15232" y="3918"/>
                </a:lnTo>
                <a:lnTo>
                  <a:pt x="16035" y="3918"/>
                </a:lnTo>
                <a:lnTo>
                  <a:pt x="16181" y="3966"/>
                </a:lnTo>
                <a:lnTo>
                  <a:pt x="16230" y="3966"/>
                </a:lnTo>
                <a:lnTo>
                  <a:pt x="16011" y="4185"/>
                </a:lnTo>
                <a:lnTo>
                  <a:pt x="15938" y="4258"/>
                </a:lnTo>
                <a:lnTo>
                  <a:pt x="15816" y="4210"/>
                </a:lnTo>
                <a:lnTo>
                  <a:pt x="15695" y="4161"/>
                </a:lnTo>
                <a:lnTo>
                  <a:pt x="15403" y="4137"/>
                </a:lnTo>
                <a:lnTo>
                  <a:pt x="14916" y="4137"/>
                </a:lnTo>
                <a:lnTo>
                  <a:pt x="14600" y="4112"/>
                </a:lnTo>
                <a:lnTo>
                  <a:pt x="14259" y="4112"/>
                </a:lnTo>
                <a:lnTo>
                  <a:pt x="14648" y="3796"/>
                </a:lnTo>
                <a:close/>
                <a:moveTo>
                  <a:pt x="13943" y="4404"/>
                </a:moveTo>
                <a:lnTo>
                  <a:pt x="14283" y="4453"/>
                </a:lnTo>
                <a:lnTo>
                  <a:pt x="14648" y="4502"/>
                </a:lnTo>
                <a:lnTo>
                  <a:pt x="15354" y="4550"/>
                </a:lnTo>
                <a:lnTo>
                  <a:pt x="15524" y="4575"/>
                </a:lnTo>
                <a:lnTo>
                  <a:pt x="15330" y="4745"/>
                </a:lnTo>
                <a:lnTo>
                  <a:pt x="15184" y="4915"/>
                </a:lnTo>
                <a:lnTo>
                  <a:pt x="14697" y="4818"/>
                </a:lnTo>
                <a:lnTo>
                  <a:pt x="14186" y="4745"/>
                </a:lnTo>
                <a:lnTo>
                  <a:pt x="13699" y="4672"/>
                </a:lnTo>
                <a:lnTo>
                  <a:pt x="13797" y="4550"/>
                </a:lnTo>
                <a:lnTo>
                  <a:pt x="13943" y="4404"/>
                </a:lnTo>
                <a:close/>
                <a:moveTo>
                  <a:pt x="14721" y="0"/>
                </a:moveTo>
                <a:lnTo>
                  <a:pt x="14673" y="24"/>
                </a:lnTo>
                <a:lnTo>
                  <a:pt x="14600" y="49"/>
                </a:lnTo>
                <a:lnTo>
                  <a:pt x="14551" y="97"/>
                </a:lnTo>
                <a:lnTo>
                  <a:pt x="14235" y="389"/>
                </a:lnTo>
                <a:lnTo>
                  <a:pt x="13894" y="681"/>
                </a:lnTo>
                <a:lnTo>
                  <a:pt x="13213" y="1217"/>
                </a:lnTo>
                <a:lnTo>
                  <a:pt x="12921" y="1460"/>
                </a:lnTo>
                <a:lnTo>
                  <a:pt x="12775" y="1606"/>
                </a:lnTo>
                <a:lnTo>
                  <a:pt x="12629" y="1752"/>
                </a:lnTo>
                <a:lnTo>
                  <a:pt x="12507" y="1922"/>
                </a:lnTo>
                <a:lnTo>
                  <a:pt x="12385" y="2093"/>
                </a:lnTo>
                <a:lnTo>
                  <a:pt x="12337" y="2263"/>
                </a:lnTo>
                <a:lnTo>
                  <a:pt x="12312" y="2458"/>
                </a:lnTo>
                <a:lnTo>
                  <a:pt x="12337" y="2506"/>
                </a:lnTo>
                <a:lnTo>
                  <a:pt x="12312" y="2531"/>
                </a:lnTo>
                <a:lnTo>
                  <a:pt x="12337" y="2774"/>
                </a:lnTo>
                <a:lnTo>
                  <a:pt x="12385" y="3017"/>
                </a:lnTo>
                <a:lnTo>
                  <a:pt x="12507" y="3504"/>
                </a:lnTo>
                <a:lnTo>
                  <a:pt x="12531" y="3796"/>
                </a:lnTo>
                <a:lnTo>
                  <a:pt x="12580" y="4137"/>
                </a:lnTo>
                <a:lnTo>
                  <a:pt x="12629" y="4453"/>
                </a:lnTo>
                <a:lnTo>
                  <a:pt x="12677" y="4599"/>
                </a:lnTo>
                <a:lnTo>
                  <a:pt x="12750" y="4745"/>
                </a:lnTo>
                <a:lnTo>
                  <a:pt x="12288" y="5256"/>
                </a:lnTo>
                <a:lnTo>
                  <a:pt x="11972" y="5621"/>
                </a:lnTo>
                <a:lnTo>
                  <a:pt x="11631" y="5961"/>
                </a:lnTo>
                <a:lnTo>
                  <a:pt x="10925" y="6643"/>
                </a:lnTo>
                <a:lnTo>
                  <a:pt x="10220" y="7300"/>
                </a:lnTo>
                <a:lnTo>
                  <a:pt x="9490" y="7981"/>
                </a:lnTo>
                <a:lnTo>
                  <a:pt x="9125" y="8370"/>
                </a:lnTo>
                <a:lnTo>
                  <a:pt x="8760" y="8760"/>
                </a:lnTo>
                <a:lnTo>
                  <a:pt x="8371" y="9149"/>
                </a:lnTo>
                <a:lnTo>
                  <a:pt x="8006" y="9538"/>
                </a:lnTo>
                <a:lnTo>
                  <a:pt x="7884" y="9490"/>
                </a:lnTo>
                <a:lnTo>
                  <a:pt x="7665" y="9490"/>
                </a:lnTo>
                <a:lnTo>
                  <a:pt x="7568" y="9514"/>
                </a:lnTo>
                <a:lnTo>
                  <a:pt x="7422" y="9538"/>
                </a:lnTo>
                <a:lnTo>
                  <a:pt x="7276" y="9587"/>
                </a:lnTo>
                <a:lnTo>
                  <a:pt x="7154" y="9684"/>
                </a:lnTo>
                <a:lnTo>
                  <a:pt x="7057" y="9830"/>
                </a:lnTo>
                <a:lnTo>
                  <a:pt x="6984" y="9976"/>
                </a:lnTo>
                <a:lnTo>
                  <a:pt x="6935" y="10147"/>
                </a:lnTo>
                <a:lnTo>
                  <a:pt x="6959" y="10317"/>
                </a:lnTo>
                <a:lnTo>
                  <a:pt x="7008" y="10487"/>
                </a:lnTo>
                <a:lnTo>
                  <a:pt x="7105" y="10633"/>
                </a:lnTo>
                <a:lnTo>
                  <a:pt x="7251" y="10755"/>
                </a:lnTo>
                <a:lnTo>
                  <a:pt x="7397" y="10828"/>
                </a:lnTo>
                <a:lnTo>
                  <a:pt x="7568" y="10877"/>
                </a:lnTo>
                <a:lnTo>
                  <a:pt x="7738" y="10901"/>
                </a:lnTo>
                <a:lnTo>
                  <a:pt x="7884" y="10877"/>
                </a:lnTo>
                <a:lnTo>
                  <a:pt x="8006" y="10804"/>
                </a:lnTo>
                <a:lnTo>
                  <a:pt x="8127" y="10731"/>
                </a:lnTo>
                <a:lnTo>
                  <a:pt x="8225" y="10633"/>
                </a:lnTo>
                <a:lnTo>
                  <a:pt x="8298" y="10512"/>
                </a:lnTo>
                <a:lnTo>
                  <a:pt x="8346" y="10390"/>
                </a:lnTo>
                <a:lnTo>
                  <a:pt x="8371" y="10244"/>
                </a:lnTo>
                <a:lnTo>
                  <a:pt x="8371" y="10098"/>
                </a:lnTo>
                <a:lnTo>
                  <a:pt x="8371" y="10049"/>
                </a:lnTo>
                <a:lnTo>
                  <a:pt x="8711" y="9733"/>
                </a:lnTo>
                <a:lnTo>
                  <a:pt x="9003" y="9392"/>
                </a:lnTo>
                <a:lnTo>
                  <a:pt x="9295" y="9052"/>
                </a:lnTo>
                <a:lnTo>
                  <a:pt x="9587" y="8760"/>
                </a:lnTo>
                <a:lnTo>
                  <a:pt x="10317" y="8054"/>
                </a:lnTo>
                <a:lnTo>
                  <a:pt x="11047" y="7373"/>
                </a:lnTo>
                <a:lnTo>
                  <a:pt x="11777" y="6691"/>
                </a:lnTo>
                <a:lnTo>
                  <a:pt x="12507" y="5986"/>
                </a:lnTo>
                <a:lnTo>
                  <a:pt x="12896" y="5548"/>
                </a:lnTo>
                <a:lnTo>
                  <a:pt x="13310" y="5086"/>
                </a:lnTo>
                <a:lnTo>
                  <a:pt x="13529" y="5159"/>
                </a:lnTo>
                <a:lnTo>
                  <a:pt x="13748" y="5207"/>
                </a:lnTo>
                <a:lnTo>
                  <a:pt x="14186" y="5280"/>
                </a:lnTo>
                <a:lnTo>
                  <a:pt x="14648" y="5353"/>
                </a:lnTo>
                <a:lnTo>
                  <a:pt x="15086" y="5426"/>
                </a:lnTo>
                <a:lnTo>
                  <a:pt x="15184" y="5426"/>
                </a:lnTo>
                <a:lnTo>
                  <a:pt x="15281" y="5402"/>
                </a:lnTo>
                <a:lnTo>
                  <a:pt x="15354" y="5353"/>
                </a:lnTo>
                <a:lnTo>
                  <a:pt x="15403" y="5280"/>
                </a:lnTo>
                <a:lnTo>
                  <a:pt x="15524" y="5207"/>
                </a:lnTo>
                <a:lnTo>
                  <a:pt x="15670" y="5134"/>
                </a:lnTo>
                <a:lnTo>
                  <a:pt x="15938" y="4940"/>
                </a:lnTo>
                <a:lnTo>
                  <a:pt x="16352" y="4526"/>
                </a:lnTo>
                <a:lnTo>
                  <a:pt x="16692" y="4210"/>
                </a:lnTo>
                <a:lnTo>
                  <a:pt x="17009" y="3869"/>
                </a:lnTo>
                <a:lnTo>
                  <a:pt x="17325" y="3504"/>
                </a:lnTo>
                <a:lnTo>
                  <a:pt x="17617" y="3115"/>
                </a:lnTo>
                <a:lnTo>
                  <a:pt x="17641" y="3066"/>
                </a:lnTo>
                <a:lnTo>
                  <a:pt x="17666" y="3017"/>
                </a:lnTo>
                <a:lnTo>
                  <a:pt x="17641" y="2896"/>
                </a:lnTo>
                <a:lnTo>
                  <a:pt x="17690" y="2774"/>
                </a:lnTo>
                <a:lnTo>
                  <a:pt x="17714" y="2701"/>
                </a:lnTo>
                <a:lnTo>
                  <a:pt x="17690" y="2652"/>
                </a:lnTo>
                <a:lnTo>
                  <a:pt x="17690" y="2579"/>
                </a:lnTo>
                <a:lnTo>
                  <a:pt x="17641" y="2531"/>
                </a:lnTo>
                <a:lnTo>
                  <a:pt x="17593" y="2506"/>
                </a:lnTo>
                <a:lnTo>
                  <a:pt x="17495" y="2482"/>
                </a:lnTo>
                <a:lnTo>
                  <a:pt x="16838" y="2360"/>
                </a:lnTo>
                <a:lnTo>
                  <a:pt x="16473" y="2312"/>
                </a:lnTo>
                <a:lnTo>
                  <a:pt x="16108" y="2287"/>
                </a:lnTo>
                <a:lnTo>
                  <a:pt x="16303" y="2068"/>
                </a:lnTo>
                <a:lnTo>
                  <a:pt x="16522" y="1801"/>
                </a:lnTo>
                <a:lnTo>
                  <a:pt x="16790" y="1582"/>
                </a:lnTo>
                <a:lnTo>
                  <a:pt x="17033" y="1338"/>
                </a:lnTo>
                <a:lnTo>
                  <a:pt x="17276" y="1095"/>
                </a:lnTo>
                <a:lnTo>
                  <a:pt x="17325" y="1022"/>
                </a:lnTo>
                <a:lnTo>
                  <a:pt x="17374" y="949"/>
                </a:lnTo>
                <a:lnTo>
                  <a:pt x="17374" y="876"/>
                </a:lnTo>
                <a:lnTo>
                  <a:pt x="17374" y="803"/>
                </a:lnTo>
                <a:lnTo>
                  <a:pt x="17325" y="681"/>
                </a:lnTo>
                <a:lnTo>
                  <a:pt x="17252" y="560"/>
                </a:lnTo>
                <a:lnTo>
                  <a:pt x="17155" y="487"/>
                </a:lnTo>
                <a:lnTo>
                  <a:pt x="17009" y="438"/>
                </a:lnTo>
                <a:lnTo>
                  <a:pt x="16960" y="462"/>
                </a:lnTo>
                <a:lnTo>
                  <a:pt x="16887" y="462"/>
                </a:lnTo>
                <a:lnTo>
                  <a:pt x="16838" y="511"/>
                </a:lnTo>
                <a:lnTo>
                  <a:pt x="16765" y="560"/>
                </a:lnTo>
                <a:lnTo>
                  <a:pt x="16571" y="803"/>
                </a:lnTo>
                <a:lnTo>
                  <a:pt x="16352" y="1022"/>
                </a:lnTo>
                <a:lnTo>
                  <a:pt x="16133" y="1241"/>
                </a:lnTo>
                <a:lnTo>
                  <a:pt x="15914" y="1460"/>
                </a:lnTo>
                <a:lnTo>
                  <a:pt x="15500" y="1971"/>
                </a:lnTo>
                <a:lnTo>
                  <a:pt x="15427" y="1436"/>
                </a:lnTo>
                <a:lnTo>
                  <a:pt x="15354" y="1095"/>
                </a:lnTo>
                <a:lnTo>
                  <a:pt x="15281" y="779"/>
                </a:lnTo>
                <a:lnTo>
                  <a:pt x="15184" y="462"/>
                </a:lnTo>
                <a:lnTo>
                  <a:pt x="15111" y="292"/>
                </a:lnTo>
                <a:lnTo>
                  <a:pt x="15013" y="146"/>
                </a:lnTo>
                <a:lnTo>
                  <a:pt x="14965" y="97"/>
                </a:lnTo>
                <a:lnTo>
                  <a:pt x="14916" y="49"/>
                </a:lnTo>
                <a:lnTo>
                  <a:pt x="14794" y="24"/>
                </a:lnTo>
                <a:lnTo>
                  <a:pt x="14721" y="0"/>
                </a:lnTo>
                <a:close/>
                <a:moveTo>
                  <a:pt x="7543" y="6691"/>
                </a:moveTo>
                <a:lnTo>
                  <a:pt x="7203" y="6716"/>
                </a:lnTo>
                <a:lnTo>
                  <a:pt x="6886" y="6789"/>
                </a:lnTo>
                <a:lnTo>
                  <a:pt x="6570" y="6862"/>
                </a:lnTo>
                <a:lnTo>
                  <a:pt x="6254" y="6983"/>
                </a:lnTo>
                <a:lnTo>
                  <a:pt x="5962" y="7105"/>
                </a:lnTo>
                <a:lnTo>
                  <a:pt x="5670" y="7275"/>
                </a:lnTo>
                <a:lnTo>
                  <a:pt x="5402" y="7470"/>
                </a:lnTo>
                <a:lnTo>
                  <a:pt x="5159" y="7713"/>
                </a:lnTo>
                <a:lnTo>
                  <a:pt x="4940" y="7957"/>
                </a:lnTo>
                <a:lnTo>
                  <a:pt x="4745" y="8249"/>
                </a:lnTo>
                <a:lnTo>
                  <a:pt x="4599" y="8565"/>
                </a:lnTo>
                <a:lnTo>
                  <a:pt x="4477" y="8857"/>
                </a:lnTo>
                <a:lnTo>
                  <a:pt x="4380" y="9149"/>
                </a:lnTo>
                <a:lnTo>
                  <a:pt x="4307" y="9441"/>
                </a:lnTo>
                <a:lnTo>
                  <a:pt x="4258" y="9733"/>
                </a:lnTo>
                <a:lnTo>
                  <a:pt x="4234" y="10025"/>
                </a:lnTo>
                <a:lnTo>
                  <a:pt x="4234" y="10317"/>
                </a:lnTo>
                <a:lnTo>
                  <a:pt x="4258" y="10609"/>
                </a:lnTo>
                <a:lnTo>
                  <a:pt x="4307" y="10901"/>
                </a:lnTo>
                <a:lnTo>
                  <a:pt x="4356" y="11193"/>
                </a:lnTo>
                <a:lnTo>
                  <a:pt x="4453" y="11461"/>
                </a:lnTo>
                <a:lnTo>
                  <a:pt x="4550" y="11728"/>
                </a:lnTo>
                <a:lnTo>
                  <a:pt x="4696" y="11996"/>
                </a:lnTo>
                <a:lnTo>
                  <a:pt x="4842" y="12239"/>
                </a:lnTo>
                <a:lnTo>
                  <a:pt x="5013" y="12458"/>
                </a:lnTo>
                <a:lnTo>
                  <a:pt x="5207" y="12677"/>
                </a:lnTo>
                <a:lnTo>
                  <a:pt x="5426" y="12872"/>
                </a:lnTo>
                <a:lnTo>
                  <a:pt x="5670" y="13067"/>
                </a:lnTo>
                <a:lnTo>
                  <a:pt x="5913" y="13213"/>
                </a:lnTo>
                <a:lnTo>
                  <a:pt x="6181" y="13334"/>
                </a:lnTo>
                <a:lnTo>
                  <a:pt x="6473" y="13456"/>
                </a:lnTo>
                <a:lnTo>
                  <a:pt x="6740" y="13529"/>
                </a:lnTo>
                <a:lnTo>
                  <a:pt x="7032" y="13602"/>
                </a:lnTo>
                <a:lnTo>
                  <a:pt x="7324" y="13650"/>
                </a:lnTo>
                <a:lnTo>
                  <a:pt x="7933" y="13650"/>
                </a:lnTo>
                <a:lnTo>
                  <a:pt x="8225" y="13626"/>
                </a:lnTo>
                <a:lnTo>
                  <a:pt x="8541" y="13577"/>
                </a:lnTo>
                <a:lnTo>
                  <a:pt x="8833" y="13505"/>
                </a:lnTo>
                <a:lnTo>
                  <a:pt x="9125" y="13407"/>
                </a:lnTo>
                <a:lnTo>
                  <a:pt x="9393" y="13310"/>
                </a:lnTo>
                <a:lnTo>
                  <a:pt x="9660" y="13164"/>
                </a:lnTo>
                <a:lnTo>
                  <a:pt x="9903" y="12994"/>
                </a:lnTo>
                <a:lnTo>
                  <a:pt x="10147" y="12823"/>
                </a:lnTo>
                <a:lnTo>
                  <a:pt x="10390" y="12604"/>
                </a:lnTo>
                <a:lnTo>
                  <a:pt x="10585" y="12361"/>
                </a:lnTo>
                <a:lnTo>
                  <a:pt x="10779" y="12118"/>
                </a:lnTo>
                <a:lnTo>
                  <a:pt x="10925" y="11826"/>
                </a:lnTo>
                <a:lnTo>
                  <a:pt x="11071" y="11558"/>
                </a:lnTo>
                <a:lnTo>
                  <a:pt x="11193" y="11242"/>
                </a:lnTo>
                <a:lnTo>
                  <a:pt x="11266" y="10950"/>
                </a:lnTo>
                <a:lnTo>
                  <a:pt x="11339" y="10633"/>
                </a:lnTo>
                <a:lnTo>
                  <a:pt x="11388" y="10317"/>
                </a:lnTo>
                <a:lnTo>
                  <a:pt x="11388" y="9976"/>
                </a:lnTo>
                <a:lnTo>
                  <a:pt x="11363" y="9660"/>
                </a:lnTo>
                <a:lnTo>
                  <a:pt x="11315" y="9368"/>
                </a:lnTo>
                <a:lnTo>
                  <a:pt x="11242" y="9052"/>
                </a:lnTo>
                <a:lnTo>
                  <a:pt x="11120" y="8760"/>
                </a:lnTo>
                <a:lnTo>
                  <a:pt x="10974" y="8492"/>
                </a:lnTo>
                <a:lnTo>
                  <a:pt x="10147" y="9295"/>
                </a:lnTo>
                <a:lnTo>
                  <a:pt x="9733" y="9733"/>
                </a:lnTo>
                <a:lnTo>
                  <a:pt x="9636" y="9855"/>
                </a:lnTo>
                <a:lnTo>
                  <a:pt x="9636" y="9879"/>
                </a:lnTo>
                <a:lnTo>
                  <a:pt x="9636" y="10244"/>
                </a:lnTo>
                <a:lnTo>
                  <a:pt x="9587" y="10609"/>
                </a:lnTo>
                <a:lnTo>
                  <a:pt x="9539" y="10779"/>
                </a:lnTo>
                <a:lnTo>
                  <a:pt x="9466" y="10950"/>
                </a:lnTo>
                <a:lnTo>
                  <a:pt x="9393" y="11096"/>
                </a:lnTo>
                <a:lnTo>
                  <a:pt x="9295" y="11242"/>
                </a:lnTo>
                <a:lnTo>
                  <a:pt x="9149" y="11363"/>
                </a:lnTo>
                <a:lnTo>
                  <a:pt x="9003" y="11485"/>
                </a:lnTo>
                <a:lnTo>
                  <a:pt x="8882" y="11582"/>
                </a:lnTo>
                <a:lnTo>
                  <a:pt x="8736" y="11655"/>
                </a:lnTo>
                <a:lnTo>
                  <a:pt x="8590" y="11704"/>
                </a:lnTo>
                <a:lnTo>
                  <a:pt x="8444" y="11728"/>
                </a:lnTo>
                <a:lnTo>
                  <a:pt x="8127" y="11777"/>
                </a:lnTo>
                <a:lnTo>
                  <a:pt x="7811" y="11777"/>
                </a:lnTo>
                <a:lnTo>
                  <a:pt x="7470" y="11728"/>
                </a:lnTo>
                <a:lnTo>
                  <a:pt x="7178" y="11631"/>
                </a:lnTo>
                <a:lnTo>
                  <a:pt x="6886" y="11509"/>
                </a:lnTo>
                <a:lnTo>
                  <a:pt x="6643" y="11339"/>
                </a:lnTo>
                <a:lnTo>
                  <a:pt x="6521" y="11217"/>
                </a:lnTo>
                <a:lnTo>
                  <a:pt x="6400" y="11096"/>
                </a:lnTo>
                <a:lnTo>
                  <a:pt x="6327" y="10974"/>
                </a:lnTo>
                <a:lnTo>
                  <a:pt x="6254" y="10852"/>
                </a:lnTo>
                <a:lnTo>
                  <a:pt x="6132" y="10560"/>
                </a:lnTo>
                <a:lnTo>
                  <a:pt x="6059" y="10244"/>
                </a:lnTo>
                <a:lnTo>
                  <a:pt x="6059" y="9928"/>
                </a:lnTo>
                <a:lnTo>
                  <a:pt x="6083" y="9636"/>
                </a:lnTo>
                <a:lnTo>
                  <a:pt x="6181" y="9319"/>
                </a:lnTo>
                <a:lnTo>
                  <a:pt x="6302" y="9052"/>
                </a:lnTo>
                <a:lnTo>
                  <a:pt x="6400" y="8906"/>
                </a:lnTo>
                <a:lnTo>
                  <a:pt x="6497" y="8808"/>
                </a:lnTo>
                <a:lnTo>
                  <a:pt x="6594" y="8687"/>
                </a:lnTo>
                <a:lnTo>
                  <a:pt x="6716" y="8614"/>
                </a:lnTo>
                <a:lnTo>
                  <a:pt x="6984" y="8468"/>
                </a:lnTo>
                <a:lnTo>
                  <a:pt x="7276" y="8370"/>
                </a:lnTo>
                <a:lnTo>
                  <a:pt x="7495" y="8322"/>
                </a:lnTo>
                <a:lnTo>
                  <a:pt x="7689" y="8322"/>
                </a:lnTo>
                <a:lnTo>
                  <a:pt x="8054" y="8370"/>
                </a:lnTo>
                <a:lnTo>
                  <a:pt x="8200" y="8200"/>
                </a:lnTo>
                <a:lnTo>
                  <a:pt x="8565" y="7811"/>
                </a:lnTo>
                <a:lnTo>
                  <a:pt x="8955" y="7421"/>
                </a:lnTo>
                <a:lnTo>
                  <a:pt x="9344" y="7032"/>
                </a:lnTo>
                <a:lnTo>
                  <a:pt x="9295" y="6983"/>
                </a:lnTo>
                <a:lnTo>
                  <a:pt x="9247" y="6959"/>
                </a:lnTo>
                <a:lnTo>
                  <a:pt x="8906" y="6862"/>
                </a:lnTo>
                <a:lnTo>
                  <a:pt x="8565" y="6764"/>
                </a:lnTo>
                <a:lnTo>
                  <a:pt x="8225" y="6716"/>
                </a:lnTo>
                <a:lnTo>
                  <a:pt x="7884" y="6691"/>
                </a:lnTo>
                <a:close/>
                <a:moveTo>
                  <a:pt x="13407" y="15621"/>
                </a:moveTo>
                <a:lnTo>
                  <a:pt x="13505" y="15694"/>
                </a:lnTo>
                <a:lnTo>
                  <a:pt x="13310" y="15865"/>
                </a:lnTo>
                <a:lnTo>
                  <a:pt x="13213" y="15962"/>
                </a:lnTo>
                <a:lnTo>
                  <a:pt x="13115" y="16059"/>
                </a:lnTo>
                <a:lnTo>
                  <a:pt x="12969" y="16278"/>
                </a:lnTo>
                <a:lnTo>
                  <a:pt x="12969" y="16303"/>
                </a:lnTo>
                <a:lnTo>
                  <a:pt x="12969" y="16351"/>
                </a:lnTo>
                <a:lnTo>
                  <a:pt x="12994" y="16400"/>
                </a:lnTo>
                <a:lnTo>
                  <a:pt x="13067" y="16424"/>
                </a:lnTo>
                <a:lnTo>
                  <a:pt x="13115" y="16424"/>
                </a:lnTo>
                <a:lnTo>
                  <a:pt x="13140" y="16400"/>
                </a:lnTo>
                <a:lnTo>
                  <a:pt x="13237" y="16327"/>
                </a:lnTo>
                <a:lnTo>
                  <a:pt x="13334" y="16254"/>
                </a:lnTo>
                <a:lnTo>
                  <a:pt x="13553" y="16132"/>
                </a:lnTo>
                <a:lnTo>
                  <a:pt x="13699" y="16035"/>
                </a:lnTo>
                <a:lnTo>
                  <a:pt x="13845" y="15938"/>
                </a:lnTo>
                <a:lnTo>
                  <a:pt x="13918" y="15986"/>
                </a:lnTo>
                <a:lnTo>
                  <a:pt x="13772" y="16132"/>
                </a:lnTo>
                <a:lnTo>
                  <a:pt x="13651" y="16254"/>
                </a:lnTo>
                <a:lnTo>
                  <a:pt x="13553" y="16351"/>
                </a:lnTo>
                <a:lnTo>
                  <a:pt x="13456" y="16497"/>
                </a:lnTo>
                <a:lnTo>
                  <a:pt x="13407" y="16570"/>
                </a:lnTo>
                <a:lnTo>
                  <a:pt x="13383" y="16643"/>
                </a:lnTo>
                <a:lnTo>
                  <a:pt x="13383" y="16692"/>
                </a:lnTo>
                <a:lnTo>
                  <a:pt x="13432" y="16741"/>
                </a:lnTo>
                <a:lnTo>
                  <a:pt x="13553" y="16741"/>
                </a:lnTo>
                <a:lnTo>
                  <a:pt x="13675" y="16668"/>
                </a:lnTo>
                <a:lnTo>
                  <a:pt x="13870" y="16497"/>
                </a:lnTo>
                <a:lnTo>
                  <a:pt x="14137" y="16278"/>
                </a:lnTo>
                <a:lnTo>
                  <a:pt x="14186" y="16230"/>
                </a:lnTo>
                <a:lnTo>
                  <a:pt x="14283" y="16351"/>
                </a:lnTo>
                <a:lnTo>
                  <a:pt x="13967" y="16643"/>
                </a:lnTo>
                <a:lnTo>
                  <a:pt x="13821" y="16862"/>
                </a:lnTo>
                <a:lnTo>
                  <a:pt x="13675" y="17057"/>
                </a:lnTo>
                <a:lnTo>
                  <a:pt x="13675" y="17106"/>
                </a:lnTo>
                <a:lnTo>
                  <a:pt x="13724" y="17106"/>
                </a:lnTo>
                <a:lnTo>
                  <a:pt x="13967" y="16984"/>
                </a:lnTo>
                <a:lnTo>
                  <a:pt x="14210" y="16887"/>
                </a:lnTo>
                <a:lnTo>
                  <a:pt x="14381" y="16789"/>
                </a:lnTo>
                <a:lnTo>
                  <a:pt x="14527" y="16668"/>
                </a:lnTo>
                <a:lnTo>
                  <a:pt x="14600" y="16765"/>
                </a:lnTo>
                <a:lnTo>
                  <a:pt x="14575" y="16789"/>
                </a:lnTo>
                <a:lnTo>
                  <a:pt x="14259" y="17033"/>
                </a:lnTo>
                <a:lnTo>
                  <a:pt x="14113" y="17154"/>
                </a:lnTo>
                <a:lnTo>
                  <a:pt x="13991" y="17300"/>
                </a:lnTo>
                <a:lnTo>
                  <a:pt x="13991" y="17349"/>
                </a:lnTo>
                <a:lnTo>
                  <a:pt x="14016" y="17349"/>
                </a:lnTo>
                <a:lnTo>
                  <a:pt x="14210" y="17300"/>
                </a:lnTo>
                <a:lnTo>
                  <a:pt x="14356" y="17252"/>
                </a:lnTo>
                <a:lnTo>
                  <a:pt x="14551" y="17154"/>
                </a:lnTo>
                <a:lnTo>
                  <a:pt x="14721" y="17057"/>
                </a:lnTo>
                <a:lnTo>
                  <a:pt x="14746" y="17203"/>
                </a:lnTo>
                <a:lnTo>
                  <a:pt x="14624" y="17252"/>
                </a:lnTo>
                <a:lnTo>
                  <a:pt x="14478" y="17300"/>
                </a:lnTo>
                <a:lnTo>
                  <a:pt x="14332" y="17373"/>
                </a:lnTo>
                <a:lnTo>
                  <a:pt x="14259" y="17422"/>
                </a:lnTo>
                <a:lnTo>
                  <a:pt x="14186" y="17471"/>
                </a:lnTo>
                <a:lnTo>
                  <a:pt x="14137" y="17544"/>
                </a:lnTo>
                <a:lnTo>
                  <a:pt x="14162" y="17641"/>
                </a:lnTo>
                <a:lnTo>
                  <a:pt x="14210" y="17690"/>
                </a:lnTo>
                <a:lnTo>
                  <a:pt x="14283" y="17714"/>
                </a:lnTo>
                <a:lnTo>
                  <a:pt x="14429" y="17714"/>
                </a:lnTo>
                <a:lnTo>
                  <a:pt x="14575" y="17665"/>
                </a:lnTo>
                <a:lnTo>
                  <a:pt x="14697" y="17617"/>
                </a:lnTo>
                <a:lnTo>
                  <a:pt x="14697" y="17641"/>
                </a:lnTo>
                <a:lnTo>
                  <a:pt x="14600" y="17738"/>
                </a:lnTo>
                <a:lnTo>
                  <a:pt x="14502" y="17811"/>
                </a:lnTo>
                <a:lnTo>
                  <a:pt x="14405" y="17860"/>
                </a:lnTo>
                <a:lnTo>
                  <a:pt x="14283" y="17884"/>
                </a:lnTo>
                <a:lnTo>
                  <a:pt x="14162" y="17909"/>
                </a:lnTo>
                <a:lnTo>
                  <a:pt x="14040" y="17884"/>
                </a:lnTo>
                <a:lnTo>
                  <a:pt x="13772" y="17836"/>
                </a:lnTo>
                <a:lnTo>
                  <a:pt x="13529" y="17738"/>
                </a:lnTo>
                <a:lnTo>
                  <a:pt x="13261" y="17592"/>
                </a:lnTo>
                <a:lnTo>
                  <a:pt x="13067" y="17471"/>
                </a:lnTo>
                <a:lnTo>
                  <a:pt x="12896" y="17349"/>
                </a:lnTo>
                <a:lnTo>
                  <a:pt x="12726" y="17179"/>
                </a:lnTo>
                <a:lnTo>
                  <a:pt x="12556" y="16984"/>
                </a:lnTo>
                <a:lnTo>
                  <a:pt x="12337" y="16765"/>
                </a:lnTo>
                <a:lnTo>
                  <a:pt x="12239" y="16692"/>
                </a:lnTo>
                <a:lnTo>
                  <a:pt x="12118" y="16668"/>
                </a:lnTo>
                <a:lnTo>
                  <a:pt x="12458" y="16424"/>
                </a:lnTo>
                <a:lnTo>
                  <a:pt x="12799" y="16181"/>
                </a:lnTo>
                <a:lnTo>
                  <a:pt x="13115" y="15913"/>
                </a:lnTo>
                <a:lnTo>
                  <a:pt x="13407" y="15621"/>
                </a:lnTo>
                <a:close/>
                <a:moveTo>
                  <a:pt x="2287" y="15548"/>
                </a:moveTo>
                <a:lnTo>
                  <a:pt x="2579" y="15840"/>
                </a:lnTo>
                <a:lnTo>
                  <a:pt x="2871" y="16084"/>
                </a:lnTo>
                <a:lnTo>
                  <a:pt x="3188" y="16351"/>
                </a:lnTo>
                <a:lnTo>
                  <a:pt x="3504" y="16570"/>
                </a:lnTo>
                <a:lnTo>
                  <a:pt x="3382" y="16765"/>
                </a:lnTo>
                <a:lnTo>
                  <a:pt x="3358" y="16741"/>
                </a:lnTo>
                <a:lnTo>
                  <a:pt x="3309" y="16668"/>
                </a:lnTo>
                <a:lnTo>
                  <a:pt x="3261" y="16619"/>
                </a:lnTo>
                <a:lnTo>
                  <a:pt x="3115" y="16522"/>
                </a:lnTo>
                <a:lnTo>
                  <a:pt x="2944" y="16449"/>
                </a:lnTo>
                <a:lnTo>
                  <a:pt x="2823" y="16351"/>
                </a:lnTo>
                <a:lnTo>
                  <a:pt x="2774" y="16351"/>
                </a:lnTo>
                <a:lnTo>
                  <a:pt x="2774" y="16376"/>
                </a:lnTo>
                <a:lnTo>
                  <a:pt x="2823" y="16522"/>
                </a:lnTo>
                <a:lnTo>
                  <a:pt x="2944" y="16668"/>
                </a:lnTo>
                <a:lnTo>
                  <a:pt x="2969" y="16692"/>
                </a:lnTo>
                <a:lnTo>
                  <a:pt x="2725" y="16546"/>
                </a:lnTo>
                <a:lnTo>
                  <a:pt x="2604" y="16497"/>
                </a:lnTo>
                <a:lnTo>
                  <a:pt x="2458" y="16473"/>
                </a:lnTo>
                <a:lnTo>
                  <a:pt x="2433" y="16473"/>
                </a:lnTo>
                <a:lnTo>
                  <a:pt x="2433" y="16522"/>
                </a:lnTo>
                <a:lnTo>
                  <a:pt x="2482" y="16619"/>
                </a:lnTo>
                <a:lnTo>
                  <a:pt x="2555" y="16692"/>
                </a:lnTo>
                <a:lnTo>
                  <a:pt x="2725" y="16862"/>
                </a:lnTo>
                <a:lnTo>
                  <a:pt x="2896" y="17008"/>
                </a:lnTo>
                <a:lnTo>
                  <a:pt x="3090" y="17130"/>
                </a:lnTo>
                <a:lnTo>
                  <a:pt x="2920" y="17300"/>
                </a:lnTo>
                <a:lnTo>
                  <a:pt x="2871" y="17276"/>
                </a:lnTo>
                <a:lnTo>
                  <a:pt x="2774" y="17203"/>
                </a:lnTo>
                <a:lnTo>
                  <a:pt x="2701" y="17106"/>
                </a:lnTo>
                <a:lnTo>
                  <a:pt x="2604" y="17008"/>
                </a:lnTo>
                <a:lnTo>
                  <a:pt x="2506" y="16935"/>
                </a:lnTo>
                <a:lnTo>
                  <a:pt x="2385" y="16887"/>
                </a:lnTo>
                <a:lnTo>
                  <a:pt x="2336" y="16862"/>
                </a:lnTo>
                <a:lnTo>
                  <a:pt x="2263" y="16887"/>
                </a:lnTo>
                <a:lnTo>
                  <a:pt x="2239" y="16911"/>
                </a:lnTo>
                <a:lnTo>
                  <a:pt x="2239" y="16960"/>
                </a:lnTo>
                <a:lnTo>
                  <a:pt x="2287" y="17057"/>
                </a:lnTo>
                <a:lnTo>
                  <a:pt x="2336" y="17179"/>
                </a:lnTo>
                <a:lnTo>
                  <a:pt x="2433" y="17300"/>
                </a:lnTo>
                <a:lnTo>
                  <a:pt x="2506" y="17422"/>
                </a:lnTo>
                <a:lnTo>
                  <a:pt x="2652" y="17544"/>
                </a:lnTo>
                <a:lnTo>
                  <a:pt x="2531" y="17617"/>
                </a:lnTo>
                <a:lnTo>
                  <a:pt x="2336" y="17519"/>
                </a:lnTo>
                <a:lnTo>
                  <a:pt x="2166" y="17398"/>
                </a:lnTo>
                <a:lnTo>
                  <a:pt x="2068" y="17325"/>
                </a:lnTo>
                <a:lnTo>
                  <a:pt x="1995" y="17300"/>
                </a:lnTo>
                <a:lnTo>
                  <a:pt x="1898" y="17252"/>
                </a:lnTo>
                <a:lnTo>
                  <a:pt x="1777" y="17227"/>
                </a:lnTo>
                <a:lnTo>
                  <a:pt x="1752" y="17252"/>
                </a:lnTo>
                <a:lnTo>
                  <a:pt x="1728" y="17276"/>
                </a:lnTo>
                <a:lnTo>
                  <a:pt x="1777" y="17398"/>
                </a:lnTo>
                <a:lnTo>
                  <a:pt x="1825" y="17519"/>
                </a:lnTo>
                <a:lnTo>
                  <a:pt x="1898" y="17641"/>
                </a:lnTo>
                <a:lnTo>
                  <a:pt x="1995" y="17738"/>
                </a:lnTo>
                <a:lnTo>
                  <a:pt x="2117" y="17860"/>
                </a:lnTo>
                <a:lnTo>
                  <a:pt x="1874" y="17763"/>
                </a:lnTo>
                <a:lnTo>
                  <a:pt x="1679" y="17665"/>
                </a:lnTo>
                <a:lnTo>
                  <a:pt x="1582" y="17617"/>
                </a:lnTo>
                <a:lnTo>
                  <a:pt x="1485" y="17592"/>
                </a:lnTo>
                <a:lnTo>
                  <a:pt x="1436" y="17592"/>
                </a:lnTo>
                <a:lnTo>
                  <a:pt x="1363" y="17641"/>
                </a:lnTo>
                <a:lnTo>
                  <a:pt x="1339" y="17690"/>
                </a:lnTo>
                <a:lnTo>
                  <a:pt x="1339" y="17738"/>
                </a:lnTo>
                <a:lnTo>
                  <a:pt x="1412" y="17860"/>
                </a:lnTo>
                <a:lnTo>
                  <a:pt x="1509" y="17957"/>
                </a:lnTo>
                <a:lnTo>
                  <a:pt x="1363" y="17909"/>
                </a:lnTo>
                <a:lnTo>
                  <a:pt x="1266" y="17836"/>
                </a:lnTo>
                <a:lnTo>
                  <a:pt x="1168" y="17738"/>
                </a:lnTo>
                <a:lnTo>
                  <a:pt x="1095" y="17592"/>
                </a:lnTo>
                <a:lnTo>
                  <a:pt x="1071" y="17422"/>
                </a:lnTo>
                <a:lnTo>
                  <a:pt x="1095" y="17227"/>
                </a:lnTo>
                <a:lnTo>
                  <a:pt x="1144" y="17057"/>
                </a:lnTo>
                <a:lnTo>
                  <a:pt x="1217" y="16887"/>
                </a:lnTo>
                <a:lnTo>
                  <a:pt x="1436" y="16522"/>
                </a:lnTo>
                <a:lnTo>
                  <a:pt x="1631" y="16254"/>
                </a:lnTo>
                <a:lnTo>
                  <a:pt x="1777" y="16059"/>
                </a:lnTo>
                <a:lnTo>
                  <a:pt x="1947" y="15889"/>
                </a:lnTo>
                <a:lnTo>
                  <a:pt x="2117" y="15719"/>
                </a:lnTo>
                <a:lnTo>
                  <a:pt x="2287" y="15548"/>
                </a:lnTo>
                <a:close/>
                <a:moveTo>
                  <a:pt x="7689" y="2336"/>
                </a:moveTo>
                <a:lnTo>
                  <a:pt x="7203" y="2360"/>
                </a:lnTo>
                <a:lnTo>
                  <a:pt x="6716" y="2409"/>
                </a:lnTo>
                <a:lnTo>
                  <a:pt x="6205" y="2482"/>
                </a:lnTo>
                <a:lnTo>
                  <a:pt x="5718" y="2604"/>
                </a:lnTo>
                <a:lnTo>
                  <a:pt x="5256" y="2725"/>
                </a:lnTo>
                <a:lnTo>
                  <a:pt x="4794" y="2896"/>
                </a:lnTo>
                <a:lnTo>
                  <a:pt x="4404" y="3066"/>
                </a:lnTo>
                <a:lnTo>
                  <a:pt x="4015" y="3261"/>
                </a:lnTo>
                <a:lnTo>
                  <a:pt x="3626" y="3480"/>
                </a:lnTo>
                <a:lnTo>
                  <a:pt x="3261" y="3723"/>
                </a:lnTo>
                <a:lnTo>
                  <a:pt x="2896" y="3966"/>
                </a:lnTo>
                <a:lnTo>
                  <a:pt x="2555" y="4258"/>
                </a:lnTo>
                <a:lnTo>
                  <a:pt x="2214" y="4526"/>
                </a:lnTo>
                <a:lnTo>
                  <a:pt x="1923" y="4842"/>
                </a:lnTo>
                <a:lnTo>
                  <a:pt x="1655" y="5134"/>
                </a:lnTo>
                <a:lnTo>
                  <a:pt x="1412" y="5451"/>
                </a:lnTo>
                <a:lnTo>
                  <a:pt x="1217" y="5791"/>
                </a:lnTo>
                <a:lnTo>
                  <a:pt x="1071" y="6156"/>
                </a:lnTo>
                <a:lnTo>
                  <a:pt x="657" y="7105"/>
                </a:lnTo>
                <a:lnTo>
                  <a:pt x="463" y="7592"/>
                </a:lnTo>
                <a:lnTo>
                  <a:pt x="292" y="8078"/>
                </a:lnTo>
                <a:lnTo>
                  <a:pt x="171" y="8565"/>
                </a:lnTo>
                <a:lnTo>
                  <a:pt x="73" y="9052"/>
                </a:lnTo>
                <a:lnTo>
                  <a:pt x="25" y="9563"/>
                </a:lnTo>
                <a:lnTo>
                  <a:pt x="0" y="10074"/>
                </a:lnTo>
                <a:lnTo>
                  <a:pt x="25" y="10585"/>
                </a:lnTo>
                <a:lnTo>
                  <a:pt x="49" y="11096"/>
                </a:lnTo>
                <a:lnTo>
                  <a:pt x="122" y="11607"/>
                </a:lnTo>
                <a:lnTo>
                  <a:pt x="195" y="12093"/>
                </a:lnTo>
                <a:lnTo>
                  <a:pt x="268" y="12531"/>
                </a:lnTo>
                <a:lnTo>
                  <a:pt x="414" y="12945"/>
                </a:lnTo>
                <a:lnTo>
                  <a:pt x="584" y="13359"/>
                </a:lnTo>
                <a:lnTo>
                  <a:pt x="779" y="13723"/>
                </a:lnTo>
                <a:lnTo>
                  <a:pt x="1022" y="14088"/>
                </a:lnTo>
                <a:lnTo>
                  <a:pt x="1290" y="14453"/>
                </a:lnTo>
                <a:lnTo>
                  <a:pt x="1558" y="14794"/>
                </a:lnTo>
                <a:lnTo>
                  <a:pt x="1850" y="15135"/>
                </a:lnTo>
                <a:lnTo>
                  <a:pt x="1995" y="15281"/>
                </a:lnTo>
                <a:lnTo>
                  <a:pt x="1850" y="15378"/>
                </a:lnTo>
                <a:lnTo>
                  <a:pt x="1704" y="15500"/>
                </a:lnTo>
                <a:lnTo>
                  <a:pt x="1582" y="15621"/>
                </a:lnTo>
                <a:lnTo>
                  <a:pt x="1460" y="15767"/>
                </a:lnTo>
                <a:lnTo>
                  <a:pt x="1217" y="16084"/>
                </a:lnTo>
                <a:lnTo>
                  <a:pt x="1047" y="16351"/>
                </a:lnTo>
                <a:lnTo>
                  <a:pt x="925" y="16546"/>
                </a:lnTo>
                <a:lnTo>
                  <a:pt x="828" y="16741"/>
                </a:lnTo>
                <a:lnTo>
                  <a:pt x="730" y="16960"/>
                </a:lnTo>
                <a:lnTo>
                  <a:pt x="682" y="17179"/>
                </a:lnTo>
                <a:lnTo>
                  <a:pt x="633" y="17398"/>
                </a:lnTo>
                <a:lnTo>
                  <a:pt x="657" y="17617"/>
                </a:lnTo>
                <a:lnTo>
                  <a:pt x="706" y="17836"/>
                </a:lnTo>
                <a:lnTo>
                  <a:pt x="828" y="18055"/>
                </a:lnTo>
                <a:lnTo>
                  <a:pt x="901" y="18152"/>
                </a:lnTo>
                <a:lnTo>
                  <a:pt x="974" y="18225"/>
                </a:lnTo>
                <a:lnTo>
                  <a:pt x="1144" y="18322"/>
                </a:lnTo>
                <a:lnTo>
                  <a:pt x="1339" y="18395"/>
                </a:lnTo>
                <a:lnTo>
                  <a:pt x="1558" y="18420"/>
                </a:lnTo>
                <a:lnTo>
                  <a:pt x="1777" y="18420"/>
                </a:lnTo>
                <a:lnTo>
                  <a:pt x="1995" y="18371"/>
                </a:lnTo>
                <a:lnTo>
                  <a:pt x="2190" y="18322"/>
                </a:lnTo>
                <a:lnTo>
                  <a:pt x="2385" y="18249"/>
                </a:lnTo>
                <a:lnTo>
                  <a:pt x="2604" y="18128"/>
                </a:lnTo>
                <a:lnTo>
                  <a:pt x="2823" y="18006"/>
                </a:lnTo>
                <a:lnTo>
                  <a:pt x="3042" y="17836"/>
                </a:lnTo>
                <a:lnTo>
                  <a:pt x="3236" y="17665"/>
                </a:lnTo>
                <a:lnTo>
                  <a:pt x="3431" y="17471"/>
                </a:lnTo>
                <a:lnTo>
                  <a:pt x="3601" y="17276"/>
                </a:lnTo>
                <a:lnTo>
                  <a:pt x="3893" y="16838"/>
                </a:lnTo>
                <a:lnTo>
                  <a:pt x="4258" y="17081"/>
                </a:lnTo>
                <a:lnTo>
                  <a:pt x="4648" y="17276"/>
                </a:lnTo>
                <a:lnTo>
                  <a:pt x="4867" y="17398"/>
                </a:lnTo>
                <a:lnTo>
                  <a:pt x="5110" y="17495"/>
                </a:lnTo>
                <a:lnTo>
                  <a:pt x="5353" y="17568"/>
                </a:lnTo>
                <a:lnTo>
                  <a:pt x="5597" y="17641"/>
                </a:lnTo>
                <a:lnTo>
                  <a:pt x="6083" y="17738"/>
                </a:lnTo>
                <a:lnTo>
                  <a:pt x="6594" y="17811"/>
                </a:lnTo>
                <a:lnTo>
                  <a:pt x="7057" y="17884"/>
                </a:lnTo>
                <a:lnTo>
                  <a:pt x="7519" y="17909"/>
                </a:lnTo>
                <a:lnTo>
                  <a:pt x="8006" y="17909"/>
                </a:lnTo>
                <a:lnTo>
                  <a:pt x="8492" y="17860"/>
                </a:lnTo>
                <a:lnTo>
                  <a:pt x="8541" y="17884"/>
                </a:lnTo>
                <a:lnTo>
                  <a:pt x="8590" y="17860"/>
                </a:lnTo>
                <a:lnTo>
                  <a:pt x="8736" y="17811"/>
                </a:lnTo>
                <a:lnTo>
                  <a:pt x="8906" y="17787"/>
                </a:lnTo>
                <a:lnTo>
                  <a:pt x="9222" y="17738"/>
                </a:lnTo>
                <a:lnTo>
                  <a:pt x="9514" y="17690"/>
                </a:lnTo>
                <a:lnTo>
                  <a:pt x="9782" y="17592"/>
                </a:lnTo>
                <a:lnTo>
                  <a:pt x="10317" y="17398"/>
                </a:lnTo>
                <a:lnTo>
                  <a:pt x="11120" y="17130"/>
                </a:lnTo>
                <a:lnTo>
                  <a:pt x="11509" y="16984"/>
                </a:lnTo>
                <a:lnTo>
                  <a:pt x="11899" y="16789"/>
                </a:lnTo>
                <a:lnTo>
                  <a:pt x="11899" y="16814"/>
                </a:lnTo>
                <a:lnTo>
                  <a:pt x="11996" y="17033"/>
                </a:lnTo>
                <a:lnTo>
                  <a:pt x="12118" y="17227"/>
                </a:lnTo>
                <a:lnTo>
                  <a:pt x="12288" y="17446"/>
                </a:lnTo>
                <a:lnTo>
                  <a:pt x="12483" y="17641"/>
                </a:lnTo>
                <a:lnTo>
                  <a:pt x="12702" y="17811"/>
                </a:lnTo>
                <a:lnTo>
                  <a:pt x="12921" y="17957"/>
                </a:lnTo>
                <a:lnTo>
                  <a:pt x="13115" y="18079"/>
                </a:lnTo>
                <a:lnTo>
                  <a:pt x="13334" y="18176"/>
                </a:lnTo>
                <a:lnTo>
                  <a:pt x="13529" y="18249"/>
                </a:lnTo>
                <a:lnTo>
                  <a:pt x="13748" y="18298"/>
                </a:lnTo>
                <a:lnTo>
                  <a:pt x="13991" y="18347"/>
                </a:lnTo>
                <a:lnTo>
                  <a:pt x="14259" y="18347"/>
                </a:lnTo>
                <a:lnTo>
                  <a:pt x="14478" y="18322"/>
                </a:lnTo>
                <a:lnTo>
                  <a:pt x="14721" y="18249"/>
                </a:lnTo>
                <a:lnTo>
                  <a:pt x="14819" y="18176"/>
                </a:lnTo>
                <a:lnTo>
                  <a:pt x="14892" y="18103"/>
                </a:lnTo>
                <a:lnTo>
                  <a:pt x="14989" y="18030"/>
                </a:lnTo>
                <a:lnTo>
                  <a:pt x="15038" y="17933"/>
                </a:lnTo>
                <a:lnTo>
                  <a:pt x="15135" y="17763"/>
                </a:lnTo>
                <a:lnTo>
                  <a:pt x="15159" y="17568"/>
                </a:lnTo>
                <a:lnTo>
                  <a:pt x="15184" y="17373"/>
                </a:lnTo>
                <a:lnTo>
                  <a:pt x="15159" y="17203"/>
                </a:lnTo>
                <a:lnTo>
                  <a:pt x="15111" y="17008"/>
                </a:lnTo>
                <a:lnTo>
                  <a:pt x="15062" y="16838"/>
                </a:lnTo>
                <a:lnTo>
                  <a:pt x="14965" y="16643"/>
                </a:lnTo>
                <a:lnTo>
                  <a:pt x="14867" y="16473"/>
                </a:lnTo>
                <a:lnTo>
                  <a:pt x="14600" y="16132"/>
                </a:lnTo>
                <a:lnTo>
                  <a:pt x="14308" y="15792"/>
                </a:lnTo>
                <a:lnTo>
                  <a:pt x="13991" y="15524"/>
                </a:lnTo>
                <a:lnTo>
                  <a:pt x="13675" y="15281"/>
                </a:lnTo>
                <a:lnTo>
                  <a:pt x="13967" y="14916"/>
                </a:lnTo>
                <a:lnTo>
                  <a:pt x="14235" y="14551"/>
                </a:lnTo>
                <a:lnTo>
                  <a:pt x="14478" y="14137"/>
                </a:lnTo>
                <a:lnTo>
                  <a:pt x="14673" y="13748"/>
                </a:lnTo>
                <a:lnTo>
                  <a:pt x="14916" y="13237"/>
                </a:lnTo>
                <a:lnTo>
                  <a:pt x="15111" y="12677"/>
                </a:lnTo>
                <a:lnTo>
                  <a:pt x="15257" y="12118"/>
                </a:lnTo>
                <a:lnTo>
                  <a:pt x="15378" y="11534"/>
                </a:lnTo>
                <a:lnTo>
                  <a:pt x="15476" y="10950"/>
                </a:lnTo>
                <a:lnTo>
                  <a:pt x="15524" y="10366"/>
                </a:lnTo>
                <a:lnTo>
                  <a:pt x="15549" y="9782"/>
                </a:lnTo>
                <a:lnTo>
                  <a:pt x="15549" y="9222"/>
                </a:lnTo>
                <a:lnTo>
                  <a:pt x="15524" y="8979"/>
                </a:lnTo>
                <a:lnTo>
                  <a:pt x="15476" y="8735"/>
                </a:lnTo>
                <a:lnTo>
                  <a:pt x="15354" y="8249"/>
                </a:lnTo>
                <a:lnTo>
                  <a:pt x="15208" y="7786"/>
                </a:lnTo>
                <a:lnTo>
                  <a:pt x="15038" y="7348"/>
                </a:lnTo>
                <a:lnTo>
                  <a:pt x="14867" y="6910"/>
                </a:lnTo>
                <a:lnTo>
                  <a:pt x="14794" y="6691"/>
                </a:lnTo>
                <a:lnTo>
                  <a:pt x="14697" y="6472"/>
                </a:lnTo>
                <a:lnTo>
                  <a:pt x="14575" y="6278"/>
                </a:lnTo>
                <a:lnTo>
                  <a:pt x="14429" y="6107"/>
                </a:lnTo>
                <a:lnTo>
                  <a:pt x="14381" y="6107"/>
                </a:lnTo>
                <a:lnTo>
                  <a:pt x="13991" y="6034"/>
                </a:lnTo>
                <a:lnTo>
                  <a:pt x="13578" y="5961"/>
                </a:lnTo>
                <a:lnTo>
                  <a:pt x="13042" y="6521"/>
                </a:lnTo>
                <a:lnTo>
                  <a:pt x="12458" y="7105"/>
                </a:lnTo>
                <a:lnTo>
                  <a:pt x="12580" y="7202"/>
                </a:lnTo>
                <a:lnTo>
                  <a:pt x="12702" y="7324"/>
                </a:lnTo>
                <a:lnTo>
                  <a:pt x="12799" y="7470"/>
                </a:lnTo>
                <a:lnTo>
                  <a:pt x="12872" y="7616"/>
                </a:lnTo>
                <a:lnTo>
                  <a:pt x="13018" y="7957"/>
                </a:lnTo>
                <a:lnTo>
                  <a:pt x="13140" y="8249"/>
                </a:lnTo>
                <a:lnTo>
                  <a:pt x="13213" y="8468"/>
                </a:lnTo>
                <a:lnTo>
                  <a:pt x="13286" y="8687"/>
                </a:lnTo>
                <a:lnTo>
                  <a:pt x="13383" y="9173"/>
                </a:lnTo>
                <a:lnTo>
                  <a:pt x="13407" y="9684"/>
                </a:lnTo>
                <a:lnTo>
                  <a:pt x="13407" y="10147"/>
                </a:lnTo>
                <a:lnTo>
                  <a:pt x="13383" y="10585"/>
                </a:lnTo>
                <a:lnTo>
                  <a:pt x="13310" y="11023"/>
                </a:lnTo>
                <a:lnTo>
                  <a:pt x="13188" y="11436"/>
                </a:lnTo>
                <a:lnTo>
                  <a:pt x="13042" y="11850"/>
                </a:lnTo>
                <a:lnTo>
                  <a:pt x="12872" y="12264"/>
                </a:lnTo>
                <a:lnTo>
                  <a:pt x="12677" y="12653"/>
                </a:lnTo>
                <a:lnTo>
                  <a:pt x="12458" y="13018"/>
                </a:lnTo>
                <a:lnTo>
                  <a:pt x="12239" y="13383"/>
                </a:lnTo>
                <a:lnTo>
                  <a:pt x="11923" y="13748"/>
                </a:lnTo>
                <a:lnTo>
                  <a:pt x="11582" y="14088"/>
                </a:lnTo>
                <a:lnTo>
                  <a:pt x="11217" y="14380"/>
                </a:lnTo>
                <a:lnTo>
                  <a:pt x="10828" y="14648"/>
                </a:lnTo>
                <a:lnTo>
                  <a:pt x="10414" y="14867"/>
                </a:lnTo>
                <a:lnTo>
                  <a:pt x="9976" y="15062"/>
                </a:lnTo>
                <a:lnTo>
                  <a:pt x="9539" y="15256"/>
                </a:lnTo>
                <a:lnTo>
                  <a:pt x="9101" y="15427"/>
                </a:lnTo>
                <a:lnTo>
                  <a:pt x="8809" y="15524"/>
                </a:lnTo>
                <a:lnTo>
                  <a:pt x="8517" y="15597"/>
                </a:lnTo>
                <a:lnTo>
                  <a:pt x="8225" y="15646"/>
                </a:lnTo>
                <a:lnTo>
                  <a:pt x="7957" y="15670"/>
                </a:lnTo>
                <a:lnTo>
                  <a:pt x="7397" y="15670"/>
                </a:lnTo>
                <a:lnTo>
                  <a:pt x="7130" y="15646"/>
                </a:lnTo>
                <a:lnTo>
                  <a:pt x="6862" y="15597"/>
                </a:lnTo>
                <a:lnTo>
                  <a:pt x="6594" y="15548"/>
                </a:lnTo>
                <a:lnTo>
                  <a:pt x="6327" y="15475"/>
                </a:lnTo>
                <a:lnTo>
                  <a:pt x="5816" y="15281"/>
                </a:lnTo>
                <a:lnTo>
                  <a:pt x="5280" y="15062"/>
                </a:lnTo>
                <a:lnTo>
                  <a:pt x="4769" y="14770"/>
                </a:lnTo>
                <a:lnTo>
                  <a:pt x="4015" y="14307"/>
                </a:lnTo>
                <a:lnTo>
                  <a:pt x="3918" y="14259"/>
                </a:lnTo>
                <a:lnTo>
                  <a:pt x="3820" y="14161"/>
                </a:lnTo>
                <a:lnTo>
                  <a:pt x="3674" y="13991"/>
                </a:lnTo>
                <a:lnTo>
                  <a:pt x="3382" y="13602"/>
                </a:lnTo>
                <a:lnTo>
                  <a:pt x="3066" y="13164"/>
                </a:lnTo>
                <a:lnTo>
                  <a:pt x="2774" y="12726"/>
                </a:lnTo>
                <a:lnTo>
                  <a:pt x="2652" y="12483"/>
                </a:lnTo>
                <a:lnTo>
                  <a:pt x="2555" y="12239"/>
                </a:lnTo>
                <a:lnTo>
                  <a:pt x="2458" y="11972"/>
                </a:lnTo>
                <a:lnTo>
                  <a:pt x="2360" y="11728"/>
                </a:lnTo>
                <a:lnTo>
                  <a:pt x="2263" y="11242"/>
                </a:lnTo>
                <a:lnTo>
                  <a:pt x="2214" y="10731"/>
                </a:lnTo>
                <a:lnTo>
                  <a:pt x="2214" y="10220"/>
                </a:lnTo>
                <a:lnTo>
                  <a:pt x="2239" y="9684"/>
                </a:lnTo>
                <a:lnTo>
                  <a:pt x="2336" y="9149"/>
                </a:lnTo>
                <a:lnTo>
                  <a:pt x="2433" y="8662"/>
                </a:lnTo>
                <a:lnTo>
                  <a:pt x="2604" y="8151"/>
                </a:lnTo>
                <a:lnTo>
                  <a:pt x="2774" y="7713"/>
                </a:lnTo>
                <a:lnTo>
                  <a:pt x="2969" y="7324"/>
                </a:lnTo>
                <a:lnTo>
                  <a:pt x="3188" y="6959"/>
                </a:lnTo>
                <a:lnTo>
                  <a:pt x="3431" y="6618"/>
                </a:lnTo>
                <a:lnTo>
                  <a:pt x="3699" y="6302"/>
                </a:lnTo>
                <a:lnTo>
                  <a:pt x="4015" y="6010"/>
                </a:lnTo>
                <a:lnTo>
                  <a:pt x="4331" y="5742"/>
                </a:lnTo>
                <a:lnTo>
                  <a:pt x="4648" y="5499"/>
                </a:lnTo>
                <a:lnTo>
                  <a:pt x="5013" y="5280"/>
                </a:lnTo>
                <a:lnTo>
                  <a:pt x="5378" y="5086"/>
                </a:lnTo>
                <a:lnTo>
                  <a:pt x="5767" y="4915"/>
                </a:lnTo>
                <a:lnTo>
                  <a:pt x="6156" y="4794"/>
                </a:lnTo>
                <a:lnTo>
                  <a:pt x="6570" y="4672"/>
                </a:lnTo>
                <a:lnTo>
                  <a:pt x="6984" y="4599"/>
                </a:lnTo>
                <a:lnTo>
                  <a:pt x="7397" y="4550"/>
                </a:lnTo>
                <a:lnTo>
                  <a:pt x="7811" y="4526"/>
                </a:lnTo>
                <a:lnTo>
                  <a:pt x="8225" y="4526"/>
                </a:lnTo>
                <a:lnTo>
                  <a:pt x="8614" y="4575"/>
                </a:lnTo>
                <a:lnTo>
                  <a:pt x="8979" y="4623"/>
                </a:lnTo>
                <a:lnTo>
                  <a:pt x="9344" y="4696"/>
                </a:lnTo>
                <a:lnTo>
                  <a:pt x="9685" y="4794"/>
                </a:lnTo>
                <a:lnTo>
                  <a:pt x="10049" y="4940"/>
                </a:lnTo>
                <a:lnTo>
                  <a:pt x="10390" y="5086"/>
                </a:lnTo>
                <a:lnTo>
                  <a:pt x="10706" y="5280"/>
                </a:lnTo>
                <a:lnTo>
                  <a:pt x="10998" y="5499"/>
                </a:lnTo>
                <a:lnTo>
                  <a:pt x="11363" y="5134"/>
                </a:lnTo>
                <a:lnTo>
                  <a:pt x="11704" y="4745"/>
                </a:lnTo>
                <a:lnTo>
                  <a:pt x="11874" y="4575"/>
                </a:lnTo>
                <a:lnTo>
                  <a:pt x="11801" y="4258"/>
                </a:lnTo>
                <a:lnTo>
                  <a:pt x="11777" y="3942"/>
                </a:lnTo>
                <a:lnTo>
                  <a:pt x="11728" y="3650"/>
                </a:lnTo>
                <a:lnTo>
                  <a:pt x="11680" y="3382"/>
                </a:lnTo>
                <a:lnTo>
                  <a:pt x="11169" y="3042"/>
                </a:lnTo>
                <a:lnTo>
                  <a:pt x="10925" y="2871"/>
                </a:lnTo>
                <a:lnTo>
                  <a:pt x="10633" y="2750"/>
                </a:lnTo>
                <a:lnTo>
                  <a:pt x="10147" y="2579"/>
                </a:lnTo>
                <a:lnTo>
                  <a:pt x="9685" y="2458"/>
                </a:lnTo>
                <a:lnTo>
                  <a:pt x="9174" y="2385"/>
                </a:lnTo>
                <a:lnTo>
                  <a:pt x="8687" y="2336"/>
                </a:ln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2" name="Google Shape;636;p50">
            <a:extLst>
              <a:ext uri="{FF2B5EF4-FFF2-40B4-BE49-F238E27FC236}">
                <a16:creationId xmlns:a16="http://schemas.microsoft.com/office/drawing/2014/main" id="{D38C546E-0447-44A0-B8BE-EE023E0DFED7}"/>
              </a:ext>
            </a:extLst>
          </p:cNvPr>
          <p:cNvSpPr/>
          <p:nvPr/>
        </p:nvSpPr>
        <p:spPr>
          <a:xfrm>
            <a:off x="442878" y="5614086"/>
            <a:ext cx="414830" cy="366421"/>
          </a:xfrm>
          <a:custGeom>
            <a:avLst/>
            <a:gdLst/>
            <a:ahLst/>
            <a:cxnLst/>
            <a:rect l="l" t="t" r="r" b="b"/>
            <a:pathLst>
              <a:path w="18981" h="16766" extrusionOk="0">
                <a:moveTo>
                  <a:pt x="5451" y="5475"/>
                </a:moveTo>
                <a:lnTo>
                  <a:pt x="5257" y="5548"/>
                </a:lnTo>
                <a:lnTo>
                  <a:pt x="5159" y="5597"/>
                </a:lnTo>
                <a:lnTo>
                  <a:pt x="5062" y="5670"/>
                </a:lnTo>
                <a:lnTo>
                  <a:pt x="5013" y="5743"/>
                </a:lnTo>
                <a:lnTo>
                  <a:pt x="4965" y="5816"/>
                </a:lnTo>
                <a:lnTo>
                  <a:pt x="4940" y="5889"/>
                </a:lnTo>
                <a:lnTo>
                  <a:pt x="4965" y="5962"/>
                </a:lnTo>
                <a:lnTo>
                  <a:pt x="5013" y="6011"/>
                </a:lnTo>
                <a:lnTo>
                  <a:pt x="5086" y="6059"/>
                </a:lnTo>
                <a:lnTo>
                  <a:pt x="5208" y="6059"/>
                </a:lnTo>
                <a:lnTo>
                  <a:pt x="5354" y="6035"/>
                </a:lnTo>
                <a:lnTo>
                  <a:pt x="5476" y="6011"/>
                </a:lnTo>
                <a:lnTo>
                  <a:pt x="5695" y="6011"/>
                </a:lnTo>
                <a:lnTo>
                  <a:pt x="5792" y="5986"/>
                </a:lnTo>
                <a:lnTo>
                  <a:pt x="5865" y="5913"/>
                </a:lnTo>
                <a:lnTo>
                  <a:pt x="5914" y="5816"/>
                </a:lnTo>
                <a:lnTo>
                  <a:pt x="5938" y="5743"/>
                </a:lnTo>
                <a:lnTo>
                  <a:pt x="5938" y="5694"/>
                </a:lnTo>
                <a:lnTo>
                  <a:pt x="5889" y="5573"/>
                </a:lnTo>
                <a:lnTo>
                  <a:pt x="5792" y="5500"/>
                </a:lnTo>
                <a:lnTo>
                  <a:pt x="5670" y="5475"/>
                </a:lnTo>
                <a:close/>
                <a:moveTo>
                  <a:pt x="4575" y="5986"/>
                </a:moveTo>
                <a:lnTo>
                  <a:pt x="4454" y="6011"/>
                </a:lnTo>
                <a:lnTo>
                  <a:pt x="4356" y="6035"/>
                </a:lnTo>
                <a:lnTo>
                  <a:pt x="4259" y="6084"/>
                </a:lnTo>
                <a:lnTo>
                  <a:pt x="4113" y="6205"/>
                </a:lnTo>
                <a:lnTo>
                  <a:pt x="4040" y="6254"/>
                </a:lnTo>
                <a:lnTo>
                  <a:pt x="3991" y="6351"/>
                </a:lnTo>
                <a:lnTo>
                  <a:pt x="3967" y="6424"/>
                </a:lnTo>
                <a:lnTo>
                  <a:pt x="3991" y="6522"/>
                </a:lnTo>
                <a:lnTo>
                  <a:pt x="4064" y="6570"/>
                </a:lnTo>
                <a:lnTo>
                  <a:pt x="4162" y="6619"/>
                </a:lnTo>
                <a:lnTo>
                  <a:pt x="4283" y="6595"/>
                </a:lnTo>
                <a:lnTo>
                  <a:pt x="4429" y="6546"/>
                </a:lnTo>
                <a:lnTo>
                  <a:pt x="4527" y="6522"/>
                </a:lnTo>
                <a:lnTo>
                  <a:pt x="4551" y="6497"/>
                </a:lnTo>
                <a:lnTo>
                  <a:pt x="4648" y="6473"/>
                </a:lnTo>
                <a:lnTo>
                  <a:pt x="4721" y="6424"/>
                </a:lnTo>
                <a:lnTo>
                  <a:pt x="4794" y="6327"/>
                </a:lnTo>
                <a:lnTo>
                  <a:pt x="4794" y="6205"/>
                </a:lnTo>
                <a:lnTo>
                  <a:pt x="4770" y="6108"/>
                </a:lnTo>
                <a:lnTo>
                  <a:pt x="4673" y="6035"/>
                </a:lnTo>
                <a:lnTo>
                  <a:pt x="4575" y="5986"/>
                </a:lnTo>
                <a:close/>
                <a:moveTo>
                  <a:pt x="7593" y="5962"/>
                </a:moveTo>
                <a:lnTo>
                  <a:pt x="7495" y="6011"/>
                </a:lnTo>
                <a:lnTo>
                  <a:pt x="7447" y="6059"/>
                </a:lnTo>
                <a:lnTo>
                  <a:pt x="7398" y="6132"/>
                </a:lnTo>
                <a:lnTo>
                  <a:pt x="7398" y="6181"/>
                </a:lnTo>
                <a:lnTo>
                  <a:pt x="7422" y="6254"/>
                </a:lnTo>
                <a:lnTo>
                  <a:pt x="7520" y="6351"/>
                </a:lnTo>
                <a:lnTo>
                  <a:pt x="7593" y="6424"/>
                </a:lnTo>
                <a:lnTo>
                  <a:pt x="7641" y="6449"/>
                </a:lnTo>
                <a:lnTo>
                  <a:pt x="7666" y="6473"/>
                </a:lnTo>
                <a:lnTo>
                  <a:pt x="7690" y="6497"/>
                </a:lnTo>
                <a:lnTo>
                  <a:pt x="7714" y="6546"/>
                </a:lnTo>
                <a:lnTo>
                  <a:pt x="7763" y="6619"/>
                </a:lnTo>
                <a:lnTo>
                  <a:pt x="7787" y="6668"/>
                </a:lnTo>
                <a:lnTo>
                  <a:pt x="7812" y="6692"/>
                </a:lnTo>
                <a:lnTo>
                  <a:pt x="7909" y="6741"/>
                </a:lnTo>
                <a:lnTo>
                  <a:pt x="8031" y="6741"/>
                </a:lnTo>
                <a:lnTo>
                  <a:pt x="8128" y="6716"/>
                </a:lnTo>
                <a:lnTo>
                  <a:pt x="8201" y="6643"/>
                </a:lnTo>
                <a:lnTo>
                  <a:pt x="8250" y="6546"/>
                </a:lnTo>
                <a:lnTo>
                  <a:pt x="8250" y="6449"/>
                </a:lnTo>
                <a:lnTo>
                  <a:pt x="8225" y="6351"/>
                </a:lnTo>
                <a:lnTo>
                  <a:pt x="8177" y="6254"/>
                </a:lnTo>
                <a:lnTo>
                  <a:pt x="8104" y="6181"/>
                </a:lnTo>
                <a:lnTo>
                  <a:pt x="8006" y="6108"/>
                </a:lnTo>
                <a:lnTo>
                  <a:pt x="7909" y="6035"/>
                </a:lnTo>
                <a:lnTo>
                  <a:pt x="7812" y="5986"/>
                </a:lnTo>
                <a:lnTo>
                  <a:pt x="7690" y="5962"/>
                </a:lnTo>
                <a:close/>
                <a:moveTo>
                  <a:pt x="3578" y="6741"/>
                </a:moveTo>
                <a:lnTo>
                  <a:pt x="3456" y="6765"/>
                </a:lnTo>
                <a:lnTo>
                  <a:pt x="3359" y="6814"/>
                </a:lnTo>
                <a:lnTo>
                  <a:pt x="3286" y="6887"/>
                </a:lnTo>
                <a:lnTo>
                  <a:pt x="3189" y="6960"/>
                </a:lnTo>
                <a:lnTo>
                  <a:pt x="3140" y="7081"/>
                </a:lnTo>
                <a:lnTo>
                  <a:pt x="3091" y="7179"/>
                </a:lnTo>
                <a:lnTo>
                  <a:pt x="3067" y="7300"/>
                </a:lnTo>
                <a:lnTo>
                  <a:pt x="3067" y="7398"/>
                </a:lnTo>
                <a:lnTo>
                  <a:pt x="3091" y="7446"/>
                </a:lnTo>
                <a:lnTo>
                  <a:pt x="3116" y="7471"/>
                </a:lnTo>
                <a:lnTo>
                  <a:pt x="3189" y="7519"/>
                </a:lnTo>
                <a:lnTo>
                  <a:pt x="3286" y="7544"/>
                </a:lnTo>
                <a:lnTo>
                  <a:pt x="3359" y="7519"/>
                </a:lnTo>
                <a:lnTo>
                  <a:pt x="3481" y="7446"/>
                </a:lnTo>
                <a:lnTo>
                  <a:pt x="3554" y="7325"/>
                </a:lnTo>
                <a:lnTo>
                  <a:pt x="3627" y="7276"/>
                </a:lnTo>
                <a:lnTo>
                  <a:pt x="3651" y="7252"/>
                </a:lnTo>
                <a:lnTo>
                  <a:pt x="3700" y="7227"/>
                </a:lnTo>
                <a:lnTo>
                  <a:pt x="3773" y="7179"/>
                </a:lnTo>
                <a:lnTo>
                  <a:pt x="3821" y="7106"/>
                </a:lnTo>
                <a:lnTo>
                  <a:pt x="3821" y="7033"/>
                </a:lnTo>
                <a:lnTo>
                  <a:pt x="3821" y="6935"/>
                </a:lnTo>
                <a:lnTo>
                  <a:pt x="3797" y="6862"/>
                </a:lnTo>
                <a:lnTo>
                  <a:pt x="3724" y="6789"/>
                </a:lnTo>
                <a:lnTo>
                  <a:pt x="3651" y="6765"/>
                </a:lnTo>
                <a:lnTo>
                  <a:pt x="3578" y="6741"/>
                </a:lnTo>
                <a:close/>
                <a:moveTo>
                  <a:pt x="16863" y="4526"/>
                </a:moveTo>
                <a:lnTo>
                  <a:pt x="16766" y="4575"/>
                </a:lnTo>
                <a:lnTo>
                  <a:pt x="16693" y="4624"/>
                </a:lnTo>
                <a:lnTo>
                  <a:pt x="16620" y="4697"/>
                </a:lnTo>
                <a:lnTo>
                  <a:pt x="16498" y="4843"/>
                </a:lnTo>
                <a:lnTo>
                  <a:pt x="16401" y="5037"/>
                </a:lnTo>
                <a:lnTo>
                  <a:pt x="16158" y="5500"/>
                </a:lnTo>
                <a:lnTo>
                  <a:pt x="15914" y="5962"/>
                </a:lnTo>
                <a:lnTo>
                  <a:pt x="15647" y="5816"/>
                </a:lnTo>
                <a:lnTo>
                  <a:pt x="15501" y="5719"/>
                </a:lnTo>
                <a:lnTo>
                  <a:pt x="15355" y="5670"/>
                </a:lnTo>
                <a:lnTo>
                  <a:pt x="15233" y="5646"/>
                </a:lnTo>
                <a:lnTo>
                  <a:pt x="15087" y="5597"/>
                </a:lnTo>
                <a:lnTo>
                  <a:pt x="15038" y="5573"/>
                </a:lnTo>
                <a:lnTo>
                  <a:pt x="15014" y="5573"/>
                </a:lnTo>
                <a:lnTo>
                  <a:pt x="14917" y="5621"/>
                </a:lnTo>
                <a:lnTo>
                  <a:pt x="14892" y="5646"/>
                </a:lnTo>
                <a:lnTo>
                  <a:pt x="14844" y="5694"/>
                </a:lnTo>
                <a:lnTo>
                  <a:pt x="14844" y="5767"/>
                </a:lnTo>
                <a:lnTo>
                  <a:pt x="14868" y="5840"/>
                </a:lnTo>
                <a:lnTo>
                  <a:pt x="14892" y="5913"/>
                </a:lnTo>
                <a:lnTo>
                  <a:pt x="15087" y="6059"/>
                </a:lnTo>
                <a:lnTo>
                  <a:pt x="15282" y="6181"/>
                </a:lnTo>
                <a:lnTo>
                  <a:pt x="15671" y="6424"/>
                </a:lnTo>
                <a:lnTo>
                  <a:pt x="15355" y="6984"/>
                </a:lnTo>
                <a:lnTo>
                  <a:pt x="15160" y="7252"/>
                </a:lnTo>
                <a:lnTo>
                  <a:pt x="14965" y="7519"/>
                </a:lnTo>
                <a:lnTo>
                  <a:pt x="14941" y="7592"/>
                </a:lnTo>
                <a:lnTo>
                  <a:pt x="14941" y="7641"/>
                </a:lnTo>
                <a:lnTo>
                  <a:pt x="14941" y="7714"/>
                </a:lnTo>
                <a:lnTo>
                  <a:pt x="14965" y="7763"/>
                </a:lnTo>
                <a:lnTo>
                  <a:pt x="15014" y="7836"/>
                </a:lnTo>
                <a:lnTo>
                  <a:pt x="15063" y="7860"/>
                </a:lnTo>
                <a:lnTo>
                  <a:pt x="15111" y="7884"/>
                </a:lnTo>
                <a:lnTo>
                  <a:pt x="15184" y="7909"/>
                </a:lnTo>
                <a:lnTo>
                  <a:pt x="15257" y="7884"/>
                </a:lnTo>
                <a:lnTo>
                  <a:pt x="15355" y="7860"/>
                </a:lnTo>
                <a:lnTo>
                  <a:pt x="15501" y="7763"/>
                </a:lnTo>
                <a:lnTo>
                  <a:pt x="15622" y="7641"/>
                </a:lnTo>
                <a:lnTo>
                  <a:pt x="15744" y="7471"/>
                </a:lnTo>
                <a:lnTo>
                  <a:pt x="15866" y="7276"/>
                </a:lnTo>
                <a:lnTo>
                  <a:pt x="15963" y="7081"/>
                </a:lnTo>
                <a:lnTo>
                  <a:pt x="16133" y="6716"/>
                </a:lnTo>
                <a:lnTo>
                  <a:pt x="16328" y="6862"/>
                </a:lnTo>
                <a:lnTo>
                  <a:pt x="16523" y="7008"/>
                </a:lnTo>
                <a:lnTo>
                  <a:pt x="16742" y="7106"/>
                </a:lnTo>
                <a:lnTo>
                  <a:pt x="16839" y="7130"/>
                </a:lnTo>
                <a:lnTo>
                  <a:pt x="16961" y="7154"/>
                </a:lnTo>
                <a:lnTo>
                  <a:pt x="17034" y="7130"/>
                </a:lnTo>
                <a:lnTo>
                  <a:pt x="17082" y="7106"/>
                </a:lnTo>
                <a:lnTo>
                  <a:pt x="17131" y="7057"/>
                </a:lnTo>
                <a:lnTo>
                  <a:pt x="17155" y="7008"/>
                </a:lnTo>
                <a:lnTo>
                  <a:pt x="17180" y="6960"/>
                </a:lnTo>
                <a:lnTo>
                  <a:pt x="17180" y="6887"/>
                </a:lnTo>
                <a:lnTo>
                  <a:pt x="17155" y="6814"/>
                </a:lnTo>
                <a:lnTo>
                  <a:pt x="17131" y="6765"/>
                </a:lnTo>
                <a:lnTo>
                  <a:pt x="16961" y="6619"/>
                </a:lnTo>
                <a:lnTo>
                  <a:pt x="16766" y="6497"/>
                </a:lnTo>
                <a:lnTo>
                  <a:pt x="16377" y="6254"/>
                </a:lnTo>
                <a:lnTo>
                  <a:pt x="16644" y="5670"/>
                </a:lnTo>
                <a:lnTo>
                  <a:pt x="16766" y="5427"/>
                </a:lnTo>
                <a:lnTo>
                  <a:pt x="16912" y="5183"/>
                </a:lnTo>
                <a:lnTo>
                  <a:pt x="17034" y="4916"/>
                </a:lnTo>
                <a:lnTo>
                  <a:pt x="17082" y="4770"/>
                </a:lnTo>
                <a:lnTo>
                  <a:pt x="17082" y="4648"/>
                </a:lnTo>
                <a:lnTo>
                  <a:pt x="17082" y="4599"/>
                </a:lnTo>
                <a:lnTo>
                  <a:pt x="17058" y="4551"/>
                </a:lnTo>
                <a:lnTo>
                  <a:pt x="17009" y="4526"/>
                </a:lnTo>
                <a:close/>
                <a:moveTo>
                  <a:pt x="8420" y="6838"/>
                </a:moveTo>
                <a:lnTo>
                  <a:pt x="8371" y="6862"/>
                </a:lnTo>
                <a:lnTo>
                  <a:pt x="8298" y="6911"/>
                </a:lnTo>
                <a:lnTo>
                  <a:pt x="8274" y="6984"/>
                </a:lnTo>
                <a:lnTo>
                  <a:pt x="8250" y="7081"/>
                </a:lnTo>
                <a:lnTo>
                  <a:pt x="8274" y="7179"/>
                </a:lnTo>
                <a:lnTo>
                  <a:pt x="8298" y="7276"/>
                </a:lnTo>
                <a:lnTo>
                  <a:pt x="8347" y="7373"/>
                </a:lnTo>
                <a:lnTo>
                  <a:pt x="8420" y="7519"/>
                </a:lnTo>
                <a:lnTo>
                  <a:pt x="8444" y="7665"/>
                </a:lnTo>
                <a:lnTo>
                  <a:pt x="8444" y="7763"/>
                </a:lnTo>
                <a:lnTo>
                  <a:pt x="8493" y="7836"/>
                </a:lnTo>
                <a:lnTo>
                  <a:pt x="8566" y="7909"/>
                </a:lnTo>
                <a:lnTo>
                  <a:pt x="8663" y="7933"/>
                </a:lnTo>
                <a:lnTo>
                  <a:pt x="8761" y="7957"/>
                </a:lnTo>
                <a:lnTo>
                  <a:pt x="8882" y="7909"/>
                </a:lnTo>
                <a:lnTo>
                  <a:pt x="8980" y="7836"/>
                </a:lnTo>
                <a:lnTo>
                  <a:pt x="9004" y="7787"/>
                </a:lnTo>
                <a:lnTo>
                  <a:pt x="9028" y="7738"/>
                </a:lnTo>
                <a:lnTo>
                  <a:pt x="9028" y="7592"/>
                </a:lnTo>
                <a:lnTo>
                  <a:pt x="9004" y="7446"/>
                </a:lnTo>
                <a:lnTo>
                  <a:pt x="8955" y="7325"/>
                </a:lnTo>
                <a:lnTo>
                  <a:pt x="8882" y="7179"/>
                </a:lnTo>
                <a:lnTo>
                  <a:pt x="8809" y="7057"/>
                </a:lnTo>
                <a:lnTo>
                  <a:pt x="8712" y="6960"/>
                </a:lnTo>
                <a:lnTo>
                  <a:pt x="8663" y="6911"/>
                </a:lnTo>
                <a:lnTo>
                  <a:pt x="8615" y="6862"/>
                </a:lnTo>
                <a:lnTo>
                  <a:pt x="8542" y="6838"/>
                </a:lnTo>
                <a:close/>
                <a:moveTo>
                  <a:pt x="16255" y="7495"/>
                </a:moveTo>
                <a:lnTo>
                  <a:pt x="16206" y="7544"/>
                </a:lnTo>
                <a:lnTo>
                  <a:pt x="16158" y="7592"/>
                </a:lnTo>
                <a:lnTo>
                  <a:pt x="16158" y="7714"/>
                </a:lnTo>
                <a:lnTo>
                  <a:pt x="16158" y="7836"/>
                </a:lnTo>
                <a:lnTo>
                  <a:pt x="16206" y="7982"/>
                </a:lnTo>
                <a:lnTo>
                  <a:pt x="16231" y="8030"/>
                </a:lnTo>
                <a:lnTo>
                  <a:pt x="16279" y="8079"/>
                </a:lnTo>
                <a:lnTo>
                  <a:pt x="16304" y="8103"/>
                </a:lnTo>
                <a:lnTo>
                  <a:pt x="16377" y="8128"/>
                </a:lnTo>
                <a:lnTo>
                  <a:pt x="16474" y="8128"/>
                </a:lnTo>
                <a:lnTo>
                  <a:pt x="16523" y="8103"/>
                </a:lnTo>
                <a:lnTo>
                  <a:pt x="16547" y="8055"/>
                </a:lnTo>
                <a:lnTo>
                  <a:pt x="16571" y="8006"/>
                </a:lnTo>
                <a:lnTo>
                  <a:pt x="16571" y="7957"/>
                </a:lnTo>
                <a:lnTo>
                  <a:pt x="16547" y="7836"/>
                </a:lnTo>
                <a:lnTo>
                  <a:pt x="16523" y="7738"/>
                </a:lnTo>
                <a:lnTo>
                  <a:pt x="16474" y="7641"/>
                </a:lnTo>
                <a:lnTo>
                  <a:pt x="16401" y="7544"/>
                </a:lnTo>
                <a:lnTo>
                  <a:pt x="16328" y="7495"/>
                </a:lnTo>
                <a:close/>
                <a:moveTo>
                  <a:pt x="2897" y="7836"/>
                </a:moveTo>
                <a:lnTo>
                  <a:pt x="2799" y="7860"/>
                </a:lnTo>
                <a:lnTo>
                  <a:pt x="2702" y="7909"/>
                </a:lnTo>
                <a:lnTo>
                  <a:pt x="2629" y="7982"/>
                </a:lnTo>
                <a:lnTo>
                  <a:pt x="2556" y="8079"/>
                </a:lnTo>
                <a:lnTo>
                  <a:pt x="2507" y="8201"/>
                </a:lnTo>
                <a:lnTo>
                  <a:pt x="2507" y="8347"/>
                </a:lnTo>
                <a:lnTo>
                  <a:pt x="2507" y="8468"/>
                </a:lnTo>
                <a:lnTo>
                  <a:pt x="2556" y="8517"/>
                </a:lnTo>
                <a:lnTo>
                  <a:pt x="2580" y="8566"/>
                </a:lnTo>
                <a:lnTo>
                  <a:pt x="2678" y="8614"/>
                </a:lnTo>
                <a:lnTo>
                  <a:pt x="2799" y="8614"/>
                </a:lnTo>
                <a:lnTo>
                  <a:pt x="2848" y="8590"/>
                </a:lnTo>
                <a:lnTo>
                  <a:pt x="2897" y="8566"/>
                </a:lnTo>
                <a:lnTo>
                  <a:pt x="2970" y="8493"/>
                </a:lnTo>
                <a:lnTo>
                  <a:pt x="3018" y="8420"/>
                </a:lnTo>
                <a:lnTo>
                  <a:pt x="3116" y="8274"/>
                </a:lnTo>
                <a:lnTo>
                  <a:pt x="3140" y="8152"/>
                </a:lnTo>
                <a:lnTo>
                  <a:pt x="3140" y="8055"/>
                </a:lnTo>
                <a:lnTo>
                  <a:pt x="3091" y="7957"/>
                </a:lnTo>
                <a:lnTo>
                  <a:pt x="3018" y="7884"/>
                </a:lnTo>
                <a:lnTo>
                  <a:pt x="2897" y="7836"/>
                </a:lnTo>
                <a:close/>
                <a:moveTo>
                  <a:pt x="8955" y="8152"/>
                </a:moveTo>
                <a:lnTo>
                  <a:pt x="8882" y="8201"/>
                </a:lnTo>
                <a:lnTo>
                  <a:pt x="8858" y="8274"/>
                </a:lnTo>
                <a:lnTo>
                  <a:pt x="8858" y="8371"/>
                </a:lnTo>
                <a:lnTo>
                  <a:pt x="8858" y="8468"/>
                </a:lnTo>
                <a:lnTo>
                  <a:pt x="8907" y="8639"/>
                </a:lnTo>
                <a:lnTo>
                  <a:pt x="8955" y="8760"/>
                </a:lnTo>
                <a:lnTo>
                  <a:pt x="8980" y="8858"/>
                </a:lnTo>
                <a:lnTo>
                  <a:pt x="9053" y="8955"/>
                </a:lnTo>
                <a:lnTo>
                  <a:pt x="9101" y="9004"/>
                </a:lnTo>
                <a:lnTo>
                  <a:pt x="9150" y="9028"/>
                </a:lnTo>
                <a:lnTo>
                  <a:pt x="9296" y="9028"/>
                </a:lnTo>
                <a:lnTo>
                  <a:pt x="9369" y="8979"/>
                </a:lnTo>
                <a:lnTo>
                  <a:pt x="9393" y="8931"/>
                </a:lnTo>
                <a:lnTo>
                  <a:pt x="9418" y="8858"/>
                </a:lnTo>
                <a:lnTo>
                  <a:pt x="9418" y="8785"/>
                </a:lnTo>
                <a:lnTo>
                  <a:pt x="9393" y="8639"/>
                </a:lnTo>
                <a:lnTo>
                  <a:pt x="9369" y="8614"/>
                </a:lnTo>
                <a:lnTo>
                  <a:pt x="9345" y="8517"/>
                </a:lnTo>
                <a:lnTo>
                  <a:pt x="9247" y="8322"/>
                </a:lnTo>
                <a:lnTo>
                  <a:pt x="9199" y="8225"/>
                </a:lnTo>
                <a:lnTo>
                  <a:pt x="9101" y="8176"/>
                </a:lnTo>
                <a:lnTo>
                  <a:pt x="9028" y="8152"/>
                </a:lnTo>
                <a:close/>
                <a:moveTo>
                  <a:pt x="16352" y="8541"/>
                </a:moveTo>
                <a:lnTo>
                  <a:pt x="16279" y="8566"/>
                </a:lnTo>
                <a:lnTo>
                  <a:pt x="16231" y="8614"/>
                </a:lnTo>
                <a:lnTo>
                  <a:pt x="16206" y="8663"/>
                </a:lnTo>
                <a:lnTo>
                  <a:pt x="16182" y="8736"/>
                </a:lnTo>
                <a:lnTo>
                  <a:pt x="16182" y="8858"/>
                </a:lnTo>
                <a:lnTo>
                  <a:pt x="16206" y="8979"/>
                </a:lnTo>
                <a:lnTo>
                  <a:pt x="16231" y="9174"/>
                </a:lnTo>
                <a:lnTo>
                  <a:pt x="16255" y="9296"/>
                </a:lnTo>
                <a:lnTo>
                  <a:pt x="16304" y="9369"/>
                </a:lnTo>
                <a:lnTo>
                  <a:pt x="16401" y="9417"/>
                </a:lnTo>
                <a:lnTo>
                  <a:pt x="16498" y="9417"/>
                </a:lnTo>
                <a:lnTo>
                  <a:pt x="16596" y="9393"/>
                </a:lnTo>
                <a:lnTo>
                  <a:pt x="16669" y="9320"/>
                </a:lnTo>
                <a:lnTo>
                  <a:pt x="16693" y="9223"/>
                </a:lnTo>
                <a:lnTo>
                  <a:pt x="16693" y="9101"/>
                </a:lnTo>
                <a:lnTo>
                  <a:pt x="16644" y="8882"/>
                </a:lnTo>
                <a:lnTo>
                  <a:pt x="16596" y="8760"/>
                </a:lnTo>
                <a:lnTo>
                  <a:pt x="16547" y="8639"/>
                </a:lnTo>
                <a:lnTo>
                  <a:pt x="16523" y="8590"/>
                </a:lnTo>
                <a:lnTo>
                  <a:pt x="16474" y="8541"/>
                </a:lnTo>
                <a:close/>
                <a:moveTo>
                  <a:pt x="2434" y="9077"/>
                </a:moveTo>
                <a:lnTo>
                  <a:pt x="2337" y="9101"/>
                </a:lnTo>
                <a:lnTo>
                  <a:pt x="2264" y="9125"/>
                </a:lnTo>
                <a:lnTo>
                  <a:pt x="2191" y="9198"/>
                </a:lnTo>
                <a:lnTo>
                  <a:pt x="2142" y="9271"/>
                </a:lnTo>
                <a:lnTo>
                  <a:pt x="2118" y="9369"/>
                </a:lnTo>
                <a:lnTo>
                  <a:pt x="2094" y="9515"/>
                </a:lnTo>
                <a:lnTo>
                  <a:pt x="2094" y="9612"/>
                </a:lnTo>
                <a:lnTo>
                  <a:pt x="2094" y="9685"/>
                </a:lnTo>
                <a:lnTo>
                  <a:pt x="2118" y="9782"/>
                </a:lnTo>
                <a:lnTo>
                  <a:pt x="2191" y="9831"/>
                </a:lnTo>
                <a:lnTo>
                  <a:pt x="2240" y="9879"/>
                </a:lnTo>
                <a:lnTo>
                  <a:pt x="2337" y="9904"/>
                </a:lnTo>
                <a:lnTo>
                  <a:pt x="2410" y="9879"/>
                </a:lnTo>
                <a:lnTo>
                  <a:pt x="2483" y="9831"/>
                </a:lnTo>
                <a:lnTo>
                  <a:pt x="2556" y="9733"/>
                </a:lnTo>
                <a:lnTo>
                  <a:pt x="2580" y="9612"/>
                </a:lnTo>
                <a:lnTo>
                  <a:pt x="2653" y="9417"/>
                </a:lnTo>
                <a:lnTo>
                  <a:pt x="2653" y="9320"/>
                </a:lnTo>
                <a:lnTo>
                  <a:pt x="2653" y="9247"/>
                </a:lnTo>
                <a:lnTo>
                  <a:pt x="2605" y="9174"/>
                </a:lnTo>
                <a:lnTo>
                  <a:pt x="2532" y="9125"/>
                </a:lnTo>
                <a:lnTo>
                  <a:pt x="2434" y="9077"/>
                </a:lnTo>
                <a:close/>
                <a:moveTo>
                  <a:pt x="9272" y="9296"/>
                </a:moveTo>
                <a:lnTo>
                  <a:pt x="9199" y="9344"/>
                </a:lnTo>
                <a:lnTo>
                  <a:pt x="9101" y="9417"/>
                </a:lnTo>
                <a:lnTo>
                  <a:pt x="9077" y="9539"/>
                </a:lnTo>
                <a:lnTo>
                  <a:pt x="9053" y="9661"/>
                </a:lnTo>
                <a:lnTo>
                  <a:pt x="9077" y="9782"/>
                </a:lnTo>
                <a:lnTo>
                  <a:pt x="9126" y="9904"/>
                </a:lnTo>
                <a:lnTo>
                  <a:pt x="9174" y="10001"/>
                </a:lnTo>
                <a:lnTo>
                  <a:pt x="9247" y="10123"/>
                </a:lnTo>
                <a:lnTo>
                  <a:pt x="9320" y="10196"/>
                </a:lnTo>
                <a:lnTo>
                  <a:pt x="9393" y="10220"/>
                </a:lnTo>
                <a:lnTo>
                  <a:pt x="9442" y="10220"/>
                </a:lnTo>
                <a:lnTo>
                  <a:pt x="9564" y="10196"/>
                </a:lnTo>
                <a:lnTo>
                  <a:pt x="9612" y="10147"/>
                </a:lnTo>
                <a:lnTo>
                  <a:pt x="9661" y="10123"/>
                </a:lnTo>
                <a:lnTo>
                  <a:pt x="9685" y="10050"/>
                </a:lnTo>
                <a:lnTo>
                  <a:pt x="9685" y="10001"/>
                </a:lnTo>
                <a:lnTo>
                  <a:pt x="9685" y="9904"/>
                </a:lnTo>
                <a:lnTo>
                  <a:pt x="9637" y="9806"/>
                </a:lnTo>
                <a:lnTo>
                  <a:pt x="9539" y="9636"/>
                </a:lnTo>
                <a:lnTo>
                  <a:pt x="9515" y="9515"/>
                </a:lnTo>
                <a:lnTo>
                  <a:pt x="9442" y="9393"/>
                </a:lnTo>
                <a:lnTo>
                  <a:pt x="9393" y="9344"/>
                </a:lnTo>
                <a:lnTo>
                  <a:pt x="9345" y="9320"/>
                </a:lnTo>
                <a:lnTo>
                  <a:pt x="9272" y="9296"/>
                </a:lnTo>
                <a:close/>
                <a:moveTo>
                  <a:pt x="16231" y="9855"/>
                </a:moveTo>
                <a:lnTo>
                  <a:pt x="16231" y="9879"/>
                </a:lnTo>
                <a:lnTo>
                  <a:pt x="16182" y="9904"/>
                </a:lnTo>
                <a:lnTo>
                  <a:pt x="16133" y="9952"/>
                </a:lnTo>
                <a:lnTo>
                  <a:pt x="16060" y="10098"/>
                </a:lnTo>
                <a:lnTo>
                  <a:pt x="16012" y="10293"/>
                </a:lnTo>
                <a:lnTo>
                  <a:pt x="16012" y="10390"/>
                </a:lnTo>
                <a:lnTo>
                  <a:pt x="16012" y="10463"/>
                </a:lnTo>
                <a:lnTo>
                  <a:pt x="16085" y="10561"/>
                </a:lnTo>
                <a:lnTo>
                  <a:pt x="16182" y="10634"/>
                </a:lnTo>
                <a:lnTo>
                  <a:pt x="16304" y="10634"/>
                </a:lnTo>
                <a:lnTo>
                  <a:pt x="16352" y="10609"/>
                </a:lnTo>
                <a:lnTo>
                  <a:pt x="16401" y="10561"/>
                </a:lnTo>
                <a:lnTo>
                  <a:pt x="16450" y="10488"/>
                </a:lnTo>
                <a:lnTo>
                  <a:pt x="16474" y="10415"/>
                </a:lnTo>
                <a:lnTo>
                  <a:pt x="16498" y="10244"/>
                </a:lnTo>
                <a:lnTo>
                  <a:pt x="16498" y="10147"/>
                </a:lnTo>
                <a:lnTo>
                  <a:pt x="16498" y="10050"/>
                </a:lnTo>
                <a:lnTo>
                  <a:pt x="16474" y="9952"/>
                </a:lnTo>
                <a:lnTo>
                  <a:pt x="16425" y="9879"/>
                </a:lnTo>
                <a:lnTo>
                  <a:pt x="16328" y="9855"/>
                </a:lnTo>
                <a:close/>
                <a:moveTo>
                  <a:pt x="2167" y="10244"/>
                </a:moveTo>
                <a:lnTo>
                  <a:pt x="2045" y="10269"/>
                </a:lnTo>
                <a:lnTo>
                  <a:pt x="1972" y="10317"/>
                </a:lnTo>
                <a:lnTo>
                  <a:pt x="1875" y="10463"/>
                </a:lnTo>
                <a:lnTo>
                  <a:pt x="1826" y="10634"/>
                </a:lnTo>
                <a:lnTo>
                  <a:pt x="1802" y="10804"/>
                </a:lnTo>
                <a:lnTo>
                  <a:pt x="1850" y="10926"/>
                </a:lnTo>
                <a:lnTo>
                  <a:pt x="1923" y="11023"/>
                </a:lnTo>
                <a:lnTo>
                  <a:pt x="1948" y="11072"/>
                </a:lnTo>
                <a:lnTo>
                  <a:pt x="2021" y="11096"/>
                </a:lnTo>
                <a:lnTo>
                  <a:pt x="2118" y="11096"/>
                </a:lnTo>
                <a:lnTo>
                  <a:pt x="2191" y="11072"/>
                </a:lnTo>
                <a:lnTo>
                  <a:pt x="2215" y="11023"/>
                </a:lnTo>
                <a:lnTo>
                  <a:pt x="2288" y="10950"/>
                </a:lnTo>
                <a:lnTo>
                  <a:pt x="2313" y="10877"/>
                </a:lnTo>
                <a:lnTo>
                  <a:pt x="2337" y="10780"/>
                </a:lnTo>
                <a:lnTo>
                  <a:pt x="2337" y="10755"/>
                </a:lnTo>
                <a:lnTo>
                  <a:pt x="2337" y="10731"/>
                </a:lnTo>
                <a:lnTo>
                  <a:pt x="2386" y="10658"/>
                </a:lnTo>
                <a:lnTo>
                  <a:pt x="2410" y="10561"/>
                </a:lnTo>
                <a:lnTo>
                  <a:pt x="2434" y="10488"/>
                </a:lnTo>
                <a:lnTo>
                  <a:pt x="2410" y="10390"/>
                </a:lnTo>
                <a:lnTo>
                  <a:pt x="2337" y="10317"/>
                </a:lnTo>
                <a:lnTo>
                  <a:pt x="2264" y="10269"/>
                </a:lnTo>
                <a:lnTo>
                  <a:pt x="2167" y="10244"/>
                </a:lnTo>
                <a:close/>
                <a:moveTo>
                  <a:pt x="9661" y="10512"/>
                </a:moveTo>
                <a:lnTo>
                  <a:pt x="9612" y="10536"/>
                </a:lnTo>
                <a:lnTo>
                  <a:pt x="9539" y="10609"/>
                </a:lnTo>
                <a:lnTo>
                  <a:pt x="9491" y="10658"/>
                </a:lnTo>
                <a:lnTo>
                  <a:pt x="9491" y="10731"/>
                </a:lnTo>
                <a:lnTo>
                  <a:pt x="9491" y="10877"/>
                </a:lnTo>
                <a:lnTo>
                  <a:pt x="9539" y="11023"/>
                </a:lnTo>
                <a:lnTo>
                  <a:pt x="9588" y="11169"/>
                </a:lnTo>
                <a:lnTo>
                  <a:pt x="9637" y="11242"/>
                </a:lnTo>
                <a:lnTo>
                  <a:pt x="9710" y="11315"/>
                </a:lnTo>
                <a:lnTo>
                  <a:pt x="9783" y="11339"/>
                </a:lnTo>
                <a:lnTo>
                  <a:pt x="9880" y="11339"/>
                </a:lnTo>
                <a:lnTo>
                  <a:pt x="9977" y="11291"/>
                </a:lnTo>
                <a:lnTo>
                  <a:pt x="10026" y="11218"/>
                </a:lnTo>
                <a:lnTo>
                  <a:pt x="10075" y="11120"/>
                </a:lnTo>
                <a:lnTo>
                  <a:pt x="10050" y="11023"/>
                </a:lnTo>
                <a:lnTo>
                  <a:pt x="10002" y="10877"/>
                </a:lnTo>
                <a:lnTo>
                  <a:pt x="9929" y="10731"/>
                </a:lnTo>
                <a:lnTo>
                  <a:pt x="9831" y="10609"/>
                </a:lnTo>
                <a:lnTo>
                  <a:pt x="9783" y="10561"/>
                </a:lnTo>
                <a:lnTo>
                  <a:pt x="9710" y="10536"/>
                </a:lnTo>
                <a:lnTo>
                  <a:pt x="9661" y="10512"/>
                </a:lnTo>
                <a:close/>
                <a:moveTo>
                  <a:pt x="15987" y="10999"/>
                </a:moveTo>
                <a:lnTo>
                  <a:pt x="15890" y="11047"/>
                </a:lnTo>
                <a:lnTo>
                  <a:pt x="15817" y="11120"/>
                </a:lnTo>
                <a:lnTo>
                  <a:pt x="15720" y="11291"/>
                </a:lnTo>
                <a:lnTo>
                  <a:pt x="15598" y="11461"/>
                </a:lnTo>
                <a:lnTo>
                  <a:pt x="15525" y="11631"/>
                </a:lnTo>
                <a:lnTo>
                  <a:pt x="15525" y="11729"/>
                </a:lnTo>
                <a:lnTo>
                  <a:pt x="15549" y="11802"/>
                </a:lnTo>
                <a:lnTo>
                  <a:pt x="15598" y="11850"/>
                </a:lnTo>
                <a:lnTo>
                  <a:pt x="15647" y="11899"/>
                </a:lnTo>
                <a:lnTo>
                  <a:pt x="15720" y="11948"/>
                </a:lnTo>
                <a:lnTo>
                  <a:pt x="15793" y="11948"/>
                </a:lnTo>
                <a:lnTo>
                  <a:pt x="15866" y="11923"/>
                </a:lnTo>
                <a:lnTo>
                  <a:pt x="15939" y="11875"/>
                </a:lnTo>
                <a:lnTo>
                  <a:pt x="16036" y="11704"/>
                </a:lnTo>
                <a:lnTo>
                  <a:pt x="16109" y="11510"/>
                </a:lnTo>
                <a:lnTo>
                  <a:pt x="16182" y="11315"/>
                </a:lnTo>
                <a:lnTo>
                  <a:pt x="16206" y="11218"/>
                </a:lnTo>
                <a:lnTo>
                  <a:pt x="16206" y="11120"/>
                </a:lnTo>
                <a:lnTo>
                  <a:pt x="16182" y="11047"/>
                </a:lnTo>
                <a:lnTo>
                  <a:pt x="16133" y="11023"/>
                </a:lnTo>
                <a:lnTo>
                  <a:pt x="16060" y="10999"/>
                </a:lnTo>
                <a:close/>
                <a:moveTo>
                  <a:pt x="1996" y="11437"/>
                </a:moveTo>
                <a:lnTo>
                  <a:pt x="1948" y="11461"/>
                </a:lnTo>
                <a:lnTo>
                  <a:pt x="1875" y="11485"/>
                </a:lnTo>
                <a:lnTo>
                  <a:pt x="1826" y="11558"/>
                </a:lnTo>
                <a:lnTo>
                  <a:pt x="1802" y="11607"/>
                </a:lnTo>
                <a:lnTo>
                  <a:pt x="1777" y="11680"/>
                </a:lnTo>
                <a:lnTo>
                  <a:pt x="1777" y="11826"/>
                </a:lnTo>
                <a:lnTo>
                  <a:pt x="1777" y="11899"/>
                </a:lnTo>
                <a:lnTo>
                  <a:pt x="1802" y="12021"/>
                </a:lnTo>
                <a:lnTo>
                  <a:pt x="1850" y="12094"/>
                </a:lnTo>
                <a:lnTo>
                  <a:pt x="1899" y="12142"/>
                </a:lnTo>
                <a:lnTo>
                  <a:pt x="1972" y="12167"/>
                </a:lnTo>
                <a:lnTo>
                  <a:pt x="2069" y="12167"/>
                </a:lnTo>
                <a:lnTo>
                  <a:pt x="2118" y="12142"/>
                </a:lnTo>
                <a:lnTo>
                  <a:pt x="2191" y="12094"/>
                </a:lnTo>
                <a:lnTo>
                  <a:pt x="2215" y="12021"/>
                </a:lnTo>
                <a:lnTo>
                  <a:pt x="2264" y="11875"/>
                </a:lnTo>
                <a:lnTo>
                  <a:pt x="2288" y="11753"/>
                </a:lnTo>
                <a:lnTo>
                  <a:pt x="2288" y="11680"/>
                </a:lnTo>
                <a:lnTo>
                  <a:pt x="2288" y="11607"/>
                </a:lnTo>
                <a:lnTo>
                  <a:pt x="2264" y="11534"/>
                </a:lnTo>
                <a:lnTo>
                  <a:pt x="2215" y="11485"/>
                </a:lnTo>
                <a:lnTo>
                  <a:pt x="2142" y="11437"/>
                </a:lnTo>
                <a:close/>
                <a:moveTo>
                  <a:pt x="10221" y="11753"/>
                </a:moveTo>
                <a:lnTo>
                  <a:pt x="10123" y="11802"/>
                </a:lnTo>
                <a:lnTo>
                  <a:pt x="10075" y="11875"/>
                </a:lnTo>
                <a:lnTo>
                  <a:pt x="10075" y="11996"/>
                </a:lnTo>
                <a:lnTo>
                  <a:pt x="10123" y="12094"/>
                </a:lnTo>
                <a:lnTo>
                  <a:pt x="10172" y="12191"/>
                </a:lnTo>
                <a:lnTo>
                  <a:pt x="10342" y="12337"/>
                </a:lnTo>
                <a:lnTo>
                  <a:pt x="10440" y="12410"/>
                </a:lnTo>
                <a:lnTo>
                  <a:pt x="10561" y="12483"/>
                </a:lnTo>
                <a:lnTo>
                  <a:pt x="10683" y="12532"/>
                </a:lnTo>
                <a:lnTo>
                  <a:pt x="10829" y="12532"/>
                </a:lnTo>
                <a:lnTo>
                  <a:pt x="10926" y="12507"/>
                </a:lnTo>
                <a:lnTo>
                  <a:pt x="10999" y="12459"/>
                </a:lnTo>
                <a:lnTo>
                  <a:pt x="11048" y="12386"/>
                </a:lnTo>
                <a:lnTo>
                  <a:pt x="11072" y="12313"/>
                </a:lnTo>
                <a:lnTo>
                  <a:pt x="11072" y="12240"/>
                </a:lnTo>
                <a:lnTo>
                  <a:pt x="11048" y="12167"/>
                </a:lnTo>
                <a:lnTo>
                  <a:pt x="10975" y="12094"/>
                </a:lnTo>
                <a:lnTo>
                  <a:pt x="10902" y="12045"/>
                </a:lnTo>
                <a:lnTo>
                  <a:pt x="10756" y="12021"/>
                </a:lnTo>
                <a:lnTo>
                  <a:pt x="10634" y="11948"/>
                </a:lnTo>
                <a:lnTo>
                  <a:pt x="10488" y="11826"/>
                </a:lnTo>
                <a:lnTo>
                  <a:pt x="10415" y="11777"/>
                </a:lnTo>
                <a:lnTo>
                  <a:pt x="10318" y="11753"/>
                </a:lnTo>
                <a:close/>
                <a:moveTo>
                  <a:pt x="15306" y="11996"/>
                </a:moveTo>
                <a:lnTo>
                  <a:pt x="15257" y="12045"/>
                </a:lnTo>
                <a:lnTo>
                  <a:pt x="15136" y="12167"/>
                </a:lnTo>
                <a:lnTo>
                  <a:pt x="15014" y="12288"/>
                </a:lnTo>
                <a:lnTo>
                  <a:pt x="14868" y="12386"/>
                </a:lnTo>
                <a:lnTo>
                  <a:pt x="14795" y="12434"/>
                </a:lnTo>
                <a:lnTo>
                  <a:pt x="14722" y="12483"/>
                </a:lnTo>
                <a:lnTo>
                  <a:pt x="14698" y="12532"/>
                </a:lnTo>
                <a:lnTo>
                  <a:pt x="14698" y="12605"/>
                </a:lnTo>
                <a:lnTo>
                  <a:pt x="14722" y="12653"/>
                </a:lnTo>
                <a:lnTo>
                  <a:pt x="14746" y="12678"/>
                </a:lnTo>
                <a:lnTo>
                  <a:pt x="14868" y="12726"/>
                </a:lnTo>
                <a:lnTo>
                  <a:pt x="14990" y="12726"/>
                </a:lnTo>
                <a:lnTo>
                  <a:pt x="15111" y="12702"/>
                </a:lnTo>
                <a:lnTo>
                  <a:pt x="15209" y="12629"/>
                </a:lnTo>
                <a:lnTo>
                  <a:pt x="15330" y="12556"/>
                </a:lnTo>
                <a:lnTo>
                  <a:pt x="15428" y="12483"/>
                </a:lnTo>
                <a:lnTo>
                  <a:pt x="15501" y="12386"/>
                </a:lnTo>
                <a:lnTo>
                  <a:pt x="15574" y="12288"/>
                </a:lnTo>
                <a:lnTo>
                  <a:pt x="15598" y="12215"/>
                </a:lnTo>
                <a:lnTo>
                  <a:pt x="15598" y="12142"/>
                </a:lnTo>
                <a:lnTo>
                  <a:pt x="15574" y="12094"/>
                </a:lnTo>
                <a:lnTo>
                  <a:pt x="15525" y="12045"/>
                </a:lnTo>
                <a:lnTo>
                  <a:pt x="15452" y="11996"/>
                </a:lnTo>
                <a:close/>
                <a:moveTo>
                  <a:pt x="14114" y="12605"/>
                </a:moveTo>
                <a:lnTo>
                  <a:pt x="14041" y="12629"/>
                </a:lnTo>
                <a:lnTo>
                  <a:pt x="13968" y="12678"/>
                </a:lnTo>
                <a:lnTo>
                  <a:pt x="13895" y="12726"/>
                </a:lnTo>
                <a:lnTo>
                  <a:pt x="13797" y="12751"/>
                </a:lnTo>
                <a:lnTo>
                  <a:pt x="13700" y="12751"/>
                </a:lnTo>
                <a:lnTo>
                  <a:pt x="13578" y="12775"/>
                </a:lnTo>
                <a:lnTo>
                  <a:pt x="13481" y="12848"/>
                </a:lnTo>
                <a:lnTo>
                  <a:pt x="13432" y="12872"/>
                </a:lnTo>
                <a:lnTo>
                  <a:pt x="13408" y="12921"/>
                </a:lnTo>
                <a:lnTo>
                  <a:pt x="13408" y="12970"/>
                </a:lnTo>
                <a:lnTo>
                  <a:pt x="13432" y="13018"/>
                </a:lnTo>
                <a:lnTo>
                  <a:pt x="13457" y="13091"/>
                </a:lnTo>
                <a:lnTo>
                  <a:pt x="13505" y="13116"/>
                </a:lnTo>
                <a:lnTo>
                  <a:pt x="13603" y="13164"/>
                </a:lnTo>
                <a:lnTo>
                  <a:pt x="13724" y="13189"/>
                </a:lnTo>
                <a:lnTo>
                  <a:pt x="13870" y="13189"/>
                </a:lnTo>
                <a:lnTo>
                  <a:pt x="14016" y="13164"/>
                </a:lnTo>
                <a:lnTo>
                  <a:pt x="14162" y="13091"/>
                </a:lnTo>
                <a:lnTo>
                  <a:pt x="14284" y="12994"/>
                </a:lnTo>
                <a:lnTo>
                  <a:pt x="14333" y="12945"/>
                </a:lnTo>
                <a:lnTo>
                  <a:pt x="14357" y="12872"/>
                </a:lnTo>
                <a:lnTo>
                  <a:pt x="14357" y="12799"/>
                </a:lnTo>
                <a:lnTo>
                  <a:pt x="14357" y="12726"/>
                </a:lnTo>
                <a:lnTo>
                  <a:pt x="14333" y="12678"/>
                </a:lnTo>
                <a:lnTo>
                  <a:pt x="14284" y="12653"/>
                </a:lnTo>
                <a:lnTo>
                  <a:pt x="14235" y="12605"/>
                </a:lnTo>
                <a:close/>
                <a:moveTo>
                  <a:pt x="6668" y="512"/>
                </a:moveTo>
                <a:lnTo>
                  <a:pt x="6887" y="755"/>
                </a:lnTo>
                <a:lnTo>
                  <a:pt x="7130" y="950"/>
                </a:lnTo>
                <a:lnTo>
                  <a:pt x="7398" y="1120"/>
                </a:lnTo>
                <a:lnTo>
                  <a:pt x="7666" y="1290"/>
                </a:lnTo>
                <a:lnTo>
                  <a:pt x="8250" y="1558"/>
                </a:lnTo>
                <a:lnTo>
                  <a:pt x="8834" y="1801"/>
                </a:lnTo>
                <a:lnTo>
                  <a:pt x="9320" y="2020"/>
                </a:lnTo>
                <a:lnTo>
                  <a:pt x="9807" y="2215"/>
                </a:lnTo>
                <a:lnTo>
                  <a:pt x="10780" y="2604"/>
                </a:lnTo>
                <a:lnTo>
                  <a:pt x="11194" y="2799"/>
                </a:lnTo>
                <a:lnTo>
                  <a:pt x="11559" y="3018"/>
                </a:lnTo>
                <a:lnTo>
                  <a:pt x="11729" y="3115"/>
                </a:lnTo>
                <a:lnTo>
                  <a:pt x="11924" y="3188"/>
                </a:lnTo>
                <a:lnTo>
                  <a:pt x="12094" y="3261"/>
                </a:lnTo>
                <a:lnTo>
                  <a:pt x="12240" y="3358"/>
                </a:lnTo>
                <a:lnTo>
                  <a:pt x="12264" y="3407"/>
                </a:lnTo>
                <a:lnTo>
                  <a:pt x="12313" y="3456"/>
                </a:lnTo>
                <a:lnTo>
                  <a:pt x="12410" y="3480"/>
                </a:lnTo>
                <a:lnTo>
                  <a:pt x="12435" y="3942"/>
                </a:lnTo>
                <a:lnTo>
                  <a:pt x="11851" y="3650"/>
                </a:lnTo>
                <a:lnTo>
                  <a:pt x="11389" y="3407"/>
                </a:lnTo>
                <a:lnTo>
                  <a:pt x="11170" y="3310"/>
                </a:lnTo>
                <a:lnTo>
                  <a:pt x="10926" y="3237"/>
                </a:lnTo>
                <a:lnTo>
                  <a:pt x="10878" y="3237"/>
                </a:lnTo>
                <a:lnTo>
                  <a:pt x="10853" y="3261"/>
                </a:lnTo>
                <a:lnTo>
                  <a:pt x="10853" y="3285"/>
                </a:lnTo>
                <a:lnTo>
                  <a:pt x="10853" y="3310"/>
                </a:lnTo>
                <a:lnTo>
                  <a:pt x="11024" y="3480"/>
                </a:lnTo>
                <a:lnTo>
                  <a:pt x="11218" y="3626"/>
                </a:lnTo>
                <a:lnTo>
                  <a:pt x="11608" y="3869"/>
                </a:lnTo>
                <a:lnTo>
                  <a:pt x="12045" y="4113"/>
                </a:lnTo>
                <a:lnTo>
                  <a:pt x="12459" y="4307"/>
                </a:lnTo>
                <a:lnTo>
                  <a:pt x="12483" y="4818"/>
                </a:lnTo>
                <a:lnTo>
                  <a:pt x="12337" y="4770"/>
                </a:lnTo>
                <a:lnTo>
                  <a:pt x="12216" y="4721"/>
                </a:lnTo>
                <a:lnTo>
                  <a:pt x="12021" y="4672"/>
                </a:lnTo>
                <a:lnTo>
                  <a:pt x="11729" y="4526"/>
                </a:lnTo>
                <a:lnTo>
                  <a:pt x="11413" y="4380"/>
                </a:lnTo>
                <a:lnTo>
                  <a:pt x="11218" y="4259"/>
                </a:lnTo>
                <a:lnTo>
                  <a:pt x="11121" y="4234"/>
                </a:lnTo>
                <a:lnTo>
                  <a:pt x="11024" y="4210"/>
                </a:lnTo>
                <a:lnTo>
                  <a:pt x="10975" y="4210"/>
                </a:lnTo>
                <a:lnTo>
                  <a:pt x="10951" y="4259"/>
                </a:lnTo>
                <a:lnTo>
                  <a:pt x="10951" y="4283"/>
                </a:lnTo>
                <a:lnTo>
                  <a:pt x="10951" y="4332"/>
                </a:lnTo>
                <a:lnTo>
                  <a:pt x="11024" y="4429"/>
                </a:lnTo>
                <a:lnTo>
                  <a:pt x="11121" y="4526"/>
                </a:lnTo>
                <a:lnTo>
                  <a:pt x="11218" y="4599"/>
                </a:lnTo>
                <a:lnTo>
                  <a:pt x="11340" y="4672"/>
                </a:lnTo>
                <a:lnTo>
                  <a:pt x="11608" y="4818"/>
                </a:lnTo>
                <a:lnTo>
                  <a:pt x="11826" y="4916"/>
                </a:lnTo>
                <a:lnTo>
                  <a:pt x="12143" y="5037"/>
                </a:lnTo>
                <a:lnTo>
                  <a:pt x="12313" y="5086"/>
                </a:lnTo>
                <a:lnTo>
                  <a:pt x="12410" y="5086"/>
                </a:lnTo>
                <a:lnTo>
                  <a:pt x="12483" y="5062"/>
                </a:lnTo>
                <a:lnTo>
                  <a:pt x="12483" y="5743"/>
                </a:lnTo>
                <a:lnTo>
                  <a:pt x="12289" y="5621"/>
                </a:lnTo>
                <a:lnTo>
                  <a:pt x="12094" y="5475"/>
                </a:lnTo>
                <a:lnTo>
                  <a:pt x="11608" y="5256"/>
                </a:lnTo>
                <a:lnTo>
                  <a:pt x="11194" y="5110"/>
                </a:lnTo>
                <a:lnTo>
                  <a:pt x="11024" y="5062"/>
                </a:lnTo>
                <a:lnTo>
                  <a:pt x="10926" y="5062"/>
                </a:lnTo>
                <a:lnTo>
                  <a:pt x="10902" y="5086"/>
                </a:lnTo>
                <a:lnTo>
                  <a:pt x="10878" y="5110"/>
                </a:lnTo>
                <a:lnTo>
                  <a:pt x="10951" y="5232"/>
                </a:lnTo>
                <a:lnTo>
                  <a:pt x="11024" y="5305"/>
                </a:lnTo>
                <a:lnTo>
                  <a:pt x="11121" y="5378"/>
                </a:lnTo>
                <a:lnTo>
                  <a:pt x="11267" y="5451"/>
                </a:lnTo>
                <a:lnTo>
                  <a:pt x="11535" y="5548"/>
                </a:lnTo>
                <a:lnTo>
                  <a:pt x="11754" y="5646"/>
                </a:lnTo>
                <a:lnTo>
                  <a:pt x="12094" y="5792"/>
                </a:lnTo>
                <a:lnTo>
                  <a:pt x="12240" y="5889"/>
                </a:lnTo>
                <a:lnTo>
                  <a:pt x="12386" y="6011"/>
                </a:lnTo>
                <a:lnTo>
                  <a:pt x="12483" y="6108"/>
                </a:lnTo>
                <a:lnTo>
                  <a:pt x="12483" y="6254"/>
                </a:lnTo>
                <a:lnTo>
                  <a:pt x="12337" y="6157"/>
                </a:lnTo>
                <a:lnTo>
                  <a:pt x="12191" y="6084"/>
                </a:lnTo>
                <a:lnTo>
                  <a:pt x="11899" y="5938"/>
                </a:lnTo>
                <a:lnTo>
                  <a:pt x="11705" y="5816"/>
                </a:lnTo>
                <a:lnTo>
                  <a:pt x="11510" y="5743"/>
                </a:lnTo>
                <a:lnTo>
                  <a:pt x="11291" y="5670"/>
                </a:lnTo>
                <a:lnTo>
                  <a:pt x="11194" y="5670"/>
                </a:lnTo>
                <a:lnTo>
                  <a:pt x="11097" y="5694"/>
                </a:lnTo>
                <a:lnTo>
                  <a:pt x="11072" y="5694"/>
                </a:lnTo>
                <a:lnTo>
                  <a:pt x="11072" y="5719"/>
                </a:lnTo>
                <a:lnTo>
                  <a:pt x="11145" y="5816"/>
                </a:lnTo>
                <a:lnTo>
                  <a:pt x="11218" y="5889"/>
                </a:lnTo>
                <a:lnTo>
                  <a:pt x="11413" y="6035"/>
                </a:lnTo>
                <a:lnTo>
                  <a:pt x="11826" y="6254"/>
                </a:lnTo>
                <a:lnTo>
                  <a:pt x="12143" y="6449"/>
                </a:lnTo>
                <a:lnTo>
                  <a:pt x="12289" y="6522"/>
                </a:lnTo>
                <a:lnTo>
                  <a:pt x="12459" y="6570"/>
                </a:lnTo>
                <a:lnTo>
                  <a:pt x="12459" y="6838"/>
                </a:lnTo>
                <a:lnTo>
                  <a:pt x="12459" y="6862"/>
                </a:lnTo>
                <a:lnTo>
                  <a:pt x="12337" y="6765"/>
                </a:lnTo>
                <a:lnTo>
                  <a:pt x="12216" y="6668"/>
                </a:lnTo>
                <a:lnTo>
                  <a:pt x="12094" y="6619"/>
                </a:lnTo>
                <a:lnTo>
                  <a:pt x="11924" y="6546"/>
                </a:lnTo>
                <a:lnTo>
                  <a:pt x="11729" y="6473"/>
                </a:lnTo>
                <a:lnTo>
                  <a:pt x="11486" y="6424"/>
                </a:lnTo>
                <a:lnTo>
                  <a:pt x="11267" y="6376"/>
                </a:lnTo>
                <a:lnTo>
                  <a:pt x="11072" y="6303"/>
                </a:lnTo>
                <a:lnTo>
                  <a:pt x="11048" y="6303"/>
                </a:lnTo>
                <a:lnTo>
                  <a:pt x="11048" y="6327"/>
                </a:lnTo>
                <a:lnTo>
                  <a:pt x="11145" y="6449"/>
                </a:lnTo>
                <a:lnTo>
                  <a:pt x="11267" y="6546"/>
                </a:lnTo>
                <a:lnTo>
                  <a:pt x="11389" y="6619"/>
                </a:lnTo>
                <a:lnTo>
                  <a:pt x="11535" y="6692"/>
                </a:lnTo>
                <a:lnTo>
                  <a:pt x="11948" y="6862"/>
                </a:lnTo>
                <a:lnTo>
                  <a:pt x="12143" y="6960"/>
                </a:lnTo>
                <a:lnTo>
                  <a:pt x="12216" y="7033"/>
                </a:lnTo>
                <a:lnTo>
                  <a:pt x="12289" y="7106"/>
                </a:lnTo>
                <a:lnTo>
                  <a:pt x="12362" y="7179"/>
                </a:lnTo>
                <a:lnTo>
                  <a:pt x="12459" y="7179"/>
                </a:lnTo>
                <a:lnTo>
                  <a:pt x="12459" y="7592"/>
                </a:lnTo>
                <a:lnTo>
                  <a:pt x="12264" y="7495"/>
                </a:lnTo>
                <a:lnTo>
                  <a:pt x="12070" y="7422"/>
                </a:lnTo>
                <a:lnTo>
                  <a:pt x="11802" y="7349"/>
                </a:lnTo>
                <a:lnTo>
                  <a:pt x="11389" y="7106"/>
                </a:lnTo>
                <a:lnTo>
                  <a:pt x="11121" y="7008"/>
                </a:lnTo>
                <a:lnTo>
                  <a:pt x="11024" y="6984"/>
                </a:lnTo>
                <a:lnTo>
                  <a:pt x="10999" y="6984"/>
                </a:lnTo>
                <a:lnTo>
                  <a:pt x="10975" y="7008"/>
                </a:lnTo>
                <a:lnTo>
                  <a:pt x="10975" y="7057"/>
                </a:lnTo>
                <a:lnTo>
                  <a:pt x="10975" y="7106"/>
                </a:lnTo>
                <a:lnTo>
                  <a:pt x="10999" y="7227"/>
                </a:lnTo>
                <a:lnTo>
                  <a:pt x="11097" y="7325"/>
                </a:lnTo>
                <a:lnTo>
                  <a:pt x="11194" y="7398"/>
                </a:lnTo>
                <a:lnTo>
                  <a:pt x="11437" y="7544"/>
                </a:lnTo>
                <a:lnTo>
                  <a:pt x="11632" y="7641"/>
                </a:lnTo>
                <a:lnTo>
                  <a:pt x="11997" y="7836"/>
                </a:lnTo>
                <a:lnTo>
                  <a:pt x="12240" y="7909"/>
                </a:lnTo>
                <a:lnTo>
                  <a:pt x="12362" y="7933"/>
                </a:lnTo>
                <a:lnTo>
                  <a:pt x="12459" y="7957"/>
                </a:lnTo>
                <a:lnTo>
                  <a:pt x="12459" y="8298"/>
                </a:lnTo>
                <a:lnTo>
                  <a:pt x="12216" y="8176"/>
                </a:lnTo>
                <a:lnTo>
                  <a:pt x="11972" y="8055"/>
                </a:lnTo>
                <a:lnTo>
                  <a:pt x="11754" y="7909"/>
                </a:lnTo>
                <a:lnTo>
                  <a:pt x="11535" y="7738"/>
                </a:lnTo>
                <a:lnTo>
                  <a:pt x="11413" y="7665"/>
                </a:lnTo>
                <a:lnTo>
                  <a:pt x="11291" y="7617"/>
                </a:lnTo>
                <a:lnTo>
                  <a:pt x="11170" y="7592"/>
                </a:lnTo>
                <a:lnTo>
                  <a:pt x="11048" y="7568"/>
                </a:lnTo>
                <a:lnTo>
                  <a:pt x="11048" y="7592"/>
                </a:lnTo>
                <a:lnTo>
                  <a:pt x="11024" y="7617"/>
                </a:lnTo>
                <a:lnTo>
                  <a:pt x="11072" y="7714"/>
                </a:lnTo>
                <a:lnTo>
                  <a:pt x="11145" y="7836"/>
                </a:lnTo>
                <a:lnTo>
                  <a:pt x="11243" y="7933"/>
                </a:lnTo>
                <a:lnTo>
                  <a:pt x="11364" y="8006"/>
                </a:lnTo>
                <a:lnTo>
                  <a:pt x="11583" y="8176"/>
                </a:lnTo>
                <a:lnTo>
                  <a:pt x="11802" y="8322"/>
                </a:lnTo>
                <a:lnTo>
                  <a:pt x="12118" y="8493"/>
                </a:lnTo>
                <a:lnTo>
                  <a:pt x="12289" y="8590"/>
                </a:lnTo>
                <a:lnTo>
                  <a:pt x="12459" y="8663"/>
                </a:lnTo>
                <a:lnTo>
                  <a:pt x="12483" y="9101"/>
                </a:lnTo>
                <a:lnTo>
                  <a:pt x="12435" y="9028"/>
                </a:lnTo>
                <a:lnTo>
                  <a:pt x="12386" y="8979"/>
                </a:lnTo>
                <a:lnTo>
                  <a:pt x="12216" y="8882"/>
                </a:lnTo>
                <a:lnTo>
                  <a:pt x="11899" y="8736"/>
                </a:lnTo>
                <a:lnTo>
                  <a:pt x="11559" y="8517"/>
                </a:lnTo>
                <a:lnTo>
                  <a:pt x="11364" y="8420"/>
                </a:lnTo>
                <a:lnTo>
                  <a:pt x="11291" y="8395"/>
                </a:lnTo>
                <a:lnTo>
                  <a:pt x="11194" y="8371"/>
                </a:lnTo>
                <a:lnTo>
                  <a:pt x="11170" y="8371"/>
                </a:lnTo>
                <a:lnTo>
                  <a:pt x="11170" y="8395"/>
                </a:lnTo>
                <a:lnTo>
                  <a:pt x="11194" y="8493"/>
                </a:lnTo>
                <a:lnTo>
                  <a:pt x="11218" y="8566"/>
                </a:lnTo>
                <a:lnTo>
                  <a:pt x="11364" y="8712"/>
                </a:lnTo>
                <a:lnTo>
                  <a:pt x="11535" y="8858"/>
                </a:lnTo>
                <a:lnTo>
                  <a:pt x="11681" y="8955"/>
                </a:lnTo>
                <a:lnTo>
                  <a:pt x="11851" y="9052"/>
                </a:lnTo>
                <a:lnTo>
                  <a:pt x="12070" y="9174"/>
                </a:lnTo>
                <a:lnTo>
                  <a:pt x="12167" y="9223"/>
                </a:lnTo>
                <a:lnTo>
                  <a:pt x="12264" y="9247"/>
                </a:lnTo>
                <a:lnTo>
                  <a:pt x="12362" y="9247"/>
                </a:lnTo>
                <a:lnTo>
                  <a:pt x="12459" y="9223"/>
                </a:lnTo>
                <a:lnTo>
                  <a:pt x="12483" y="9198"/>
                </a:lnTo>
                <a:lnTo>
                  <a:pt x="12508" y="10025"/>
                </a:lnTo>
                <a:lnTo>
                  <a:pt x="12386" y="9879"/>
                </a:lnTo>
                <a:lnTo>
                  <a:pt x="12240" y="9758"/>
                </a:lnTo>
                <a:lnTo>
                  <a:pt x="11924" y="9515"/>
                </a:lnTo>
                <a:lnTo>
                  <a:pt x="11608" y="9296"/>
                </a:lnTo>
                <a:lnTo>
                  <a:pt x="11267" y="9101"/>
                </a:lnTo>
                <a:lnTo>
                  <a:pt x="11243" y="9077"/>
                </a:lnTo>
                <a:lnTo>
                  <a:pt x="11218" y="9101"/>
                </a:lnTo>
                <a:lnTo>
                  <a:pt x="11218" y="9125"/>
                </a:lnTo>
                <a:lnTo>
                  <a:pt x="11218" y="9150"/>
                </a:lnTo>
                <a:lnTo>
                  <a:pt x="11340" y="9296"/>
                </a:lnTo>
                <a:lnTo>
                  <a:pt x="11462" y="9466"/>
                </a:lnTo>
                <a:lnTo>
                  <a:pt x="11608" y="9612"/>
                </a:lnTo>
                <a:lnTo>
                  <a:pt x="11754" y="9733"/>
                </a:lnTo>
                <a:lnTo>
                  <a:pt x="11924" y="9855"/>
                </a:lnTo>
                <a:lnTo>
                  <a:pt x="12094" y="9952"/>
                </a:lnTo>
                <a:lnTo>
                  <a:pt x="12289" y="10050"/>
                </a:lnTo>
                <a:lnTo>
                  <a:pt x="12459" y="10098"/>
                </a:lnTo>
                <a:lnTo>
                  <a:pt x="12508" y="10098"/>
                </a:lnTo>
                <a:lnTo>
                  <a:pt x="12508" y="10488"/>
                </a:lnTo>
                <a:lnTo>
                  <a:pt x="12289" y="10317"/>
                </a:lnTo>
                <a:lnTo>
                  <a:pt x="11802" y="10001"/>
                </a:lnTo>
                <a:lnTo>
                  <a:pt x="11608" y="9855"/>
                </a:lnTo>
                <a:lnTo>
                  <a:pt x="11486" y="9782"/>
                </a:lnTo>
                <a:lnTo>
                  <a:pt x="11389" y="9733"/>
                </a:lnTo>
                <a:lnTo>
                  <a:pt x="11364" y="9758"/>
                </a:lnTo>
                <a:lnTo>
                  <a:pt x="11364" y="9855"/>
                </a:lnTo>
                <a:lnTo>
                  <a:pt x="11389" y="9952"/>
                </a:lnTo>
                <a:lnTo>
                  <a:pt x="11437" y="10050"/>
                </a:lnTo>
                <a:lnTo>
                  <a:pt x="11510" y="10147"/>
                </a:lnTo>
                <a:lnTo>
                  <a:pt x="11681" y="10317"/>
                </a:lnTo>
                <a:lnTo>
                  <a:pt x="11851" y="10439"/>
                </a:lnTo>
                <a:lnTo>
                  <a:pt x="12094" y="10585"/>
                </a:lnTo>
                <a:lnTo>
                  <a:pt x="12313" y="10780"/>
                </a:lnTo>
                <a:lnTo>
                  <a:pt x="12410" y="10877"/>
                </a:lnTo>
                <a:lnTo>
                  <a:pt x="12508" y="10999"/>
                </a:lnTo>
                <a:lnTo>
                  <a:pt x="12483" y="11291"/>
                </a:lnTo>
                <a:lnTo>
                  <a:pt x="11875" y="10901"/>
                </a:lnTo>
                <a:lnTo>
                  <a:pt x="11705" y="10780"/>
                </a:lnTo>
                <a:lnTo>
                  <a:pt x="11535" y="10658"/>
                </a:lnTo>
                <a:lnTo>
                  <a:pt x="11462" y="10609"/>
                </a:lnTo>
                <a:lnTo>
                  <a:pt x="11364" y="10585"/>
                </a:lnTo>
                <a:lnTo>
                  <a:pt x="11267" y="10561"/>
                </a:lnTo>
                <a:lnTo>
                  <a:pt x="11145" y="10585"/>
                </a:lnTo>
                <a:lnTo>
                  <a:pt x="11121" y="10609"/>
                </a:lnTo>
                <a:lnTo>
                  <a:pt x="11145" y="10634"/>
                </a:lnTo>
                <a:lnTo>
                  <a:pt x="11291" y="10780"/>
                </a:lnTo>
                <a:lnTo>
                  <a:pt x="11413" y="10926"/>
                </a:lnTo>
                <a:lnTo>
                  <a:pt x="11535" y="11072"/>
                </a:lnTo>
                <a:lnTo>
                  <a:pt x="11705" y="11218"/>
                </a:lnTo>
                <a:lnTo>
                  <a:pt x="12070" y="11485"/>
                </a:lnTo>
                <a:lnTo>
                  <a:pt x="12483" y="11729"/>
                </a:lnTo>
                <a:lnTo>
                  <a:pt x="12459" y="12094"/>
                </a:lnTo>
                <a:lnTo>
                  <a:pt x="12191" y="11923"/>
                </a:lnTo>
                <a:lnTo>
                  <a:pt x="11948" y="11777"/>
                </a:lnTo>
                <a:lnTo>
                  <a:pt x="11559" y="11558"/>
                </a:lnTo>
                <a:lnTo>
                  <a:pt x="11170" y="11388"/>
                </a:lnTo>
                <a:lnTo>
                  <a:pt x="11145" y="11388"/>
                </a:lnTo>
                <a:lnTo>
                  <a:pt x="11145" y="11485"/>
                </a:lnTo>
                <a:lnTo>
                  <a:pt x="11170" y="11558"/>
                </a:lnTo>
                <a:lnTo>
                  <a:pt x="11243" y="11704"/>
                </a:lnTo>
                <a:lnTo>
                  <a:pt x="11364" y="11850"/>
                </a:lnTo>
                <a:lnTo>
                  <a:pt x="11510" y="11948"/>
                </a:lnTo>
                <a:lnTo>
                  <a:pt x="11754" y="12118"/>
                </a:lnTo>
                <a:lnTo>
                  <a:pt x="12021" y="12288"/>
                </a:lnTo>
                <a:lnTo>
                  <a:pt x="12216" y="12434"/>
                </a:lnTo>
                <a:lnTo>
                  <a:pt x="12435" y="12556"/>
                </a:lnTo>
                <a:lnTo>
                  <a:pt x="12435" y="12799"/>
                </a:lnTo>
                <a:lnTo>
                  <a:pt x="12337" y="12824"/>
                </a:lnTo>
                <a:lnTo>
                  <a:pt x="12264" y="12848"/>
                </a:lnTo>
                <a:lnTo>
                  <a:pt x="12143" y="12775"/>
                </a:lnTo>
                <a:lnTo>
                  <a:pt x="11972" y="12629"/>
                </a:lnTo>
                <a:lnTo>
                  <a:pt x="11802" y="12507"/>
                </a:lnTo>
                <a:lnTo>
                  <a:pt x="11632" y="12361"/>
                </a:lnTo>
                <a:lnTo>
                  <a:pt x="11462" y="12240"/>
                </a:lnTo>
                <a:lnTo>
                  <a:pt x="11413" y="12240"/>
                </a:lnTo>
                <a:lnTo>
                  <a:pt x="11413" y="12288"/>
                </a:lnTo>
                <a:lnTo>
                  <a:pt x="11413" y="12361"/>
                </a:lnTo>
                <a:lnTo>
                  <a:pt x="11413" y="12434"/>
                </a:lnTo>
                <a:lnTo>
                  <a:pt x="11486" y="12605"/>
                </a:lnTo>
                <a:lnTo>
                  <a:pt x="11389" y="12605"/>
                </a:lnTo>
                <a:lnTo>
                  <a:pt x="11267" y="12653"/>
                </a:lnTo>
                <a:lnTo>
                  <a:pt x="11243" y="12678"/>
                </a:lnTo>
                <a:lnTo>
                  <a:pt x="11218" y="12726"/>
                </a:lnTo>
                <a:lnTo>
                  <a:pt x="11218" y="12775"/>
                </a:lnTo>
                <a:lnTo>
                  <a:pt x="11218" y="12848"/>
                </a:lnTo>
                <a:lnTo>
                  <a:pt x="11291" y="12921"/>
                </a:lnTo>
                <a:lnTo>
                  <a:pt x="11364" y="12994"/>
                </a:lnTo>
                <a:lnTo>
                  <a:pt x="11486" y="13043"/>
                </a:lnTo>
                <a:lnTo>
                  <a:pt x="11583" y="13091"/>
                </a:lnTo>
                <a:lnTo>
                  <a:pt x="11705" y="13140"/>
                </a:lnTo>
                <a:lnTo>
                  <a:pt x="11802" y="13140"/>
                </a:lnTo>
                <a:lnTo>
                  <a:pt x="11924" y="13116"/>
                </a:lnTo>
                <a:lnTo>
                  <a:pt x="12021" y="13067"/>
                </a:lnTo>
                <a:lnTo>
                  <a:pt x="12240" y="13189"/>
                </a:lnTo>
                <a:lnTo>
                  <a:pt x="12410" y="13335"/>
                </a:lnTo>
                <a:lnTo>
                  <a:pt x="12386" y="13602"/>
                </a:lnTo>
                <a:lnTo>
                  <a:pt x="11802" y="13286"/>
                </a:lnTo>
                <a:lnTo>
                  <a:pt x="11510" y="13140"/>
                </a:lnTo>
                <a:lnTo>
                  <a:pt x="11194" y="13018"/>
                </a:lnTo>
                <a:lnTo>
                  <a:pt x="11170" y="13018"/>
                </a:lnTo>
                <a:lnTo>
                  <a:pt x="11145" y="13116"/>
                </a:lnTo>
                <a:lnTo>
                  <a:pt x="11170" y="13213"/>
                </a:lnTo>
                <a:lnTo>
                  <a:pt x="11218" y="13286"/>
                </a:lnTo>
                <a:lnTo>
                  <a:pt x="11291" y="13359"/>
                </a:lnTo>
                <a:lnTo>
                  <a:pt x="11437" y="13456"/>
                </a:lnTo>
                <a:lnTo>
                  <a:pt x="11608" y="13529"/>
                </a:lnTo>
                <a:lnTo>
                  <a:pt x="11802" y="13651"/>
                </a:lnTo>
                <a:lnTo>
                  <a:pt x="11997" y="13773"/>
                </a:lnTo>
                <a:lnTo>
                  <a:pt x="12191" y="13894"/>
                </a:lnTo>
                <a:lnTo>
                  <a:pt x="12386" y="14016"/>
                </a:lnTo>
                <a:lnTo>
                  <a:pt x="12386" y="14332"/>
                </a:lnTo>
                <a:lnTo>
                  <a:pt x="11851" y="13943"/>
                </a:lnTo>
                <a:lnTo>
                  <a:pt x="11705" y="13846"/>
                </a:lnTo>
                <a:lnTo>
                  <a:pt x="11510" y="13724"/>
                </a:lnTo>
                <a:lnTo>
                  <a:pt x="11413" y="13700"/>
                </a:lnTo>
                <a:lnTo>
                  <a:pt x="11316" y="13675"/>
                </a:lnTo>
                <a:lnTo>
                  <a:pt x="11218" y="13675"/>
                </a:lnTo>
                <a:lnTo>
                  <a:pt x="11121" y="13700"/>
                </a:lnTo>
                <a:lnTo>
                  <a:pt x="11121" y="13724"/>
                </a:lnTo>
                <a:lnTo>
                  <a:pt x="11121" y="13748"/>
                </a:lnTo>
                <a:lnTo>
                  <a:pt x="11145" y="13821"/>
                </a:lnTo>
                <a:lnTo>
                  <a:pt x="11218" y="13919"/>
                </a:lnTo>
                <a:lnTo>
                  <a:pt x="11364" y="14040"/>
                </a:lnTo>
                <a:lnTo>
                  <a:pt x="11729" y="14284"/>
                </a:lnTo>
                <a:lnTo>
                  <a:pt x="12045" y="14551"/>
                </a:lnTo>
                <a:lnTo>
                  <a:pt x="12191" y="14673"/>
                </a:lnTo>
                <a:lnTo>
                  <a:pt x="12386" y="14795"/>
                </a:lnTo>
                <a:lnTo>
                  <a:pt x="12386" y="15281"/>
                </a:lnTo>
                <a:lnTo>
                  <a:pt x="12289" y="15184"/>
                </a:lnTo>
                <a:lnTo>
                  <a:pt x="12167" y="15087"/>
                </a:lnTo>
                <a:lnTo>
                  <a:pt x="12021" y="14916"/>
                </a:lnTo>
                <a:lnTo>
                  <a:pt x="11851" y="14746"/>
                </a:lnTo>
                <a:lnTo>
                  <a:pt x="11656" y="14600"/>
                </a:lnTo>
                <a:lnTo>
                  <a:pt x="11413" y="14503"/>
                </a:lnTo>
                <a:lnTo>
                  <a:pt x="11170" y="14430"/>
                </a:lnTo>
                <a:lnTo>
                  <a:pt x="10926" y="14430"/>
                </a:lnTo>
                <a:lnTo>
                  <a:pt x="10902" y="14454"/>
                </a:lnTo>
                <a:lnTo>
                  <a:pt x="10902" y="14478"/>
                </a:lnTo>
                <a:lnTo>
                  <a:pt x="10975" y="14551"/>
                </a:lnTo>
                <a:lnTo>
                  <a:pt x="11024" y="14600"/>
                </a:lnTo>
                <a:lnTo>
                  <a:pt x="11194" y="14697"/>
                </a:lnTo>
                <a:lnTo>
                  <a:pt x="11462" y="14892"/>
                </a:lnTo>
                <a:lnTo>
                  <a:pt x="11608" y="14989"/>
                </a:lnTo>
                <a:lnTo>
                  <a:pt x="11729" y="15111"/>
                </a:lnTo>
                <a:lnTo>
                  <a:pt x="11875" y="15281"/>
                </a:lnTo>
                <a:lnTo>
                  <a:pt x="12021" y="15452"/>
                </a:lnTo>
                <a:lnTo>
                  <a:pt x="12118" y="15525"/>
                </a:lnTo>
                <a:lnTo>
                  <a:pt x="12191" y="15573"/>
                </a:lnTo>
                <a:lnTo>
                  <a:pt x="12313" y="15622"/>
                </a:lnTo>
                <a:lnTo>
                  <a:pt x="12410" y="15646"/>
                </a:lnTo>
                <a:lnTo>
                  <a:pt x="12435" y="16133"/>
                </a:lnTo>
                <a:lnTo>
                  <a:pt x="12386" y="16133"/>
                </a:lnTo>
                <a:lnTo>
                  <a:pt x="12362" y="16084"/>
                </a:lnTo>
                <a:lnTo>
                  <a:pt x="12240" y="15963"/>
                </a:lnTo>
                <a:lnTo>
                  <a:pt x="12070" y="15841"/>
                </a:lnTo>
                <a:lnTo>
                  <a:pt x="11754" y="15622"/>
                </a:lnTo>
                <a:lnTo>
                  <a:pt x="11413" y="15354"/>
                </a:lnTo>
                <a:lnTo>
                  <a:pt x="11243" y="15233"/>
                </a:lnTo>
                <a:lnTo>
                  <a:pt x="11072" y="15160"/>
                </a:lnTo>
                <a:lnTo>
                  <a:pt x="11048" y="15160"/>
                </a:lnTo>
                <a:lnTo>
                  <a:pt x="11024" y="15184"/>
                </a:lnTo>
                <a:lnTo>
                  <a:pt x="11048" y="15281"/>
                </a:lnTo>
                <a:lnTo>
                  <a:pt x="11072" y="15354"/>
                </a:lnTo>
                <a:lnTo>
                  <a:pt x="11170" y="15500"/>
                </a:lnTo>
                <a:lnTo>
                  <a:pt x="11291" y="15622"/>
                </a:lnTo>
                <a:lnTo>
                  <a:pt x="11437" y="15744"/>
                </a:lnTo>
                <a:lnTo>
                  <a:pt x="11218" y="15646"/>
                </a:lnTo>
                <a:lnTo>
                  <a:pt x="9564" y="14916"/>
                </a:lnTo>
                <a:lnTo>
                  <a:pt x="8055" y="14259"/>
                </a:lnTo>
                <a:lnTo>
                  <a:pt x="7301" y="13894"/>
                </a:lnTo>
                <a:lnTo>
                  <a:pt x="7130" y="13797"/>
                </a:lnTo>
                <a:lnTo>
                  <a:pt x="6863" y="13675"/>
                </a:lnTo>
                <a:lnTo>
                  <a:pt x="6863" y="13602"/>
                </a:lnTo>
                <a:lnTo>
                  <a:pt x="6814" y="12775"/>
                </a:lnTo>
                <a:lnTo>
                  <a:pt x="6765" y="11972"/>
                </a:lnTo>
                <a:lnTo>
                  <a:pt x="6692" y="11145"/>
                </a:lnTo>
                <a:lnTo>
                  <a:pt x="6668" y="10317"/>
                </a:lnTo>
                <a:lnTo>
                  <a:pt x="6668" y="9393"/>
                </a:lnTo>
                <a:lnTo>
                  <a:pt x="6692" y="8493"/>
                </a:lnTo>
                <a:lnTo>
                  <a:pt x="6717" y="7568"/>
                </a:lnTo>
                <a:lnTo>
                  <a:pt x="6717" y="6643"/>
                </a:lnTo>
                <a:lnTo>
                  <a:pt x="6717" y="5889"/>
                </a:lnTo>
                <a:lnTo>
                  <a:pt x="6863" y="5913"/>
                </a:lnTo>
                <a:lnTo>
                  <a:pt x="6936" y="5938"/>
                </a:lnTo>
                <a:lnTo>
                  <a:pt x="7033" y="5962"/>
                </a:lnTo>
                <a:lnTo>
                  <a:pt x="7130" y="5938"/>
                </a:lnTo>
                <a:lnTo>
                  <a:pt x="7228" y="5865"/>
                </a:lnTo>
                <a:lnTo>
                  <a:pt x="7252" y="5816"/>
                </a:lnTo>
                <a:lnTo>
                  <a:pt x="7276" y="5767"/>
                </a:lnTo>
                <a:lnTo>
                  <a:pt x="7276" y="5670"/>
                </a:lnTo>
                <a:lnTo>
                  <a:pt x="7252" y="5573"/>
                </a:lnTo>
                <a:lnTo>
                  <a:pt x="7179" y="5500"/>
                </a:lnTo>
                <a:lnTo>
                  <a:pt x="7082" y="5451"/>
                </a:lnTo>
                <a:lnTo>
                  <a:pt x="7033" y="5427"/>
                </a:lnTo>
                <a:lnTo>
                  <a:pt x="6960" y="5402"/>
                </a:lnTo>
                <a:lnTo>
                  <a:pt x="6887" y="5427"/>
                </a:lnTo>
                <a:lnTo>
                  <a:pt x="6814" y="5451"/>
                </a:lnTo>
                <a:lnTo>
                  <a:pt x="6790" y="5451"/>
                </a:lnTo>
                <a:lnTo>
                  <a:pt x="6692" y="5500"/>
                </a:lnTo>
                <a:lnTo>
                  <a:pt x="6644" y="3018"/>
                </a:lnTo>
                <a:lnTo>
                  <a:pt x="6644" y="1752"/>
                </a:lnTo>
                <a:lnTo>
                  <a:pt x="6668" y="512"/>
                </a:lnTo>
                <a:close/>
                <a:moveTo>
                  <a:pt x="6206" y="585"/>
                </a:moveTo>
                <a:lnTo>
                  <a:pt x="6181" y="852"/>
                </a:lnTo>
                <a:lnTo>
                  <a:pt x="6181" y="1096"/>
                </a:lnTo>
                <a:lnTo>
                  <a:pt x="6181" y="1874"/>
                </a:lnTo>
                <a:lnTo>
                  <a:pt x="6181" y="2653"/>
                </a:lnTo>
                <a:lnTo>
                  <a:pt x="6181" y="3602"/>
                </a:lnTo>
                <a:lnTo>
                  <a:pt x="6181" y="4551"/>
                </a:lnTo>
                <a:lnTo>
                  <a:pt x="6230" y="6449"/>
                </a:lnTo>
                <a:lnTo>
                  <a:pt x="6230" y="7373"/>
                </a:lnTo>
                <a:lnTo>
                  <a:pt x="6206" y="8298"/>
                </a:lnTo>
                <a:lnTo>
                  <a:pt x="6181" y="9198"/>
                </a:lnTo>
                <a:lnTo>
                  <a:pt x="6133" y="10123"/>
                </a:lnTo>
                <a:lnTo>
                  <a:pt x="6157" y="10926"/>
                </a:lnTo>
                <a:lnTo>
                  <a:pt x="6206" y="11729"/>
                </a:lnTo>
                <a:lnTo>
                  <a:pt x="6254" y="12532"/>
                </a:lnTo>
                <a:lnTo>
                  <a:pt x="6279" y="13335"/>
                </a:lnTo>
                <a:lnTo>
                  <a:pt x="6206" y="13359"/>
                </a:lnTo>
                <a:lnTo>
                  <a:pt x="5451" y="13748"/>
                </a:lnTo>
                <a:lnTo>
                  <a:pt x="4721" y="14186"/>
                </a:lnTo>
                <a:lnTo>
                  <a:pt x="3262" y="15087"/>
                </a:lnTo>
                <a:lnTo>
                  <a:pt x="2897" y="15281"/>
                </a:lnTo>
                <a:lnTo>
                  <a:pt x="2532" y="15476"/>
                </a:lnTo>
                <a:lnTo>
                  <a:pt x="2142" y="15671"/>
                </a:lnTo>
                <a:lnTo>
                  <a:pt x="1753" y="15841"/>
                </a:lnTo>
                <a:lnTo>
                  <a:pt x="950" y="16133"/>
                </a:lnTo>
                <a:lnTo>
                  <a:pt x="634" y="16255"/>
                </a:lnTo>
                <a:lnTo>
                  <a:pt x="634" y="16279"/>
                </a:lnTo>
                <a:lnTo>
                  <a:pt x="585" y="15938"/>
                </a:lnTo>
                <a:lnTo>
                  <a:pt x="561" y="15573"/>
                </a:lnTo>
                <a:lnTo>
                  <a:pt x="536" y="15208"/>
                </a:lnTo>
                <a:lnTo>
                  <a:pt x="512" y="14868"/>
                </a:lnTo>
                <a:lnTo>
                  <a:pt x="439" y="14430"/>
                </a:lnTo>
                <a:lnTo>
                  <a:pt x="415" y="13992"/>
                </a:lnTo>
                <a:lnTo>
                  <a:pt x="415" y="13578"/>
                </a:lnTo>
                <a:lnTo>
                  <a:pt x="439" y="13140"/>
                </a:lnTo>
                <a:lnTo>
                  <a:pt x="512" y="11461"/>
                </a:lnTo>
                <a:lnTo>
                  <a:pt x="561" y="10634"/>
                </a:lnTo>
                <a:lnTo>
                  <a:pt x="585" y="9782"/>
                </a:lnTo>
                <a:lnTo>
                  <a:pt x="609" y="8225"/>
                </a:lnTo>
                <a:lnTo>
                  <a:pt x="609" y="6668"/>
                </a:lnTo>
                <a:lnTo>
                  <a:pt x="561" y="5110"/>
                </a:lnTo>
                <a:lnTo>
                  <a:pt x="536" y="4356"/>
                </a:lnTo>
                <a:lnTo>
                  <a:pt x="488" y="3577"/>
                </a:lnTo>
                <a:lnTo>
                  <a:pt x="609" y="3504"/>
                </a:lnTo>
                <a:lnTo>
                  <a:pt x="755" y="3407"/>
                </a:lnTo>
                <a:lnTo>
                  <a:pt x="1145" y="3164"/>
                </a:lnTo>
                <a:lnTo>
                  <a:pt x="1558" y="2920"/>
                </a:lnTo>
                <a:lnTo>
                  <a:pt x="2337" y="2507"/>
                </a:lnTo>
                <a:lnTo>
                  <a:pt x="3116" y="2093"/>
                </a:lnTo>
                <a:lnTo>
                  <a:pt x="3529" y="1850"/>
                </a:lnTo>
                <a:lnTo>
                  <a:pt x="3967" y="1655"/>
                </a:lnTo>
                <a:lnTo>
                  <a:pt x="4405" y="1461"/>
                </a:lnTo>
                <a:lnTo>
                  <a:pt x="4843" y="1290"/>
                </a:lnTo>
                <a:lnTo>
                  <a:pt x="5208" y="1144"/>
                </a:lnTo>
                <a:lnTo>
                  <a:pt x="5549" y="974"/>
                </a:lnTo>
                <a:lnTo>
                  <a:pt x="6206" y="585"/>
                </a:lnTo>
                <a:close/>
                <a:moveTo>
                  <a:pt x="18542" y="804"/>
                </a:moveTo>
                <a:lnTo>
                  <a:pt x="18518" y="1023"/>
                </a:lnTo>
                <a:lnTo>
                  <a:pt x="18518" y="1266"/>
                </a:lnTo>
                <a:lnTo>
                  <a:pt x="18518" y="1752"/>
                </a:lnTo>
                <a:lnTo>
                  <a:pt x="18567" y="2263"/>
                </a:lnTo>
                <a:lnTo>
                  <a:pt x="18567" y="2726"/>
                </a:lnTo>
                <a:lnTo>
                  <a:pt x="18542" y="4648"/>
                </a:lnTo>
                <a:lnTo>
                  <a:pt x="18494" y="6546"/>
                </a:lnTo>
                <a:lnTo>
                  <a:pt x="18469" y="8249"/>
                </a:lnTo>
                <a:lnTo>
                  <a:pt x="18494" y="9952"/>
                </a:lnTo>
                <a:lnTo>
                  <a:pt x="18567" y="13359"/>
                </a:lnTo>
                <a:lnTo>
                  <a:pt x="18542" y="13359"/>
                </a:lnTo>
                <a:lnTo>
                  <a:pt x="18396" y="13505"/>
                </a:lnTo>
                <a:lnTo>
                  <a:pt x="18226" y="13651"/>
                </a:lnTo>
                <a:lnTo>
                  <a:pt x="18031" y="13748"/>
                </a:lnTo>
                <a:lnTo>
                  <a:pt x="17837" y="13846"/>
                </a:lnTo>
                <a:lnTo>
                  <a:pt x="17423" y="14016"/>
                </a:lnTo>
                <a:lnTo>
                  <a:pt x="17009" y="14186"/>
                </a:lnTo>
                <a:lnTo>
                  <a:pt x="16474" y="14454"/>
                </a:lnTo>
                <a:lnTo>
                  <a:pt x="15963" y="14746"/>
                </a:lnTo>
                <a:lnTo>
                  <a:pt x="15452" y="15038"/>
                </a:lnTo>
                <a:lnTo>
                  <a:pt x="14941" y="15330"/>
                </a:lnTo>
                <a:lnTo>
                  <a:pt x="14479" y="15598"/>
                </a:lnTo>
                <a:lnTo>
                  <a:pt x="14016" y="15865"/>
                </a:lnTo>
                <a:lnTo>
                  <a:pt x="13773" y="15987"/>
                </a:lnTo>
                <a:lnTo>
                  <a:pt x="13530" y="16109"/>
                </a:lnTo>
                <a:lnTo>
                  <a:pt x="13286" y="16182"/>
                </a:lnTo>
                <a:lnTo>
                  <a:pt x="13043" y="16255"/>
                </a:lnTo>
                <a:lnTo>
                  <a:pt x="12921" y="16303"/>
                </a:lnTo>
                <a:lnTo>
                  <a:pt x="12921" y="15987"/>
                </a:lnTo>
                <a:lnTo>
                  <a:pt x="12897" y="15671"/>
                </a:lnTo>
                <a:lnTo>
                  <a:pt x="12873" y="15379"/>
                </a:lnTo>
                <a:lnTo>
                  <a:pt x="12848" y="15062"/>
                </a:lnTo>
                <a:lnTo>
                  <a:pt x="12824" y="14770"/>
                </a:lnTo>
                <a:lnTo>
                  <a:pt x="12824" y="14016"/>
                </a:lnTo>
                <a:lnTo>
                  <a:pt x="12848" y="13943"/>
                </a:lnTo>
                <a:lnTo>
                  <a:pt x="12848" y="13894"/>
                </a:lnTo>
                <a:lnTo>
                  <a:pt x="12848" y="13359"/>
                </a:lnTo>
                <a:lnTo>
                  <a:pt x="12946" y="13335"/>
                </a:lnTo>
                <a:lnTo>
                  <a:pt x="13019" y="13310"/>
                </a:lnTo>
                <a:lnTo>
                  <a:pt x="13092" y="13262"/>
                </a:lnTo>
                <a:lnTo>
                  <a:pt x="13140" y="13213"/>
                </a:lnTo>
                <a:lnTo>
                  <a:pt x="13165" y="13116"/>
                </a:lnTo>
                <a:lnTo>
                  <a:pt x="13165" y="13018"/>
                </a:lnTo>
                <a:lnTo>
                  <a:pt x="13116" y="12921"/>
                </a:lnTo>
                <a:lnTo>
                  <a:pt x="13043" y="12872"/>
                </a:lnTo>
                <a:lnTo>
                  <a:pt x="12970" y="12848"/>
                </a:lnTo>
                <a:lnTo>
                  <a:pt x="12873" y="12848"/>
                </a:lnTo>
                <a:lnTo>
                  <a:pt x="12921" y="11826"/>
                </a:lnTo>
                <a:lnTo>
                  <a:pt x="12970" y="10804"/>
                </a:lnTo>
                <a:lnTo>
                  <a:pt x="12970" y="9806"/>
                </a:lnTo>
                <a:lnTo>
                  <a:pt x="12946" y="8809"/>
                </a:lnTo>
                <a:lnTo>
                  <a:pt x="12897" y="7836"/>
                </a:lnTo>
                <a:lnTo>
                  <a:pt x="12897" y="6838"/>
                </a:lnTo>
                <a:lnTo>
                  <a:pt x="12946" y="5986"/>
                </a:lnTo>
                <a:lnTo>
                  <a:pt x="12970" y="5110"/>
                </a:lnTo>
                <a:lnTo>
                  <a:pt x="12970" y="4672"/>
                </a:lnTo>
                <a:lnTo>
                  <a:pt x="12946" y="4234"/>
                </a:lnTo>
                <a:lnTo>
                  <a:pt x="12897" y="3821"/>
                </a:lnTo>
                <a:lnTo>
                  <a:pt x="12800" y="3383"/>
                </a:lnTo>
                <a:lnTo>
                  <a:pt x="13067" y="3285"/>
                </a:lnTo>
                <a:lnTo>
                  <a:pt x="13335" y="3164"/>
                </a:lnTo>
                <a:lnTo>
                  <a:pt x="13603" y="3042"/>
                </a:lnTo>
                <a:lnTo>
                  <a:pt x="13870" y="2920"/>
                </a:lnTo>
                <a:lnTo>
                  <a:pt x="14235" y="2750"/>
                </a:lnTo>
                <a:lnTo>
                  <a:pt x="14600" y="2555"/>
                </a:lnTo>
                <a:lnTo>
                  <a:pt x="15306" y="2142"/>
                </a:lnTo>
                <a:lnTo>
                  <a:pt x="15963" y="1752"/>
                </a:lnTo>
                <a:lnTo>
                  <a:pt x="16304" y="1558"/>
                </a:lnTo>
                <a:lnTo>
                  <a:pt x="16644" y="1388"/>
                </a:lnTo>
                <a:lnTo>
                  <a:pt x="17009" y="1242"/>
                </a:lnTo>
                <a:lnTo>
                  <a:pt x="17350" y="1096"/>
                </a:lnTo>
                <a:lnTo>
                  <a:pt x="17715" y="974"/>
                </a:lnTo>
                <a:lnTo>
                  <a:pt x="18104" y="877"/>
                </a:lnTo>
                <a:lnTo>
                  <a:pt x="18153" y="877"/>
                </a:lnTo>
                <a:lnTo>
                  <a:pt x="18202" y="828"/>
                </a:lnTo>
                <a:lnTo>
                  <a:pt x="18372" y="828"/>
                </a:lnTo>
                <a:lnTo>
                  <a:pt x="18542" y="804"/>
                </a:lnTo>
                <a:close/>
                <a:moveTo>
                  <a:pt x="6279" y="1"/>
                </a:moveTo>
                <a:lnTo>
                  <a:pt x="6206" y="25"/>
                </a:lnTo>
                <a:lnTo>
                  <a:pt x="5403" y="487"/>
                </a:lnTo>
                <a:lnTo>
                  <a:pt x="4989" y="682"/>
                </a:lnTo>
                <a:lnTo>
                  <a:pt x="4551" y="852"/>
                </a:lnTo>
                <a:lnTo>
                  <a:pt x="4113" y="1023"/>
                </a:lnTo>
                <a:lnTo>
                  <a:pt x="3700" y="1217"/>
                </a:lnTo>
                <a:lnTo>
                  <a:pt x="3286" y="1436"/>
                </a:lnTo>
                <a:lnTo>
                  <a:pt x="2872" y="1679"/>
                </a:lnTo>
                <a:lnTo>
                  <a:pt x="2021" y="2117"/>
                </a:lnTo>
                <a:lnTo>
                  <a:pt x="1607" y="2361"/>
                </a:lnTo>
                <a:lnTo>
                  <a:pt x="1193" y="2604"/>
                </a:lnTo>
                <a:lnTo>
                  <a:pt x="974" y="2726"/>
                </a:lnTo>
                <a:lnTo>
                  <a:pt x="731" y="2896"/>
                </a:lnTo>
                <a:lnTo>
                  <a:pt x="488" y="3066"/>
                </a:lnTo>
                <a:lnTo>
                  <a:pt x="390" y="3188"/>
                </a:lnTo>
                <a:lnTo>
                  <a:pt x="317" y="3285"/>
                </a:lnTo>
                <a:lnTo>
                  <a:pt x="269" y="3310"/>
                </a:lnTo>
                <a:lnTo>
                  <a:pt x="220" y="3358"/>
                </a:lnTo>
                <a:lnTo>
                  <a:pt x="171" y="3480"/>
                </a:lnTo>
                <a:lnTo>
                  <a:pt x="123" y="3626"/>
                </a:lnTo>
                <a:lnTo>
                  <a:pt x="98" y="3894"/>
                </a:lnTo>
                <a:lnTo>
                  <a:pt x="98" y="4186"/>
                </a:lnTo>
                <a:lnTo>
                  <a:pt x="123" y="4453"/>
                </a:lnTo>
                <a:lnTo>
                  <a:pt x="147" y="5329"/>
                </a:lnTo>
                <a:lnTo>
                  <a:pt x="171" y="6205"/>
                </a:lnTo>
                <a:lnTo>
                  <a:pt x="171" y="8006"/>
                </a:lnTo>
                <a:lnTo>
                  <a:pt x="147" y="9782"/>
                </a:lnTo>
                <a:lnTo>
                  <a:pt x="123" y="10658"/>
                </a:lnTo>
                <a:lnTo>
                  <a:pt x="98" y="11558"/>
                </a:lnTo>
                <a:lnTo>
                  <a:pt x="1" y="13335"/>
                </a:lnTo>
                <a:lnTo>
                  <a:pt x="1" y="13700"/>
                </a:lnTo>
                <a:lnTo>
                  <a:pt x="1" y="14065"/>
                </a:lnTo>
                <a:lnTo>
                  <a:pt x="25" y="14454"/>
                </a:lnTo>
                <a:lnTo>
                  <a:pt x="50" y="14819"/>
                </a:lnTo>
                <a:lnTo>
                  <a:pt x="98" y="15233"/>
                </a:lnTo>
                <a:lnTo>
                  <a:pt x="123" y="15646"/>
                </a:lnTo>
                <a:lnTo>
                  <a:pt x="147" y="16060"/>
                </a:lnTo>
                <a:lnTo>
                  <a:pt x="171" y="16255"/>
                </a:lnTo>
                <a:lnTo>
                  <a:pt x="220" y="16474"/>
                </a:lnTo>
                <a:lnTo>
                  <a:pt x="244" y="16547"/>
                </a:lnTo>
                <a:lnTo>
                  <a:pt x="317" y="16595"/>
                </a:lnTo>
                <a:lnTo>
                  <a:pt x="390" y="16620"/>
                </a:lnTo>
                <a:lnTo>
                  <a:pt x="463" y="16620"/>
                </a:lnTo>
                <a:lnTo>
                  <a:pt x="536" y="16644"/>
                </a:lnTo>
                <a:lnTo>
                  <a:pt x="707" y="16620"/>
                </a:lnTo>
                <a:lnTo>
                  <a:pt x="877" y="16595"/>
                </a:lnTo>
                <a:lnTo>
                  <a:pt x="1218" y="16474"/>
                </a:lnTo>
                <a:lnTo>
                  <a:pt x="1850" y="16230"/>
                </a:lnTo>
                <a:lnTo>
                  <a:pt x="2240" y="16060"/>
                </a:lnTo>
                <a:lnTo>
                  <a:pt x="2605" y="15890"/>
                </a:lnTo>
                <a:lnTo>
                  <a:pt x="2970" y="15719"/>
                </a:lnTo>
                <a:lnTo>
                  <a:pt x="3310" y="15525"/>
                </a:lnTo>
                <a:lnTo>
                  <a:pt x="4064" y="15062"/>
                </a:lnTo>
                <a:lnTo>
                  <a:pt x="4819" y="14624"/>
                </a:lnTo>
                <a:lnTo>
                  <a:pt x="5549" y="14162"/>
                </a:lnTo>
                <a:lnTo>
                  <a:pt x="5938" y="13967"/>
                </a:lnTo>
                <a:lnTo>
                  <a:pt x="6327" y="13748"/>
                </a:lnTo>
                <a:lnTo>
                  <a:pt x="6400" y="13821"/>
                </a:lnTo>
                <a:lnTo>
                  <a:pt x="6473" y="13870"/>
                </a:lnTo>
                <a:lnTo>
                  <a:pt x="6546" y="13894"/>
                </a:lnTo>
                <a:lnTo>
                  <a:pt x="6644" y="13870"/>
                </a:lnTo>
                <a:lnTo>
                  <a:pt x="6741" y="13992"/>
                </a:lnTo>
                <a:lnTo>
                  <a:pt x="6863" y="14089"/>
                </a:lnTo>
                <a:lnTo>
                  <a:pt x="7130" y="14259"/>
                </a:lnTo>
                <a:lnTo>
                  <a:pt x="7422" y="14405"/>
                </a:lnTo>
                <a:lnTo>
                  <a:pt x="7690" y="14551"/>
                </a:lnTo>
                <a:lnTo>
                  <a:pt x="8517" y="14916"/>
                </a:lnTo>
                <a:lnTo>
                  <a:pt x="9345" y="15306"/>
                </a:lnTo>
                <a:lnTo>
                  <a:pt x="10878" y="16011"/>
                </a:lnTo>
                <a:lnTo>
                  <a:pt x="11656" y="16352"/>
                </a:lnTo>
                <a:lnTo>
                  <a:pt x="12435" y="16644"/>
                </a:lnTo>
                <a:lnTo>
                  <a:pt x="12459" y="16668"/>
                </a:lnTo>
                <a:lnTo>
                  <a:pt x="12508" y="16741"/>
                </a:lnTo>
                <a:lnTo>
                  <a:pt x="12581" y="16766"/>
                </a:lnTo>
                <a:lnTo>
                  <a:pt x="12678" y="16766"/>
                </a:lnTo>
                <a:lnTo>
                  <a:pt x="12751" y="16741"/>
                </a:lnTo>
                <a:lnTo>
                  <a:pt x="12800" y="16693"/>
                </a:lnTo>
                <a:lnTo>
                  <a:pt x="12897" y="16717"/>
                </a:lnTo>
                <a:lnTo>
                  <a:pt x="13019" y="16717"/>
                </a:lnTo>
                <a:lnTo>
                  <a:pt x="13286" y="16668"/>
                </a:lnTo>
                <a:lnTo>
                  <a:pt x="13530" y="16595"/>
                </a:lnTo>
                <a:lnTo>
                  <a:pt x="13724" y="16522"/>
                </a:lnTo>
                <a:lnTo>
                  <a:pt x="14211" y="16279"/>
                </a:lnTo>
                <a:lnTo>
                  <a:pt x="14698" y="16036"/>
                </a:lnTo>
                <a:lnTo>
                  <a:pt x="15647" y="15500"/>
                </a:lnTo>
                <a:lnTo>
                  <a:pt x="16596" y="14965"/>
                </a:lnTo>
                <a:lnTo>
                  <a:pt x="17058" y="14697"/>
                </a:lnTo>
                <a:lnTo>
                  <a:pt x="17545" y="14478"/>
                </a:lnTo>
                <a:lnTo>
                  <a:pt x="17885" y="14332"/>
                </a:lnTo>
                <a:lnTo>
                  <a:pt x="18226" y="14186"/>
                </a:lnTo>
                <a:lnTo>
                  <a:pt x="18542" y="14016"/>
                </a:lnTo>
                <a:lnTo>
                  <a:pt x="18688" y="13894"/>
                </a:lnTo>
                <a:lnTo>
                  <a:pt x="18834" y="13773"/>
                </a:lnTo>
                <a:lnTo>
                  <a:pt x="18883" y="13748"/>
                </a:lnTo>
                <a:lnTo>
                  <a:pt x="18932" y="13724"/>
                </a:lnTo>
                <a:lnTo>
                  <a:pt x="18980" y="13651"/>
                </a:lnTo>
                <a:lnTo>
                  <a:pt x="18980" y="13578"/>
                </a:lnTo>
                <a:lnTo>
                  <a:pt x="18980" y="12726"/>
                </a:lnTo>
                <a:lnTo>
                  <a:pt x="18956" y="11875"/>
                </a:lnTo>
                <a:lnTo>
                  <a:pt x="18883" y="10171"/>
                </a:lnTo>
                <a:lnTo>
                  <a:pt x="18859" y="9271"/>
                </a:lnTo>
                <a:lnTo>
                  <a:pt x="18859" y="8347"/>
                </a:lnTo>
                <a:lnTo>
                  <a:pt x="18883" y="6546"/>
                </a:lnTo>
                <a:lnTo>
                  <a:pt x="18932" y="4648"/>
                </a:lnTo>
                <a:lnTo>
                  <a:pt x="18956" y="2726"/>
                </a:lnTo>
                <a:lnTo>
                  <a:pt x="18980" y="2215"/>
                </a:lnTo>
                <a:lnTo>
                  <a:pt x="18980" y="1679"/>
                </a:lnTo>
                <a:lnTo>
                  <a:pt x="18932" y="1144"/>
                </a:lnTo>
                <a:lnTo>
                  <a:pt x="18883" y="901"/>
                </a:lnTo>
                <a:lnTo>
                  <a:pt x="18834" y="633"/>
                </a:lnTo>
                <a:lnTo>
                  <a:pt x="18883" y="585"/>
                </a:lnTo>
                <a:lnTo>
                  <a:pt x="18883" y="512"/>
                </a:lnTo>
                <a:lnTo>
                  <a:pt x="18883" y="439"/>
                </a:lnTo>
                <a:lnTo>
                  <a:pt x="18834" y="366"/>
                </a:lnTo>
                <a:lnTo>
                  <a:pt x="18761" y="293"/>
                </a:lnTo>
                <a:lnTo>
                  <a:pt x="18664" y="244"/>
                </a:lnTo>
                <a:lnTo>
                  <a:pt x="18421" y="244"/>
                </a:lnTo>
                <a:lnTo>
                  <a:pt x="18177" y="317"/>
                </a:lnTo>
                <a:lnTo>
                  <a:pt x="17958" y="414"/>
                </a:lnTo>
                <a:lnTo>
                  <a:pt x="17715" y="487"/>
                </a:lnTo>
                <a:lnTo>
                  <a:pt x="17374" y="585"/>
                </a:lnTo>
                <a:lnTo>
                  <a:pt x="17058" y="706"/>
                </a:lnTo>
                <a:lnTo>
                  <a:pt x="16742" y="828"/>
                </a:lnTo>
                <a:lnTo>
                  <a:pt x="16425" y="974"/>
                </a:lnTo>
                <a:lnTo>
                  <a:pt x="15817" y="1290"/>
                </a:lnTo>
                <a:lnTo>
                  <a:pt x="15209" y="1655"/>
                </a:lnTo>
                <a:lnTo>
                  <a:pt x="14479" y="2117"/>
                </a:lnTo>
                <a:lnTo>
                  <a:pt x="14089" y="2312"/>
                </a:lnTo>
                <a:lnTo>
                  <a:pt x="13700" y="2507"/>
                </a:lnTo>
                <a:lnTo>
                  <a:pt x="13432" y="2628"/>
                </a:lnTo>
                <a:lnTo>
                  <a:pt x="13165" y="2750"/>
                </a:lnTo>
                <a:lnTo>
                  <a:pt x="12897" y="2920"/>
                </a:lnTo>
                <a:lnTo>
                  <a:pt x="12654" y="3091"/>
                </a:lnTo>
                <a:lnTo>
                  <a:pt x="12532" y="2969"/>
                </a:lnTo>
                <a:lnTo>
                  <a:pt x="12386" y="2896"/>
                </a:lnTo>
                <a:lnTo>
                  <a:pt x="12070" y="2750"/>
                </a:lnTo>
                <a:lnTo>
                  <a:pt x="11875" y="2653"/>
                </a:lnTo>
                <a:lnTo>
                  <a:pt x="11705" y="2555"/>
                </a:lnTo>
                <a:lnTo>
                  <a:pt x="11316" y="2336"/>
                </a:lnTo>
                <a:lnTo>
                  <a:pt x="11072" y="2190"/>
                </a:lnTo>
                <a:lnTo>
                  <a:pt x="10805" y="2093"/>
                </a:lnTo>
                <a:lnTo>
                  <a:pt x="10294" y="1874"/>
                </a:lnTo>
                <a:lnTo>
                  <a:pt x="9758" y="1679"/>
                </a:lnTo>
                <a:lnTo>
                  <a:pt x="9223" y="1485"/>
                </a:lnTo>
                <a:lnTo>
                  <a:pt x="8298" y="1071"/>
                </a:lnTo>
                <a:lnTo>
                  <a:pt x="7836" y="852"/>
                </a:lnTo>
                <a:lnTo>
                  <a:pt x="7398" y="609"/>
                </a:lnTo>
                <a:lnTo>
                  <a:pt x="7325" y="536"/>
                </a:lnTo>
                <a:lnTo>
                  <a:pt x="7228" y="439"/>
                </a:lnTo>
                <a:lnTo>
                  <a:pt x="7057" y="244"/>
                </a:lnTo>
                <a:lnTo>
                  <a:pt x="6936" y="147"/>
                </a:lnTo>
                <a:lnTo>
                  <a:pt x="6838" y="74"/>
                </a:lnTo>
                <a:lnTo>
                  <a:pt x="6741" y="25"/>
                </a:lnTo>
                <a:lnTo>
                  <a:pt x="6619" y="25"/>
                </a:lnTo>
                <a:lnTo>
                  <a:pt x="6571" y="1"/>
                </a:lnTo>
                <a:lnTo>
                  <a:pt x="6498" y="1"/>
                </a:lnTo>
                <a:lnTo>
                  <a:pt x="6449" y="25"/>
                </a:lnTo>
                <a:lnTo>
                  <a:pt x="6400" y="1"/>
                </a:ln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3" name="Google Shape;674;p50">
            <a:extLst>
              <a:ext uri="{FF2B5EF4-FFF2-40B4-BE49-F238E27FC236}">
                <a16:creationId xmlns:a16="http://schemas.microsoft.com/office/drawing/2014/main" id="{E494CB0F-A6EB-4B8F-BD1C-CA7FE940C4F9}"/>
              </a:ext>
            </a:extLst>
          </p:cNvPr>
          <p:cNvSpPr/>
          <p:nvPr/>
        </p:nvSpPr>
        <p:spPr>
          <a:xfrm>
            <a:off x="4034875" y="1678844"/>
            <a:ext cx="434499" cy="242503"/>
          </a:xfrm>
          <a:custGeom>
            <a:avLst/>
            <a:gdLst/>
            <a:ahLst/>
            <a:cxnLst/>
            <a:rect l="l" t="t" r="r" b="b"/>
            <a:pathLst>
              <a:path w="19881" h="11096" extrusionOk="0">
                <a:moveTo>
                  <a:pt x="9636" y="1120"/>
                </a:moveTo>
                <a:lnTo>
                  <a:pt x="10099" y="1144"/>
                </a:lnTo>
                <a:lnTo>
                  <a:pt x="10561" y="1168"/>
                </a:lnTo>
                <a:lnTo>
                  <a:pt x="10537" y="1412"/>
                </a:lnTo>
                <a:lnTo>
                  <a:pt x="10512" y="1631"/>
                </a:lnTo>
                <a:lnTo>
                  <a:pt x="9685" y="1631"/>
                </a:lnTo>
                <a:lnTo>
                  <a:pt x="9661" y="1387"/>
                </a:lnTo>
                <a:lnTo>
                  <a:pt x="9636" y="1120"/>
                </a:lnTo>
                <a:close/>
                <a:moveTo>
                  <a:pt x="9198" y="1120"/>
                </a:moveTo>
                <a:lnTo>
                  <a:pt x="9223" y="1217"/>
                </a:lnTo>
                <a:lnTo>
                  <a:pt x="9223" y="1436"/>
                </a:lnTo>
                <a:lnTo>
                  <a:pt x="9223" y="1679"/>
                </a:lnTo>
                <a:lnTo>
                  <a:pt x="8785" y="1752"/>
                </a:lnTo>
                <a:lnTo>
                  <a:pt x="8347" y="1825"/>
                </a:lnTo>
                <a:lnTo>
                  <a:pt x="8298" y="1825"/>
                </a:lnTo>
                <a:lnTo>
                  <a:pt x="8225" y="1801"/>
                </a:lnTo>
                <a:lnTo>
                  <a:pt x="8128" y="1509"/>
                </a:lnTo>
                <a:lnTo>
                  <a:pt x="8055" y="1241"/>
                </a:lnTo>
                <a:lnTo>
                  <a:pt x="8468" y="1193"/>
                </a:lnTo>
                <a:lnTo>
                  <a:pt x="8882" y="1144"/>
                </a:lnTo>
                <a:lnTo>
                  <a:pt x="9198" y="1120"/>
                </a:lnTo>
                <a:close/>
                <a:moveTo>
                  <a:pt x="11023" y="1217"/>
                </a:moveTo>
                <a:lnTo>
                  <a:pt x="11583" y="1290"/>
                </a:lnTo>
                <a:lnTo>
                  <a:pt x="12118" y="1412"/>
                </a:lnTo>
                <a:lnTo>
                  <a:pt x="12045" y="1655"/>
                </a:lnTo>
                <a:lnTo>
                  <a:pt x="11997" y="1850"/>
                </a:lnTo>
                <a:lnTo>
                  <a:pt x="11486" y="1752"/>
                </a:lnTo>
                <a:lnTo>
                  <a:pt x="10975" y="1679"/>
                </a:lnTo>
                <a:lnTo>
                  <a:pt x="10999" y="1436"/>
                </a:lnTo>
                <a:lnTo>
                  <a:pt x="11023" y="1217"/>
                </a:lnTo>
                <a:close/>
                <a:moveTo>
                  <a:pt x="7665" y="1339"/>
                </a:moveTo>
                <a:lnTo>
                  <a:pt x="7714" y="1655"/>
                </a:lnTo>
                <a:lnTo>
                  <a:pt x="7811" y="1996"/>
                </a:lnTo>
                <a:lnTo>
                  <a:pt x="7446" y="2117"/>
                </a:lnTo>
                <a:lnTo>
                  <a:pt x="7082" y="2263"/>
                </a:lnTo>
                <a:lnTo>
                  <a:pt x="6984" y="2117"/>
                </a:lnTo>
                <a:lnTo>
                  <a:pt x="6887" y="1971"/>
                </a:lnTo>
                <a:lnTo>
                  <a:pt x="6765" y="1825"/>
                </a:lnTo>
                <a:lnTo>
                  <a:pt x="6668" y="1679"/>
                </a:lnTo>
                <a:lnTo>
                  <a:pt x="6644" y="1631"/>
                </a:lnTo>
                <a:lnTo>
                  <a:pt x="7155" y="1460"/>
                </a:lnTo>
                <a:lnTo>
                  <a:pt x="7665" y="1339"/>
                </a:lnTo>
                <a:close/>
                <a:moveTo>
                  <a:pt x="12532" y="1509"/>
                </a:moveTo>
                <a:lnTo>
                  <a:pt x="13067" y="1655"/>
                </a:lnTo>
                <a:lnTo>
                  <a:pt x="13627" y="1825"/>
                </a:lnTo>
                <a:lnTo>
                  <a:pt x="14211" y="2044"/>
                </a:lnTo>
                <a:lnTo>
                  <a:pt x="14065" y="2263"/>
                </a:lnTo>
                <a:lnTo>
                  <a:pt x="13870" y="2555"/>
                </a:lnTo>
                <a:lnTo>
                  <a:pt x="13262" y="2263"/>
                </a:lnTo>
                <a:lnTo>
                  <a:pt x="13165" y="2215"/>
                </a:lnTo>
                <a:lnTo>
                  <a:pt x="12824" y="2093"/>
                </a:lnTo>
                <a:lnTo>
                  <a:pt x="12459" y="1996"/>
                </a:lnTo>
                <a:lnTo>
                  <a:pt x="12483" y="1655"/>
                </a:lnTo>
                <a:lnTo>
                  <a:pt x="12532" y="1509"/>
                </a:lnTo>
                <a:close/>
                <a:moveTo>
                  <a:pt x="6254" y="1777"/>
                </a:moveTo>
                <a:lnTo>
                  <a:pt x="6425" y="2117"/>
                </a:lnTo>
                <a:lnTo>
                  <a:pt x="6522" y="2288"/>
                </a:lnTo>
                <a:lnTo>
                  <a:pt x="6668" y="2458"/>
                </a:lnTo>
                <a:lnTo>
                  <a:pt x="6035" y="2774"/>
                </a:lnTo>
                <a:lnTo>
                  <a:pt x="5427" y="3115"/>
                </a:lnTo>
                <a:lnTo>
                  <a:pt x="5305" y="3018"/>
                </a:lnTo>
                <a:lnTo>
                  <a:pt x="5184" y="2896"/>
                </a:lnTo>
                <a:lnTo>
                  <a:pt x="5086" y="2774"/>
                </a:lnTo>
                <a:lnTo>
                  <a:pt x="4989" y="2653"/>
                </a:lnTo>
                <a:lnTo>
                  <a:pt x="4843" y="2385"/>
                </a:lnTo>
                <a:lnTo>
                  <a:pt x="5476" y="2093"/>
                </a:lnTo>
                <a:lnTo>
                  <a:pt x="6254" y="1777"/>
                </a:lnTo>
                <a:close/>
                <a:moveTo>
                  <a:pt x="14503" y="2166"/>
                </a:moveTo>
                <a:lnTo>
                  <a:pt x="15087" y="2434"/>
                </a:lnTo>
                <a:lnTo>
                  <a:pt x="15671" y="2726"/>
                </a:lnTo>
                <a:lnTo>
                  <a:pt x="15622" y="2774"/>
                </a:lnTo>
                <a:lnTo>
                  <a:pt x="15427" y="3018"/>
                </a:lnTo>
                <a:lnTo>
                  <a:pt x="15306" y="3164"/>
                </a:lnTo>
                <a:lnTo>
                  <a:pt x="15209" y="3310"/>
                </a:lnTo>
                <a:lnTo>
                  <a:pt x="14698" y="2993"/>
                </a:lnTo>
                <a:lnTo>
                  <a:pt x="14187" y="2701"/>
                </a:lnTo>
                <a:lnTo>
                  <a:pt x="14406" y="2336"/>
                </a:lnTo>
                <a:lnTo>
                  <a:pt x="14503" y="2166"/>
                </a:lnTo>
                <a:close/>
                <a:moveTo>
                  <a:pt x="4502" y="2555"/>
                </a:moveTo>
                <a:lnTo>
                  <a:pt x="4624" y="2847"/>
                </a:lnTo>
                <a:lnTo>
                  <a:pt x="4794" y="3115"/>
                </a:lnTo>
                <a:lnTo>
                  <a:pt x="4916" y="3237"/>
                </a:lnTo>
                <a:lnTo>
                  <a:pt x="5038" y="3358"/>
                </a:lnTo>
                <a:lnTo>
                  <a:pt x="4381" y="3821"/>
                </a:lnTo>
                <a:lnTo>
                  <a:pt x="4332" y="3869"/>
                </a:lnTo>
                <a:lnTo>
                  <a:pt x="4259" y="3821"/>
                </a:lnTo>
                <a:lnTo>
                  <a:pt x="3943" y="3626"/>
                </a:lnTo>
                <a:lnTo>
                  <a:pt x="3675" y="3407"/>
                </a:lnTo>
                <a:lnTo>
                  <a:pt x="3529" y="3237"/>
                </a:lnTo>
                <a:lnTo>
                  <a:pt x="3821" y="2993"/>
                </a:lnTo>
                <a:lnTo>
                  <a:pt x="4162" y="2774"/>
                </a:lnTo>
                <a:lnTo>
                  <a:pt x="4502" y="2555"/>
                </a:lnTo>
                <a:close/>
                <a:moveTo>
                  <a:pt x="16036" y="2945"/>
                </a:moveTo>
                <a:lnTo>
                  <a:pt x="16547" y="3237"/>
                </a:lnTo>
                <a:lnTo>
                  <a:pt x="17033" y="3577"/>
                </a:lnTo>
                <a:lnTo>
                  <a:pt x="16766" y="3796"/>
                </a:lnTo>
                <a:lnTo>
                  <a:pt x="16571" y="3967"/>
                </a:lnTo>
                <a:lnTo>
                  <a:pt x="16352" y="4186"/>
                </a:lnTo>
                <a:lnTo>
                  <a:pt x="15963" y="3869"/>
                </a:lnTo>
                <a:lnTo>
                  <a:pt x="15573" y="3577"/>
                </a:lnTo>
                <a:lnTo>
                  <a:pt x="15744" y="3310"/>
                </a:lnTo>
                <a:lnTo>
                  <a:pt x="15938" y="3066"/>
                </a:lnTo>
                <a:lnTo>
                  <a:pt x="16036" y="2945"/>
                </a:lnTo>
                <a:close/>
                <a:moveTo>
                  <a:pt x="8736" y="5645"/>
                </a:moveTo>
                <a:lnTo>
                  <a:pt x="8833" y="5743"/>
                </a:lnTo>
                <a:lnTo>
                  <a:pt x="8809" y="5791"/>
                </a:lnTo>
                <a:lnTo>
                  <a:pt x="8736" y="5645"/>
                </a:lnTo>
                <a:close/>
                <a:moveTo>
                  <a:pt x="9831" y="3407"/>
                </a:moveTo>
                <a:lnTo>
                  <a:pt x="9588" y="3431"/>
                </a:lnTo>
                <a:lnTo>
                  <a:pt x="9369" y="3456"/>
                </a:lnTo>
                <a:lnTo>
                  <a:pt x="9150" y="3529"/>
                </a:lnTo>
                <a:lnTo>
                  <a:pt x="8931" y="3602"/>
                </a:lnTo>
                <a:lnTo>
                  <a:pt x="8736" y="3723"/>
                </a:lnTo>
                <a:lnTo>
                  <a:pt x="8517" y="3894"/>
                </a:lnTo>
                <a:lnTo>
                  <a:pt x="8298" y="4113"/>
                </a:lnTo>
                <a:lnTo>
                  <a:pt x="8128" y="4356"/>
                </a:lnTo>
                <a:lnTo>
                  <a:pt x="7982" y="4648"/>
                </a:lnTo>
                <a:lnTo>
                  <a:pt x="7884" y="4940"/>
                </a:lnTo>
                <a:lnTo>
                  <a:pt x="7811" y="5232"/>
                </a:lnTo>
                <a:lnTo>
                  <a:pt x="7787" y="5524"/>
                </a:lnTo>
                <a:lnTo>
                  <a:pt x="7811" y="5791"/>
                </a:lnTo>
                <a:lnTo>
                  <a:pt x="7909" y="6035"/>
                </a:lnTo>
                <a:lnTo>
                  <a:pt x="8006" y="6254"/>
                </a:lnTo>
                <a:lnTo>
                  <a:pt x="8152" y="6424"/>
                </a:lnTo>
                <a:lnTo>
                  <a:pt x="8322" y="6594"/>
                </a:lnTo>
                <a:lnTo>
                  <a:pt x="8420" y="6740"/>
                </a:lnTo>
                <a:lnTo>
                  <a:pt x="8541" y="6862"/>
                </a:lnTo>
                <a:lnTo>
                  <a:pt x="8663" y="6959"/>
                </a:lnTo>
                <a:lnTo>
                  <a:pt x="8809" y="7057"/>
                </a:lnTo>
                <a:lnTo>
                  <a:pt x="8955" y="7130"/>
                </a:lnTo>
                <a:lnTo>
                  <a:pt x="9125" y="7203"/>
                </a:lnTo>
                <a:lnTo>
                  <a:pt x="9296" y="7251"/>
                </a:lnTo>
                <a:lnTo>
                  <a:pt x="9466" y="7276"/>
                </a:lnTo>
                <a:lnTo>
                  <a:pt x="9636" y="7276"/>
                </a:lnTo>
                <a:lnTo>
                  <a:pt x="9807" y="7251"/>
                </a:lnTo>
                <a:lnTo>
                  <a:pt x="9953" y="7227"/>
                </a:lnTo>
                <a:lnTo>
                  <a:pt x="10099" y="7178"/>
                </a:lnTo>
                <a:lnTo>
                  <a:pt x="10245" y="7105"/>
                </a:lnTo>
                <a:lnTo>
                  <a:pt x="10391" y="7032"/>
                </a:lnTo>
                <a:lnTo>
                  <a:pt x="10512" y="6959"/>
                </a:lnTo>
                <a:lnTo>
                  <a:pt x="10634" y="6838"/>
                </a:lnTo>
                <a:lnTo>
                  <a:pt x="10683" y="6838"/>
                </a:lnTo>
                <a:lnTo>
                  <a:pt x="10902" y="6667"/>
                </a:lnTo>
                <a:lnTo>
                  <a:pt x="11121" y="6473"/>
                </a:lnTo>
                <a:lnTo>
                  <a:pt x="11291" y="6254"/>
                </a:lnTo>
                <a:lnTo>
                  <a:pt x="11413" y="5986"/>
                </a:lnTo>
                <a:lnTo>
                  <a:pt x="11510" y="5718"/>
                </a:lnTo>
                <a:lnTo>
                  <a:pt x="11583" y="5427"/>
                </a:lnTo>
                <a:lnTo>
                  <a:pt x="11607" y="5159"/>
                </a:lnTo>
                <a:lnTo>
                  <a:pt x="11583" y="4891"/>
                </a:lnTo>
                <a:lnTo>
                  <a:pt x="11559" y="4697"/>
                </a:lnTo>
                <a:lnTo>
                  <a:pt x="11534" y="4745"/>
                </a:lnTo>
                <a:lnTo>
                  <a:pt x="11486" y="4818"/>
                </a:lnTo>
                <a:lnTo>
                  <a:pt x="11413" y="4891"/>
                </a:lnTo>
                <a:lnTo>
                  <a:pt x="11340" y="4964"/>
                </a:lnTo>
                <a:lnTo>
                  <a:pt x="11242" y="5013"/>
                </a:lnTo>
                <a:lnTo>
                  <a:pt x="11145" y="5062"/>
                </a:lnTo>
                <a:lnTo>
                  <a:pt x="11048" y="5086"/>
                </a:lnTo>
                <a:lnTo>
                  <a:pt x="10950" y="5086"/>
                </a:lnTo>
                <a:lnTo>
                  <a:pt x="10780" y="5062"/>
                </a:lnTo>
                <a:lnTo>
                  <a:pt x="10610" y="5013"/>
                </a:lnTo>
                <a:lnTo>
                  <a:pt x="10537" y="4964"/>
                </a:lnTo>
                <a:lnTo>
                  <a:pt x="10488" y="4916"/>
                </a:lnTo>
                <a:lnTo>
                  <a:pt x="10391" y="4770"/>
                </a:lnTo>
                <a:lnTo>
                  <a:pt x="10318" y="4624"/>
                </a:lnTo>
                <a:lnTo>
                  <a:pt x="10293" y="4453"/>
                </a:lnTo>
                <a:lnTo>
                  <a:pt x="10293" y="4356"/>
                </a:lnTo>
                <a:lnTo>
                  <a:pt x="10318" y="4259"/>
                </a:lnTo>
                <a:lnTo>
                  <a:pt x="10366" y="4161"/>
                </a:lnTo>
                <a:lnTo>
                  <a:pt x="10415" y="4088"/>
                </a:lnTo>
                <a:lnTo>
                  <a:pt x="10561" y="3942"/>
                </a:lnTo>
                <a:lnTo>
                  <a:pt x="10731" y="3845"/>
                </a:lnTo>
                <a:lnTo>
                  <a:pt x="10756" y="3821"/>
                </a:lnTo>
                <a:lnTo>
                  <a:pt x="10829" y="3772"/>
                </a:lnTo>
                <a:lnTo>
                  <a:pt x="10877" y="3748"/>
                </a:lnTo>
                <a:lnTo>
                  <a:pt x="10707" y="3650"/>
                </a:lnTo>
                <a:lnTo>
                  <a:pt x="10512" y="3553"/>
                </a:lnTo>
                <a:lnTo>
                  <a:pt x="10269" y="3480"/>
                </a:lnTo>
                <a:lnTo>
                  <a:pt x="10050" y="3431"/>
                </a:lnTo>
                <a:lnTo>
                  <a:pt x="9831" y="3407"/>
                </a:lnTo>
                <a:close/>
                <a:moveTo>
                  <a:pt x="10050" y="2215"/>
                </a:moveTo>
                <a:lnTo>
                  <a:pt x="10391" y="2239"/>
                </a:lnTo>
                <a:lnTo>
                  <a:pt x="10439" y="2385"/>
                </a:lnTo>
                <a:lnTo>
                  <a:pt x="10488" y="2580"/>
                </a:lnTo>
                <a:lnTo>
                  <a:pt x="10512" y="2677"/>
                </a:lnTo>
                <a:lnTo>
                  <a:pt x="10585" y="2774"/>
                </a:lnTo>
                <a:lnTo>
                  <a:pt x="10610" y="2799"/>
                </a:lnTo>
                <a:lnTo>
                  <a:pt x="10683" y="2799"/>
                </a:lnTo>
                <a:lnTo>
                  <a:pt x="10707" y="2774"/>
                </a:lnTo>
                <a:lnTo>
                  <a:pt x="10780" y="2653"/>
                </a:lnTo>
                <a:lnTo>
                  <a:pt x="10829" y="2531"/>
                </a:lnTo>
                <a:lnTo>
                  <a:pt x="10829" y="2409"/>
                </a:lnTo>
                <a:lnTo>
                  <a:pt x="10829" y="2263"/>
                </a:lnTo>
                <a:lnTo>
                  <a:pt x="11291" y="2336"/>
                </a:lnTo>
                <a:lnTo>
                  <a:pt x="11315" y="2482"/>
                </a:lnTo>
                <a:lnTo>
                  <a:pt x="11388" y="2604"/>
                </a:lnTo>
                <a:lnTo>
                  <a:pt x="11461" y="2653"/>
                </a:lnTo>
                <a:lnTo>
                  <a:pt x="11559" y="2677"/>
                </a:lnTo>
                <a:lnTo>
                  <a:pt x="11607" y="2677"/>
                </a:lnTo>
                <a:lnTo>
                  <a:pt x="11656" y="2653"/>
                </a:lnTo>
                <a:lnTo>
                  <a:pt x="11680" y="2604"/>
                </a:lnTo>
                <a:lnTo>
                  <a:pt x="11705" y="2555"/>
                </a:lnTo>
                <a:lnTo>
                  <a:pt x="11729" y="2434"/>
                </a:lnTo>
                <a:lnTo>
                  <a:pt x="12264" y="2580"/>
                </a:lnTo>
                <a:lnTo>
                  <a:pt x="12191" y="2677"/>
                </a:lnTo>
                <a:lnTo>
                  <a:pt x="12143" y="2774"/>
                </a:lnTo>
                <a:lnTo>
                  <a:pt x="12118" y="2896"/>
                </a:lnTo>
                <a:lnTo>
                  <a:pt x="12118" y="2969"/>
                </a:lnTo>
                <a:lnTo>
                  <a:pt x="12118" y="3018"/>
                </a:lnTo>
                <a:lnTo>
                  <a:pt x="12143" y="3066"/>
                </a:lnTo>
                <a:lnTo>
                  <a:pt x="12216" y="3091"/>
                </a:lnTo>
                <a:lnTo>
                  <a:pt x="12264" y="3091"/>
                </a:lnTo>
                <a:lnTo>
                  <a:pt x="12289" y="3066"/>
                </a:lnTo>
                <a:lnTo>
                  <a:pt x="12362" y="2993"/>
                </a:lnTo>
                <a:lnTo>
                  <a:pt x="12483" y="2847"/>
                </a:lnTo>
                <a:lnTo>
                  <a:pt x="12581" y="2726"/>
                </a:lnTo>
                <a:lnTo>
                  <a:pt x="12654" y="2750"/>
                </a:lnTo>
                <a:lnTo>
                  <a:pt x="12800" y="2750"/>
                </a:lnTo>
                <a:lnTo>
                  <a:pt x="13092" y="2872"/>
                </a:lnTo>
                <a:lnTo>
                  <a:pt x="13165" y="2945"/>
                </a:lnTo>
                <a:lnTo>
                  <a:pt x="12946" y="3066"/>
                </a:lnTo>
                <a:lnTo>
                  <a:pt x="12751" y="3212"/>
                </a:lnTo>
                <a:lnTo>
                  <a:pt x="12581" y="3383"/>
                </a:lnTo>
                <a:lnTo>
                  <a:pt x="12508" y="3480"/>
                </a:lnTo>
                <a:lnTo>
                  <a:pt x="12483" y="3577"/>
                </a:lnTo>
                <a:lnTo>
                  <a:pt x="12483" y="3650"/>
                </a:lnTo>
                <a:lnTo>
                  <a:pt x="12508" y="3699"/>
                </a:lnTo>
                <a:lnTo>
                  <a:pt x="12556" y="3748"/>
                </a:lnTo>
                <a:lnTo>
                  <a:pt x="12629" y="3748"/>
                </a:lnTo>
                <a:lnTo>
                  <a:pt x="12727" y="3699"/>
                </a:lnTo>
                <a:lnTo>
                  <a:pt x="12824" y="3650"/>
                </a:lnTo>
                <a:lnTo>
                  <a:pt x="12994" y="3529"/>
                </a:lnTo>
                <a:lnTo>
                  <a:pt x="13335" y="3310"/>
                </a:lnTo>
                <a:lnTo>
                  <a:pt x="13408" y="3602"/>
                </a:lnTo>
                <a:lnTo>
                  <a:pt x="13457" y="3845"/>
                </a:lnTo>
                <a:lnTo>
                  <a:pt x="13481" y="3991"/>
                </a:lnTo>
                <a:lnTo>
                  <a:pt x="13213" y="4015"/>
                </a:lnTo>
                <a:lnTo>
                  <a:pt x="12970" y="4064"/>
                </a:lnTo>
                <a:lnTo>
                  <a:pt x="12873" y="4137"/>
                </a:lnTo>
                <a:lnTo>
                  <a:pt x="12775" y="4186"/>
                </a:lnTo>
                <a:lnTo>
                  <a:pt x="12702" y="4283"/>
                </a:lnTo>
                <a:lnTo>
                  <a:pt x="12678" y="4380"/>
                </a:lnTo>
                <a:lnTo>
                  <a:pt x="12678" y="4429"/>
                </a:lnTo>
                <a:lnTo>
                  <a:pt x="12702" y="4453"/>
                </a:lnTo>
                <a:lnTo>
                  <a:pt x="12800" y="4502"/>
                </a:lnTo>
                <a:lnTo>
                  <a:pt x="12897" y="4502"/>
                </a:lnTo>
                <a:lnTo>
                  <a:pt x="13116" y="4478"/>
                </a:lnTo>
                <a:lnTo>
                  <a:pt x="13530" y="4429"/>
                </a:lnTo>
                <a:lnTo>
                  <a:pt x="13554" y="4891"/>
                </a:lnTo>
                <a:lnTo>
                  <a:pt x="13554" y="5354"/>
                </a:lnTo>
                <a:lnTo>
                  <a:pt x="13432" y="5354"/>
                </a:lnTo>
                <a:lnTo>
                  <a:pt x="13092" y="5329"/>
                </a:lnTo>
                <a:lnTo>
                  <a:pt x="12897" y="5305"/>
                </a:lnTo>
                <a:lnTo>
                  <a:pt x="12727" y="5329"/>
                </a:lnTo>
                <a:lnTo>
                  <a:pt x="12654" y="5354"/>
                </a:lnTo>
                <a:lnTo>
                  <a:pt x="12629" y="5402"/>
                </a:lnTo>
                <a:lnTo>
                  <a:pt x="12605" y="5451"/>
                </a:lnTo>
                <a:lnTo>
                  <a:pt x="12654" y="5524"/>
                </a:lnTo>
                <a:lnTo>
                  <a:pt x="12800" y="5621"/>
                </a:lnTo>
                <a:lnTo>
                  <a:pt x="12946" y="5670"/>
                </a:lnTo>
                <a:lnTo>
                  <a:pt x="13116" y="5718"/>
                </a:lnTo>
                <a:lnTo>
                  <a:pt x="13286" y="5743"/>
                </a:lnTo>
                <a:lnTo>
                  <a:pt x="13530" y="5767"/>
                </a:lnTo>
                <a:lnTo>
                  <a:pt x="13505" y="6059"/>
                </a:lnTo>
                <a:lnTo>
                  <a:pt x="13457" y="6424"/>
                </a:lnTo>
                <a:lnTo>
                  <a:pt x="13189" y="6302"/>
                </a:lnTo>
                <a:lnTo>
                  <a:pt x="12897" y="6205"/>
                </a:lnTo>
                <a:lnTo>
                  <a:pt x="12727" y="6181"/>
                </a:lnTo>
                <a:lnTo>
                  <a:pt x="12459" y="6181"/>
                </a:lnTo>
                <a:lnTo>
                  <a:pt x="12313" y="6205"/>
                </a:lnTo>
                <a:lnTo>
                  <a:pt x="12264" y="6254"/>
                </a:lnTo>
                <a:lnTo>
                  <a:pt x="12264" y="6302"/>
                </a:lnTo>
                <a:lnTo>
                  <a:pt x="12289" y="6327"/>
                </a:lnTo>
                <a:lnTo>
                  <a:pt x="12435" y="6424"/>
                </a:lnTo>
                <a:lnTo>
                  <a:pt x="12581" y="6497"/>
                </a:lnTo>
                <a:lnTo>
                  <a:pt x="12873" y="6667"/>
                </a:lnTo>
                <a:lnTo>
                  <a:pt x="13116" y="6765"/>
                </a:lnTo>
                <a:lnTo>
                  <a:pt x="13359" y="6862"/>
                </a:lnTo>
                <a:lnTo>
                  <a:pt x="13213" y="7203"/>
                </a:lnTo>
                <a:lnTo>
                  <a:pt x="13067" y="7519"/>
                </a:lnTo>
                <a:lnTo>
                  <a:pt x="12824" y="7397"/>
                </a:lnTo>
                <a:lnTo>
                  <a:pt x="12581" y="7300"/>
                </a:lnTo>
                <a:lnTo>
                  <a:pt x="12264" y="7130"/>
                </a:lnTo>
                <a:lnTo>
                  <a:pt x="11972" y="6984"/>
                </a:lnTo>
                <a:lnTo>
                  <a:pt x="11924" y="6984"/>
                </a:lnTo>
                <a:lnTo>
                  <a:pt x="11899" y="7008"/>
                </a:lnTo>
                <a:lnTo>
                  <a:pt x="11875" y="7057"/>
                </a:lnTo>
                <a:lnTo>
                  <a:pt x="11899" y="7081"/>
                </a:lnTo>
                <a:lnTo>
                  <a:pt x="11972" y="7251"/>
                </a:lnTo>
                <a:lnTo>
                  <a:pt x="12070" y="7373"/>
                </a:lnTo>
                <a:lnTo>
                  <a:pt x="12191" y="7470"/>
                </a:lnTo>
                <a:lnTo>
                  <a:pt x="12337" y="7592"/>
                </a:lnTo>
                <a:lnTo>
                  <a:pt x="12556" y="7738"/>
                </a:lnTo>
                <a:lnTo>
                  <a:pt x="12824" y="7884"/>
                </a:lnTo>
                <a:lnTo>
                  <a:pt x="12605" y="8127"/>
                </a:lnTo>
                <a:lnTo>
                  <a:pt x="12410" y="8322"/>
                </a:lnTo>
                <a:lnTo>
                  <a:pt x="12410" y="8225"/>
                </a:lnTo>
                <a:lnTo>
                  <a:pt x="12386" y="8176"/>
                </a:lnTo>
                <a:lnTo>
                  <a:pt x="12313" y="8103"/>
                </a:lnTo>
                <a:lnTo>
                  <a:pt x="12045" y="7933"/>
                </a:lnTo>
                <a:lnTo>
                  <a:pt x="11899" y="7835"/>
                </a:lnTo>
                <a:lnTo>
                  <a:pt x="11778" y="7738"/>
                </a:lnTo>
                <a:lnTo>
                  <a:pt x="11680" y="7616"/>
                </a:lnTo>
                <a:lnTo>
                  <a:pt x="11583" y="7519"/>
                </a:lnTo>
                <a:lnTo>
                  <a:pt x="11437" y="7446"/>
                </a:lnTo>
                <a:lnTo>
                  <a:pt x="11388" y="7422"/>
                </a:lnTo>
                <a:lnTo>
                  <a:pt x="11291" y="7422"/>
                </a:lnTo>
                <a:lnTo>
                  <a:pt x="11267" y="7446"/>
                </a:lnTo>
                <a:lnTo>
                  <a:pt x="11267" y="7519"/>
                </a:lnTo>
                <a:lnTo>
                  <a:pt x="11267" y="7592"/>
                </a:lnTo>
                <a:lnTo>
                  <a:pt x="11340" y="7738"/>
                </a:lnTo>
                <a:lnTo>
                  <a:pt x="11437" y="7860"/>
                </a:lnTo>
                <a:lnTo>
                  <a:pt x="11534" y="7981"/>
                </a:lnTo>
                <a:lnTo>
                  <a:pt x="11656" y="8127"/>
                </a:lnTo>
                <a:lnTo>
                  <a:pt x="11826" y="8273"/>
                </a:lnTo>
                <a:lnTo>
                  <a:pt x="11972" y="8371"/>
                </a:lnTo>
                <a:lnTo>
                  <a:pt x="12167" y="8444"/>
                </a:lnTo>
                <a:lnTo>
                  <a:pt x="12240" y="8468"/>
                </a:lnTo>
                <a:lnTo>
                  <a:pt x="12289" y="8444"/>
                </a:lnTo>
                <a:lnTo>
                  <a:pt x="12021" y="8663"/>
                </a:lnTo>
                <a:lnTo>
                  <a:pt x="11705" y="8833"/>
                </a:lnTo>
                <a:lnTo>
                  <a:pt x="11388" y="9003"/>
                </a:lnTo>
                <a:lnTo>
                  <a:pt x="11048" y="9125"/>
                </a:lnTo>
                <a:lnTo>
                  <a:pt x="11072" y="9028"/>
                </a:lnTo>
                <a:lnTo>
                  <a:pt x="11072" y="8979"/>
                </a:lnTo>
                <a:lnTo>
                  <a:pt x="11048" y="8906"/>
                </a:lnTo>
                <a:lnTo>
                  <a:pt x="10999" y="8736"/>
                </a:lnTo>
                <a:lnTo>
                  <a:pt x="10926" y="8565"/>
                </a:lnTo>
                <a:lnTo>
                  <a:pt x="10853" y="8225"/>
                </a:lnTo>
                <a:lnTo>
                  <a:pt x="10780" y="7957"/>
                </a:lnTo>
                <a:lnTo>
                  <a:pt x="10731" y="7835"/>
                </a:lnTo>
                <a:lnTo>
                  <a:pt x="10683" y="7811"/>
                </a:lnTo>
                <a:lnTo>
                  <a:pt x="10634" y="7762"/>
                </a:lnTo>
                <a:lnTo>
                  <a:pt x="10585" y="7762"/>
                </a:lnTo>
                <a:lnTo>
                  <a:pt x="10537" y="7787"/>
                </a:lnTo>
                <a:lnTo>
                  <a:pt x="10488" y="7835"/>
                </a:lnTo>
                <a:lnTo>
                  <a:pt x="10464" y="7908"/>
                </a:lnTo>
                <a:lnTo>
                  <a:pt x="10439" y="8030"/>
                </a:lnTo>
                <a:lnTo>
                  <a:pt x="10464" y="8176"/>
                </a:lnTo>
                <a:lnTo>
                  <a:pt x="10464" y="8322"/>
                </a:lnTo>
                <a:lnTo>
                  <a:pt x="10561" y="8736"/>
                </a:lnTo>
                <a:lnTo>
                  <a:pt x="10610" y="8930"/>
                </a:lnTo>
                <a:lnTo>
                  <a:pt x="10707" y="9125"/>
                </a:lnTo>
                <a:lnTo>
                  <a:pt x="10731" y="9174"/>
                </a:lnTo>
                <a:lnTo>
                  <a:pt x="10780" y="9198"/>
                </a:lnTo>
                <a:lnTo>
                  <a:pt x="10391" y="9247"/>
                </a:lnTo>
                <a:lnTo>
                  <a:pt x="10147" y="9271"/>
                </a:lnTo>
                <a:lnTo>
                  <a:pt x="9636" y="9271"/>
                </a:lnTo>
                <a:lnTo>
                  <a:pt x="9393" y="9247"/>
                </a:lnTo>
                <a:lnTo>
                  <a:pt x="9442" y="9198"/>
                </a:lnTo>
                <a:lnTo>
                  <a:pt x="9490" y="9149"/>
                </a:lnTo>
                <a:lnTo>
                  <a:pt x="9588" y="8833"/>
                </a:lnTo>
                <a:lnTo>
                  <a:pt x="9661" y="8517"/>
                </a:lnTo>
                <a:lnTo>
                  <a:pt x="9685" y="8371"/>
                </a:lnTo>
                <a:lnTo>
                  <a:pt x="9661" y="8225"/>
                </a:lnTo>
                <a:lnTo>
                  <a:pt x="9612" y="7957"/>
                </a:lnTo>
                <a:lnTo>
                  <a:pt x="9588" y="7908"/>
                </a:lnTo>
                <a:lnTo>
                  <a:pt x="9515" y="7908"/>
                </a:lnTo>
                <a:lnTo>
                  <a:pt x="9490" y="7957"/>
                </a:lnTo>
                <a:lnTo>
                  <a:pt x="9442" y="8054"/>
                </a:lnTo>
                <a:lnTo>
                  <a:pt x="9393" y="8176"/>
                </a:lnTo>
                <a:lnTo>
                  <a:pt x="9296" y="8419"/>
                </a:lnTo>
                <a:lnTo>
                  <a:pt x="9198" y="8711"/>
                </a:lnTo>
                <a:lnTo>
                  <a:pt x="9125" y="9003"/>
                </a:lnTo>
                <a:lnTo>
                  <a:pt x="9125" y="9052"/>
                </a:lnTo>
                <a:lnTo>
                  <a:pt x="9150" y="9125"/>
                </a:lnTo>
                <a:lnTo>
                  <a:pt x="9174" y="9174"/>
                </a:lnTo>
                <a:lnTo>
                  <a:pt x="9223" y="9222"/>
                </a:lnTo>
                <a:lnTo>
                  <a:pt x="8931" y="9149"/>
                </a:lnTo>
                <a:lnTo>
                  <a:pt x="8614" y="9052"/>
                </a:lnTo>
                <a:lnTo>
                  <a:pt x="8322" y="8930"/>
                </a:lnTo>
                <a:lnTo>
                  <a:pt x="8055" y="8809"/>
                </a:lnTo>
                <a:lnTo>
                  <a:pt x="8103" y="8663"/>
                </a:lnTo>
                <a:lnTo>
                  <a:pt x="8152" y="8492"/>
                </a:lnTo>
                <a:lnTo>
                  <a:pt x="8249" y="8346"/>
                </a:lnTo>
                <a:lnTo>
                  <a:pt x="8347" y="8200"/>
                </a:lnTo>
                <a:lnTo>
                  <a:pt x="8541" y="7884"/>
                </a:lnTo>
                <a:lnTo>
                  <a:pt x="8541" y="7835"/>
                </a:lnTo>
                <a:lnTo>
                  <a:pt x="8517" y="7762"/>
                </a:lnTo>
                <a:lnTo>
                  <a:pt x="8468" y="7738"/>
                </a:lnTo>
                <a:lnTo>
                  <a:pt x="8420" y="7738"/>
                </a:lnTo>
                <a:lnTo>
                  <a:pt x="8249" y="7811"/>
                </a:lnTo>
                <a:lnTo>
                  <a:pt x="8128" y="7933"/>
                </a:lnTo>
                <a:lnTo>
                  <a:pt x="8006" y="8054"/>
                </a:lnTo>
                <a:lnTo>
                  <a:pt x="7909" y="8200"/>
                </a:lnTo>
                <a:lnTo>
                  <a:pt x="7787" y="8371"/>
                </a:lnTo>
                <a:lnTo>
                  <a:pt x="7690" y="8590"/>
                </a:lnTo>
                <a:lnTo>
                  <a:pt x="7446" y="8419"/>
                </a:lnTo>
                <a:lnTo>
                  <a:pt x="7203" y="8200"/>
                </a:lnTo>
                <a:lnTo>
                  <a:pt x="7276" y="8030"/>
                </a:lnTo>
                <a:lnTo>
                  <a:pt x="7398" y="7884"/>
                </a:lnTo>
                <a:lnTo>
                  <a:pt x="7592" y="7592"/>
                </a:lnTo>
                <a:lnTo>
                  <a:pt x="7811" y="7300"/>
                </a:lnTo>
                <a:lnTo>
                  <a:pt x="7811" y="7251"/>
                </a:lnTo>
                <a:lnTo>
                  <a:pt x="7811" y="7203"/>
                </a:lnTo>
                <a:lnTo>
                  <a:pt x="7763" y="7154"/>
                </a:lnTo>
                <a:lnTo>
                  <a:pt x="7714" y="7154"/>
                </a:lnTo>
                <a:lnTo>
                  <a:pt x="7519" y="7251"/>
                </a:lnTo>
                <a:lnTo>
                  <a:pt x="7349" y="7349"/>
                </a:lnTo>
                <a:lnTo>
                  <a:pt x="7203" y="7470"/>
                </a:lnTo>
                <a:lnTo>
                  <a:pt x="7057" y="7616"/>
                </a:lnTo>
                <a:lnTo>
                  <a:pt x="6984" y="7738"/>
                </a:lnTo>
                <a:lnTo>
                  <a:pt x="6887" y="7860"/>
                </a:lnTo>
                <a:lnTo>
                  <a:pt x="6717" y="7616"/>
                </a:lnTo>
                <a:lnTo>
                  <a:pt x="6571" y="7349"/>
                </a:lnTo>
                <a:lnTo>
                  <a:pt x="6790" y="7154"/>
                </a:lnTo>
                <a:lnTo>
                  <a:pt x="7057" y="6935"/>
                </a:lnTo>
                <a:lnTo>
                  <a:pt x="7203" y="6813"/>
                </a:lnTo>
                <a:lnTo>
                  <a:pt x="7301" y="6692"/>
                </a:lnTo>
                <a:lnTo>
                  <a:pt x="7301" y="6643"/>
                </a:lnTo>
                <a:lnTo>
                  <a:pt x="7082" y="6643"/>
                </a:lnTo>
                <a:lnTo>
                  <a:pt x="6863" y="6716"/>
                </a:lnTo>
                <a:lnTo>
                  <a:pt x="6668" y="6789"/>
                </a:lnTo>
                <a:lnTo>
                  <a:pt x="6498" y="6886"/>
                </a:lnTo>
                <a:lnTo>
                  <a:pt x="6425" y="6935"/>
                </a:lnTo>
                <a:lnTo>
                  <a:pt x="6400" y="6862"/>
                </a:lnTo>
                <a:lnTo>
                  <a:pt x="6327" y="6473"/>
                </a:lnTo>
                <a:lnTo>
                  <a:pt x="6644" y="6278"/>
                </a:lnTo>
                <a:lnTo>
                  <a:pt x="6936" y="6083"/>
                </a:lnTo>
                <a:lnTo>
                  <a:pt x="7082" y="5986"/>
                </a:lnTo>
                <a:lnTo>
                  <a:pt x="7179" y="5840"/>
                </a:lnTo>
                <a:lnTo>
                  <a:pt x="7179" y="5791"/>
                </a:lnTo>
                <a:lnTo>
                  <a:pt x="6960" y="5791"/>
                </a:lnTo>
                <a:lnTo>
                  <a:pt x="6790" y="5816"/>
                </a:lnTo>
                <a:lnTo>
                  <a:pt x="6619" y="5864"/>
                </a:lnTo>
                <a:lnTo>
                  <a:pt x="6449" y="5937"/>
                </a:lnTo>
                <a:lnTo>
                  <a:pt x="6279" y="5986"/>
                </a:lnTo>
                <a:lnTo>
                  <a:pt x="6279" y="5718"/>
                </a:lnTo>
                <a:lnTo>
                  <a:pt x="6303" y="5451"/>
                </a:lnTo>
                <a:lnTo>
                  <a:pt x="6498" y="5329"/>
                </a:lnTo>
                <a:lnTo>
                  <a:pt x="6692" y="5232"/>
                </a:lnTo>
                <a:lnTo>
                  <a:pt x="6984" y="5062"/>
                </a:lnTo>
                <a:lnTo>
                  <a:pt x="7106" y="4964"/>
                </a:lnTo>
                <a:lnTo>
                  <a:pt x="7203" y="4818"/>
                </a:lnTo>
                <a:lnTo>
                  <a:pt x="7228" y="4794"/>
                </a:lnTo>
                <a:lnTo>
                  <a:pt x="7203" y="4770"/>
                </a:lnTo>
                <a:lnTo>
                  <a:pt x="7203" y="4721"/>
                </a:lnTo>
                <a:lnTo>
                  <a:pt x="7155" y="4721"/>
                </a:lnTo>
                <a:lnTo>
                  <a:pt x="7009" y="4697"/>
                </a:lnTo>
                <a:lnTo>
                  <a:pt x="6838" y="4721"/>
                </a:lnTo>
                <a:lnTo>
                  <a:pt x="6692" y="4770"/>
                </a:lnTo>
                <a:lnTo>
                  <a:pt x="6546" y="4818"/>
                </a:lnTo>
                <a:lnTo>
                  <a:pt x="6376" y="4891"/>
                </a:lnTo>
                <a:lnTo>
                  <a:pt x="6522" y="4356"/>
                </a:lnTo>
                <a:lnTo>
                  <a:pt x="6522" y="4332"/>
                </a:lnTo>
                <a:lnTo>
                  <a:pt x="6741" y="4283"/>
                </a:lnTo>
                <a:lnTo>
                  <a:pt x="7057" y="4210"/>
                </a:lnTo>
                <a:lnTo>
                  <a:pt x="7203" y="4161"/>
                </a:lnTo>
                <a:lnTo>
                  <a:pt x="7276" y="4113"/>
                </a:lnTo>
                <a:lnTo>
                  <a:pt x="7325" y="4064"/>
                </a:lnTo>
                <a:lnTo>
                  <a:pt x="7349" y="4015"/>
                </a:lnTo>
                <a:lnTo>
                  <a:pt x="7325" y="3942"/>
                </a:lnTo>
                <a:lnTo>
                  <a:pt x="7276" y="3894"/>
                </a:lnTo>
                <a:lnTo>
                  <a:pt x="7203" y="3869"/>
                </a:lnTo>
                <a:lnTo>
                  <a:pt x="7057" y="3845"/>
                </a:lnTo>
                <a:lnTo>
                  <a:pt x="6717" y="3845"/>
                </a:lnTo>
                <a:lnTo>
                  <a:pt x="6887" y="3577"/>
                </a:lnTo>
                <a:lnTo>
                  <a:pt x="7106" y="3310"/>
                </a:lnTo>
                <a:lnTo>
                  <a:pt x="7203" y="3188"/>
                </a:lnTo>
                <a:lnTo>
                  <a:pt x="7228" y="3188"/>
                </a:lnTo>
                <a:lnTo>
                  <a:pt x="7398" y="3237"/>
                </a:lnTo>
                <a:lnTo>
                  <a:pt x="7568" y="3285"/>
                </a:lnTo>
                <a:lnTo>
                  <a:pt x="7738" y="3310"/>
                </a:lnTo>
                <a:lnTo>
                  <a:pt x="7933" y="3334"/>
                </a:lnTo>
                <a:lnTo>
                  <a:pt x="7982" y="3310"/>
                </a:lnTo>
                <a:lnTo>
                  <a:pt x="8006" y="3285"/>
                </a:lnTo>
                <a:lnTo>
                  <a:pt x="8030" y="3237"/>
                </a:lnTo>
                <a:lnTo>
                  <a:pt x="8006" y="3164"/>
                </a:lnTo>
                <a:lnTo>
                  <a:pt x="7933" y="3091"/>
                </a:lnTo>
                <a:lnTo>
                  <a:pt x="7860" y="2993"/>
                </a:lnTo>
                <a:lnTo>
                  <a:pt x="7763" y="2920"/>
                </a:lnTo>
                <a:lnTo>
                  <a:pt x="7641" y="2872"/>
                </a:lnTo>
                <a:lnTo>
                  <a:pt x="7982" y="2653"/>
                </a:lnTo>
                <a:lnTo>
                  <a:pt x="8006" y="2604"/>
                </a:lnTo>
                <a:lnTo>
                  <a:pt x="8006" y="2555"/>
                </a:lnTo>
                <a:lnTo>
                  <a:pt x="8322" y="2458"/>
                </a:lnTo>
                <a:lnTo>
                  <a:pt x="8371" y="2531"/>
                </a:lnTo>
                <a:lnTo>
                  <a:pt x="8468" y="2628"/>
                </a:lnTo>
                <a:lnTo>
                  <a:pt x="8590" y="2701"/>
                </a:lnTo>
                <a:lnTo>
                  <a:pt x="8687" y="2750"/>
                </a:lnTo>
                <a:lnTo>
                  <a:pt x="8809" y="2823"/>
                </a:lnTo>
                <a:lnTo>
                  <a:pt x="8833" y="2823"/>
                </a:lnTo>
                <a:lnTo>
                  <a:pt x="8858" y="2799"/>
                </a:lnTo>
                <a:lnTo>
                  <a:pt x="8882" y="2774"/>
                </a:lnTo>
                <a:lnTo>
                  <a:pt x="8882" y="2750"/>
                </a:lnTo>
                <a:lnTo>
                  <a:pt x="8833" y="2653"/>
                </a:lnTo>
                <a:lnTo>
                  <a:pt x="8809" y="2531"/>
                </a:lnTo>
                <a:lnTo>
                  <a:pt x="8712" y="2361"/>
                </a:lnTo>
                <a:lnTo>
                  <a:pt x="9296" y="2263"/>
                </a:lnTo>
                <a:lnTo>
                  <a:pt x="9296" y="2288"/>
                </a:lnTo>
                <a:lnTo>
                  <a:pt x="9369" y="2482"/>
                </a:lnTo>
                <a:lnTo>
                  <a:pt x="9393" y="2555"/>
                </a:lnTo>
                <a:lnTo>
                  <a:pt x="9466" y="2628"/>
                </a:lnTo>
                <a:lnTo>
                  <a:pt x="9563" y="2677"/>
                </a:lnTo>
                <a:lnTo>
                  <a:pt x="9636" y="2653"/>
                </a:lnTo>
                <a:lnTo>
                  <a:pt x="9709" y="2604"/>
                </a:lnTo>
                <a:lnTo>
                  <a:pt x="9734" y="2531"/>
                </a:lnTo>
                <a:lnTo>
                  <a:pt x="9734" y="2385"/>
                </a:lnTo>
                <a:lnTo>
                  <a:pt x="9709" y="2239"/>
                </a:lnTo>
                <a:lnTo>
                  <a:pt x="10050" y="2215"/>
                </a:lnTo>
                <a:close/>
                <a:moveTo>
                  <a:pt x="6595" y="3139"/>
                </a:moveTo>
                <a:lnTo>
                  <a:pt x="6449" y="3334"/>
                </a:lnTo>
                <a:lnTo>
                  <a:pt x="6327" y="3529"/>
                </a:lnTo>
                <a:lnTo>
                  <a:pt x="6206" y="3772"/>
                </a:lnTo>
                <a:lnTo>
                  <a:pt x="6084" y="4015"/>
                </a:lnTo>
                <a:lnTo>
                  <a:pt x="6035" y="4064"/>
                </a:lnTo>
                <a:lnTo>
                  <a:pt x="6011" y="4113"/>
                </a:lnTo>
                <a:lnTo>
                  <a:pt x="5987" y="4186"/>
                </a:lnTo>
                <a:lnTo>
                  <a:pt x="6011" y="4234"/>
                </a:lnTo>
                <a:lnTo>
                  <a:pt x="5889" y="4648"/>
                </a:lnTo>
                <a:lnTo>
                  <a:pt x="5816" y="5086"/>
                </a:lnTo>
                <a:lnTo>
                  <a:pt x="5768" y="5500"/>
                </a:lnTo>
                <a:lnTo>
                  <a:pt x="5743" y="5937"/>
                </a:lnTo>
                <a:lnTo>
                  <a:pt x="5768" y="6327"/>
                </a:lnTo>
                <a:lnTo>
                  <a:pt x="5816" y="6692"/>
                </a:lnTo>
                <a:lnTo>
                  <a:pt x="5889" y="7081"/>
                </a:lnTo>
                <a:lnTo>
                  <a:pt x="6011" y="7446"/>
                </a:lnTo>
                <a:lnTo>
                  <a:pt x="6011" y="7470"/>
                </a:lnTo>
                <a:lnTo>
                  <a:pt x="6011" y="7543"/>
                </a:lnTo>
                <a:lnTo>
                  <a:pt x="6084" y="7616"/>
                </a:lnTo>
                <a:lnTo>
                  <a:pt x="6206" y="7860"/>
                </a:lnTo>
                <a:lnTo>
                  <a:pt x="6352" y="8103"/>
                </a:lnTo>
                <a:lnTo>
                  <a:pt x="6571" y="8371"/>
                </a:lnTo>
                <a:lnTo>
                  <a:pt x="6790" y="8614"/>
                </a:lnTo>
                <a:lnTo>
                  <a:pt x="7057" y="8809"/>
                </a:lnTo>
                <a:lnTo>
                  <a:pt x="7325" y="9028"/>
                </a:lnTo>
                <a:lnTo>
                  <a:pt x="7617" y="9198"/>
                </a:lnTo>
                <a:lnTo>
                  <a:pt x="7909" y="9344"/>
                </a:lnTo>
                <a:lnTo>
                  <a:pt x="8201" y="9490"/>
                </a:lnTo>
                <a:lnTo>
                  <a:pt x="8517" y="9612"/>
                </a:lnTo>
                <a:lnTo>
                  <a:pt x="8833" y="9709"/>
                </a:lnTo>
                <a:lnTo>
                  <a:pt x="9150" y="9782"/>
                </a:lnTo>
                <a:lnTo>
                  <a:pt x="9466" y="9831"/>
                </a:lnTo>
                <a:lnTo>
                  <a:pt x="10123" y="9831"/>
                </a:lnTo>
                <a:lnTo>
                  <a:pt x="10439" y="9806"/>
                </a:lnTo>
                <a:lnTo>
                  <a:pt x="10756" y="9758"/>
                </a:lnTo>
                <a:lnTo>
                  <a:pt x="11072" y="9685"/>
                </a:lnTo>
                <a:lnTo>
                  <a:pt x="11388" y="9612"/>
                </a:lnTo>
                <a:lnTo>
                  <a:pt x="11680" y="9490"/>
                </a:lnTo>
                <a:lnTo>
                  <a:pt x="11972" y="9344"/>
                </a:lnTo>
                <a:lnTo>
                  <a:pt x="12264" y="9174"/>
                </a:lnTo>
                <a:lnTo>
                  <a:pt x="12532" y="9003"/>
                </a:lnTo>
                <a:lnTo>
                  <a:pt x="12775" y="8784"/>
                </a:lnTo>
                <a:lnTo>
                  <a:pt x="13019" y="8565"/>
                </a:lnTo>
                <a:lnTo>
                  <a:pt x="13213" y="8298"/>
                </a:lnTo>
                <a:lnTo>
                  <a:pt x="13432" y="8006"/>
                </a:lnTo>
                <a:lnTo>
                  <a:pt x="13627" y="7689"/>
                </a:lnTo>
                <a:lnTo>
                  <a:pt x="13773" y="7373"/>
                </a:lnTo>
                <a:lnTo>
                  <a:pt x="13895" y="7032"/>
                </a:lnTo>
                <a:lnTo>
                  <a:pt x="13968" y="6667"/>
                </a:lnTo>
                <a:lnTo>
                  <a:pt x="14041" y="6327"/>
                </a:lnTo>
                <a:lnTo>
                  <a:pt x="14089" y="5962"/>
                </a:lnTo>
                <a:lnTo>
                  <a:pt x="14114" y="5597"/>
                </a:lnTo>
                <a:lnTo>
                  <a:pt x="14114" y="5524"/>
                </a:lnTo>
                <a:lnTo>
                  <a:pt x="14114" y="5159"/>
                </a:lnTo>
                <a:lnTo>
                  <a:pt x="14114" y="4794"/>
                </a:lnTo>
                <a:lnTo>
                  <a:pt x="14041" y="4040"/>
                </a:lnTo>
                <a:lnTo>
                  <a:pt x="13992" y="3699"/>
                </a:lnTo>
                <a:lnTo>
                  <a:pt x="13895" y="3310"/>
                </a:lnTo>
                <a:lnTo>
                  <a:pt x="13968" y="3285"/>
                </a:lnTo>
                <a:lnTo>
                  <a:pt x="14649" y="3650"/>
                </a:lnTo>
                <a:lnTo>
                  <a:pt x="15184" y="3991"/>
                </a:lnTo>
                <a:lnTo>
                  <a:pt x="15671" y="4356"/>
                </a:lnTo>
                <a:lnTo>
                  <a:pt x="16157" y="4770"/>
                </a:lnTo>
                <a:lnTo>
                  <a:pt x="16620" y="5183"/>
                </a:lnTo>
                <a:lnTo>
                  <a:pt x="17058" y="5645"/>
                </a:lnTo>
                <a:lnTo>
                  <a:pt x="17471" y="6108"/>
                </a:lnTo>
                <a:lnTo>
                  <a:pt x="17861" y="6594"/>
                </a:lnTo>
                <a:lnTo>
                  <a:pt x="18226" y="7081"/>
                </a:lnTo>
                <a:lnTo>
                  <a:pt x="17788" y="7519"/>
                </a:lnTo>
                <a:lnTo>
                  <a:pt x="17350" y="7933"/>
                </a:lnTo>
                <a:lnTo>
                  <a:pt x="16887" y="8322"/>
                </a:lnTo>
                <a:lnTo>
                  <a:pt x="16425" y="8687"/>
                </a:lnTo>
                <a:lnTo>
                  <a:pt x="15938" y="9052"/>
                </a:lnTo>
                <a:lnTo>
                  <a:pt x="15427" y="9368"/>
                </a:lnTo>
                <a:lnTo>
                  <a:pt x="14892" y="9660"/>
                </a:lnTo>
                <a:lnTo>
                  <a:pt x="14333" y="9904"/>
                </a:lnTo>
                <a:lnTo>
                  <a:pt x="13773" y="10098"/>
                </a:lnTo>
                <a:lnTo>
                  <a:pt x="13213" y="10244"/>
                </a:lnTo>
                <a:lnTo>
                  <a:pt x="12654" y="10366"/>
                </a:lnTo>
                <a:lnTo>
                  <a:pt x="12070" y="10463"/>
                </a:lnTo>
                <a:lnTo>
                  <a:pt x="11510" y="10536"/>
                </a:lnTo>
                <a:lnTo>
                  <a:pt x="10926" y="10561"/>
                </a:lnTo>
                <a:lnTo>
                  <a:pt x="10342" y="10585"/>
                </a:lnTo>
                <a:lnTo>
                  <a:pt x="9758" y="10561"/>
                </a:lnTo>
                <a:lnTo>
                  <a:pt x="9174" y="10536"/>
                </a:lnTo>
                <a:lnTo>
                  <a:pt x="8614" y="10463"/>
                </a:lnTo>
                <a:lnTo>
                  <a:pt x="8030" y="10366"/>
                </a:lnTo>
                <a:lnTo>
                  <a:pt x="7471" y="10244"/>
                </a:lnTo>
                <a:lnTo>
                  <a:pt x="6911" y="10098"/>
                </a:lnTo>
                <a:lnTo>
                  <a:pt x="6352" y="9952"/>
                </a:lnTo>
                <a:lnTo>
                  <a:pt x="5792" y="9758"/>
                </a:lnTo>
                <a:lnTo>
                  <a:pt x="5257" y="9563"/>
                </a:lnTo>
                <a:lnTo>
                  <a:pt x="4648" y="9320"/>
                </a:lnTo>
                <a:lnTo>
                  <a:pt x="4040" y="9028"/>
                </a:lnTo>
                <a:lnTo>
                  <a:pt x="3748" y="8857"/>
                </a:lnTo>
                <a:lnTo>
                  <a:pt x="3456" y="8687"/>
                </a:lnTo>
                <a:lnTo>
                  <a:pt x="3188" y="8492"/>
                </a:lnTo>
                <a:lnTo>
                  <a:pt x="2921" y="8298"/>
                </a:lnTo>
                <a:lnTo>
                  <a:pt x="2750" y="8152"/>
                </a:lnTo>
                <a:lnTo>
                  <a:pt x="2604" y="8006"/>
                </a:lnTo>
                <a:lnTo>
                  <a:pt x="2337" y="7665"/>
                </a:lnTo>
                <a:lnTo>
                  <a:pt x="2069" y="7324"/>
                </a:lnTo>
                <a:lnTo>
                  <a:pt x="1899" y="7178"/>
                </a:lnTo>
                <a:lnTo>
                  <a:pt x="1753" y="7057"/>
                </a:lnTo>
                <a:lnTo>
                  <a:pt x="1874" y="7008"/>
                </a:lnTo>
                <a:lnTo>
                  <a:pt x="1972" y="6935"/>
                </a:lnTo>
                <a:lnTo>
                  <a:pt x="1996" y="6911"/>
                </a:lnTo>
                <a:lnTo>
                  <a:pt x="1996" y="6862"/>
                </a:lnTo>
                <a:lnTo>
                  <a:pt x="1996" y="6813"/>
                </a:lnTo>
                <a:lnTo>
                  <a:pt x="1972" y="6789"/>
                </a:lnTo>
                <a:lnTo>
                  <a:pt x="1947" y="6765"/>
                </a:lnTo>
                <a:lnTo>
                  <a:pt x="2239" y="6400"/>
                </a:lnTo>
                <a:lnTo>
                  <a:pt x="2531" y="6083"/>
                </a:lnTo>
                <a:lnTo>
                  <a:pt x="2872" y="5743"/>
                </a:lnTo>
                <a:lnTo>
                  <a:pt x="3213" y="5451"/>
                </a:lnTo>
                <a:lnTo>
                  <a:pt x="3943" y="4867"/>
                </a:lnTo>
                <a:lnTo>
                  <a:pt x="4673" y="4332"/>
                </a:lnTo>
                <a:lnTo>
                  <a:pt x="5135" y="4015"/>
                </a:lnTo>
                <a:lnTo>
                  <a:pt x="5622" y="3699"/>
                </a:lnTo>
                <a:lnTo>
                  <a:pt x="6108" y="3407"/>
                </a:lnTo>
                <a:lnTo>
                  <a:pt x="6595" y="3139"/>
                </a:lnTo>
                <a:close/>
                <a:moveTo>
                  <a:pt x="10853" y="0"/>
                </a:moveTo>
                <a:lnTo>
                  <a:pt x="10780" y="49"/>
                </a:lnTo>
                <a:lnTo>
                  <a:pt x="10707" y="171"/>
                </a:lnTo>
                <a:lnTo>
                  <a:pt x="10658" y="317"/>
                </a:lnTo>
                <a:lnTo>
                  <a:pt x="10634" y="487"/>
                </a:lnTo>
                <a:lnTo>
                  <a:pt x="10634" y="657"/>
                </a:lnTo>
                <a:lnTo>
                  <a:pt x="10099" y="633"/>
                </a:lnTo>
                <a:lnTo>
                  <a:pt x="9588" y="633"/>
                </a:lnTo>
                <a:lnTo>
                  <a:pt x="9539" y="390"/>
                </a:lnTo>
                <a:lnTo>
                  <a:pt x="9442" y="195"/>
                </a:lnTo>
                <a:lnTo>
                  <a:pt x="9393" y="146"/>
                </a:lnTo>
                <a:lnTo>
                  <a:pt x="9344" y="146"/>
                </a:lnTo>
                <a:lnTo>
                  <a:pt x="9271" y="171"/>
                </a:lnTo>
                <a:lnTo>
                  <a:pt x="9247" y="219"/>
                </a:lnTo>
                <a:lnTo>
                  <a:pt x="9198" y="414"/>
                </a:lnTo>
                <a:lnTo>
                  <a:pt x="9198" y="633"/>
                </a:lnTo>
                <a:lnTo>
                  <a:pt x="8687" y="657"/>
                </a:lnTo>
                <a:lnTo>
                  <a:pt x="8298" y="706"/>
                </a:lnTo>
                <a:lnTo>
                  <a:pt x="7933" y="779"/>
                </a:lnTo>
                <a:lnTo>
                  <a:pt x="7763" y="171"/>
                </a:lnTo>
                <a:lnTo>
                  <a:pt x="7763" y="146"/>
                </a:lnTo>
                <a:lnTo>
                  <a:pt x="7690" y="146"/>
                </a:lnTo>
                <a:lnTo>
                  <a:pt x="7617" y="317"/>
                </a:lnTo>
                <a:lnTo>
                  <a:pt x="7568" y="487"/>
                </a:lnTo>
                <a:lnTo>
                  <a:pt x="7568" y="657"/>
                </a:lnTo>
                <a:lnTo>
                  <a:pt x="7592" y="852"/>
                </a:lnTo>
                <a:lnTo>
                  <a:pt x="7009" y="998"/>
                </a:lnTo>
                <a:lnTo>
                  <a:pt x="6449" y="1168"/>
                </a:lnTo>
                <a:lnTo>
                  <a:pt x="6376" y="925"/>
                </a:lnTo>
                <a:lnTo>
                  <a:pt x="6327" y="682"/>
                </a:lnTo>
                <a:lnTo>
                  <a:pt x="6303" y="633"/>
                </a:lnTo>
                <a:lnTo>
                  <a:pt x="6230" y="609"/>
                </a:lnTo>
                <a:lnTo>
                  <a:pt x="6181" y="633"/>
                </a:lnTo>
                <a:lnTo>
                  <a:pt x="6157" y="682"/>
                </a:lnTo>
                <a:lnTo>
                  <a:pt x="6108" y="828"/>
                </a:lnTo>
                <a:lnTo>
                  <a:pt x="6084" y="998"/>
                </a:lnTo>
                <a:lnTo>
                  <a:pt x="6084" y="1144"/>
                </a:lnTo>
                <a:lnTo>
                  <a:pt x="6108" y="1290"/>
                </a:lnTo>
                <a:lnTo>
                  <a:pt x="5597" y="1509"/>
                </a:lnTo>
                <a:lnTo>
                  <a:pt x="5111" y="1728"/>
                </a:lnTo>
                <a:lnTo>
                  <a:pt x="4673" y="1947"/>
                </a:lnTo>
                <a:lnTo>
                  <a:pt x="4527" y="1631"/>
                </a:lnTo>
                <a:lnTo>
                  <a:pt x="4502" y="1631"/>
                </a:lnTo>
                <a:lnTo>
                  <a:pt x="4478" y="1606"/>
                </a:lnTo>
                <a:lnTo>
                  <a:pt x="4454" y="1631"/>
                </a:lnTo>
                <a:lnTo>
                  <a:pt x="4429" y="1655"/>
                </a:lnTo>
                <a:lnTo>
                  <a:pt x="4405" y="1874"/>
                </a:lnTo>
                <a:lnTo>
                  <a:pt x="4405" y="2093"/>
                </a:lnTo>
                <a:lnTo>
                  <a:pt x="3918" y="2385"/>
                </a:lnTo>
                <a:lnTo>
                  <a:pt x="3480" y="2701"/>
                </a:lnTo>
                <a:lnTo>
                  <a:pt x="3286" y="2872"/>
                </a:lnTo>
                <a:lnTo>
                  <a:pt x="3188" y="2628"/>
                </a:lnTo>
                <a:lnTo>
                  <a:pt x="3140" y="2531"/>
                </a:lnTo>
                <a:lnTo>
                  <a:pt x="3067" y="2434"/>
                </a:lnTo>
                <a:lnTo>
                  <a:pt x="3042" y="2434"/>
                </a:lnTo>
                <a:lnTo>
                  <a:pt x="2969" y="2482"/>
                </a:lnTo>
                <a:lnTo>
                  <a:pt x="2896" y="2555"/>
                </a:lnTo>
                <a:lnTo>
                  <a:pt x="2872" y="2653"/>
                </a:lnTo>
                <a:lnTo>
                  <a:pt x="2848" y="2726"/>
                </a:lnTo>
                <a:lnTo>
                  <a:pt x="2872" y="2823"/>
                </a:lnTo>
                <a:lnTo>
                  <a:pt x="2896" y="2920"/>
                </a:lnTo>
                <a:lnTo>
                  <a:pt x="2969" y="3139"/>
                </a:lnTo>
                <a:lnTo>
                  <a:pt x="2823" y="3285"/>
                </a:lnTo>
                <a:lnTo>
                  <a:pt x="2702" y="3456"/>
                </a:lnTo>
                <a:lnTo>
                  <a:pt x="2604" y="3650"/>
                </a:lnTo>
                <a:lnTo>
                  <a:pt x="2531" y="3845"/>
                </a:lnTo>
                <a:lnTo>
                  <a:pt x="2531" y="3894"/>
                </a:lnTo>
                <a:lnTo>
                  <a:pt x="2556" y="3942"/>
                </a:lnTo>
                <a:lnTo>
                  <a:pt x="2604" y="3991"/>
                </a:lnTo>
                <a:lnTo>
                  <a:pt x="2677" y="4015"/>
                </a:lnTo>
                <a:lnTo>
                  <a:pt x="2726" y="3991"/>
                </a:lnTo>
                <a:lnTo>
                  <a:pt x="2775" y="3967"/>
                </a:lnTo>
                <a:lnTo>
                  <a:pt x="3213" y="3529"/>
                </a:lnTo>
                <a:lnTo>
                  <a:pt x="3237" y="3577"/>
                </a:lnTo>
                <a:lnTo>
                  <a:pt x="3359" y="3723"/>
                </a:lnTo>
                <a:lnTo>
                  <a:pt x="3529" y="3869"/>
                </a:lnTo>
                <a:lnTo>
                  <a:pt x="3699" y="4040"/>
                </a:lnTo>
                <a:lnTo>
                  <a:pt x="3918" y="4161"/>
                </a:lnTo>
                <a:lnTo>
                  <a:pt x="3261" y="4672"/>
                </a:lnTo>
                <a:lnTo>
                  <a:pt x="3213" y="4648"/>
                </a:lnTo>
                <a:lnTo>
                  <a:pt x="2945" y="4575"/>
                </a:lnTo>
                <a:lnTo>
                  <a:pt x="2702" y="4478"/>
                </a:lnTo>
                <a:lnTo>
                  <a:pt x="2458" y="4356"/>
                </a:lnTo>
                <a:lnTo>
                  <a:pt x="2239" y="4186"/>
                </a:lnTo>
                <a:lnTo>
                  <a:pt x="2020" y="3991"/>
                </a:lnTo>
                <a:lnTo>
                  <a:pt x="1874" y="3772"/>
                </a:lnTo>
                <a:lnTo>
                  <a:pt x="1728" y="3529"/>
                </a:lnTo>
                <a:lnTo>
                  <a:pt x="1631" y="3285"/>
                </a:lnTo>
                <a:lnTo>
                  <a:pt x="1607" y="3237"/>
                </a:lnTo>
                <a:lnTo>
                  <a:pt x="1534" y="3237"/>
                </a:lnTo>
                <a:lnTo>
                  <a:pt x="1509" y="3285"/>
                </a:lnTo>
                <a:lnTo>
                  <a:pt x="1485" y="3407"/>
                </a:lnTo>
                <a:lnTo>
                  <a:pt x="1461" y="3553"/>
                </a:lnTo>
                <a:lnTo>
                  <a:pt x="1485" y="3699"/>
                </a:lnTo>
                <a:lnTo>
                  <a:pt x="1534" y="3845"/>
                </a:lnTo>
                <a:lnTo>
                  <a:pt x="1582" y="3967"/>
                </a:lnTo>
                <a:lnTo>
                  <a:pt x="1655" y="4113"/>
                </a:lnTo>
                <a:lnTo>
                  <a:pt x="1826" y="4380"/>
                </a:lnTo>
                <a:lnTo>
                  <a:pt x="2045" y="4599"/>
                </a:lnTo>
                <a:lnTo>
                  <a:pt x="2288" y="4794"/>
                </a:lnTo>
                <a:lnTo>
                  <a:pt x="2580" y="4940"/>
                </a:lnTo>
                <a:lnTo>
                  <a:pt x="2702" y="4989"/>
                </a:lnTo>
                <a:lnTo>
                  <a:pt x="2848" y="5037"/>
                </a:lnTo>
                <a:lnTo>
                  <a:pt x="2410" y="5427"/>
                </a:lnTo>
                <a:lnTo>
                  <a:pt x="2239" y="5621"/>
                </a:lnTo>
                <a:lnTo>
                  <a:pt x="2142" y="5573"/>
                </a:lnTo>
                <a:lnTo>
                  <a:pt x="2045" y="5524"/>
                </a:lnTo>
                <a:lnTo>
                  <a:pt x="1850" y="5475"/>
                </a:lnTo>
                <a:lnTo>
                  <a:pt x="1631" y="5451"/>
                </a:lnTo>
                <a:lnTo>
                  <a:pt x="1436" y="5402"/>
                </a:lnTo>
                <a:lnTo>
                  <a:pt x="1144" y="5305"/>
                </a:lnTo>
                <a:lnTo>
                  <a:pt x="877" y="5159"/>
                </a:lnTo>
                <a:lnTo>
                  <a:pt x="779" y="5062"/>
                </a:lnTo>
                <a:lnTo>
                  <a:pt x="682" y="4964"/>
                </a:lnTo>
                <a:lnTo>
                  <a:pt x="585" y="4891"/>
                </a:lnTo>
                <a:lnTo>
                  <a:pt x="487" y="4818"/>
                </a:lnTo>
                <a:lnTo>
                  <a:pt x="414" y="4818"/>
                </a:lnTo>
                <a:lnTo>
                  <a:pt x="390" y="4891"/>
                </a:lnTo>
                <a:lnTo>
                  <a:pt x="390" y="4964"/>
                </a:lnTo>
                <a:lnTo>
                  <a:pt x="390" y="5110"/>
                </a:lnTo>
                <a:lnTo>
                  <a:pt x="439" y="5232"/>
                </a:lnTo>
                <a:lnTo>
                  <a:pt x="536" y="5354"/>
                </a:lnTo>
                <a:lnTo>
                  <a:pt x="658" y="5475"/>
                </a:lnTo>
                <a:lnTo>
                  <a:pt x="779" y="5573"/>
                </a:lnTo>
                <a:lnTo>
                  <a:pt x="1023" y="5718"/>
                </a:lnTo>
                <a:lnTo>
                  <a:pt x="1193" y="5791"/>
                </a:lnTo>
                <a:lnTo>
                  <a:pt x="1412" y="5864"/>
                </a:lnTo>
                <a:lnTo>
                  <a:pt x="1655" y="5937"/>
                </a:lnTo>
                <a:lnTo>
                  <a:pt x="1899" y="5962"/>
                </a:lnTo>
                <a:lnTo>
                  <a:pt x="1777" y="6108"/>
                </a:lnTo>
                <a:lnTo>
                  <a:pt x="1655" y="6278"/>
                </a:lnTo>
                <a:lnTo>
                  <a:pt x="1558" y="6473"/>
                </a:lnTo>
                <a:lnTo>
                  <a:pt x="1485" y="6643"/>
                </a:lnTo>
                <a:lnTo>
                  <a:pt x="1144" y="6643"/>
                </a:lnTo>
                <a:lnTo>
                  <a:pt x="877" y="6594"/>
                </a:lnTo>
                <a:lnTo>
                  <a:pt x="609" y="6521"/>
                </a:lnTo>
                <a:lnTo>
                  <a:pt x="366" y="6400"/>
                </a:lnTo>
                <a:lnTo>
                  <a:pt x="122" y="6229"/>
                </a:lnTo>
                <a:lnTo>
                  <a:pt x="49" y="6229"/>
                </a:lnTo>
                <a:lnTo>
                  <a:pt x="1" y="6254"/>
                </a:lnTo>
                <a:lnTo>
                  <a:pt x="1" y="6302"/>
                </a:lnTo>
                <a:lnTo>
                  <a:pt x="74" y="6424"/>
                </a:lnTo>
                <a:lnTo>
                  <a:pt x="147" y="6546"/>
                </a:lnTo>
                <a:lnTo>
                  <a:pt x="220" y="6643"/>
                </a:lnTo>
                <a:lnTo>
                  <a:pt x="317" y="6740"/>
                </a:lnTo>
                <a:lnTo>
                  <a:pt x="439" y="6813"/>
                </a:lnTo>
                <a:lnTo>
                  <a:pt x="560" y="6862"/>
                </a:lnTo>
                <a:lnTo>
                  <a:pt x="804" y="6984"/>
                </a:lnTo>
                <a:lnTo>
                  <a:pt x="1071" y="7032"/>
                </a:lnTo>
                <a:lnTo>
                  <a:pt x="1363" y="7081"/>
                </a:lnTo>
                <a:lnTo>
                  <a:pt x="1680" y="7568"/>
                </a:lnTo>
                <a:lnTo>
                  <a:pt x="2020" y="8006"/>
                </a:lnTo>
                <a:lnTo>
                  <a:pt x="2410" y="8419"/>
                </a:lnTo>
                <a:lnTo>
                  <a:pt x="2848" y="8784"/>
                </a:lnTo>
                <a:lnTo>
                  <a:pt x="3286" y="9125"/>
                </a:lnTo>
                <a:lnTo>
                  <a:pt x="3772" y="9417"/>
                </a:lnTo>
                <a:lnTo>
                  <a:pt x="4283" y="9685"/>
                </a:lnTo>
                <a:lnTo>
                  <a:pt x="4819" y="9928"/>
                </a:lnTo>
                <a:lnTo>
                  <a:pt x="5403" y="10147"/>
                </a:lnTo>
                <a:lnTo>
                  <a:pt x="5987" y="10342"/>
                </a:lnTo>
                <a:lnTo>
                  <a:pt x="6571" y="10536"/>
                </a:lnTo>
                <a:lnTo>
                  <a:pt x="7155" y="10682"/>
                </a:lnTo>
                <a:lnTo>
                  <a:pt x="7763" y="10828"/>
                </a:lnTo>
                <a:lnTo>
                  <a:pt x="8371" y="10926"/>
                </a:lnTo>
                <a:lnTo>
                  <a:pt x="8979" y="11023"/>
                </a:lnTo>
                <a:lnTo>
                  <a:pt x="9612" y="11072"/>
                </a:lnTo>
                <a:lnTo>
                  <a:pt x="10220" y="11096"/>
                </a:lnTo>
                <a:lnTo>
                  <a:pt x="10829" y="11072"/>
                </a:lnTo>
                <a:lnTo>
                  <a:pt x="11461" y="11047"/>
                </a:lnTo>
                <a:lnTo>
                  <a:pt x="12070" y="10974"/>
                </a:lnTo>
                <a:lnTo>
                  <a:pt x="12678" y="10877"/>
                </a:lnTo>
                <a:lnTo>
                  <a:pt x="13286" y="10755"/>
                </a:lnTo>
                <a:lnTo>
                  <a:pt x="13870" y="10585"/>
                </a:lnTo>
                <a:lnTo>
                  <a:pt x="14454" y="10390"/>
                </a:lnTo>
                <a:lnTo>
                  <a:pt x="15063" y="10147"/>
                </a:lnTo>
                <a:lnTo>
                  <a:pt x="15622" y="9831"/>
                </a:lnTo>
                <a:lnTo>
                  <a:pt x="16182" y="9514"/>
                </a:lnTo>
                <a:lnTo>
                  <a:pt x="16693" y="9149"/>
                </a:lnTo>
                <a:lnTo>
                  <a:pt x="17204" y="8736"/>
                </a:lnTo>
                <a:lnTo>
                  <a:pt x="17690" y="8322"/>
                </a:lnTo>
                <a:lnTo>
                  <a:pt x="18153" y="7884"/>
                </a:lnTo>
                <a:lnTo>
                  <a:pt x="18615" y="7446"/>
                </a:lnTo>
                <a:lnTo>
                  <a:pt x="18639" y="7397"/>
                </a:lnTo>
                <a:lnTo>
                  <a:pt x="18761" y="7373"/>
                </a:lnTo>
                <a:lnTo>
                  <a:pt x="18858" y="7300"/>
                </a:lnTo>
                <a:lnTo>
                  <a:pt x="19029" y="7300"/>
                </a:lnTo>
                <a:lnTo>
                  <a:pt x="19175" y="7276"/>
                </a:lnTo>
                <a:lnTo>
                  <a:pt x="19321" y="7227"/>
                </a:lnTo>
                <a:lnTo>
                  <a:pt x="19467" y="7178"/>
                </a:lnTo>
                <a:lnTo>
                  <a:pt x="19613" y="7105"/>
                </a:lnTo>
                <a:lnTo>
                  <a:pt x="19734" y="7008"/>
                </a:lnTo>
                <a:lnTo>
                  <a:pt x="19807" y="6886"/>
                </a:lnTo>
                <a:lnTo>
                  <a:pt x="19880" y="6765"/>
                </a:lnTo>
                <a:lnTo>
                  <a:pt x="19880" y="6716"/>
                </a:lnTo>
                <a:lnTo>
                  <a:pt x="19880" y="6667"/>
                </a:lnTo>
                <a:lnTo>
                  <a:pt x="19832" y="6619"/>
                </a:lnTo>
                <a:lnTo>
                  <a:pt x="19807" y="6570"/>
                </a:lnTo>
                <a:lnTo>
                  <a:pt x="19710" y="6546"/>
                </a:lnTo>
                <a:lnTo>
                  <a:pt x="19661" y="6546"/>
                </a:lnTo>
                <a:lnTo>
                  <a:pt x="19613" y="6570"/>
                </a:lnTo>
                <a:lnTo>
                  <a:pt x="19467" y="6643"/>
                </a:lnTo>
                <a:lnTo>
                  <a:pt x="19369" y="6716"/>
                </a:lnTo>
                <a:lnTo>
                  <a:pt x="19248" y="6789"/>
                </a:lnTo>
                <a:lnTo>
                  <a:pt x="19102" y="6862"/>
                </a:lnTo>
                <a:lnTo>
                  <a:pt x="18858" y="6911"/>
                </a:lnTo>
                <a:lnTo>
                  <a:pt x="18566" y="6521"/>
                </a:lnTo>
                <a:lnTo>
                  <a:pt x="18250" y="6132"/>
                </a:lnTo>
                <a:lnTo>
                  <a:pt x="18420" y="6108"/>
                </a:lnTo>
                <a:lnTo>
                  <a:pt x="18664" y="6059"/>
                </a:lnTo>
                <a:lnTo>
                  <a:pt x="18956" y="5962"/>
                </a:lnTo>
                <a:lnTo>
                  <a:pt x="19077" y="5889"/>
                </a:lnTo>
                <a:lnTo>
                  <a:pt x="19199" y="5816"/>
                </a:lnTo>
                <a:lnTo>
                  <a:pt x="19272" y="5718"/>
                </a:lnTo>
                <a:lnTo>
                  <a:pt x="19321" y="5597"/>
                </a:lnTo>
                <a:lnTo>
                  <a:pt x="19321" y="5548"/>
                </a:lnTo>
                <a:lnTo>
                  <a:pt x="19321" y="5500"/>
                </a:lnTo>
                <a:lnTo>
                  <a:pt x="19296" y="5475"/>
                </a:lnTo>
                <a:lnTo>
                  <a:pt x="19248" y="5451"/>
                </a:lnTo>
                <a:lnTo>
                  <a:pt x="19150" y="5451"/>
                </a:lnTo>
                <a:lnTo>
                  <a:pt x="19053" y="5475"/>
                </a:lnTo>
                <a:lnTo>
                  <a:pt x="18858" y="5548"/>
                </a:lnTo>
                <a:lnTo>
                  <a:pt x="18688" y="5621"/>
                </a:lnTo>
                <a:lnTo>
                  <a:pt x="18493" y="5718"/>
                </a:lnTo>
                <a:lnTo>
                  <a:pt x="18226" y="5767"/>
                </a:lnTo>
                <a:lnTo>
                  <a:pt x="17958" y="5791"/>
                </a:lnTo>
                <a:lnTo>
                  <a:pt x="17496" y="5281"/>
                </a:lnTo>
                <a:lnTo>
                  <a:pt x="17690" y="5281"/>
                </a:lnTo>
                <a:lnTo>
                  <a:pt x="17885" y="5256"/>
                </a:lnTo>
                <a:lnTo>
                  <a:pt x="18080" y="5208"/>
                </a:lnTo>
                <a:lnTo>
                  <a:pt x="18274" y="5135"/>
                </a:lnTo>
                <a:lnTo>
                  <a:pt x="18591" y="4964"/>
                </a:lnTo>
                <a:lnTo>
                  <a:pt x="18761" y="4867"/>
                </a:lnTo>
                <a:lnTo>
                  <a:pt x="18931" y="4745"/>
                </a:lnTo>
                <a:lnTo>
                  <a:pt x="19077" y="4599"/>
                </a:lnTo>
                <a:lnTo>
                  <a:pt x="19199" y="4453"/>
                </a:lnTo>
                <a:lnTo>
                  <a:pt x="19272" y="4307"/>
                </a:lnTo>
                <a:lnTo>
                  <a:pt x="19296" y="4234"/>
                </a:lnTo>
                <a:lnTo>
                  <a:pt x="19296" y="4137"/>
                </a:lnTo>
                <a:lnTo>
                  <a:pt x="19296" y="4088"/>
                </a:lnTo>
                <a:lnTo>
                  <a:pt x="19272" y="4064"/>
                </a:lnTo>
                <a:lnTo>
                  <a:pt x="19199" y="4064"/>
                </a:lnTo>
                <a:lnTo>
                  <a:pt x="19077" y="4088"/>
                </a:lnTo>
                <a:lnTo>
                  <a:pt x="18956" y="4137"/>
                </a:lnTo>
                <a:lnTo>
                  <a:pt x="18737" y="4307"/>
                </a:lnTo>
                <a:lnTo>
                  <a:pt x="18518" y="4478"/>
                </a:lnTo>
                <a:lnTo>
                  <a:pt x="18323" y="4648"/>
                </a:lnTo>
                <a:lnTo>
                  <a:pt x="18031" y="4794"/>
                </a:lnTo>
                <a:lnTo>
                  <a:pt x="17763" y="4867"/>
                </a:lnTo>
                <a:lnTo>
                  <a:pt x="17447" y="4916"/>
                </a:lnTo>
                <a:lnTo>
                  <a:pt x="17155" y="4916"/>
                </a:lnTo>
                <a:lnTo>
                  <a:pt x="16620" y="4429"/>
                </a:lnTo>
                <a:lnTo>
                  <a:pt x="16839" y="4186"/>
                </a:lnTo>
                <a:lnTo>
                  <a:pt x="17058" y="3967"/>
                </a:lnTo>
                <a:lnTo>
                  <a:pt x="17277" y="3748"/>
                </a:lnTo>
                <a:lnTo>
                  <a:pt x="17593" y="3918"/>
                </a:lnTo>
                <a:lnTo>
                  <a:pt x="17909" y="4088"/>
                </a:lnTo>
                <a:lnTo>
                  <a:pt x="18031" y="4113"/>
                </a:lnTo>
                <a:lnTo>
                  <a:pt x="18128" y="4113"/>
                </a:lnTo>
                <a:lnTo>
                  <a:pt x="18201" y="4040"/>
                </a:lnTo>
                <a:lnTo>
                  <a:pt x="18274" y="3967"/>
                </a:lnTo>
                <a:lnTo>
                  <a:pt x="18299" y="3894"/>
                </a:lnTo>
                <a:lnTo>
                  <a:pt x="18299" y="3796"/>
                </a:lnTo>
                <a:lnTo>
                  <a:pt x="18250" y="3723"/>
                </a:lnTo>
                <a:lnTo>
                  <a:pt x="18177" y="3650"/>
                </a:lnTo>
                <a:lnTo>
                  <a:pt x="17885" y="3504"/>
                </a:lnTo>
                <a:lnTo>
                  <a:pt x="17593" y="3358"/>
                </a:lnTo>
                <a:lnTo>
                  <a:pt x="17690" y="3212"/>
                </a:lnTo>
                <a:lnTo>
                  <a:pt x="17763" y="3042"/>
                </a:lnTo>
                <a:lnTo>
                  <a:pt x="17763" y="3018"/>
                </a:lnTo>
                <a:lnTo>
                  <a:pt x="17739" y="2993"/>
                </a:lnTo>
                <a:lnTo>
                  <a:pt x="17690" y="2993"/>
                </a:lnTo>
                <a:lnTo>
                  <a:pt x="17423" y="3237"/>
                </a:lnTo>
                <a:lnTo>
                  <a:pt x="16376" y="2555"/>
                </a:lnTo>
                <a:lnTo>
                  <a:pt x="16693" y="2190"/>
                </a:lnTo>
                <a:lnTo>
                  <a:pt x="16717" y="2142"/>
                </a:lnTo>
                <a:lnTo>
                  <a:pt x="16693" y="2069"/>
                </a:lnTo>
                <a:lnTo>
                  <a:pt x="16668" y="2044"/>
                </a:lnTo>
                <a:lnTo>
                  <a:pt x="16595" y="2020"/>
                </a:lnTo>
                <a:lnTo>
                  <a:pt x="16449" y="2093"/>
                </a:lnTo>
                <a:lnTo>
                  <a:pt x="16303" y="2166"/>
                </a:lnTo>
                <a:lnTo>
                  <a:pt x="16036" y="2361"/>
                </a:lnTo>
                <a:lnTo>
                  <a:pt x="15914" y="2288"/>
                </a:lnTo>
                <a:lnTo>
                  <a:pt x="15354" y="2020"/>
                </a:lnTo>
                <a:lnTo>
                  <a:pt x="14795" y="1752"/>
                </a:lnTo>
                <a:lnTo>
                  <a:pt x="15087" y="1290"/>
                </a:lnTo>
                <a:lnTo>
                  <a:pt x="15087" y="1266"/>
                </a:lnTo>
                <a:lnTo>
                  <a:pt x="15063" y="1266"/>
                </a:lnTo>
                <a:lnTo>
                  <a:pt x="14795" y="1436"/>
                </a:lnTo>
                <a:lnTo>
                  <a:pt x="14552" y="1655"/>
                </a:lnTo>
                <a:lnTo>
                  <a:pt x="14089" y="1460"/>
                </a:lnTo>
                <a:lnTo>
                  <a:pt x="13603" y="1290"/>
                </a:lnTo>
                <a:lnTo>
                  <a:pt x="13140" y="1144"/>
                </a:lnTo>
                <a:lnTo>
                  <a:pt x="12702" y="1022"/>
                </a:lnTo>
                <a:lnTo>
                  <a:pt x="12775" y="706"/>
                </a:lnTo>
                <a:lnTo>
                  <a:pt x="12800" y="536"/>
                </a:lnTo>
                <a:lnTo>
                  <a:pt x="12800" y="365"/>
                </a:lnTo>
                <a:lnTo>
                  <a:pt x="12775" y="317"/>
                </a:lnTo>
                <a:lnTo>
                  <a:pt x="12751" y="292"/>
                </a:lnTo>
                <a:lnTo>
                  <a:pt x="12702" y="292"/>
                </a:lnTo>
                <a:lnTo>
                  <a:pt x="12654" y="341"/>
                </a:lnTo>
                <a:lnTo>
                  <a:pt x="12532" y="560"/>
                </a:lnTo>
                <a:lnTo>
                  <a:pt x="12337" y="925"/>
                </a:lnTo>
                <a:lnTo>
                  <a:pt x="11705" y="803"/>
                </a:lnTo>
                <a:lnTo>
                  <a:pt x="11072" y="706"/>
                </a:lnTo>
                <a:lnTo>
                  <a:pt x="11072" y="511"/>
                </a:lnTo>
                <a:lnTo>
                  <a:pt x="11072" y="317"/>
                </a:lnTo>
                <a:lnTo>
                  <a:pt x="11072" y="244"/>
                </a:lnTo>
                <a:lnTo>
                  <a:pt x="11048" y="146"/>
                </a:lnTo>
                <a:lnTo>
                  <a:pt x="10999" y="73"/>
                </a:lnTo>
                <a:lnTo>
                  <a:pt x="10950" y="25"/>
                </a:lnTo>
                <a:lnTo>
                  <a:pt x="10902" y="0"/>
                </a:ln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4" name="Google Shape;669;p50">
            <a:extLst>
              <a:ext uri="{FF2B5EF4-FFF2-40B4-BE49-F238E27FC236}">
                <a16:creationId xmlns:a16="http://schemas.microsoft.com/office/drawing/2014/main" id="{40FF331B-DFE5-4DB8-9E64-03FBC347E7E1}"/>
              </a:ext>
            </a:extLst>
          </p:cNvPr>
          <p:cNvSpPr/>
          <p:nvPr/>
        </p:nvSpPr>
        <p:spPr>
          <a:xfrm>
            <a:off x="4103293" y="2788014"/>
            <a:ext cx="375993" cy="347276"/>
          </a:xfrm>
          <a:custGeom>
            <a:avLst/>
            <a:gdLst/>
            <a:ahLst/>
            <a:cxnLst/>
            <a:rect l="l" t="t" r="r" b="b"/>
            <a:pathLst>
              <a:path w="17204" h="15890" extrusionOk="0">
                <a:moveTo>
                  <a:pt x="1241" y="6108"/>
                </a:moveTo>
                <a:lnTo>
                  <a:pt x="1022" y="6376"/>
                </a:lnTo>
                <a:lnTo>
                  <a:pt x="852" y="6644"/>
                </a:lnTo>
                <a:lnTo>
                  <a:pt x="755" y="6765"/>
                </a:lnTo>
                <a:lnTo>
                  <a:pt x="730" y="6425"/>
                </a:lnTo>
                <a:lnTo>
                  <a:pt x="682" y="6108"/>
                </a:lnTo>
                <a:close/>
                <a:moveTo>
                  <a:pt x="3188" y="6181"/>
                </a:moveTo>
                <a:lnTo>
                  <a:pt x="3918" y="6206"/>
                </a:lnTo>
                <a:lnTo>
                  <a:pt x="3772" y="6327"/>
                </a:lnTo>
                <a:lnTo>
                  <a:pt x="3626" y="6498"/>
                </a:lnTo>
                <a:lnTo>
                  <a:pt x="3382" y="6814"/>
                </a:lnTo>
                <a:lnTo>
                  <a:pt x="3236" y="7009"/>
                </a:lnTo>
                <a:lnTo>
                  <a:pt x="3115" y="6936"/>
                </a:lnTo>
                <a:lnTo>
                  <a:pt x="2969" y="6911"/>
                </a:lnTo>
                <a:lnTo>
                  <a:pt x="2896" y="6887"/>
                </a:lnTo>
                <a:lnTo>
                  <a:pt x="2798" y="6863"/>
                </a:lnTo>
                <a:lnTo>
                  <a:pt x="2725" y="6863"/>
                </a:lnTo>
                <a:lnTo>
                  <a:pt x="2969" y="6546"/>
                </a:lnTo>
                <a:lnTo>
                  <a:pt x="3188" y="6230"/>
                </a:lnTo>
                <a:lnTo>
                  <a:pt x="3188" y="6181"/>
                </a:lnTo>
                <a:close/>
                <a:moveTo>
                  <a:pt x="4112" y="6206"/>
                </a:moveTo>
                <a:lnTo>
                  <a:pt x="4064" y="6376"/>
                </a:lnTo>
                <a:lnTo>
                  <a:pt x="4039" y="6546"/>
                </a:lnTo>
                <a:lnTo>
                  <a:pt x="4039" y="6863"/>
                </a:lnTo>
                <a:lnTo>
                  <a:pt x="3991" y="7398"/>
                </a:lnTo>
                <a:lnTo>
                  <a:pt x="3796" y="7617"/>
                </a:lnTo>
                <a:lnTo>
                  <a:pt x="3626" y="7860"/>
                </a:lnTo>
                <a:lnTo>
                  <a:pt x="3650" y="7714"/>
                </a:lnTo>
                <a:lnTo>
                  <a:pt x="3650" y="7568"/>
                </a:lnTo>
                <a:lnTo>
                  <a:pt x="3626" y="7447"/>
                </a:lnTo>
                <a:lnTo>
                  <a:pt x="3577" y="7325"/>
                </a:lnTo>
                <a:lnTo>
                  <a:pt x="3504" y="7203"/>
                </a:lnTo>
                <a:lnTo>
                  <a:pt x="3820" y="6717"/>
                </a:lnTo>
                <a:lnTo>
                  <a:pt x="3966" y="6473"/>
                </a:lnTo>
                <a:lnTo>
                  <a:pt x="4088" y="6206"/>
                </a:lnTo>
                <a:close/>
                <a:moveTo>
                  <a:pt x="2701" y="7301"/>
                </a:moveTo>
                <a:lnTo>
                  <a:pt x="2750" y="7325"/>
                </a:lnTo>
                <a:lnTo>
                  <a:pt x="2823" y="7325"/>
                </a:lnTo>
                <a:lnTo>
                  <a:pt x="2969" y="7374"/>
                </a:lnTo>
                <a:lnTo>
                  <a:pt x="3090" y="7447"/>
                </a:lnTo>
                <a:lnTo>
                  <a:pt x="3163" y="7568"/>
                </a:lnTo>
                <a:lnTo>
                  <a:pt x="3188" y="7690"/>
                </a:lnTo>
                <a:lnTo>
                  <a:pt x="3188" y="7836"/>
                </a:lnTo>
                <a:lnTo>
                  <a:pt x="3139" y="7982"/>
                </a:lnTo>
                <a:lnTo>
                  <a:pt x="3042" y="8104"/>
                </a:lnTo>
                <a:lnTo>
                  <a:pt x="2920" y="8201"/>
                </a:lnTo>
                <a:lnTo>
                  <a:pt x="2847" y="8225"/>
                </a:lnTo>
                <a:lnTo>
                  <a:pt x="2774" y="8250"/>
                </a:lnTo>
                <a:lnTo>
                  <a:pt x="2677" y="8225"/>
                </a:lnTo>
                <a:lnTo>
                  <a:pt x="2604" y="8201"/>
                </a:lnTo>
                <a:lnTo>
                  <a:pt x="2531" y="8152"/>
                </a:lnTo>
                <a:lnTo>
                  <a:pt x="2482" y="8079"/>
                </a:lnTo>
                <a:lnTo>
                  <a:pt x="2433" y="8031"/>
                </a:lnTo>
                <a:lnTo>
                  <a:pt x="2409" y="7958"/>
                </a:lnTo>
                <a:lnTo>
                  <a:pt x="2385" y="7836"/>
                </a:lnTo>
                <a:lnTo>
                  <a:pt x="2385" y="7714"/>
                </a:lnTo>
                <a:lnTo>
                  <a:pt x="2433" y="7593"/>
                </a:lnTo>
                <a:lnTo>
                  <a:pt x="2482" y="7495"/>
                </a:lnTo>
                <a:lnTo>
                  <a:pt x="2579" y="7374"/>
                </a:lnTo>
                <a:lnTo>
                  <a:pt x="2701" y="7301"/>
                </a:lnTo>
                <a:close/>
                <a:moveTo>
                  <a:pt x="1582" y="6133"/>
                </a:moveTo>
                <a:lnTo>
                  <a:pt x="1898" y="6157"/>
                </a:lnTo>
                <a:lnTo>
                  <a:pt x="2239" y="6157"/>
                </a:lnTo>
                <a:lnTo>
                  <a:pt x="3042" y="6181"/>
                </a:lnTo>
                <a:lnTo>
                  <a:pt x="2823" y="6303"/>
                </a:lnTo>
                <a:lnTo>
                  <a:pt x="2628" y="6473"/>
                </a:lnTo>
                <a:lnTo>
                  <a:pt x="2458" y="6692"/>
                </a:lnTo>
                <a:lnTo>
                  <a:pt x="2287" y="6911"/>
                </a:lnTo>
                <a:lnTo>
                  <a:pt x="1995" y="7398"/>
                </a:lnTo>
                <a:lnTo>
                  <a:pt x="1728" y="7836"/>
                </a:lnTo>
                <a:lnTo>
                  <a:pt x="1485" y="8225"/>
                </a:lnTo>
                <a:lnTo>
                  <a:pt x="1193" y="8639"/>
                </a:lnTo>
                <a:lnTo>
                  <a:pt x="925" y="9053"/>
                </a:lnTo>
                <a:lnTo>
                  <a:pt x="657" y="9466"/>
                </a:lnTo>
                <a:lnTo>
                  <a:pt x="633" y="8639"/>
                </a:lnTo>
                <a:lnTo>
                  <a:pt x="755" y="8566"/>
                </a:lnTo>
                <a:lnTo>
                  <a:pt x="852" y="8469"/>
                </a:lnTo>
                <a:lnTo>
                  <a:pt x="1047" y="8225"/>
                </a:lnTo>
                <a:lnTo>
                  <a:pt x="1193" y="7982"/>
                </a:lnTo>
                <a:lnTo>
                  <a:pt x="1314" y="7714"/>
                </a:lnTo>
                <a:lnTo>
                  <a:pt x="1436" y="7544"/>
                </a:lnTo>
                <a:lnTo>
                  <a:pt x="1582" y="7349"/>
                </a:lnTo>
                <a:lnTo>
                  <a:pt x="1874" y="6984"/>
                </a:lnTo>
                <a:lnTo>
                  <a:pt x="1995" y="6790"/>
                </a:lnTo>
                <a:lnTo>
                  <a:pt x="2141" y="6619"/>
                </a:lnTo>
                <a:lnTo>
                  <a:pt x="2239" y="6425"/>
                </a:lnTo>
                <a:lnTo>
                  <a:pt x="2312" y="6206"/>
                </a:lnTo>
                <a:lnTo>
                  <a:pt x="2312" y="6181"/>
                </a:lnTo>
                <a:lnTo>
                  <a:pt x="2287" y="6181"/>
                </a:lnTo>
                <a:lnTo>
                  <a:pt x="2117" y="6279"/>
                </a:lnTo>
                <a:lnTo>
                  <a:pt x="1971" y="6400"/>
                </a:lnTo>
                <a:lnTo>
                  <a:pt x="1825" y="6546"/>
                </a:lnTo>
                <a:lnTo>
                  <a:pt x="1703" y="6692"/>
                </a:lnTo>
                <a:lnTo>
                  <a:pt x="1460" y="7009"/>
                </a:lnTo>
                <a:lnTo>
                  <a:pt x="1217" y="7325"/>
                </a:lnTo>
                <a:lnTo>
                  <a:pt x="925" y="7714"/>
                </a:lnTo>
                <a:lnTo>
                  <a:pt x="657" y="8152"/>
                </a:lnTo>
                <a:lnTo>
                  <a:pt x="657" y="8128"/>
                </a:lnTo>
                <a:lnTo>
                  <a:pt x="730" y="7398"/>
                </a:lnTo>
                <a:lnTo>
                  <a:pt x="828" y="7276"/>
                </a:lnTo>
                <a:lnTo>
                  <a:pt x="901" y="7130"/>
                </a:lnTo>
                <a:lnTo>
                  <a:pt x="1047" y="6887"/>
                </a:lnTo>
                <a:lnTo>
                  <a:pt x="1339" y="6522"/>
                </a:lnTo>
                <a:lnTo>
                  <a:pt x="1460" y="6327"/>
                </a:lnTo>
                <a:lnTo>
                  <a:pt x="1582" y="6133"/>
                </a:lnTo>
                <a:close/>
                <a:moveTo>
                  <a:pt x="1971" y="7982"/>
                </a:moveTo>
                <a:lnTo>
                  <a:pt x="1995" y="8104"/>
                </a:lnTo>
                <a:lnTo>
                  <a:pt x="2044" y="8225"/>
                </a:lnTo>
                <a:lnTo>
                  <a:pt x="2117" y="8323"/>
                </a:lnTo>
                <a:lnTo>
                  <a:pt x="2190" y="8396"/>
                </a:lnTo>
                <a:lnTo>
                  <a:pt x="1533" y="9369"/>
                </a:lnTo>
                <a:lnTo>
                  <a:pt x="682" y="10658"/>
                </a:lnTo>
                <a:lnTo>
                  <a:pt x="682" y="10512"/>
                </a:lnTo>
                <a:lnTo>
                  <a:pt x="657" y="10123"/>
                </a:lnTo>
                <a:lnTo>
                  <a:pt x="1241" y="9150"/>
                </a:lnTo>
                <a:lnTo>
                  <a:pt x="1849" y="8201"/>
                </a:lnTo>
                <a:lnTo>
                  <a:pt x="1971" y="7982"/>
                </a:lnTo>
                <a:close/>
                <a:moveTo>
                  <a:pt x="3188" y="8566"/>
                </a:moveTo>
                <a:lnTo>
                  <a:pt x="2312" y="9928"/>
                </a:lnTo>
                <a:lnTo>
                  <a:pt x="1436" y="11242"/>
                </a:lnTo>
                <a:lnTo>
                  <a:pt x="1047" y="11753"/>
                </a:lnTo>
                <a:lnTo>
                  <a:pt x="828" y="11997"/>
                </a:lnTo>
                <a:lnTo>
                  <a:pt x="657" y="12264"/>
                </a:lnTo>
                <a:lnTo>
                  <a:pt x="657" y="11242"/>
                </a:lnTo>
                <a:lnTo>
                  <a:pt x="974" y="10780"/>
                </a:lnTo>
                <a:lnTo>
                  <a:pt x="1922" y="9369"/>
                </a:lnTo>
                <a:lnTo>
                  <a:pt x="2458" y="8590"/>
                </a:lnTo>
                <a:lnTo>
                  <a:pt x="2579" y="8639"/>
                </a:lnTo>
                <a:lnTo>
                  <a:pt x="2725" y="8663"/>
                </a:lnTo>
                <a:lnTo>
                  <a:pt x="2871" y="8663"/>
                </a:lnTo>
                <a:lnTo>
                  <a:pt x="2993" y="8639"/>
                </a:lnTo>
                <a:lnTo>
                  <a:pt x="3090" y="8615"/>
                </a:lnTo>
                <a:lnTo>
                  <a:pt x="3188" y="8566"/>
                </a:lnTo>
                <a:close/>
                <a:moveTo>
                  <a:pt x="3991" y="7787"/>
                </a:moveTo>
                <a:lnTo>
                  <a:pt x="3991" y="8834"/>
                </a:lnTo>
                <a:lnTo>
                  <a:pt x="3820" y="8980"/>
                </a:lnTo>
                <a:lnTo>
                  <a:pt x="3650" y="9174"/>
                </a:lnTo>
                <a:lnTo>
                  <a:pt x="3358" y="9588"/>
                </a:lnTo>
                <a:lnTo>
                  <a:pt x="2823" y="10342"/>
                </a:lnTo>
                <a:lnTo>
                  <a:pt x="2555" y="10707"/>
                </a:lnTo>
                <a:lnTo>
                  <a:pt x="2287" y="11096"/>
                </a:lnTo>
                <a:lnTo>
                  <a:pt x="1436" y="12143"/>
                </a:lnTo>
                <a:lnTo>
                  <a:pt x="1022" y="12654"/>
                </a:lnTo>
                <a:lnTo>
                  <a:pt x="633" y="13189"/>
                </a:lnTo>
                <a:lnTo>
                  <a:pt x="633" y="12946"/>
                </a:lnTo>
                <a:lnTo>
                  <a:pt x="633" y="12775"/>
                </a:lnTo>
                <a:lnTo>
                  <a:pt x="755" y="12654"/>
                </a:lnTo>
                <a:lnTo>
                  <a:pt x="876" y="12532"/>
                </a:lnTo>
                <a:lnTo>
                  <a:pt x="1120" y="12264"/>
                </a:lnTo>
                <a:lnTo>
                  <a:pt x="1509" y="11680"/>
                </a:lnTo>
                <a:lnTo>
                  <a:pt x="2020" y="10975"/>
                </a:lnTo>
                <a:lnTo>
                  <a:pt x="2506" y="10245"/>
                </a:lnTo>
                <a:lnTo>
                  <a:pt x="2993" y="9490"/>
                </a:lnTo>
                <a:lnTo>
                  <a:pt x="3455" y="8736"/>
                </a:lnTo>
                <a:lnTo>
                  <a:pt x="3723" y="8274"/>
                </a:lnTo>
                <a:lnTo>
                  <a:pt x="3869" y="8031"/>
                </a:lnTo>
                <a:lnTo>
                  <a:pt x="3991" y="7787"/>
                </a:lnTo>
                <a:close/>
                <a:moveTo>
                  <a:pt x="4039" y="14065"/>
                </a:moveTo>
                <a:lnTo>
                  <a:pt x="4039" y="14430"/>
                </a:lnTo>
                <a:lnTo>
                  <a:pt x="3820" y="14430"/>
                </a:lnTo>
                <a:lnTo>
                  <a:pt x="4015" y="14089"/>
                </a:lnTo>
                <a:lnTo>
                  <a:pt x="4039" y="14065"/>
                </a:lnTo>
                <a:close/>
                <a:moveTo>
                  <a:pt x="4039" y="12921"/>
                </a:moveTo>
                <a:lnTo>
                  <a:pt x="4039" y="13140"/>
                </a:lnTo>
                <a:lnTo>
                  <a:pt x="4039" y="13554"/>
                </a:lnTo>
                <a:lnTo>
                  <a:pt x="3918" y="13724"/>
                </a:lnTo>
                <a:lnTo>
                  <a:pt x="3820" y="13870"/>
                </a:lnTo>
                <a:lnTo>
                  <a:pt x="3577" y="14235"/>
                </a:lnTo>
                <a:lnTo>
                  <a:pt x="3431" y="14454"/>
                </a:lnTo>
                <a:lnTo>
                  <a:pt x="2993" y="14454"/>
                </a:lnTo>
                <a:lnTo>
                  <a:pt x="3431" y="13797"/>
                </a:lnTo>
                <a:lnTo>
                  <a:pt x="3747" y="13359"/>
                </a:lnTo>
                <a:lnTo>
                  <a:pt x="4039" y="12921"/>
                </a:lnTo>
                <a:close/>
                <a:moveTo>
                  <a:pt x="4039" y="11826"/>
                </a:moveTo>
                <a:lnTo>
                  <a:pt x="4039" y="12483"/>
                </a:lnTo>
                <a:lnTo>
                  <a:pt x="3845" y="12678"/>
                </a:lnTo>
                <a:lnTo>
                  <a:pt x="3650" y="12873"/>
                </a:lnTo>
                <a:lnTo>
                  <a:pt x="3334" y="13311"/>
                </a:lnTo>
                <a:lnTo>
                  <a:pt x="2896" y="13895"/>
                </a:lnTo>
                <a:lnTo>
                  <a:pt x="2677" y="14187"/>
                </a:lnTo>
                <a:lnTo>
                  <a:pt x="2482" y="14503"/>
                </a:lnTo>
                <a:lnTo>
                  <a:pt x="2312" y="14503"/>
                </a:lnTo>
                <a:lnTo>
                  <a:pt x="2433" y="14333"/>
                </a:lnTo>
                <a:lnTo>
                  <a:pt x="2555" y="14162"/>
                </a:lnTo>
                <a:lnTo>
                  <a:pt x="2871" y="13651"/>
                </a:lnTo>
                <a:lnTo>
                  <a:pt x="3188" y="13116"/>
                </a:lnTo>
                <a:lnTo>
                  <a:pt x="3504" y="12581"/>
                </a:lnTo>
                <a:lnTo>
                  <a:pt x="3845" y="12070"/>
                </a:lnTo>
                <a:lnTo>
                  <a:pt x="4039" y="11826"/>
                </a:lnTo>
                <a:close/>
                <a:moveTo>
                  <a:pt x="4015" y="10391"/>
                </a:moveTo>
                <a:lnTo>
                  <a:pt x="4015" y="11218"/>
                </a:lnTo>
                <a:lnTo>
                  <a:pt x="4039" y="11364"/>
                </a:lnTo>
                <a:lnTo>
                  <a:pt x="3869" y="11486"/>
                </a:lnTo>
                <a:lnTo>
                  <a:pt x="3723" y="11656"/>
                </a:lnTo>
                <a:lnTo>
                  <a:pt x="3577" y="11826"/>
                </a:lnTo>
                <a:lnTo>
                  <a:pt x="3455" y="12021"/>
                </a:lnTo>
                <a:lnTo>
                  <a:pt x="3236" y="12386"/>
                </a:lnTo>
                <a:lnTo>
                  <a:pt x="3042" y="12702"/>
                </a:lnTo>
                <a:lnTo>
                  <a:pt x="2725" y="13238"/>
                </a:lnTo>
                <a:lnTo>
                  <a:pt x="2409" y="13773"/>
                </a:lnTo>
                <a:lnTo>
                  <a:pt x="2263" y="13968"/>
                </a:lnTo>
                <a:lnTo>
                  <a:pt x="2117" y="14138"/>
                </a:lnTo>
                <a:lnTo>
                  <a:pt x="1971" y="14333"/>
                </a:lnTo>
                <a:lnTo>
                  <a:pt x="1849" y="14527"/>
                </a:lnTo>
                <a:lnTo>
                  <a:pt x="1047" y="14600"/>
                </a:lnTo>
                <a:lnTo>
                  <a:pt x="1460" y="14089"/>
                </a:lnTo>
                <a:lnTo>
                  <a:pt x="1825" y="13554"/>
                </a:lnTo>
                <a:lnTo>
                  <a:pt x="2214" y="13019"/>
                </a:lnTo>
                <a:lnTo>
                  <a:pt x="2604" y="12508"/>
                </a:lnTo>
                <a:lnTo>
                  <a:pt x="2823" y="12240"/>
                </a:lnTo>
                <a:lnTo>
                  <a:pt x="3017" y="11972"/>
                </a:lnTo>
                <a:lnTo>
                  <a:pt x="3382" y="11388"/>
                </a:lnTo>
                <a:lnTo>
                  <a:pt x="3723" y="10902"/>
                </a:lnTo>
                <a:lnTo>
                  <a:pt x="3869" y="10634"/>
                </a:lnTo>
                <a:lnTo>
                  <a:pt x="4015" y="10391"/>
                </a:lnTo>
                <a:close/>
                <a:moveTo>
                  <a:pt x="4015" y="9271"/>
                </a:moveTo>
                <a:lnTo>
                  <a:pt x="4015" y="10147"/>
                </a:lnTo>
                <a:lnTo>
                  <a:pt x="3893" y="10220"/>
                </a:lnTo>
                <a:lnTo>
                  <a:pt x="3796" y="10318"/>
                </a:lnTo>
                <a:lnTo>
                  <a:pt x="3626" y="10512"/>
                </a:lnTo>
                <a:lnTo>
                  <a:pt x="3455" y="10731"/>
                </a:lnTo>
                <a:lnTo>
                  <a:pt x="3285" y="10975"/>
                </a:lnTo>
                <a:lnTo>
                  <a:pt x="2847" y="11632"/>
                </a:lnTo>
                <a:lnTo>
                  <a:pt x="2628" y="11972"/>
                </a:lnTo>
                <a:lnTo>
                  <a:pt x="2385" y="12289"/>
                </a:lnTo>
                <a:lnTo>
                  <a:pt x="1947" y="12873"/>
                </a:lnTo>
                <a:lnTo>
                  <a:pt x="1509" y="13481"/>
                </a:lnTo>
                <a:lnTo>
                  <a:pt x="1071" y="14065"/>
                </a:lnTo>
                <a:lnTo>
                  <a:pt x="828" y="14333"/>
                </a:lnTo>
                <a:lnTo>
                  <a:pt x="584" y="14625"/>
                </a:lnTo>
                <a:lnTo>
                  <a:pt x="609" y="14430"/>
                </a:lnTo>
                <a:lnTo>
                  <a:pt x="609" y="14235"/>
                </a:lnTo>
                <a:lnTo>
                  <a:pt x="609" y="13895"/>
                </a:lnTo>
                <a:lnTo>
                  <a:pt x="1120" y="13213"/>
                </a:lnTo>
                <a:lnTo>
                  <a:pt x="1631" y="12556"/>
                </a:lnTo>
                <a:lnTo>
                  <a:pt x="2677" y="11242"/>
                </a:lnTo>
                <a:lnTo>
                  <a:pt x="3090" y="10658"/>
                </a:lnTo>
                <a:lnTo>
                  <a:pt x="3480" y="10050"/>
                </a:lnTo>
                <a:lnTo>
                  <a:pt x="3747" y="9661"/>
                </a:lnTo>
                <a:lnTo>
                  <a:pt x="4015" y="9271"/>
                </a:lnTo>
                <a:close/>
                <a:moveTo>
                  <a:pt x="10341" y="488"/>
                </a:moveTo>
                <a:lnTo>
                  <a:pt x="10536" y="512"/>
                </a:lnTo>
                <a:lnTo>
                  <a:pt x="10755" y="536"/>
                </a:lnTo>
                <a:lnTo>
                  <a:pt x="10950" y="585"/>
                </a:lnTo>
                <a:lnTo>
                  <a:pt x="11071" y="609"/>
                </a:lnTo>
                <a:lnTo>
                  <a:pt x="11169" y="658"/>
                </a:lnTo>
                <a:lnTo>
                  <a:pt x="11266" y="731"/>
                </a:lnTo>
                <a:lnTo>
                  <a:pt x="11339" y="828"/>
                </a:lnTo>
                <a:lnTo>
                  <a:pt x="11485" y="999"/>
                </a:lnTo>
                <a:lnTo>
                  <a:pt x="11582" y="1217"/>
                </a:lnTo>
                <a:lnTo>
                  <a:pt x="11655" y="1436"/>
                </a:lnTo>
                <a:lnTo>
                  <a:pt x="11704" y="1680"/>
                </a:lnTo>
                <a:lnTo>
                  <a:pt x="11728" y="1923"/>
                </a:lnTo>
                <a:lnTo>
                  <a:pt x="11728" y="2385"/>
                </a:lnTo>
                <a:lnTo>
                  <a:pt x="11680" y="2848"/>
                </a:lnTo>
                <a:lnTo>
                  <a:pt x="11582" y="3310"/>
                </a:lnTo>
                <a:lnTo>
                  <a:pt x="11461" y="3772"/>
                </a:lnTo>
                <a:lnTo>
                  <a:pt x="11315" y="4210"/>
                </a:lnTo>
                <a:lnTo>
                  <a:pt x="10974" y="5111"/>
                </a:lnTo>
                <a:lnTo>
                  <a:pt x="10804" y="5549"/>
                </a:lnTo>
                <a:lnTo>
                  <a:pt x="10658" y="5987"/>
                </a:lnTo>
                <a:lnTo>
                  <a:pt x="10658" y="6084"/>
                </a:lnTo>
                <a:lnTo>
                  <a:pt x="10658" y="6181"/>
                </a:lnTo>
                <a:lnTo>
                  <a:pt x="10731" y="6254"/>
                </a:lnTo>
                <a:lnTo>
                  <a:pt x="10779" y="6303"/>
                </a:lnTo>
                <a:lnTo>
                  <a:pt x="10877" y="6327"/>
                </a:lnTo>
                <a:lnTo>
                  <a:pt x="10950" y="6327"/>
                </a:lnTo>
                <a:lnTo>
                  <a:pt x="11047" y="6303"/>
                </a:lnTo>
                <a:lnTo>
                  <a:pt x="11120" y="6279"/>
                </a:lnTo>
                <a:lnTo>
                  <a:pt x="11388" y="6303"/>
                </a:lnTo>
                <a:lnTo>
                  <a:pt x="11655" y="6327"/>
                </a:lnTo>
                <a:lnTo>
                  <a:pt x="12215" y="6352"/>
                </a:lnTo>
                <a:lnTo>
                  <a:pt x="12775" y="6327"/>
                </a:lnTo>
                <a:lnTo>
                  <a:pt x="13310" y="6327"/>
                </a:lnTo>
                <a:lnTo>
                  <a:pt x="13748" y="6352"/>
                </a:lnTo>
                <a:lnTo>
                  <a:pt x="14210" y="6425"/>
                </a:lnTo>
                <a:lnTo>
                  <a:pt x="14673" y="6498"/>
                </a:lnTo>
                <a:lnTo>
                  <a:pt x="15111" y="6595"/>
                </a:lnTo>
                <a:lnTo>
                  <a:pt x="15476" y="6668"/>
                </a:lnTo>
                <a:lnTo>
                  <a:pt x="15841" y="6790"/>
                </a:lnTo>
                <a:lnTo>
                  <a:pt x="16011" y="6887"/>
                </a:lnTo>
                <a:lnTo>
                  <a:pt x="16157" y="6960"/>
                </a:lnTo>
                <a:lnTo>
                  <a:pt x="16327" y="7082"/>
                </a:lnTo>
                <a:lnTo>
                  <a:pt x="16449" y="7203"/>
                </a:lnTo>
                <a:lnTo>
                  <a:pt x="16546" y="7301"/>
                </a:lnTo>
                <a:lnTo>
                  <a:pt x="16619" y="7398"/>
                </a:lnTo>
                <a:lnTo>
                  <a:pt x="16644" y="7520"/>
                </a:lnTo>
                <a:lnTo>
                  <a:pt x="16668" y="7641"/>
                </a:lnTo>
                <a:lnTo>
                  <a:pt x="16692" y="7763"/>
                </a:lnTo>
                <a:lnTo>
                  <a:pt x="16668" y="7885"/>
                </a:lnTo>
                <a:lnTo>
                  <a:pt x="16644" y="8031"/>
                </a:lnTo>
                <a:lnTo>
                  <a:pt x="16595" y="8152"/>
                </a:lnTo>
                <a:lnTo>
                  <a:pt x="16473" y="8371"/>
                </a:lnTo>
                <a:lnTo>
                  <a:pt x="16303" y="8566"/>
                </a:lnTo>
                <a:lnTo>
                  <a:pt x="16206" y="8663"/>
                </a:lnTo>
                <a:lnTo>
                  <a:pt x="16108" y="8736"/>
                </a:lnTo>
                <a:lnTo>
                  <a:pt x="15987" y="8785"/>
                </a:lnTo>
                <a:lnTo>
                  <a:pt x="15889" y="8834"/>
                </a:lnTo>
                <a:lnTo>
                  <a:pt x="15792" y="8882"/>
                </a:lnTo>
                <a:lnTo>
                  <a:pt x="15719" y="8955"/>
                </a:lnTo>
                <a:lnTo>
                  <a:pt x="15695" y="9053"/>
                </a:lnTo>
                <a:lnTo>
                  <a:pt x="15719" y="9150"/>
                </a:lnTo>
                <a:lnTo>
                  <a:pt x="15743" y="9247"/>
                </a:lnTo>
                <a:lnTo>
                  <a:pt x="15816" y="9296"/>
                </a:lnTo>
                <a:lnTo>
                  <a:pt x="15914" y="9344"/>
                </a:lnTo>
                <a:lnTo>
                  <a:pt x="16035" y="9344"/>
                </a:lnTo>
                <a:lnTo>
                  <a:pt x="16157" y="9296"/>
                </a:lnTo>
                <a:lnTo>
                  <a:pt x="16279" y="9393"/>
                </a:lnTo>
                <a:lnTo>
                  <a:pt x="16376" y="9490"/>
                </a:lnTo>
                <a:lnTo>
                  <a:pt x="16425" y="9636"/>
                </a:lnTo>
                <a:lnTo>
                  <a:pt x="16473" y="9782"/>
                </a:lnTo>
                <a:lnTo>
                  <a:pt x="16473" y="9953"/>
                </a:lnTo>
                <a:lnTo>
                  <a:pt x="16449" y="10123"/>
                </a:lnTo>
                <a:lnTo>
                  <a:pt x="16376" y="10415"/>
                </a:lnTo>
                <a:lnTo>
                  <a:pt x="16303" y="10610"/>
                </a:lnTo>
                <a:lnTo>
                  <a:pt x="16206" y="10756"/>
                </a:lnTo>
                <a:lnTo>
                  <a:pt x="16084" y="10902"/>
                </a:lnTo>
                <a:lnTo>
                  <a:pt x="15938" y="11023"/>
                </a:lnTo>
                <a:lnTo>
                  <a:pt x="15743" y="11145"/>
                </a:lnTo>
                <a:lnTo>
                  <a:pt x="15670" y="11194"/>
                </a:lnTo>
                <a:lnTo>
                  <a:pt x="15622" y="11315"/>
                </a:lnTo>
                <a:lnTo>
                  <a:pt x="15622" y="11388"/>
                </a:lnTo>
                <a:lnTo>
                  <a:pt x="15646" y="11437"/>
                </a:lnTo>
                <a:lnTo>
                  <a:pt x="15670" y="11486"/>
                </a:lnTo>
                <a:lnTo>
                  <a:pt x="15719" y="11510"/>
                </a:lnTo>
                <a:lnTo>
                  <a:pt x="15792" y="11559"/>
                </a:lnTo>
                <a:lnTo>
                  <a:pt x="15889" y="11583"/>
                </a:lnTo>
                <a:lnTo>
                  <a:pt x="15962" y="11753"/>
                </a:lnTo>
                <a:lnTo>
                  <a:pt x="15987" y="11924"/>
                </a:lnTo>
                <a:lnTo>
                  <a:pt x="16011" y="12070"/>
                </a:lnTo>
                <a:lnTo>
                  <a:pt x="15987" y="12410"/>
                </a:lnTo>
                <a:lnTo>
                  <a:pt x="15962" y="12678"/>
                </a:lnTo>
                <a:lnTo>
                  <a:pt x="15914" y="12824"/>
                </a:lnTo>
                <a:lnTo>
                  <a:pt x="15865" y="12994"/>
                </a:lnTo>
                <a:lnTo>
                  <a:pt x="15792" y="13140"/>
                </a:lnTo>
                <a:lnTo>
                  <a:pt x="15719" y="13262"/>
                </a:lnTo>
                <a:lnTo>
                  <a:pt x="15622" y="13335"/>
                </a:lnTo>
                <a:lnTo>
                  <a:pt x="15549" y="13359"/>
                </a:lnTo>
                <a:lnTo>
                  <a:pt x="15500" y="13359"/>
                </a:lnTo>
                <a:lnTo>
                  <a:pt x="15403" y="13384"/>
                </a:lnTo>
                <a:lnTo>
                  <a:pt x="15330" y="13432"/>
                </a:lnTo>
                <a:lnTo>
                  <a:pt x="15281" y="13505"/>
                </a:lnTo>
                <a:lnTo>
                  <a:pt x="15257" y="13578"/>
                </a:lnTo>
                <a:lnTo>
                  <a:pt x="15257" y="13676"/>
                </a:lnTo>
                <a:lnTo>
                  <a:pt x="15281" y="13749"/>
                </a:lnTo>
                <a:lnTo>
                  <a:pt x="15354" y="13797"/>
                </a:lnTo>
                <a:lnTo>
                  <a:pt x="15427" y="13846"/>
                </a:lnTo>
                <a:lnTo>
                  <a:pt x="15524" y="13846"/>
                </a:lnTo>
                <a:lnTo>
                  <a:pt x="15573" y="14089"/>
                </a:lnTo>
                <a:lnTo>
                  <a:pt x="15622" y="14357"/>
                </a:lnTo>
                <a:lnTo>
                  <a:pt x="15622" y="14479"/>
                </a:lnTo>
                <a:lnTo>
                  <a:pt x="15622" y="14600"/>
                </a:lnTo>
                <a:lnTo>
                  <a:pt x="15597" y="14722"/>
                </a:lnTo>
                <a:lnTo>
                  <a:pt x="15549" y="14868"/>
                </a:lnTo>
                <a:lnTo>
                  <a:pt x="15476" y="14965"/>
                </a:lnTo>
                <a:lnTo>
                  <a:pt x="15403" y="15063"/>
                </a:lnTo>
                <a:lnTo>
                  <a:pt x="15305" y="15136"/>
                </a:lnTo>
                <a:lnTo>
                  <a:pt x="15208" y="15184"/>
                </a:lnTo>
                <a:lnTo>
                  <a:pt x="15208" y="15184"/>
                </a:lnTo>
                <a:lnTo>
                  <a:pt x="15257" y="14917"/>
                </a:lnTo>
                <a:lnTo>
                  <a:pt x="15330" y="14625"/>
                </a:lnTo>
                <a:lnTo>
                  <a:pt x="15330" y="14600"/>
                </a:lnTo>
                <a:lnTo>
                  <a:pt x="15330" y="14552"/>
                </a:lnTo>
                <a:lnTo>
                  <a:pt x="15281" y="14527"/>
                </a:lnTo>
                <a:lnTo>
                  <a:pt x="15208" y="14503"/>
                </a:lnTo>
                <a:lnTo>
                  <a:pt x="15184" y="14527"/>
                </a:lnTo>
                <a:lnTo>
                  <a:pt x="15159" y="14552"/>
                </a:lnTo>
                <a:lnTo>
                  <a:pt x="15013" y="14917"/>
                </a:lnTo>
                <a:lnTo>
                  <a:pt x="14965" y="15087"/>
                </a:lnTo>
                <a:lnTo>
                  <a:pt x="14965" y="15282"/>
                </a:lnTo>
                <a:lnTo>
                  <a:pt x="14648" y="15355"/>
                </a:lnTo>
                <a:lnTo>
                  <a:pt x="14721" y="15038"/>
                </a:lnTo>
                <a:lnTo>
                  <a:pt x="14819" y="14673"/>
                </a:lnTo>
                <a:lnTo>
                  <a:pt x="14867" y="14308"/>
                </a:lnTo>
                <a:lnTo>
                  <a:pt x="14867" y="14284"/>
                </a:lnTo>
                <a:lnTo>
                  <a:pt x="14843" y="14235"/>
                </a:lnTo>
                <a:lnTo>
                  <a:pt x="14794" y="14211"/>
                </a:lnTo>
                <a:lnTo>
                  <a:pt x="14721" y="14235"/>
                </a:lnTo>
                <a:lnTo>
                  <a:pt x="14673" y="14260"/>
                </a:lnTo>
                <a:lnTo>
                  <a:pt x="14673" y="14284"/>
                </a:lnTo>
                <a:lnTo>
                  <a:pt x="14551" y="14625"/>
                </a:lnTo>
                <a:lnTo>
                  <a:pt x="14454" y="14965"/>
                </a:lnTo>
                <a:lnTo>
                  <a:pt x="14356" y="15184"/>
                </a:lnTo>
                <a:lnTo>
                  <a:pt x="14332" y="15306"/>
                </a:lnTo>
                <a:lnTo>
                  <a:pt x="14332" y="15403"/>
                </a:lnTo>
                <a:lnTo>
                  <a:pt x="14064" y="15428"/>
                </a:lnTo>
                <a:lnTo>
                  <a:pt x="14064" y="15428"/>
                </a:lnTo>
                <a:lnTo>
                  <a:pt x="14089" y="15379"/>
                </a:lnTo>
                <a:lnTo>
                  <a:pt x="14089" y="15330"/>
                </a:lnTo>
                <a:lnTo>
                  <a:pt x="14113" y="15063"/>
                </a:lnTo>
                <a:lnTo>
                  <a:pt x="14162" y="14771"/>
                </a:lnTo>
                <a:lnTo>
                  <a:pt x="14235" y="14503"/>
                </a:lnTo>
                <a:lnTo>
                  <a:pt x="14356" y="14260"/>
                </a:lnTo>
                <a:lnTo>
                  <a:pt x="14356" y="14211"/>
                </a:lnTo>
                <a:lnTo>
                  <a:pt x="14332" y="14162"/>
                </a:lnTo>
                <a:lnTo>
                  <a:pt x="14283" y="14138"/>
                </a:lnTo>
                <a:lnTo>
                  <a:pt x="14235" y="14162"/>
                </a:lnTo>
                <a:lnTo>
                  <a:pt x="14064" y="14430"/>
                </a:lnTo>
                <a:lnTo>
                  <a:pt x="13918" y="14722"/>
                </a:lnTo>
                <a:lnTo>
                  <a:pt x="13845" y="14868"/>
                </a:lnTo>
                <a:lnTo>
                  <a:pt x="13821" y="15014"/>
                </a:lnTo>
                <a:lnTo>
                  <a:pt x="13797" y="15160"/>
                </a:lnTo>
                <a:lnTo>
                  <a:pt x="13797" y="15330"/>
                </a:lnTo>
                <a:lnTo>
                  <a:pt x="13821" y="15379"/>
                </a:lnTo>
                <a:lnTo>
                  <a:pt x="13845" y="15428"/>
                </a:lnTo>
                <a:lnTo>
                  <a:pt x="13383" y="15428"/>
                </a:lnTo>
                <a:lnTo>
                  <a:pt x="13432" y="15209"/>
                </a:lnTo>
                <a:lnTo>
                  <a:pt x="13456" y="14990"/>
                </a:lnTo>
                <a:lnTo>
                  <a:pt x="13505" y="14771"/>
                </a:lnTo>
                <a:lnTo>
                  <a:pt x="13578" y="14552"/>
                </a:lnTo>
                <a:lnTo>
                  <a:pt x="13748" y="14114"/>
                </a:lnTo>
                <a:lnTo>
                  <a:pt x="13748" y="14089"/>
                </a:lnTo>
                <a:lnTo>
                  <a:pt x="13748" y="14065"/>
                </a:lnTo>
                <a:lnTo>
                  <a:pt x="13699" y="14016"/>
                </a:lnTo>
                <a:lnTo>
                  <a:pt x="13651" y="14016"/>
                </a:lnTo>
                <a:lnTo>
                  <a:pt x="13602" y="14065"/>
                </a:lnTo>
                <a:lnTo>
                  <a:pt x="13456" y="14260"/>
                </a:lnTo>
                <a:lnTo>
                  <a:pt x="13334" y="14454"/>
                </a:lnTo>
                <a:lnTo>
                  <a:pt x="13237" y="14673"/>
                </a:lnTo>
                <a:lnTo>
                  <a:pt x="13140" y="14917"/>
                </a:lnTo>
                <a:lnTo>
                  <a:pt x="13067" y="15136"/>
                </a:lnTo>
                <a:lnTo>
                  <a:pt x="13042" y="15282"/>
                </a:lnTo>
                <a:lnTo>
                  <a:pt x="13042" y="15403"/>
                </a:lnTo>
                <a:lnTo>
                  <a:pt x="12556" y="15330"/>
                </a:lnTo>
                <a:lnTo>
                  <a:pt x="12604" y="15038"/>
                </a:lnTo>
                <a:lnTo>
                  <a:pt x="12677" y="14746"/>
                </a:lnTo>
                <a:lnTo>
                  <a:pt x="12775" y="14479"/>
                </a:lnTo>
                <a:lnTo>
                  <a:pt x="12921" y="14211"/>
                </a:lnTo>
                <a:lnTo>
                  <a:pt x="12921" y="14162"/>
                </a:lnTo>
                <a:lnTo>
                  <a:pt x="12896" y="14114"/>
                </a:lnTo>
                <a:lnTo>
                  <a:pt x="12799" y="14114"/>
                </a:lnTo>
                <a:lnTo>
                  <a:pt x="12702" y="14235"/>
                </a:lnTo>
                <a:lnTo>
                  <a:pt x="12604" y="14357"/>
                </a:lnTo>
                <a:lnTo>
                  <a:pt x="12507" y="14479"/>
                </a:lnTo>
                <a:lnTo>
                  <a:pt x="12410" y="14649"/>
                </a:lnTo>
                <a:lnTo>
                  <a:pt x="12337" y="14795"/>
                </a:lnTo>
                <a:lnTo>
                  <a:pt x="12288" y="14965"/>
                </a:lnTo>
                <a:lnTo>
                  <a:pt x="12239" y="15136"/>
                </a:lnTo>
                <a:lnTo>
                  <a:pt x="12239" y="15282"/>
                </a:lnTo>
                <a:lnTo>
                  <a:pt x="11801" y="15233"/>
                </a:lnTo>
                <a:lnTo>
                  <a:pt x="11753" y="15209"/>
                </a:lnTo>
                <a:lnTo>
                  <a:pt x="11874" y="14941"/>
                </a:lnTo>
                <a:lnTo>
                  <a:pt x="11947" y="14673"/>
                </a:lnTo>
                <a:lnTo>
                  <a:pt x="12118" y="14114"/>
                </a:lnTo>
                <a:lnTo>
                  <a:pt x="12118" y="14089"/>
                </a:lnTo>
                <a:lnTo>
                  <a:pt x="12118" y="14065"/>
                </a:lnTo>
                <a:lnTo>
                  <a:pt x="12093" y="14065"/>
                </a:lnTo>
                <a:lnTo>
                  <a:pt x="12069" y="14089"/>
                </a:lnTo>
                <a:lnTo>
                  <a:pt x="11874" y="14357"/>
                </a:lnTo>
                <a:lnTo>
                  <a:pt x="11680" y="14600"/>
                </a:lnTo>
                <a:lnTo>
                  <a:pt x="11509" y="14868"/>
                </a:lnTo>
                <a:lnTo>
                  <a:pt x="11363" y="15136"/>
                </a:lnTo>
                <a:lnTo>
                  <a:pt x="11363" y="15160"/>
                </a:lnTo>
                <a:lnTo>
                  <a:pt x="10974" y="15087"/>
                </a:lnTo>
                <a:lnTo>
                  <a:pt x="11096" y="14990"/>
                </a:lnTo>
                <a:lnTo>
                  <a:pt x="11169" y="14868"/>
                </a:lnTo>
                <a:lnTo>
                  <a:pt x="11290" y="14600"/>
                </a:lnTo>
                <a:lnTo>
                  <a:pt x="11655" y="13870"/>
                </a:lnTo>
                <a:lnTo>
                  <a:pt x="11680" y="13846"/>
                </a:lnTo>
                <a:lnTo>
                  <a:pt x="11680" y="13822"/>
                </a:lnTo>
                <a:lnTo>
                  <a:pt x="11631" y="13773"/>
                </a:lnTo>
                <a:lnTo>
                  <a:pt x="11558" y="13773"/>
                </a:lnTo>
                <a:lnTo>
                  <a:pt x="11534" y="13797"/>
                </a:lnTo>
                <a:lnTo>
                  <a:pt x="11144" y="14406"/>
                </a:lnTo>
                <a:lnTo>
                  <a:pt x="10974" y="14722"/>
                </a:lnTo>
                <a:lnTo>
                  <a:pt x="10901" y="14868"/>
                </a:lnTo>
                <a:lnTo>
                  <a:pt x="10877" y="14941"/>
                </a:lnTo>
                <a:lnTo>
                  <a:pt x="10877" y="15038"/>
                </a:lnTo>
                <a:lnTo>
                  <a:pt x="10901" y="15063"/>
                </a:lnTo>
                <a:lnTo>
                  <a:pt x="10341" y="14941"/>
                </a:lnTo>
                <a:lnTo>
                  <a:pt x="10487" y="14625"/>
                </a:lnTo>
                <a:lnTo>
                  <a:pt x="10633" y="14333"/>
                </a:lnTo>
                <a:lnTo>
                  <a:pt x="10804" y="14041"/>
                </a:lnTo>
                <a:lnTo>
                  <a:pt x="10998" y="13773"/>
                </a:lnTo>
                <a:lnTo>
                  <a:pt x="11023" y="13724"/>
                </a:lnTo>
                <a:lnTo>
                  <a:pt x="10998" y="13700"/>
                </a:lnTo>
                <a:lnTo>
                  <a:pt x="10950" y="13676"/>
                </a:lnTo>
                <a:lnTo>
                  <a:pt x="10901" y="13700"/>
                </a:lnTo>
                <a:lnTo>
                  <a:pt x="10658" y="13943"/>
                </a:lnTo>
                <a:lnTo>
                  <a:pt x="10414" y="14211"/>
                </a:lnTo>
                <a:lnTo>
                  <a:pt x="10317" y="14357"/>
                </a:lnTo>
                <a:lnTo>
                  <a:pt x="10220" y="14503"/>
                </a:lnTo>
                <a:lnTo>
                  <a:pt x="10147" y="14673"/>
                </a:lnTo>
                <a:lnTo>
                  <a:pt x="10098" y="14844"/>
                </a:lnTo>
                <a:lnTo>
                  <a:pt x="10098" y="14892"/>
                </a:lnTo>
                <a:lnTo>
                  <a:pt x="9709" y="14771"/>
                </a:lnTo>
                <a:lnTo>
                  <a:pt x="9757" y="14576"/>
                </a:lnTo>
                <a:lnTo>
                  <a:pt x="9830" y="14381"/>
                </a:lnTo>
                <a:lnTo>
                  <a:pt x="10001" y="13968"/>
                </a:lnTo>
                <a:lnTo>
                  <a:pt x="10147" y="13530"/>
                </a:lnTo>
                <a:lnTo>
                  <a:pt x="10147" y="13505"/>
                </a:lnTo>
                <a:lnTo>
                  <a:pt x="10122" y="13530"/>
                </a:lnTo>
                <a:lnTo>
                  <a:pt x="9879" y="13919"/>
                </a:lnTo>
                <a:lnTo>
                  <a:pt x="9636" y="14308"/>
                </a:lnTo>
                <a:lnTo>
                  <a:pt x="9539" y="14503"/>
                </a:lnTo>
                <a:lnTo>
                  <a:pt x="9466" y="14698"/>
                </a:lnTo>
                <a:lnTo>
                  <a:pt x="8906" y="14527"/>
                </a:lnTo>
                <a:lnTo>
                  <a:pt x="8979" y="14430"/>
                </a:lnTo>
                <a:lnTo>
                  <a:pt x="9028" y="14308"/>
                </a:lnTo>
                <a:lnTo>
                  <a:pt x="9149" y="14089"/>
                </a:lnTo>
                <a:lnTo>
                  <a:pt x="9344" y="13724"/>
                </a:lnTo>
                <a:lnTo>
                  <a:pt x="9417" y="13554"/>
                </a:lnTo>
                <a:lnTo>
                  <a:pt x="9490" y="13359"/>
                </a:lnTo>
                <a:lnTo>
                  <a:pt x="9490" y="13311"/>
                </a:lnTo>
                <a:lnTo>
                  <a:pt x="9441" y="13286"/>
                </a:lnTo>
                <a:lnTo>
                  <a:pt x="9393" y="13262"/>
                </a:lnTo>
                <a:lnTo>
                  <a:pt x="9368" y="13311"/>
                </a:lnTo>
                <a:lnTo>
                  <a:pt x="9247" y="13481"/>
                </a:lnTo>
                <a:lnTo>
                  <a:pt x="9149" y="13627"/>
                </a:lnTo>
                <a:lnTo>
                  <a:pt x="8906" y="13943"/>
                </a:lnTo>
                <a:lnTo>
                  <a:pt x="8736" y="14162"/>
                </a:lnTo>
                <a:lnTo>
                  <a:pt x="8663" y="14284"/>
                </a:lnTo>
                <a:lnTo>
                  <a:pt x="8638" y="14430"/>
                </a:lnTo>
                <a:lnTo>
                  <a:pt x="8419" y="14333"/>
                </a:lnTo>
                <a:lnTo>
                  <a:pt x="8492" y="14065"/>
                </a:lnTo>
                <a:lnTo>
                  <a:pt x="8541" y="13846"/>
                </a:lnTo>
                <a:lnTo>
                  <a:pt x="8711" y="13384"/>
                </a:lnTo>
                <a:lnTo>
                  <a:pt x="8833" y="13165"/>
                </a:lnTo>
                <a:lnTo>
                  <a:pt x="8955" y="12946"/>
                </a:lnTo>
                <a:lnTo>
                  <a:pt x="8955" y="12897"/>
                </a:lnTo>
                <a:lnTo>
                  <a:pt x="8930" y="12848"/>
                </a:lnTo>
                <a:lnTo>
                  <a:pt x="8882" y="12848"/>
                </a:lnTo>
                <a:lnTo>
                  <a:pt x="8833" y="12873"/>
                </a:lnTo>
                <a:lnTo>
                  <a:pt x="8687" y="13092"/>
                </a:lnTo>
                <a:lnTo>
                  <a:pt x="8565" y="13286"/>
                </a:lnTo>
                <a:lnTo>
                  <a:pt x="8444" y="13505"/>
                </a:lnTo>
                <a:lnTo>
                  <a:pt x="8322" y="13749"/>
                </a:lnTo>
                <a:lnTo>
                  <a:pt x="8225" y="13968"/>
                </a:lnTo>
                <a:lnTo>
                  <a:pt x="8176" y="14089"/>
                </a:lnTo>
                <a:lnTo>
                  <a:pt x="8152" y="14211"/>
                </a:lnTo>
                <a:lnTo>
                  <a:pt x="7762" y="14041"/>
                </a:lnTo>
                <a:lnTo>
                  <a:pt x="7908" y="13627"/>
                </a:lnTo>
                <a:lnTo>
                  <a:pt x="8103" y="13213"/>
                </a:lnTo>
                <a:lnTo>
                  <a:pt x="8322" y="12800"/>
                </a:lnTo>
                <a:lnTo>
                  <a:pt x="8322" y="12751"/>
                </a:lnTo>
                <a:lnTo>
                  <a:pt x="8298" y="12727"/>
                </a:lnTo>
                <a:lnTo>
                  <a:pt x="8249" y="12727"/>
                </a:lnTo>
                <a:lnTo>
                  <a:pt x="7908" y="13140"/>
                </a:lnTo>
                <a:lnTo>
                  <a:pt x="7762" y="13335"/>
                </a:lnTo>
                <a:lnTo>
                  <a:pt x="7616" y="13578"/>
                </a:lnTo>
                <a:lnTo>
                  <a:pt x="7543" y="13700"/>
                </a:lnTo>
                <a:lnTo>
                  <a:pt x="7470" y="13870"/>
                </a:lnTo>
                <a:lnTo>
                  <a:pt x="7130" y="13700"/>
                </a:lnTo>
                <a:lnTo>
                  <a:pt x="7154" y="13554"/>
                </a:lnTo>
                <a:lnTo>
                  <a:pt x="7178" y="13408"/>
                </a:lnTo>
                <a:lnTo>
                  <a:pt x="7300" y="13165"/>
                </a:lnTo>
                <a:lnTo>
                  <a:pt x="7495" y="12751"/>
                </a:lnTo>
                <a:lnTo>
                  <a:pt x="7689" y="12313"/>
                </a:lnTo>
                <a:lnTo>
                  <a:pt x="7689" y="12289"/>
                </a:lnTo>
                <a:lnTo>
                  <a:pt x="7665" y="12264"/>
                </a:lnTo>
                <a:lnTo>
                  <a:pt x="7641" y="12264"/>
                </a:lnTo>
                <a:lnTo>
                  <a:pt x="7616" y="12289"/>
                </a:lnTo>
                <a:lnTo>
                  <a:pt x="7397" y="12581"/>
                </a:lnTo>
                <a:lnTo>
                  <a:pt x="7178" y="12873"/>
                </a:lnTo>
                <a:lnTo>
                  <a:pt x="7081" y="13043"/>
                </a:lnTo>
                <a:lnTo>
                  <a:pt x="7008" y="13189"/>
                </a:lnTo>
                <a:lnTo>
                  <a:pt x="6935" y="13359"/>
                </a:lnTo>
                <a:lnTo>
                  <a:pt x="6886" y="13530"/>
                </a:lnTo>
                <a:lnTo>
                  <a:pt x="6570" y="13335"/>
                </a:lnTo>
                <a:lnTo>
                  <a:pt x="6692" y="13043"/>
                </a:lnTo>
                <a:lnTo>
                  <a:pt x="6813" y="12751"/>
                </a:lnTo>
                <a:lnTo>
                  <a:pt x="7105" y="12216"/>
                </a:lnTo>
                <a:lnTo>
                  <a:pt x="7130" y="12191"/>
                </a:lnTo>
                <a:lnTo>
                  <a:pt x="7105" y="12167"/>
                </a:lnTo>
                <a:lnTo>
                  <a:pt x="7057" y="12167"/>
                </a:lnTo>
                <a:lnTo>
                  <a:pt x="6838" y="12386"/>
                </a:lnTo>
                <a:lnTo>
                  <a:pt x="6619" y="12629"/>
                </a:lnTo>
                <a:lnTo>
                  <a:pt x="6448" y="12897"/>
                </a:lnTo>
                <a:lnTo>
                  <a:pt x="6327" y="13165"/>
                </a:lnTo>
                <a:lnTo>
                  <a:pt x="6254" y="13165"/>
                </a:lnTo>
                <a:lnTo>
                  <a:pt x="6181" y="13189"/>
                </a:lnTo>
                <a:lnTo>
                  <a:pt x="6132" y="13238"/>
                </a:lnTo>
                <a:lnTo>
                  <a:pt x="6083" y="13286"/>
                </a:lnTo>
                <a:lnTo>
                  <a:pt x="5937" y="13238"/>
                </a:lnTo>
                <a:lnTo>
                  <a:pt x="5791" y="13213"/>
                </a:lnTo>
                <a:lnTo>
                  <a:pt x="5816" y="13140"/>
                </a:lnTo>
                <a:lnTo>
                  <a:pt x="6059" y="12654"/>
                </a:lnTo>
                <a:lnTo>
                  <a:pt x="6254" y="12264"/>
                </a:lnTo>
                <a:lnTo>
                  <a:pt x="6351" y="12045"/>
                </a:lnTo>
                <a:lnTo>
                  <a:pt x="6424" y="11851"/>
                </a:lnTo>
                <a:lnTo>
                  <a:pt x="6424" y="11826"/>
                </a:lnTo>
                <a:lnTo>
                  <a:pt x="6400" y="11802"/>
                </a:lnTo>
                <a:lnTo>
                  <a:pt x="6375" y="11802"/>
                </a:lnTo>
                <a:lnTo>
                  <a:pt x="6351" y="11826"/>
                </a:lnTo>
                <a:lnTo>
                  <a:pt x="6108" y="12143"/>
                </a:lnTo>
                <a:lnTo>
                  <a:pt x="5864" y="12459"/>
                </a:lnTo>
                <a:lnTo>
                  <a:pt x="5743" y="12654"/>
                </a:lnTo>
                <a:lnTo>
                  <a:pt x="5621" y="12824"/>
                </a:lnTo>
                <a:lnTo>
                  <a:pt x="5548" y="13019"/>
                </a:lnTo>
                <a:lnTo>
                  <a:pt x="5475" y="13213"/>
                </a:lnTo>
                <a:lnTo>
                  <a:pt x="5451" y="13213"/>
                </a:lnTo>
                <a:lnTo>
                  <a:pt x="5183" y="13189"/>
                </a:lnTo>
                <a:lnTo>
                  <a:pt x="4891" y="13213"/>
                </a:lnTo>
                <a:lnTo>
                  <a:pt x="5037" y="12921"/>
                </a:lnTo>
                <a:lnTo>
                  <a:pt x="5353" y="12410"/>
                </a:lnTo>
                <a:lnTo>
                  <a:pt x="5451" y="12240"/>
                </a:lnTo>
                <a:lnTo>
                  <a:pt x="5524" y="12070"/>
                </a:lnTo>
                <a:lnTo>
                  <a:pt x="5548" y="11972"/>
                </a:lnTo>
                <a:lnTo>
                  <a:pt x="5548" y="11899"/>
                </a:lnTo>
                <a:lnTo>
                  <a:pt x="5524" y="11802"/>
                </a:lnTo>
                <a:lnTo>
                  <a:pt x="5475" y="11729"/>
                </a:lnTo>
                <a:lnTo>
                  <a:pt x="5451" y="11729"/>
                </a:lnTo>
                <a:lnTo>
                  <a:pt x="5451" y="11753"/>
                </a:lnTo>
                <a:lnTo>
                  <a:pt x="5426" y="11802"/>
                </a:lnTo>
                <a:lnTo>
                  <a:pt x="5378" y="11875"/>
                </a:lnTo>
                <a:lnTo>
                  <a:pt x="5280" y="11997"/>
                </a:lnTo>
                <a:lnTo>
                  <a:pt x="4988" y="12435"/>
                </a:lnTo>
                <a:lnTo>
                  <a:pt x="4745" y="12800"/>
                </a:lnTo>
                <a:lnTo>
                  <a:pt x="4623" y="13019"/>
                </a:lnTo>
                <a:lnTo>
                  <a:pt x="4599" y="13140"/>
                </a:lnTo>
                <a:lnTo>
                  <a:pt x="4599" y="13238"/>
                </a:lnTo>
                <a:lnTo>
                  <a:pt x="4599" y="13262"/>
                </a:lnTo>
                <a:lnTo>
                  <a:pt x="4575" y="13262"/>
                </a:lnTo>
                <a:lnTo>
                  <a:pt x="4550" y="11802"/>
                </a:lnTo>
                <a:lnTo>
                  <a:pt x="4550" y="10537"/>
                </a:lnTo>
                <a:lnTo>
                  <a:pt x="4526" y="9271"/>
                </a:lnTo>
                <a:lnTo>
                  <a:pt x="4477" y="8396"/>
                </a:lnTo>
                <a:lnTo>
                  <a:pt x="4477" y="7520"/>
                </a:lnTo>
                <a:lnTo>
                  <a:pt x="4453" y="7130"/>
                </a:lnTo>
                <a:lnTo>
                  <a:pt x="4453" y="6863"/>
                </a:lnTo>
                <a:lnTo>
                  <a:pt x="4453" y="6595"/>
                </a:lnTo>
                <a:lnTo>
                  <a:pt x="4648" y="6619"/>
                </a:lnTo>
                <a:lnTo>
                  <a:pt x="4818" y="6619"/>
                </a:lnTo>
                <a:lnTo>
                  <a:pt x="5183" y="6595"/>
                </a:lnTo>
                <a:lnTo>
                  <a:pt x="5791" y="6595"/>
                </a:lnTo>
                <a:lnTo>
                  <a:pt x="6010" y="6571"/>
                </a:lnTo>
                <a:lnTo>
                  <a:pt x="6108" y="6522"/>
                </a:lnTo>
                <a:lnTo>
                  <a:pt x="6156" y="6449"/>
                </a:lnTo>
                <a:lnTo>
                  <a:pt x="6546" y="6230"/>
                </a:lnTo>
                <a:lnTo>
                  <a:pt x="6935" y="5962"/>
                </a:lnTo>
                <a:lnTo>
                  <a:pt x="7300" y="5646"/>
                </a:lnTo>
                <a:lnTo>
                  <a:pt x="7665" y="5330"/>
                </a:lnTo>
                <a:lnTo>
                  <a:pt x="8006" y="4989"/>
                </a:lnTo>
                <a:lnTo>
                  <a:pt x="8322" y="4648"/>
                </a:lnTo>
                <a:lnTo>
                  <a:pt x="8930" y="3943"/>
                </a:lnTo>
                <a:lnTo>
                  <a:pt x="9003" y="3870"/>
                </a:lnTo>
                <a:lnTo>
                  <a:pt x="9003" y="3797"/>
                </a:lnTo>
                <a:lnTo>
                  <a:pt x="9003" y="3699"/>
                </a:lnTo>
                <a:lnTo>
                  <a:pt x="8979" y="3626"/>
                </a:lnTo>
                <a:lnTo>
                  <a:pt x="9125" y="3456"/>
                </a:lnTo>
                <a:lnTo>
                  <a:pt x="9247" y="3286"/>
                </a:lnTo>
                <a:lnTo>
                  <a:pt x="9514" y="2872"/>
                </a:lnTo>
                <a:lnTo>
                  <a:pt x="9709" y="2434"/>
                </a:lnTo>
                <a:lnTo>
                  <a:pt x="9855" y="2020"/>
                </a:lnTo>
                <a:lnTo>
                  <a:pt x="10074" y="1266"/>
                </a:lnTo>
                <a:lnTo>
                  <a:pt x="10195" y="877"/>
                </a:lnTo>
                <a:lnTo>
                  <a:pt x="10341" y="512"/>
                </a:lnTo>
                <a:lnTo>
                  <a:pt x="10341" y="488"/>
                </a:lnTo>
                <a:close/>
                <a:moveTo>
                  <a:pt x="10536" y="1"/>
                </a:moveTo>
                <a:lnTo>
                  <a:pt x="10366" y="25"/>
                </a:lnTo>
                <a:lnTo>
                  <a:pt x="10195" y="74"/>
                </a:lnTo>
                <a:lnTo>
                  <a:pt x="10049" y="171"/>
                </a:lnTo>
                <a:lnTo>
                  <a:pt x="10025" y="196"/>
                </a:lnTo>
                <a:lnTo>
                  <a:pt x="9952" y="244"/>
                </a:lnTo>
                <a:lnTo>
                  <a:pt x="9903" y="293"/>
                </a:lnTo>
                <a:lnTo>
                  <a:pt x="9782" y="415"/>
                </a:lnTo>
                <a:lnTo>
                  <a:pt x="9709" y="585"/>
                </a:lnTo>
                <a:lnTo>
                  <a:pt x="9636" y="780"/>
                </a:lnTo>
                <a:lnTo>
                  <a:pt x="9539" y="1169"/>
                </a:lnTo>
                <a:lnTo>
                  <a:pt x="9466" y="1509"/>
                </a:lnTo>
                <a:lnTo>
                  <a:pt x="9320" y="1972"/>
                </a:lnTo>
                <a:lnTo>
                  <a:pt x="9247" y="2215"/>
                </a:lnTo>
                <a:lnTo>
                  <a:pt x="9149" y="2458"/>
                </a:lnTo>
                <a:lnTo>
                  <a:pt x="9003" y="2726"/>
                </a:lnTo>
                <a:lnTo>
                  <a:pt x="8833" y="2994"/>
                </a:lnTo>
                <a:lnTo>
                  <a:pt x="8663" y="3286"/>
                </a:lnTo>
                <a:lnTo>
                  <a:pt x="8614" y="3407"/>
                </a:lnTo>
                <a:lnTo>
                  <a:pt x="8565" y="3578"/>
                </a:lnTo>
                <a:lnTo>
                  <a:pt x="7324" y="4867"/>
                </a:lnTo>
                <a:lnTo>
                  <a:pt x="6692" y="5500"/>
                </a:lnTo>
                <a:lnTo>
                  <a:pt x="6035" y="6108"/>
                </a:lnTo>
                <a:lnTo>
                  <a:pt x="5937" y="6084"/>
                </a:lnTo>
                <a:lnTo>
                  <a:pt x="5524" y="6084"/>
                </a:lnTo>
                <a:lnTo>
                  <a:pt x="5110" y="6133"/>
                </a:lnTo>
                <a:lnTo>
                  <a:pt x="4867" y="6133"/>
                </a:lnTo>
                <a:lnTo>
                  <a:pt x="4599" y="6157"/>
                </a:lnTo>
                <a:lnTo>
                  <a:pt x="4599" y="6157"/>
                </a:lnTo>
                <a:lnTo>
                  <a:pt x="4623" y="6133"/>
                </a:lnTo>
                <a:lnTo>
                  <a:pt x="4623" y="6084"/>
                </a:lnTo>
                <a:lnTo>
                  <a:pt x="4599" y="5987"/>
                </a:lnTo>
                <a:lnTo>
                  <a:pt x="4526" y="5914"/>
                </a:lnTo>
                <a:lnTo>
                  <a:pt x="4453" y="5889"/>
                </a:lnTo>
                <a:lnTo>
                  <a:pt x="4404" y="5816"/>
                </a:lnTo>
                <a:lnTo>
                  <a:pt x="4331" y="5768"/>
                </a:lnTo>
                <a:lnTo>
                  <a:pt x="4112" y="5670"/>
                </a:lnTo>
                <a:lnTo>
                  <a:pt x="3869" y="5622"/>
                </a:lnTo>
                <a:lnTo>
                  <a:pt x="3626" y="5597"/>
                </a:lnTo>
                <a:lnTo>
                  <a:pt x="2871" y="5597"/>
                </a:lnTo>
                <a:lnTo>
                  <a:pt x="2385" y="5646"/>
                </a:lnTo>
                <a:lnTo>
                  <a:pt x="2166" y="5646"/>
                </a:lnTo>
                <a:lnTo>
                  <a:pt x="1922" y="5622"/>
                </a:lnTo>
                <a:lnTo>
                  <a:pt x="1412" y="5597"/>
                </a:lnTo>
                <a:lnTo>
                  <a:pt x="1144" y="5597"/>
                </a:lnTo>
                <a:lnTo>
                  <a:pt x="901" y="5622"/>
                </a:lnTo>
                <a:lnTo>
                  <a:pt x="682" y="5670"/>
                </a:lnTo>
                <a:lnTo>
                  <a:pt x="463" y="5792"/>
                </a:lnTo>
                <a:lnTo>
                  <a:pt x="365" y="5792"/>
                </a:lnTo>
                <a:lnTo>
                  <a:pt x="317" y="5841"/>
                </a:lnTo>
                <a:lnTo>
                  <a:pt x="292" y="5889"/>
                </a:lnTo>
                <a:lnTo>
                  <a:pt x="244" y="6133"/>
                </a:lnTo>
                <a:lnTo>
                  <a:pt x="219" y="6400"/>
                </a:lnTo>
                <a:lnTo>
                  <a:pt x="219" y="6911"/>
                </a:lnTo>
                <a:lnTo>
                  <a:pt x="195" y="7422"/>
                </a:lnTo>
                <a:lnTo>
                  <a:pt x="171" y="7933"/>
                </a:lnTo>
                <a:lnTo>
                  <a:pt x="146" y="8493"/>
                </a:lnTo>
                <a:lnTo>
                  <a:pt x="146" y="9028"/>
                </a:lnTo>
                <a:lnTo>
                  <a:pt x="146" y="10123"/>
                </a:lnTo>
                <a:lnTo>
                  <a:pt x="171" y="10707"/>
                </a:lnTo>
                <a:lnTo>
                  <a:pt x="171" y="11267"/>
                </a:lnTo>
                <a:lnTo>
                  <a:pt x="122" y="12386"/>
                </a:lnTo>
                <a:lnTo>
                  <a:pt x="98" y="13530"/>
                </a:lnTo>
                <a:lnTo>
                  <a:pt x="98" y="14162"/>
                </a:lnTo>
                <a:lnTo>
                  <a:pt x="73" y="14479"/>
                </a:lnTo>
                <a:lnTo>
                  <a:pt x="25" y="14795"/>
                </a:lnTo>
                <a:lnTo>
                  <a:pt x="0" y="14868"/>
                </a:lnTo>
                <a:lnTo>
                  <a:pt x="25" y="14965"/>
                </a:lnTo>
                <a:lnTo>
                  <a:pt x="73" y="15014"/>
                </a:lnTo>
                <a:lnTo>
                  <a:pt x="122" y="15063"/>
                </a:lnTo>
                <a:lnTo>
                  <a:pt x="195" y="15087"/>
                </a:lnTo>
                <a:lnTo>
                  <a:pt x="268" y="15111"/>
                </a:lnTo>
                <a:lnTo>
                  <a:pt x="341" y="15087"/>
                </a:lnTo>
                <a:lnTo>
                  <a:pt x="414" y="15038"/>
                </a:lnTo>
                <a:lnTo>
                  <a:pt x="463" y="15087"/>
                </a:lnTo>
                <a:lnTo>
                  <a:pt x="536" y="15111"/>
                </a:lnTo>
                <a:lnTo>
                  <a:pt x="998" y="15136"/>
                </a:lnTo>
                <a:lnTo>
                  <a:pt x="1460" y="15136"/>
                </a:lnTo>
                <a:lnTo>
                  <a:pt x="1922" y="15111"/>
                </a:lnTo>
                <a:lnTo>
                  <a:pt x="2385" y="15087"/>
                </a:lnTo>
                <a:lnTo>
                  <a:pt x="2482" y="15087"/>
                </a:lnTo>
                <a:lnTo>
                  <a:pt x="3309" y="15014"/>
                </a:lnTo>
                <a:lnTo>
                  <a:pt x="3723" y="14990"/>
                </a:lnTo>
                <a:lnTo>
                  <a:pt x="4112" y="14965"/>
                </a:lnTo>
                <a:lnTo>
                  <a:pt x="4137" y="14965"/>
                </a:lnTo>
                <a:lnTo>
                  <a:pt x="4185" y="14990"/>
                </a:lnTo>
                <a:lnTo>
                  <a:pt x="4234" y="15014"/>
                </a:lnTo>
                <a:lnTo>
                  <a:pt x="4356" y="15014"/>
                </a:lnTo>
                <a:lnTo>
                  <a:pt x="4453" y="14941"/>
                </a:lnTo>
                <a:lnTo>
                  <a:pt x="4502" y="14917"/>
                </a:lnTo>
                <a:lnTo>
                  <a:pt x="4526" y="14868"/>
                </a:lnTo>
                <a:lnTo>
                  <a:pt x="4575" y="14746"/>
                </a:lnTo>
                <a:lnTo>
                  <a:pt x="4599" y="14600"/>
                </a:lnTo>
                <a:lnTo>
                  <a:pt x="4599" y="14333"/>
                </a:lnTo>
                <a:lnTo>
                  <a:pt x="4599" y="14065"/>
                </a:lnTo>
                <a:lnTo>
                  <a:pt x="4575" y="13797"/>
                </a:lnTo>
                <a:lnTo>
                  <a:pt x="4599" y="13773"/>
                </a:lnTo>
                <a:lnTo>
                  <a:pt x="5037" y="13724"/>
                </a:lnTo>
                <a:lnTo>
                  <a:pt x="5451" y="13676"/>
                </a:lnTo>
                <a:lnTo>
                  <a:pt x="5791" y="13700"/>
                </a:lnTo>
                <a:lnTo>
                  <a:pt x="5986" y="13676"/>
                </a:lnTo>
                <a:lnTo>
                  <a:pt x="6132" y="13627"/>
                </a:lnTo>
                <a:lnTo>
                  <a:pt x="6156" y="13651"/>
                </a:lnTo>
                <a:lnTo>
                  <a:pt x="6521" y="13895"/>
                </a:lnTo>
                <a:lnTo>
                  <a:pt x="6886" y="14138"/>
                </a:lnTo>
                <a:lnTo>
                  <a:pt x="7276" y="14357"/>
                </a:lnTo>
                <a:lnTo>
                  <a:pt x="7665" y="14552"/>
                </a:lnTo>
                <a:lnTo>
                  <a:pt x="8054" y="14722"/>
                </a:lnTo>
                <a:lnTo>
                  <a:pt x="8444" y="14892"/>
                </a:lnTo>
                <a:lnTo>
                  <a:pt x="8833" y="15038"/>
                </a:lnTo>
                <a:lnTo>
                  <a:pt x="9247" y="15160"/>
                </a:lnTo>
                <a:lnTo>
                  <a:pt x="10074" y="15403"/>
                </a:lnTo>
                <a:lnTo>
                  <a:pt x="10925" y="15574"/>
                </a:lnTo>
                <a:lnTo>
                  <a:pt x="11777" y="15695"/>
                </a:lnTo>
                <a:lnTo>
                  <a:pt x="12653" y="15817"/>
                </a:lnTo>
                <a:lnTo>
                  <a:pt x="13310" y="15866"/>
                </a:lnTo>
                <a:lnTo>
                  <a:pt x="13651" y="15890"/>
                </a:lnTo>
                <a:lnTo>
                  <a:pt x="14016" y="15866"/>
                </a:lnTo>
                <a:lnTo>
                  <a:pt x="14356" y="15866"/>
                </a:lnTo>
                <a:lnTo>
                  <a:pt x="14697" y="15793"/>
                </a:lnTo>
                <a:lnTo>
                  <a:pt x="15013" y="15720"/>
                </a:lnTo>
                <a:lnTo>
                  <a:pt x="15330" y="15598"/>
                </a:lnTo>
                <a:lnTo>
                  <a:pt x="15476" y="15525"/>
                </a:lnTo>
                <a:lnTo>
                  <a:pt x="15597" y="15452"/>
                </a:lnTo>
                <a:lnTo>
                  <a:pt x="15719" y="15355"/>
                </a:lnTo>
                <a:lnTo>
                  <a:pt x="15792" y="15257"/>
                </a:lnTo>
                <a:lnTo>
                  <a:pt x="15865" y="15160"/>
                </a:lnTo>
                <a:lnTo>
                  <a:pt x="15914" y="15038"/>
                </a:lnTo>
                <a:lnTo>
                  <a:pt x="15962" y="14941"/>
                </a:lnTo>
                <a:lnTo>
                  <a:pt x="15987" y="14819"/>
                </a:lnTo>
                <a:lnTo>
                  <a:pt x="16011" y="14552"/>
                </a:lnTo>
                <a:lnTo>
                  <a:pt x="15987" y="14284"/>
                </a:lnTo>
                <a:lnTo>
                  <a:pt x="15938" y="14016"/>
                </a:lnTo>
                <a:lnTo>
                  <a:pt x="15865" y="13749"/>
                </a:lnTo>
                <a:lnTo>
                  <a:pt x="15987" y="13651"/>
                </a:lnTo>
                <a:lnTo>
                  <a:pt x="16084" y="13530"/>
                </a:lnTo>
                <a:lnTo>
                  <a:pt x="16181" y="13408"/>
                </a:lnTo>
                <a:lnTo>
                  <a:pt x="16254" y="13262"/>
                </a:lnTo>
                <a:lnTo>
                  <a:pt x="16376" y="12946"/>
                </a:lnTo>
                <a:lnTo>
                  <a:pt x="16425" y="12654"/>
                </a:lnTo>
                <a:lnTo>
                  <a:pt x="16449" y="12410"/>
                </a:lnTo>
                <a:lnTo>
                  <a:pt x="16449" y="12070"/>
                </a:lnTo>
                <a:lnTo>
                  <a:pt x="16425" y="11875"/>
                </a:lnTo>
                <a:lnTo>
                  <a:pt x="16400" y="11680"/>
                </a:lnTo>
                <a:lnTo>
                  <a:pt x="16352" y="11534"/>
                </a:lnTo>
                <a:lnTo>
                  <a:pt x="16279" y="11388"/>
                </a:lnTo>
                <a:lnTo>
                  <a:pt x="16425" y="11267"/>
                </a:lnTo>
                <a:lnTo>
                  <a:pt x="16546" y="11096"/>
                </a:lnTo>
                <a:lnTo>
                  <a:pt x="16668" y="10926"/>
                </a:lnTo>
                <a:lnTo>
                  <a:pt x="16765" y="10756"/>
                </a:lnTo>
                <a:lnTo>
                  <a:pt x="16838" y="10561"/>
                </a:lnTo>
                <a:lnTo>
                  <a:pt x="16887" y="10342"/>
                </a:lnTo>
                <a:lnTo>
                  <a:pt x="16911" y="10147"/>
                </a:lnTo>
                <a:lnTo>
                  <a:pt x="16936" y="9953"/>
                </a:lnTo>
                <a:lnTo>
                  <a:pt x="16911" y="9758"/>
                </a:lnTo>
                <a:lnTo>
                  <a:pt x="16838" y="9515"/>
                </a:lnTo>
                <a:lnTo>
                  <a:pt x="16717" y="9271"/>
                </a:lnTo>
                <a:lnTo>
                  <a:pt x="16571" y="9053"/>
                </a:lnTo>
                <a:lnTo>
                  <a:pt x="16717" y="8931"/>
                </a:lnTo>
                <a:lnTo>
                  <a:pt x="16838" y="8785"/>
                </a:lnTo>
                <a:lnTo>
                  <a:pt x="16936" y="8615"/>
                </a:lnTo>
                <a:lnTo>
                  <a:pt x="17033" y="8444"/>
                </a:lnTo>
                <a:lnTo>
                  <a:pt x="17106" y="8274"/>
                </a:lnTo>
                <a:lnTo>
                  <a:pt x="17155" y="8079"/>
                </a:lnTo>
                <a:lnTo>
                  <a:pt x="17179" y="7885"/>
                </a:lnTo>
                <a:lnTo>
                  <a:pt x="17203" y="7690"/>
                </a:lnTo>
                <a:lnTo>
                  <a:pt x="17179" y="7447"/>
                </a:lnTo>
                <a:lnTo>
                  <a:pt x="17106" y="7252"/>
                </a:lnTo>
                <a:lnTo>
                  <a:pt x="17009" y="7057"/>
                </a:lnTo>
                <a:lnTo>
                  <a:pt x="16887" y="6887"/>
                </a:lnTo>
                <a:lnTo>
                  <a:pt x="16717" y="6741"/>
                </a:lnTo>
                <a:lnTo>
                  <a:pt x="16546" y="6619"/>
                </a:lnTo>
                <a:lnTo>
                  <a:pt x="16352" y="6498"/>
                </a:lnTo>
                <a:lnTo>
                  <a:pt x="16157" y="6400"/>
                </a:lnTo>
                <a:lnTo>
                  <a:pt x="15938" y="6303"/>
                </a:lnTo>
                <a:lnTo>
                  <a:pt x="15719" y="6206"/>
                </a:lnTo>
                <a:lnTo>
                  <a:pt x="15232" y="6084"/>
                </a:lnTo>
                <a:lnTo>
                  <a:pt x="14746" y="5987"/>
                </a:lnTo>
                <a:lnTo>
                  <a:pt x="14259" y="5938"/>
                </a:lnTo>
                <a:lnTo>
                  <a:pt x="13845" y="5889"/>
                </a:lnTo>
                <a:lnTo>
                  <a:pt x="13432" y="5865"/>
                </a:lnTo>
                <a:lnTo>
                  <a:pt x="12604" y="5841"/>
                </a:lnTo>
                <a:lnTo>
                  <a:pt x="11607" y="5841"/>
                </a:lnTo>
                <a:lnTo>
                  <a:pt x="11266" y="5865"/>
                </a:lnTo>
                <a:lnTo>
                  <a:pt x="11461" y="5354"/>
                </a:lnTo>
                <a:lnTo>
                  <a:pt x="11655" y="4843"/>
                </a:lnTo>
                <a:lnTo>
                  <a:pt x="11826" y="4308"/>
                </a:lnTo>
                <a:lnTo>
                  <a:pt x="11996" y="3797"/>
                </a:lnTo>
                <a:lnTo>
                  <a:pt x="12142" y="3261"/>
                </a:lnTo>
                <a:lnTo>
                  <a:pt x="12239" y="2726"/>
                </a:lnTo>
                <a:lnTo>
                  <a:pt x="12264" y="2458"/>
                </a:lnTo>
                <a:lnTo>
                  <a:pt x="12264" y="2191"/>
                </a:lnTo>
                <a:lnTo>
                  <a:pt x="12239" y="1899"/>
                </a:lnTo>
                <a:lnTo>
                  <a:pt x="12215" y="1631"/>
                </a:lnTo>
                <a:lnTo>
                  <a:pt x="12166" y="1412"/>
                </a:lnTo>
                <a:lnTo>
                  <a:pt x="12118" y="1217"/>
                </a:lnTo>
                <a:lnTo>
                  <a:pt x="12045" y="1023"/>
                </a:lnTo>
                <a:lnTo>
                  <a:pt x="11972" y="853"/>
                </a:lnTo>
                <a:lnTo>
                  <a:pt x="11850" y="682"/>
                </a:lnTo>
                <a:lnTo>
                  <a:pt x="11728" y="512"/>
                </a:lnTo>
                <a:lnTo>
                  <a:pt x="11582" y="366"/>
                </a:lnTo>
                <a:lnTo>
                  <a:pt x="11412" y="220"/>
                </a:lnTo>
                <a:lnTo>
                  <a:pt x="11266" y="147"/>
                </a:lnTo>
                <a:lnTo>
                  <a:pt x="11120" y="74"/>
                </a:lnTo>
                <a:lnTo>
                  <a:pt x="10925" y="25"/>
                </a:lnTo>
                <a:lnTo>
                  <a:pt x="10731" y="1"/>
                </a:ln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5" name="Google Shape;678;p50">
            <a:extLst>
              <a:ext uri="{FF2B5EF4-FFF2-40B4-BE49-F238E27FC236}">
                <a16:creationId xmlns:a16="http://schemas.microsoft.com/office/drawing/2014/main" id="{DA3113B6-9488-45D7-8B39-5397E00042E6}"/>
              </a:ext>
            </a:extLst>
          </p:cNvPr>
          <p:cNvSpPr/>
          <p:nvPr/>
        </p:nvSpPr>
        <p:spPr>
          <a:xfrm>
            <a:off x="4138065" y="4181575"/>
            <a:ext cx="492437" cy="398329"/>
          </a:xfrm>
          <a:custGeom>
            <a:avLst/>
            <a:gdLst/>
            <a:ahLst/>
            <a:cxnLst/>
            <a:rect l="l" t="t" r="r" b="b"/>
            <a:pathLst>
              <a:path w="22532" h="18226" extrusionOk="0">
                <a:moveTo>
                  <a:pt x="7640" y="5499"/>
                </a:moveTo>
                <a:lnTo>
                  <a:pt x="7859" y="5524"/>
                </a:lnTo>
                <a:lnTo>
                  <a:pt x="8078" y="5572"/>
                </a:lnTo>
                <a:lnTo>
                  <a:pt x="8297" y="5645"/>
                </a:lnTo>
                <a:lnTo>
                  <a:pt x="8492" y="5743"/>
                </a:lnTo>
                <a:lnTo>
                  <a:pt x="8662" y="5840"/>
                </a:lnTo>
                <a:lnTo>
                  <a:pt x="8833" y="5986"/>
                </a:lnTo>
                <a:lnTo>
                  <a:pt x="9003" y="6132"/>
                </a:lnTo>
                <a:lnTo>
                  <a:pt x="9125" y="6302"/>
                </a:lnTo>
                <a:lnTo>
                  <a:pt x="9246" y="6473"/>
                </a:lnTo>
                <a:lnTo>
                  <a:pt x="9344" y="6667"/>
                </a:lnTo>
                <a:lnTo>
                  <a:pt x="9417" y="6862"/>
                </a:lnTo>
                <a:lnTo>
                  <a:pt x="9465" y="7081"/>
                </a:lnTo>
                <a:lnTo>
                  <a:pt x="9490" y="7300"/>
                </a:lnTo>
                <a:lnTo>
                  <a:pt x="9514" y="7543"/>
                </a:lnTo>
                <a:lnTo>
                  <a:pt x="9490" y="7762"/>
                </a:lnTo>
                <a:lnTo>
                  <a:pt x="9441" y="7932"/>
                </a:lnTo>
                <a:lnTo>
                  <a:pt x="9392" y="8103"/>
                </a:lnTo>
                <a:lnTo>
                  <a:pt x="9319" y="8249"/>
                </a:lnTo>
                <a:lnTo>
                  <a:pt x="9246" y="8419"/>
                </a:lnTo>
                <a:lnTo>
                  <a:pt x="9149" y="8541"/>
                </a:lnTo>
                <a:lnTo>
                  <a:pt x="9027" y="8687"/>
                </a:lnTo>
                <a:lnTo>
                  <a:pt x="8784" y="8906"/>
                </a:lnTo>
                <a:lnTo>
                  <a:pt x="8516" y="9100"/>
                </a:lnTo>
                <a:lnTo>
                  <a:pt x="8200" y="9246"/>
                </a:lnTo>
                <a:lnTo>
                  <a:pt x="7884" y="9368"/>
                </a:lnTo>
                <a:lnTo>
                  <a:pt x="7543" y="9417"/>
                </a:lnTo>
                <a:lnTo>
                  <a:pt x="7348" y="9441"/>
                </a:lnTo>
                <a:lnTo>
                  <a:pt x="7178" y="9441"/>
                </a:lnTo>
                <a:lnTo>
                  <a:pt x="6984" y="9417"/>
                </a:lnTo>
                <a:lnTo>
                  <a:pt x="6789" y="9368"/>
                </a:lnTo>
                <a:lnTo>
                  <a:pt x="6619" y="9295"/>
                </a:lnTo>
                <a:lnTo>
                  <a:pt x="6448" y="9222"/>
                </a:lnTo>
                <a:lnTo>
                  <a:pt x="6278" y="9149"/>
                </a:lnTo>
                <a:lnTo>
                  <a:pt x="6132" y="9027"/>
                </a:lnTo>
                <a:lnTo>
                  <a:pt x="5986" y="8930"/>
                </a:lnTo>
                <a:lnTo>
                  <a:pt x="5840" y="8784"/>
                </a:lnTo>
                <a:lnTo>
                  <a:pt x="5718" y="8638"/>
                </a:lnTo>
                <a:lnTo>
                  <a:pt x="5621" y="8492"/>
                </a:lnTo>
                <a:lnTo>
                  <a:pt x="5524" y="8322"/>
                </a:lnTo>
                <a:lnTo>
                  <a:pt x="5451" y="8151"/>
                </a:lnTo>
                <a:lnTo>
                  <a:pt x="5402" y="7981"/>
                </a:lnTo>
                <a:lnTo>
                  <a:pt x="5378" y="7786"/>
                </a:lnTo>
                <a:lnTo>
                  <a:pt x="5378" y="7543"/>
                </a:lnTo>
                <a:lnTo>
                  <a:pt x="5402" y="7324"/>
                </a:lnTo>
                <a:lnTo>
                  <a:pt x="5451" y="7130"/>
                </a:lnTo>
                <a:lnTo>
                  <a:pt x="5524" y="6911"/>
                </a:lnTo>
                <a:lnTo>
                  <a:pt x="5621" y="6716"/>
                </a:lnTo>
                <a:lnTo>
                  <a:pt x="5743" y="6521"/>
                </a:lnTo>
                <a:lnTo>
                  <a:pt x="5889" y="6351"/>
                </a:lnTo>
                <a:lnTo>
                  <a:pt x="6035" y="6181"/>
                </a:lnTo>
                <a:lnTo>
                  <a:pt x="6181" y="6035"/>
                </a:lnTo>
                <a:lnTo>
                  <a:pt x="6351" y="5937"/>
                </a:lnTo>
                <a:lnTo>
                  <a:pt x="6521" y="5840"/>
                </a:lnTo>
                <a:lnTo>
                  <a:pt x="6692" y="5743"/>
                </a:lnTo>
                <a:lnTo>
                  <a:pt x="7032" y="5621"/>
                </a:lnTo>
                <a:lnTo>
                  <a:pt x="7421" y="5499"/>
                </a:lnTo>
                <a:close/>
                <a:moveTo>
                  <a:pt x="7665" y="4988"/>
                </a:moveTo>
                <a:lnTo>
                  <a:pt x="7373" y="5013"/>
                </a:lnTo>
                <a:lnTo>
                  <a:pt x="7300" y="5013"/>
                </a:lnTo>
                <a:lnTo>
                  <a:pt x="7251" y="5037"/>
                </a:lnTo>
                <a:lnTo>
                  <a:pt x="7178" y="5110"/>
                </a:lnTo>
                <a:lnTo>
                  <a:pt x="6984" y="5159"/>
                </a:lnTo>
                <a:lnTo>
                  <a:pt x="6789" y="5207"/>
                </a:lnTo>
                <a:lnTo>
                  <a:pt x="6619" y="5280"/>
                </a:lnTo>
                <a:lnTo>
                  <a:pt x="6424" y="5353"/>
                </a:lnTo>
                <a:lnTo>
                  <a:pt x="6083" y="5548"/>
                </a:lnTo>
                <a:lnTo>
                  <a:pt x="5791" y="5791"/>
                </a:lnTo>
                <a:lnTo>
                  <a:pt x="5597" y="5962"/>
                </a:lnTo>
                <a:lnTo>
                  <a:pt x="5426" y="6156"/>
                </a:lnTo>
                <a:lnTo>
                  <a:pt x="5280" y="6400"/>
                </a:lnTo>
                <a:lnTo>
                  <a:pt x="5134" y="6619"/>
                </a:lnTo>
                <a:lnTo>
                  <a:pt x="5037" y="6862"/>
                </a:lnTo>
                <a:lnTo>
                  <a:pt x="4964" y="7130"/>
                </a:lnTo>
                <a:lnTo>
                  <a:pt x="4915" y="7397"/>
                </a:lnTo>
                <a:lnTo>
                  <a:pt x="4891" y="7665"/>
                </a:lnTo>
                <a:lnTo>
                  <a:pt x="4915" y="7908"/>
                </a:lnTo>
                <a:lnTo>
                  <a:pt x="4940" y="8151"/>
                </a:lnTo>
                <a:lnTo>
                  <a:pt x="5013" y="8395"/>
                </a:lnTo>
                <a:lnTo>
                  <a:pt x="5110" y="8614"/>
                </a:lnTo>
                <a:lnTo>
                  <a:pt x="5232" y="8808"/>
                </a:lnTo>
                <a:lnTo>
                  <a:pt x="5378" y="9003"/>
                </a:lnTo>
                <a:lnTo>
                  <a:pt x="5548" y="9173"/>
                </a:lnTo>
                <a:lnTo>
                  <a:pt x="5743" y="9344"/>
                </a:lnTo>
                <a:lnTo>
                  <a:pt x="5937" y="9490"/>
                </a:lnTo>
                <a:lnTo>
                  <a:pt x="6132" y="9611"/>
                </a:lnTo>
                <a:lnTo>
                  <a:pt x="6351" y="9709"/>
                </a:lnTo>
                <a:lnTo>
                  <a:pt x="6594" y="9806"/>
                </a:lnTo>
                <a:lnTo>
                  <a:pt x="6838" y="9855"/>
                </a:lnTo>
                <a:lnTo>
                  <a:pt x="7057" y="9903"/>
                </a:lnTo>
                <a:lnTo>
                  <a:pt x="7300" y="9928"/>
                </a:lnTo>
                <a:lnTo>
                  <a:pt x="7543" y="9903"/>
                </a:lnTo>
                <a:lnTo>
                  <a:pt x="7762" y="9879"/>
                </a:lnTo>
                <a:lnTo>
                  <a:pt x="7981" y="9855"/>
                </a:lnTo>
                <a:lnTo>
                  <a:pt x="8176" y="9782"/>
                </a:lnTo>
                <a:lnTo>
                  <a:pt x="8395" y="9709"/>
                </a:lnTo>
                <a:lnTo>
                  <a:pt x="8589" y="9636"/>
                </a:lnTo>
                <a:lnTo>
                  <a:pt x="8784" y="9514"/>
                </a:lnTo>
                <a:lnTo>
                  <a:pt x="8954" y="9392"/>
                </a:lnTo>
                <a:lnTo>
                  <a:pt x="9125" y="9271"/>
                </a:lnTo>
                <a:lnTo>
                  <a:pt x="9295" y="9125"/>
                </a:lnTo>
                <a:lnTo>
                  <a:pt x="9441" y="8979"/>
                </a:lnTo>
                <a:lnTo>
                  <a:pt x="9563" y="8808"/>
                </a:lnTo>
                <a:lnTo>
                  <a:pt x="9684" y="8614"/>
                </a:lnTo>
                <a:lnTo>
                  <a:pt x="9782" y="8419"/>
                </a:lnTo>
                <a:lnTo>
                  <a:pt x="9855" y="8224"/>
                </a:lnTo>
                <a:lnTo>
                  <a:pt x="9928" y="8030"/>
                </a:lnTo>
                <a:lnTo>
                  <a:pt x="9976" y="7811"/>
                </a:lnTo>
                <a:lnTo>
                  <a:pt x="10001" y="7519"/>
                </a:lnTo>
                <a:lnTo>
                  <a:pt x="10001" y="7227"/>
                </a:lnTo>
                <a:lnTo>
                  <a:pt x="9952" y="6959"/>
                </a:lnTo>
                <a:lnTo>
                  <a:pt x="9903" y="6692"/>
                </a:lnTo>
                <a:lnTo>
                  <a:pt x="9806" y="6448"/>
                </a:lnTo>
                <a:lnTo>
                  <a:pt x="9660" y="6205"/>
                </a:lnTo>
                <a:lnTo>
                  <a:pt x="9514" y="5986"/>
                </a:lnTo>
                <a:lnTo>
                  <a:pt x="9344" y="5767"/>
                </a:lnTo>
                <a:lnTo>
                  <a:pt x="9149" y="5597"/>
                </a:lnTo>
                <a:lnTo>
                  <a:pt x="8930" y="5426"/>
                </a:lnTo>
                <a:lnTo>
                  <a:pt x="8711" y="5280"/>
                </a:lnTo>
                <a:lnTo>
                  <a:pt x="8468" y="5159"/>
                </a:lnTo>
                <a:lnTo>
                  <a:pt x="8200" y="5086"/>
                </a:lnTo>
                <a:lnTo>
                  <a:pt x="7932" y="5013"/>
                </a:lnTo>
                <a:lnTo>
                  <a:pt x="7665" y="4988"/>
                </a:lnTo>
                <a:close/>
                <a:moveTo>
                  <a:pt x="6570" y="414"/>
                </a:moveTo>
                <a:lnTo>
                  <a:pt x="6789" y="438"/>
                </a:lnTo>
                <a:lnTo>
                  <a:pt x="7032" y="438"/>
                </a:lnTo>
                <a:lnTo>
                  <a:pt x="7494" y="462"/>
                </a:lnTo>
                <a:lnTo>
                  <a:pt x="8103" y="487"/>
                </a:lnTo>
                <a:lnTo>
                  <a:pt x="8395" y="511"/>
                </a:lnTo>
                <a:lnTo>
                  <a:pt x="8687" y="511"/>
                </a:lnTo>
                <a:lnTo>
                  <a:pt x="8687" y="681"/>
                </a:lnTo>
                <a:lnTo>
                  <a:pt x="8687" y="852"/>
                </a:lnTo>
                <a:lnTo>
                  <a:pt x="8419" y="754"/>
                </a:lnTo>
                <a:lnTo>
                  <a:pt x="8273" y="730"/>
                </a:lnTo>
                <a:lnTo>
                  <a:pt x="8127" y="706"/>
                </a:lnTo>
                <a:lnTo>
                  <a:pt x="8005" y="706"/>
                </a:lnTo>
                <a:lnTo>
                  <a:pt x="7859" y="730"/>
                </a:lnTo>
                <a:lnTo>
                  <a:pt x="7738" y="779"/>
                </a:lnTo>
                <a:lnTo>
                  <a:pt x="7640" y="876"/>
                </a:lnTo>
                <a:lnTo>
                  <a:pt x="7616" y="925"/>
                </a:lnTo>
                <a:lnTo>
                  <a:pt x="7616" y="949"/>
                </a:lnTo>
                <a:lnTo>
                  <a:pt x="7640" y="998"/>
                </a:lnTo>
                <a:lnTo>
                  <a:pt x="7957" y="998"/>
                </a:lnTo>
                <a:lnTo>
                  <a:pt x="8224" y="1022"/>
                </a:lnTo>
                <a:lnTo>
                  <a:pt x="8468" y="1095"/>
                </a:lnTo>
                <a:lnTo>
                  <a:pt x="8735" y="1192"/>
                </a:lnTo>
                <a:lnTo>
                  <a:pt x="8760" y="1338"/>
                </a:lnTo>
                <a:lnTo>
                  <a:pt x="8565" y="1338"/>
                </a:lnTo>
                <a:lnTo>
                  <a:pt x="7932" y="1290"/>
                </a:lnTo>
                <a:lnTo>
                  <a:pt x="7713" y="1265"/>
                </a:lnTo>
                <a:lnTo>
                  <a:pt x="7616" y="1265"/>
                </a:lnTo>
                <a:lnTo>
                  <a:pt x="7494" y="1314"/>
                </a:lnTo>
                <a:lnTo>
                  <a:pt x="7470" y="1363"/>
                </a:lnTo>
                <a:lnTo>
                  <a:pt x="7470" y="1411"/>
                </a:lnTo>
                <a:lnTo>
                  <a:pt x="7519" y="1509"/>
                </a:lnTo>
                <a:lnTo>
                  <a:pt x="7592" y="1582"/>
                </a:lnTo>
                <a:lnTo>
                  <a:pt x="7689" y="1630"/>
                </a:lnTo>
                <a:lnTo>
                  <a:pt x="7786" y="1655"/>
                </a:lnTo>
                <a:lnTo>
                  <a:pt x="8030" y="1679"/>
                </a:lnTo>
                <a:lnTo>
                  <a:pt x="8224" y="1703"/>
                </a:lnTo>
                <a:lnTo>
                  <a:pt x="8516" y="1752"/>
                </a:lnTo>
                <a:lnTo>
                  <a:pt x="8833" y="1776"/>
                </a:lnTo>
                <a:lnTo>
                  <a:pt x="8881" y="2117"/>
                </a:lnTo>
                <a:lnTo>
                  <a:pt x="8857" y="2117"/>
                </a:lnTo>
                <a:lnTo>
                  <a:pt x="8711" y="2068"/>
                </a:lnTo>
                <a:lnTo>
                  <a:pt x="8565" y="2020"/>
                </a:lnTo>
                <a:lnTo>
                  <a:pt x="8249" y="1995"/>
                </a:lnTo>
                <a:lnTo>
                  <a:pt x="8005" y="1947"/>
                </a:lnTo>
                <a:lnTo>
                  <a:pt x="7713" y="1947"/>
                </a:lnTo>
                <a:lnTo>
                  <a:pt x="7713" y="1995"/>
                </a:lnTo>
                <a:lnTo>
                  <a:pt x="7689" y="2044"/>
                </a:lnTo>
                <a:lnTo>
                  <a:pt x="7762" y="2166"/>
                </a:lnTo>
                <a:lnTo>
                  <a:pt x="7835" y="2239"/>
                </a:lnTo>
                <a:lnTo>
                  <a:pt x="7957" y="2287"/>
                </a:lnTo>
                <a:lnTo>
                  <a:pt x="8078" y="2336"/>
                </a:lnTo>
                <a:lnTo>
                  <a:pt x="8419" y="2409"/>
                </a:lnTo>
                <a:lnTo>
                  <a:pt x="8760" y="2458"/>
                </a:lnTo>
                <a:lnTo>
                  <a:pt x="8833" y="2458"/>
                </a:lnTo>
                <a:lnTo>
                  <a:pt x="8881" y="2433"/>
                </a:lnTo>
                <a:lnTo>
                  <a:pt x="8930" y="2409"/>
                </a:lnTo>
                <a:lnTo>
                  <a:pt x="8954" y="2385"/>
                </a:lnTo>
                <a:lnTo>
                  <a:pt x="9027" y="2506"/>
                </a:lnTo>
                <a:lnTo>
                  <a:pt x="9076" y="2579"/>
                </a:lnTo>
                <a:lnTo>
                  <a:pt x="9125" y="2604"/>
                </a:lnTo>
                <a:lnTo>
                  <a:pt x="9198" y="2628"/>
                </a:lnTo>
                <a:lnTo>
                  <a:pt x="9246" y="2628"/>
                </a:lnTo>
                <a:lnTo>
                  <a:pt x="9490" y="2701"/>
                </a:lnTo>
                <a:lnTo>
                  <a:pt x="9733" y="2798"/>
                </a:lnTo>
                <a:lnTo>
                  <a:pt x="9952" y="2920"/>
                </a:lnTo>
                <a:lnTo>
                  <a:pt x="10171" y="3066"/>
                </a:lnTo>
                <a:lnTo>
                  <a:pt x="10220" y="3090"/>
                </a:lnTo>
                <a:lnTo>
                  <a:pt x="10268" y="3115"/>
                </a:lnTo>
                <a:lnTo>
                  <a:pt x="10390" y="3115"/>
                </a:lnTo>
                <a:lnTo>
                  <a:pt x="10463" y="3042"/>
                </a:lnTo>
                <a:lnTo>
                  <a:pt x="10512" y="2969"/>
                </a:lnTo>
                <a:lnTo>
                  <a:pt x="10633" y="2896"/>
                </a:lnTo>
                <a:lnTo>
                  <a:pt x="10755" y="2823"/>
                </a:lnTo>
                <a:lnTo>
                  <a:pt x="10950" y="2652"/>
                </a:lnTo>
                <a:lnTo>
                  <a:pt x="11412" y="2312"/>
                </a:lnTo>
                <a:lnTo>
                  <a:pt x="11655" y="2166"/>
                </a:lnTo>
                <a:lnTo>
                  <a:pt x="11899" y="2044"/>
                </a:lnTo>
                <a:lnTo>
                  <a:pt x="11972" y="1995"/>
                </a:lnTo>
                <a:lnTo>
                  <a:pt x="11996" y="1947"/>
                </a:lnTo>
                <a:lnTo>
                  <a:pt x="12093" y="2020"/>
                </a:lnTo>
                <a:lnTo>
                  <a:pt x="12385" y="2239"/>
                </a:lnTo>
                <a:lnTo>
                  <a:pt x="12653" y="2458"/>
                </a:lnTo>
                <a:lnTo>
                  <a:pt x="12872" y="2701"/>
                </a:lnTo>
                <a:lnTo>
                  <a:pt x="13091" y="2944"/>
                </a:lnTo>
                <a:lnTo>
                  <a:pt x="13188" y="3066"/>
                </a:lnTo>
                <a:lnTo>
                  <a:pt x="13286" y="3188"/>
                </a:lnTo>
                <a:lnTo>
                  <a:pt x="13115" y="3382"/>
                </a:lnTo>
                <a:lnTo>
                  <a:pt x="12896" y="3188"/>
                </a:lnTo>
                <a:lnTo>
                  <a:pt x="12677" y="2993"/>
                </a:lnTo>
                <a:lnTo>
                  <a:pt x="12580" y="2920"/>
                </a:lnTo>
                <a:lnTo>
                  <a:pt x="12458" y="2871"/>
                </a:lnTo>
                <a:lnTo>
                  <a:pt x="12337" y="2823"/>
                </a:lnTo>
                <a:lnTo>
                  <a:pt x="12215" y="2798"/>
                </a:lnTo>
                <a:lnTo>
                  <a:pt x="12166" y="2823"/>
                </a:lnTo>
                <a:lnTo>
                  <a:pt x="12142" y="2847"/>
                </a:lnTo>
                <a:lnTo>
                  <a:pt x="12118" y="2896"/>
                </a:lnTo>
                <a:lnTo>
                  <a:pt x="12142" y="2944"/>
                </a:lnTo>
                <a:lnTo>
                  <a:pt x="12215" y="3042"/>
                </a:lnTo>
                <a:lnTo>
                  <a:pt x="12288" y="3115"/>
                </a:lnTo>
                <a:lnTo>
                  <a:pt x="12458" y="3261"/>
                </a:lnTo>
                <a:lnTo>
                  <a:pt x="12677" y="3480"/>
                </a:lnTo>
                <a:lnTo>
                  <a:pt x="12896" y="3650"/>
                </a:lnTo>
                <a:lnTo>
                  <a:pt x="12921" y="3650"/>
                </a:lnTo>
                <a:lnTo>
                  <a:pt x="12750" y="3869"/>
                </a:lnTo>
                <a:lnTo>
                  <a:pt x="12653" y="3747"/>
                </a:lnTo>
                <a:lnTo>
                  <a:pt x="12531" y="3626"/>
                </a:lnTo>
                <a:lnTo>
                  <a:pt x="12458" y="3528"/>
                </a:lnTo>
                <a:lnTo>
                  <a:pt x="12361" y="3431"/>
                </a:lnTo>
                <a:lnTo>
                  <a:pt x="12264" y="3334"/>
                </a:lnTo>
                <a:lnTo>
                  <a:pt x="12142" y="3285"/>
                </a:lnTo>
                <a:lnTo>
                  <a:pt x="12118" y="3285"/>
                </a:lnTo>
                <a:lnTo>
                  <a:pt x="12069" y="3309"/>
                </a:lnTo>
                <a:lnTo>
                  <a:pt x="12069" y="3334"/>
                </a:lnTo>
                <a:lnTo>
                  <a:pt x="12069" y="3382"/>
                </a:lnTo>
                <a:lnTo>
                  <a:pt x="12093" y="3504"/>
                </a:lnTo>
                <a:lnTo>
                  <a:pt x="12142" y="3626"/>
                </a:lnTo>
                <a:lnTo>
                  <a:pt x="12288" y="3869"/>
                </a:lnTo>
                <a:lnTo>
                  <a:pt x="12385" y="4039"/>
                </a:lnTo>
                <a:lnTo>
                  <a:pt x="12531" y="4210"/>
                </a:lnTo>
                <a:lnTo>
                  <a:pt x="12434" y="4331"/>
                </a:lnTo>
                <a:lnTo>
                  <a:pt x="12312" y="4526"/>
                </a:lnTo>
                <a:lnTo>
                  <a:pt x="12215" y="4356"/>
                </a:lnTo>
                <a:lnTo>
                  <a:pt x="12069" y="4185"/>
                </a:lnTo>
                <a:lnTo>
                  <a:pt x="11947" y="4015"/>
                </a:lnTo>
                <a:lnTo>
                  <a:pt x="11850" y="3845"/>
                </a:lnTo>
                <a:lnTo>
                  <a:pt x="11801" y="3796"/>
                </a:lnTo>
                <a:lnTo>
                  <a:pt x="11753" y="3772"/>
                </a:lnTo>
                <a:lnTo>
                  <a:pt x="11680" y="3772"/>
                </a:lnTo>
                <a:lnTo>
                  <a:pt x="11631" y="3845"/>
                </a:lnTo>
                <a:lnTo>
                  <a:pt x="11631" y="3966"/>
                </a:lnTo>
                <a:lnTo>
                  <a:pt x="11655" y="4064"/>
                </a:lnTo>
                <a:lnTo>
                  <a:pt x="11704" y="4185"/>
                </a:lnTo>
                <a:lnTo>
                  <a:pt x="11753" y="4283"/>
                </a:lnTo>
                <a:lnTo>
                  <a:pt x="12118" y="4842"/>
                </a:lnTo>
                <a:lnTo>
                  <a:pt x="12166" y="4891"/>
                </a:lnTo>
                <a:lnTo>
                  <a:pt x="12239" y="4915"/>
                </a:lnTo>
                <a:lnTo>
                  <a:pt x="12264" y="4940"/>
                </a:lnTo>
                <a:lnTo>
                  <a:pt x="12288" y="4964"/>
                </a:lnTo>
                <a:lnTo>
                  <a:pt x="12410" y="5232"/>
                </a:lnTo>
                <a:lnTo>
                  <a:pt x="12458" y="5524"/>
                </a:lnTo>
                <a:lnTo>
                  <a:pt x="12483" y="5694"/>
                </a:lnTo>
                <a:lnTo>
                  <a:pt x="12507" y="5864"/>
                </a:lnTo>
                <a:lnTo>
                  <a:pt x="12507" y="6035"/>
                </a:lnTo>
                <a:lnTo>
                  <a:pt x="12531" y="6205"/>
                </a:lnTo>
                <a:lnTo>
                  <a:pt x="12580" y="6278"/>
                </a:lnTo>
                <a:lnTo>
                  <a:pt x="12629" y="6302"/>
                </a:lnTo>
                <a:lnTo>
                  <a:pt x="12702" y="6327"/>
                </a:lnTo>
                <a:lnTo>
                  <a:pt x="12775" y="6327"/>
                </a:lnTo>
                <a:lnTo>
                  <a:pt x="12994" y="6400"/>
                </a:lnTo>
                <a:lnTo>
                  <a:pt x="13213" y="6424"/>
                </a:lnTo>
                <a:lnTo>
                  <a:pt x="13651" y="6473"/>
                </a:lnTo>
                <a:lnTo>
                  <a:pt x="13967" y="6521"/>
                </a:lnTo>
                <a:lnTo>
                  <a:pt x="14283" y="6570"/>
                </a:lnTo>
                <a:lnTo>
                  <a:pt x="14502" y="6643"/>
                </a:lnTo>
                <a:lnTo>
                  <a:pt x="14600" y="6692"/>
                </a:lnTo>
                <a:lnTo>
                  <a:pt x="14697" y="6692"/>
                </a:lnTo>
                <a:lnTo>
                  <a:pt x="14673" y="6959"/>
                </a:lnTo>
                <a:lnTo>
                  <a:pt x="14648" y="7227"/>
                </a:lnTo>
                <a:lnTo>
                  <a:pt x="14673" y="7738"/>
                </a:lnTo>
                <a:lnTo>
                  <a:pt x="14648" y="8176"/>
                </a:lnTo>
                <a:lnTo>
                  <a:pt x="14648" y="8395"/>
                </a:lnTo>
                <a:lnTo>
                  <a:pt x="14673" y="8614"/>
                </a:lnTo>
                <a:lnTo>
                  <a:pt x="14454" y="8638"/>
                </a:lnTo>
                <a:lnTo>
                  <a:pt x="14454" y="8638"/>
                </a:lnTo>
                <a:lnTo>
                  <a:pt x="14478" y="8541"/>
                </a:lnTo>
                <a:lnTo>
                  <a:pt x="14478" y="8443"/>
                </a:lnTo>
                <a:lnTo>
                  <a:pt x="14454" y="8249"/>
                </a:lnTo>
                <a:lnTo>
                  <a:pt x="14405" y="7981"/>
                </a:lnTo>
                <a:lnTo>
                  <a:pt x="14381" y="7884"/>
                </a:lnTo>
                <a:lnTo>
                  <a:pt x="14332" y="7762"/>
                </a:lnTo>
                <a:lnTo>
                  <a:pt x="14308" y="7738"/>
                </a:lnTo>
                <a:lnTo>
                  <a:pt x="14283" y="7713"/>
                </a:lnTo>
                <a:lnTo>
                  <a:pt x="14235" y="7738"/>
                </a:lnTo>
                <a:lnTo>
                  <a:pt x="14210" y="7762"/>
                </a:lnTo>
                <a:lnTo>
                  <a:pt x="14162" y="7884"/>
                </a:lnTo>
                <a:lnTo>
                  <a:pt x="14137" y="7981"/>
                </a:lnTo>
                <a:lnTo>
                  <a:pt x="14113" y="8249"/>
                </a:lnTo>
                <a:lnTo>
                  <a:pt x="14113" y="8468"/>
                </a:lnTo>
                <a:lnTo>
                  <a:pt x="14137" y="8565"/>
                </a:lnTo>
                <a:lnTo>
                  <a:pt x="14186" y="8662"/>
                </a:lnTo>
                <a:lnTo>
                  <a:pt x="13797" y="8687"/>
                </a:lnTo>
                <a:lnTo>
                  <a:pt x="13699" y="8687"/>
                </a:lnTo>
                <a:lnTo>
                  <a:pt x="13748" y="8589"/>
                </a:lnTo>
                <a:lnTo>
                  <a:pt x="13797" y="8346"/>
                </a:lnTo>
                <a:lnTo>
                  <a:pt x="13845" y="8103"/>
                </a:lnTo>
                <a:lnTo>
                  <a:pt x="13870" y="7835"/>
                </a:lnTo>
                <a:lnTo>
                  <a:pt x="13845" y="7762"/>
                </a:lnTo>
                <a:lnTo>
                  <a:pt x="13772" y="7713"/>
                </a:lnTo>
                <a:lnTo>
                  <a:pt x="13699" y="7713"/>
                </a:lnTo>
                <a:lnTo>
                  <a:pt x="13651" y="7762"/>
                </a:lnTo>
                <a:lnTo>
                  <a:pt x="13626" y="7811"/>
                </a:lnTo>
                <a:lnTo>
                  <a:pt x="13480" y="8273"/>
                </a:lnTo>
                <a:lnTo>
                  <a:pt x="13407" y="8492"/>
                </a:lnTo>
                <a:lnTo>
                  <a:pt x="13407" y="8614"/>
                </a:lnTo>
                <a:lnTo>
                  <a:pt x="13407" y="8662"/>
                </a:lnTo>
                <a:lnTo>
                  <a:pt x="13432" y="8711"/>
                </a:lnTo>
                <a:lnTo>
                  <a:pt x="13237" y="8711"/>
                </a:lnTo>
                <a:lnTo>
                  <a:pt x="13042" y="8735"/>
                </a:lnTo>
                <a:lnTo>
                  <a:pt x="13091" y="8443"/>
                </a:lnTo>
                <a:lnTo>
                  <a:pt x="13115" y="8176"/>
                </a:lnTo>
                <a:lnTo>
                  <a:pt x="13091" y="8030"/>
                </a:lnTo>
                <a:lnTo>
                  <a:pt x="13067" y="7908"/>
                </a:lnTo>
                <a:lnTo>
                  <a:pt x="13042" y="7859"/>
                </a:lnTo>
                <a:lnTo>
                  <a:pt x="13018" y="7835"/>
                </a:lnTo>
                <a:lnTo>
                  <a:pt x="12969" y="7835"/>
                </a:lnTo>
                <a:lnTo>
                  <a:pt x="12921" y="7859"/>
                </a:lnTo>
                <a:lnTo>
                  <a:pt x="12848" y="7957"/>
                </a:lnTo>
                <a:lnTo>
                  <a:pt x="12823" y="8054"/>
                </a:lnTo>
                <a:lnTo>
                  <a:pt x="12750" y="8273"/>
                </a:lnTo>
                <a:lnTo>
                  <a:pt x="12604" y="8906"/>
                </a:lnTo>
                <a:lnTo>
                  <a:pt x="12604" y="8954"/>
                </a:lnTo>
                <a:lnTo>
                  <a:pt x="12629" y="9027"/>
                </a:lnTo>
                <a:lnTo>
                  <a:pt x="12507" y="9271"/>
                </a:lnTo>
                <a:lnTo>
                  <a:pt x="12385" y="9514"/>
                </a:lnTo>
                <a:lnTo>
                  <a:pt x="12288" y="9660"/>
                </a:lnTo>
                <a:lnTo>
                  <a:pt x="12191" y="9806"/>
                </a:lnTo>
                <a:lnTo>
                  <a:pt x="11996" y="10049"/>
                </a:lnTo>
                <a:lnTo>
                  <a:pt x="11947" y="10122"/>
                </a:lnTo>
                <a:lnTo>
                  <a:pt x="11947" y="10171"/>
                </a:lnTo>
                <a:lnTo>
                  <a:pt x="11972" y="10244"/>
                </a:lnTo>
                <a:lnTo>
                  <a:pt x="11996" y="10293"/>
                </a:lnTo>
                <a:lnTo>
                  <a:pt x="12045" y="10341"/>
                </a:lnTo>
                <a:lnTo>
                  <a:pt x="12166" y="10341"/>
                </a:lnTo>
                <a:lnTo>
                  <a:pt x="12239" y="10317"/>
                </a:lnTo>
                <a:lnTo>
                  <a:pt x="12337" y="10487"/>
                </a:lnTo>
                <a:lnTo>
                  <a:pt x="12483" y="10633"/>
                </a:lnTo>
                <a:lnTo>
                  <a:pt x="12726" y="10950"/>
                </a:lnTo>
                <a:lnTo>
                  <a:pt x="12994" y="11339"/>
                </a:lnTo>
                <a:lnTo>
                  <a:pt x="13237" y="11728"/>
                </a:lnTo>
                <a:lnTo>
                  <a:pt x="13067" y="11947"/>
                </a:lnTo>
                <a:lnTo>
                  <a:pt x="12872" y="12166"/>
                </a:lnTo>
                <a:lnTo>
                  <a:pt x="12483" y="12556"/>
                </a:lnTo>
                <a:lnTo>
                  <a:pt x="12191" y="12848"/>
                </a:lnTo>
                <a:lnTo>
                  <a:pt x="12045" y="12994"/>
                </a:lnTo>
                <a:lnTo>
                  <a:pt x="11923" y="13164"/>
                </a:lnTo>
                <a:lnTo>
                  <a:pt x="11704" y="13018"/>
                </a:lnTo>
                <a:lnTo>
                  <a:pt x="11874" y="12945"/>
                </a:lnTo>
                <a:lnTo>
                  <a:pt x="12020" y="12848"/>
                </a:lnTo>
                <a:lnTo>
                  <a:pt x="12288" y="12677"/>
                </a:lnTo>
                <a:lnTo>
                  <a:pt x="12337" y="12629"/>
                </a:lnTo>
                <a:lnTo>
                  <a:pt x="12361" y="12580"/>
                </a:lnTo>
                <a:lnTo>
                  <a:pt x="12361" y="12507"/>
                </a:lnTo>
                <a:lnTo>
                  <a:pt x="12337" y="12458"/>
                </a:lnTo>
                <a:lnTo>
                  <a:pt x="12312" y="12434"/>
                </a:lnTo>
                <a:lnTo>
                  <a:pt x="12264" y="12385"/>
                </a:lnTo>
                <a:lnTo>
                  <a:pt x="12191" y="12385"/>
                </a:lnTo>
                <a:lnTo>
                  <a:pt x="12118" y="12410"/>
                </a:lnTo>
                <a:lnTo>
                  <a:pt x="11899" y="12531"/>
                </a:lnTo>
                <a:lnTo>
                  <a:pt x="11655" y="12677"/>
                </a:lnTo>
                <a:lnTo>
                  <a:pt x="11388" y="12799"/>
                </a:lnTo>
                <a:lnTo>
                  <a:pt x="11266" y="12726"/>
                </a:lnTo>
                <a:lnTo>
                  <a:pt x="11315" y="12702"/>
                </a:lnTo>
                <a:lnTo>
                  <a:pt x="11534" y="12556"/>
                </a:lnTo>
                <a:lnTo>
                  <a:pt x="11631" y="12458"/>
                </a:lnTo>
                <a:lnTo>
                  <a:pt x="11704" y="12337"/>
                </a:lnTo>
                <a:lnTo>
                  <a:pt x="11728" y="12288"/>
                </a:lnTo>
                <a:lnTo>
                  <a:pt x="11728" y="12239"/>
                </a:lnTo>
                <a:lnTo>
                  <a:pt x="11704" y="12166"/>
                </a:lnTo>
                <a:lnTo>
                  <a:pt x="11680" y="12118"/>
                </a:lnTo>
                <a:lnTo>
                  <a:pt x="11631" y="12093"/>
                </a:lnTo>
                <a:lnTo>
                  <a:pt x="11582" y="12069"/>
                </a:lnTo>
                <a:lnTo>
                  <a:pt x="11534" y="12069"/>
                </a:lnTo>
                <a:lnTo>
                  <a:pt x="11461" y="12093"/>
                </a:lnTo>
                <a:lnTo>
                  <a:pt x="11290" y="12264"/>
                </a:lnTo>
                <a:lnTo>
                  <a:pt x="11096" y="12410"/>
                </a:lnTo>
                <a:lnTo>
                  <a:pt x="10974" y="12507"/>
                </a:lnTo>
                <a:lnTo>
                  <a:pt x="10731" y="12288"/>
                </a:lnTo>
                <a:lnTo>
                  <a:pt x="10950" y="12142"/>
                </a:lnTo>
                <a:lnTo>
                  <a:pt x="11071" y="12069"/>
                </a:lnTo>
                <a:lnTo>
                  <a:pt x="11193" y="11996"/>
                </a:lnTo>
                <a:lnTo>
                  <a:pt x="11242" y="11947"/>
                </a:lnTo>
                <a:lnTo>
                  <a:pt x="11266" y="11899"/>
                </a:lnTo>
                <a:lnTo>
                  <a:pt x="11290" y="11826"/>
                </a:lnTo>
                <a:lnTo>
                  <a:pt x="11290" y="11753"/>
                </a:lnTo>
                <a:lnTo>
                  <a:pt x="11266" y="11704"/>
                </a:lnTo>
                <a:lnTo>
                  <a:pt x="11217" y="11680"/>
                </a:lnTo>
                <a:lnTo>
                  <a:pt x="11096" y="11680"/>
                </a:lnTo>
                <a:lnTo>
                  <a:pt x="10974" y="11753"/>
                </a:lnTo>
                <a:lnTo>
                  <a:pt x="10877" y="11801"/>
                </a:lnTo>
                <a:lnTo>
                  <a:pt x="10633" y="11947"/>
                </a:lnTo>
                <a:lnTo>
                  <a:pt x="10390" y="12093"/>
                </a:lnTo>
                <a:lnTo>
                  <a:pt x="10293" y="12069"/>
                </a:lnTo>
                <a:lnTo>
                  <a:pt x="10147" y="12069"/>
                </a:lnTo>
                <a:lnTo>
                  <a:pt x="10098" y="12118"/>
                </a:lnTo>
                <a:lnTo>
                  <a:pt x="9952" y="12118"/>
                </a:lnTo>
                <a:lnTo>
                  <a:pt x="9855" y="12191"/>
                </a:lnTo>
                <a:lnTo>
                  <a:pt x="9733" y="12264"/>
                </a:lnTo>
                <a:lnTo>
                  <a:pt x="9587" y="12312"/>
                </a:lnTo>
                <a:lnTo>
                  <a:pt x="9319" y="12385"/>
                </a:lnTo>
                <a:lnTo>
                  <a:pt x="9198" y="12434"/>
                </a:lnTo>
                <a:lnTo>
                  <a:pt x="9100" y="12507"/>
                </a:lnTo>
                <a:lnTo>
                  <a:pt x="8979" y="12507"/>
                </a:lnTo>
                <a:lnTo>
                  <a:pt x="8930" y="12556"/>
                </a:lnTo>
                <a:lnTo>
                  <a:pt x="8906" y="12604"/>
                </a:lnTo>
                <a:lnTo>
                  <a:pt x="8906" y="12629"/>
                </a:lnTo>
                <a:lnTo>
                  <a:pt x="8857" y="12629"/>
                </a:lnTo>
                <a:lnTo>
                  <a:pt x="8735" y="12677"/>
                </a:lnTo>
                <a:lnTo>
                  <a:pt x="8638" y="12726"/>
                </a:lnTo>
                <a:lnTo>
                  <a:pt x="8419" y="12848"/>
                </a:lnTo>
                <a:lnTo>
                  <a:pt x="8297" y="12872"/>
                </a:lnTo>
                <a:lnTo>
                  <a:pt x="8200" y="12896"/>
                </a:lnTo>
                <a:lnTo>
                  <a:pt x="8103" y="12921"/>
                </a:lnTo>
                <a:lnTo>
                  <a:pt x="8005" y="12945"/>
                </a:lnTo>
                <a:lnTo>
                  <a:pt x="7957" y="13018"/>
                </a:lnTo>
                <a:lnTo>
                  <a:pt x="7981" y="13067"/>
                </a:lnTo>
                <a:lnTo>
                  <a:pt x="8030" y="13140"/>
                </a:lnTo>
                <a:lnTo>
                  <a:pt x="8127" y="13188"/>
                </a:lnTo>
                <a:lnTo>
                  <a:pt x="8224" y="13213"/>
                </a:lnTo>
                <a:lnTo>
                  <a:pt x="8346" y="13188"/>
                </a:lnTo>
                <a:lnTo>
                  <a:pt x="8468" y="13164"/>
                </a:lnTo>
                <a:lnTo>
                  <a:pt x="8589" y="13115"/>
                </a:lnTo>
                <a:lnTo>
                  <a:pt x="8833" y="12994"/>
                </a:lnTo>
                <a:lnTo>
                  <a:pt x="8808" y="13115"/>
                </a:lnTo>
                <a:lnTo>
                  <a:pt x="8638" y="13213"/>
                </a:lnTo>
                <a:lnTo>
                  <a:pt x="8443" y="13310"/>
                </a:lnTo>
                <a:lnTo>
                  <a:pt x="8224" y="13383"/>
                </a:lnTo>
                <a:lnTo>
                  <a:pt x="8127" y="13432"/>
                </a:lnTo>
                <a:lnTo>
                  <a:pt x="8054" y="13480"/>
                </a:lnTo>
                <a:lnTo>
                  <a:pt x="8030" y="13553"/>
                </a:lnTo>
                <a:lnTo>
                  <a:pt x="8054" y="13602"/>
                </a:lnTo>
                <a:lnTo>
                  <a:pt x="8103" y="13651"/>
                </a:lnTo>
                <a:lnTo>
                  <a:pt x="8176" y="13675"/>
                </a:lnTo>
                <a:lnTo>
                  <a:pt x="8297" y="13699"/>
                </a:lnTo>
                <a:lnTo>
                  <a:pt x="8443" y="13651"/>
                </a:lnTo>
                <a:lnTo>
                  <a:pt x="8589" y="13626"/>
                </a:lnTo>
                <a:lnTo>
                  <a:pt x="8760" y="13553"/>
                </a:lnTo>
                <a:lnTo>
                  <a:pt x="8711" y="13797"/>
                </a:lnTo>
                <a:lnTo>
                  <a:pt x="8711" y="13821"/>
                </a:lnTo>
                <a:lnTo>
                  <a:pt x="8662" y="13845"/>
                </a:lnTo>
                <a:lnTo>
                  <a:pt x="8419" y="13918"/>
                </a:lnTo>
                <a:lnTo>
                  <a:pt x="8176" y="13991"/>
                </a:lnTo>
                <a:lnTo>
                  <a:pt x="8030" y="14016"/>
                </a:lnTo>
                <a:lnTo>
                  <a:pt x="7957" y="14040"/>
                </a:lnTo>
                <a:lnTo>
                  <a:pt x="7957" y="14089"/>
                </a:lnTo>
                <a:lnTo>
                  <a:pt x="7932" y="14113"/>
                </a:lnTo>
                <a:lnTo>
                  <a:pt x="7932" y="14162"/>
                </a:lnTo>
                <a:lnTo>
                  <a:pt x="7957" y="14186"/>
                </a:lnTo>
                <a:lnTo>
                  <a:pt x="8030" y="14235"/>
                </a:lnTo>
                <a:lnTo>
                  <a:pt x="8127" y="14259"/>
                </a:lnTo>
                <a:lnTo>
                  <a:pt x="8224" y="14283"/>
                </a:lnTo>
                <a:lnTo>
                  <a:pt x="8322" y="14283"/>
                </a:lnTo>
                <a:lnTo>
                  <a:pt x="8419" y="14259"/>
                </a:lnTo>
                <a:lnTo>
                  <a:pt x="8614" y="14210"/>
                </a:lnTo>
                <a:lnTo>
                  <a:pt x="8614" y="14210"/>
                </a:lnTo>
                <a:lnTo>
                  <a:pt x="8589" y="14381"/>
                </a:lnTo>
                <a:lnTo>
                  <a:pt x="8589" y="14575"/>
                </a:lnTo>
                <a:lnTo>
                  <a:pt x="8103" y="14575"/>
                </a:lnTo>
                <a:lnTo>
                  <a:pt x="7616" y="14624"/>
                </a:lnTo>
                <a:lnTo>
                  <a:pt x="6765" y="14624"/>
                </a:lnTo>
                <a:lnTo>
                  <a:pt x="6765" y="14405"/>
                </a:lnTo>
                <a:lnTo>
                  <a:pt x="6740" y="14162"/>
                </a:lnTo>
                <a:lnTo>
                  <a:pt x="6692" y="13748"/>
                </a:lnTo>
                <a:lnTo>
                  <a:pt x="6643" y="13432"/>
                </a:lnTo>
                <a:lnTo>
                  <a:pt x="6570" y="13042"/>
                </a:lnTo>
                <a:lnTo>
                  <a:pt x="6521" y="12848"/>
                </a:lnTo>
                <a:lnTo>
                  <a:pt x="6448" y="12702"/>
                </a:lnTo>
                <a:lnTo>
                  <a:pt x="6351" y="12556"/>
                </a:lnTo>
                <a:lnTo>
                  <a:pt x="6302" y="12531"/>
                </a:lnTo>
                <a:lnTo>
                  <a:pt x="6229" y="12483"/>
                </a:lnTo>
                <a:lnTo>
                  <a:pt x="6156" y="12483"/>
                </a:lnTo>
                <a:lnTo>
                  <a:pt x="6083" y="12507"/>
                </a:lnTo>
                <a:lnTo>
                  <a:pt x="5864" y="12434"/>
                </a:lnTo>
                <a:lnTo>
                  <a:pt x="5670" y="12385"/>
                </a:lnTo>
                <a:lnTo>
                  <a:pt x="5524" y="12312"/>
                </a:lnTo>
                <a:lnTo>
                  <a:pt x="5378" y="12239"/>
                </a:lnTo>
                <a:lnTo>
                  <a:pt x="5232" y="12166"/>
                </a:lnTo>
                <a:lnTo>
                  <a:pt x="5086" y="12118"/>
                </a:lnTo>
                <a:lnTo>
                  <a:pt x="5013" y="12045"/>
                </a:lnTo>
                <a:lnTo>
                  <a:pt x="4940" y="11996"/>
                </a:lnTo>
                <a:lnTo>
                  <a:pt x="4842" y="11996"/>
                </a:lnTo>
                <a:lnTo>
                  <a:pt x="4794" y="12020"/>
                </a:lnTo>
                <a:lnTo>
                  <a:pt x="4745" y="12069"/>
                </a:lnTo>
                <a:lnTo>
                  <a:pt x="4429" y="11923"/>
                </a:lnTo>
                <a:lnTo>
                  <a:pt x="4210" y="11826"/>
                </a:lnTo>
                <a:lnTo>
                  <a:pt x="4112" y="11801"/>
                </a:lnTo>
                <a:lnTo>
                  <a:pt x="4064" y="11801"/>
                </a:lnTo>
                <a:lnTo>
                  <a:pt x="4015" y="11826"/>
                </a:lnTo>
                <a:lnTo>
                  <a:pt x="3966" y="11850"/>
                </a:lnTo>
                <a:lnTo>
                  <a:pt x="3966" y="11899"/>
                </a:lnTo>
                <a:lnTo>
                  <a:pt x="3966" y="11947"/>
                </a:lnTo>
                <a:lnTo>
                  <a:pt x="3991" y="12020"/>
                </a:lnTo>
                <a:lnTo>
                  <a:pt x="4088" y="12093"/>
                </a:lnTo>
                <a:lnTo>
                  <a:pt x="4307" y="12239"/>
                </a:lnTo>
                <a:lnTo>
                  <a:pt x="4477" y="12361"/>
                </a:lnTo>
                <a:lnTo>
                  <a:pt x="4356" y="12507"/>
                </a:lnTo>
                <a:lnTo>
                  <a:pt x="4331" y="12434"/>
                </a:lnTo>
                <a:lnTo>
                  <a:pt x="4283" y="12385"/>
                </a:lnTo>
                <a:lnTo>
                  <a:pt x="4185" y="12337"/>
                </a:lnTo>
                <a:lnTo>
                  <a:pt x="4088" y="12337"/>
                </a:lnTo>
                <a:lnTo>
                  <a:pt x="3942" y="12312"/>
                </a:lnTo>
                <a:lnTo>
                  <a:pt x="3820" y="12264"/>
                </a:lnTo>
                <a:lnTo>
                  <a:pt x="3723" y="12191"/>
                </a:lnTo>
                <a:lnTo>
                  <a:pt x="3601" y="12118"/>
                </a:lnTo>
                <a:lnTo>
                  <a:pt x="3504" y="12045"/>
                </a:lnTo>
                <a:lnTo>
                  <a:pt x="3382" y="11996"/>
                </a:lnTo>
                <a:lnTo>
                  <a:pt x="3334" y="11996"/>
                </a:lnTo>
                <a:lnTo>
                  <a:pt x="3309" y="12020"/>
                </a:lnTo>
                <a:lnTo>
                  <a:pt x="3285" y="12045"/>
                </a:lnTo>
                <a:lnTo>
                  <a:pt x="3285" y="12142"/>
                </a:lnTo>
                <a:lnTo>
                  <a:pt x="3309" y="12215"/>
                </a:lnTo>
                <a:lnTo>
                  <a:pt x="3334" y="12288"/>
                </a:lnTo>
                <a:lnTo>
                  <a:pt x="3382" y="12337"/>
                </a:lnTo>
                <a:lnTo>
                  <a:pt x="3504" y="12458"/>
                </a:lnTo>
                <a:lnTo>
                  <a:pt x="3650" y="12556"/>
                </a:lnTo>
                <a:lnTo>
                  <a:pt x="3747" y="12629"/>
                </a:lnTo>
                <a:lnTo>
                  <a:pt x="3869" y="12677"/>
                </a:lnTo>
                <a:lnTo>
                  <a:pt x="4015" y="12702"/>
                </a:lnTo>
                <a:lnTo>
                  <a:pt x="4137" y="12702"/>
                </a:lnTo>
                <a:lnTo>
                  <a:pt x="3820" y="12969"/>
                </a:lnTo>
                <a:lnTo>
                  <a:pt x="3796" y="12921"/>
                </a:lnTo>
                <a:lnTo>
                  <a:pt x="3772" y="12872"/>
                </a:lnTo>
                <a:lnTo>
                  <a:pt x="3723" y="12848"/>
                </a:lnTo>
                <a:lnTo>
                  <a:pt x="3650" y="12823"/>
                </a:lnTo>
                <a:lnTo>
                  <a:pt x="3553" y="12823"/>
                </a:lnTo>
                <a:lnTo>
                  <a:pt x="3480" y="12799"/>
                </a:lnTo>
                <a:lnTo>
                  <a:pt x="3334" y="12702"/>
                </a:lnTo>
                <a:lnTo>
                  <a:pt x="3188" y="12580"/>
                </a:lnTo>
                <a:lnTo>
                  <a:pt x="3163" y="12556"/>
                </a:lnTo>
                <a:lnTo>
                  <a:pt x="3115" y="12531"/>
                </a:lnTo>
                <a:lnTo>
                  <a:pt x="3066" y="12507"/>
                </a:lnTo>
                <a:lnTo>
                  <a:pt x="3017" y="12483"/>
                </a:lnTo>
                <a:lnTo>
                  <a:pt x="2993" y="12483"/>
                </a:lnTo>
                <a:lnTo>
                  <a:pt x="2969" y="12507"/>
                </a:lnTo>
                <a:lnTo>
                  <a:pt x="2944" y="12604"/>
                </a:lnTo>
                <a:lnTo>
                  <a:pt x="2944" y="12677"/>
                </a:lnTo>
                <a:lnTo>
                  <a:pt x="2944" y="12726"/>
                </a:lnTo>
                <a:lnTo>
                  <a:pt x="2969" y="12799"/>
                </a:lnTo>
                <a:lnTo>
                  <a:pt x="3017" y="12872"/>
                </a:lnTo>
                <a:lnTo>
                  <a:pt x="3115" y="12969"/>
                </a:lnTo>
                <a:lnTo>
                  <a:pt x="3285" y="13115"/>
                </a:lnTo>
                <a:lnTo>
                  <a:pt x="3382" y="13164"/>
                </a:lnTo>
                <a:lnTo>
                  <a:pt x="3504" y="13213"/>
                </a:lnTo>
                <a:lnTo>
                  <a:pt x="3309" y="13310"/>
                </a:lnTo>
                <a:lnTo>
                  <a:pt x="3261" y="13286"/>
                </a:lnTo>
                <a:lnTo>
                  <a:pt x="2896" y="12969"/>
                </a:lnTo>
                <a:lnTo>
                  <a:pt x="2531" y="12629"/>
                </a:lnTo>
                <a:lnTo>
                  <a:pt x="2214" y="12312"/>
                </a:lnTo>
                <a:lnTo>
                  <a:pt x="2068" y="12118"/>
                </a:lnTo>
                <a:lnTo>
                  <a:pt x="1947" y="11947"/>
                </a:lnTo>
                <a:lnTo>
                  <a:pt x="2093" y="11777"/>
                </a:lnTo>
                <a:lnTo>
                  <a:pt x="2214" y="11607"/>
                </a:lnTo>
                <a:lnTo>
                  <a:pt x="2433" y="11242"/>
                </a:lnTo>
                <a:lnTo>
                  <a:pt x="2798" y="10779"/>
                </a:lnTo>
                <a:lnTo>
                  <a:pt x="3139" y="10317"/>
                </a:lnTo>
                <a:lnTo>
                  <a:pt x="3163" y="10293"/>
                </a:lnTo>
                <a:lnTo>
                  <a:pt x="3236" y="10244"/>
                </a:lnTo>
                <a:lnTo>
                  <a:pt x="3285" y="10147"/>
                </a:lnTo>
                <a:lnTo>
                  <a:pt x="3285" y="10074"/>
                </a:lnTo>
                <a:lnTo>
                  <a:pt x="3261" y="10025"/>
                </a:lnTo>
                <a:lnTo>
                  <a:pt x="3212" y="9976"/>
                </a:lnTo>
                <a:lnTo>
                  <a:pt x="3090" y="9855"/>
                </a:lnTo>
                <a:lnTo>
                  <a:pt x="2969" y="9709"/>
                </a:lnTo>
                <a:lnTo>
                  <a:pt x="2750" y="9441"/>
                </a:lnTo>
                <a:lnTo>
                  <a:pt x="2628" y="9246"/>
                </a:lnTo>
                <a:lnTo>
                  <a:pt x="2628" y="9222"/>
                </a:lnTo>
                <a:lnTo>
                  <a:pt x="2628" y="9149"/>
                </a:lnTo>
                <a:lnTo>
                  <a:pt x="2604" y="9076"/>
                </a:lnTo>
                <a:lnTo>
                  <a:pt x="2579" y="9003"/>
                </a:lnTo>
                <a:lnTo>
                  <a:pt x="2506" y="8954"/>
                </a:lnTo>
                <a:lnTo>
                  <a:pt x="2409" y="8930"/>
                </a:lnTo>
                <a:lnTo>
                  <a:pt x="1460" y="8881"/>
                </a:lnTo>
                <a:lnTo>
                  <a:pt x="998" y="8808"/>
                </a:lnTo>
                <a:lnTo>
                  <a:pt x="754" y="8784"/>
                </a:lnTo>
                <a:lnTo>
                  <a:pt x="535" y="8711"/>
                </a:lnTo>
                <a:lnTo>
                  <a:pt x="535" y="8614"/>
                </a:lnTo>
                <a:lnTo>
                  <a:pt x="511" y="8492"/>
                </a:lnTo>
                <a:lnTo>
                  <a:pt x="462" y="8273"/>
                </a:lnTo>
                <a:lnTo>
                  <a:pt x="462" y="7908"/>
                </a:lnTo>
                <a:lnTo>
                  <a:pt x="462" y="7567"/>
                </a:lnTo>
                <a:lnTo>
                  <a:pt x="511" y="7105"/>
                </a:lnTo>
                <a:lnTo>
                  <a:pt x="535" y="6862"/>
                </a:lnTo>
                <a:lnTo>
                  <a:pt x="535" y="6740"/>
                </a:lnTo>
                <a:lnTo>
                  <a:pt x="511" y="6619"/>
                </a:lnTo>
                <a:lnTo>
                  <a:pt x="681" y="6570"/>
                </a:lnTo>
                <a:lnTo>
                  <a:pt x="1046" y="6497"/>
                </a:lnTo>
                <a:lnTo>
                  <a:pt x="949" y="6643"/>
                </a:lnTo>
                <a:lnTo>
                  <a:pt x="876" y="6789"/>
                </a:lnTo>
                <a:lnTo>
                  <a:pt x="754" y="7105"/>
                </a:lnTo>
                <a:lnTo>
                  <a:pt x="754" y="7203"/>
                </a:lnTo>
                <a:lnTo>
                  <a:pt x="779" y="7227"/>
                </a:lnTo>
                <a:lnTo>
                  <a:pt x="803" y="7276"/>
                </a:lnTo>
                <a:lnTo>
                  <a:pt x="876" y="7324"/>
                </a:lnTo>
                <a:lnTo>
                  <a:pt x="973" y="7324"/>
                </a:lnTo>
                <a:lnTo>
                  <a:pt x="1022" y="7300"/>
                </a:lnTo>
                <a:lnTo>
                  <a:pt x="1046" y="7276"/>
                </a:lnTo>
                <a:lnTo>
                  <a:pt x="1095" y="7203"/>
                </a:lnTo>
                <a:lnTo>
                  <a:pt x="1168" y="6984"/>
                </a:lnTo>
                <a:lnTo>
                  <a:pt x="1265" y="6765"/>
                </a:lnTo>
                <a:lnTo>
                  <a:pt x="1338" y="6619"/>
                </a:lnTo>
                <a:lnTo>
                  <a:pt x="1436" y="6448"/>
                </a:lnTo>
                <a:lnTo>
                  <a:pt x="1606" y="6424"/>
                </a:lnTo>
                <a:lnTo>
                  <a:pt x="1509" y="6570"/>
                </a:lnTo>
                <a:lnTo>
                  <a:pt x="1436" y="6740"/>
                </a:lnTo>
                <a:lnTo>
                  <a:pt x="1387" y="6911"/>
                </a:lnTo>
                <a:lnTo>
                  <a:pt x="1338" y="7057"/>
                </a:lnTo>
                <a:lnTo>
                  <a:pt x="1338" y="7105"/>
                </a:lnTo>
                <a:lnTo>
                  <a:pt x="1363" y="7154"/>
                </a:lnTo>
                <a:lnTo>
                  <a:pt x="1387" y="7203"/>
                </a:lnTo>
                <a:lnTo>
                  <a:pt x="1436" y="7251"/>
                </a:lnTo>
                <a:lnTo>
                  <a:pt x="1484" y="7276"/>
                </a:lnTo>
                <a:lnTo>
                  <a:pt x="1557" y="7276"/>
                </a:lnTo>
                <a:lnTo>
                  <a:pt x="1630" y="7227"/>
                </a:lnTo>
                <a:lnTo>
                  <a:pt x="1679" y="7178"/>
                </a:lnTo>
                <a:lnTo>
                  <a:pt x="1679" y="7154"/>
                </a:lnTo>
                <a:lnTo>
                  <a:pt x="1728" y="6935"/>
                </a:lnTo>
                <a:lnTo>
                  <a:pt x="1801" y="6716"/>
                </a:lnTo>
                <a:lnTo>
                  <a:pt x="1898" y="6570"/>
                </a:lnTo>
                <a:lnTo>
                  <a:pt x="1947" y="6424"/>
                </a:lnTo>
                <a:lnTo>
                  <a:pt x="2093" y="6424"/>
                </a:lnTo>
                <a:lnTo>
                  <a:pt x="2044" y="6546"/>
                </a:lnTo>
                <a:lnTo>
                  <a:pt x="1947" y="6813"/>
                </a:lnTo>
                <a:lnTo>
                  <a:pt x="1922" y="6935"/>
                </a:lnTo>
                <a:lnTo>
                  <a:pt x="1898" y="7057"/>
                </a:lnTo>
                <a:lnTo>
                  <a:pt x="1922" y="7105"/>
                </a:lnTo>
                <a:lnTo>
                  <a:pt x="1947" y="7154"/>
                </a:lnTo>
                <a:lnTo>
                  <a:pt x="2020" y="7203"/>
                </a:lnTo>
                <a:lnTo>
                  <a:pt x="2117" y="7203"/>
                </a:lnTo>
                <a:lnTo>
                  <a:pt x="2166" y="7178"/>
                </a:lnTo>
                <a:lnTo>
                  <a:pt x="2190" y="7130"/>
                </a:lnTo>
                <a:lnTo>
                  <a:pt x="2239" y="6935"/>
                </a:lnTo>
                <a:lnTo>
                  <a:pt x="2287" y="6716"/>
                </a:lnTo>
                <a:lnTo>
                  <a:pt x="2336" y="6546"/>
                </a:lnTo>
                <a:lnTo>
                  <a:pt x="2360" y="6400"/>
                </a:lnTo>
                <a:lnTo>
                  <a:pt x="2482" y="6375"/>
                </a:lnTo>
                <a:lnTo>
                  <a:pt x="2531" y="6351"/>
                </a:lnTo>
                <a:lnTo>
                  <a:pt x="2579" y="6302"/>
                </a:lnTo>
                <a:lnTo>
                  <a:pt x="2604" y="6254"/>
                </a:lnTo>
                <a:lnTo>
                  <a:pt x="2604" y="6205"/>
                </a:lnTo>
                <a:lnTo>
                  <a:pt x="2652" y="6132"/>
                </a:lnTo>
                <a:lnTo>
                  <a:pt x="2677" y="6059"/>
                </a:lnTo>
                <a:lnTo>
                  <a:pt x="2677" y="5913"/>
                </a:lnTo>
                <a:lnTo>
                  <a:pt x="2701" y="5767"/>
                </a:lnTo>
                <a:lnTo>
                  <a:pt x="2798" y="5499"/>
                </a:lnTo>
                <a:lnTo>
                  <a:pt x="2993" y="4964"/>
                </a:lnTo>
                <a:lnTo>
                  <a:pt x="3090" y="4891"/>
                </a:lnTo>
                <a:lnTo>
                  <a:pt x="3139" y="4794"/>
                </a:lnTo>
                <a:lnTo>
                  <a:pt x="3139" y="4745"/>
                </a:lnTo>
                <a:lnTo>
                  <a:pt x="3139" y="4696"/>
                </a:lnTo>
                <a:lnTo>
                  <a:pt x="3115" y="4648"/>
                </a:lnTo>
                <a:lnTo>
                  <a:pt x="3066" y="4575"/>
                </a:lnTo>
                <a:lnTo>
                  <a:pt x="2750" y="4234"/>
                </a:lnTo>
                <a:lnTo>
                  <a:pt x="2433" y="3893"/>
                </a:lnTo>
                <a:lnTo>
                  <a:pt x="2117" y="3528"/>
                </a:lnTo>
                <a:lnTo>
                  <a:pt x="1801" y="3188"/>
                </a:lnTo>
                <a:lnTo>
                  <a:pt x="1971" y="3042"/>
                </a:lnTo>
                <a:lnTo>
                  <a:pt x="2141" y="2871"/>
                </a:lnTo>
                <a:lnTo>
                  <a:pt x="2433" y="2506"/>
                </a:lnTo>
                <a:lnTo>
                  <a:pt x="2604" y="2336"/>
                </a:lnTo>
                <a:lnTo>
                  <a:pt x="2774" y="2166"/>
                </a:lnTo>
                <a:lnTo>
                  <a:pt x="2944" y="2044"/>
                </a:lnTo>
                <a:lnTo>
                  <a:pt x="3163" y="1947"/>
                </a:lnTo>
                <a:lnTo>
                  <a:pt x="3236" y="1922"/>
                </a:lnTo>
                <a:lnTo>
                  <a:pt x="3261" y="1922"/>
                </a:lnTo>
                <a:lnTo>
                  <a:pt x="3115" y="2020"/>
                </a:lnTo>
                <a:lnTo>
                  <a:pt x="2993" y="2117"/>
                </a:lnTo>
                <a:lnTo>
                  <a:pt x="2847" y="2263"/>
                </a:lnTo>
                <a:lnTo>
                  <a:pt x="2725" y="2409"/>
                </a:lnTo>
                <a:lnTo>
                  <a:pt x="2701" y="2506"/>
                </a:lnTo>
                <a:lnTo>
                  <a:pt x="2701" y="2579"/>
                </a:lnTo>
                <a:lnTo>
                  <a:pt x="2701" y="2652"/>
                </a:lnTo>
                <a:lnTo>
                  <a:pt x="2750" y="2701"/>
                </a:lnTo>
                <a:lnTo>
                  <a:pt x="2798" y="2725"/>
                </a:lnTo>
                <a:lnTo>
                  <a:pt x="2871" y="2725"/>
                </a:lnTo>
                <a:lnTo>
                  <a:pt x="2944" y="2677"/>
                </a:lnTo>
                <a:lnTo>
                  <a:pt x="2993" y="2628"/>
                </a:lnTo>
                <a:lnTo>
                  <a:pt x="3090" y="2506"/>
                </a:lnTo>
                <a:lnTo>
                  <a:pt x="3212" y="2360"/>
                </a:lnTo>
                <a:lnTo>
                  <a:pt x="3358" y="2239"/>
                </a:lnTo>
                <a:lnTo>
                  <a:pt x="3553" y="2117"/>
                </a:lnTo>
                <a:lnTo>
                  <a:pt x="3626" y="2166"/>
                </a:lnTo>
                <a:lnTo>
                  <a:pt x="3504" y="2263"/>
                </a:lnTo>
                <a:lnTo>
                  <a:pt x="3407" y="2336"/>
                </a:lnTo>
                <a:lnTo>
                  <a:pt x="3285" y="2458"/>
                </a:lnTo>
                <a:lnTo>
                  <a:pt x="3188" y="2579"/>
                </a:lnTo>
                <a:lnTo>
                  <a:pt x="3115" y="2725"/>
                </a:lnTo>
                <a:lnTo>
                  <a:pt x="3090" y="2798"/>
                </a:lnTo>
                <a:lnTo>
                  <a:pt x="3090" y="2871"/>
                </a:lnTo>
                <a:lnTo>
                  <a:pt x="3115" y="2920"/>
                </a:lnTo>
                <a:lnTo>
                  <a:pt x="3139" y="2944"/>
                </a:lnTo>
                <a:lnTo>
                  <a:pt x="3212" y="2969"/>
                </a:lnTo>
                <a:lnTo>
                  <a:pt x="3285" y="2969"/>
                </a:lnTo>
                <a:lnTo>
                  <a:pt x="3358" y="2944"/>
                </a:lnTo>
                <a:lnTo>
                  <a:pt x="3431" y="2847"/>
                </a:lnTo>
                <a:lnTo>
                  <a:pt x="3480" y="2750"/>
                </a:lnTo>
                <a:lnTo>
                  <a:pt x="3577" y="2652"/>
                </a:lnTo>
                <a:lnTo>
                  <a:pt x="3674" y="2555"/>
                </a:lnTo>
                <a:lnTo>
                  <a:pt x="3869" y="2360"/>
                </a:lnTo>
                <a:lnTo>
                  <a:pt x="3966" y="2433"/>
                </a:lnTo>
                <a:lnTo>
                  <a:pt x="4112" y="2506"/>
                </a:lnTo>
                <a:lnTo>
                  <a:pt x="3893" y="2628"/>
                </a:lnTo>
                <a:lnTo>
                  <a:pt x="3699" y="2750"/>
                </a:lnTo>
                <a:lnTo>
                  <a:pt x="3553" y="2871"/>
                </a:lnTo>
                <a:lnTo>
                  <a:pt x="3407" y="3017"/>
                </a:lnTo>
                <a:lnTo>
                  <a:pt x="3334" y="3115"/>
                </a:lnTo>
                <a:lnTo>
                  <a:pt x="3309" y="3188"/>
                </a:lnTo>
                <a:lnTo>
                  <a:pt x="3309" y="3285"/>
                </a:lnTo>
                <a:lnTo>
                  <a:pt x="3334" y="3382"/>
                </a:lnTo>
                <a:lnTo>
                  <a:pt x="3382" y="3431"/>
                </a:lnTo>
                <a:lnTo>
                  <a:pt x="3455" y="3455"/>
                </a:lnTo>
                <a:lnTo>
                  <a:pt x="3528" y="3431"/>
                </a:lnTo>
                <a:lnTo>
                  <a:pt x="3577" y="3382"/>
                </a:lnTo>
                <a:lnTo>
                  <a:pt x="3674" y="3261"/>
                </a:lnTo>
                <a:lnTo>
                  <a:pt x="3747" y="3139"/>
                </a:lnTo>
                <a:lnTo>
                  <a:pt x="3869" y="3042"/>
                </a:lnTo>
                <a:lnTo>
                  <a:pt x="3991" y="2969"/>
                </a:lnTo>
                <a:lnTo>
                  <a:pt x="4185" y="2847"/>
                </a:lnTo>
                <a:lnTo>
                  <a:pt x="4380" y="2701"/>
                </a:lnTo>
                <a:lnTo>
                  <a:pt x="4623" y="2871"/>
                </a:lnTo>
                <a:lnTo>
                  <a:pt x="4356" y="3066"/>
                </a:lnTo>
                <a:lnTo>
                  <a:pt x="4234" y="3139"/>
                </a:lnTo>
                <a:lnTo>
                  <a:pt x="4088" y="3261"/>
                </a:lnTo>
                <a:lnTo>
                  <a:pt x="3966" y="3382"/>
                </a:lnTo>
                <a:lnTo>
                  <a:pt x="3942" y="3455"/>
                </a:lnTo>
                <a:lnTo>
                  <a:pt x="3918" y="3528"/>
                </a:lnTo>
                <a:lnTo>
                  <a:pt x="3942" y="3577"/>
                </a:lnTo>
                <a:lnTo>
                  <a:pt x="3966" y="3601"/>
                </a:lnTo>
                <a:lnTo>
                  <a:pt x="4015" y="3626"/>
                </a:lnTo>
                <a:lnTo>
                  <a:pt x="4064" y="3626"/>
                </a:lnTo>
                <a:lnTo>
                  <a:pt x="4112" y="3601"/>
                </a:lnTo>
                <a:lnTo>
                  <a:pt x="4161" y="3553"/>
                </a:lnTo>
                <a:lnTo>
                  <a:pt x="4258" y="3480"/>
                </a:lnTo>
                <a:lnTo>
                  <a:pt x="4380" y="3358"/>
                </a:lnTo>
                <a:lnTo>
                  <a:pt x="4526" y="3261"/>
                </a:lnTo>
                <a:lnTo>
                  <a:pt x="4842" y="3042"/>
                </a:lnTo>
                <a:lnTo>
                  <a:pt x="4891" y="3066"/>
                </a:lnTo>
                <a:lnTo>
                  <a:pt x="4964" y="3090"/>
                </a:lnTo>
                <a:lnTo>
                  <a:pt x="5037" y="3090"/>
                </a:lnTo>
                <a:lnTo>
                  <a:pt x="5110" y="3042"/>
                </a:lnTo>
                <a:lnTo>
                  <a:pt x="5159" y="2993"/>
                </a:lnTo>
                <a:lnTo>
                  <a:pt x="5378" y="2896"/>
                </a:lnTo>
                <a:lnTo>
                  <a:pt x="5645" y="2798"/>
                </a:lnTo>
                <a:lnTo>
                  <a:pt x="6156" y="2652"/>
                </a:lnTo>
                <a:lnTo>
                  <a:pt x="6229" y="2604"/>
                </a:lnTo>
                <a:lnTo>
                  <a:pt x="6278" y="2531"/>
                </a:lnTo>
                <a:lnTo>
                  <a:pt x="6302" y="2506"/>
                </a:lnTo>
                <a:lnTo>
                  <a:pt x="6351" y="2360"/>
                </a:lnTo>
                <a:lnTo>
                  <a:pt x="6400" y="2214"/>
                </a:lnTo>
                <a:lnTo>
                  <a:pt x="6424" y="1922"/>
                </a:lnTo>
                <a:lnTo>
                  <a:pt x="6473" y="1314"/>
                </a:lnTo>
                <a:lnTo>
                  <a:pt x="6546" y="876"/>
                </a:lnTo>
                <a:lnTo>
                  <a:pt x="6570" y="633"/>
                </a:lnTo>
                <a:lnTo>
                  <a:pt x="6570" y="535"/>
                </a:lnTo>
                <a:lnTo>
                  <a:pt x="6570" y="414"/>
                </a:lnTo>
                <a:close/>
                <a:moveTo>
                  <a:pt x="17519" y="12093"/>
                </a:moveTo>
                <a:lnTo>
                  <a:pt x="17544" y="12142"/>
                </a:lnTo>
                <a:lnTo>
                  <a:pt x="17592" y="12191"/>
                </a:lnTo>
                <a:lnTo>
                  <a:pt x="17665" y="12215"/>
                </a:lnTo>
                <a:lnTo>
                  <a:pt x="17738" y="12215"/>
                </a:lnTo>
                <a:lnTo>
                  <a:pt x="18030" y="12239"/>
                </a:lnTo>
                <a:lnTo>
                  <a:pt x="18322" y="12312"/>
                </a:lnTo>
                <a:lnTo>
                  <a:pt x="18590" y="12434"/>
                </a:lnTo>
                <a:lnTo>
                  <a:pt x="18712" y="12507"/>
                </a:lnTo>
                <a:lnTo>
                  <a:pt x="18809" y="12604"/>
                </a:lnTo>
                <a:lnTo>
                  <a:pt x="18906" y="12702"/>
                </a:lnTo>
                <a:lnTo>
                  <a:pt x="18979" y="12799"/>
                </a:lnTo>
                <a:lnTo>
                  <a:pt x="19052" y="12921"/>
                </a:lnTo>
                <a:lnTo>
                  <a:pt x="19101" y="13042"/>
                </a:lnTo>
                <a:lnTo>
                  <a:pt x="19125" y="13188"/>
                </a:lnTo>
                <a:lnTo>
                  <a:pt x="19150" y="13334"/>
                </a:lnTo>
                <a:lnTo>
                  <a:pt x="19150" y="13480"/>
                </a:lnTo>
                <a:lnTo>
                  <a:pt x="19125" y="13651"/>
                </a:lnTo>
                <a:lnTo>
                  <a:pt x="19052" y="13870"/>
                </a:lnTo>
                <a:lnTo>
                  <a:pt x="18955" y="14089"/>
                </a:lnTo>
                <a:lnTo>
                  <a:pt x="18809" y="14283"/>
                </a:lnTo>
                <a:lnTo>
                  <a:pt x="18663" y="14454"/>
                </a:lnTo>
                <a:lnTo>
                  <a:pt x="18493" y="14624"/>
                </a:lnTo>
                <a:lnTo>
                  <a:pt x="18298" y="14770"/>
                </a:lnTo>
                <a:lnTo>
                  <a:pt x="18103" y="14867"/>
                </a:lnTo>
                <a:lnTo>
                  <a:pt x="17884" y="14965"/>
                </a:lnTo>
                <a:lnTo>
                  <a:pt x="17738" y="14989"/>
                </a:lnTo>
                <a:lnTo>
                  <a:pt x="17446" y="14989"/>
                </a:lnTo>
                <a:lnTo>
                  <a:pt x="17300" y="14965"/>
                </a:lnTo>
                <a:lnTo>
                  <a:pt x="17154" y="14916"/>
                </a:lnTo>
                <a:lnTo>
                  <a:pt x="17033" y="14843"/>
                </a:lnTo>
                <a:lnTo>
                  <a:pt x="16911" y="14746"/>
                </a:lnTo>
                <a:lnTo>
                  <a:pt x="16814" y="14648"/>
                </a:lnTo>
                <a:lnTo>
                  <a:pt x="16619" y="14429"/>
                </a:lnTo>
                <a:lnTo>
                  <a:pt x="16449" y="14186"/>
                </a:lnTo>
                <a:lnTo>
                  <a:pt x="16351" y="13894"/>
                </a:lnTo>
                <a:lnTo>
                  <a:pt x="16303" y="13626"/>
                </a:lnTo>
                <a:lnTo>
                  <a:pt x="16303" y="13456"/>
                </a:lnTo>
                <a:lnTo>
                  <a:pt x="16303" y="13286"/>
                </a:lnTo>
                <a:lnTo>
                  <a:pt x="16351" y="13115"/>
                </a:lnTo>
                <a:lnTo>
                  <a:pt x="16424" y="12969"/>
                </a:lnTo>
                <a:lnTo>
                  <a:pt x="16497" y="12823"/>
                </a:lnTo>
                <a:lnTo>
                  <a:pt x="16595" y="12677"/>
                </a:lnTo>
                <a:lnTo>
                  <a:pt x="16692" y="12556"/>
                </a:lnTo>
                <a:lnTo>
                  <a:pt x="16814" y="12434"/>
                </a:lnTo>
                <a:lnTo>
                  <a:pt x="16960" y="12312"/>
                </a:lnTo>
                <a:lnTo>
                  <a:pt x="17130" y="12215"/>
                </a:lnTo>
                <a:lnTo>
                  <a:pt x="17300" y="12142"/>
                </a:lnTo>
                <a:lnTo>
                  <a:pt x="17495" y="12093"/>
                </a:lnTo>
                <a:close/>
                <a:moveTo>
                  <a:pt x="7008" y="0"/>
                </a:moveTo>
                <a:lnTo>
                  <a:pt x="6692" y="24"/>
                </a:lnTo>
                <a:lnTo>
                  <a:pt x="6521" y="73"/>
                </a:lnTo>
                <a:lnTo>
                  <a:pt x="6375" y="122"/>
                </a:lnTo>
                <a:lnTo>
                  <a:pt x="6327" y="146"/>
                </a:lnTo>
                <a:lnTo>
                  <a:pt x="6302" y="170"/>
                </a:lnTo>
                <a:lnTo>
                  <a:pt x="6278" y="219"/>
                </a:lnTo>
                <a:lnTo>
                  <a:pt x="6278" y="268"/>
                </a:lnTo>
                <a:lnTo>
                  <a:pt x="6205" y="365"/>
                </a:lnTo>
                <a:lnTo>
                  <a:pt x="6156" y="462"/>
                </a:lnTo>
                <a:lnTo>
                  <a:pt x="6108" y="608"/>
                </a:lnTo>
                <a:lnTo>
                  <a:pt x="6083" y="730"/>
                </a:lnTo>
                <a:lnTo>
                  <a:pt x="6035" y="1265"/>
                </a:lnTo>
                <a:lnTo>
                  <a:pt x="5937" y="1776"/>
                </a:lnTo>
                <a:lnTo>
                  <a:pt x="5913" y="2020"/>
                </a:lnTo>
                <a:lnTo>
                  <a:pt x="5913" y="2287"/>
                </a:lnTo>
                <a:lnTo>
                  <a:pt x="5670" y="2360"/>
                </a:lnTo>
                <a:lnTo>
                  <a:pt x="5451" y="2458"/>
                </a:lnTo>
                <a:lnTo>
                  <a:pt x="4988" y="2677"/>
                </a:lnTo>
                <a:lnTo>
                  <a:pt x="4161" y="2093"/>
                </a:lnTo>
                <a:lnTo>
                  <a:pt x="3966" y="1947"/>
                </a:lnTo>
                <a:lnTo>
                  <a:pt x="3723" y="1776"/>
                </a:lnTo>
                <a:lnTo>
                  <a:pt x="3601" y="1703"/>
                </a:lnTo>
                <a:lnTo>
                  <a:pt x="3480" y="1630"/>
                </a:lnTo>
                <a:lnTo>
                  <a:pt x="3334" y="1606"/>
                </a:lnTo>
                <a:lnTo>
                  <a:pt x="3236" y="1606"/>
                </a:lnTo>
                <a:lnTo>
                  <a:pt x="3163" y="1557"/>
                </a:lnTo>
                <a:lnTo>
                  <a:pt x="3042" y="1557"/>
                </a:lnTo>
                <a:lnTo>
                  <a:pt x="2944" y="1606"/>
                </a:lnTo>
                <a:lnTo>
                  <a:pt x="2823" y="1679"/>
                </a:lnTo>
                <a:lnTo>
                  <a:pt x="2604" y="1825"/>
                </a:lnTo>
                <a:lnTo>
                  <a:pt x="2409" y="1995"/>
                </a:lnTo>
                <a:lnTo>
                  <a:pt x="2239" y="2190"/>
                </a:lnTo>
                <a:lnTo>
                  <a:pt x="1849" y="2604"/>
                </a:lnTo>
                <a:lnTo>
                  <a:pt x="1655" y="2798"/>
                </a:lnTo>
                <a:lnTo>
                  <a:pt x="1484" y="3042"/>
                </a:lnTo>
                <a:lnTo>
                  <a:pt x="1436" y="3066"/>
                </a:lnTo>
                <a:lnTo>
                  <a:pt x="1387" y="3115"/>
                </a:lnTo>
                <a:lnTo>
                  <a:pt x="1363" y="3163"/>
                </a:lnTo>
                <a:lnTo>
                  <a:pt x="1387" y="3236"/>
                </a:lnTo>
                <a:lnTo>
                  <a:pt x="1509" y="3455"/>
                </a:lnTo>
                <a:lnTo>
                  <a:pt x="1655" y="3650"/>
                </a:lnTo>
                <a:lnTo>
                  <a:pt x="1971" y="4039"/>
                </a:lnTo>
                <a:lnTo>
                  <a:pt x="2287" y="4477"/>
                </a:lnTo>
                <a:lnTo>
                  <a:pt x="2482" y="4672"/>
                </a:lnTo>
                <a:lnTo>
                  <a:pt x="2652" y="4867"/>
                </a:lnTo>
                <a:lnTo>
                  <a:pt x="2531" y="5061"/>
                </a:lnTo>
                <a:lnTo>
                  <a:pt x="2433" y="5280"/>
                </a:lnTo>
                <a:lnTo>
                  <a:pt x="2312" y="5597"/>
                </a:lnTo>
                <a:lnTo>
                  <a:pt x="2263" y="5791"/>
                </a:lnTo>
                <a:lnTo>
                  <a:pt x="2263" y="5962"/>
                </a:lnTo>
                <a:lnTo>
                  <a:pt x="1995" y="5962"/>
                </a:lnTo>
                <a:lnTo>
                  <a:pt x="1703" y="5986"/>
                </a:lnTo>
                <a:lnTo>
                  <a:pt x="1192" y="6083"/>
                </a:lnTo>
                <a:lnTo>
                  <a:pt x="973" y="6108"/>
                </a:lnTo>
                <a:lnTo>
                  <a:pt x="706" y="6181"/>
                </a:lnTo>
                <a:lnTo>
                  <a:pt x="584" y="6229"/>
                </a:lnTo>
                <a:lnTo>
                  <a:pt x="462" y="6278"/>
                </a:lnTo>
                <a:lnTo>
                  <a:pt x="365" y="6351"/>
                </a:lnTo>
                <a:lnTo>
                  <a:pt x="292" y="6424"/>
                </a:lnTo>
                <a:lnTo>
                  <a:pt x="243" y="6448"/>
                </a:lnTo>
                <a:lnTo>
                  <a:pt x="195" y="6473"/>
                </a:lnTo>
                <a:lnTo>
                  <a:pt x="146" y="6570"/>
                </a:lnTo>
                <a:lnTo>
                  <a:pt x="97" y="6692"/>
                </a:lnTo>
                <a:lnTo>
                  <a:pt x="73" y="6935"/>
                </a:lnTo>
                <a:lnTo>
                  <a:pt x="0" y="7738"/>
                </a:lnTo>
                <a:lnTo>
                  <a:pt x="0" y="8005"/>
                </a:lnTo>
                <a:lnTo>
                  <a:pt x="0" y="8346"/>
                </a:lnTo>
                <a:lnTo>
                  <a:pt x="24" y="8492"/>
                </a:lnTo>
                <a:lnTo>
                  <a:pt x="73" y="8638"/>
                </a:lnTo>
                <a:lnTo>
                  <a:pt x="122" y="8760"/>
                </a:lnTo>
                <a:lnTo>
                  <a:pt x="243" y="8833"/>
                </a:lnTo>
                <a:lnTo>
                  <a:pt x="219" y="8906"/>
                </a:lnTo>
                <a:lnTo>
                  <a:pt x="243" y="8954"/>
                </a:lnTo>
                <a:lnTo>
                  <a:pt x="268" y="9003"/>
                </a:lnTo>
                <a:lnTo>
                  <a:pt x="316" y="9027"/>
                </a:lnTo>
                <a:lnTo>
                  <a:pt x="560" y="9125"/>
                </a:lnTo>
                <a:lnTo>
                  <a:pt x="779" y="9198"/>
                </a:lnTo>
                <a:lnTo>
                  <a:pt x="1046" y="9246"/>
                </a:lnTo>
                <a:lnTo>
                  <a:pt x="1290" y="9271"/>
                </a:lnTo>
                <a:lnTo>
                  <a:pt x="1801" y="9344"/>
                </a:lnTo>
                <a:lnTo>
                  <a:pt x="2312" y="9368"/>
                </a:lnTo>
                <a:lnTo>
                  <a:pt x="2385" y="9538"/>
                </a:lnTo>
                <a:lnTo>
                  <a:pt x="2458" y="9660"/>
                </a:lnTo>
                <a:lnTo>
                  <a:pt x="2628" y="9952"/>
                </a:lnTo>
                <a:lnTo>
                  <a:pt x="2847" y="10195"/>
                </a:lnTo>
                <a:lnTo>
                  <a:pt x="2652" y="10366"/>
                </a:lnTo>
                <a:lnTo>
                  <a:pt x="2506" y="10560"/>
                </a:lnTo>
                <a:lnTo>
                  <a:pt x="2190" y="10925"/>
                </a:lnTo>
                <a:lnTo>
                  <a:pt x="1849" y="11363"/>
                </a:lnTo>
                <a:lnTo>
                  <a:pt x="1679" y="11558"/>
                </a:lnTo>
                <a:lnTo>
                  <a:pt x="1630" y="11680"/>
                </a:lnTo>
                <a:lnTo>
                  <a:pt x="1582" y="11777"/>
                </a:lnTo>
                <a:lnTo>
                  <a:pt x="1582" y="11850"/>
                </a:lnTo>
                <a:lnTo>
                  <a:pt x="1606" y="11923"/>
                </a:lnTo>
                <a:lnTo>
                  <a:pt x="1606" y="12045"/>
                </a:lnTo>
                <a:lnTo>
                  <a:pt x="1630" y="12166"/>
                </a:lnTo>
                <a:lnTo>
                  <a:pt x="1679" y="12264"/>
                </a:lnTo>
                <a:lnTo>
                  <a:pt x="1752" y="12385"/>
                </a:lnTo>
                <a:lnTo>
                  <a:pt x="1922" y="12604"/>
                </a:lnTo>
                <a:lnTo>
                  <a:pt x="2093" y="12775"/>
                </a:lnTo>
                <a:lnTo>
                  <a:pt x="2312" y="13018"/>
                </a:lnTo>
                <a:lnTo>
                  <a:pt x="2531" y="13237"/>
                </a:lnTo>
                <a:lnTo>
                  <a:pt x="2798" y="13456"/>
                </a:lnTo>
                <a:lnTo>
                  <a:pt x="3042" y="13651"/>
                </a:lnTo>
                <a:lnTo>
                  <a:pt x="3090" y="13699"/>
                </a:lnTo>
                <a:lnTo>
                  <a:pt x="3139" y="13699"/>
                </a:lnTo>
                <a:lnTo>
                  <a:pt x="3236" y="13675"/>
                </a:lnTo>
                <a:lnTo>
                  <a:pt x="3358" y="13699"/>
                </a:lnTo>
                <a:lnTo>
                  <a:pt x="3455" y="13675"/>
                </a:lnTo>
                <a:lnTo>
                  <a:pt x="3577" y="13651"/>
                </a:lnTo>
                <a:lnTo>
                  <a:pt x="3699" y="13602"/>
                </a:lnTo>
                <a:lnTo>
                  <a:pt x="3918" y="13456"/>
                </a:lnTo>
                <a:lnTo>
                  <a:pt x="4088" y="13334"/>
                </a:lnTo>
                <a:lnTo>
                  <a:pt x="4331" y="13140"/>
                </a:lnTo>
                <a:lnTo>
                  <a:pt x="4575" y="12921"/>
                </a:lnTo>
                <a:lnTo>
                  <a:pt x="5013" y="12434"/>
                </a:lnTo>
                <a:lnTo>
                  <a:pt x="5110" y="12531"/>
                </a:lnTo>
                <a:lnTo>
                  <a:pt x="5232" y="12580"/>
                </a:lnTo>
                <a:lnTo>
                  <a:pt x="5451" y="12677"/>
                </a:lnTo>
                <a:lnTo>
                  <a:pt x="5767" y="12823"/>
                </a:lnTo>
                <a:lnTo>
                  <a:pt x="5937" y="12872"/>
                </a:lnTo>
                <a:lnTo>
                  <a:pt x="6108" y="12896"/>
                </a:lnTo>
                <a:lnTo>
                  <a:pt x="6156" y="13091"/>
                </a:lnTo>
                <a:lnTo>
                  <a:pt x="6181" y="13261"/>
                </a:lnTo>
                <a:lnTo>
                  <a:pt x="6254" y="13651"/>
                </a:lnTo>
                <a:lnTo>
                  <a:pt x="6302" y="14040"/>
                </a:lnTo>
                <a:lnTo>
                  <a:pt x="6302" y="14259"/>
                </a:lnTo>
                <a:lnTo>
                  <a:pt x="6302" y="14502"/>
                </a:lnTo>
                <a:lnTo>
                  <a:pt x="6327" y="14600"/>
                </a:lnTo>
                <a:lnTo>
                  <a:pt x="6351" y="14721"/>
                </a:lnTo>
                <a:lnTo>
                  <a:pt x="6400" y="14794"/>
                </a:lnTo>
                <a:lnTo>
                  <a:pt x="6473" y="14867"/>
                </a:lnTo>
                <a:lnTo>
                  <a:pt x="6497" y="14892"/>
                </a:lnTo>
                <a:lnTo>
                  <a:pt x="6521" y="14940"/>
                </a:lnTo>
                <a:lnTo>
                  <a:pt x="6619" y="14989"/>
                </a:lnTo>
                <a:lnTo>
                  <a:pt x="6716" y="15038"/>
                </a:lnTo>
                <a:lnTo>
                  <a:pt x="6838" y="15062"/>
                </a:lnTo>
                <a:lnTo>
                  <a:pt x="6959" y="15086"/>
                </a:lnTo>
                <a:lnTo>
                  <a:pt x="7203" y="15086"/>
                </a:lnTo>
                <a:lnTo>
                  <a:pt x="7421" y="15062"/>
                </a:lnTo>
                <a:lnTo>
                  <a:pt x="8030" y="15038"/>
                </a:lnTo>
                <a:lnTo>
                  <a:pt x="8638" y="15038"/>
                </a:lnTo>
                <a:lnTo>
                  <a:pt x="8735" y="15013"/>
                </a:lnTo>
                <a:lnTo>
                  <a:pt x="8808" y="14965"/>
                </a:lnTo>
                <a:lnTo>
                  <a:pt x="8857" y="14867"/>
                </a:lnTo>
                <a:lnTo>
                  <a:pt x="8881" y="14794"/>
                </a:lnTo>
                <a:lnTo>
                  <a:pt x="8906" y="14770"/>
                </a:lnTo>
                <a:lnTo>
                  <a:pt x="8979" y="14673"/>
                </a:lnTo>
                <a:lnTo>
                  <a:pt x="9027" y="14551"/>
                </a:lnTo>
                <a:lnTo>
                  <a:pt x="9100" y="14283"/>
                </a:lnTo>
                <a:lnTo>
                  <a:pt x="9149" y="13772"/>
                </a:lnTo>
                <a:lnTo>
                  <a:pt x="9222" y="13286"/>
                </a:lnTo>
                <a:lnTo>
                  <a:pt x="9246" y="13042"/>
                </a:lnTo>
                <a:lnTo>
                  <a:pt x="9246" y="12799"/>
                </a:lnTo>
                <a:lnTo>
                  <a:pt x="9514" y="12799"/>
                </a:lnTo>
                <a:lnTo>
                  <a:pt x="9757" y="12726"/>
                </a:lnTo>
                <a:lnTo>
                  <a:pt x="10001" y="12629"/>
                </a:lnTo>
                <a:lnTo>
                  <a:pt x="10122" y="12556"/>
                </a:lnTo>
                <a:lnTo>
                  <a:pt x="10220" y="12483"/>
                </a:lnTo>
                <a:lnTo>
                  <a:pt x="10341" y="12604"/>
                </a:lnTo>
                <a:lnTo>
                  <a:pt x="10487" y="12726"/>
                </a:lnTo>
                <a:lnTo>
                  <a:pt x="10779" y="12945"/>
                </a:lnTo>
                <a:lnTo>
                  <a:pt x="11290" y="13310"/>
                </a:lnTo>
                <a:lnTo>
                  <a:pt x="11826" y="13675"/>
                </a:lnTo>
                <a:lnTo>
                  <a:pt x="11874" y="13699"/>
                </a:lnTo>
                <a:lnTo>
                  <a:pt x="11947" y="13724"/>
                </a:lnTo>
                <a:lnTo>
                  <a:pt x="11996" y="13699"/>
                </a:lnTo>
                <a:lnTo>
                  <a:pt x="12045" y="13675"/>
                </a:lnTo>
                <a:lnTo>
                  <a:pt x="12142" y="13602"/>
                </a:lnTo>
                <a:lnTo>
                  <a:pt x="12166" y="13480"/>
                </a:lnTo>
                <a:lnTo>
                  <a:pt x="12361" y="13334"/>
                </a:lnTo>
                <a:lnTo>
                  <a:pt x="12531" y="13164"/>
                </a:lnTo>
                <a:lnTo>
                  <a:pt x="12872" y="12799"/>
                </a:lnTo>
                <a:lnTo>
                  <a:pt x="13286" y="12385"/>
                </a:lnTo>
                <a:lnTo>
                  <a:pt x="13480" y="12166"/>
                </a:lnTo>
                <a:lnTo>
                  <a:pt x="13675" y="11947"/>
                </a:lnTo>
                <a:lnTo>
                  <a:pt x="13699" y="11874"/>
                </a:lnTo>
                <a:lnTo>
                  <a:pt x="13699" y="11801"/>
                </a:lnTo>
                <a:lnTo>
                  <a:pt x="13724" y="11704"/>
                </a:lnTo>
                <a:lnTo>
                  <a:pt x="13699" y="11607"/>
                </a:lnTo>
                <a:lnTo>
                  <a:pt x="13553" y="11363"/>
                </a:lnTo>
                <a:lnTo>
                  <a:pt x="13407" y="11120"/>
                </a:lnTo>
                <a:lnTo>
                  <a:pt x="13067" y="10682"/>
                </a:lnTo>
                <a:lnTo>
                  <a:pt x="12945" y="10512"/>
                </a:lnTo>
                <a:lnTo>
                  <a:pt x="12799" y="10341"/>
                </a:lnTo>
                <a:lnTo>
                  <a:pt x="12629" y="10195"/>
                </a:lnTo>
                <a:lnTo>
                  <a:pt x="12458" y="10074"/>
                </a:lnTo>
                <a:lnTo>
                  <a:pt x="12604" y="9855"/>
                </a:lnTo>
                <a:lnTo>
                  <a:pt x="12750" y="9611"/>
                </a:lnTo>
                <a:lnTo>
                  <a:pt x="12823" y="9368"/>
                </a:lnTo>
                <a:lnTo>
                  <a:pt x="12872" y="9125"/>
                </a:lnTo>
                <a:lnTo>
                  <a:pt x="12994" y="9149"/>
                </a:lnTo>
                <a:lnTo>
                  <a:pt x="13091" y="9173"/>
                </a:lnTo>
                <a:lnTo>
                  <a:pt x="13334" y="9173"/>
                </a:lnTo>
                <a:lnTo>
                  <a:pt x="13797" y="9149"/>
                </a:lnTo>
                <a:lnTo>
                  <a:pt x="14283" y="9125"/>
                </a:lnTo>
                <a:lnTo>
                  <a:pt x="14794" y="9076"/>
                </a:lnTo>
                <a:lnTo>
                  <a:pt x="14867" y="9052"/>
                </a:lnTo>
                <a:lnTo>
                  <a:pt x="14916" y="9003"/>
                </a:lnTo>
                <a:lnTo>
                  <a:pt x="14940" y="8954"/>
                </a:lnTo>
                <a:lnTo>
                  <a:pt x="14965" y="8906"/>
                </a:lnTo>
                <a:lnTo>
                  <a:pt x="15038" y="8881"/>
                </a:lnTo>
                <a:lnTo>
                  <a:pt x="15086" y="8833"/>
                </a:lnTo>
                <a:lnTo>
                  <a:pt x="15135" y="8760"/>
                </a:lnTo>
                <a:lnTo>
                  <a:pt x="15135" y="8687"/>
                </a:lnTo>
                <a:lnTo>
                  <a:pt x="15135" y="7689"/>
                </a:lnTo>
                <a:lnTo>
                  <a:pt x="15135" y="7203"/>
                </a:lnTo>
                <a:lnTo>
                  <a:pt x="15086" y="6716"/>
                </a:lnTo>
                <a:lnTo>
                  <a:pt x="15062" y="6643"/>
                </a:lnTo>
                <a:lnTo>
                  <a:pt x="15013" y="6570"/>
                </a:lnTo>
                <a:lnTo>
                  <a:pt x="14940" y="6546"/>
                </a:lnTo>
                <a:lnTo>
                  <a:pt x="14867" y="6521"/>
                </a:lnTo>
                <a:lnTo>
                  <a:pt x="14819" y="6400"/>
                </a:lnTo>
                <a:lnTo>
                  <a:pt x="14746" y="6302"/>
                </a:lnTo>
                <a:lnTo>
                  <a:pt x="14648" y="6229"/>
                </a:lnTo>
                <a:lnTo>
                  <a:pt x="14527" y="6181"/>
                </a:lnTo>
                <a:lnTo>
                  <a:pt x="14259" y="6108"/>
                </a:lnTo>
                <a:lnTo>
                  <a:pt x="14016" y="6083"/>
                </a:lnTo>
                <a:lnTo>
                  <a:pt x="13480" y="6010"/>
                </a:lnTo>
                <a:lnTo>
                  <a:pt x="13213" y="5986"/>
                </a:lnTo>
                <a:lnTo>
                  <a:pt x="12921" y="5986"/>
                </a:lnTo>
                <a:lnTo>
                  <a:pt x="12896" y="5694"/>
                </a:lnTo>
                <a:lnTo>
                  <a:pt x="12848" y="5426"/>
                </a:lnTo>
                <a:lnTo>
                  <a:pt x="12823" y="5256"/>
                </a:lnTo>
                <a:lnTo>
                  <a:pt x="12775" y="5086"/>
                </a:lnTo>
                <a:lnTo>
                  <a:pt x="12702" y="4915"/>
                </a:lnTo>
                <a:lnTo>
                  <a:pt x="12629" y="4769"/>
                </a:lnTo>
                <a:lnTo>
                  <a:pt x="12750" y="4599"/>
                </a:lnTo>
                <a:lnTo>
                  <a:pt x="12848" y="4453"/>
                </a:lnTo>
                <a:lnTo>
                  <a:pt x="13213" y="3918"/>
                </a:lnTo>
                <a:lnTo>
                  <a:pt x="13432" y="3650"/>
                </a:lnTo>
                <a:lnTo>
                  <a:pt x="13651" y="3407"/>
                </a:lnTo>
                <a:lnTo>
                  <a:pt x="13699" y="3309"/>
                </a:lnTo>
                <a:lnTo>
                  <a:pt x="13699" y="3261"/>
                </a:lnTo>
                <a:lnTo>
                  <a:pt x="13699" y="3212"/>
                </a:lnTo>
                <a:lnTo>
                  <a:pt x="13675" y="3139"/>
                </a:lnTo>
                <a:lnTo>
                  <a:pt x="13699" y="3090"/>
                </a:lnTo>
                <a:lnTo>
                  <a:pt x="13675" y="3017"/>
                </a:lnTo>
                <a:lnTo>
                  <a:pt x="13675" y="2944"/>
                </a:lnTo>
                <a:lnTo>
                  <a:pt x="13602" y="2847"/>
                </a:lnTo>
                <a:lnTo>
                  <a:pt x="13407" y="2628"/>
                </a:lnTo>
                <a:lnTo>
                  <a:pt x="13164" y="2360"/>
                </a:lnTo>
                <a:lnTo>
                  <a:pt x="12896" y="2093"/>
                </a:lnTo>
                <a:lnTo>
                  <a:pt x="12702" y="1922"/>
                </a:lnTo>
                <a:lnTo>
                  <a:pt x="12434" y="1728"/>
                </a:lnTo>
                <a:lnTo>
                  <a:pt x="12312" y="1655"/>
                </a:lnTo>
                <a:lnTo>
                  <a:pt x="12166" y="1582"/>
                </a:lnTo>
                <a:lnTo>
                  <a:pt x="12020" y="1557"/>
                </a:lnTo>
                <a:lnTo>
                  <a:pt x="11899" y="1582"/>
                </a:lnTo>
                <a:lnTo>
                  <a:pt x="11850" y="1582"/>
                </a:lnTo>
                <a:lnTo>
                  <a:pt x="11777" y="1606"/>
                </a:lnTo>
                <a:lnTo>
                  <a:pt x="11534" y="1728"/>
                </a:lnTo>
                <a:lnTo>
                  <a:pt x="11290" y="1874"/>
                </a:lnTo>
                <a:lnTo>
                  <a:pt x="10828" y="2190"/>
                </a:lnTo>
                <a:lnTo>
                  <a:pt x="10560" y="2385"/>
                </a:lnTo>
                <a:lnTo>
                  <a:pt x="10414" y="2506"/>
                </a:lnTo>
                <a:lnTo>
                  <a:pt x="10293" y="2628"/>
                </a:lnTo>
                <a:lnTo>
                  <a:pt x="10098" y="2506"/>
                </a:lnTo>
                <a:lnTo>
                  <a:pt x="9879" y="2409"/>
                </a:lnTo>
                <a:lnTo>
                  <a:pt x="9636" y="2336"/>
                </a:lnTo>
                <a:lnTo>
                  <a:pt x="9417" y="2312"/>
                </a:lnTo>
                <a:lnTo>
                  <a:pt x="9392" y="2287"/>
                </a:lnTo>
                <a:lnTo>
                  <a:pt x="9295" y="1995"/>
                </a:lnTo>
                <a:lnTo>
                  <a:pt x="9246" y="1703"/>
                </a:lnTo>
                <a:lnTo>
                  <a:pt x="9246" y="1679"/>
                </a:lnTo>
                <a:lnTo>
                  <a:pt x="9271" y="1630"/>
                </a:lnTo>
                <a:lnTo>
                  <a:pt x="9271" y="1606"/>
                </a:lnTo>
                <a:lnTo>
                  <a:pt x="9198" y="1484"/>
                </a:lnTo>
                <a:lnTo>
                  <a:pt x="9149" y="949"/>
                </a:lnTo>
                <a:lnTo>
                  <a:pt x="9125" y="681"/>
                </a:lnTo>
                <a:lnTo>
                  <a:pt x="9052" y="438"/>
                </a:lnTo>
                <a:lnTo>
                  <a:pt x="9100" y="389"/>
                </a:lnTo>
                <a:lnTo>
                  <a:pt x="9100" y="341"/>
                </a:lnTo>
                <a:lnTo>
                  <a:pt x="9125" y="292"/>
                </a:lnTo>
                <a:lnTo>
                  <a:pt x="9100" y="243"/>
                </a:lnTo>
                <a:lnTo>
                  <a:pt x="9076" y="170"/>
                </a:lnTo>
                <a:lnTo>
                  <a:pt x="9052" y="146"/>
                </a:lnTo>
                <a:lnTo>
                  <a:pt x="9003" y="97"/>
                </a:lnTo>
                <a:lnTo>
                  <a:pt x="8930" y="97"/>
                </a:lnTo>
                <a:lnTo>
                  <a:pt x="8614" y="49"/>
                </a:lnTo>
                <a:lnTo>
                  <a:pt x="8297" y="49"/>
                </a:lnTo>
                <a:lnTo>
                  <a:pt x="7665" y="24"/>
                </a:lnTo>
                <a:lnTo>
                  <a:pt x="7348" y="24"/>
                </a:lnTo>
                <a:lnTo>
                  <a:pt x="7008" y="0"/>
                </a:lnTo>
                <a:close/>
                <a:moveTo>
                  <a:pt x="17471" y="11655"/>
                </a:moveTo>
                <a:lnTo>
                  <a:pt x="17300" y="11704"/>
                </a:lnTo>
                <a:lnTo>
                  <a:pt x="16960" y="11801"/>
                </a:lnTo>
                <a:lnTo>
                  <a:pt x="16692" y="11923"/>
                </a:lnTo>
                <a:lnTo>
                  <a:pt x="16522" y="12045"/>
                </a:lnTo>
                <a:lnTo>
                  <a:pt x="16351" y="12191"/>
                </a:lnTo>
                <a:lnTo>
                  <a:pt x="16205" y="12385"/>
                </a:lnTo>
                <a:lnTo>
                  <a:pt x="16084" y="12556"/>
                </a:lnTo>
                <a:lnTo>
                  <a:pt x="15986" y="12750"/>
                </a:lnTo>
                <a:lnTo>
                  <a:pt x="15913" y="12969"/>
                </a:lnTo>
                <a:lnTo>
                  <a:pt x="15865" y="13188"/>
                </a:lnTo>
                <a:lnTo>
                  <a:pt x="15816" y="13407"/>
                </a:lnTo>
                <a:lnTo>
                  <a:pt x="15816" y="13602"/>
                </a:lnTo>
                <a:lnTo>
                  <a:pt x="15816" y="13797"/>
                </a:lnTo>
                <a:lnTo>
                  <a:pt x="15865" y="13991"/>
                </a:lnTo>
                <a:lnTo>
                  <a:pt x="15913" y="14186"/>
                </a:lnTo>
                <a:lnTo>
                  <a:pt x="16011" y="14381"/>
                </a:lnTo>
                <a:lnTo>
                  <a:pt x="16108" y="14551"/>
                </a:lnTo>
                <a:lnTo>
                  <a:pt x="16230" y="14721"/>
                </a:lnTo>
                <a:lnTo>
                  <a:pt x="16351" y="14892"/>
                </a:lnTo>
                <a:lnTo>
                  <a:pt x="16497" y="15038"/>
                </a:lnTo>
                <a:lnTo>
                  <a:pt x="16668" y="15159"/>
                </a:lnTo>
                <a:lnTo>
                  <a:pt x="16838" y="15257"/>
                </a:lnTo>
                <a:lnTo>
                  <a:pt x="17008" y="15354"/>
                </a:lnTo>
                <a:lnTo>
                  <a:pt x="17203" y="15427"/>
                </a:lnTo>
                <a:lnTo>
                  <a:pt x="17398" y="15476"/>
                </a:lnTo>
                <a:lnTo>
                  <a:pt x="17787" y="15476"/>
                </a:lnTo>
                <a:lnTo>
                  <a:pt x="17957" y="15427"/>
                </a:lnTo>
                <a:lnTo>
                  <a:pt x="18128" y="15403"/>
                </a:lnTo>
                <a:lnTo>
                  <a:pt x="18420" y="15257"/>
                </a:lnTo>
                <a:lnTo>
                  <a:pt x="18712" y="15086"/>
                </a:lnTo>
                <a:lnTo>
                  <a:pt x="18955" y="14867"/>
                </a:lnTo>
                <a:lnTo>
                  <a:pt x="19174" y="14600"/>
                </a:lnTo>
                <a:lnTo>
                  <a:pt x="19369" y="14308"/>
                </a:lnTo>
                <a:lnTo>
                  <a:pt x="19515" y="14016"/>
                </a:lnTo>
                <a:lnTo>
                  <a:pt x="19612" y="13699"/>
                </a:lnTo>
                <a:lnTo>
                  <a:pt x="19636" y="13505"/>
                </a:lnTo>
                <a:lnTo>
                  <a:pt x="19661" y="13286"/>
                </a:lnTo>
                <a:lnTo>
                  <a:pt x="19636" y="13115"/>
                </a:lnTo>
                <a:lnTo>
                  <a:pt x="19588" y="12921"/>
                </a:lnTo>
                <a:lnTo>
                  <a:pt x="19539" y="12775"/>
                </a:lnTo>
                <a:lnTo>
                  <a:pt x="19466" y="12604"/>
                </a:lnTo>
                <a:lnTo>
                  <a:pt x="19344" y="12458"/>
                </a:lnTo>
                <a:lnTo>
                  <a:pt x="19247" y="12337"/>
                </a:lnTo>
                <a:lnTo>
                  <a:pt x="19101" y="12215"/>
                </a:lnTo>
                <a:lnTo>
                  <a:pt x="18979" y="12093"/>
                </a:lnTo>
                <a:lnTo>
                  <a:pt x="18809" y="11996"/>
                </a:lnTo>
                <a:lnTo>
                  <a:pt x="18639" y="11923"/>
                </a:lnTo>
                <a:lnTo>
                  <a:pt x="18468" y="11850"/>
                </a:lnTo>
                <a:lnTo>
                  <a:pt x="18298" y="11801"/>
                </a:lnTo>
                <a:lnTo>
                  <a:pt x="18103" y="11753"/>
                </a:lnTo>
                <a:lnTo>
                  <a:pt x="17933" y="11728"/>
                </a:lnTo>
                <a:lnTo>
                  <a:pt x="17787" y="11680"/>
                </a:lnTo>
                <a:lnTo>
                  <a:pt x="17617" y="11655"/>
                </a:lnTo>
                <a:close/>
                <a:moveTo>
                  <a:pt x="17957" y="9417"/>
                </a:moveTo>
                <a:lnTo>
                  <a:pt x="17860" y="9490"/>
                </a:lnTo>
                <a:lnTo>
                  <a:pt x="17860" y="9514"/>
                </a:lnTo>
                <a:lnTo>
                  <a:pt x="17811" y="9587"/>
                </a:lnTo>
                <a:lnTo>
                  <a:pt x="17836" y="9660"/>
                </a:lnTo>
                <a:lnTo>
                  <a:pt x="17884" y="9709"/>
                </a:lnTo>
                <a:lnTo>
                  <a:pt x="17811" y="9757"/>
                </a:lnTo>
                <a:lnTo>
                  <a:pt x="17763" y="9782"/>
                </a:lnTo>
                <a:lnTo>
                  <a:pt x="17738" y="9830"/>
                </a:lnTo>
                <a:lnTo>
                  <a:pt x="17738" y="9879"/>
                </a:lnTo>
                <a:lnTo>
                  <a:pt x="17738" y="9928"/>
                </a:lnTo>
                <a:lnTo>
                  <a:pt x="17787" y="10001"/>
                </a:lnTo>
                <a:lnTo>
                  <a:pt x="17836" y="10049"/>
                </a:lnTo>
                <a:lnTo>
                  <a:pt x="17884" y="10098"/>
                </a:lnTo>
                <a:lnTo>
                  <a:pt x="17957" y="10122"/>
                </a:lnTo>
                <a:lnTo>
                  <a:pt x="17933" y="10147"/>
                </a:lnTo>
                <a:lnTo>
                  <a:pt x="17884" y="10195"/>
                </a:lnTo>
                <a:lnTo>
                  <a:pt x="17860" y="10244"/>
                </a:lnTo>
                <a:lnTo>
                  <a:pt x="17884" y="10317"/>
                </a:lnTo>
                <a:lnTo>
                  <a:pt x="17933" y="10414"/>
                </a:lnTo>
                <a:lnTo>
                  <a:pt x="18006" y="10487"/>
                </a:lnTo>
                <a:lnTo>
                  <a:pt x="18103" y="10512"/>
                </a:lnTo>
                <a:lnTo>
                  <a:pt x="18176" y="10536"/>
                </a:lnTo>
                <a:lnTo>
                  <a:pt x="18444" y="10585"/>
                </a:lnTo>
                <a:lnTo>
                  <a:pt x="18590" y="10609"/>
                </a:lnTo>
                <a:lnTo>
                  <a:pt x="18639" y="10633"/>
                </a:lnTo>
                <a:lnTo>
                  <a:pt x="18687" y="10609"/>
                </a:lnTo>
                <a:lnTo>
                  <a:pt x="18760" y="10682"/>
                </a:lnTo>
                <a:lnTo>
                  <a:pt x="18858" y="10731"/>
                </a:lnTo>
                <a:lnTo>
                  <a:pt x="18906" y="10731"/>
                </a:lnTo>
                <a:lnTo>
                  <a:pt x="19174" y="10828"/>
                </a:lnTo>
                <a:lnTo>
                  <a:pt x="19296" y="10877"/>
                </a:lnTo>
                <a:lnTo>
                  <a:pt x="19393" y="10950"/>
                </a:lnTo>
                <a:lnTo>
                  <a:pt x="19466" y="10998"/>
                </a:lnTo>
                <a:lnTo>
                  <a:pt x="19539" y="11023"/>
                </a:lnTo>
                <a:lnTo>
                  <a:pt x="19612" y="10998"/>
                </a:lnTo>
                <a:lnTo>
                  <a:pt x="19661" y="10974"/>
                </a:lnTo>
                <a:lnTo>
                  <a:pt x="19709" y="10950"/>
                </a:lnTo>
                <a:lnTo>
                  <a:pt x="19734" y="10901"/>
                </a:lnTo>
                <a:lnTo>
                  <a:pt x="19904" y="10779"/>
                </a:lnTo>
                <a:lnTo>
                  <a:pt x="19977" y="10706"/>
                </a:lnTo>
                <a:lnTo>
                  <a:pt x="20074" y="10658"/>
                </a:lnTo>
                <a:lnTo>
                  <a:pt x="20293" y="10487"/>
                </a:lnTo>
                <a:lnTo>
                  <a:pt x="20537" y="10366"/>
                </a:lnTo>
                <a:lnTo>
                  <a:pt x="20561" y="10341"/>
                </a:lnTo>
                <a:lnTo>
                  <a:pt x="20707" y="10463"/>
                </a:lnTo>
                <a:lnTo>
                  <a:pt x="20877" y="10609"/>
                </a:lnTo>
                <a:lnTo>
                  <a:pt x="21096" y="10828"/>
                </a:lnTo>
                <a:lnTo>
                  <a:pt x="21096" y="10828"/>
                </a:lnTo>
                <a:lnTo>
                  <a:pt x="21023" y="10779"/>
                </a:lnTo>
                <a:lnTo>
                  <a:pt x="20877" y="10682"/>
                </a:lnTo>
                <a:lnTo>
                  <a:pt x="20804" y="10658"/>
                </a:lnTo>
                <a:lnTo>
                  <a:pt x="20707" y="10633"/>
                </a:lnTo>
                <a:lnTo>
                  <a:pt x="20683" y="10633"/>
                </a:lnTo>
                <a:lnTo>
                  <a:pt x="20610" y="10658"/>
                </a:lnTo>
                <a:lnTo>
                  <a:pt x="20561" y="10731"/>
                </a:lnTo>
                <a:lnTo>
                  <a:pt x="20537" y="10779"/>
                </a:lnTo>
                <a:lnTo>
                  <a:pt x="20561" y="10852"/>
                </a:lnTo>
                <a:lnTo>
                  <a:pt x="20610" y="10925"/>
                </a:lnTo>
                <a:lnTo>
                  <a:pt x="20537" y="10974"/>
                </a:lnTo>
                <a:lnTo>
                  <a:pt x="20488" y="11023"/>
                </a:lnTo>
                <a:lnTo>
                  <a:pt x="20488" y="11096"/>
                </a:lnTo>
                <a:lnTo>
                  <a:pt x="20561" y="11266"/>
                </a:lnTo>
                <a:lnTo>
                  <a:pt x="20634" y="11436"/>
                </a:lnTo>
                <a:lnTo>
                  <a:pt x="20756" y="11582"/>
                </a:lnTo>
                <a:lnTo>
                  <a:pt x="20707" y="11534"/>
                </a:lnTo>
                <a:lnTo>
                  <a:pt x="20610" y="11412"/>
                </a:lnTo>
                <a:lnTo>
                  <a:pt x="20561" y="11315"/>
                </a:lnTo>
                <a:lnTo>
                  <a:pt x="20537" y="11266"/>
                </a:lnTo>
                <a:lnTo>
                  <a:pt x="20488" y="11242"/>
                </a:lnTo>
                <a:lnTo>
                  <a:pt x="20439" y="11217"/>
                </a:lnTo>
                <a:lnTo>
                  <a:pt x="20342" y="11217"/>
                </a:lnTo>
                <a:lnTo>
                  <a:pt x="20293" y="11242"/>
                </a:lnTo>
                <a:lnTo>
                  <a:pt x="20269" y="11290"/>
                </a:lnTo>
                <a:lnTo>
                  <a:pt x="20245" y="11339"/>
                </a:lnTo>
                <a:lnTo>
                  <a:pt x="20245" y="11436"/>
                </a:lnTo>
                <a:lnTo>
                  <a:pt x="20245" y="11509"/>
                </a:lnTo>
                <a:lnTo>
                  <a:pt x="20318" y="11680"/>
                </a:lnTo>
                <a:lnTo>
                  <a:pt x="20537" y="12020"/>
                </a:lnTo>
                <a:lnTo>
                  <a:pt x="20585" y="12069"/>
                </a:lnTo>
                <a:lnTo>
                  <a:pt x="20658" y="12093"/>
                </a:lnTo>
                <a:lnTo>
                  <a:pt x="20707" y="12239"/>
                </a:lnTo>
                <a:lnTo>
                  <a:pt x="20731" y="12385"/>
                </a:lnTo>
                <a:lnTo>
                  <a:pt x="20756" y="12556"/>
                </a:lnTo>
                <a:lnTo>
                  <a:pt x="20756" y="12677"/>
                </a:lnTo>
                <a:lnTo>
                  <a:pt x="20780" y="12799"/>
                </a:lnTo>
                <a:lnTo>
                  <a:pt x="20804" y="12872"/>
                </a:lnTo>
                <a:lnTo>
                  <a:pt x="20853" y="12921"/>
                </a:lnTo>
                <a:lnTo>
                  <a:pt x="20926" y="12945"/>
                </a:lnTo>
                <a:lnTo>
                  <a:pt x="21023" y="12945"/>
                </a:lnTo>
                <a:lnTo>
                  <a:pt x="21218" y="12994"/>
                </a:lnTo>
                <a:lnTo>
                  <a:pt x="21413" y="13018"/>
                </a:lnTo>
                <a:lnTo>
                  <a:pt x="21534" y="13042"/>
                </a:lnTo>
                <a:lnTo>
                  <a:pt x="21705" y="13067"/>
                </a:lnTo>
                <a:lnTo>
                  <a:pt x="21899" y="13091"/>
                </a:lnTo>
                <a:lnTo>
                  <a:pt x="21997" y="13115"/>
                </a:lnTo>
                <a:lnTo>
                  <a:pt x="22070" y="13164"/>
                </a:lnTo>
                <a:lnTo>
                  <a:pt x="22070" y="13359"/>
                </a:lnTo>
                <a:lnTo>
                  <a:pt x="22070" y="13578"/>
                </a:lnTo>
                <a:lnTo>
                  <a:pt x="22070" y="13699"/>
                </a:lnTo>
                <a:lnTo>
                  <a:pt x="22045" y="13675"/>
                </a:lnTo>
                <a:lnTo>
                  <a:pt x="21997" y="13626"/>
                </a:lnTo>
                <a:lnTo>
                  <a:pt x="21924" y="13602"/>
                </a:lnTo>
                <a:lnTo>
                  <a:pt x="21851" y="13626"/>
                </a:lnTo>
                <a:lnTo>
                  <a:pt x="21802" y="13675"/>
                </a:lnTo>
                <a:lnTo>
                  <a:pt x="21778" y="13724"/>
                </a:lnTo>
                <a:lnTo>
                  <a:pt x="21729" y="13651"/>
                </a:lnTo>
                <a:lnTo>
                  <a:pt x="21680" y="13602"/>
                </a:lnTo>
                <a:lnTo>
                  <a:pt x="21656" y="13602"/>
                </a:lnTo>
                <a:lnTo>
                  <a:pt x="21607" y="13578"/>
                </a:lnTo>
                <a:lnTo>
                  <a:pt x="21534" y="13602"/>
                </a:lnTo>
                <a:lnTo>
                  <a:pt x="21486" y="13651"/>
                </a:lnTo>
                <a:lnTo>
                  <a:pt x="21437" y="13699"/>
                </a:lnTo>
                <a:lnTo>
                  <a:pt x="21388" y="13894"/>
                </a:lnTo>
                <a:lnTo>
                  <a:pt x="21364" y="13991"/>
                </a:lnTo>
                <a:lnTo>
                  <a:pt x="21315" y="14137"/>
                </a:lnTo>
                <a:lnTo>
                  <a:pt x="21315" y="14089"/>
                </a:lnTo>
                <a:lnTo>
                  <a:pt x="21315" y="13918"/>
                </a:lnTo>
                <a:lnTo>
                  <a:pt x="21291" y="13772"/>
                </a:lnTo>
                <a:lnTo>
                  <a:pt x="21267" y="13724"/>
                </a:lnTo>
                <a:lnTo>
                  <a:pt x="21242" y="13699"/>
                </a:lnTo>
                <a:lnTo>
                  <a:pt x="21194" y="13675"/>
                </a:lnTo>
                <a:lnTo>
                  <a:pt x="21145" y="13651"/>
                </a:lnTo>
                <a:lnTo>
                  <a:pt x="21072" y="13675"/>
                </a:lnTo>
                <a:lnTo>
                  <a:pt x="21023" y="13724"/>
                </a:lnTo>
                <a:lnTo>
                  <a:pt x="20999" y="13772"/>
                </a:lnTo>
                <a:lnTo>
                  <a:pt x="20975" y="13845"/>
                </a:lnTo>
                <a:lnTo>
                  <a:pt x="20926" y="13967"/>
                </a:lnTo>
                <a:lnTo>
                  <a:pt x="20926" y="14016"/>
                </a:lnTo>
                <a:lnTo>
                  <a:pt x="20829" y="14381"/>
                </a:lnTo>
                <a:lnTo>
                  <a:pt x="20829" y="14454"/>
                </a:lnTo>
                <a:lnTo>
                  <a:pt x="20756" y="14600"/>
                </a:lnTo>
                <a:lnTo>
                  <a:pt x="20707" y="14721"/>
                </a:lnTo>
                <a:lnTo>
                  <a:pt x="20610" y="14867"/>
                </a:lnTo>
                <a:lnTo>
                  <a:pt x="20512" y="14989"/>
                </a:lnTo>
                <a:lnTo>
                  <a:pt x="20488" y="15038"/>
                </a:lnTo>
                <a:lnTo>
                  <a:pt x="20439" y="15086"/>
                </a:lnTo>
                <a:lnTo>
                  <a:pt x="20439" y="15135"/>
                </a:lnTo>
                <a:lnTo>
                  <a:pt x="20439" y="15184"/>
                </a:lnTo>
                <a:lnTo>
                  <a:pt x="20439" y="15257"/>
                </a:lnTo>
                <a:lnTo>
                  <a:pt x="20488" y="15305"/>
                </a:lnTo>
                <a:lnTo>
                  <a:pt x="20512" y="15330"/>
                </a:lnTo>
                <a:lnTo>
                  <a:pt x="20585" y="15354"/>
                </a:lnTo>
                <a:lnTo>
                  <a:pt x="20634" y="15378"/>
                </a:lnTo>
                <a:lnTo>
                  <a:pt x="20658" y="15378"/>
                </a:lnTo>
                <a:lnTo>
                  <a:pt x="20804" y="15548"/>
                </a:lnTo>
                <a:lnTo>
                  <a:pt x="20926" y="15694"/>
                </a:lnTo>
                <a:lnTo>
                  <a:pt x="21048" y="15889"/>
                </a:lnTo>
                <a:lnTo>
                  <a:pt x="21194" y="16108"/>
                </a:lnTo>
                <a:lnTo>
                  <a:pt x="21048" y="16254"/>
                </a:lnTo>
                <a:lnTo>
                  <a:pt x="20902" y="16424"/>
                </a:lnTo>
                <a:lnTo>
                  <a:pt x="20829" y="16473"/>
                </a:lnTo>
                <a:lnTo>
                  <a:pt x="20756" y="16424"/>
                </a:lnTo>
                <a:lnTo>
                  <a:pt x="20683" y="16400"/>
                </a:lnTo>
                <a:lnTo>
                  <a:pt x="20585" y="16424"/>
                </a:lnTo>
                <a:lnTo>
                  <a:pt x="20488" y="16473"/>
                </a:lnTo>
                <a:lnTo>
                  <a:pt x="20488" y="16376"/>
                </a:lnTo>
                <a:lnTo>
                  <a:pt x="20464" y="16303"/>
                </a:lnTo>
                <a:lnTo>
                  <a:pt x="20391" y="16230"/>
                </a:lnTo>
                <a:lnTo>
                  <a:pt x="20293" y="16205"/>
                </a:lnTo>
                <a:lnTo>
                  <a:pt x="20220" y="16230"/>
                </a:lnTo>
                <a:lnTo>
                  <a:pt x="20220" y="16157"/>
                </a:lnTo>
                <a:lnTo>
                  <a:pt x="20220" y="16108"/>
                </a:lnTo>
                <a:lnTo>
                  <a:pt x="20196" y="16035"/>
                </a:lnTo>
                <a:lnTo>
                  <a:pt x="20172" y="16011"/>
                </a:lnTo>
                <a:lnTo>
                  <a:pt x="20123" y="15986"/>
                </a:lnTo>
                <a:lnTo>
                  <a:pt x="20074" y="15962"/>
                </a:lnTo>
                <a:lnTo>
                  <a:pt x="20001" y="15986"/>
                </a:lnTo>
                <a:lnTo>
                  <a:pt x="19928" y="16011"/>
                </a:lnTo>
                <a:lnTo>
                  <a:pt x="19831" y="16059"/>
                </a:lnTo>
                <a:lnTo>
                  <a:pt x="19636" y="16181"/>
                </a:lnTo>
                <a:lnTo>
                  <a:pt x="19588" y="16230"/>
                </a:lnTo>
                <a:lnTo>
                  <a:pt x="19466" y="16205"/>
                </a:lnTo>
                <a:lnTo>
                  <a:pt x="19417" y="16205"/>
                </a:lnTo>
                <a:lnTo>
                  <a:pt x="19369" y="16230"/>
                </a:lnTo>
                <a:lnTo>
                  <a:pt x="19271" y="16254"/>
                </a:lnTo>
                <a:lnTo>
                  <a:pt x="19198" y="16303"/>
                </a:lnTo>
                <a:lnTo>
                  <a:pt x="19077" y="16376"/>
                </a:lnTo>
                <a:lnTo>
                  <a:pt x="18979" y="16400"/>
                </a:lnTo>
                <a:lnTo>
                  <a:pt x="18882" y="16424"/>
                </a:lnTo>
                <a:lnTo>
                  <a:pt x="18785" y="16473"/>
                </a:lnTo>
                <a:lnTo>
                  <a:pt x="18687" y="16497"/>
                </a:lnTo>
                <a:lnTo>
                  <a:pt x="18614" y="16546"/>
                </a:lnTo>
                <a:lnTo>
                  <a:pt x="18517" y="16595"/>
                </a:lnTo>
                <a:lnTo>
                  <a:pt x="18444" y="16619"/>
                </a:lnTo>
                <a:lnTo>
                  <a:pt x="18371" y="16668"/>
                </a:lnTo>
                <a:lnTo>
                  <a:pt x="18274" y="16692"/>
                </a:lnTo>
                <a:lnTo>
                  <a:pt x="18176" y="16716"/>
                </a:lnTo>
                <a:lnTo>
                  <a:pt x="18079" y="16765"/>
                </a:lnTo>
                <a:lnTo>
                  <a:pt x="18055" y="16814"/>
                </a:lnTo>
                <a:lnTo>
                  <a:pt x="18030" y="16838"/>
                </a:lnTo>
                <a:lnTo>
                  <a:pt x="18030" y="16911"/>
                </a:lnTo>
                <a:lnTo>
                  <a:pt x="18055" y="16960"/>
                </a:lnTo>
                <a:lnTo>
                  <a:pt x="18079" y="17008"/>
                </a:lnTo>
                <a:lnTo>
                  <a:pt x="18152" y="17057"/>
                </a:lnTo>
                <a:lnTo>
                  <a:pt x="18103" y="17106"/>
                </a:lnTo>
                <a:lnTo>
                  <a:pt x="18079" y="17154"/>
                </a:lnTo>
                <a:lnTo>
                  <a:pt x="18055" y="17203"/>
                </a:lnTo>
                <a:lnTo>
                  <a:pt x="18079" y="17252"/>
                </a:lnTo>
                <a:lnTo>
                  <a:pt x="18103" y="17300"/>
                </a:lnTo>
                <a:lnTo>
                  <a:pt x="18152" y="17349"/>
                </a:lnTo>
                <a:lnTo>
                  <a:pt x="18225" y="17373"/>
                </a:lnTo>
                <a:lnTo>
                  <a:pt x="18201" y="17373"/>
                </a:lnTo>
                <a:lnTo>
                  <a:pt x="18103" y="17398"/>
                </a:lnTo>
                <a:lnTo>
                  <a:pt x="18055" y="17446"/>
                </a:lnTo>
                <a:lnTo>
                  <a:pt x="18006" y="17519"/>
                </a:lnTo>
                <a:lnTo>
                  <a:pt x="18030" y="17592"/>
                </a:lnTo>
                <a:lnTo>
                  <a:pt x="18055" y="17641"/>
                </a:lnTo>
                <a:lnTo>
                  <a:pt x="18128" y="17690"/>
                </a:lnTo>
                <a:lnTo>
                  <a:pt x="18225" y="17714"/>
                </a:lnTo>
                <a:lnTo>
                  <a:pt x="17909" y="17738"/>
                </a:lnTo>
                <a:lnTo>
                  <a:pt x="17519" y="17738"/>
                </a:lnTo>
                <a:lnTo>
                  <a:pt x="17495" y="17568"/>
                </a:lnTo>
                <a:lnTo>
                  <a:pt x="17471" y="17398"/>
                </a:lnTo>
                <a:lnTo>
                  <a:pt x="17446" y="17300"/>
                </a:lnTo>
                <a:lnTo>
                  <a:pt x="17446" y="17203"/>
                </a:lnTo>
                <a:lnTo>
                  <a:pt x="17422" y="16984"/>
                </a:lnTo>
                <a:lnTo>
                  <a:pt x="17373" y="16765"/>
                </a:lnTo>
                <a:lnTo>
                  <a:pt x="17325" y="16668"/>
                </a:lnTo>
                <a:lnTo>
                  <a:pt x="17276" y="16595"/>
                </a:lnTo>
                <a:lnTo>
                  <a:pt x="17203" y="16522"/>
                </a:lnTo>
                <a:lnTo>
                  <a:pt x="17106" y="16473"/>
                </a:lnTo>
                <a:lnTo>
                  <a:pt x="17057" y="16449"/>
                </a:lnTo>
                <a:lnTo>
                  <a:pt x="17008" y="16449"/>
                </a:lnTo>
                <a:lnTo>
                  <a:pt x="16862" y="16424"/>
                </a:lnTo>
                <a:lnTo>
                  <a:pt x="16789" y="16400"/>
                </a:lnTo>
                <a:lnTo>
                  <a:pt x="16643" y="16327"/>
                </a:lnTo>
                <a:lnTo>
                  <a:pt x="16449" y="16254"/>
                </a:lnTo>
                <a:lnTo>
                  <a:pt x="16376" y="16181"/>
                </a:lnTo>
                <a:lnTo>
                  <a:pt x="16278" y="16157"/>
                </a:lnTo>
                <a:lnTo>
                  <a:pt x="16181" y="16181"/>
                </a:lnTo>
                <a:lnTo>
                  <a:pt x="16157" y="16181"/>
                </a:lnTo>
                <a:lnTo>
                  <a:pt x="16035" y="16132"/>
                </a:lnTo>
                <a:lnTo>
                  <a:pt x="16011" y="16108"/>
                </a:lnTo>
                <a:lnTo>
                  <a:pt x="15913" y="16059"/>
                </a:lnTo>
                <a:lnTo>
                  <a:pt x="15792" y="16035"/>
                </a:lnTo>
                <a:lnTo>
                  <a:pt x="15694" y="16059"/>
                </a:lnTo>
                <a:lnTo>
                  <a:pt x="15646" y="16132"/>
                </a:lnTo>
                <a:lnTo>
                  <a:pt x="15621" y="16205"/>
                </a:lnTo>
                <a:lnTo>
                  <a:pt x="15646" y="16303"/>
                </a:lnTo>
                <a:lnTo>
                  <a:pt x="15646" y="16303"/>
                </a:lnTo>
                <a:lnTo>
                  <a:pt x="15597" y="16278"/>
                </a:lnTo>
                <a:lnTo>
                  <a:pt x="15500" y="16205"/>
                </a:lnTo>
                <a:lnTo>
                  <a:pt x="15402" y="16157"/>
                </a:lnTo>
                <a:lnTo>
                  <a:pt x="15354" y="16157"/>
                </a:lnTo>
                <a:lnTo>
                  <a:pt x="15305" y="16181"/>
                </a:lnTo>
                <a:lnTo>
                  <a:pt x="15256" y="16205"/>
                </a:lnTo>
                <a:lnTo>
                  <a:pt x="15232" y="16230"/>
                </a:lnTo>
                <a:lnTo>
                  <a:pt x="15208" y="16278"/>
                </a:lnTo>
                <a:lnTo>
                  <a:pt x="15232" y="16400"/>
                </a:lnTo>
                <a:lnTo>
                  <a:pt x="15281" y="16497"/>
                </a:lnTo>
                <a:lnTo>
                  <a:pt x="15232" y="16497"/>
                </a:lnTo>
                <a:lnTo>
                  <a:pt x="15183" y="16473"/>
                </a:lnTo>
                <a:lnTo>
                  <a:pt x="15135" y="16449"/>
                </a:lnTo>
                <a:lnTo>
                  <a:pt x="15062" y="16473"/>
                </a:lnTo>
                <a:lnTo>
                  <a:pt x="15038" y="16546"/>
                </a:lnTo>
                <a:lnTo>
                  <a:pt x="15013" y="16570"/>
                </a:lnTo>
                <a:lnTo>
                  <a:pt x="15013" y="16643"/>
                </a:lnTo>
                <a:lnTo>
                  <a:pt x="14916" y="16570"/>
                </a:lnTo>
                <a:lnTo>
                  <a:pt x="14770" y="16424"/>
                </a:lnTo>
                <a:lnTo>
                  <a:pt x="14624" y="16254"/>
                </a:lnTo>
                <a:lnTo>
                  <a:pt x="14721" y="16132"/>
                </a:lnTo>
                <a:lnTo>
                  <a:pt x="14794" y="15986"/>
                </a:lnTo>
                <a:lnTo>
                  <a:pt x="14892" y="15865"/>
                </a:lnTo>
                <a:lnTo>
                  <a:pt x="15062" y="15621"/>
                </a:lnTo>
                <a:lnTo>
                  <a:pt x="15305" y="15305"/>
                </a:lnTo>
                <a:lnTo>
                  <a:pt x="15378" y="15232"/>
                </a:lnTo>
                <a:lnTo>
                  <a:pt x="15402" y="15159"/>
                </a:lnTo>
                <a:lnTo>
                  <a:pt x="15402" y="15062"/>
                </a:lnTo>
                <a:lnTo>
                  <a:pt x="15329" y="14965"/>
                </a:lnTo>
                <a:lnTo>
                  <a:pt x="15183" y="14819"/>
                </a:lnTo>
                <a:lnTo>
                  <a:pt x="15086" y="14673"/>
                </a:lnTo>
                <a:lnTo>
                  <a:pt x="15038" y="14624"/>
                </a:lnTo>
                <a:lnTo>
                  <a:pt x="15013" y="14575"/>
                </a:lnTo>
                <a:lnTo>
                  <a:pt x="15013" y="14551"/>
                </a:lnTo>
                <a:lnTo>
                  <a:pt x="14989" y="14454"/>
                </a:lnTo>
                <a:lnTo>
                  <a:pt x="14940" y="14405"/>
                </a:lnTo>
                <a:lnTo>
                  <a:pt x="14892" y="14356"/>
                </a:lnTo>
                <a:lnTo>
                  <a:pt x="14794" y="14332"/>
                </a:lnTo>
                <a:lnTo>
                  <a:pt x="14478" y="14308"/>
                </a:lnTo>
                <a:lnTo>
                  <a:pt x="14113" y="14283"/>
                </a:lnTo>
                <a:lnTo>
                  <a:pt x="13748" y="14210"/>
                </a:lnTo>
                <a:lnTo>
                  <a:pt x="13724" y="14089"/>
                </a:lnTo>
                <a:lnTo>
                  <a:pt x="13724" y="14016"/>
                </a:lnTo>
                <a:lnTo>
                  <a:pt x="13699" y="13821"/>
                </a:lnTo>
                <a:lnTo>
                  <a:pt x="13724" y="13602"/>
                </a:lnTo>
                <a:lnTo>
                  <a:pt x="13724" y="13456"/>
                </a:lnTo>
                <a:lnTo>
                  <a:pt x="13748" y="13505"/>
                </a:lnTo>
                <a:lnTo>
                  <a:pt x="13821" y="13529"/>
                </a:lnTo>
                <a:lnTo>
                  <a:pt x="13894" y="13553"/>
                </a:lnTo>
                <a:lnTo>
                  <a:pt x="13943" y="13553"/>
                </a:lnTo>
                <a:lnTo>
                  <a:pt x="13991" y="13529"/>
                </a:lnTo>
                <a:lnTo>
                  <a:pt x="14016" y="13505"/>
                </a:lnTo>
                <a:lnTo>
                  <a:pt x="14089" y="13432"/>
                </a:lnTo>
                <a:lnTo>
                  <a:pt x="14137" y="13480"/>
                </a:lnTo>
                <a:lnTo>
                  <a:pt x="14186" y="13505"/>
                </a:lnTo>
                <a:lnTo>
                  <a:pt x="14235" y="13529"/>
                </a:lnTo>
                <a:lnTo>
                  <a:pt x="14308" y="13505"/>
                </a:lnTo>
                <a:lnTo>
                  <a:pt x="14381" y="13480"/>
                </a:lnTo>
                <a:lnTo>
                  <a:pt x="14429" y="13407"/>
                </a:lnTo>
                <a:lnTo>
                  <a:pt x="14502" y="13456"/>
                </a:lnTo>
                <a:lnTo>
                  <a:pt x="14575" y="13480"/>
                </a:lnTo>
                <a:lnTo>
                  <a:pt x="14624" y="13480"/>
                </a:lnTo>
                <a:lnTo>
                  <a:pt x="14673" y="13456"/>
                </a:lnTo>
                <a:lnTo>
                  <a:pt x="14721" y="13432"/>
                </a:lnTo>
                <a:lnTo>
                  <a:pt x="14746" y="13383"/>
                </a:lnTo>
                <a:lnTo>
                  <a:pt x="14770" y="13261"/>
                </a:lnTo>
                <a:lnTo>
                  <a:pt x="14794" y="13164"/>
                </a:lnTo>
                <a:lnTo>
                  <a:pt x="14819" y="13115"/>
                </a:lnTo>
                <a:lnTo>
                  <a:pt x="14819" y="13042"/>
                </a:lnTo>
                <a:lnTo>
                  <a:pt x="14843" y="12969"/>
                </a:lnTo>
                <a:lnTo>
                  <a:pt x="14916" y="12945"/>
                </a:lnTo>
                <a:lnTo>
                  <a:pt x="14965" y="12921"/>
                </a:lnTo>
                <a:lnTo>
                  <a:pt x="14989" y="12872"/>
                </a:lnTo>
                <a:lnTo>
                  <a:pt x="15013" y="12799"/>
                </a:lnTo>
                <a:lnTo>
                  <a:pt x="15038" y="12750"/>
                </a:lnTo>
                <a:lnTo>
                  <a:pt x="15038" y="12702"/>
                </a:lnTo>
                <a:lnTo>
                  <a:pt x="15062" y="12580"/>
                </a:lnTo>
                <a:lnTo>
                  <a:pt x="15086" y="12458"/>
                </a:lnTo>
                <a:lnTo>
                  <a:pt x="15159" y="12239"/>
                </a:lnTo>
                <a:lnTo>
                  <a:pt x="15232" y="12093"/>
                </a:lnTo>
                <a:lnTo>
                  <a:pt x="15281" y="12020"/>
                </a:lnTo>
                <a:lnTo>
                  <a:pt x="15329" y="11923"/>
                </a:lnTo>
                <a:lnTo>
                  <a:pt x="15305" y="11826"/>
                </a:lnTo>
                <a:lnTo>
                  <a:pt x="15256" y="11728"/>
                </a:lnTo>
                <a:lnTo>
                  <a:pt x="15062" y="11534"/>
                </a:lnTo>
                <a:lnTo>
                  <a:pt x="14867" y="11315"/>
                </a:lnTo>
                <a:lnTo>
                  <a:pt x="14575" y="10974"/>
                </a:lnTo>
                <a:lnTo>
                  <a:pt x="14697" y="10828"/>
                </a:lnTo>
                <a:lnTo>
                  <a:pt x="14819" y="10682"/>
                </a:lnTo>
                <a:lnTo>
                  <a:pt x="14867" y="10633"/>
                </a:lnTo>
                <a:lnTo>
                  <a:pt x="14892" y="10706"/>
                </a:lnTo>
                <a:lnTo>
                  <a:pt x="14940" y="10731"/>
                </a:lnTo>
                <a:lnTo>
                  <a:pt x="14989" y="10779"/>
                </a:lnTo>
                <a:lnTo>
                  <a:pt x="15111" y="10779"/>
                </a:lnTo>
                <a:lnTo>
                  <a:pt x="15111" y="10828"/>
                </a:lnTo>
                <a:lnTo>
                  <a:pt x="15159" y="10877"/>
                </a:lnTo>
                <a:lnTo>
                  <a:pt x="15232" y="10925"/>
                </a:lnTo>
                <a:lnTo>
                  <a:pt x="15232" y="11023"/>
                </a:lnTo>
                <a:lnTo>
                  <a:pt x="15256" y="11120"/>
                </a:lnTo>
                <a:lnTo>
                  <a:pt x="15329" y="11193"/>
                </a:lnTo>
                <a:lnTo>
                  <a:pt x="15427" y="11217"/>
                </a:lnTo>
                <a:lnTo>
                  <a:pt x="15524" y="11193"/>
                </a:lnTo>
                <a:lnTo>
                  <a:pt x="15573" y="11120"/>
                </a:lnTo>
                <a:lnTo>
                  <a:pt x="15646" y="11023"/>
                </a:lnTo>
                <a:lnTo>
                  <a:pt x="15621" y="11096"/>
                </a:lnTo>
                <a:lnTo>
                  <a:pt x="15597" y="11169"/>
                </a:lnTo>
                <a:lnTo>
                  <a:pt x="15621" y="11217"/>
                </a:lnTo>
                <a:lnTo>
                  <a:pt x="15646" y="11290"/>
                </a:lnTo>
                <a:lnTo>
                  <a:pt x="15694" y="11315"/>
                </a:lnTo>
                <a:lnTo>
                  <a:pt x="15816" y="11315"/>
                </a:lnTo>
                <a:lnTo>
                  <a:pt x="15889" y="11266"/>
                </a:lnTo>
                <a:lnTo>
                  <a:pt x="15938" y="11217"/>
                </a:lnTo>
                <a:lnTo>
                  <a:pt x="15962" y="11217"/>
                </a:lnTo>
                <a:lnTo>
                  <a:pt x="16108" y="11071"/>
                </a:lnTo>
                <a:lnTo>
                  <a:pt x="16181" y="11047"/>
                </a:lnTo>
                <a:lnTo>
                  <a:pt x="16254" y="10998"/>
                </a:lnTo>
                <a:lnTo>
                  <a:pt x="16327" y="10998"/>
                </a:lnTo>
                <a:lnTo>
                  <a:pt x="16424" y="10974"/>
                </a:lnTo>
                <a:lnTo>
                  <a:pt x="16497" y="10925"/>
                </a:lnTo>
                <a:lnTo>
                  <a:pt x="16765" y="10828"/>
                </a:lnTo>
                <a:lnTo>
                  <a:pt x="17057" y="10731"/>
                </a:lnTo>
                <a:lnTo>
                  <a:pt x="17154" y="10682"/>
                </a:lnTo>
                <a:lnTo>
                  <a:pt x="17203" y="10609"/>
                </a:lnTo>
                <a:lnTo>
                  <a:pt x="17227" y="10585"/>
                </a:lnTo>
                <a:lnTo>
                  <a:pt x="17252" y="10463"/>
                </a:lnTo>
                <a:lnTo>
                  <a:pt x="17300" y="10317"/>
                </a:lnTo>
                <a:lnTo>
                  <a:pt x="17300" y="10049"/>
                </a:lnTo>
                <a:lnTo>
                  <a:pt x="17325" y="9855"/>
                </a:lnTo>
                <a:lnTo>
                  <a:pt x="17349" y="9709"/>
                </a:lnTo>
                <a:lnTo>
                  <a:pt x="17373" y="9563"/>
                </a:lnTo>
                <a:lnTo>
                  <a:pt x="17398" y="9417"/>
                </a:lnTo>
                <a:close/>
                <a:moveTo>
                  <a:pt x="17568" y="8954"/>
                </a:moveTo>
                <a:lnTo>
                  <a:pt x="17325" y="8979"/>
                </a:lnTo>
                <a:lnTo>
                  <a:pt x="17130" y="9027"/>
                </a:lnTo>
                <a:lnTo>
                  <a:pt x="17057" y="9076"/>
                </a:lnTo>
                <a:lnTo>
                  <a:pt x="17008" y="9173"/>
                </a:lnTo>
                <a:lnTo>
                  <a:pt x="16960" y="9271"/>
                </a:lnTo>
                <a:lnTo>
                  <a:pt x="16911" y="9392"/>
                </a:lnTo>
                <a:lnTo>
                  <a:pt x="16887" y="9660"/>
                </a:lnTo>
                <a:lnTo>
                  <a:pt x="16862" y="9782"/>
                </a:lnTo>
                <a:lnTo>
                  <a:pt x="16838" y="9928"/>
                </a:lnTo>
                <a:lnTo>
                  <a:pt x="16814" y="10147"/>
                </a:lnTo>
                <a:lnTo>
                  <a:pt x="16789" y="10341"/>
                </a:lnTo>
                <a:lnTo>
                  <a:pt x="16570" y="10439"/>
                </a:lnTo>
                <a:lnTo>
                  <a:pt x="16351" y="10536"/>
                </a:lnTo>
                <a:lnTo>
                  <a:pt x="16157" y="10414"/>
                </a:lnTo>
                <a:lnTo>
                  <a:pt x="15889" y="10220"/>
                </a:lnTo>
                <a:lnTo>
                  <a:pt x="15792" y="10147"/>
                </a:lnTo>
                <a:lnTo>
                  <a:pt x="15573" y="10001"/>
                </a:lnTo>
                <a:lnTo>
                  <a:pt x="15451" y="9928"/>
                </a:lnTo>
                <a:lnTo>
                  <a:pt x="15305" y="9903"/>
                </a:lnTo>
                <a:lnTo>
                  <a:pt x="15208" y="9879"/>
                </a:lnTo>
                <a:lnTo>
                  <a:pt x="15135" y="9903"/>
                </a:lnTo>
                <a:lnTo>
                  <a:pt x="14989" y="9976"/>
                </a:lnTo>
                <a:lnTo>
                  <a:pt x="14843" y="10074"/>
                </a:lnTo>
                <a:lnTo>
                  <a:pt x="14624" y="10293"/>
                </a:lnTo>
                <a:lnTo>
                  <a:pt x="14502" y="10414"/>
                </a:lnTo>
                <a:lnTo>
                  <a:pt x="14332" y="10609"/>
                </a:lnTo>
                <a:lnTo>
                  <a:pt x="14162" y="10779"/>
                </a:lnTo>
                <a:lnTo>
                  <a:pt x="14113" y="10828"/>
                </a:lnTo>
                <a:lnTo>
                  <a:pt x="14089" y="10877"/>
                </a:lnTo>
                <a:lnTo>
                  <a:pt x="14064" y="10950"/>
                </a:lnTo>
                <a:lnTo>
                  <a:pt x="14089" y="11023"/>
                </a:lnTo>
                <a:lnTo>
                  <a:pt x="14137" y="11120"/>
                </a:lnTo>
                <a:lnTo>
                  <a:pt x="14186" y="11217"/>
                </a:lnTo>
                <a:lnTo>
                  <a:pt x="14332" y="11412"/>
                </a:lnTo>
                <a:lnTo>
                  <a:pt x="14454" y="11534"/>
                </a:lnTo>
                <a:lnTo>
                  <a:pt x="14478" y="11607"/>
                </a:lnTo>
                <a:lnTo>
                  <a:pt x="14648" y="11801"/>
                </a:lnTo>
                <a:lnTo>
                  <a:pt x="14819" y="11996"/>
                </a:lnTo>
                <a:lnTo>
                  <a:pt x="14721" y="12166"/>
                </a:lnTo>
                <a:lnTo>
                  <a:pt x="14721" y="12191"/>
                </a:lnTo>
                <a:lnTo>
                  <a:pt x="14648" y="12361"/>
                </a:lnTo>
                <a:lnTo>
                  <a:pt x="14600" y="12531"/>
                </a:lnTo>
                <a:lnTo>
                  <a:pt x="14381" y="12556"/>
                </a:lnTo>
                <a:lnTo>
                  <a:pt x="14162" y="12580"/>
                </a:lnTo>
                <a:lnTo>
                  <a:pt x="14040" y="12604"/>
                </a:lnTo>
                <a:lnTo>
                  <a:pt x="13991" y="12604"/>
                </a:lnTo>
                <a:lnTo>
                  <a:pt x="13845" y="12653"/>
                </a:lnTo>
                <a:lnTo>
                  <a:pt x="13675" y="12677"/>
                </a:lnTo>
                <a:lnTo>
                  <a:pt x="13553" y="12750"/>
                </a:lnTo>
                <a:lnTo>
                  <a:pt x="13456" y="12823"/>
                </a:lnTo>
                <a:lnTo>
                  <a:pt x="13407" y="12872"/>
                </a:lnTo>
                <a:lnTo>
                  <a:pt x="13334" y="12945"/>
                </a:lnTo>
                <a:lnTo>
                  <a:pt x="13310" y="13018"/>
                </a:lnTo>
                <a:lnTo>
                  <a:pt x="13286" y="13164"/>
                </a:lnTo>
                <a:lnTo>
                  <a:pt x="13286" y="13213"/>
                </a:lnTo>
                <a:lnTo>
                  <a:pt x="13237" y="13699"/>
                </a:lnTo>
                <a:lnTo>
                  <a:pt x="13237" y="13748"/>
                </a:lnTo>
                <a:lnTo>
                  <a:pt x="13237" y="13918"/>
                </a:lnTo>
                <a:lnTo>
                  <a:pt x="13237" y="14113"/>
                </a:lnTo>
                <a:lnTo>
                  <a:pt x="13286" y="14283"/>
                </a:lnTo>
                <a:lnTo>
                  <a:pt x="13310" y="14356"/>
                </a:lnTo>
                <a:lnTo>
                  <a:pt x="13383" y="14405"/>
                </a:lnTo>
                <a:lnTo>
                  <a:pt x="13407" y="14502"/>
                </a:lnTo>
                <a:lnTo>
                  <a:pt x="13480" y="14551"/>
                </a:lnTo>
                <a:lnTo>
                  <a:pt x="13724" y="14648"/>
                </a:lnTo>
                <a:lnTo>
                  <a:pt x="13991" y="14697"/>
                </a:lnTo>
                <a:lnTo>
                  <a:pt x="14259" y="14746"/>
                </a:lnTo>
                <a:lnTo>
                  <a:pt x="14527" y="14770"/>
                </a:lnTo>
                <a:lnTo>
                  <a:pt x="14673" y="14770"/>
                </a:lnTo>
                <a:lnTo>
                  <a:pt x="14697" y="14867"/>
                </a:lnTo>
                <a:lnTo>
                  <a:pt x="14721" y="14916"/>
                </a:lnTo>
                <a:lnTo>
                  <a:pt x="14819" y="15038"/>
                </a:lnTo>
                <a:lnTo>
                  <a:pt x="14916" y="15184"/>
                </a:lnTo>
                <a:lnTo>
                  <a:pt x="14746" y="15330"/>
                </a:lnTo>
                <a:lnTo>
                  <a:pt x="14624" y="15500"/>
                </a:lnTo>
                <a:lnTo>
                  <a:pt x="14575" y="15573"/>
                </a:lnTo>
                <a:lnTo>
                  <a:pt x="14381" y="15816"/>
                </a:lnTo>
                <a:lnTo>
                  <a:pt x="14332" y="15865"/>
                </a:lnTo>
                <a:lnTo>
                  <a:pt x="14235" y="15986"/>
                </a:lnTo>
                <a:lnTo>
                  <a:pt x="14210" y="16059"/>
                </a:lnTo>
                <a:lnTo>
                  <a:pt x="14186" y="16108"/>
                </a:lnTo>
                <a:lnTo>
                  <a:pt x="14210" y="16230"/>
                </a:lnTo>
                <a:lnTo>
                  <a:pt x="14210" y="16303"/>
                </a:lnTo>
                <a:lnTo>
                  <a:pt x="14235" y="16376"/>
                </a:lnTo>
                <a:lnTo>
                  <a:pt x="14283" y="16522"/>
                </a:lnTo>
                <a:lnTo>
                  <a:pt x="14381" y="16643"/>
                </a:lnTo>
                <a:lnTo>
                  <a:pt x="14478" y="16765"/>
                </a:lnTo>
                <a:lnTo>
                  <a:pt x="14527" y="16789"/>
                </a:lnTo>
                <a:lnTo>
                  <a:pt x="14794" y="17081"/>
                </a:lnTo>
                <a:lnTo>
                  <a:pt x="15111" y="17349"/>
                </a:lnTo>
                <a:lnTo>
                  <a:pt x="15183" y="17373"/>
                </a:lnTo>
                <a:lnTo>
                  <a:pt x="15232" y="17398"/>
                </a:lnTo>
                <a:lnTo>
                  <a:pt x="15305" y="17373"/>
                </a:lnTo>
                <a:lnTo>
                  <a:pt x="15354" y="17373"/>
                </a:lnTo>
                <a:lnTo>
                  <a:pt x="15475" y="17349"/>
                </a:lnTo>
                <a:lnTo>
                  <a:pt x="15621" y="17300"/>
                </a:lnTo>
                <a:lnTo>
                  <a:pt x="15840" y="17154"/>
                </a:lnTo>
                <a:lnTo>
                  <a:pt x="15865" y="17130"/>
                </a:lnTo>
                <a:lnTo>
                  <a:pt x="16132" y="16911"/>
                </a:lnTo>
                <a:lnTo>
                  <a:pt x="16376" y="16668"/>
                </a:lnTo>
                <a:lnTo>
                  <a:pt x="16546" y="16741"/>
                </a:lnTo>
                <a:lnTo>
                  <a:pt x="16570" y="16765"/>
                </a:lnTo>
                <a:lnTo>
                  <a:pt x="16619" y="16789"/>
                </a:lnTo>
                <a:lnTo>
                  <a:pt x="16765" y="16862"/>
                </a:lnTo>
                <a:lnTo>
                  <a:pt x="16935" y="16887"/>
                </a:lnTo>
                <a:lnTo>
                  <a:pt x="16935" y="16960"/>
                </a:lnTo>
                <a:lnTo>
                  <a:pt x="16960" y="17033"/>
                </a:lnTo>
                <a:lnTo>
                  <a:pt x="17008" y="17276"/>
                </a:lnTo>
                <a:lnTo>
                  <a:pt x="17033" y="17495"/>
                </a:lnTo>
                <a:lnTo>
                  <a:pt x="17033" y="17617"/>
                </a:lnTo>
                <a:lnTo>
                  <a:pt x="17033" y="17738"/>
                </a:lnTo>
                <a:lnTo>
                  <a:pt x="17033" y="17860"/>
                </a:lnTo>
                <a:lnTo>
                  <a:pt x="17081" y="17982"/>
                </a:lnTo>
                <a:lnTo>
                  <a:pt x="17179" y="18079"/>
                </a:lnTo>
                <a:lnTo>
                  <a:pt x="17203" y="18103"/>
                </a:lnTo>
                <a:lnTo>
                  <a:pt x="17276" y="18152"/>
                </a:lnTo>
                <a:lnTo>
                  <a:pt x="17398" y="18201"/>
                </a:lnTo>
                <a:lnTo>
                  <a:pt x="17592" y="18225"/>
                </a:lnTo>
                <a:lnTo>
                  <a:pt x="17714" y="18201"/>
                </a:lnTo>
                <a:lnTo>
                  <a:pt x="18152" y="18201"/>
                </a:lnTo>
                <a:lnTo>
                  <a:pt x="18541" y="18176"/>
                </a:lnTo>
                <a:lnTo>
                  <a:pt x="18614" y="18176"/>
                </a:lnTo>
                <a:lnTo>
                  <a:pt x="18687" y="18128"/>
                </a:lnTo>
                <a:lnTo>
                  <a:pt x="18736" y="18055"/>
                </a:lnTo>
                <a:lnTo>
                  <a:pt x="18760" y="17982"/>
                </a:lnTo>
                <a:lnTo>
                  <a:pt x="18833" y="17860"/>
                </a:lnTo>
                <a:lnTo>
                  <a:pt x="18882" y="17738"/>
                </a:lnTo>
                <a:lnTo>
                  <a:pt x="18931" y="17471"/>
                </a:lnTo>
                <a:lnTo>
                  <a:pt x="18931" y="17349"/>
                </a:lnTo>
                <a:lnTo>
                  <a:pt x="18931" y="17325"/>
                </a:lnTo>
                <a:lnTo>
                  <a:pt x="18979" y="17081"/>
                </a:lnTo>
                <a:lnTo>
                  <a:pt x="19004" y="16838"/>
                </a:lnTo>
                <a:lnTo>
                  <a:pt x="19125" y="16814"/>
                </a:lnTo>
                <a:lnTo>
                  <a:pt x="19223" y="16789"/>
                </a:lnTo>
                <a:lnTo>
                  <a:pt x="19369" y="16741"/>
                </a:lnTo>
                <a:lnTo>
                  <a:pt x="19466" y="16692"/>
                </a:lnTo>
                <a:lnTo>
                  <a:pt x="19661" y="16838"/>
                </a:lnTo>
                <a:lnTo>
                  <a:pt x="19758" y="16911"/>
                </a:lnTo>
                <a:lnTo>
                  <a:pt x="20074" y="17130"/>
                </a:lnTo>
                <a:lnTo>
                  <a:pt x="20391" y="17349"/>
                </a:lnTo>
                <a:lnTo>
                  <a:pt x="20464" y="17398"/>
                </a:lnTo>
                <a:lnTo>
                  <a:pt x="20512" y="17398"/>
                </a:lnTo>
                <a:lnTo>
                  <a:pt x="20585" y="17373"/>
                </a:lnTo>
                <a:lnTo>
                  <a:pt x="20658" y="17349"/>
                </a:lnTo>
                <a:lnTo>
                  <a:pt x="20707" y="17276"/>
                </a:lnTo>
                <a:lnTo>
                  <a:pt x="20756" y="17203"/>
                </a:lnTo>
                <a:lnTo>
                  <a:pt x="20999" y="16984"/>
                </a:lnTo>
                <a:lnTo>
                  <a:pt x="21145" y="16814"/>
                </a:lnTo>
                <a:lnTo>
                  <a:pt x="21413" y="16570"/>
                </a:lnTo>
                <a:lnTo>
                  <a:pt x="21632" y="16278"/>
                </a:lnTo>
                <a:lnTo>
                  <a:pt x="21680" y="16230"/>
                </a:lnTo>
                <a:lnTo>
                  <a:pt x="21680" y="16157"/>
                </a:lnTo>
                <a:lnTo>
                  <a:pt x="21680" y="16084"/>
                </a:lnTo>
                <a:lnTo>
                  <a:pt x="21656" y="15986"/>
                </a:lnTo>
                <a:lnTo>
                  <a:pt x="21486" y="15670"/>
                </a:lnTo>
                <a:lnTo>
                  <a:pt x="21267" y="15403"/>
                </a:lnTo>
                <a:lnTo>
                  <a:pt x="21145" y="15232"/>
                </a:lnTo>
                <a:lnTo>
                  <a:pt x="20975" y="15086"/>
                </a:lnTo>
                <a:lnTo>
                  <a:pt x="21096" y="14867"/>
                </a:lnTo>
                <a:lnTo>
                  <a:pt x="21169" y="14648"/>
                </a:lnTo>
                <a:lnTo>
                  <a:pt x="21291" y="14673"/>
                </a:lnTo>
                <a:lnTo>
                  <a:pt x="21510" y="14648"/>
                </a:lnTo>
                <a:lnTo>
                  <a:pt x="21753" y="14648"/>
                </a:lnTo>
                <a:lnTo>
                  <a:pt x="21997" y="14624"/>
                </a:lnTo>
                <a:lnTo>
                  <a:pt x="22264" y="14600"/>
                </a:lnTo>
                <a:lnTo>
                  <a:pt x="22362" y="14551"/>
                </a:lnTo>
                <a:lnTo>
                  <a:pt x="22410" y="14478"/>
                </a:lnTo>
                <a:lnTo>
                  <a:pt x="22459" y="14429"/>
                </a:lnTo>
                <a:lnTo>
                  <a:pt x="22508" y="14381"/>
                </a:lnTo>
                <a:lnTo>
                  <a:pt x="22532" y="14332"/>
                </a:lnTo>
                <a:lnTo>
                  <a:pt x="22532" y="14259"/>
                </a:lnTo>
                <a:lnTo>
                  <a:pt x="22532" y="13845"/>
                </a:lnTo>
                <a:lnTo>
                  <a:pt x="22532" y="13456"/>
                </a:lnTo>
                <a:lnTo>
                  <a:pt x="22508" y="13067"/>
                </a:lnTo>
                <a:lnTo>
                  <a:pt x="22508" y="13018"/>
                </a:lnTo>
                <a:lnTo>
                  <a:pt x="22459" y="12945"/>
                </a:lnTo>
                <a:lnTo>
                  <a:pt x="22410" y="12921"/>
                </a:lnTo>
                <a:lnTo>
                  <a:pt x="22362" y="12896"/>
                </a:lnTo>
                <a:lnTo>
                  <a:pt x="22313" y="12823"/>
                </a:lnTo>
                <a:lnTo>
                  <a:pt x="22264" y="12750"/>
                </a:lnTo>
                <a:lnTo>
                  <a:pt x="22118" y="12677"/>
                </a:lnTo>
                <a:lnTo>
                  <a:pt x="21948" y="12629"/>
                </a:lnTo>
                <a:lnTo>
                  <a:pt x="21802" y="12604"/>
                </a:lnTo>
                <a:lnTo>
                  <a:pt x="21778" y="12604"/>
                </a:lnTo>
                <a:lnTo>
                  <a:pt x="21510" y="12556"/>
                </a:lnTo>
                <a:lnTo>
                  <a:pt x="21218" y="12556"/>
                </a:lnTo>
                <a:lnTo>
                  <a:pt x="21169" y="12337"/>
                </a:lnTo>
                <a:lnTo>
                  <a:pt x="21169" y="12288"/>
                </a:lnTo>
                <a:lnTo>
                  <a:pt x="21121" y="12093"/>
                </a:lnTo>
                <a:lnTo>
                  <a:pt x="21048" y="11923"/>
                </a:lnTo>
                <a:lnTo>
                  <a:pt x="21121" y="11826"/>
                </a:lnTo>
                <a:lnTo>
                  <a:pt x="21145" y="11777"/>
                </a:lnTo>
                <a:lnTo>
                  <a:pt x="21242" y="11655"/>
                </a:lnTo>
                <a:lnTo>
                  <a:pt x="21413" y="11412"/>
                </a:lnTo>
                <a:lnTo>
                  <a:pt x="21607" y="11169"/>
                </a:lnTo>
                <a:lnTo>
                  <a:pt x="21656" y="11120"/>
                </a:lnTo>
                <a:lnTo>
                  <a:pt x="21680" y="11071"/>
                </a:lnTo>
                <a:lnTo>
                  <a:pt x="21680" y="10998"/>
                </a:lnTo>
                <a:lnTo>
                  <a:pt x="21680" y="10950"/>
                </a:lnTo>
                <a:lnTo>
                  <a:pt x="21656" y="10925"/>
                </a:lnTo>
                <a:lnTo>
                  <a:pt x="21680" y="10901"/>
                </a:lnTo>
                <a:lnTo>
                  <a:pt x="21656" y="10804"/>
                </a:lnTo>
                <a:lnTo>
                  <a:pt x="21632" y="10731"/>
                </a:lnTo>
                <a:lnTo>
                  <a:pt x="21510" y="10609"/>
                </a:lnTo>
                <a:lnTo>
                  <a:pt x="21486" y="10560"/>
                </a:lnTo>
                <a:lnTo>
                  <a:pt x="21315" y="10390"/>
                </a:lnTo>
                <a:lnTo>
                  <a:pt x="21145" y="10244"/>
                </a:lnTo>
                <a:lnTo>
                  <a:pt x="21145" y="10220"/>
                </a:lnTo>
                <a:lnTo>
                  <a:pt x="21023" y="10122"/>
                </a:lnTo>
                <a:lnTo>
                  <a:pt x="20877" y="10001"/>
                </a:lnTo>
                <a:lnTo>
                  <a:pt x="20731" y="9928"/>
                </a:lnTo>
                <a:lnTo>
                  <a:pt x="20634" y="9903"/>
                </a:lnTo>
                <a:lnTo>
                  <a:pt x="20561" y="9879"/>
                </a:lnTo>
                <a:lnTo>
                  <a:pt x="20488" y="9903"/>
                </a:lnTo>
                <a:lnTo>
                  <a:pt x="20464" y="9903"/>
                </a:lnTo>
                <a:lnTo>
                  <a:pt x="20391" y="9928"/>
                </a:lnTo>
                <a:lnTo>
                  <a:pt x="20220" y="10001"/>
                </a:lnTo>
                <a:lnTo>
                  <a:pt x="20074" y="10098"/>
                </a:lnTo>
                <a:lnTo>
                  <a:pt x="19807" y="10293"/>
                </a:lnTo>
                <a:lnTo>
                  <a:pt x="19709" y="10341"/>
                </a:lnTo>
                <a:lnTo>
                  <a:pt x="19515" y="10487"/>
                </a:lnTo>
                <a:lnTo>
                  <a:pt x="19296" y="10390"/>
                </a:lnTo>
                <a:lnTo>
                  <a:pt x="19052" y="10341"/>
                </a:lnTo>
                <a:lnTo>
                  <a:pt x="19004" y="10098"/>
                </a:lnTo>
                <a:lnTo>
                  <a:pt x="19028" y="10025"/>
                </a:lnTo>
                <a:lnTo>
                  <a:pt x="19004" y="9976"/>
                </a:lnTo>
                <a:lnTo>
                  <a:pt x="18979" y="9903"/>
                </a:lnTo>
                <a:lnTo>
                  <a:pt x="18955" y="9782"/>
                </a:lnTo>
                <a:lnTo>
                  <a:pt x="18931" y="9563"/>
                </a:lnTo>
                <a:lnTo>
                  <a:pt x="18882" y="9319"/>
                </a:lnTo>
                <a:lnTo>
                  <a:pt x="18906" y="9246"/>
                </a:lnTo>
                <a:lnTo>
                  <a:pt x="18906" y="9149"/>
                </a:lnTo>
                <a:lnTo>
                  <a:pt x="18882" y="9100"/>
                </a:lnTo>
                <a:lnTo>
                  <a:pt x="18833" y="9052"/>
                </a:lnTo>
                <a:lnTo>
                  <a:pt x="18785" y="9027"/>
                </a:lnTo>
                <a:lnTo>
                  <a:pt x="18712" y="9003"/>
                </a:lnTo>
                <a:lnTo>
                  <a:pt x="18444" y="8979"/>
                </a:lnTo>
                <a:lnTo>
                  <a:pt x="17957" y="8979"/>
                </a:lnTo>
                <a:lnTo>
                  <a:pt x="17836" y="8954"/>
                </a:ln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6" name="Google Shape;639;p50">
            <a:extLst>
              <a:ext uri="{FF2B5EF4-FFF2-40B4-BE49-F238E27FC236}">
                <a16:creationId xmlns:a16="http://schemas.microsoft.com/office/drawing/2014/main" id="{E8FC91B5-C916-4DA5-9D80-3868A2E99119}"/>
              </a:ext>
            </a:extLst>
          </p:cNvPr>
          <p:cNvSpPr/>
          <p:nvPr/>
        </p:nvSpPr>
        <p:spPr>
          <a:xfrm>
            <a:off x="4213848" y="5677133"/>
            <a:ext cx="366421" cy="349396"/>
          </a:xfrm>
          <a:custGeom>
            <a:avLst/>
            <a:gdLst/>
            <a:ahLst/>
            <a:cxnLst/>
            <a:rect l="l" t="t" r="r" b="b"/>
            <a:pathLst>
              <a:path w="16766" h="15987" extrusionOk="0">
                <a:moveTo>
                  <a:pt x="14284" y="487"/>
                </a:moveTo>
                <a:lnTo>
                  <a:pt x="14405" y="536"/>
                </a:lnTo>
                <a:lnTo>
                  <a:pt x="14478" y="585"/>
                </a:lnTo>
                <a:lnTo>
                  <a:pt x="14527" y="658"/>
                </a:lnTo>
                <a:lnTo>
                  <a:pt x="14527" y="755"/>
                </a:lnTo>
                <a:lnTo>
                  <a:pt x="14527" y="852"/>
                </a:lnTo>
                <a:lnTo>
                  <a:pt x="14551" y="925"/>
                </a:lnTo>
                <a:lnTo>
                  <a:pt x="13578" y="925"/>
                </a:lnTo>
                <a:lnTo>
                  <a:pt x="13627" y="804"/>
                </a:lnTo>
                <a:lnTo>
                  <a:pt x="13700" y="706"/>
                </a:lnTo>
                <a:lnTo>
                  <a:pt x="13797" y="609"/>
                </a:lnTo>
                <a:lnTo>
                  <a:pt x="13894" y="536"/>
                </a:lnTo>
                <a:lnTo>
                  <a:pt x="13967" y="512"/>
                </a:lnTo>
                <a:lnTo>
                  <a:pt x="14065" y="487"/>
                </a:lnTo>
                <a:close/>
                <a:moveTo>
                  <a:pt x="4064" y="633"/>
                </a:moveTo>
                <a:lnTo>
                  <a:pt x="4137" y="682"/>
                </a:lnTo>
                <a:lnTo>
                  <a:pt x="4210" y="755"/>
                </a:lnTo>
                <a:lnTo>
                  <a:pt x="4259" y="852"/>
                </a:lnTo>
                <a:lnTo>
                  <a:pt x="4283" y="950"/>
                </a:lnTo>
                <a:lnTo>
                  <a:pt x="3529" y="974"/>
                </a:lnTo>
                <a:lnTo>
                  <a:pt x="3602" y="804"/>
                </a:lnTo>
                <a:lnTo>
                  <a:pt x="3650" y="755"/>
                </a:lnTo>
                <a:lnTo>
                  <a:pt x="3675" y="706"/>
                </a:lnTo>
                <a:lnTo>
                  <a:pt x="3796" y="633"/>
                </a:lnTo>
                <a:close/>
                <a:moveTo>
                  <a:pt x="13724" y="2020"/>
                </a:moveTo>
                <a:lnTo>
                  <a:pt x="13797" y="2044"/>
                </a:lnTo>
                <a:lnTo>
                  <a:pt x="13870" y="2093"/>
                </a:lnTo>
                <a:lnTo>
                  <a:pt x="13943" y="2142"/>
                </a:lnTo>
                <a:lnTo>
                  <a:pt x="13992" y="2215"/>
                </a:lnTo>
                <a:lnTo>
                  <a:pt x="14040" y="2288"/>
                </a:lnTo>
                <a:lnTo>
                  <a:pt x="14089" y="2385"/>
                </a:lnTo>
                <a:lnTo>
                  <a:pt x="14113" y="2531"/>
                </a:lnTo>
                <a:lnTo>
                  <a:pt x="13992" y="2555"/>
                </a:lnTo>
                <a:lnTo>
                  <a:pt x="13870" y="2555"/>
                </a:lnTo>
                <a:lnTo>
                  <a:pt x="13773" y="2531"/>
                </a:lnTo>
                <a:lnTo>
                  <a:pt x="13724" y="2482"/>
                </a:lnTo>
                <a:lnTo>
                  <a:pt x="13675" y="2409"/>
                </a:lnTo>
                <a:lnTo>
                  <a:pt x="13602" y="2215"/>
                </a:lnTo>
                <a:lnTo>
                  <a:pt x="13554" y="2020"/>
                </a:lnTo>
                <a:close/>
                <a:moveTo>
                  <a:pt x="3407" y="1874"/>
                </a:moveTo>
                <a:lnTo>
                  <a:pt x="3529" y="1923"/>
                </a:lnTo>
                <a:lnTo>
                  <a:pt x="3602" y="1971"/>
                </a:lnTo>
                <a:lnTo>
                  <a:pt x="3675" y="2044"/>
                </a:lnTo>
                <a:lnTo>
                  <a:pt x="3723" y="2142"/>
                </a:lnTo>
                <a:lnTo>
                  <a:pt x="3772" y="2215"/>
                </a:lnTo>
                <a:lnTo>
                  <a:pt x="3821" y="2434"/>
                </a:lnTo>
                <a:lnTo>
                  <a:pt x="3821" y="2531"/>
                </a:lnTo>
                <a:lnTo>
                  <a:pt x="3796" y="2628"/>
                </a:lnTo>
                <a:lnTo>
                  <a:pt x="3699" y="2628"/>
                </a:lnTo>
                <a:lnTo>
                  <a:pt x="3602" y="2555"/>
                </a:lnTo>
                <a:lnTo>
                  <a:pt x="3529" y="2482"/>
                </a:lnTo>
                <a:lnTo>
                  <a:pt x="3480" y="2385"/>
                </a:lnTo>
                <a:lnTo>
                  <a:pt x="3456" y="2263"/>
                </a:lnTo>
                <a:lnTo>
                  <a:pt x="3431" y="2142"/>
                </a:lnTo>
                <a:lnTo>
                  <a:pt x="3407" y="1874"/>
                </a:lnTo>
                <a:close/>
                <a:moveTo>
                  <a:pt x="2920" y="1923"/>
                </a:moveTo>
                <a:lnTo>
                  <a:pt x="2969" y="2263"/>
                </a:lnTo>
                <a:lnTo>
                  <a:pt x="2993" y="2434"/>
                </a:lnTo>
                <a:lnTo>
                  <a:pt x="3042" y="2580"/>
                </a:lnTo>
                <a:lnTo>
                  <a:pt x="3115" y="2726"/>
                </a:lnTo>
                <a:lnTo>
                  <a:pt x="3188" y="2847"/>
                </a:lnTo>
                <a:lnTo>
                  <a:pt x="3310" y="2945"/>
                </a:lnTo>
                <a:lnTo>
                  <a:pt x="3407" y="3042"/>
                </a:lnTo>
                <a:lnTo>
                  <a:pt x="3164" y="3042"/>
                </a:lnTo>
                <a:lnTo>
                  <a:pt x="3042" y="3018"/>
                </a:lnTo>
                <a:lnTo>
                  <a:pt x="2920" y="2945"/>
                </a:lnTo>
                <a:lnTo>
                  <a:pt x="2823" y="2872"/>
                </a:lnTo>
                <a:lnTo>
                  <a:pt x="2750" y="2774"/>
                </a:lnTo>
                <a:lnTo>
                  <a:pt x="2701" y="2653"/>
                </a:lnTo>
                <a:lnTo>
                  <a:pt x="2677" y="2531"/>
                </a:lnTo>
                <a:lnTo>
                  <a:pt x="2677" y="2385"/>
                </a:lnTo>
                <a:lnTo>
                  <a:pt x="2726" y="2239"/>
                </a:lnTo>
                <a:lnTo>
                  <a:pt x="2774" y="2117"/>
                </a:lnTo>
                <a:lnTo>
                  <a:pt x="2872" y="1996"/>
                </a:lnTo>
                <a:lnTo>
                  <a:pt x="2920" y="1923"/>
                </a:lnTo>
                <a:close/>
                <a:moveTo>
                  <a:pt x="13067" y="2069"/>
                </a:moveTo>
                <a:lnTo>
                  <a:pt x="13140" y="2385"/>
                </a:lnTo>
                <a:lnTo>
                  <a:pt x="13262" y="2653"/>
                </a:lnTo>
                <a:lnTo>
                  <a:pt x="13310" y="2750"/>
                </a:lnTo>
                <a:lnTo>
                  <a:pt x="13383" y="2823"/>
                </a:lnTo>
                <a:lnTo>
                  <a:pt x="13529" y="2969"/>
                </a:lnTo>
                <a:lnTo>
                  <a:pt x="13724" y="3042"/>
                </a:lnTo>
                <a:lnTo>
                  <a:pt x="13919" y="3091"/>
                </a:lnTo>
                <a:lnTo>
                  <a:pt x="13870" y="3139"/>
                </a:lnTo>
                <a:lnTo>
                  <a:pt x="13724" y="3188"/>
                </a:lnTo>
                <a:lnTo>
                  <a:pt x="13578" y="3212"/>
                </a:lnTo>
                <a:lnTo>
                  <a:pt x="13456" y="3188"/>
                </a:lnTo>
                <a:lnTo>
                  <a:pt x="13310" y="3139"/>
                </a:lnTo>
                <a:lnTo>
                  <a:pt x="13213" y="3066"/>
                </a:lnTo>
                <a:lnTo>
                  <a:pt x="13116" y="2945"/>
                </a:lnTo>
                <a:lnTo>
                  <a:pt x="13018" y="2847"/>
                </a:lnTo>
                <a:lnTo>
                  <a:pt x="12970" y="2701"/>
                </a:lnTo>
                <a:lnTo>
                  <a:pt x="12945" y="2531"/>
                </a:lnTo>
                <a:lnTo>
                  <a:pt x="12945" y="2361"/>
                </a:lnTo>
                <a:lnTo>
                  <a:pt x="12994" y="2215"/>
                </a:lnTo>
                <a:lnTo>
                  <a:pt x="13067" y="2069"/>
                </a:lnTo>
                <a:close/>
                <a:moveTo>
                  <a:pt x="5548" y="1339"/>
                </a:moveTo>
                <a:lnTo>
                  <a:pt x="7641" y="1387"/>
                </a:lnTo>
                <a:lnTo>
                  <a:pt x="13018" y="1387"/>
                </a:lnTo>
                <a:lnTo>
                  <a:pt x="13018" y="1533"/>
                </a:lnTo>
                <a:lnTo>
                  <a:pt x="12872" y="1631"/>
                </a:lnTo>
                <a:lnTo>
                  <a:pt x="12775" y="1752"/>
                </a:lnTo>
                <a:lnTo>
                  <a:pt x="12702" y="1923"/>
                </a:lnTo>
                <a:lnTo>
                  <a:pt x="12629" y="2069"/>
                </a:lnTo>
                <a:lnTo>
                  <a:pt x="12580" y="2239"/>
                </a:lnTo>
                <a:lnTo>
                  <a:pt x="12556" y="2434"/>
                </a:lnTo>
                <a:lnTo>
                  <a:pt x="12556" y="2604"/>
                </a:lnTo>
                <a:lnTo>
                  <a:pt x="12580" y="2750"/>
                </a:lnTo>
                <a:lnTo>
                  <a:pt x="12629" y="2993"/>
                </a:lnTo>
                <a:lnTo>
                  <a:pt x="12751" y="3188"/>
                </a:lnTo>
                <a:lnTo>
                  <a:pt x="12897" y="3334"/>
                </a:lnTo>
                <a:lnTo>
                  <a:pt x="13067" y="3480"/>
                </a:lnTo>
                <a:lnTo>
                  <a:pt x="13262" y="3553"/>
                </a:lnTo>
                <a:lnTo>
                  <a:pt x="13481" y="3602"/>
                </a:lnTo>
                <a:lnTo>
                  <a:pt x="13724" y="3602"/>
                </a:lnTo>
                <a:lnTo>
                  <a:pt x="13943" y="3553"/>
                </a:lnTo>
                <a:lnTo>
                  <a:pt x="14113" y="3480"/>
                </a:lnTo>
                <a:lnTo>
                  <a:pt x="14259" y="3358"/>
                </a:lnTo>
                <a:lnTo>
                  <a:pt x="14381" y="3212"/>
                </a:lnTo>
                <a:lnTo>
                  <a:pt x="14454" y="3042"/>
                </a:lnTo>
                <a:lnTo>
                  <a:pt x="14503" y="2872"/>
                </a:lnTo>
                <a:lnTo>
                  <a:pt x="14527" y="2701"/>
                </a:lnTo>
                <a:lnTo>
                  <a:pt x="14551" y="2507"/>
                </a:lnTo>
                <a:lnTo>
                  <a:pt x="14527" y="2312"/>
                </a:lnTo>
                <a:lnTo>
                  <a:pt x="14454" y="2142"/>
                </a:lnTo>
                <a:lnTo>
                  <a:pt x="14381" y="1996"/>
                </a:lnTo>
                <a:lnTo>
                  <a:pt x="14284" y="1874"/>
                </a:lnTo>
                <a:lnTo>
                  <a:pt x="14186" y="1777"/>
                </a:lnTo>
                <a:lnTo>
                  <a:pt x="14040" y="1704"/>
                </a:lnTo>
                <a:lnTo>
                  <a:pt x="13894" y="1631"/>
                </a:lnTo>
                <a:lnTo>
                  <a:pt x="13748" y="1606"/>
                </a:lnTo>
                <a:lnTo>
                  <a:pt x="13602" y="1582"/>
                </a:lnTo>
                <a:lnTo>
                  <a:pt x="13554" y="1533"/>
                </a:lnTo>
                <a:lnTo>
                  <a:pt x="13505" y="1485"/>
                </a:lnTo>
                <a:lnTo>
                  <a:pt x="13505" y="1387"/>
                </a:lnTo>
                <a:lnTo>
                  <a:pt x="16255" y="1387"/>
                </a:lnTo>
                <a:lnTo>
                  <a:pt x="16230" y="1996"/>
                </a:lnTo>
                <a:lnTo>
                  <a:pt x="16230" y="2604"/>
                </a:lnTo>
                <a:lnTo>
                  <a:pt x="16279" y="3821"/>
                </a:lnTo>
                <a:lnTo>
                  <a:pt x="15890" y="3748"/>
                </a:lnTo>
                <a:lnTo>
                  <a:pt x="15476" y="3723"/>
                </a:lnTo>
                <a:lnTo>
                  <a:pt x="15038" y="3699"/>
                </a:lnTo>
                <a:lnTo>
                  <a:pt x="14624" y="3723"/>
                </a:lnTo>
                <a:lnTo>
                  <a:pt x="13797" y="3796"/>
                </a:lnTo>
                <a:lnTo>
                  <a:pt x="12970" y="3796"/>
                </a:lnTo>
                <a:lnTo>
                  <a:pt x="12386" y="3772"/>
                </a:lnTo>
                <a:lnTo>
                  <a:pt x="11802" y="3772"/>
                </a:lnTo>
                <a:lnTo>
                  <a:pt x="10634" y="3796"/>
                </a:lnTo>
                <a:lnTo>
                  <a:pt x="9466" y="3821"/>
                </a:lnTo>
                <a:lnTo>
                  <a:pt x="8322" y="3845"/>
                </a:lnTo>
                <a:lnTo>
                  <a:pt x="7130" y="3821"/>
                </a:lnTo>
                <a:lnTo>
                  <a:pt x="5962" y="3772"/>
                </a:lnTo>
                <a:lnTo>
                  <a:pt x="4794" y="3723"/>
                </a:lnTo>
                <a:lnTo>
                  <a:pt x="3139" y="3723"/>
                </a:lnTo>
                <a:lnTo>
                  <a:pt x="2653" y="3772"/>
                </a:lnTo>
                <a:lnTo>
                  <a:pt x="2166" y="3796"/>
                </a:lnTo>
                <a:lnTo>
                  <a:pt x="1679" y="3796"/>
                </a:lnTo>
                <a:lnTo>
                  <a:pt x="1096" y="3772"/>
                </a:lnTo>
                <a:lnTo>
                  <a:pt x="804" y="3772"/>
                </a:lnTo>
                <a:lnTo>
                  <a:pt x="512" y="3821"/>
                </a:lnTo>
                <a:lnTo>
                  <a:pt x="585" y="3115"/>
                </a:lnTo>
                <a:lnTo>
                  <a:pt x="658" y="2409"/>
                </a:lnTo>
                <a:lnTo>
                  <a:pt x="682" y="2166"/>
                </a:lnTo>
                <a:lnTo>
                  <a:pt x="682" y="1874"/>
                </a:lnTo>
                <a:lnTo>
                  <a:pt x="658" y="1606"/>
                </a:lnTo>
                <a:lnTo>
                  <a:pt x="585" y="1339"/>
                </a:lnTo>
                <a:lnTo>
                  <a:pt x="585" y="1339"/>
                </a:lnTo>
                <a:lnTo>
                  <a:pt x="877" y="1363"/>
                </a:lnTo>
                <a:lnTo>
                  <a:pt x="1169" y="1387"/>
                </a:lnTo>
                <a:lnTo>
                  <a:pt x="2069" y="1387"/>
                </a:lnTo>
                <a:lnTo>
                  <a:pt x="2969" y="1363"/>
                </a:lnTo>
                <a:lnTo>
                  <a:pt x="2945" y="1412"/>
                </a:lnTo>
                <a:lnTo>
                  <a:pt x="2774" y="1509"/>
                </a:lnTo>
                <a:lnTo>
                  <a:pt x="2604" y="1631"/>
                </a:lnTo>
                <a:lnTo>
                  <a:pt x="2458" y="1801"/>
                </a:lnTo>
                <a:lnTo>
                  <a:pt x="2336" y="1971"/>
                </a:lnTo>
                <a:lnTo>
                  <a:pt x="2288" y="2117"/>
                </a:lnTo>
                <a:lnTo>
                  <a:pt x="2239" y="2263"/>
                </a:lnTo>
                <a:lnTo>
                  <a:pt x="2239" y="2434"/>
                </a:lnTo>
                <a:lnTo>
                  <a:pt x="2215" y="2580"/>
                </a:lnTo>
                <a:lnTo>
                  <a:pt x="2239" y="2750"/>
                </a:lnTo>
                <a:lnTo>
                  <a:pt x="2288" y="2896"/>
                </a:lnTo>
                <a:lnTo>
                  <a:pt x="2361" y="3042"/>
                </a:lnTo>
                <a:lnTo>
                  <a:pt x="2458" y="3164"/>
                </a:lnTo>
                <a:lnTo>
                  <a:pt x="2604" y="3310"/>
                </a:lnTo>
                <a:lnTo>
                  <a:pt x="2750" y="3383"/>
                </a:lnTo>
                <a:lnTo>
                  <a:pt x="2920" y="3456"/>
                </a:lnTo>
                <a:lnTo>
                  <a:pt x="3091" y="3480"/>
                </a:lnTo>
                <a:lnTo>
                  <a:pt x="3285" y="3480"/>
                </a:lnTo>
                <a:lnTo>
                  <a:pt x="3480" y="3456"/>
                </a:lnTo>
                <a:lnTo>
                  <a:pt x="3650" y="3407"/>
                </a:lnTo>
                <a:lnTo>
                  <a:pt x="3821" y="3334"/>
                </a:lnTo>
                <a:lnTo>
                  <a:pt x="3967" y="3237"/>
                </a:lnTo>
                <a:lnTo>
                  <a:pt x="4088" y="3139"/>
                </a:lnTo>
                <a:lnTo>
                  <a:pt x="4161" y="2993"/>
                </a:lnTo>
                <a:lnTo>
                  <a:pt x="4234" y="2847"/>
                </a:lnTo>
                <a:lnTo>
                  <a:pt x="4259" y="2701"/>
                </a:lnTo>
                <a:lnTo>
                  <a:pt x="4283" y="2531"/>
                </a:lnTo>
                <a:lnTo>
                  <a:pt x="4259" y="2385"/>
                </a:lnTo>
                <a:lnTo>
                  <a:pt x="4234" y="2215"/>
                </a:lnTo>
                <a:lnTo>
                  <a:pt x="4186" y="2093"/>
                </a:lnTo>
                <a:lnTo>
                  <a:pt x="4137" y="1947"/>
                </a:lnTo>
                <a:lnTo>
                  <a:pt x="4064" y="1825"/>
                </a:lnTo>
                <a:lnTo>
                  <a:pt x="3967" y="1704"/>
                </a:lnTo>
                <a:lnTo>
                  <a:pt x="3869" y="1582"/>
                </a:lnTo>
                <a:lnTo>
                  <a:pt x="3748" y="1509"/>
                </a:lnTo>
                <a:lnTo>
                  <a:pt x="3626" y="1436"/>
                </a:lnTo>
                <a:lnTo>
                  <a:pt x="3480" y="1412"/>
                </a:lnTo>
                <a:lnTo>
                  <a:pt x="3431" y="1412"/>
                </a:lnTo>
                <a:lnTo>
                  <a:pt x="3456" y="1363"/>
                </a:lnTo>
                <a:lnTo>
                  <a:pt x="4502" y="1339"/>
                </a:lnTo>
                <a:close/>
                <a:moveTo>
                  <a:pt x="11802" y="6011"/>
                </a:moveTo>
                <a:lnTo>
                  <a:pt x="11753" y="6132"/>
                </a:lnTo>
                <a:lnTo>
                  <a:pt x="11704" y="6254"/>
                </a:lnTo>
                <a:lnTo>
                  <a:pt x="11680" y="6522"/>
                </a:lnTo>
                <a:lnTo>
                  <a:pt x="11656" y="6789"/>
                </a:lnTo>
                <a:lnTo>
                  <a:pt x="11656" y="7057"/>
                </a:lnTo>
                <a:lnTo>
                  <a:pt x="11656" y="7446"/>
                </a:lnTo>
                <a:lnTo>
                  <a:pt x="11704" y="7860"/>
                </a:lnTo>
                <a:lnTo>
                  <a:pt x="9855" y="7860"/>
                </a:lnTo>
                <a:lnTo>
                  <a:pt x="9855" y="7836"/>
                </a:lnTo>
                <a:lnTo>
                  <a:pt x="9831" y="7325"/>
                </a:lnTo>
                <a:lnTo>
                  <a:pt x="9758" y="6814"/>
                </a:lnTo>
                <a:lnTo>
                  <a:pt x="9733" y="6619"/>
                </a:lnTo>
                <a:lnTo>
                  <a:pt x="9733" y="6449"/>
                </a:lnTo>
                <a:lnTo>
                  <a:pt x="9709" y="6084"/>
                </a:lnTo>
                <a:lnTo>
                  <a:pt x="10755" y="6059"/>
                </a:lnTo>
                <a:lnTo>
                  <a:pt x="11802" y="6011"/>
                </a:lnTo>
                <a:close/>
                <a:moveTo>
                  <a:pt x="13870" y="5962"/>
                </a:moveTo>
                <a:lnTo>
                  <a:pt x="14089" y="6011"/>
                </a:lnTo>
                <a:lnTo>
                  <a:pt x="14162" y="6059"/>
                </a:lnTo>
                <a:lnTo>
                  <a:pt x="14235" y="6108"/>
                </a:lnTo>
                <a:lnTo>
                  <a:pt x="14284" y="6157"/>
                </a:lnTo>
                <a:lnTo>
                  <a:pt x="14259" y="6473"/>
                </a:lnTo>
                <a:lnTo>
                  <a:pt x="14284" y="6765"/>
                </a:lnTo>
                <a:lnTo>
                  <a:pt x="14284" y="7081"/>
                </a:lnTo>
                <a:lnTo>
                  <a:pt x="14284" y="7398"/>
                </a:lnTo>
                <a:lnTo>
                  <a:pt x="14235" y="7884"/>
                </a:lnTo>
                <a:lnTo>
                  <a:pt x="12142" y="7860"/>
                </a:lnTo>
                <a:lnTo>
                  <a:pt x="12118" y="7568"/>
                </a:lnTo>
                <a:lnTo>
                  <a:pt x="12094" y="7179"/>
                </a:lnTo>
                <a:lnTo>
                  <a:pt x="12094" y="6789"/>
                </a:lnTo>
                <a:lnTo>
                  <a:pt x="12094" y="6376"/>
                </a:lnTo>
                <a:lnTo>
                  <a:pt x="12069" y="6181"/>
                </a:lnTo>
                <a:lnTo>
                  <a:pt x="12045" y="6011"/>
                </a:lnTo>
                <a:lnTo>
                  <a:pt x="12288" y="5986"/>
                </a:lnTo>
                <a:lnTo>
                  <a:pt x="12872" y="5962"/>
                </a:lnTo>
                <a:close/>
                <a:moveTo>
                  <a:pt x="7276" y="6011"/>
                </a:moveTo>
                <a:lnTo>
                  <a:pt x="9417" y="6059"/>
                </a:lnTo>
                <a:lnTo>
                  <a:pt x="9369" y="6181"/>
                </a:lnTo>
                <a:lnTo>
                  <a:pt x="9344" y="6351"/>
                </a:lnTo>
                <a:lnTo>
                  <a:pt x="9320" y="6497"/>
                </a:lnTo>
                <a:lnTo>
                  <a:pt x="9344" y="6668"/>
                </a:lnTo>
                <a:lnTo>
                  <a:pt x="9369" y="7008"/>
                </a:lnTo>
                <a:lnTo>
                  <a:pt x="9417" y="7276"/>
                </a:lnTo>
                <a:lnTo>
                  <a:pt x="9442" y="7884"/>
                </a:lnTo>
                <a:lnTo>
                  <a:pt x="8176" y="7909"/>
                </a:lnTo>
                <a:lnTo>
                  <a:pt x="7495" y="7957"/>
                </a:lnTo>
                <a:lnTo>
                  <a:pt x="7495" y="7446"/>
                </a:lnTo>
                <a:lnTo>
                  <a:pt x="7471" y="6960"/>
                </a:lnTo>
                <a:lnTo>
                  <a:pt x="7398" y="6473"/>
                </a:lnTo>
                <a:lnTo>
                  <a:pt x="7325" y="6254"/>
                </a:lnTo>
                <a:lnTo>
                  <a:pt x="7276" y="6011"/>
                </a:lnTo>
                <a:close/>
                <a:moveTo>
                  <a:pt x="6911" y="6011"/>
                </a:moveTo>
                <a:lnTo>
                  <a:pt x="6887" y="6205"/>
                </a:lnTo>
                <a:lnTo>
                  <a:pt x="6887" y="6424"/>
                </a:lnTo>
                <a:lnTo>
                  <a:pt x="6960" y="6838"/>
                </a:lnTo>
                <a:lnTo>
                  <a:pt x="6984" y="7130"/>
                </a:lnTo>
                <a:lnTo>
                  <a:pt x="7008" y="7398"/>
                </a:lnTo>
                <a:lnTo>
                  <a:pt x="7008" y="7982"/>
                </a:lnTo>
                <a:lnTo>
                  <a:pt x="6157" y="8030"/>
                </a:lnTo>
                <a:lnTo>
                  <a:pt x="5281" y="8079"/>
                </a:lnTo>
                <a:lnTo>
                  <a:pt x="5062" y="8079"/>
                </a:lnTo>
                <a:lnTo>
                  <a:pt x="5037" y="7203"/>
                </a:lnTo>
                <a:lnTo>
                  <a:pt x="5037" y="6303"/>
                </a:lnTo>
                <a:lnTo>
                  <a:pt x="5037" y="6205"/>
                </a:lnTo>
                <a:lnTo>
                  <a:pt x="5013" y="6035"/>
                </a:lnTo>
                <a:lnTo>
                  <a:pt x="5743" y="6011"/>
                </a:lnTo>
                <a:close/>
                <a:moveTo>
                  <a:pt x="2774" y="6011"/>
                </a:moveTo>
                <a:lnTo>
                  <a:pt x="3091" y="6035"/>
                </a:lnTo>
                <a:lnTo>
                  <a:pt x="3407" y="6059"/>
                </a:lnTo>
                <a:lnTo>
                  <a:pt x="3699" y="6059"/>
                </a:lnTo>
                <a:lnTo>
                  <a:pt x="4648" y="6035"/>
                </a:lnTo>
                <a:lnTo>
                  <a:pt x="4599" y="6303"/>
                </a:lnTo>
                <a:lnTo>
                  <a:pt x="4599" y="6522"/>
                </a:lnTo>
                <a:lnTo>
                  <a:pt x="4575" y="6911"/>
                </a:lnTo>
                <a:lnTo>
                  <a:pt x="4575" y="7300"/>
                </a:lnTo>
                <a:lnTo>
                  <a:pt x="4599" y="8103"/>
                </a:lnTo>
                <a:lnTo>
                  <a:pt x="3869" y="8079"/>
                </a:lnTo>
                <a:lnTo>
                  <a:pt x="3529" y="8055"/>
                </a:lnTo>
                <a:lnTo>
                  <a:pt x="3188" y="8006"/>
                </a:lnTo>
                <a:lnTo>
                  <a:pt x="2701" y="8006"/>
                </a:lnTo>
                <a:lnTo>
                  <a:pt x="2531" y="8030"/>
                </a:lnTo>
                <a:lnTo>
                  <a:pt x="2482" y="7519"/>
                </a:lnTo>
                <a:lnTo>
                  <a:pt x="2434" y="7008"/>
                </a:lnTo>
                <a:lnTo>
                  <a:pt x="2409" y="6741"/>
                </a:lnTo>
                <a:lnTo>
                  <a:pt x="2409" y="6497"/>
                </a:lnTo>
                <a:lnTo>
                  <a:pt x="2434" y="6254"/>
                </a:lnTo>
                <a:lnTo>
                  <a:pt x="2482" y="6011"/>
                </a:lnTo>
                <a:close/>
                <a:moveTo>
                  <a:pt x="10220" y="8639"/>
                </a:moveTo>
                <a:lnTo>
                  <a:pt x="10147" y="8663"/>
                </a:lnTo>
                <a:lnTo>
                  <a:pt x="10098" y="8736"/>
                </a:lnTo>
                <a:lnTo>
                  <a:pt x="10098" y="8809"/>
                </a:lnTo>
                <a:lnTo>
                  <a:pt x="10123" y="8882"/>
                </a:lnTo>
                <a:lnTo>
                  <a:pt x="10196" y="9052"/>
                </a:lnTo>
                <a:lnTo>
                  <a:pt x="10317" y="9198"/>
                </a:lnTo>
                <a:lnTo>
                  <a:pt x="10439" y="9320"/>
                </a:lnTo>
                <a:lnTo>
                  <a:pt x="10366" y="9393"/>
                </a:lnTo>
                <a:lnTo>
                  <a:pt x="10317" y="9490"/>
                </a:lnTo>
                <a:lnTo>
                  <a:pt x="10269" y="9563"/>
                </a:lnTo>
                <a:lnTo>
                  <a:pt x="10269" y="9660"/>
                </a:lnTo>
                <a:lnTo>
                  <a:pt x="10293" y="9733"/>
                </a:lnTo>
                <a:lnTo>
                  <a:pt x="10317" y="9758"/>
                </a:lnTo>
                <a:lnTo>
                  <a:pt x="10342" y="9758"/>
                </a:lnTo>
                <a:lnTo>
                  <a:pt x="10439" y="9733"/>
                </a:lnTo>
                <a:lnTo>
                  <a:pt x="10536" y="9709"/>
                </a:lnTo>
                <a:lnTo>
                  <a:pt x="10707" y="9587"/>
                </a:lnTo>
                <a:lnTo>
                  <a:pt x="10780" y="9660"/>
                </a:lnTo>
                <a:lnTo>
                  <a:pt x="10877" y="9733"/>
                </a:lnTo>
                <a:lnTo>
                  <a:pt x="10999" y="9782"/>
                </a:lnTo>
                <a:lnTo>
                  <a:pt x="11096" y="9806"/>
                </a:lnTo>
                <a:lnTo>
                  <a:pt x="11145" y="9782"/>
                </a:lnTo>
                <a:lnTo>
                  <a:pt x="11193" y="9782"/>
                </a:lnTo>
                <a:lnTo>
                  <a:pt x="11266" y="9685"/>
                </a:lnTo>
                <a:lnTo>
                  <a:pt x="11291" y="9636"/>
                </a:lnTo>
                <a:lnTo>
                  <a:pt x="11315" y="9587"/>
                </a:lnTo>
                <a:lnTo>
                  <a:pt x="11291" y="9539"/>
                </a:lnTo>
                <a:lnTo>
                  <a:pt x="11266" y="9490"/>
                </a:lnTo>
                <a:lnTo>
                  <a:pt x="11218" y="9417"/>
                </a:lnTo>
                <a:lnTo>
                  <a:pt x="11169" y="9393"/>
                </a:lnTo>
                <a:lnTo>
                  <a:pt x="11047" y="9295"/>
                </a:lnTo>
                <a:lnTo>
                  <a:pt x="11266" y="9150"/>
                </a:lnTo>
                <a:lnTo>
                  <a:pt x="11485" y="9028"/>
                </a:lnTo>
                <a:lnTo>
                  <a:pt x="11558" y="8979"/>
                </a:lnTo>
                <a:lnTo>
                  <a:pt x="11607" y="8906"/>
                </a:lnTo>
                <a:lnTo>
                  <a:pt x="11631" y="8833"/>
                </a:lnTo>
                <a:lnTo>
                  <a:pt x="11607" y="8760"/>
                </a:lnTo>
                <a:lnTo>
                  <a:pt x="11558" y="8712"/>
                </a:lnTo>
                <a:lnTo>
                  <a:pt x="11510" y="8663"/>
                </a:lnTo>
                <a:lnTo>
                  <a:pt x="11437" y="8639"/>
                </a:lnTo>
                <a:lnTo>
                  <a:pt x="11339" y="8663"/>
                </a:lnTo>
                <a:lnTo>
                  <a:pt x="11193" y="8736"/>
                </a:lnTo>
                <a:lnTo>
                  <a:pt x="11047" y="8833"/>
                </a:lnTo>
                <a:lnTo>
                  <a:pt x="10780" y="9028"/>
                </a:lnTo>
                <a:lnTo>
                  <a:pt x="10512" y="8785"/>
                </a:lnTo>
                <a:lnTo>
                  <a:pt x="10366" y="8687"/>
                </a:lnTo>
                <a:lnTo>
                  <a:pt x="10293" y="8639"/>
                </a:lnTo>
                <a:close/>
                <a:moveTo>
                  <a:pt x="12191" y="8322"/>
                </a:moveTo>
                <a:lnTo>
                  <a:pt x="14211" y="8347"/>
                </a:lnTo>
                <a:lnTo>
                  <a:pt x="14186" y="9028"/>
                </a:lnTo>
                <a:lnTo>
                  <a:pt x="14186" y="9368"/>
                </a:lnTo>
                <a:lnTo>
                  <a:pt x="14211" y="9709"/>
                </a:lnTo>
                <a:lnTo>
                  <a:pt x="14235" y="10171"/>
                </a:lnTo>
                <a:lnTo>
                  <a:pt x="13992" y="10147"/>
                </a:lnTo>
                <a:lnTo>
                  <a:pt x="13724" y="10147"/>
                </a:lnTo>
                <a:lnTo>
                  <a:pt x="13213" y="10171"/>
                </a:lnTo>
                <a:lnTo>
                  <a:pt x="12191" y="10196"/>
                </a:lnTo>
                <a:lnTo>
                  <a:pt x="12191" y="10196"/>
                </a:lnTo>
                <a:lnTo>
                  <a:pt x="12240" y="9247"/>
                </a:lnTo>
                <a:lnTo>
                  <a:pt x="12215" y="8785"/>
                </a:lnTo>
                <a:lnTo>
                  <a:pt x="12191" y="8322"/>
                </a:lnTo>
                <a:close/>
                <a:moveTo>
                  <a:pt x="7008" y="8420"/>
                </a:moveTo>
                <a:lnTo>
                  <a:pt x="7033" y="9320"/>
                </a:lnTo>
                <a:lnTo>
                  <a:pt x="7033" y="9782"/>
                </a:lnTo>
                <a:lnTo>
                  <a:pt x="7033" y="10220"/>
                </a:lnTo>
                <a:lnTo>
                  <a:pt x="5110" y="10220"/>
                </a:lnTo>
                <a:lnTo>
                  <a:pt x="5110" y="9368"/>
                </a:lnTo>
                <a:lnTo>
                  <a:pt x="5086" y="8541"/>
                </a:lnTo>
                <a:lnTo>
                  <a:pt x="6059" y="8493"/>
                </a:lnTo>
                <a:lnTo>
                  <a:pt x="7008" y="8420"/>
                </a:lnTo>
                <a:close/>
                <a:moveTo>
                  <a:pt x="9490" y="8322"/>
                </a:moveTo>
                <a:lnTo>
                  <a:pt x="9539" y="9052"/>
                </a:lnTo>
                <a:lnTo>
                  <a:pt x="9539" y="9417"/>
                </a:lnTo>
                <a:lnTo>
                  <a:pt x="9514" y="9782"/>
                </a:lnTo>
                <a:lnTo>
                  <a:pt x="9466" y="10220"/>
                </a:lnTo>
                <a:lnTo>
                  <a:pt x="7519" y="10220"/>
                </a:lnTo>
                <a:lnTo>
                  <a:pt x="7544" y="9782"/>
                </a:lnTo>
                <a:lnTo>
                  <a:pt x="7519" y="9320"/>
                </a:lnTo>
                <a:lnTo>
                  <a:pt x="7495" y="8420"/>
                </a:lnTo>
                <a:lnTo>
                  <a:pt x="7495" y="8395"/>
                </a:lnTo>
                <a:lnTo>
                  <a:pt x="7982" y="8371"/>
                </a:lnTo>
                <a:lnTo>
                  <a:pt x="9490" y="8322"/>
                </a:lnTo>
                <a:close/>
                <a:moveTo>
                  <a:pt x="11753" y="8322"/>
                </a:moveTo>
                <a:lnTo>
                  <a:pt x="11802" y="8906"/>
                </a:lnTo>
                <a:lnTo>
                  <a:pt x="11802" y="9563"/>
                </a:lnTo>
                <a:lnTo>
                  <a:pt x="11753" y="10196"/>
                </a:lnTo>
                <a:lnTo>
                  <a:pt x="11680" y="10196"/>
                </a:lnTo>
                <a:lnTo>
                  <a:pt x="9879" y="10220"/>
                </a:lnTo>
                <a:lnTo>
                  <a:pt x="9928" y="9879"/>
                </a:lnTo>
                <a:lnTo>
                  <a:pt x="9952" y="9490"/>
                </a:lnTo>
                <a:lnTo>
                  <a:pt x="9952" y="9101"/>
                </a:lnTo>
                <a:lnTo>
                  <a:pt x="9928" y="8712"/>
                </a:lnTo>
                <a:lnTo>
                  <a:pt x="9904" y="8322"/>
                </a:lnTo>
                <a:close/>
                <a:moveTo>
                  <a:pt x="2555" y="8298"/>
                </a:moveTo>
                <a:lnTo>
                  <a:pt x="2750" y="8371"/>
                </a:lnTo>
                <a:lnTo>
                  <a:pt x="2945" y="8420"/>
                </a:lnTo>
                <a:lnTo>
                  <a:pt x="3334" y="8468"/>
                </a:lnTo>
                <a:lnTo>
                  <a:pt x="3650" y="8517"/>
                </a:lnTo>
                <a:lnTo>
                  <a:pt x="3991" y="8517"/>
                </a:lnTo>
                <a:lnTo>
                  <a:pt x="4624" y="8541"/>
                </a:lnTo>
                <a:lnTo>
                  <a:pt x="4648" y="9368"/>
                </a:lnTo>
                <a:lnTo>
                  <a:pt x="4648" y="10220"/>
                </a:lnTo>
                <a:lnTo>
                  <a:pt x="3285" y="10220"/>
                </a:lnTo>
                <a:lnTo>
                  <a:pt x="2920" y="10244"/>
                </a:lnTo>
                <a:lnTo>
                  <a:pt x="2555" y="10293"/>
                </a:lnTo>
                <a:lnTo>
                  <a:pt x="2580" y="9393"/>
                </a:lnTo>
                <a:lnTo>
                  <a:pt x="2580" y="8931"/>
                </a:lnTo>
                <a:lnTo>
                  <a:pt x="2580" y="8468"/>
                </a:lnTo>
                <a:lnTo>
                  <a:pt x="2555" y="8298"/>
                </a:lnTo>
                <a:close/>
                <a:moveTo>
                  <a:pt x="14259" y="10658"/>
                </a:moveTo>
                <a:lnTo>
                  <a:pt x="14259" y="11023"/>
                </a:lnTo>
                <a:lnTo>
                  <a:pt x="14235" y="11364"/>
                </a:lnTo>
                <a:lnTo>
                  <a:pt x="14186" y="11972"/>
                </a:lnTo>
                <a:lnTo>
                  <a:pt x="14162" y="12288"/>
                </a:lnTo>
                <a:lnTo>
                  <a:pt x="14162" y="12434"/>
                </a:lnTo>
                <a:lnTo>
                  <a:pt x="14186" y="12579"/>
                </a:lnTo>
                <a:lnTo>
                  <a:pt x="14186" y="12579"/>
                </a:lnTo>
                <a:lnTo>
                  <a:pt x="13773" y="12556"/>
                </a:lnTo>
                <a:lnTo>
                  <a:pt x="13018" y="12532"/>
                </a:lnTo>
                <a:lnTo>
                  <a:pt x="12142" y="12556"/>
                </a:lnTo>
                <a:lnTo>
                  <a:pt x="12167" y="12167"/>
                </a:lnTo>
                <a:lnTo>
                  <a:pt x="12167" y="11777"/>
                </a:lnTo>
                <a:lnTo>
                  <a:pt x="12142" y="11412"/>
                </a:lnTo>
                <a:lnTo>
                  <a:pt x="12142" y="11023"/>
                </a:lnTo>
                <a:lnTo>
                  <a:pt x="12167" y="10731"/>
                </a:lnTo>
                <a:lnTo>
                  <a:pt x="13213" y="10707"/>
                </a:lnTo>
                <a:lnTo>
                  <a:pt x="14259" y="10658"/>
                </a:lnTo>
                <a:close/>
                <a:moveTo>
                  <a:pt x="11729" y="10731"/>
                </a:moveTo>
                <a:lnTo>
                  <a:pt x="11704" y="10828"/>
                </a:lnTo>
                <a:lnTo>
                  <a:pt x="11704" y="11266"/>
                </a:lnTo>
                <a:lnTo>
                  <a:pt x="11704" y="11704"/>
                </a:lnTo>
                <a:lnTo>
                  <a:pt x="11704" y="12142"/>
                </a:lnTo>
                <a:lnTo>
                  <a:pt x="11680" y="12580"/>
                </a:lnTo>
                <a:lnTo>
                  <a:pt x="11510" y="12580"/>
                </a:lnTo>
                <a:lnTo>
                  <a:pt x="9733" y="12653"/>
                </a:lnTo>
                <a:lnTo>
                  <a:pt x="9758" y="12556"/>
                </a:lnTo>
                <a:lnTo>
                  <a:pt x="9733" y="12459"/>
                </a:lnTo>
                <a:lnTo>
                  <a:pt x="9709" y="12240"/>
                </a:lnTo>
                <a:lnTo>
                  <a:pt x="9709" y="11850"/>
                </a:lnTo>
                <a:lnTo>
                  <a:pt x="9733" y="11461"/>
                </a:lnTo>
                <a:lnTo>
                  <a:pt x="9806" y="10755"/>
                </a:lnTo>
                <a:lnTo>
                  <a:pt x="11729" y="10731"/>
                </a:lnTo>
                <a:close/>
                <a:moveTo>
                  <a:pt x="2555" y="10609"/>
                </a:moveTo>
                <a:lnTo>
                  <a:pt x="2872" y="10658"/>
                </a:lnTo>
                <a:lnTo>
                  <a:pt x="3188" y="10707"/>
                </a:lnTo>
                <a:lnTo>
                  <a:pt x="3845" y="10707"/>
                </a:lnTo>
                <a:lnTo>
                  <a:pt x="4624" y="10731"/>
                </a:lnTo>
                <a:lnTo>
                  <a:pt x="4599" y="11680"/>
                </a:lnTo>
                <a:lnTo>
                  <a:pt x="4575" y="12653"/>
                </a:lnTo>
                <a:lnTo>
                  <a:pt x="4064" y="12629"/>
                </a:lnTo>
                <a:lnTo>
                  <a:pt x="3553" y="12629"/>
                </a:lnTo>
                <a:lnTo>
                  <a:pt x="3042" y="12653"/>
                </a:lnTo>
                <a:lnTo>
                  <a:pt x="2555" y="12702"/>
                </a:lnTo>
                <a:lnTo>
                  <a:pt x="2555" y="11680"/>
                </a:lnTo>
                <a:lnTo>
                  <a:pt x="2531" y="10634"/>
                </a:lnTo>
                <a:lnTo>
                  <a:pt x="2555" y="10609"/>
                </a:lnTo>
                <a:close/>
                <a:moveTo>
                  <a:pt x="5378" y="10731"/>
                </a:moveTo>
                <a:lnTo>
                  <a:pt x="6984" y="10755"/>
                </a:lnTo>
                <a:lnTo>
                  <a:pt x="6887" y="12045"/>
                </a:lnTo>
                <a:lnTo>
                  <a:pt x="6862" y="12386"/>
                </a:lnTo>
                <a:lnTo>
                  <a:pt x="6887" y="12556"/>
                </a:lnTo>
                <a:lnTo>
                  <a:pt x="6911" y="12653"/>
                </a:lnTo>
                <a:lnTo>
                  <a:pt x="6960" y="12702"/>
                </a:lnTo>
                <a:lnTo>
                  <a:pt x="6035" y="12702"/>
                </a:lnTo>
                <a:lnTo>
                  <a:pt x="5110" y="12678"/>
                </a:lnTo>
                <a:lnTo>
                  <a:pt x="5062" y="12678"/>
                </a:lnTo>
                <a:lnTo>
                  <a:pt x="5062" y="12653"/>
                </a:lnTo>
                <a:lnTo>
                  <a:pt x="5062" y="11704"/>
                </a:lnTo>
                <a:lnTo>
                  <a:pt x="5110" y="10731"/>
                </a:lnTo>
                <a:close/>
                <a:moveTo>
                  <a:pt x="9393" y="10755"/>
                </a:moveTo>
                <a:lnTo>
                  <a:pt x="9296" y="11583"/>
                </a:lnTo>
                <a:lnTo>
                  <a:pt x="9271" y="11826"/>
                </a:lnTo>
                <a:lnTo>
                  <a:pt x="9247" y="12118"/>
                </a:lnTo>
                <a:lnTo>
                  <a:pt x="9271" y="12288"/>
                </a:lnTo>
                <a:lnTo>
                  <a:pt x="9271" y="12434"/>
                </a:lnTo>
                <a:lnTo>
                  <a:pt x="9320" y="12556"/>
                </a:lnTo>
                <a:lnTo>
                  <a:pt x="9369" y="12678"/>
                </a:lnTo>
                <a:lnTo>
                  <a:pt x="8225" y="12702"/>
                </a:lnTo>
                <a:lnTo>
                  <a:pt x="7325" y="12702"/>
                </a:lnTo>
                <a:lnTo>
                  <a:pt x="7349" y="12678"/>
                </a:lnTo>
                <a:lnTo>
                  <a:pt x="7373" y="12264"/>
                </a:lnTo>
                <a:lnTo>
                  <a:pt x="7398" y="11777"/>
                </a:lnTo>
                <a:lnTo>
                  <a:pt x="7471" y="10755"/>
                </a:lnTo>
                <a:close/>
                <a:moveTo>
                  <a:pt x="13578" y="5451"/>
                </a:moveTo>
                <a:lnTo>
                  <a:pt x="13335" y="5475"/>
                </a:lnTo>
                <a:lnTo>
                  <a:pt x="12945" y="5500"/>
                </a:lnTo>
                <a:lnTo>
                  <a:pt x="11607" y="5573"/>
                </a:lnTo>
                <a:lnTo>
                  <a:pt x="10950" y="5621"/>
                </a:lnTo>
                <a:lnTo>
                  <a:pt x="10293" y="5646"/>
                </a:lnTo>
                <a:lnTo>
                  <a:pt x="9150" y="5621"/>
                </a:lnTo>
                <a:lnTo>
                  <a:pt x="8006" y="5621"/>
                </a:lnTo>
                <a:lnTo>
                  <a:pt x="6887" y="5597"/>
                </a:lnTo>
                <a:lnTo>
                  <a:pt x="5743" y="5597"/>
                </a:lnTo>
                <a:lnTo>
                  <a:pt x="4624" y="5621"/>
                </a:lnTo>
                <a:lnTo>
                  <a:pt x="3504" y="5646"/>
                </a:lnTo>
                <a:lnTo>
                  <a:pt x="3188" y="5646"/>
                </a:lnTo>
                <a:lnTo>
                  <a:pt x="2872" y="5621"/>
                </a:lnTo>
                <a:lnTo>
                  <a:pt x="2531" y="5621"/>
                </a:lnTo>
                <a:lnTo>
                  <a:pt x="2385" y="5670"/>
                </a:lnTo>
                <a:lnTo>
                  <a:pt x="2239" y="5719"/>
                </a:lnTo>
                <a:lnTo>
                  <a:pt x="2190" y="5792"/>
                </a:lnTo>
                <a:lnTo>
                  <a:pt x="2166" y="5865"/>
                </a:lnTo>
                <a:lnTo>
                  <a:pt x="2190" y="5938"/>
                </a:lnTo>
                <a:lnTo>
                  <a:pt x="2239" y="5986"/>
                </a:lnTo>
                <a:lnTo>
                  <a:pt x="2166" y="6108"/>
                </a:lnTo>
                <a:lnTo>
                  <a:pt x="2117" y="6254"/>
                </a:lnTo>
                <a:lnTo>
                  <a:pt x="2093" y="6522"/>
                </a:lnTo>
                <a:lnTo>
                  <a:pt x="2069" y="6935"/>
                </a:lnTo>
                <a:lnTo>
                  <a:pt x="2069" y="7325"/>
                </a:lnTo>
                <a:lnTo>
                  <a:pt x="2117" y="8128"/>
                </a:lnTo>
                <a:lnTo>
                  <a:pt x="2166" y="8736"/>
                </a:lnTo>
                <a:lnTo>
                  <a:pt x="2166" y="9344"/>
                </a:lnTo>
                <a:lnTo>
                  <a:pt x="2142" y="10561"/>
                </a:lnTo>
                <a:lnTo>
                  <a:pt x="2117" y="11753"/>
                </a:lnTo>
                <a:lnTo>
                  <a:pt x="2093" y="12361"/>
                </a:lnTo>
                <a:lnTo>
                  <a:pt x="2117" y="12970"/>
                </a:lnTo>
                <a:lnTo>
                  <a:pt x="2117" y="13043"/>
                </a:lnTo>
                <a:lnTo>
                  <a:pt x="2166" y="13116"/>
                </a:lnTo>
                <a:lnTo>
                  <a:pt x="2215" y="13164"/>
                </a:lnTo>
                <a:lnTo>
                  <a:pt x="2288" y="13189"/>
                </a:lnTo>
                <a:lnTo>
                  <a:pt x="2361" y="13189"/>
                </a:lnTo>
                <a:lnTo>
                  <a:pt x="2434" y="13164"/>
                </a:lnTo>
                <a:lnTo>
                  <a:pt x="2482" y="13116"/>
                </a:lnTo>
                <a:lnTo>
                  <a:pt x="2531" y="13067"/>
                </a:lnTo>
                <a:lnTo>
                  <a:pt x="3821" y="13067"/>
                </a:lnTo>
                <a:lnTo>
                  <a:pt x="4453" y="13091"/>
                </a:lnTo>
                <a:lnTo>
                  <a:pt x="5110" y="13091"/>
                </a:lnTo>
                <a:lnTo>
                  <a:pt x="6668" y="13140"/>
                </a:lnTo>
                <a:lnTo>
                  <a:pt x="8225" y="13140"/>
                </a:lnTo>
                <a:lnTo>
                  <a:pt x="9758" y="13116"/>
                </a:lnTo>
                <a:lnTo>
                  <a:pt x="11315" y="13067"/>
                </a:lnTo>
                <a:lnTo>
                  <a:pt x="12118" y="13043"/>
                </a:lnTo>
                <a:lnTo>
                  <a:pt x="12921" y="13091"/>
                </a:lnTo>
                <a:lnTo>
                  <a:pt x="14600" y="13091"/>
                </a:lnTo>
                <a:lnTo>
                  <a:pt x="14649" y="13043"/>
                </a:lnTo>
                <a:lnTo>
                  <a:pt x="14722" y="13018"/>
                </a:lnTo>
                <a:lnTo>
                  <a:pt x="14746" y="12970"/>
                </a:lnTo>
                <a:lnTo>
                  <a:pt x="14795" y="12897"/>
                </a:lnTo>
                <a:lnTo>
                  <a:pt x="14795" y="12824"/>
                </a:lnTo>
                <a:lnTo>
                  <a:pt x="14795" y="12775"/>
                </a:lnTo>
                <a:lnTo>
                  <a:pt x="14746" y="12702"/>
                </a:lnTo>
                <a:lnTo>
                  <a:pt x="14746" y="12678"/>
                </a:lnTo>
                <a:lnTo>
                  <a:pt x="14673" y="12605"/>
                </a:lnTo>
                <a:lnTo>
                  <a:pt x="14697" y="12507"/>
                </a:lnTo>
                <a:lnTo>
                  <a:pt x="14770" y="11753"/>
                </a:lnTo>
                <a:lnTo>
                  <a:pt x="14795" y="11023"/>
                </a:lnTo>
                <a:lnTo>
                  <a:pt x="14770" y="10269"/>
                </a:lnTo>
                <a:lnTo>
                  <a:pt x="14722" y="9514"/>
                </a:lnTo>
                <a:lnTo>
                  <a:pt x="14697" y="8979"/>
                </a:lnTo>
                <a:lnTo>
                  <a:pt x="14722" y="8468"/>
                </a:lnTo>
                <a:lnTo>
                  <a:pt x="14770" y="7398"/>
                </a:lnTo>
                <a:lnTo>
                  <a:pt x="14795" y="7033"/>
                </a:lnTo>
                <a:lnTo>
                  <a:pt x="14770" y="6668"/>
                </a:lnTo>
                <a:lnTo>
                  <a:pt x="14722" y="6327"/>
                </a:lnTo>
                <a:lnTo>
                  <a:pt x="14624" y="5986"/>
                </a:lnTo>
                <a:lnTo>
                  <a:pt x="14624" y="5889"/>
                </a:lnTo>
                <a:lnTo>
                  <a:pt x="14600" y="5816"/>
                </a:lnTo>
                <a:lnTo>
                  <a:pt x="14551" y="5719"/>
                </a:lnTo>
                <a:lnTo>
                  <a:pt x="14478" y="5670"/>
                </a:lnTo>
                <a:lnTo>
                  <a:pt x="14381" y="5597"/>
                </a:lnTo>
                <a:lnTo>
                  <a:pt x="14284" y="5548"/>
                </a:lnTo>
                <a:lnTo>
                  <a:pt x="14065" y="5500"/>
                </a:lnTo>
                <a:lnTo>
                  <a:pt x="13846" y="5475"/>
                </a:lnTo>
                <a:lnTo>
                  <a:pt x="13578" y="5451"/>
                </a:lnTo>
                <a:close/>
                <a:moveTo>
                  <a:pt x="3796" y="4137"/>
                </a:moveTo>
                <a:lnTo>
                  <a:pt x="4916" y="4161"/>
                </a:lnTo>
                <a:lnTo>
                  <a:pt x="6059" y="4186"/>
                </a:lnTo>
                <a:lnTo>
                  <a:pt x="7179" y="4234"/>
                </a:lnTo>
                <a:lnTo>
                  <a:pt x="8322" y="4283"/>
                </a:lnTo>
                <a:lnTo>
                  <a:pt x="9393" y="4259"/>
                </a:lnTo>
                <a:lnTo>
                  <a:pt x="10463" y="4234"/>
                </a:lnTo>
                <a:lnTo>
                  <a:pt x="11534" y="4210"/>
                </a:lnTo>
                <a:lnTo>
                  <a:pt x="12605" y="4234"/>
                </a:lnTo>
                <a:lnTo>
                  <a:pt x="13529" y="4259"/>
                </a:lnTo>
                <a:lnTo>
                  <a:pt x="13992" y="4234"/>
                </a:lnTo>
                <a:lnTo>
                  <a:pt x="14478" y="4210"/>
                </a:lnTo>
                <a:lnTo>
                  <a:pt x="14916" y="4186"/>
                </a:lnTo>
                <a:lnTo>
                  <a:pt x="15379" y="4186"/>
                </a:lnTo>
                <a:lnTo>
                  <a:pt x="15817" y="4210"/>
                </a:lnTo>
                <a:lnTo>
                  <a:pt x="16060" y="4234"/>
                </a:lnTo>
                <a:lnTo>
                  <a:pt x="16279" y="4283"/>
                </a:lnTo>
                <a:lnTo>
                  <a:pt x="16303" y="4283"/>
                </a:lnTo>
                <a:lnTo>
                  <a:pt x="16303" y="4697"/>
                </a:lnTo>
                <a:lnTo>
                  <a:pt x="16279" y="5086"/>
                </a:lnTo>
                <a:lnTo>
                  <a:pt x="16230" y="6084"/>
                </a:lnTo>
                <a:lnTo>
                  <a:pt x="16206" y="7081"/>
                </a:lnTo>
                <a:lnTo>
                  <a:pt x="16182" y="9077"/>
                </a:lnTo>
                <a:lnTo>
                  <a:pt x="16157" y="10050"/>
                </a:lnTo>
                <a:lnTo>
                  <a:pt x="16133" y="10999"/>
                </a:lnTo>
                <a:lnTo>
                  <a:pt x="16157" y="11534"/>
                </a:lnTo>
                <a:lnTo>
                  <a:pt x="16206" y="12045"/>
                </a:lnTo>
                <a:lnTo>
                  <a:pt x="16279" y="12556"/>
                </a:lnTo>
                <a:lnTo>
                  <a:pt x="16328" y="13067"/>
                </a:lnTo>
                <a:lnTo>
                  <a:pt x="16328" y="13627"/>
                </a:lnTo>
                <a:lnTo>
                  <a:pt x="16303" y="14186"/>
                </a:lnTo>
                <a:lnTo>
                  <a:pt x="15281" y="14284"/>
                </a:lnTo>
                <a:lnTo>
                  <a:pt x="14259" y="14332"/>
                </a:lnTo>
                <a:lnTo>
                  <a:pt x="13213" y="14357"/>
                </a:lnTo>
                <a:lnTo>
                  <a:pt x="12191" y="14381"/>
                </a:lnTo>
                <a:lnTo>
                  <a:pt x="11096" y="14405"/>
                </a:lnTo>
                <a:lnTo>
                  <a:pt x="10025" y="14430"/>
                </a:lnTo>
                <a:lnTo>
                  <a:pt x="7860" y="14527"/>
                </a:lnTo>
                <a:lnTo>
                  <a:pt x="6789" y="14551"/>
                </a:lnTo>
                <a:lnTo>
                  <a:pt x="5719" y="14551"/>
                </a:lnTo>
                <a:lnTo>
                  <a:pt x="3602" y="14478"/>
                </a:lnTo>
                <a:lnTo>
                  <a:pt x="2604" y="14478"/>
                </a:lnTo>
                <a:lnTo>
                  <a:pt x="1606" y="14503"/>
                </a:lnTo>
                <a:lnTo>
                  <a:pt x="1047" y="14478"/>
                </a:lnTo>
                <a:lnTo>
                  <a:pt x="779" y="14478"/>
                </a:lnTo>
                <a:lnTo>
                  <a:pt x="633" y="14503"/>
                </a:lnTo>
                <a:lnTo>
                  <a:pt x="512" y="14527"/>
                </a:lnTo>
                <a:lnTo>
                  <a:pt x="463" y="13700"/>
                </a:lnTo>
                <a:lnTo>
                  <a:pt x="439" y="12848"/>
                </a:lnTo>
                <a:lnTo>
                  <a:pt x="439" y="11169"/>
                </a:lnTo>
                <a:lnTo>
                  <a:pt x="463" y="9466"/>
                </a:lnTo>
                <a:lnTo>
                  <a:pt x="487" y="7787"/>
                </a:lnTo>
                <a:lnTo>
                  <a:pt x="487" y="6887"/>
                </a:lnTo>
                <a:lnTo>
                  <a:pt x="463" y="5986"/>
                </a:lnTo>
                <a:lnTo>
                  <a:pt x="439" y="5086"/>
                </a:lnTo>
                <a:lnTo>
                  <a:pt x="463" y="4648"/>
                </a:lnTo>
                <a:lnTo>
                  <a:pt x="463" y="4186"/>
                </a:lnTo>
                <a:lnTo>
                  <a:pt x="804" y="4161"/>
                </a:lnTo>
                <a:lnTo>
                  <a:pt x="1144" y="4186"/>
                </a:lnTo>
                <a:lnTo>
                  <a:pt x="1801" y="4210"/>
                </a:lnTo>
                <a:lnTo>
                  <a:pt x="2288" y="4210"/>
                </a:lnTo>
                <a:lnTo>
                  <a:pt x="2799" y="4186"/>
                </a:lnTo>
                <a:lnTo>
                  <a:pt x="3285" y="4161"/>
                </a:lnTo>
                <a:lnTo>
                  <a:pt x="3796" y="4137"/>
                </a:lnTo>
                <a:close/>
                <a:moveTo>
                  <a:pt x="15671" y="14770"/>
                </a:moveTo>
                <a:lnTo>
                  <a:pt x="15500" y="14965"/>
                </a:lnTo>
                <a:lnTo>
                  <a:pt x="15403" y="15062"/>
                </a:lnTo>
                <a:lnTo>
                  <a:pt x="15354" y="15184"/>
                </a:lnTo>
                <a:lnTo>
                  <a:pt x="15087" y="15184"/>
                </a:lnTo>
                <a:lnTo>
                  <a:pt x="15184" y="14989"/>
                </a:lnTo>
                <a:lnTo>
                  <a:pt x="15208" y="14892"/>
                </a:lnTo>
                <a:lnTo>
                  <a:pt x="15233" y="14770"/>
                </a:lnTo>
                <a:close/>
                <a:moveTo>
                  <a:pt x="15038" y="14795"/>
                </a:moveTo>
                <a:lnTo>
                  <a:pt x="14965" y="14868"/>
                </a:lnTo>
                <a:lnTo>
                  <a:pt x="14868" y="15014"/>
                </a:lnTo>
                <a:lnTo>
                  <a:pt x="14770" y="15184"/>
                </a:lnTo>
                <a:lnTo>
                  <a:pt x="14405" y="15208"/>
                </a:lnTo>
                <a:lnTo>
                  <a:pt x="14527" y="15014"/>
                </a:lnTo>
                <a:lnTo>
                  <a:pt x="14649" y="14795"/>
                </a:lnTo>
                <a:close/>
                <a:moveTo>
                  <a:pt x="10877" y="14843"/>
                </a:moveTo>
                <a:lnTo>
                  <a:pt x="10755" y="15014"/>
                </a:lnTo>
                <a:lnTo>
                  <a:pt x="10634" y="15233"/>
                </a:lnTo>
                <a:lnTo>
                  <a:pt x="10220" y="15233"/>
                </a:lnTo>
                <a:lnTo>
                  <a:pt x="10293" y="15038"/>
                </a:lnTo>
                <a:lnTo>
                  <a:pt x="10342" y="14868"/>
                </a:lnTo>
                <a:lnTo>
                  <a:pt x="10877" y="14843"/>
                </a:lnTo>
                <a:close/>
                <a:moveTo>
                  <a:pt x="11753" y="14819"/>
                </a:moveTo>
                <a:lnTo>
                  <a:pt x="11729" y="14868"/>
                </a:lnTo>
                <a:lnTo>
                  <a:pt x="11607" y="15038"/>
                </a:lnTo>
                <a:lnTo>
                  <a:pt x="11485" y="15233"/>
                </a:lnTo>
                <a:lnTo>
                  <a:pt x="11072" y="15233"/>
                </a:lnTo>
                <a:lnTo>
                  <a:pt x="11169" y="15038"/>
                </a:lnTo>
                <a:lnTo>
                  <a:pt x="11291" y="14843"/>
                </a:lnTo>
                <a:lnTo>
                  <a:pt x="11753" y="14819"/>
                </a:lnTo>
                <a:close/>
                <a:moveTo>
                  <a:pt x="12532" y="14819"/>
                </a:moveTo>
                <a:lnTo>
                  <a:pt x="12507" y="14868"/>
                </a:lnTo>
                <a:lnTo>
                  <a:pt x="12313" y="15233"/>
                </a:lnTo>
                <a:lnTo>
                  <a:pt x="11899" y="15233"/>
                </a:lnTo>
                <a:lnTo>
                  <a:pt x="12021" y="15014"/>
                </a:lnTo>
                <a:lnTo>
                  <a:pt x="12069" y="14916"/>
                </a:lnTo>
                <a:lnTo>
                  <a:pt x="12094" y="14819"/>
                </a:lnTo>
                <a:close/>
                <a:moveTo>
                  <a:pt x="13529" y="14819"/>
                </a:moveTo>
                <a:lnTo>
                  <a:pt x="13481" y="14868"/>
                </a:lnTo>
                <a:lnTo>
                  <a:pt x="13237" y="15233"/>
                </a:lnTo>
                <a:lnTo>
                  <a:pt x="12678" y="15233"/>
                </a:lnTo>
                <a:lnTo>
                  <a:pt x="12775" y="15014"/>
                </a:lnTo>
                <a:lnTo>
                  <a:pt x="12897" y="14819"/>
                </a:lnTo>
                <a:close/>
                <a:moveTo>
                  <a:pt x="14357" y="14795"/>
                </a:moveTo>
                <a:lnTo>
                  <a:pt x="14186" y="15014"/>
                </a:lnTo>
                <a:lnTo>
                  <a:pt x="14016" y="15208"/>
                </a:lnTo>
                <a:lnTo>
                  <a:pt x="13627" y="15233"/>
                </a:lnTo>
                <a:lnTo>
                  <a:pt x="13724" y="15062"/>
                </a:lnTo>
                <a:lnTo>
                  <a:pt x="13846" y="14868"/>
                </a:lnTo>
                <a:lnTo>
                  <a:pt x="13870" y="14819"/>
                </a:lnTo>
                <a:lnTo>
                  <a:pt x="14357" y="14795"/>
                </a:lnTo>
                <a:close/>
                <a:moveTo>
                  <a:pt x="10025" y="14868"/>
                </a:moveTo>
                <a:lnTo>
                  <a:pt x="9952" y="14989"/>
                </a:lnTo>
                <a:lnTo>
                  <a:pt x="9831" y="15233"/>
                </a:lnTo>
                <a:lnTo>
                  <a:pt x="9320" y="15257"/>
                </a:lnTo>
                <a:lnTo>
                  <a:pt x="9417" y="15087"/>
                </a:lnTo>
                <a:lnTo>
                  <a:pt x="9514" y="14892"/>
                </a:lnTo>
                <a:lnTo>
                  <a:pt x="10025" y="14868"/>
                </a:lnTo>
                <a:close/>
                <a:moveTo>
                  <a:pt x="9101" y="14916"/>
                </a:moveTo>
                <a:lnTo>
                  <a:pt x="9052" y="14989"/>
                </a:lnTo>
                <a:lnTo>
                  <a:pt x="8955" y="15111"/>
                </a:lnTo>
                <a:lnTo>
                  <a:pt x="8858" y="15281"/>
                </a:lnTo>
                <a:lnTo>
                  <a:pt x="8663" y="15281"/>
                </a:lnTo>
                <a:lnTo>
                  <a:pt x="8663" y="15257"/>
                </a:lnTo>
                <a:lnTo>
                  <a:pt x="8809" y="14916"/>
                </a:lnTo>
                <a:close/>
                <a:moveTo>
                  <a:pt x="8468" y="14941"/>
                </a:moveTo>
                <a:lnTo>
                  <a:pt x="8395" y="15038"/>
                </a:lnTo>
                <a:lnTo>
                  <a:pt x="8225" y="15281"/>
                </a:lnTo>
                <a:lnTo>
                  <a:pt x="7738" y="15306"/>
                </a:lnTo>
                <a:lnTo>
                  <a:pt x="7763" y="15281"/>
                </a:lnTo>
                <a:lnTo>
                  <a:pt x="7836" y="15135"/>
                </a:lnTo>
                <a:lnTo>
                  <a:pt x="7909" y="14965"/>
                </a:lnTo>
                <a:lnTo>
                  <a:pt x="8468" y="14941"/>
                </a:lnTo>
                <a:close/>
                <a:moveTo>
                  <a:pt x="16303" y="14746"/>
                </a:moveTo>
                <a:lnTo>
                  <a:pt x="16303" y="15014"/>
                </a:lnTo>
                <a:lnTo>
                  <a:pt x="16303" y="15306"/>
                </a:lnTo>
                <a:lnTo>
                  <a:pt x="16182" y="15257"/>
                </a:lnTo>
                <a:lnTo>
                  <a:pt x="16084" y="15233"/>
                </a:lnTo>
                <a:lnTo>
                  <a:pt x="15841" y="15208"/>
                </a:lnTo>
                <a:lnTo>
                  <a:pt x="15987" y="14989"/>
                </a:lnTo>
                <a:lnTo>
                  <a:pt x="16157" y="14746"/>
                </a:lnTo>
                <a:close/>
                <a:moveTo>
                  <a:pt x="7617" y="14965"/>
                </a:moveTo>
                <a:lnTo>
                  <a:pt x="7471" y="15160"/>
                </a:lnTo>
                <a:lnTo>
                  <a:pt x="7349" y="15330"/>
                </a:lnTo>
                <a:lnTo>
                  <a:pt x="6911" y="15330"/>
                </a:lnTo>
                <a:lnTo>
                  <a:pt x="6984" y="15160"/>
                </a:lnTo>
                <a:lnTo>
                  <a:pt x="7057" y="14965"/>
                </a:lnTo>
                <a:close/>
                <a:moveTo>
                  <a:pt x="6716" y="14965"/>
                </a:moveTo>
                <a:lnTo>
                  <a:pt x="6570" y="15160"/>
                </a:lnTo>
                <a:lnTo>
                  <a:pt x="6449" y="15354"/>
                </a:lnTo>
                <a:lnTo>
                  <a:pt x="5889" y="15379"/>
                </a:lnTo>
                <a:lnTo>
                  <a:pt x="5889" y="15379"/>
                </a:lnTo>
                <a:lnTo>
                  <a:pt x="6011" y="15257"/>
                </a:lnTo>
                <a:lnTo>
                  <a:pt x="6132" y="15135"/>
                </a:lnTo>
                <a:lnTo>
                  <a:pt x="6254" y="15038"/>
                </a:lnTo>
                <a:lnTo>
                  <a:pt x="6376" y="14965"/>
                </a:lnTo>
                <a:close/>
                <a:moveTo>
                  <a:pt x="5256" y="14941"/>
                </a:moveTo>
                <a:lnTo>
                  <a:pt x="5865" y="14965"/>
                </a:lnTo>
                <a:lnTo>
                  <a:pt x="5792" y="15038"/>
                </a:lnTo>
                <a:lnTo>
                  <a:pt x="5646" y="15184"/>
                </a:lnTo>
                <a:lnTo>
                  <a:pt x="5500" y="15379"/>
                </a:lnTo>
                <a:lnTo>
                  <a:pt x="4672" y="15379"/>
                </a:lnTo>
                <a:lnTo>
                  <a:pt x="4867" y="15233"/>
                </a:lnTo>
                <a:lnTo>
                  <a:pt x="5062" y="15135"/>
                </a:lnTo>
                <a:lnTo>
                  <a:pt x="5183" y="15038"/>
                </a:lnTo>
                <a:lnTo>
                  <a:pt x="5232" y="14989"/>
                </a:lnTo>
                <a:lnTo>
                  <a:pt x="5256" y="14941"/>
                </a:lnTo>
                <a:close/>
                <a:moveTo>
                  <a:pt x="4113" y="14916"/>
                </a:moveTo>
                <a:lnTo>
                  <a:pt x="4745" y="14941"/>
                </a:lnTo>
                <a:lnTo>
                  <a:pt x="4624" y="15038"/>
                </a:lnTo>
                <a:lnTo>
                  <a:pt x="4453" y="15184"/>
                </a:lnTo>
                <a:lnTo>
                  <a:pt x="4307" y="15354"/>
                </a:lnTo>
                <a:lnTo>
                  <a:pt x="4283" y="15403"/>
                </a:lnTo>
                <a:lnTo>
                  <a:pt x="3626" y="15403"/>
                </a:lnTo>
                <a:lnTo>
                  <a:pt x="3650" y="15354"/>
                </a:lnTo>
                <a:lnTo>
                  <a:pt x="3894" y="15087"/>
                </a:lnTo>
                <a:lnTo>
                  <a:pt x="4113" y="14916"/>
                </a:lnTo>
                <a:close/>
                <a:moveTo>
                  <a:pt x="1874" y="14892"/>
                </a:moveTo>
                <a:lnTo>
                  <a:pt x="1801" y="14965"/>
                </a:lnTo>
                <a:lnTo>
                  <a:pt x="1631" y="15184"/>
                </a:lnTo>
                <a:lnTo>
                  <a:pt x="1558" y="15281"/>
                </a:lnTo>
                <a:lnTo>
                  <a:pt x="1509" y="15427"/>
                </a:lnTo>
                <a:lnTo>
                  <a:pt x="1217" y="15427"/>
                </a:lnTo>
                <a:lnTo>
                  <a:pt x="1266" y="15354"/>
                </a:lnTo>
                <a:lnTo>
                  <a:pt x="1436" y="15208"/>
                </a:lnTo>
                <a:lnTo>
                  <a:pt x="1509" y="15160"/>
                </a:lnTo>
                <a:lnTo>
                  <a:pt x="1558" y="15135"/>
                </a:lnTo>
                <a:lnTo>
                  <a:pt x="1606" y="15087"/>
                </a:lnTo>
                <a:lnTo>
                  <a:pt x="1631" y="15038"/>
                </a:lnTo>
                <a:lnTo>
                  <a:pt x="1631" y="14965"/>
                </a:lnTo>
                <a:lnTo>
                  <a:pt x="1631" y="14892"/>
                </a:lnTo>
                <a:close/>
                <a:moveTo>
                  <a:pt x="2750" y="14892"/>
                </a:moveTo>
                <a:lnTo>
                  <a:pt x="2726" y="14916"/>
                </a:lnTo>
                <a:lnTo>
                  <a:pt x="2628" y="15087"/>
                </a:lnTo>
                <a:lnTo>
                  <a:pt x="2555" y="15233"/>
                </a:lnTo>
                <a:lnTo>
                  <a:pt x="2531" y="15330"/>
                </a:lnTo>
                <a:lnTo>
                  <a:pt x="2531" y="15427"/>
                </a:lnTo>
                <a:lnTo>
                  <a:pt x="1898" y="15427"/>
                </a:lnTo>
                <a:lnTo>
                  <a:pt x="2093" y="15233"/>
                </a:lnTo>
                <a:lnTo>
                  <a:pt x="2190" y="15135"/>
                </a:lnTo>
                <a:lnTo>
                  <a:pt x="2312" y="15038"/>
                </a:lnTo>
                <a:lnTo>
                  <a:pt x="2409" y="14989"/>
                </a:lnTo>
                <a:lnTo>
                  <a:pt x="2482" y="14892"/>
                </a:lnTo>
                <a:close/>
                <a:moveTo>
                  <a:pt x="3553" y="14892"/>
                </a:moveTo>
                <a:lnTo>
                  <a:pt x="3431" y="15062"/>
                </a:lnTo>
                <a:lnTo>
                  <a:pt x="3310" y="15208"/>
                </a:lnTo>
                <a:lnTo>
                  <a:pt x="3261" y="15306"/>
                </a:lnTo>
                <a:lnTo>
                  <a:pt x="3188" y="15403"/>
                </a:lnTo>
                <a:lnTo>
                  <a:pt x="2920" y="15427"/>
                </a:lnTo>
                <a:lnTo>
                  <a:pt x="2823" y="15427"/>
                </a:lnTo>
                <a:lnTo>
                  <a:pt x="2969" y="15233"/>
                </a:lnTo>
                <a:lnTo>
                  <a:pt x="3066" y="15111"/>
                </a:lnTo>
                <a:lnTo>
                  <a:pt x="3164" y="14989"/>
                </a:lnTo>
                <a:lnTo>
                  <a:pt x="3285" y="14892"/>
                </a:lnTo>
                <a:close/>
                <a:moveTo>
                  <a:pt x="877" y="14868"/>
                </a:moveTo>
                <a:lnTo>
                  <a:pt x="1193" y="14892"/>
                </a:lnTo>
                <a:lnTo>
                  <a:pt x="1023" y="15038"/>
                </a:lnTo>
                <a:lnTo>
                  <a:pt x="877" y="15233"/>
                </a:lnTo>
                <a:lnTo>
                  <a:pt x="804" y="15330"/>
                </a:lnTo>
                <a:lnTo>
                  <a:pt x="755" y="15452"/>
                </a:lnTo>
                <a:lnTo>
                  <a:pt x="585" y="15452"/>
                </a:lnTo>
                <a:lnTo>
                  <a:pt x="536" y="14868"/>
                </a:lnTo>
                <a:close/>
                <a:moveTo>
                  <a:pt x="13894" y="1"/>
                </a:moveTo>
                <a:lnTo>
                  <a:pt x="13724" y="49"/>
                </a:lnTo>
                <a:lnTo>
                  <a:pt x="13578" y="122"/>
                </a:lnTo>
                <a:lnTo>
                  <a:pt x="13456" y="220"/>
                </a:lnTo>
                <a:lnTo>
                  <a:pt x="13335" y="341"/>
                </a:lnTo>
                <a:lnTo>
                  <a:pt x="13262" y="463"/>
                </a:lnTo>
                <a:lnTo>
                  <a:pt x="13189" y="609"/>
                </a:lnTo>
                <a:lnTo>
                  <a:pt x="13116" y="779"/>
                </a:lnTo>
                <a:lnTo>
                  <a:pt x="13067" y="925"/>
                </a:lnTo>
                <a:lnTo>
                  <a:pt x="11996" y="925"/>
                </a:lnTo>
                <a:lnTo>
                  <a:pt x="10901" y="950"/>
                </a:lnTo>
                <a:lnTo>
                  <a:pt x="9831" y="974"/>
                </a:lnTo>
                <a:lnTo>
                  <a:pt x="8736" y="974"/>
                </a:lnTo>
                <a:lnTo>
                  <a:pt x="7641" y="998"/>
                </a:lnTo>
                <a:lnTo>
                  <a:pt x="6108" y="974"/>
                </a:lnTo>
                <a:lnTo>
                  <a:pt x="4599" y="950"/>
                </a:lnTo>
                <a:lnTo>
                  <a:pt x="4648" y="852"/>
                </a:lnTo>
                <a:lnTo>
                  <a:pt x="4624" y="731"/>
                </a:lnTo>
                <a:lnTo>
                  <a:pt x="4599" y="609"/>
                </a:lnTo>
                <a:lnTo>
                  <a:pt x="4526" y="487"/>
                </a:lnTo>
                <a:lnTo>
                  <a:pt x="4429" y="366"/>
                </a:lnTo>
                <a:lnTo>
                  <a:pt x="4332" y="293"/>
                </a:lnTo>
                <a:lnTo>
                  <a:pt x="4210" y="220"/>
                </a:lnTo>
                <a:lnTo>
                  <a:pt x="4088" y="171"/>
                </a:lnTo>
                <a:lnTo>
                  <a:pt x="3894" y="147"/>
                </a:lnTo>
                <a:lnTo>
                  <a:pt x="3723" y="147"/>
                </a:lnTo>
                <a:lnTo>
                  <a:pt x="3553" y="220"/>
                </a:lnTo>
                <a:lnTo>
                  <a:pt x="3407" y="317"/>
                </a:lnTo>
                <a:lnTo>
                  <a:pt x="3285" y="439"/>
                </a:lnTo>
                <a:lnTo>
                  <a:pt x="3188" y="585"/>
                </a:lnTo>
                <a:lnTo>
                  <a:pt x="3115" y="755"/>
                </a:lnTo>
                <a:lnTo>
                  <a:pt x="3042" y="925"/>
                </a:lnTo>
                <a:lnTo>
                  <a:pt x="3042" y="998"/>
                </a:lnTo>
                <a:lnTo>
                  <a:pt x="1242" y="1047"/>
                </a:lnTo>
                <a:lnTo>
                  <a:pt x="828" y="1023"/>
                </a:lnTo>
                <a:lnTo>
                  <a:pt x="633" y="1023"/>
                </a:lnTo>
                <a:lnTo>
                  <a:pt x="439" y="1047"/>
                </a:lnTo>
                <a:lnTo>
                  <a:pt x="390" y="1023"/>
                </a:lnTo>
                <a:lnTo>
                  <a:pt x="317" y="1023"/>
                </a:lnTo>
                <a:lnTo>
                  <a:pt x="268" y="1071"/>
                </a:lnTo>
                <a:lnTo>
                  <a:pt x="244" y="1144"/>
                </a:lnTo>
                <a:lnTo>
                  <a:pt x="268" y="1850"/>
                </a:lnTo>
                <a:lnTo>
                  <a:pt x="268" y="2215"/>
                </a:lnTo>
                <a:lnTo>
                  <a:pt x="268" y="2555"/>
                </a:lnTo>
                <a:lnTo>
                  <a:pt x="171" y="3358"/>
                </a:lnTo>
                <a:lnTo>
                  <a:pt x="74" y="4137"/>
                </a:lnTo>
                <a:lnTo>
                  <a:pt x="49" y="4624"/>
                </a:lnTo>
                <a:lnTo>
                  <a:pt x="25" y="5086"/>
                </a:lnTo>
                <a:lnTo>
                  <a:pt x="25" y="6059"/>
                </a:lnTo>
                <a:lnTo>
                  <a:pt x="49" y="7008"/>
                </a:lnTo>
                <a:lnTo>
                  <a:pt x="74" y="7982"/>
                </a:lnTo>
                <a:lnTo>
                  <a:pt x="25" y="9879"/>
                </a:lnTo>
                <a:lnTo>
                  <a:pt x="1" y="11802"/>
                </a:lnTo>
                <a:lnTo>
                  <a:pt x="1" y="12751"/>
                </a:lnTo>
                <a:lnTo>
                  <a:pt x="1" y="13700"/>
                </a:lnTo>
                <a:lnTo>
                  <a:pt x="49" y="14673"/>
                </a:lnTo>
                <a:lnTo>
                  <a:pt x="122" y="15622"/>
                </a:lnTo>
                <a:lnTo>
                  <a:pt x="122" y="15671"/>
                </a:lnTo>
                <a:lnTo>
                  <a:pt x="147" y="15719"/>
                </a:lnTo>
                <a:lnTo>
                  <a:pt x="171" y="15792"/>
                </a:lnTo>
                <a:lnTo>
                  <a:pt x="195" y="15841"/>
                </a:lnTo>
                <a:lnTo>
                  <a:pt x="244" y="15865"/>
                </a:lnTo>
                <a:lnTo>
                  <a:pt x="293" y="15890"/>
                </a:lnTo>
                <a:lnTo>
                  <a:pt x="560" y="15938"/>
                </a:lnTo>
                <a:lnTo>
                  <a:pt x="828" y="15963"/>
                </a:lnTo>
                <a:lnTo>
                  <a:pt x="1339" y="15987"/>
                </a:lnTo>
                <a:lnTo>
                  <a:pt x="1850" y="15987"/>
                </a:lnTo>
                <a:lnTo>
                  <a:pt x="2385" y="15963"/>
                </a:lnTo>
                <a:lnTo>
                  <a:pt x="3577" y="15938"/>
                </a:lnTo>
                <a:lnTo>
                  <a:pt x="4770" y="15938"/>
                </a:lnTo>
                <a:lnTo>
                  <a:pt x="5938" y="15914"/>
                </a:lnTo>
                <a:lnTo>
                  <a:pt x="7130" y="15890"/>
                </a:lnTo>
                <a:lnTo>
                  <a:pt x="9466" y="15817"/>
                </a:lnTo>
                <a:lnTo>
                  <a:pt x="10536" y="15792"/>
                </a:lnTo>
                <a:lnTo>
                  <a:pt x="11607" y="15792"/>
                </a:lnTo>
                <a:lnTo>
                  <a:pt x="12678" y="15817"/>
                </a:lnTo>
                <a:lnTo>
                  <a:pt x="13748" y="15792"/>
                </a:lnTo>
                <a:lnTo>
                  <a:pt x="15038" y="15744"/>
                </a:lnTo>
                <a:lnTo>
                  <a:pt x="15646" y="15744"/>
                </a:lnTo>
                <a:lnTo>
                  <a:pt x="15914" y="15768"/>
                </a:lnTo>
                <a:lnTo>
                  <a:pt x="16011" y="15792"/>
                </a:lnTo>
                <a:lnTo>
                  <a:pt x="16060" y="15792"/>
                </a:lnTo>
                <a:lnTo>
                  <a:pt x="16084" y="15817"/>
                </a:lnTo>
                <a:lnTo>
                  <a:pt x="16157" y="15841"/>
                </a:lnTo>
                <a:lnTo>
                  <a:pt x="16279" y="15841"/>
                </a:lnTo>
                <a:lnTo>
                  <a:pt x="16328" y="15865"/>
                </a:lnTo>
                <a:lnTo>
                  <a:pt x="16401" y="15890"/>
                </a:lnTo>
                <a:lnTo>
                  <a:pt x="16474" y="15865"/>
                </a:lnTo>
                <a:lnTo>
                  <a:pt x="16547" y="15817"/>
                </a:lnTo>
                <a:lnTo>
                  <a:pt x="16595" y="15744"/>
                </a:lnTo>
                <a:lnTo>
                  <a:pt x="16620" y="15671"/>
                </a:lnTo>
                <a:lnTo>
                  <a:pt x="16668" y="15476"/>
                </a:lnTo>
                <a:lnTo>
                  <a:pt x="16693" y="15111"/>
                </a:lnTo>
                <a:lnTo>
                  <a:pt x="16717" y="14454"/>
                </a:lnTo>
                <a:lnTo>
                  <a:pt x="16741" y="13773"/>
                </a:lnTo>
                <a:lnTo>
                  <a:pt x="16717" y="13262"/>
                </a:lnTo>
                <a:lnTo>
                  <a:pt x="16693" y="12775"/>
                </a:lnTo>
                <a:lnTo>
                  <a:pt x="16571" y="11777"/>
                </a:lnTo>
                <a:lnTo>
                  <a:pt x="16547" y="11193"/>
                </a:lnTo>
                <a:lnTo>
                  <a:pt x="16547" y="10634"/>
                </a:lnTo>
                <a:lnTo>
                  <a:pt x="16595" y="9466"/>
                </a:lnTo>
                <a:lnTo>
                  <a:pt x="16644" y="8420"/>
                </a:lnTo>
                <a:lnTo>
                  <a:pt x="16668" y="7373"/>
                </a:lnTo>
                <a:lnTo>
                  <a:pt x="16693" y="6327"/>
                </a:lnTo>
                <a:lnTo>
                  <a:pt x="16717" y="5281"/>
                </a:lnTo>
                <a:lnTo>
                  <a:pt x="16766" y="4283"/>
                </a:lnTo>
                <a:lnTo>
                  <a:pt x="16741" y="3285"/>
                </a:lnTo>
                <a:lnTo>
                  <a:pt x="16693" y="2312"/>
                </a:lnTo>
                <a:lnTo>
                  <a:pt x="16595" y="1314"/>
                </a:lnTo>
                <a:lnTo>
                  <a:pt x="16644" y="1266"/>
                </a:lnTo>
                <a:lnTo>
                  <a:pt x="16668" y="1193"/>
                </a:lnTo>
                <a:lnTo>
                  <a:pt x="16668" y="1120"/>
                </a:lnTo>
                <a:lnTo>
                  <a:pt x="16668" y="1047"/>
                </a:lnTo>
                <a:lnTo>
                  <a:pt x="16620" y="998"/>
                </a:lnTo>
                <a:lnTo>
                  <a:pt x="16571" y="950"/>
                </a:lnTo>
                <a:lnTo>
                  <a:pt x="16522" y="901"/>
                </a:lnTo>
                <a:lnTo>
                  <a:pt x="16425" y="901"/>
                </a:lnTo>
                <a:lnTo>
                  <a:pt x="14916" y="925"/>
                </a:lnTo>
                <a:lnTo>
                  <a:pt x="14965" y="877"/>
                </a:lnTo>
                <a:lnTo>
                  <a:pt x="14989" y="755"/>
                </a:lnTo>
                <a:lnTo>
                  <a:pt x="14989" y="658"/>
                </a:lnTo>
                <a:lnTo>
                  <a:pt x="14989" y="560"/>
                </a:lnTo>
                <a:lnTo>
                  <a:pt x="14941" y="463"/>
                </a:lnTo>
                <a:lnTo>
                  <a:pt x="14892" y="366"/>
                </a:lnTo>
                <a:lnTo>
                  <a:pt x="14843" y="293"/>
                </a:lnTo>
                <a:lnTo>
                  <a:pt x="14673" y="171"/>
                </a:lnTo>
                <a:lnTo>
                  <a:pt x="14503" y="74"/>
                </a:lnTo>
                <a:lnTo>
                  <a:pt x="14284" y="25"/>
                </a:lnTo>
                <a:lnTo>
                  <a:pt x="14089" y="1"/>
                </a:ln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825ABC95-C378-4DB9-8BDE-C5E614F3F398}"/>
              </a:ext>
            </a:extLst>
          </p:cNvPr>
          <p:cNvGrpSpPr/>
          <p:nvPr/>
        </p:nvGrpSpPr>
        <p:grpSpPr>
          <a:xfrm>
            <a:off x="7046557" y="2250938"/>
            <a:ext cx="3040276" cy="1341290"/>
            <a:chOff x="7046557" y="2250938"/>
            <a:chExt cx="3040276" cy="1341290"/>
          </a:xfrm>
        </p:grpSpPr>
        <p:grpSp>
          <p:nvGrpSpPr>
            <p:cNvPr id="42" name="Google Shape;250;p31">
              <a:extLst>
                <a:ext uri="{FF2B5EF4-FFF2-40B4-BE49-F238E27FC236}">
                  <a16:creationId xmlns:a16="http://schemas.microsoft.com/office/drawing/2014/main" id="{C4502B6A-FCF4-400D-913B-C940C343A59D}"/>
                </a:ext>
              </a:extLst>
            </p:cNvPr>
            <p:cNvGrpSpPr/>
            <p:nvPr/>
          </p:nvGrpSpPr>
          <p:grpSpPr>
            <a:xfrm rot="2698215">
              <a:off x="7046557" y="2250938"/>
              <a:ext cx="3040276" cy="1341290"/>
              <a:chOff x="4877339" y="2238203"/>
              <a:chExt cx="3040276" cy="1341290"/>
            </a:xfrm>
          </p:grpSpPr>
          <p:sp>
            <p:nvSpPr>
              <p:cNvPr id="43" name="Google Shape;251;p31">
                <a:extLst>
                  <a:ext uri="{FF2B5EF4-FFF2-40B4-BE49-F238E27FC236}">
                    <a16:creationId xmlns:a16="http://schemas.microsoft.com/office/drawing/2014/main" id="{AD069B39-0986-4A1D-B6AB-90826642AF9A}"/>
                  </a:ext>
                </a:extLst>
              </p:cNvPr>
              <p:cNvSpPr/>
              <p:nvPr/>
            </p:nvSpPr>
            <p:spPr>
              <a:xfrm rot="2700000">
                <a:off x="6116614" y="1011412"/>
                <a:ext cx="561726" cy="3040276"/>
              </a:xfrm>
              <a:prstGeom prst="roundRect">
                <a:avLst>
                  <a:gd name="adj" fmla="val 50000"/>
                </a:avLst>
              </a:pr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4" name="Google Shape;252;p31">
                <a:extLst>
                  <a:ext uri="{FF2B5EF4-FFF2-40B4-BE49-F238E27FC236}">
                    <a16:creationId xmlns:a16="http://schemas.microsoft.com/office/drawing/2014/main" id="{4771320E-F07A-434B-94AE-5010AA3DBC4D}"/>
                  </a:ext>
                </a:extLst>
              </p:cNvPr>
              <p:cNvSpPr/>
              <p:nvPr/>
            </p:nvSpPr>
            <p:spPr>
              <a:xfrm>
                <a:off x="5340992" y="3205393"/>
                <a:ext cx="374100" cy="374100"/>
              </a:xfrm>
              <a:prstGeom prst="ellipse">
                <a:avLst/>
              </a:prstGeom>
              <a:solidFill>
                <a:srgbClr val="FFFFFF"/>
              </a:solidFill>
              <a:ln>
                <a:noFill/>
              </a:ln>
              <a:effectLst>
                <a:outerShdw blurRad="228600" dist="50800" dir="5400000" algn="tl" rotWithShape="0">
                  <a:schemeClr val="accent6">
                    <a:alpha val="54900"/>
                  </a:schemeClr>
                </a:outerShdw>
              </a:effectLst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200" b="1" dirty="0">
                  <a:solidFill>
                    <a:schemeClr val="accent6"/>
                  </a:solidFill>
                  <a:latin typeface="Inter"/>
                  <a:ea typeface="Inter"/>
                  <a:cs typeface="Inter"/>
                  <a:sym typeface="Inter"/>
                </a:endParaRPr>
              </a:p>
            </p:txBody>
          </p:sp>
          <p:sp>
            <p:nvSpPr>
              <p:cNvPr id="45" name="Google Shape;253;p31">
                <a:extLst>
                  <a:ext uri="{FF2B5EF4-FFF2-40B4-BE49-F238E27FC236}">
                    <a16:creationId xmlns:a16="http://schemas.microsoft.com/office/drawing/2014/main" id="{11513ECE-F834-4E79-A0AD-D520BA8A53A4}"/>
                  </a:ext>
                </a:extLst>
              </p:cNvPr>
              <p:cNvSpPr txBox="1"/>
              <p:nvPr/>
            </p:nvSpPr>
            <p:spPr>
              <a:xfrm rot="-2700000">
                <a:off x="5323969" y="2238203"/>
                <a:ext cx="2341513" cy="393293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ctr" rtl="0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600" b="1" dirty="0">
                    <a:solidFill>
                      <a:schemeClr val="dk1"/>
                    </a:solidFill>
                    <a:latin typeface="Playfair Display Regular"/>
                    <a:ea typeface="Playfair Display Regular"/>
                    <a:cs typeface="Playfair Display Regular"/>
                    <a:sym typeface="Playfair Display Regular"/>
                  </a:rPr>
                  <a:t>Specialist</a:t>
                </a:r>
                <a:endParaRPr sz="1600" b="1" dirty="0">
                  <a:solidFill>
                    <a:schemeClr val="dk1"/>
                  </a:solidFill>
                  <a:latin typeface="Playfair Display Regular"/>
                  <a:ea typeface="Playfair Display Regular"/>
                  <a:cs typeface="Playfair Display Regular"/>
                  <a:sym typeface="Playfair Display Regular"/>
                </a:endParaRPr>
              </a:p>
            </p:txBody>
          </p:sp>
        </p:grpSp>
        <p:sp>
          <p:nvSpPr>
            <p:cNvPr id="57" name="Google Shape;684;p50">
              <a:extLst>
                <a:ext uri="{FF2B5EF4-FFF2-40B4-BE49-F238E27FC236}">
                  <a16:creationId xmlns:a16="http://schemas.microsoft.com/office/drawing/2014/main" id="{56ECA51D-9B3E-4476-8031-F49D73B15DC1}"/>
                </a:ext>
              </a:extLst>
            </p:cNvPr>
            <p:cNvSpPr/>
            <p:nvPr/>
          </p:nvSpPr>
          <p:spPr>
            <a:xfrm>
              <a:off x="7507887" y="2462946"/>
              <a:ext cx="389303" cy="316439"/>
            </a:xfrm>
            <a:custGeom>
              <a:avLst/>
              <a:gdLst/>
              <a:ahLst/>
              <a:cxnLst/>
              <a:rect l="l" t="t" r="r" b="b"/>
              <a:pathLst>
                <a:path w="17813" h="14479" extrusionOk="0">
                  <a:moveTo>
                    <a:pt x="9904" y="1387"/>
                  </a:moveTo>
                  <a:lnTo>
                    <a:pt x="10074" y="1412"/>
                  </a:lnTo>
                  <a:lnTo>
                    <a:pt x="10245" y="1460"/>
                  </a:lnTo>
                  <a:lnTo>
                    <a:pt x="10391" y="1509"/>
                  </a:lnTo>
                  <a:lnTo>
                    <a:pt x="10464" y="1558"/>
                  </a:lnTo>
                  <a:lnTo>
                    <a:pt x="10537" y="1631"/>
                  </a:lnTo>
                  <a:lnTo>
                    <a:pt x="10610" y="1777"/>
                  </a:lnTo>
                  <a:lnTo>
                    <a:pt x="9880" y="1728"/>
                  </a:lnTo>
                  <a:lnTo>
                    <a:pt x="9150" y="1704"/>
                  </a:lnTo>
                  <a:lnTo>
                    <a:pt x="7057" y="1728"/>
                  </a:lnTo>
                  <a:lnTo>
                    <a:pt x="7082" y="1606"/>
                  </a:lnTo>
                  <a:lnTo>
                    <a:pt x="7179" y="1509"/>
                  </a:lnTo>
                  <a:lnTo>
                    <a:pt x="7276" y="1436"/>
                  </a:lnTo>
                  <a:lnTo>
                    <a:pt x="7422" y="1412"/>
                  </a:lnTo>
                  <a:lnTo>
                    <a:pt x="7568" y="1387"/>
                  </a:lnTo>
                  <a:lnTo>
                    <a:pt x="7714" y="1387"/>
                  </a:lnTo>
                  <a:lnTo>
                    <a:pt x="7982" y="1412"/>
                  </a:lnTo>
                  <a:lnTo>
                    <a:pt x="8980" y="1412"/>
                  </a:lnTo>
                  <a:lnTo>
                    <a:pt x="9344" y="1387"/>
                  </a:lnTo>
                  <a:close/>
                  <a:moveTo>
                    <a:pt x="9393" y="414"/>
                  </a:moveTo>
                  <a:lnTo>
                    <a:pt x="9880" y="463"/>
                  </a:lnTo>
                  <a:lnTo>
                    <a:pt x="10123" y="511"/>
                  </a:lnTo>
                  <a:lnTo>
                    <a:pt x="10342" y="560"/>
                  </a:lnTo>
                  <a:lnTo>
                    <a:pt x="10561" y="633"/>
                  </a:lnTo>
                  <a:lnTo>
                    <a:pt x="10756" y="730"/>
                  </a:lnTo>
                  <a:lnTo>
                    <a:pt x="10926" y="852"/>
                  </a:lnTo>
                  <a:lnTo>
                    <a:pt x="11072" y="974"/>
                  </a:lnTo>
                  <a:lnTo>
                    <a:pt x="11194" y="1144"/>
                  </a:lnTo>
                  <a:lnTo>
                    <a:pt x="11291" y="1339"/>
                  </a:lnTo>
                  <a:lnTo>
                    <a:pt x="11364" y="1558"/>
                  </a:lnTo>
                  <a:lnTo>
                    <a:pt x="11364" y="1825"/>
                  </a:lnTo>
                  <a:lnTo>
                    <a:pt x="10999" y="1801"/>
                  </a:lnTo>
                  <a:lnTo>
                    <a:pt x="10999" y="1679"/>
                  </a:lnTo>
                  <a:lnTo>
                    <a:pt x="10975" y="1582"/>
                  </a:lnTo>
                  <a:lnTo>
                    <a:pt x="10926" y="1485"/>
                  </a:lnTo>
                  <a:lnTo>
                    <a:pt x="10877" y="1387"/>
                  </a:lnTo>
                  <a:lnTo>
                    <a:pt x="10707" y="1217"/>
                  </a:lnTo>
                  <a:lnTo>
                    <a:pt x="10537" y="1095"/>
                  </a:lnTo>
                  <a:lnTo>
                    <a:pt x="10293" y="1022"/>
                  </a:lnTo>
                  <a:lnTo>
                    <a:pt x="10050" y="974"/>
                  </a:lnTo>
                  <a:lnTo>
                    <a:pt x="9807" y="949"/>
                  </a:lnTo>
                  <a:lnTo>
                    <a:pt x="9539" y="925"/>
                  </a:lnTo>
                  <a:lnTo>
                    <a:pt x="9004" y="974"/>
                  </a:lnTo>
                  <a:lnTo>
                    <a:pt x="8493" y="998"/>
                  </a:lnTo>
                  <a:lnTo>
                    <a:pt x="8152" y="998"/>
                  </a:lnTo>
                  <a:lnTo>
                    <a:pt x="7787" y="974"/>
                  </a:lnTo>
                  <a:lnTo>
                    <a:pt x="7593" y="974"/>
                  </a:lnTo>
                  <a:lnTo>
                    <a:pt x="7422" y="998"/>
                  </a:lnTo>
                  <a:lnTo>
                    <a:pt x="7252" y="1047"/>
                  </a:lnTo>
                  <a:lnTo>
                    <a:pt x="7082" y="1095"/>
                  </a:lnTo>
                  <a:lnTo>
                    <a:pt x="6911" y="1217"/>
                  </a:lnTo>
                  <a:lnTo>
                    <a:pt x="6790" y="1363"/>
                  </a:lnTo>
                  <a:lnTo>
                    <a:pt x="6741" y="1460"/>
                  </a:lnTo>
                  <a:lnTo>
                    <a:pt x="6692" y="1558"/>
                  </a:lnTo>
                  <a:lnTo>
                    <a:pt x="6692" y="1631"/>
                  </a:lnTo>
                  <a:lnTo>
                    <a:pt x="6692" y="1728"/>
                  </a:lnTo>
                  <a:lnTo>
                    <a:pt x="6181" y="1728"/>
                  </a:lnTo>
                  <a:lnTo>
                    <a:pt x="6206" y="1436"/>
                  </a:lnTo>
                  <a:lnTo>
                    <a:pt x="6230" y="1290"/>
                  </a:lnTo>
                  <a:lnTo>
                    <a:pt x="6303" y="1168"/>
                  </a:lnTo>
                  <a:lnTo>
                    <a:pt x="6425" y="998"/>
                  </a:lnTo>
                  <a:lnTo>
                    <a:pt x="6571" y="876"/>
                  </a:lnTo>
                  <a:lnTo>
                    <a:pt x="6765" y="779"/>
                  </a:lnTo>
                  <a:lnTo>
                    <a:pt x="6936" y="706"/>
                  </a:lnTo>
                  <a:lnTo>
                    <a:pt x="7301" y="584"/>
                  </a:lnTo>
                  <a:lnTo>
                    <a:pt x="7690" y="487"/>
                  </a:lnTo>
                  <a:lnTo>
                    <a:pt x="8079" y="438"/>
                  </a:lnTo>
                  <a:lnTo>
                    <a:pt x="8493" y="414"/>
                  </a:lnTo>
                  <a:close/>
                  <a:moveTo>
                    <a:pt x="17131" y="2336"/>
                  </a:moveTo>
                  <a:lnTo>
                    <a:pt x="17179" y="2604"/>
                  </a:lnTo>
                  <a:lnTo>
                    <a:pt x="16839" y="2945"/>
                  </a:lnTo>
                  <a:lnTo>
                    <a:pt x="16790" y="2482"/>
                  </a:lnTo>
                  <a:lnTo>
                    <a:pt x="16936" y="2336"/>
                  </a:lnTo>
                  <a:close/>
                  <a:moveTo>
                    <a:pt x="17179" y="2969"/>
                  </a:moveTo>
                  <a:lnTo>
                    <a:pt x="17155" y="3431"/>
                  </a:lnTo>
                  <a:lnTo>
                    <a:pt x="16888" y="3577"/>
                  </a:lnTo>
                  <a:lnTo>
                    <a:pt x="16888" y="3455"/>
                  </a:lnTo>
                  <a:lnTo>
                    <a:pt x="16863" y="3310"/>
                  </a:lnTo>
                  <a:lnTo>
                    <a:pt x="17009" y="3188"/>
                  </a:lnTo>
                  <a:lnTo>
                    <a:pt x="17131" y="3042"/>
                  </a:lnTo>
                  <a:lnTo>
                    <a:pt x="17179" y="2969"/>
                  </a:lnTo>
                  <a:close/>
                  <a:moveTo>
                    <a:pt x="17155" y="3626"/>
                  </a:moveTo>
                  <a:lnTo>
                    <a:pt x="17155" y="4064"/>
                  </a:lnTo>
                  <a:lnTo>
                    <a:pt x="16936" y="4234"/>
                  </a:lnTo>
                  <a:lnTo>
                    <a:pt x="16912" y="3869"/>
                  </a:lnTo>
                  <a:lnTo>
                    <a:pt x="17033" y="3747"/>
                  </a:lnTo>
                  <a:lnTo>
                    <a:pt x="17155" y="3626"/>
                  </a:lnTo>
                  <a:close/>
                  <a:moveTo>
                    <a:pt x="17155" y="4258"/>
                  </a:moveTo>
                  <a:lnTo>
                    <a:pt x="17179" y="4599"/>
                  </a:lnTo>
                  <a:lnTo>
                    <a:pt x="16912" y="4769"/>
                  </a:lnTo>
                  <a:lnTo>
                    <a:pt x="16936" y="4526"/>
                  </a:lnTo>
                  <a:lnTo>
                    <a:pt x="17155" y="4258"/>
                  </a:lnTo>
                  <a:close/>
                  <a:moveTo>
                    <a:pt x="1509" y="2093"/>
                  </a:moveTo>
                  <a:lnTo>
                    <a:pt x="2045" y="2117"/>
                  </a:lnTo>
                  <a:lnTo>
                    <a:pt x="4332" y="2190"/>
                  </a:lnTo>
                  <a:lnTo>
                    <a:pt x="5524" y="2239"/>
                  </a:lnTo>
                  <a:lnTo>
                    <a:pt x="6741" y="2239"/>
                  </a:lnTo>
                  <a:lnTo>
                    <a:pt x="9150" y="2215"/>
                  </a:lnTo>
                  <a:lnTo>
                    <a:pt x="9734" y="2215"/>
                  </a:lnTo>
                  <a:lnTo>
                    <a:pt x="10293" y="2239"/>
                  </a:lnTo>
                  <a:lnTo>
                    <a:pt x="11437" y="2312"/>
                  </a:lnTo>
                  <a:lnTo>
                    <a:pt x="12581" y="2385"/>
                  </a:lnTo>
                  <a:lnTo>
                    <a:pt x="13165" y="2409"/>
                  </a:lnTo>
                  <a:lnTo>
                    <a:pt x="13724" y="2409"/>
                  </a:lnTo>
                  <a:lnTo>
                    <a:pt x="14819" y="2361"/>
                  </a:lnTo>
                  <a:lnTo>
                    <a:pt x="15379" y="2361"/>
                  </a:lnTo>
                  <a:lnTo>
                    <a:pt x="15914" y="2336"/>
                  </a:lnTo>
                  <a:lnTo>
                    <a:pt x="16450" y="2361"/>
                  </a:lnTo>
                  <a:lnTo>
                    <a:pt x="16304" y="2458"/>
                  </a:lnTo>
                  <a:lnTo>
                    <a:pt x="16133" y="2555"/>
                  </a:lnTo>
                  <a:lnTo>
                    <a:pt x="15987" y="2653"/>
                  </a:lnTo>
                  <a:lnTo>
                    <a:pt x="15914" y="2726"/>
                  </a:lnTo>
                  <a:lnTo>
                    <a:pt x="15841" y="2799"/>
                  </a:lnTo>
                  <a:lnTo>
                    <a:pt x="15817" y="2872"/>
                  </a:lnTo>
                  <a:lnTo>
                    <a:pt x="15793" y="2969"/>
                  </a:lnTo>
                  <a:lnTo>
                    <a:pt x="15817" y="3018"/>
                  </a:lnTo>
                  <a:lnTo>
                    <a:pt x="15866" y="3042"/>
                  </a:lnTo>
                  <a:lnTo>
                    <a:pt x="15963" y="3042"/>
                  </a:lnTo>
                  <a:lnTo>
                    <a:pt x="16036" y="3018"/>
                  </a:lnTo>
                  <a:lnTo>
                    <a:pt x="16206" y="2920"/>
                  </a:lnTo>
                  <a:lnTo>
                    <a:pt x="16523" y="2677"/>
                  </a:lnTo>
                  <a:lnTo>
                    <a:pt x="16571" y="2653"/>
                  </a:lnTo>
                  <a:lnTo>
                    <a:pt x="16644" y="3091"/>
                  </a:lnTo>
                  <a:lnTo>
                    <a:pt x="16596" y="3139"/>
                  </a:lnTo>
                  <a:lnTo>
                    <a:pt x="16133" y="3407"/>
                  </a:lnTo>
                  <a:lnTo>
                    <a:pt x="15939" y="3577"/>
                  </a:lnTo>
                  <a:lnTo>
                    <a:pt x="15866" y="3674"/>
                  </a:lnTo>
                  <a:lnTo>
                    <a:pt x="15793" y="3772"/>
                  </a:lnTo>
                  <a:lnTo>
                    <a:pt x="15793" y="3820"/>
                  </a:lnTo>
                  <a:lnTo>
                    <a:pt x="15793" y="3869"/>
                  </a:lnTo>
                  <a:lnTo>
                    <a:pt x="15841" y="3893"/>
                  </a:lnTo>
                  <a:lnTo>
                    <a:pt x="15890" y="3893"/>
                  </a:lnTo>
                  <a:lnTo>
                    <a:pt x="16085" y="3820"/>
                  </a:lnTo>
                  <a:lnTo>
                    <a:pt x="16304" y="3723"/>
                  </a:lnTo>
                  <a:lnTo>
                    <a:pt x="16498" y="3601"/>
                  </a:lnTo>
                  <a:lnTo>
                    <a:pt x="16669" y="3455"/>
                  </a:lnTo>
                  <a:lnTo>
                    <a:pt x="16693" y="3699"/>
                  </a:lnTo>
                  <a:lnTo>
                    <a:pt x="16158" y="4039"/>
                  </a:lnTo>
                  <a:lnTo>
                    <a:pt x="15963" y="4185"/>
                  </a:lnTo>
                  <a:lnTo>
                    <a:pt x="15744" y="4356"/>
                  </a:lnTo>
                  <a:lnTo>
                    <a:pt x="15647" y="4453"/>
                  </a:lnTo>
                  <a:lnTo>
                    <a:pt x="15574" y="4575"/>
                  </a:lnTo>
                  <a:lnTo>
                    <a:pt x="15525" y="4672"/>
                  </a:lnTo>
                  <a:lnTo>
                    <a:pt x="15525" y="4794"/>
                  </a:lnTo>
                  <a:lnTo>
                    <a:pt x="15549" y="4818"/>
                  </a:lnTo>
                  <a:lnTo>
                    <a:pt x="15574" y="4842"/>
                  </a:lnTo>
                  <a:lnTo>
                    <a:pt x="15647" y="4867"/>
                  </a:lnTo>
                  <a:lnTo>
                    <a:pt x="15744" y="4818"/>
                  </a:lnTo>
                  <a:lnTo>
                    <a:pt x="15841" y="4769"/>
                  </a:lnTo>
                  <a:lnTo>
                    <a:pt x="15987" y="4599"/>
                  </a:lnTo>
                  <a:lnTo>
                    <a:pt x="16255" y="4356"/>
                  </a:lnTo>
                  <a:lnTo>
                    <a:pt x="16547" y="4137"/>
                  </a:lnTo>
                  <a:lnTo>
                    <a:pt x="16693" y="4039"/>
                  </a:lnTo>
                  <a:lnTo>
                    <a:pt x="16693" y="4404"/>
                  </a:lnTo>
                  <a:lnTo>
                    <a:pt x="16255" y="4672"/>
                  </a:lnTo>
                  <a:lnTo>
                    <a:pt x="16036" y="4818"/>
                  </a:lnTo>
                  <a:lnTo>
                    <a:pt x="15841" y="4964"/>
                  </a:lnTo>
                  <a:lnTo>
                    <a:pt x="15647" y="5134"/>
                  </a:lnTo>
                  <a:lnTo>
                    <a:pt x="15574" y="5232"/>
                  </a:lnTo>
                  <a:lnTo>
                    <a:pt x="15525" y="5329"/>
                  </a:lnTo>
                  <a:lnTo>
                    <a:pt x="15525" y="5378"/>
                  </a:lnTo>
                  <a:lnTo>
                    <a:pt x="15549" y="5402"/>
                  </a:lnTo>
                  <a:lnTo>
                    <a:pt x="15574" y="5426"/>
                  </a:lnTo>
                  <a:lnTo>
                    <a:pt x="15622" y="5426"/>
                  </a:lnTo>
                  <a:lnTo>
                    <a:pt x="15744" y="5378"/>
                  </a:lnTo>
                  <a:lnTo>
                    <a:pt x="15866" y="5329"/>
                  </a:lnTo>
                  <a:lnTo>
                    <a:pt x="16109" y="5159"/>
                  </a:lnTo>
                  <a:lnTo>
                    <a:pt x="16571" y="4818"/>
                  </a:lnTo>
                  <a:lnTo>
                    <a:pt x="16669" y="4745"/>
                  </a:lnTo>
                  <a:lnTo>
                    <a:pt x="16669" y="4745"/>
                  </a:lnTo>
                  <a:lnTo>
                    <a:pt x="16644" y="4964"/>
                  </a:lnTo>
                  <a:lnTo>
                    <a:pt x="16328" y="5207"/>
                  </a:lnTo>
                  <a:lnTo>
                    <a:pt x="16133" y="5378"/>
                  </a:lnTo>
                  <a:lnTo>
                    <a:pt x="15914" y="5572"/>
                  </a:lnTo>
                  <a:lnTo>
                    <a:pt x="15817" y="5694"/>
                  </a:lnTo>
                  <a:lnTo>
                    <a:pt x="15744" y="5791"/>
                  </a:lnTo>
                  <a:lnTo>
                    <a:pt x="15695" y="5913"/>
                  </a:lnTo>
                  <a:lnTo>
                    <a:pt x="15720" y="6035"/>
                  </a:lnTo>
                  <a:lnTo>
                    <a:pt x="15403" y="6083"/>
                  </a:lnTo>
                  <a:lnTo>
                    <a:pt x="15136" y="6108"/>
                  </a:lnTo>
                  <a:lnTo>
                    <a:pt x="14089" y="6108"/>
                  </a:lnTo>
                  <a:lnTo>
                    <a:pt x="13554" y="6059"/>
                  </a:lnTo>
                  <a:lnTo>
                    <a:pt x="13019" y="6059"/>
                  </a:lnTo>
                  <a:lnTo>
                    <a:pt x="11340" y="6108"/>
                  </a:lnTo>
                  <a:lnTo>
                    <a:pt x="10318" y="6108"/>
                  </a:lnTo>
                  <a:lnTo>
                    <a:pt x="10001" y="6156"/>
                  </a:lnTo>
                  <a:lnTo>
                    <a:pt x="9928" y="5962"/>
                  </a:lnTo>
                  <a:lnTo>
                    <a:pt x="9831" y="5791"/>
                  </a:lnTo>
                  <a:lnTo>
                    <a:pt x="9709" y="5670"/>
                  </a:lnTo>
                  <a:lnTo>
                    <a:pt x="9539" y="5548"/>
                  </a:lnTo>
                  <a:lnTo>
                    <a:pt x="9417" y="5499"/>
                  </a:lnTo>
                  <a:lnTo>
                    <a:pt x="9296" y="5475"/>
                  </a:lnTo>
                  <a:lnTo>
                    <a:pt x="9028" y="5426"/>
                  </a:lnTo>
                  <a:lnTo>
                    <a:pt x="8882" y="5451"/>
                  </a:lnTo>
                  <a:lnTo>
                    <a:pt x="8761" y="5451"/>
                  </a:lnTo>
                  <a:lnTo>
                    <a:pt x="8615" y="5499"/>
                  </a:lnTo>
                  <a:lnTo>
                    <a:pt x="8517" y="5548"/>
                  </a:lnTo>
                  <a:lnTo>
                    <a:pt x="8420" y="5572"/>
                  </a:lnTo>
                  <a:lnTo>
                    <a:pt x="8323" y="5597"/>
                  </a:lnTo>
                  <a:lnTo>
                    <a:pt x="8225" y="5645"/>
                  </a:lnTo>
                  <a:lnTo>
                    <a:pt x="8128" y="5718"/>
                  </a:lnTo>
                  <a:lnTo>
                    <a:pt x="8055" y="5816"/>
                  </a:lnTo>
                  <a:lnTo>
                    <a:pt x="7982" y="5913"/>
                  </a:lnTo>
                  <a:lnTo>
                    <a:pt x="7933" y="6059"/>
                  </a:lnTo>
                  <a:lnTo>
                    <a:pt x="7885" y="6205"/>
                  </a:lnTo>
                  <a:lnTo>
                    <a:pt x="7568" y="6229"/>
                  </a:lnTo>
                  <a:lnTo>
                    <a:pt x="7228" y="6229"/>
                  </a:lnTo>
                  <a:lnTo>
                    <a:pt x="6546" y="6205"/>
                  </a:lnTo>
                  <a:lnTo>
                    <a:pt x="5865" y="6181"/>
                  </a:lnTo>
                  <a:lnTo>
                    <a:pt x="5524" y="6156"/>
                  </a:lnTo>
                  <a:lnTo>
                    <a:pt x="5208" y="6181"/>
                  </a:lnTo>
                  <a:lnTo>
                    <a:pt x="4551" y="6205"/>
                  </a:lnTo>
                  <a:lnTo>
                    <a:pt x="3918" y="6205"/>
                  </a:lnTo>
                  <a:lnTo>
                    <a:pt x="3310" y="6181"/>
                  </a:lnTo>
                  <a:lnTo>
                    <a:pt x="2994" y="6156"/>
                  </a:lnTo>
                  <a:lnTo>
                    <a:pt x="2677" y="6108"/>
                  </a:lnTo>
                  <a:lnTo>
                    <a:pt x="2385" y="6035"/>
                  </a:lnTo>
                  <a:lnTo>
                    <a:pt x="2118" y="5962"/>
                  </a:lnTo>
                  <a:lnTo>
                    <a:pt x="1850" y="5840"/>
                  </a:lnTo>
                  <a:lnTo>
                    <a:pt x="1631" y="5718"/>
                  </a:lnTo>
                  <a:lnTo>
                    <a:pt x="1412" y="5548"/>
                  </a:lnTo>
                  <a:lnTo>
                    <a:pt x="1242" y="5329"/>
                  </a:lnTo>
                  <a:lnTo>
                    <a:pt x="1096" y="5110"/>
                  </a:lnTo>
                  <a:lnTo>
                    <a:pt x="974" y="4818"/>
                  </a:lnTo>
                  <a:lnTo>
                    <a:pt x="901" y="4477"/>
                  </a:lnTo>
                  <a:lnTo>
                    <a:pt x="877" y="4137"/>
                  </a:lnTo>
                  <a:lnTo>
                    <a:pt x="901" y="3796"/>
                  </a:lnTo>
                  <a:lnTo>
                    <a:pt x="926" y="3455"/>
                  </a:lnTo>
                  <a:lnTo>
                    <a:pt x="974" y="2774"/>
                  </a:lnTo>
                  <a:lnTo>
                    <a:pt x="974" y="2434"/>
                  </a:lnTo>
                  <a:lnTo>
                    <a:pt x="950" y="2093"/>
                  </a:lnTo>
                  <a:close/>
                  <a:moveTo>
                    <a:pt x="17155" y="5767"/>
                  </a:moveTo>
                  <a:lnTo>
                    <a:pt x="17106" y="5864"/>
                  </a:lnTo>
                  <a:lnTo>
                    <a:pt x="17033" y="5986"/>
                  </a:lnTo>
                  <a:lnTo>
                    <a:pt x="16961" y="6083"/>
                  </a:lnTo>
                  <a:lnTo>
                    <a:pt x="16863" y="6181"/>
                  </a:lnTo>
                  <a:lnTo>
                    <a:pt x="16717" y="6302"/>
                  </a:lnTo>
                  <a:lnTo>
                    <a:pt x="16523" y="6400"/>
                  </a:lnTo>
                  <a:lnTo>
                    <a:pt x="16523" y="6400"/>
                  </a:lnTo>
                  <a:lnTo>
                    <a:pt x="16669" y="6229"/>
                  </a:lnTo>
                  <a:lnTo>
                    <a:pt x="17155" y="5767"/>
                  </a:lnTo>
                  <a:close/>
                  <a:moveTo>
                    <a:pt x="877" y="2093"/>
                  </a:moveTo>
                  <a:lnTo>
                    <a:pt x="804" y="2434"/>
                  </a:lnTo>
                  <a:lnTo>
                    <a:pt x="755" y="2799"/>
                  </a:lnTo>
                  <a:lnTo>
                    <a:pt x="707" y="3164"/>
                  </a:lnTo>
                  <a:lnTo>
                    <a:pt x="682" y="3553"/>
                  </a:lnTo>
                  <a:lnTo>
                    <a:pt x="682" y="3918"/>
                  </a:lnTo>
                  <a:lnTo>
                    <a:pt x="707" y="4283"/>
                  </a:lnTo>
                  <a:lnTo>
                    <a:pt x="780" y="4648"/>
                  </a:lnTo>
                  <a:lnTo>
                    <a:pt x="853" y="4988"/>
                  </a:lnTo>
                  <a:lnTo>
                    <a:pt x="950" y="5232"/>
                  </a:lnTo>
                  <a:lnTo>
                    <a:pt x="1072" y="5426"/>
                  </a:lnTo>
                  <a:lnTo>
                    <a:pt x="1242" y="5621"/>
                  </a:lnTo>
                  <a:lnTo>
                    <a:pt x="1412" y="5767"/>
                  </a:lnTo>
                  <a:lnTo>
                    <a:pt x="1607" y="5913"/>
                  </a:lnTo>
                  <a:lnTo>
                    <a:pt x="1801" y="6035"/>
                  </a:lnTo>
                  <a:lnTo>
                    <a:pt x="2045" y="6132"/>
                  </a:lnTo>
                  <a:lnTo>
                    <a:pt x="2264" y="6205"/>
                  </a:lnTo>
                  <a:lnTo>
                    <a:pt x="2580" y="6302"/>
                  </a:lnTo>
                  <a:lnTo>
                    <a:pt x="2896" y="6351"/>
                  </a:lnTo>
                  <a:lnTo>
                    <a:pt x="3213" y="6351"/>
                  </a:lnTo>
                  <a:lnTo>
                    <a:pt x="3553" y="6375"/>
                  </a:lnTo>
                  <a:lnTo>
                    <a:pt x="4210" y="6327"/>
                  </a:lnTo>
                  <a:lnTo>
                    <a:pt x="4843" y="6302"/>
                  </a:lnTo>
                  <a:lnTo>
                    <a:pt x="5695" y="6254"/>
                  </a:lnTo>
                  <a:lnTo>
                    <a:pt x="6108" y="6254"/>
                  </a:lnTo>
                  <a:lnTo>
                    <a:pt x="6546" y="6278"/>
                  </a:lnTo>
                  <a:lnTo>
                    <a:pt x="7203" y="6327"/>
                  </a:lnTo>
                  <a:lnTo>
                    <a:pt x="7544" y="6327"/>
                  </a:lnTo>
                  <a:lnTo>
                    <a:pt x="7860" y="6302"/>
                  </a:lnTo>
                  <a:lnTo>
                    <a:pt x="7836" y="6521"/>
                  </a:lnTo>
                  <a:lnTo>
                    <a:pt x="7812" y="6521"/>
                  </a:lnTo>
                  <a:lnTo>
                    <a:pt x="6133" y="6546"/>
                  </a:lnTo>
                  <a:lnTo>
                    <a:pt x="4454" y="6570"/>
                  </a:lnTo>
                  <a:lnTo>
                    <a:pt x="2921" y="6546"/>
                  </a:lnTo>
                  <a:lnTo>
                    <a:pt x="2142" y="6546"/>
                  </a:lnTo>
                  <a:lnTo>
                    <a:pt x="1753" y="6521"/>
                  </a:lnTo>
                  <a:lnTo>
                    <a:pt x="1388" y="6473"/>
                  </a:lnTo>
                  <a:lnTo>
                    <a:pt x="1242" y="6424"/>
                  </a:lnTo>
                  <a:lnTo>
                    <a:pt x="1096" y="6351"/>
                  </a:lnTo>
                  <a:lnTo>
                    <a:pt x="974" y="6254"/>
                  </a:lnTo>
                  <a:lnTo>
                    <a:pt x="877" y="6132"/>
                  </a:lnTo>
                  <a:lnTo>
                    <a:pt x="780" y="6010"/>
                  </a:lnTo>
                  <a:lnTo>
                    <a:pt x="731" y="5864"/>
                  </a:lnTo>
                  <a:lnTo>
                    <a:pt x="609" y="5548"/>
                  </a:lnTo>
                  <a:lnTo>
                    <a:pt x="536" y="5207"/>
                  </a:lnTo>
                  <a:lnTo>
                    <a:pt x="512" y="4867"/>
                  </a:lnTo>
                  <a:lnTo>
                    <a:pt x="488" y="4234"/>
                  </a:lnTo>
                  <a:lnTo>
                    <a:pt x="463" y="3577"/>
                  </a:lnTo>
                  <a:lnTo>
                    <a:pt x="488" y="2896"/>
                  </a:lnTo>
                  <a:lnTo>
                    <a:pt x="488" y="2531"/>
                  </a:lnTo>
                  <a:lnTo>
                    <a:pt x="463" y="2312"/>
                  </a:lnTo>
                  <a:lnTo>
                    <a:pt x="439" y="2142"/>
                  </a:lnTo>
                  <a:lnTo>
                    <a:pt x="877" y="2093"/>
                  </a:lnTo>
                  <a:close/>
                  <a:moveTo>
                    <a:pt x="17179" y="4842"/>
                  </a:moveTo>
                  <a:lnTo>
                    <a:pt x="17204" y="4964"/>
                  </a:lnTo>
                  <a:lnTo>
                    <a:pt x="17204" y="5183"/>
                  </a:lnTo>
                  <a:lnTo>
                    <a:pt x="17204" y="5378"/>
                  </a:lnTo>
                  <a:lnTo>
                    <a:pt x="16888" y="5597"/>
                  </a:lnTo>
                  <a:lnTo>
                    <a:pt x="16571" y="5864"/>
                  </a:lnTo>
                  <a:lnTo>
                    <a:pt x="16401" y="5986"/>
                  </a:lnTo>
                  <a:lnTo>
                    <a:pt x="16206" y="6132"/>
                  </a:lnTo>
                  <a:lnTo>
                    <a:pt x="16133" y="6229"/>
                  </a:lnTo>
                  <a:lnTo>
                    <a:pt x="16060" y="6327"/>
                  </a:lnTo>
                  <a:lnTo>
                    <a:pt x="16012" y="6424"/>
                  </a:lnTo>
                  <a:lnTo>
                    <a:pt x="15987" y="6521"/>
                  </a:lnTo>
                  <a:lnTo>
                    <a:pt x="15744" y="6546"/>
                  </a:lnTo>
                  <a:lnTo>
                    <a:pt x="15209" y="6570"/>
                  </a:lnTo>
                  <a:lnTo>
                    <a:pt x="14673" y="6546"/>
                  </a:lnTo>
                  <a:lnTo>
                    <a:pt x="14138" y="6521"/>
                  </a:lnTo>
                  <a:lnTo>
                    <a:pt x="13603" y="6521"/>
                  </a:lnTo>
                  <a:lnTo>
                    <a:pt x="11778" y="6546"/>
                  </a:lnTo>
                  <a:lnTo>
                    <a:pt x="10488" y="6546"/>
                  </a:lnTo>
                  <a:lnTo>
                    <a:pt x="10269" y="6570"/>
                  </a:lnTo>
                  <a:lnTo>
                    <a:pt x="10074" y="6619"/>
                  </a:lnTo>
                  <a:lnTo>
                    <a:pt x="10050" y="6327"/>
                  </a:lnTo>
                  <a:lnTo>
                    <a:pt x="10415" y="6351"/>
                  </a:lnTo>
                  <a:lnTo>
                    <a:pt x="10780" y="6327"/>
                  </a:lnTo>
                  <a:lnTo>
                    <a:pt x="11510" y="6302"/>
                  </a:lnTo>
                  <a:lnTo>
                    <a:pt x="12459" y="6254"/>
                  </a:lnTo>
                  <a:lnTo>
                    <a:pt x="13384" y="6254"/>
                  </a:lnTo>
                  <a:lnTo>
                    <a:pt x="13968" y="6278"/>
                  </a:lnTo>
                  <a:lnTo>
                    <a:pt x="14552" y="6302"/>
                  </a:lnTo>
                  <a:lnTo>
                    <a:pt x="15428" y="6302"/>
                  </a:lnTo>
                  <a:lnTo>
                    <a:pt x="15720" y="6254"/>
                  </a:lnTo>
                  <a:lnTo>
                    <a:pt x="15963" y="6205"/>
                  </a:lnTo>
                  <a:lnTo>
                    <a:pt x="16158" y="6132"/>
                  </a:lnTo>
                  <a:lnTo>
                    <a:pt x="16328" y="6010"/>
                  </a:lnTo>
                  <a:lnTo>
                    <a:pt x="16450" y="5889"/>
                  </a:lnTo>
                  <a:lnTo>
                    <a:pt x="16571" y="5743"/>
                  </a:lnTo>
                  <a:lnTo>
                    <a:pt x="16669" y="5572"/>
                  </a:lnTo>
                  <a:lnTo>
                    <a:pt x="16766" y="5402"/>
                  </a:lnTo>
                  <a:lnTo>
                    <a:pt x="16815" y="5207"/>
                  </a:lnTo>
                  <a:lnTo>
                    <a:pt x="17179" y="4842"/>
                  </a:lnTo>
                  <a:close/>
                  <a:moveTo>
                    <a:pt x="9174" y="5937"/>
                  </a:moveTo>
                  <a:lnTo>
                    <a:pt x="9296" y="5986"/>
                  </a:lnTo>
                  <a:lnTo>
                    <a:pt x="9417" y="6059"/>
                  </a:lnTo>
                  <a:lnTo>
                    <a:pt x="9515" y="6181"/>
                  </a:lnTo>
                  <a:lnTo>
                    <a:pt x="9588" y="6351"/>
                  </a:lnTo>
                  <a:lnTo>
                    <a:pt x="9612" y="6521"/>
                  </a:lnTo>
                  <a:lnTo>
                    <a:pt x="9612" y="6692"/>
                  </a:lnTo>
                  <a:lnTo>
                    <a:pt x="9612" y="6911"/>
                  </a:lnTo>
                  <a:lnTo>
                    <a:pt x="9588" y="7105"/>
                  </a:lnTo>
                  <a:lnTo>
                    <a:pt x="9515" y="7300"/>
                  </a:lnTo>
                  <a:lnTo>
                    <a:pt x="9442" y="7470"/>
                  </a:lnTo>
                  <a:lnTo>
                    <a:pt x="9320" y="7592"/>
                  </a:lnTo>
                  <a:lnTo>
                    <a:pt x="9247" y="7665"/>
                  </a:lnTo>
                  <a:lnTo>
                    <a:pt x="9174" y="7689"/>
                  </a:lnTo>
                  <a:lnTo>
                    <a:pt x="9077" y="7714"/>
                  </a:lnTo>
                  <a:lnTo>
                    <a:pt x="8834" y="7714"/>
                  </a:lnTo>
                  <a:lnTo>
                    <a:pt x="8736" y="7689"/>
                  </a:lnTo>
                  <a:lnTo>
                    <a:pt x="8615" y="7641"/>
                  </a:lnTo>
                  <a:lnTo>
                    <a:pt x="8517" y="7568"/>
                  </a:lnTo>
                  <a:lnTo>
                    <a:pt x="8444" y="7495"/>
                  </a:lnTo>
                  <a:lnTo>
                    <a:pt x="8371" y="7422"/>
                  </a:lnTo>
                  <a:lnTo>
                    <a:pt x="8323" y="7349"/>
                  </a:lnTo>
                  <a:lnTo>
                    <a:pt x="8298" y="7251"/>
                  </a:lnTo>
                  <a:lnTo>
                    <a:pt x="8274" y="7057"/>
                  </a:lnTo>
                  <a:lnTo>
                    <a:pt x="8250" y="6862"/>
                  </a:lnTo>
                  <a:lnTo>
                    <a:pt x="8274" y="6692"/>
                  </a:lnTo>
                  <a:lnTo>
                    <a:pt x="8323" y="6302"/>
                  </a:lnTo>
                  <a:lnTo>
                    <a:pt x="8371" y="6108"/>
                  </a:lnTo>
                  <a:lnTo>
                    <a:pt x="8396" y="6035"/>
                  </a:lnTo>
                  <a:lnTo>
                    <a:pt x="8444" y="5962"/>
                  </a:lnTo>
                  <a:lnTo>
                    <a:pt x="8542" y="5986"/>
                  </a:lnTo>
                  <a:lnTo>
                    <a:pt x="8858" y="5937"/>
                  </a:lnTo>
                  <a:close/>
                  <a:moveTo>
                    <a:pt x="8493" y="0"/>
                  </a:moveTo>
                  <a:lnTo>
                    <a:pt x="7958" y="49"/>
                  </a:lnTo>
                  <a:lnTo>
                    <a:pt x="7422" y="122"/>
                  </a:lnTo>
                  <a:lnTo>
                    <a:pt x="7179" y="195"/>
                  </a:lnTo>
                  <a:lnTo>
                    <a:pt x="6936" y="268"/>
                  </a:lnTo>
                  <a:lnTo>
                    <a:pt x="6692" y="365"/>
                  </a:lnTo>
                  <a:lnTo>
                    <a:pt x="6449" y="487"/>
                  </a:lnTo>
                  <a:lnTo>
                    <a:pt x="6303" y="584"/>
                  </a:lnTo>
                  <a:lnTo>
                    <a:pt x="6157" y="706"/>
                  </a:lnTo>
                  <a:lnTo>
                    <a:pt x="6035" y="852"/>
                  </a:lnTo>
                  <a:lnTo>
                    <a:pt x="5938" y="1022"/>
                  </a:lnTo>
                  <a:lnTo>
                    <a:pt x="5841" y="1193"/>
                  </a:lnTo>
                  <a:lnTo>
                    <a:pt x="5792" y="1387"/>
                  </a:lnTo>
                  <a:lnTo>
                    <a:pt x="5792" y="1558"/>
                  </a:lnTo>
                  <a:lnTo>
                    <a:pt x="5841" y="1728"/>
                  </a:lnTo>
                  <a:lnTo>
                    <a:pt x="4332" y="1704"/>
                  </a:lnTo>
                  <a:lnTo>
                    <a:pt x="3188" y="1655"/>
                  </a:lnTo>
                  <a:lnTo>
                    <a:pt x="2045" y="1606"/>
                  </a:lnTo>
                  <a:lnTo>
                    <a:pt x="853" y="1606"/>
                  </a:lnTo>
                  <a:lnTo>
                    <a:pt x="609" y="1631"/>
                  </a:lnTo>
                  <a:lnTo>
                    <a:pt x="366" y="1679"/>
                  </a:lnTo>
                  <a:lnTo>
                    <a:pt x="147" y="1752"/>
                  </a:lnTo>
                  <a:lnTo>
                    <a:pt x="74" y="1801"/>
                  </a:lnTo>
                  <a:lnTo>
                    <a:pt x="50" y="1825"/>
                  </a:lnTo>
                  <a:lnTo>
                    <a:pt x="1" y="1923"/>
                  </a:lnTo>
                  <a:lnTo>
                    <a:pt x="1" y="2020"/>
                  </a:lnTo>
                  <a:lnTo>
                    <a:pt x="50" y="2117"/>
                  </a:lnTo>
                  <a:lnTo>
                    <a:pt x="25" y="2336"/>
                  </a:lnTo>
                  <a:lnTo>
                    <a:pt x="25" y="2580"/>
                  </a:lnTo>
                  <a:lnTo>
                    <a:pt x="25" y="3042"/>
                  </a:lnTo>
                  <a:lnTo>
                    <a:pt x="1" y="3869"/>
                  </a:lnTo>
                  <a:lnTo>
                    <a:pt x="1" y="4258"/>
                  </a:lnTo>
                  <a:lnTo>
                    <a:pt x="25" y="4672"/>
                  </a:lnTo>
                  <a:lnTo>
                    <a:pt x="50" y="4988"/>
                  </a:lnTo>
                  <a:lnTo>
                    <a:pt x="98" y="5329"/>
                  </a:lnTo>
                  <a:lnTo>
                    <a:pt x="171" y="5645"/>
                  </a:lnTo>
                  <a:lnTo>
                    <a:pt x="269" y="5962"/>
                  </a:lnTo>
                  <a:lnTo>
                    <a:pt x="220" y="6010"/>
                  </a:lnTo>
                  <a:lnTo>
                    <a:pt x="220" y="6083"/>
                  </a:lnTo>
                  <a:lnTo>
                    <a:pt x="171" y="7251"/>
                  </a:lnTo>
                  <a:lnTo>
                    <a:pt x="147" y="8419"/>
                  </a:lnTo>
                  <a:lnTo>
                    <a:pt x="147" y="10731"/>
                  </a:lnTo>
                  <a:lnTo>
                    <a:pt x="147" y="11169"/>
                  </a:lnTo>
                  <a:lnTo>
                    <a:pt x="123" y="11582"/>
                  </a:lnTo>
                  <a:lnTo>
                    <a:pt x="50" y="12410"/>
                  </a:lnTo>
                  <a:lnTo>
                    <a:pt x="25" y="12775"/>
                  </a:lnTo>
                  <a:lnTo>
                    <a:pt x="25" y="13140"/>
                  </a:lnTo>
                  <a:lnTo>
                    <a:pt x="50" y="13310"/>
                  </a:lnTo>
                  <a:lnTo>
                    <a:pt x="98" y="13505"/>
                  </a:lnTo>
                  <a:lnTo>
                    <a:pt x="147" y="13675"/>
                  </a:lnTo>
                  <a:lnTo>
                    <a:pt x="220" y="13845"/>
                  </a:lnTo>
                  <a:lnTo>
                    <a:pt x="317" y="13991"/>
                  </a:lnTo>
                  <a:lnTo>
                    <a:pt x="415" y="14113"/>
                  </a:lnTo>
                  <a:lnTo>
                    <a:pt x="561" y="14210"/>
                  </a:lnTo>
                  <a:lnTo>
                    <a:pt x="707" y="14283"/>
                  </a:lnTo>
                  <a:lnTo>
                    <a:pt x="877" y="14356"/>
                  </a:lnTo>
                  <a:lnTo>
                    <a:pt x="1047" y="14405"/>
                  </a:lnTo>
                  <a:lnTo>
                    <a:pt x="1412" y="14454"/>
                  </a:lnTo>
                  <a:lnTo>
                    <a:pt x="1801" y="14478"/>
                  </a:lnTo>
                  <a:lnTo>
                    <a:pt x="2191" y="14454"/>
                  </a:lnTo>
                  <a:lnTo>
                    <a:pt x="2848" y="14405"/>
                  </a:lnTo>
                  <a:lnTo>
                    <a:pt x="3894" y="14332"/>
                  </a:lnTo>
                  <a:lnTo>
                    <a:pt x="4940" y="14308"/>
                  </a:lnTo>
                  <a:lnTo>
                    <a:pt x="7009" y="14235"/>
                  </a:lnTo>
                  <a:lnTo>
                    <a:pt x="9369" y="14210"/>
                  </a:lnTo>
                  <a:lnTo>
                    <a:pt x="11729" y="14235"/>
                  </a:lnTo>
                  <a:lnTo>
                    <a:pt x="12824" y="14283"/>
                  </a:lnTo>
                  <a:lnTo>
                    <a:pt x="13919" y="14332"/>
                  </a:lnTo>
                  <a:lnTo>
                    <a:pt x="15014" y="14356"/>
                  </a:lnTo>
                  <a:lnTo>
                    <a:pt x="16279" y="14356"/>
                  </a:lnTo>
                  <a:lnTo>
                    <a:pt x="16450" y="14332"/>
                  </a:lnTo>
                  <a:lnTo>
                    <a:pt x="16620" y="14283"/>
                  </a:lnTo>
                  <a:lnTo>
                    <a:pt x="16766" y="14235"/>
                  </a:lnTo>
                  <a:lnTo>
                    <a:pt x="16888" y="14162"/>
                  </a:lnTo>
                  <a:lnTo>
                    <a:pt x="17009" y="14089"/>
                  </a:lnTo>
                  <a:lnTo>
                    <a:pt x="17131" y="14016"/>
                  </a:lnTo>
                  <a:lnTo>
                    <a:pt x="17228" y="13918"/>
                  </a:lnTo>
                  <a:lnTo>
                    <a:pt x="17398" y="13675"/>
                  </a:lnTo>
                  <a:lnTo>
                    <a:pt x="17544" y="13407"/>
                  </a:lnTo>
                  <a:lnTo>
                    <a:pt x="17642" y="13091"/>
                  </a:lnTo>
                  <a:lnTo>
                    <a:pt x="17690" y="12750"/>
                  </a:lnTo>
                  <a:lnTo>
                    <a:pt x="17739" y="12337"/>
                  </a:lnTo>
                  <a:lnTo>
                    <a:pt x="17763" y="11631"/>
                  </a:lnTo>
                  <a:lnTo>
                    <a:pt x="17812" y="9733"/>
                  </a:lnTo>
                  <a:lnTo>
                    <a:pt x="17812" y="8760"/>
                  </a:lnTo>
                  <a:lnTo>
                    <a:pt x="17812" y="7860"/>
                  </a:lnTo>
                  <a:lnTo>
                    <a:pt x="17763" y="7154"/>
                  </a:lnTo>
                  <a:lnTo>
                    <a:pt x="17739" y="6911"/>
                  </a:lnTo>
                  <a:lnTo>
                    <a:pt x="17715" y="6765"/>
                  </a:lnTo>
                  <a:lnTo>
                    <a:pt x="17690" y="6692"/>
                  </a:lnTo>
                  <a:lnTo>
                    <a:pt x="17642" y="6643"/>
                  </a:lnTo>
                  <a:lnTo>
                    <a:pt x="17569" y="6619"/>
                  </a:lnTo>
                  <a:lnTo>
                    <a:pt x="17520" y="6619"/>
                  </a:lnTo>
                  <a:lnTo>
                    <a:pt x="17447" y="6643"/>
                  </a:lnTo>
                  <a:lnTo>
                    <a:pt x="17398" y="6667"/>
                  </a:lnTo>
                  <a:lnTo>
                    <a:pt x="17350" y="6692"/>
                  </a:lnTo>
                  <a:lnTo>
                    <a:pt x="17325" y="6740"/>
                  </a:lnTo>
                  <a:lnTo>
                    <a:pt x="17228" y="6765"/>
                  </a:lnTo>
                  <a:lnTo>
                    <a:pt x="17155" y="6813"/>
                  </a:lnTo>
                  <a:lnTo>
                    <a:pt x="16985" y="6959"/>
                  </a:lnTo>
                  <a:lnTo>
                    <a:pt x="16839" y="7130"/>
                  </a:lnTo>
                  <a:lnTo>
                    <a:pt x="16717" y="7276"/>
                  </a:lnTo>
                  <a:lnTo>
                    <a:pt x="16547" y="7495"/>
                  </a:lnTo>
                  <a:lnTo>
                    <a:pt x="16401" y="7762"/>
                  </a:lnTo>
                  <a:lnTo>
                    <a:pt x="16328" y="7908"/>
                  </a:lnTo>
                  <a:lnTo>
                    <a:pt x="16255" y="8054"/>
                  </a:lnTo>
                  <a:lnTo>
                    <a:pt x="16231" y="8176"/>
                  </a:lnTo>
                  <a:lnTo>
                    <a:pt x="16206" y="8322"/>
                  </a:lnTo>
                  <a:lnTo>
                    <a:pt x="16231" y="8371"/>
                  </a:lnTo>
                  <a:lnTo>
                    <a:pt x="16255" y="8395"/>
                  </a:lnTo>
                  <a:lnTo>
                    <a:pt x="16304" y="8395"/>
                  </a:lnTo>
                  <a:lnTo>
                    <a:pt x="16401" y="8346"/>
                  </a:lnTo>
                  <a:lnTo>
                    <a:pt x="16498" y="8273"/>
                  </a:lnTo>
                  <a:lnTo>
                    <a:pt x="16644" y="8103"/>
                  </a:lnTo>
                  <a:lnTo>
                    <a:pt x="16766" y="7884"/>
                  </a:lnTo>
                  <a:lnTo>
                    <a:pt x="16888" y="7689"/>
                  </a:lnTo>
                  <a:lnTo>
                    <a:pt x="17106" y="7373"/>
                  </a:lnTo>
                  <a:lnTo>
                    <a:pt x="17350" y="7057"/>
                  </a:lnTo>
                  <a:lnTo>
                    <a:pt x="17398" y="7762"/>
                  </a:lnTo>
                  <a:lnTo>
                    <a:pt x="17301" y="7787"/>
                  </a:lnTo>
                  <a:lnTo>
                    <a:pt x="17179" y="7811"/>
                  </a:lnTo>
                  <a:lnTo>
                    <a:pt x="17082" y="7884"/>
                  </a:lnTo>
                  <a:lnTo>
                    <a:pt x="16985" y="7957"/>
                  </a:lnTo>
                  <a:lnTo>
                    <a:pt x="16790" y="8152"/>
                  </a:lnTo>
                  <a:lnTo>
                    <a:pt x="16669" y="8322"/>
                  </a:lnTo>
                  <a:lnTo>
                    <a:pt x="16450" y="8590"/>
                  </a:lnTo>
                  <a:lnTo>
                    <a:pt x="16231" y="8882"/>
                  </a:lnTo>
                  <a:lnTo>
                    <a:pt x="16109" y="9101"/>
                  </a:lnTo>
                  <a:lnTo>
                    <a:pt x="16060" y="9198"/>
                  </a:lnTo>
                  <a:lnTo>
                    <a:pt x="16036" y="9271"/>
                  </a:lnTo>
                  <a:lnTo>
                    <a:pt x="16060" y="9320"/>
                  </a:lnTo>
                  <a:lnTo>
                    <a:pt x="16060" y="9393"/>
                  </a:lnTo>
                  <a:lnTo>
                    <a:pt x="16109" y="9417"/>
                  </a:lnTo>
                  <a:lnTo>
                    <a:pt x="16182" y="9417"/>
                  </a:lnTo>
                  <a:lnTo>
                    <a:pt x="16255" y="9368"/>
                  </a:lnTo>
                  <a:lnTo>
                    <a:pt x="16352" y="9271"/>
                  </a:lnTo>
                  <a:lnTo>
                    <a:pt x="16523" y="9028"/>
                  </a:lnTo>
                  <a:lnTo>
                    <a:pt x="16620" y="8882"/>
                  </a:lnTo>
                  <a:lnTo>
                    <a:pt x="16815" y="8638"/>
                  </a:lnTo>
                  <a:lnTo>
                    <a:pt x="16985" y="8419"/>
                  </a:lnTo>
                  <a:lnTo>
                    <a:pt x="17204" y="8200"/>
                  </a:lnTo>
                  <a:lnTo>
                    <a:pt x="17398" y="8006"/>
                  </a:lnTo>
                  <a:lnTo>
                    <a:pt x="17423" y="8468"/>
                  </a:lnTo>
                  <a:lnTo>
                    <a:pt x="17252" y="8565"/>
                  </a:lnTo>
                  <a:lnTo>
                    <a:pt x="17106" y="8687"/>
                  </a:lnTo>
                  <a:lnTo>
                    <a:pt x="16839" y="8955"/>
                  </a:lnTo>
                  <a:lnTo>
                    <a:pt x="16669" y="9149"/>
                  </a:lnTo>
                  <a:lnTo>
                    <a:pt x="16498" y="9368"/>
                  </a:lnTo>
                  <a:lnTo>
                    <a:pt x="16352" y="9587"/>
                  </a:lnTo>
                  <a:lnTo>
                    <a:pt x="16304" y="9709"/>
                  </a:lnTo>
                  <a:lnTo>
                    <a:pt x="16255" y="9831"/>
                  </a:lnTo>
                  <a:lnTo>
                    <a:pt x="16255" y="9879"/>
                  </a:lnTo>
                  <a:lnTo>
                    <a:pt x="16279" y="9904"/>
                  </a:lnTo>
                  <a:lnTo>
                    <a:pt x="16304" y="9928"/>
                  </a:lnTo>
                  <a:lnTo>
                    <a:pt x="16352" y="9928"/>
                  </a:lnTo>
                  <a:lnTo>
                    <a:pt x="16450" y="9879"/>
                  </a:lnTo>
                  <a:lnTo>
                    <a:pt x="16547" y="9806"/>
                  </a:lnTo>
                  <a:lnTo>
                    <a:pt x="16693" y="9660"/>
                  </a:lnTo>
                  <a:lnTo>
                    <a:pt x="16839" y="9514"/>
                  </a:lnTo>
                  <a:lnTo>
                    <a:pt x="16961" y="9320"/>
                  </a:lnTo>
                  <a:lnTo>
                    <a:pt x="17423" y="8784"/>
                  </a:lnTo>
                  <a:lnTo>
                    <a:pt x="17423" y="9076"/>
                  </a:lnTo>
                  <a:lnTo>
                    <a:pt x="17423" y="9101"/>
                  </a:lnTo>
                  <a:lnTo>
                    <a:pt x="17082" y="9441"/>
                  </a:lnTo>
                  <a:lnTo>
                    <a:pt x="16742" y="9806"/>
                  </a:lnTo>
                  <a:lnTo>
                    <a:pt x="16425" y="10123"/>
                  </a:lnTo>
                  <a:lnTo>
                    <a:pt x="16304" y="10293"/>
                  </a:lnTo>
                  <a:lnTo>
                    <a:pt x="16255" y="10366"/>
                  </a:lnTo>
                  <a:lnTo>
                    <a:pt x="16206" y="10463"/>
                  </a:lnTo>
                  <a:lnTo>
                    <a:pt x="16206" y="10512"/>
                  </a:lnTo>
                  <a:lnTo>
                    <a:pt x="16231" y="10536"/>
                  </a:lnTo>
                  <a:lnTo>
                    <a:pt x="16255" y="10561"/>
                  </a:lnTo>
                  <a:lnTo>
                    <a:pt x="16304" y="10561"/>
                  </a:lnTo>
                  <a:lnTo>
                    <a:pt x="16401" y="10512"/>
                  </a:lnTo>
                  <a:lnTo>
                    <a:pt x="16474" y="10463"/>
                  </a:lnTo>
                  <a:lnTo>
                    <a:pt x="16620" y="10293"/>
                  </a:lnTo>
                  <a:lnTo>
                    <a:pt x="16888" y="9977"/>
                  </a:lnTo>
                  <a:lnTo>
                    <a:pt x="17155" y="9612"/>
                  </a:lnTo>
                  <a:lnTo>
                    <a:pt x="17423" y="9222"/>
                  </a:lnTo>
                  <a:lnTo>
                    <a:pt x="17423" y="9928"/>
                  </a:lnTo>
                  <a:lnTo>
                    <a:pt x="17398" y="9928"/>
                  </a:lnTo>
                  <a:lnTo>
                    <a:pt x="16961" y="10293"/>
                  </a:lnTo>
                  <a:lnTo>
                    <a:pt x="16766" y="10488"/>
                  </a:lnTo>
                  <a:lnTo>
                    <a:pt x="16547" y="10682"/>
                  </a:lnTo>
                  <a:lnTo>
                    <a:pt x="16377" y="10853"/>
                  </a:lnTo>
                  <a:lnTo>
                    <a:pt x="16231" y="11047"/>
                  </a:lnTo>
                  <a:lnTo>
                    <a:pt x="16158" y="11145"/>
                  </a:lnTo>
                  <a:lnTo>
                    <a:pt x="16109" y="11266"/>
                  </a:lnTo>
                  <a:lnTo>
                    <a:pt x="16085" y="11388"/>
                  </a:lnTo>
                  <a:lnTo>
                    <a:pt x="16085" y="11485"/>
                  </a:lnTo>
                  <a:lnTo>
                    <a:pt x="16133" y="11534"/>
                  </a:lnTo>
                  <a:lnTo>
                    <a:pt x="16206" y="11558"/>
                  </a:lnTo>
                  <a:lnTo>
                    <a:pt x="16304" y="11509"/>
                  </a:lnTo>
                  <a:lnTo>
                    <a:pt x="16377" y="11461"/>
                  </a:lnTo>
                  <a:lnTo>
                    <a:pt x="16547" y="11291"/>
                  </a:lnTo>
                  <a:lnTo>
                    <a:pt x="16669" y="11096"/>
                  </a:lnTo>
                  <a:lnTo>
                    <a:pt x="16790" y="10926"/>
                  </a:lnTo>
                  <a:lnTo>
                    <a:pt x="17423" y="10196"/>
                  </a:lnTo>
                  <a:lnTo>
                    <a:pt x="17423" y="10755"/>
                  </a:lnTo>
                  <a:lnTo>
                    <a:pt x="17033" y="11096"/>
                  </a:lnTo>
                  <a:lnTo>
                    <a:pt x="16669" y="11436"/>
                  </a:lnTo>
                  <a:lnTo>
                    <a:pt x="16498" y="11607"/>
                  </a:lnTo>
                  <a:lnTo>
                    <a:pt x="16352" y="11777"/>
                  </a:lnTo>
                  <a:lnTo>
                    <a:pt x="16231" y="11972"/>
                  </a:lnTo>
                  <a:lnTo>
                    <a:pt x="16182" y="12093"/>
                  </a:lnTo>
                  <a:lnTo>
                    <a:pt x="16158" y="12191"/>
                  </a:lnTo>
                  <a:lnTo>
                    <a:pt x="16158" y="12239"/>
                  </a:lnTo>
                  <a:lnTo>
                    <a:pt x="16182" y="12288"/>
                  </a:lnTo>
                  <a:lnTo>
                    <a:pt x="16279" y="12288"/>
                  </a:lnTo>
                  <a:lnTo>
                    <a:pt x="16352" y="12239"/>
                  </a:lnTo>
                  <a:lnTo>
                    <a:pt x="16450" y="12166"/>
                  </a:lnTo>
                  <a:lnTo>
                    <a:pt x="16596" y="11996"/>
                  </a:lnTo>
                  <a:lnTo>
                    <a:pt x="16888" y="11655"/>
                  </a:lnTo>
                  <a:lnTo>
                    <a:pt x="17423" y="10999"/>
                  </a:lnTo>
                  <a:lnTo>
                    <a:pt x="17398" y="11485"/>
                  </a:lnTo>
                  <a:lnTo>
                    <a:pt x="17301" y="11582"/>
                  </a:lnTo>
                  <a:lnTo>
                    <a:pt x="17204" y="11680"/>
                  </a:lnTo>
                  <a:lnTo>
                    <a:pt x="17009" y="11899"/>
                  </a:lnTo>
                  <a:lnTo>
                    <a:pt x="16863" y="12045"/>
                  </a:lnTo>
                  <a:lnTo>
                    <a:pt x="16693" y="12191"/>
                  </a:lnTo>
                  <a:lnTo>
                    <a:pt x="16328" y="12410"/>
                  </a:lnTo>
                  <a:lnTo>
                    <a:pt x="16158" y="12556"/>
                  </a:lnTo>
                  <a:lnTo>
                    <a:pt x="15914" y="12750"/>
                  </a:lnTo>
                  <a:lnTo>
                    <a:pt x="15817" y="12848"/>
                  </a:lnTo>
                  <a:lnTo>
                    <a:pt x="15768" y="12969"/>
                  </a:lnTo>
                  <a:lnTo>
                    <a:pt x="15744" y="13018"/>
                  </a:lnTo>
                  <a:lnTo>
                    <a:pt x="15744" y="13067"/>
                  </a:lnTo>
                  <a:lnTo>
                    <a:pt x="15768" y="13115"/>
                  </a:lnTo>
                  <a:lnTo>
                    <a:pt x="15817" y="13164"/>
                  </a:lnTo>
                  <a:lnTo>
                    <a:pt x="15866" y="13213"/>
                  </a:lnTo>
                  <a:lnTo>
                    <a:pt x="15939" y="13188"/>
                  </a:lnTo>
                  <a:lnTo>
                    <a:pt x="16012" y="13164"/>
                  </a:lnTo>
                  <a:lnTo>
                    <a:pt x="16085" y="13140"/>
                  </a:lnTo>
                  <a:lnTo>
                    <a:pt x="16377" y="12872"/>
                  </a:lnTo>
                  <a:lnTo>
                    <a:pt x="16693" y="12653"/>
                  </a:lnTo>
                  <a:lnTo>
                    <a:pt x="17058" y="12361"/>
                  </a:lnTo>
                  <a:lnTo>
                    <a:pt x="17228" y="12191"/>
                  </a:lnTo>
                  <a:lnTo>
                    <a:pt x="17398" y="12020"/>
                  </a:lnTo>
                  <a:lnTo>
                    <a:pt x="17374" y="12312"/>
                  </a:lnTo>
                  <a:lnTo>
                    <a:pt x="17228" y="12385"/>
                  </a:lnTo>
                  <a:lnTo>
                    <a:pt x="17082" y="12507"/>
                  </a:lnTo>
                  <a:lnTo>
                    <a:pt x="16815" y="12726"/>
                  </a:lnTo>
                  <a:lnTo>
                    <a:pt x="16620" y="12921"/>
                  </a:lnTo>
                  <a:lnTo>
                    <a:pt x="16401" y="13115"/>
                  </a:lnTo>
                  <a:lnTo>
                    <a:pt x="16182" y="13359"/>
                  </a:lnTo>
                  <a:lnTo>
                    <a:pt x="16109" y="13456"/>
                  </a:lnTo>
                  <a:lnTo>
                    <a:pt x="16036" y="13578"/>
                  </a:lnTo>
                  <a:lnTo>
                    <a:pt x="16036" y="13626"/>
                  </a:lnTo>
                  <a:lnTo>
                    <a:pt x="16036" y="13675"/>
                  </a:lnTo>
                  <a:lnTo>
                    <a:pt x="16085" y="13699"/>
                  </a:lnTo>
                  <a:lnTo>
                    <a:pt x="16133" y="13699"/>
                  </a:lnTo>
                  <a:lnTo>
                    <a:pt x="16255" y="13651"/>
                  </a:lnTo>
                  <a:lnTo>
                    <a:pt x="16352" y="13602"/>
                  </a:lnTo>
                  <a:lnTo>
                    <a:pt x="16547" y="13432"/>
                  </a:lnTo>
                  <a:lnTo>
                    <a:pt x="16888" y="13067"/>
                  </a:lnTo>
                  <a:lnTo>
                    <a:pt x="17301" y="12677"/>
                  </a:lnTo>
                  <a:lnTo>
                    <a:pt x="17350" y="12629"/>
                  </a:lnTo>
                  <a:lnTo>
                    <a:pt x="17350" y="12629"/>
                  </a:lnTo>
                  <a:lnTo>
                    <a:pt x="17301" y="12969"/>
                  </a:lnTo>
                  <a:lnTo>
                    <a:pt x="17204" y="13286"/>
                  </a:lnTo>
                  <a:lnTo>
                    <a:pt x="17131" y="13456"/>
                  </a:lnTo>
                  <a:lnTo>
                    <a:pt x="17033" y="13578"/>
                  </a:lnTo>
                  <a:lnTo>
                    <a:pt x="16936" y="13699"/>
                  </a:lnTo>
                  <a:lnTo>
                    <a:pt x="16815" y="13797"/>
                  </a:lnTo>
                  <a:lnTo>
                    <a:pt x="16669" y="13894"/>
                  </a:lnTo>
                  <a:lnTo>
                    <a:pt x="16474" y="13967"/>
                  </a:lnTo>
                  <a:lnTo>
                    <a:pt x="16279" y="13991"/>
                  </a:lnTo>
                  <a:lnTo>
                    <a:pt x="15671" y="13991"/>
                  </a:lnTo>
                  <a:lnTo>
                    <a:pt x="15282" y="13943"/>
                  </a:lnTo>
                  <a:lnTo>
                    <a:pt x="14162" y="13894"/>
                  </a:lnTo>
                  <a:lnTo>
                    <a:pt x="13043" y="13821"/>
                  </a:lnTo>
                  <a:lnTo>
                    <a:pt x="11924" y="13797"/>
                  </a:lnTo>
                  <a:lnTo>
                    <a:pt x="10780" y="13772"/>
                  </a:lnTo>
                  <a:lnTo>
                    <a:pt x="8517" y="13772"/>
                  </a:lnTo>
                  <a:lnTo>
                    <a:pt x="6279" y="13797"/>
                  </a:lnTo>
                  <a:lnTo>
                    <a:pt x="4016" y="13870"/>
                  </a:lnTo>
                  <a:lnTo>
                    <a:pt x="3651" y="13894"/>
                  </a:lnTo>
                  <a:lnTo>
                    <a:pt x="3237" y="13943"/>
                  </a:lnTo>
                  <a:lnTo>
                    <a:pt x="2410" y="14016"/>
                  </a:lnTo>
                  <a:lnTo>
                    <a:pt x="1996" y="14040"/>
                  </a:lnTo>
                  <a:lnTo>
                    <a:pt x="1582" y="14016"/>
                  </a:lnTo>
                  <a:lnTo>
                    <a:pt x="1193" y="13943"/>
                  </a:lnTo>
                  <a:lnTo>
                    <a:pt x="1023" y="13894"/>
                  </a:lnTo>
                  <a:lnTo>
                    <a:pt x="828" y="13821"/>
                  </a:lnTo>
                  <a:lnTo>
                    <a:pt x="755" y="13772"/>
                  </a:lnTo>
                  <a:lnTo>
                    <a:pt x="682" y="13699"/>
                  </a:lnTo>
                  <a:lnTo>
                    <a:pt x="609" y="13626"/>
                  </a:lnTo>
                  <a:lnTo>
                    <a:pt x="561" y="13529"/>
                  </a:lnTo>
                  <a:lnTo>
                    <a:pt x="512" y="13334"/>
                  </a:lnTo>
                  <a:lnTo>
                    <a:pt x="488" y="13115"/>
                  </a:lnTo>
                  <a:lnTo>
                    <a:pt x="463" y="12896"/>
                  </a:lnTo>
                  <a:lnTo>
                    <a:pt x="488" y="12677"/>
                  </a:lnTo>
                  <a:lnTo>
                    <a:pt x="536" y="12288"/>
                  </a:lnTo>
                  <a:lnTo>
                    <a:pt x="585" y="11412"/>
                  </a:lnTo>
                  <a:lnTo>
                    <a:pt x="609" y="10561"/>
                  </a:lnTo>
                  <a:lnTo>
                    <a:pt x="609" y="9563"/>
                  </a:lnTo>
                  <a:lnTo>
                    <a:pt x="634" y="8565"/>
                  </a:lnTo>
                  <a:lnTo>
                    <a:pt x="634" y="7543"/>
                  </a:lnTo>
                  <a:lnTo>
                    <a:pt x="609" y="6546"/>
                  </a:lnTo>
                  <a:lnTo>
                    <a:pt x="731" y="6667"/>
                  </a:lnTo>
                  <a:lnTo>
                    <a:pt x="853" y="6765"/>
                  </a:lnTo>
                  <a:lnTo>
                    <a:pt x="999" y="6862"/>
                  </a:lnTo>
                  <a:lnTo>
                    <a:pt x="1144" y="6911"/>
                  </a:lnTo>
                  <a:lnTo>
                    <a:pt x="1315" y="6959"/>
                  </a:lnTo>
                  <a:lnTo>
                    <a:pt x="1485" y="6984"/>
                  </a:lnTo>
                  <a:lnTo>
                    <a:pt x="1290" y="7154"/>
                  </a:lnTo>
                  <a:lnTo>
                    <a:pt x="1193" y="7227"/>
                  </a:lnTo>
                  <a:lnTo>
                    <a:pt x="1096" y="7324"/>
                  </a:lnTo>
                  <a:lnTo>
                    <a:pt x="1047" y="7373"/>
                  </a:lnTo>
                  <a:lnTo>
                    <a:pt x="1023" y="7446"/>
                  </a:lnTo>
                  <a:lnTo>
                    <a:pt x="1047" y="7495"/>
                  </a:lnTo>
                  <a:lnTo>
                    <a:pt x="1096" y="7543"/>
                  </a:lnTo>
                  <a:lnTo>
                    <a:pt x="1169" y="7592"/>
                  </a:lnTo>
                  <a:lnTo>
                    <a:pt x="1217" y="7592"/>
                  </a:lnTo>
                  <a:lnTo>
                    <a:pt x="1242" y="7568"/>
                  </a:lnTo>
                  <a:lnTo>
                    <a:pt x="1363" y="7470"/>
                  </a:lnTo>
                  <a:lnTo>
                    <a:pt x="1509" y="7349"/>
                  </a:lnTo>
                  <a:lnTo>
                    <a:pt x="1704" y="7154"/>
                  </a:lnTo>
                  <a:lnTo>
                    <a:pt x="1826" y="7008"/>
                  </a:lnTo>
                  <a:lnTo>
                    <a:pt x="2020" y="7032"/>
                  </a:lnTo>
                  <a:lnTo>
                    <a:pt x="2264" y="7032"/>
                  </a:lnTo>
                  <a:lnTo>
                    <a:pt x="2093" y="7154"/>
                  </a:lnTo>
                  <a:lnTo>
                    <a:pt x="1850" y="7349"/>
                  </a:lnTo>
                  <a:lnTo>
                    <a:pt x="1753" y="7446"/>
                  </a:lnTo>
                  <a:lnTo>
                    <a:pt x="1680" y="7543"/>
                  </a:lnTo>
                  <a:lnTo>
                    <a:pt x="1655" y="7641"/>
                  </a:lnTo>
                  <a:lnTo>
                    <a:pt x="1680" y="7714"/>
                  </a:lnTo>
                  <a:lnTo>
                    <a:pt x="1753" y="7738"/>
                  </a:lnTo>
                  <a:lnTo>
                    <a:pt x="1850" y="7714"/>
                  </a:lnTo>
                  <a:lnTo>
                    <a:pt x="1947" y="7665"/>
                  </a:lnTo>
                  <a:lnTo>
                    <a:pt x="2045" y="7568"/>
                  </a:lnTo>
                  <a:lnTo>
                    <a:pt x="2239" y="7373"/>
                  </a:lnTo>
                  <a:lnTo>
                    <a:pt x="2410" y="7203"/>
                  </a:lnTo>
                  <a:lnTo>
                    <a:pt x="2580" y="7032"/>
                  </a:lnTo>
                  <a:lnTo>
                    <a:pt x="2775" y="7032"/>
                  </a:lnTo>
                  <a:lnTo>
                    <a:pt x="2726" y="7081"/>
                  </a:lnTo>
                  <a:lnTo>
                    <a:pt x="2483" y="7276"/>
                  </a:lnTo>
                  <a:lnTo>
                    <a:pt x="2361" y="7397"/>
                  </a:lnTo>
                  <a:lnTo>
                    <a:pt x="2288" y="7519"/>
                  </a:lnTo>
                  <a:lnTo>
                    <a:pt x="2264" y="7568"/>
                  </a:lnTo>
                  <a:lnTo>
                    <a:pt x="2264" y="7641"/>
                  </a:lnTo>
                  <a:lnTo>
                    <a:pt x="2288" y="7689"/>
                  </a:lnTo>
                  <a:lnTo>
                    <a:pt x="2312" y="7738"/>
                  </a:lnTo>
                  <a:lnTo>
                    <a:pt x="2361" y="7762"/>
                  </a:lnTo>
                  <a:lnTo>
                    <a:pt x="2410" y="7787"/>
                  </a:lnTo>
                  <a:lnTo>
                    <a:pt x="2458" y="7787"/>
                  </a:lnTo>
                  <a:lnTo>
                    <a:pt x="2531" y="7762"/>
                  </a:lnTo>
                  <a:lnTo>
                    <a:pt x="2653" y="7665"/>
                  </a:lnTo>
                  <a:lnTo>
                    <a:pt x="2848" y="7470"/>
                  </a:lnTo>
                  <a:lnTo>
                    <a:pt x="3042" y="7251"/>
                  </a:lnTo>
                  <a:lnTo>
                    <a:pt x="3140" y="7154"/>
                  </a:lnTo>
                  <a:lnTo>
                    <a:pt x="3188" y="7057"/>
                  </a:lnTo>
                  <a:lnTo>
                    <a:pt x="3505" y="7057"/>
                  </a:lnTo>
                  <a:lnTo>
                    <a:pt x="3261" y="7203"/>
                  </a:lnTo>
                  <a:lnTo>
                    <a:pt x="3067" y="7349"/>
                  </a:lnTo>
                  <a:lnTo>
                    <a:pt x="2969" y="7446"/>
                  </a:lnTo>
                  <a:lnTo>
                    <a:pt x="2921" y="7543"/>
                  </a:lnTo>
                  <a:lnTo>
                    <a:pt x="2896" y="7616"/>
                  </a:lnTo>
                  <a:lnTo>
                    <a:pt x="2896" y="7665"/>
                  </a:lnTo>
                  <a:lnTo>
                    <a:pt x="2921" y="7714"/>
                  </a:lnTo>
                  <a:lnTo>
                    <a:pt x="2945" y="7738"/>
                  </a:lnTo>
                  <a:lnTo>
                    <a:pt x="2994" y="7762"/>
                  </a:lnTo>
                  <a:lnTo>
                    <a:pt x="3042" y="7787"/>
                  </a:lnTo>
                  <a:lnTo>
                    <a:pt x="3091" y="7762"/>
                  </a:lnTo>
                  <a:lnTo>
                    <a:pt x="3164" y="7738"/>
                  </a:lnTo>
                  <a:lnTo>
                    <a:pt x="3310" y="7568"/>
                  </a:lnTo>
                  <a:lnTo>
                    <a:pt x="3456" y="7397"/>
                  </a:lnTo>
                  <a:lnTo>
                    <a:pt x="3748" y="7057"/>
                  </a:lnTo>
                  <a:lnTo>
                    <a:pt x="4186" y="7057"/>
                  </a:lnTo>
                  <a:lnTo>
                    <a:pt x="4040" y="7154"/>
                  </a:lnTo>
                  <a:lnTo>
                    <a:pt x="3870" y="7324"/>
                  </a:lnTo>
                  <a:lnTo>
                    <a:pt x="3724" y="7495"/>
                  </a:lnTo>
                  <a:lnTo>
                    <a:pt x="3699" y="7568"/>
                  </a:lnTo>
                  <a:lnTo>
                    <a:pt x="3699" y="7616"/>
                  </a:lnTo>
                  <a:lnTo>
                    <a:pt x="3724" y="7665"/>
                  </a:lnTo>
                  <a:lnTo>
                    <a:pt x="3772" y="7714"/>
                  </a:lnTo>
                  <a:lnTo>
                    <a:pt x="3845" y="7738"/>
                  </a:lnTo>
                  <a:lnTo>
                    <a:pt x="3894" y="7738"/>
                  </a:lnTo>
                  <a:lnTo>
                    <a:pt x="3967" y="7714"/>
                  </a:lnTo>
                  <a:lnTo>
                    <a:pt x="4016" y="7665"/>
                  </a:lnTo>
                  <a:lnTo>
                    <a:pt x="4137" y="7495"/>
                  </a:lnTo>
                  <a:lnTo>
                    <a:pt x="4259" y="7324"/>
                  </a:lnTo>
                  <a:lnTo>
                    <a:pt x="4332" y="7203"/>
                  </a:lnTo>
                  <a:lnTo>
                    <a:pt x="4381" y="7057"/>
                  </a:lnTo>
                  <a:lnTo>
                    <a:pt x="4624" y="7057"/>
                  </a:lnTo>
                  <a:lnTo>
                    <a:pt x="4502" y="7154"/>
                  </a:lnTo>
                  <a:lnTo>
                    <a:pt x="4405" y="7300"/>
                  </a:lnTo>
                  <a:lnTo>
                    <a:pt x="4332" y="7422"/>
                  </a:lnTo>
                  <a:lnTo>
                    <a:pt x="4259" y="7543"/>
                  </a:lnTo>
                  <a:lnTo>
                    <a:pt x="4259" y="7616"/>
                  </a:lnTo>
                  <a:lnTo>
                    <a:pt x="4283" y="7665"/>
                  </a:lnTo>
                  <a:lnTo>
                    <a:pt x="4308" y="7714"/>
                  </a:lnTo>
                  <a:lnTo>
                    <a:pt x="4356" y="7762"/>
                  </a:lnTo>
                  <a:lnTo>
                    <a:pt x="4405" y="7787"/>
                  </a:lnTo>
                  <a:lnTo>
                    <a:pt x="4454" y="7787"/>
                  </a:lnTo>
                  <a:lnTo>
                    <a:pt x="4527" y="7762"/>
                  </a:lnTo>
                  <a:lnTo>
                    <a:pt x="4575" y="7738"/>
                  </a:lnTo>
                  <a:lnTo>
                    <a:pt x="4600" y="7689"/>
                  </a:lnTo>
                  <a:lnTo>
                    <a:pt x="4746" y="7495"/>
                  </a:lnTo>
                  <a:lnTo>
                    <a:pt x="4867" y="7300"/>
                  </a:lnTo>
                  <a:lnTo>
                    <a:pt x="4965" y="7178"/>
                  </a:lnTo>
                  <a:lnTo>
                    <a:pt x="5038" y="7032"/>
                  </a:lnTo>
                  <a:lnTo>
                    <a:pt x="5354" y="7032"/>
                  </a:lnTo>
                  <a:lnTo>
                    <a:pt x="5208" y="7178"/>
                  </a:lnTo>
                  <a:lnTo>
                    <a:pt x="5062" y="7373"/>
                  </a:lnTo>
                  <a:lnTo>
                    <a:pt x="4989" y="7470"/>
                  </a:lnTo>
                  <a:lnTo>
                    <a:pt x="4940" y="7592"/>
                  </a:lnTo>
                  <a:lnTo>
                    <a:pt x="4940" y="7641"/>
                  </a:lnTo>
                  <a:lnTo>
                    <a:pt x="4940" y="7665"/>
                  </a:lnTo>
                  <a:lnTo>
                    <a:pt x="4989" y="7762"/>
                  </a:lnTo>
                  <a:lnTo>
                    <a:pt x="5086" y="7787"/>
                  </a:lnTo>
                  <a:lnTo>
                    <a:pt x="5135" y="7787"/>
                  </a:lnTo>
                  <a:lnTo>
                    <a:pt x="5159" y="7762"/>
                  </a:lnTo>
                  <a:lnTo>
                    <a:pt x="5257" y="7689"/>
                  </a:lnTo>
                  <a:lnTo>
                    <a:pt x="5330" y="7616"/>
                  </a:lnTo>
                  <a:lnTo>
                    <a:pt x="5451" y="7422"/>
                  </a:lnTo>
                  <a:lnTo>
                    <a:pt x="5670" y="7032"/>
                  </a:lnTo>
                  <a:lnTo>
                    <a:pt x="6011" y="7032"/>
                  </a:lnTo>
                  <a:lnTo>
                    <a:pt x="5889" y="7130"/>
                  </a:lnTo>
                  <a:lnTo>
                    <a:pt x="5719" y="7300"/>
                  </a:lnTo>
                  <a:lnTo>
                    <a:pt x="5573" y="7495"/>
                  </a:lnTo>
                  <a:lnTo>
                    <a:pt x="5549" y="7568"/>
                  </a:lnTo>
                  <a:lnTo>
                    <a:pt x="5573" y="7616"/>
                  </a:lnTo>
                  <a:lnTo>
                    <a:pt x="5597" y="7665"/>
                  </a:lnTo>
                  <a:lnTo>
                    <a:pt x="5646" y="7714"/>
                  </a:lnTo>
                  <a:lnTo>
                    <a:pt x="5695" y="7738"/>
                  </a:lnTo>
                  <a:lnTo>
                    <a:pt x="5743" y="7738"/>
                  </a:lnTo>
                  <a:lnTo>
                    <a:pt x="5816" y="7714"/>
                  </a:lnTo>
                  <a:lnTo>
                    <a:pt x="5865" y="7665"/>
                  </a:lnTo>
                  <a:lnTo>
                    <a:pt x="6060" y="7349"/>
                  </a:lnTo>
                  <a:lnTo>
                    <a:pt x="6157" y="7178"/>
                  </a:lnTo>
                  <a:lnTo>
                    <a:pt x="6230" y="7032"/>
                  </a:lnTo>
                  <a:lnTo>
                    <a:pt x="6936" y="7008"/>
                  </a:lnTo>
                  <a:lnTo>
                    <a:pt x="6936" y="7008"/>
                  </a:lnTo>
                  <a:lnTo>
                    <a:pt x="6765" y="7154"/>
                  </a:lnTo>
                  <a:lnTo>
                    <a:pt x="6619" y="7276"/>
                  </a:lnTo>
                  <a:lnTo>
                    <a:pt x="6449" y="7422"/>
                  </a:lnTo>
                  <a:lnTo>
                    <a:pt x="6303" y="7592"/>
                  </a:lnTo>
                  <a:lnTo>
                    <a:pt x="6279" y="7641"/>
                  </a:lnTo>
                  <a:lnTo>
                    <a:pt x="6254" y="7714"/>
                  </a:lnTo>
                  <a:lnTo>
                    <a:pt x="6279" y="7762"/>
                  </a:lnTo>
                  <a:lnTo>
                    <a:pt x="6303" y="7811"/>
                  </a:lnTo>
                  <a:lnTo>
                    <a:pt x="6352" y="7835"/>
                  </a:lnTo>
                  <a:lnTo>
                    <a:pt x="6400" y="7860"/>
                  </a:lnTo>
                  <a:lnTo>
                    <a:pt x="6473" y="7835"/>
                  </a:lnTo>
                  <a:lnTo>
                    <a:pt x="6522" y="7811"/>
                  </a:lnTo>
                  <a:lnTo>
                    <a:pt x="6790" y="7470"/>
                  </a:lnTo>
                  <a:lnTo>
                    <a:pt x="6911" y="7251"/>
                  </a:lnTo>
                  <a:lnTo>
                    <a:pt x="7009" y="7032"/>
                  </a:lnTo>
                  <a:lnTo>
                    <a:pt x="7009" y="7008"/>
                  </a:lnTo>
                  <a:lnTo>
                    <a:pt x="7398" y="7008"/>
                  </a:lnTo>
                  <a:lnTo>
                    <a:pt x="7252" y="7130"/>
                  </a:lnTo>
                  <a:lnTo>
                    <a:pt x="7106" y="7276"/>
                  </a:lnTo>
                  <a:lnTo>
                    <a:pt x="6984" y="7446"/>
                  </a:lnTo>
                  <a:lnTo>
                    <a:pt x="6887" y="7616"/>
                  </a:lnTo>
                  <a:lnTo>
                    <a:pt x="6863" y="7689"/>
                  </a:lnTo>
                  <a:lnTo>
                    <a:pt x="6887" y="7738"/>
                  </a:lnTo>
                  <a:lnTo>
                    <a:pt x="6911" y="7787"/>
                  </a:lnTo>
                  <a:lnTo>
                    <a:pt x="6960" y="7835"/>
                  </a:lnTo>
                  <a:lnTo>
                    <a:pt x="7009" y="7860"/>
                  </a:lnTo>
                  <a:lnTo>
                    <a:pt x="7057" y="7860"/>
                  </a:lnTo>
                  <a:lnTo>
                    <a:pt x="7130" y="7835"/>
                  </a:lnTo>
                  <a:lnTo>
                    <a:pt x="7179" y="7787"/>
                  </a:lnTo>
                  <a:lnTo>
                    <a:pt x="7398" y="7397"/>
                  </a:lnTo>
                  <a:lnTo>
                    <a:pt x="7617" y="7008"/>
                  </a:lnTo>
                  <a:lnTo>
                    <a:pt x="7812" y="7008"/>
                  </a:lnTo>
                  <a:lnTo>
                    <a:pt x="7812" y="7081"/>
                  </a:lnTo>
                  <a:lnTo>
                    <a:pt x="7690" y="7251"/>
                  </a:lnTo>
                  <a:lnTo>
                    <a:pt x="7568" y="7446"/>
                  </a:lnTo>
                  <a:lnTo>
                    <a:pt x="7520" y="7568"/>
                  </a:lnTo>
                  <a:lnTo>
                    <a:pt x="7471" y="7665"/>
                  </a:lnTo>
                  <a:lnTo>
                    <a:pt x="7471" y="7762"/>
                  </a:lnTo>
                  <a:lnTo>
                    <a:pt x="7495" y="7811"/>
                  </a:lnTo>
                  <a:lnTo>
                    <a:pt x="7544" y="7860"/>
                  </a:lnTo>
                  <a:lnTo>
                    <a:pt x="7593" y="7884"/>
                  </a:lnTo>
                  <a:lnTo>
                    <a:pt x="7666" y="7908"/>
                  </a:lnTo>
                  <a:lnTo>
                    <a:pt x="7739" y="7884"/>
                  </a:lnTo>
                  <a:lnTo>
                    <a:pt x="7787" y="7835"/>
                  </a:lnTo>
                  <a:lnTo>
                    <a:pt x="7836" y="7762"/>
                  </a:lnTo>
                  <a:lnTo>
                    <a:pt x="7933" y="7519"/>
                  </a:lnTo>
                  <a:lnTo>
                    <a:pt x="8031" y="7665"/>
                  </a:lnTo>
                  <a:lnTo>
                    <a:pt x="8152" y="7835"/>
                  </a:lnTo>
                  <a:lnTo>
                    <a:pt x="8274" y="7957"/>
                  </a:lnTo>
                  <a:lnTo>
                    <a:pt x="8444" y="8054"/>
                  </a:lnTo>
                  <a:lnTo>
                    <a:pt x="8615" y="8127"/>
                  </a:lnTo>
                  <a:lnTo>
                    <a:pt x="8785" y="8176"/>
                  </a:lnTo>
                  <a:lnTo>
                    <a:pt x="9004" y="8200"/>
                  </a:lnTo>
                  <a:lnTo>
                    <a:pt x="9198" y="8152"/>
                  </a:lnTo>
                  <a:lnTo>
                    <a:pt x="9393" y="8079"/>
                  </a:lnTo>
                  <a:lnTo>
                    <a:pt x="9563" y="7981"/>
                  </a:lnTo>
                  <a:lnTo>
                    <a:pt x="9709" y="7860"/>
                  </a:lnTo>
                  <a:lnTo>
                    <a:pt x="9807" y="7714"/>
                  </a:lnTo>
                  <a:lnTo>
                    <a:pt x="9904" y="7543"/>
                  </a:lnTo>
                  <a:lnTo>
                    <a:pt x="9977" y="7373"/>
                  </a:lnTo>
                  <a:lnTo>
                    <a:pt x="10026" y="7178"/>
                  </a:lnTo>
                  <a:lnTo>
                    <a:pt x="10050" y="6984"/>
                  </a:lnTo>
                  <a:lnTo>
                    <a:pt x="10415" y="7032"/>
                  </a:lnTo>
                  <a:lnTo>
                    <a:pt x="10293" y="7130"/>
                  </a:lnTo>
                  <a:lnTo>
                    <a:pt x="10172" y="7227"/>
                  </a:lnTo>
                  <a:lnTo>
                    <a:pt x="10026" y="7397"/>
                  </a:lnTo>
                  <a:lnTo>
                    <a:pt x="9928" y="7616"/>
                  </a:lnTo>
                  <a:lnTo>
                    <a:pt x="9904" y="7665"/>
                  </a:lnTo>
                  <a:lnTo>
                    <a:pt x="9928" y="7738"/>
                  </a:lnTo>
                  <a:lnTo>
                    <a:pt x="9977" y="7762"/>
                  </a:lnTo>
                  <a:lnTo>
                    <a:pt x="10026" y="7811"/>
                  </a:lnTo>
                  <a:lnTo>
                    <a:pt x="10099" y="7811"/>
                  </a:lnTo>
                  <a:lnTo>
                    <a:pt x="10147" y="7787"/>
                  </a:lnTo>
                  <a:lnTo>
                    <a:pt x="10220" y="7762"/>
                  </a:lnTo>
                  <a:lnTo>
                    <a:pt x="10245" y="7689"/>
                  </a:lnTo>
                  <a:lnTo>
                    <a:pt x="10342" y="7519"/>
                  </a:lnTo>
                  <a:lnTo>
                    <a:pt x="10439" y="7349"/>
                  </a:lnTo>
                  <a:lnTo>
                    <a:pt x="10488" y="7203"/>
                  </a:lnTo>
                  <a:lnTo>
                    <a:pt x="10512" y="7057"/>
                  </a:lnTo>
                  <a:lnTo>
                    <a:pt x="11048" y="7057"/>
                  </a:lnTo>
                  <a:lnTo>
                    <a:pt x="10926" y="7178"/>
                  </a:lnTo>
                  <a:lnTo>
                    <a:pt x="10829" y="7300"/>
                  </a:lnTo>
                  <a:lnTo>
                    <a:pt x="10756" y="7446"/>
                  </a:lnTo>
                  <a:lnTo>
                    <a:pt x="10683" y="7592"/>
                  </a:lnTo>
                  <a:lnTo>
                    <a:pt x="10683" y="7641"/>
                  </a:lnTo>
                  <a:lnTo>
                    <a:pt x="10683" y="7665"/>
                  </a:lnTo>
                  <a:lnTo>
                    <a:pt x="10707" y="7714"/>
                  </a:lnTo>
                  <a:lnTo>
                    <a:pt x="10756" y="7714"/>
                  </a:lnTo>
                  <a:lnTo>
                    <a:pt x="10829" y="7738"/>
                  </a:lnTo>
                  <a:lnTo>
                    <a:pt x="10877" y="7714"/>
                  </a:lnTo>
                  <a:lnTo>
                    <a:pt x="10902" y="7689"/>
                  </a:lnTo>
                  <a:lnTo>
                    <a:pt x="10999" y="7543"/>
                  </a:lnTo>
                  <a:lnTo>
                    <a:pt x="11096" y="7373"/>
                  </a:lnTo>
                  <a:lnTo>
                    <a:pt x="11267" y="7057"/>
                  </a:lnTo>
                  <a:lnTo>
                    <a:pt x="11534" y="7032"/>
                  </a:lnTo>
                  <a:lnTo>
                    <a:pt x="11340" y="7300"/>
                  </a:lnTo>
                  <a:lnTo>
                    <a:pt x="11242" y="7446"/>
                  </a:lnTo>
                  <a:lnTo>
                    <a:pt x="11169" y="7592"/>
                  </a:lnTo>
                  <a:lnTo>
                    <a:pt x="11169" y="7665"/>
                  </a:lnTo>
                  <a:lnTo>
                    <a:pt x="11194" y="7714"/>
                  </a:lnTo>
                  <a:lnTo>
                    <a:pt x="11218" y="7762"/>
                  </a:lnTo>
                  <a:lnTo>
                    <a:pt x="11267" y="7787"/>
                  </a:lnTo>
                  <a:lnTo>
                    <a:pt x="11388" y="7787"/>
                  </a:lnTo>
                  <a:lnTo>
                    <a:pt x="11437" y="7762"/>
                  </a:lnTo>
                  <a:lnTo>
                    <a:pt x="11461" y="7714"/>
                  </a:lnTo>
                  <a:lnTo>
                    <a:pt x="11632" y="7373"/>
                  </a:lnTo>
                  <a:lnTo>
                    <a:pt x="11778" y="7032"/>
                  </a:lnTo>
                  <a:lnTo>
                    <a:pt x="12191" y="7032"/>
                  </a:lnTo>
                  <a:lnTo>
                    <a:pt x="12021" y="7227"/>
                  </a:lnTo>
                  <a:lnTo>
                    <a:pt x="11948" y="7349"/>
                  </a:lnTo>
                  <a:lnTo>
                    <a:pt x="11875" y="7470"/>
                  </a:lnTo>
                  <a:lnTo>
                    <a:pt x="11851" y="7592"/>
                  </a:lnTo>
                  <a:lnTo>
                    <a:pt x="11851" y="7641"/>
                  </a:lnTo>
                  <a:lnTo>
                    <a:pt x="11875" y="7714"/>
                  </a:lnTo>
                  <a:lnTo>
                    <a:pt x="11924" y="7738"/>
                  </a:lnTo>
                  <a:lnTo>
                    <a:pt x="11972" y="7762"/>
                  </a:lnTo>
                  <a:lnTo>
                    <a:pt x="12021" y="7738"/>
                  </a:lnTo>
                  <a:lnTo>
                    <a:pt x="12070" y="7689"/>
                  </a:lnTo>
                  <a:lnTo>
                    <a:pt x="12143" y="7592"/>
                  </a:lnTo>
                  <a:lnTo>
                    <a:pt x="12240" y="7349"/>
                  </a:lnTo>
                  <a:lnTo>
                    <a:pt x="12386" y="7032"/>
                  </a:lnTo>
                  <a:lnTo>
                    <a:pt x="12775" y="7008"/>
                  </a:lnTo>
                  <a:lnTo>
                    <a:pt x="12654" y="7130"/>
                  </a:lnTo>
                  <a:lnTo>
                    <a:pt x="12556" y="7276"/>
                  </a:lnTo>
                  <a:lnTo>
                    <a:pt x="12459" y="7397"/>
                  </a:lnTo>
                  <a:lnTo>
                    <a:pt x="12386" y="7568"/>
                  </a:lnTo>
                  <a:lnTo>
                    <a:pt x="12386" y="7616"/>
                  </a:lnTo>
                  <a:lnTo>
                    <a:pt x="12410" y="7665"/>
                  </a:lnTo>
                  <a:lnTo>
                    <a:pt x="12435" y="7689"/>
                  </a:lnTo>
                  <a:lnTo>
                    <a:pt x="12483" y="7714"/>
                  </a:lnTo>
                  <a:lnTo>
                    <a:pt x="12581" y="7714"/>
                  </a:lnTo>
                  <a:lnTo>
                    <a:pt x="12605" y="7689"/>
                  </a:lnTo>
                  <a:lnTo>
                    <a:pt x="12654" y="7641"/>
                  </a:lnTo>
                  <a:lnTo>
                    <a:pt x="12702" y="7470"/>
                  </a:lnTo>
                  <a:lnTo>
                    <a:pt x="12775" y="7300"/>
                  </a:lnTo>
                  <a:lnTo>
                    <a:pt x="12970" y="7008"/>
                  </a:lnTo>
                  <a:lnTo>
                    <a:pt x="13384" y="7008"/>
                  </a:lnTo>
                  <a:lnTo>
                    <a:pt x="13165" y="7276"/>
                  </a:lnTo>
                  <a:lnTo>
                    <a:pt x="12994" y="7568"/>
                  </a:lnTo>
                  <a:lnTo>
                    <a:pt x="12970" y="7641"/>
                  </a:lnTo>
                  <a:lnTo>
                    <a:pt x="12994" y="7714"/>
                  </a:lnTo>
                  <a:lnTo>
                    <a:pt x="13043" y="7762"/>
                  </a:lnTo>
                  <a:lnTo>
                    <a:pt x="13116" y="7787"/>
                  </a:lnTo>
                  <a:lnTo>
                    <a:pt x="13189" y="7762"/>
                  </a:lnTo>
                  <a:lnTo>
                    <a:pt x="13238" y="7714"/>
                  </a:lnTo>
                  <a:lnTo>
                    <a:pt x="13408" y="7373"/>
                  </a:lnTo>
                  <a:lnTo>
                    <a:pt x="13578" y="7008"/>
                  </a:lnTo>
                  <a:lnTo>
                    <a:pt x="13919" y="7008"/>
                  </a:lnTo>
                  <a:lnTo>
                    <a:pt x="13676" y="7300"/>
                  </a:lnTo>
                  <a:lnTo>
                    <a:pt x="13457" y="7592"/>
                  </a:lnTo>
                  <a:lnTo>
                    <a:pt x="13432" y="7665"/>
                  </a:lnTo>
                  <a:lnTo>
                    <a:pt x="13432" y="7714"/>
                  </a:lnTo>
                  <a:lnTo>
                    <a:pt x="13457" y="7738"/>
                  </a:lnTo>
                  <a:lnTo>
                    <a:pt x="13505" y="7787"/>
                  </a:lnTo>
                  <a:lnTo>
                    <a:pt x="13554" y="7811"/>
                  </a:lnTo>
                  <a:lnTo>
                    <a:pt x="13603" y="7811"/>
                  </a:lnTo>
                  <a:lnTo>
                    <a:pt x="13651" y="7787"/>
                  </a:lnTo>
                  <a:lnTo>
                    <a:pt x="13700" y="7738"/>
                  </a:lnTo>
                  <a:lnTo>
                    <a:pt x="13943" y="7397"/>
                  </a:lnTo>
                  <a:lnTo>
                    <a:pt x="14041" y="7203"/>
                  </a:lnTo>
                  <a:lnTo>
                    <a:pt x="14089" y="7008"/>
                  </a:lnTo>
                  <a:lnTo>
                    <a:pt x="14357" y="7032"/>
                  </a:lnTo>
                  <a:lnTo>
                    <a:pt x="14211" y="7178"/>
                  </a:lnTo>
                  <a:lnTo>
                    <a:pt x="14065" y="7349"/>
                  </a:lnTo>
                  <a:lnTo>
                    <a:pt x="13943" y="7519"/>
                  </a:lnTo>
                  <a:lnTo>
                    <a:pt x="13846" y="7714"/>
                  </a:lnTo>
                  <a:lnTo>
                    <a:pt x="13846" y="7787"/>
                  </a:lnTo>
                  <a:lnTo>
                    <a:pt x="13846" y="7860"/>
                  </a:lnTo>
                  <a:lnTo>
                    <a:pt x="13895" y="7884"/>
                  </a:lnTo>
                  <a:lnTo>
                    <a:pt x="13943" y="7908"/>
                  </a:lnTo>
                  <a:lnTo>
                    <a:pt x="14016" y="7933"/>
                  </a:lnTo>
                  <a:lnTo>
                    <a:pt x="14065" y="7908"/>
                  </a:lnTo>
                  <a:lnTo>
                    <a:pt x="14138" y="7860"/>
                  </a:lnTo>
                  <a:lnTo>
                    <a:pt x="14162" y="7811"/>
                  </a:lnTo>
                  <a:lnTo>
                    <a:pt x="14260" y="7616"/>
                  </a:lnTo>
                  <a:lnTo>
                    <a:pt x="14357" y="7446"/>
                  </a:lnTo>
                  <a:lnTo>
                    <a:pt x="14576" y="7105"/>
                  </a:lnTo>
                  <a:lnTo>
                    <a:pt x="14576" y="7081"/>
                  </a:lnTo>
                  <a:lnTo>
                    <a:pt x="14576" y="7032"/>
                  </a:lnTo>
                  <a:lnTo>
                    <a:pt x="15014" y="7057"/>
                  </a:lnTo>
                  <a:lnTo>
                    <a:pt x="14795" y="7203"/>
                  </a:lnTo>
                  <a:lnTo>
                    <a:pt x="14625" y="7397"/>
                  </a:lnTo>
                  <a:lnTo>
                    <a:pt x="14552" y="7495"/>
                  </a:lnTo>
                  <a:lnTo>
                    <a:pt x="14479" y="7616"/>
                  </a:lnTo>
                  <a:lnTo>
                    <a:pt x="14454" y="7738"/>
                  </a:lnTo>
                  <a:lnTo>
                    <a:pt x="14430" y="7860"/>
                  </a:lnTo>
                  <a:lnTo>
                    <a:pt x="14430" y="7908"/>
                  </a:lnTo>
                  <a:lnTo>
                    <a:pt x="14454" y="7957"/>
                  </a:lnTo>
                  <a:lnTo>
                    <a:pt x="14503" y="7981"/>
                  </a:lnTo>
                  <a:lnTo>
                    <a:pt x="14552" y="8006"/>
                  </a:lnTo>
                  <a:lnTo>
                    <a:pt x="14649" y="8006"/>
                  </a:lnTo>
                  <a:lnTo>
                    <a:pt x="14673" y="7981"/>
                  </a:lnTo>
                  <a:lnTo>
                    <a:pt x="14722" y="7933"/>
                  </a:lnTo>
                  <a:lnTo>
                    <a:pt x="14819" y="7689"/>
                  </a:lnTo>
                  <a:lnTo>
                    <a:pt x="14941" y="7470"/>
                  </a:lnTo>
                  <a:lnTo>
                    <a:pt x="15160" y="7057"/>
                  </a:lnTo>
                  <a:lnTo>
                    <a:pt x="15720" y="7032"/>
                  </a:lnTo>
                  <a:lnTo>
                    <a:pt x="15622" y="7130"/>
                  </a:lnTo>
                  <a:lnTo>
                    <a:pt x="15476" y="7251"/>
                  </a:lnTo>
                  <a:lnTo>
                    <a:pt x="15379" y="7397"/>
                  </a:lnTo>
                  <a:lnTo>
                    <a:pt x="15282" y="7543"/>
                  </a:lnTo>
                  <a:lnTo>
                    <a:pt x="15209" y="7714"/>
                  </a:lnTo>
                  <a:lnTo>
                    <a:pt x="15184" y="7787"/>
                  </a:lnTo>
                  <a:lnTo>
                    <a:pt x="15209" y="7860"/>
                  </a:lnTo>
                  <a:lnTo>
                    <a:pt x="15257" y="7908"/>
                  </a:lnTo>
                  <a:lnTo>
                    <a:pt x="15330" y="7933"/>
                  </a:lnTo>
                  <a:lnTo>
                    <a:pt x="15403" y="7957"/>
                  </a:lnTo>
                  <a:lnTo>
                    <a:pt x="15452" y="7957"/>
                  </a:lnTo>
                  <a:lnTo>
                    <a:pt x="15525" y="7933"/>
                  </a:lnTo>
                  <a:lnTo>
                    <a:pt x="15574" y="7860"/>
                  </a:lnTo>
                  <a:lnTo>
                    <a:pt x="15647" y="7714"/>
                  </a:lnTo>
                  <a:lnTo>
                    <a:pt x="15744" y="7568"/>
                  </a:lnTo>
                  <a:lnTo>
                    <a:pt x="15963" y="7300"/>
                  </a:lnTo>
                  <a:lnTo>
                    <a:pt x="16060" y="7154"/>
                  </a:lnTo>
                  <a:lnTo>
                    <a:pt x="16133" y="7081"/>
                  </a:lnTo>
                  <a:lnTo>
                    <a:pt x="16158" y="6984"/>
                  </a:lnTo>
                  <a:lnTo>
                    <a:pt x="16450" y="6935"/>
                  </a:lnTo>
                  <a:lnTo>
                    <a:pt x="16693" y="6838"/>
                  </a:lnTo>
                  <a:lnTo>
                    <a:pt x="16474" y="7008"/>
                  </a:lnTo>
                  <a:lnTo>
                    <a:pt x="16279" y="7178"/>
                  </a:lnTo>
                  <a:lnTo>
                    <a:pt x="16158" y="7300"/>
                  </a:lnTo>
                  <a:lnTo>
                    <a:pt x="16036" y="7446"/>
                  </a:lnTo>
                  <a:lnTo>
                    <a:pt x="15939" y="7592"/>
                  </a:lnTo>
                  <a:lnTo>
                    <a:pt x="15866" y="7762"/>
                  </a:lnTo>
                  <a:lnTo>
                    <a:pt x="15866" y="7835"/>
                  </a:lnTo>
                  <a:lnTo>
                    <a:pt x="15890" y="7884"/>
                  </a:lnTo>
                  <a:lnTo>
                    <a:pt x="15914" y="7933"/>
                  </a:lnTo>
                  <a:lnTo>
                    <a:pt x="15963" y="7957"/>
                  </a:lnTo>
                  <a:lnTo>
                    <a:pt x="16085" y="7957"/>
                  </a:lnTo>
                  <a:lnTo>
                    <a:pt x="16133" y="7933"/>
                  </a:lnTo>
                  <a:lnTo>
                    <a:pt x="16182" y="7884"/>
                  </a:lnTo>
                  <a:lnTo>
                    <a:pt x="16352" y="7616"/>
                  </a:lnTo>
                  <a:lnTo>
                    <a:pt x="16547" y="7373"/>
                  </a:lnTo>
                  <a:lnTo>
                    <a:pt x="16766" y="7105"/>
                  </a:lnTo>
                  <a:lnTo>
                    <a:pt x="16863" y="6984"/>
                  </a:lnTo>
                  <a:lnTo>
                    <a:pt x="16936" y="6838"/>
                  </a:lnTo>
                  <a:lnTo>
                    <a:pt x="16961" y="6813"/>
                  </a:lnTo>
                  <a:lnTo>
                    <a:pt x="16936" y="6789"/>
                  </a:lnTo>
                  <a:lnTo>
                    <a:pt x="16912" y="6740"/>
                  </a:lnTo>
                  <a:lnTo>
                    <a:pt x="17082" y="6643"/>
                  </a:lnTo>
                  <a:lnTo>
                    <a:pt x="17252" y="6497"/>
                  </a:lnTo>
                  <a:lnTo>
                    <a:pt x="17374" y="6327"/>
                  </a:lnTo>
                  <a:lnTo>
                    <a:pt x="17496" y="6156"/>
                  </a:lnTo>
                  <a:lnTo>
                    <a:pt x="17593" y="5962"/>
                  </a:lnTo>
                  <a:lnTo>
                    <a:pt x="17642" y="5743"/>
                  </a:lnTo>
                  <a:lnTo>
                    <a:pt x="17690" y="5499"/>
                  </a:lnTo>
                  <a:lnTo>
                    <a:pt x="17690" y="5256"/>
                  </a:lnTo>
                  <a:lnTo>
                    <a:pt x="17690" y="4842"/>
                  </a:lnTo>
                  <a:lnTo>
                    <a:pt x="17666" y="4429"/>
                  </a:lnTo>
                  <a:lnTo>
                    <a:pt x="17642" y="3991"/>
                  </a:lnTo>
                  <a:lnTo>
                    <a:pt x="17642" y="3577"/>
                  </a:lnTo>
                  <a:lnTo>
                    <a:pt x="17690" y="2945"/>
                  </a:lnTo>
                  <a:lnTo>
                    <a:pt x="17690" y="2628"/>
                  </a:lnTo>
                  <a:lnTo>
                    <a:pt x="17642" y="2312"/>
                  </a:lnTo>
                  <a:lnTo>
                    <a:pt x="17690" y="2239"/>
                  </a:lnTo>
                  <a:lnTo>
                    <a:pt x="17739" y="2166"/>
                  </a:lnTo>
                  <a:lnTo>
                    <a:pt x="17763" y="2069"/>
                  </a:lnTo>
                  <a:lnTo>
                    <a:pt x="17715" y="1971"/>
                  </a:lnTo>
                  <a:lnTo>
                    <a:pt x="17666" y="1898"/>
                  </a:lnTo>
                  <a:lnTo>
                    <a:pt x="17569" y="1850"/>
                  </a:lnTo>
                  <a:lnTo>
                    <a:pt x="17423" y="1825"/>
                  </a:lnTo>
                  <a:lnTo>
                    <a:pt x="17252" y="1801"/>
                  </a:lnTo>
                  <a:lnTo>
                    <a:pt x="16912" y="1801"/>
                  </a:lnTo>
                  <a:lnTo>
                    <a:pt x="16571" y="1825"/>
                  </a:lnTo>
                  <a:lnTo>
                    <a:pt x="16279" y="1850"/>
                  </a:lnTo>
                  <a:lnTo>
                    <a:pt x="14649" y="1850"/>
                  </a:lnTo>
                  <a:lnTo>
                    <a:pt x="14089" y="1874"/>
                  </a:lnTo>
                  <a:lnTo>
                    <a:pt x="13530" y="1923"/>
                  </a:lnTo>
                  <a:lnTo>
                    <a:pt x="12946" y="1898"/>
                  </a:lnTo>
                  <a:lnTo>
                    <a:pt x="12362" y="1898"/>
                  </a:lnTo>
                  <a:lnTo>
                    <a:pt x="11802" y="1850"/>
                  </a:lnTo>
                  <a:lnTo>
                    <a:pt x="11778" y="1533"/>
                  </a:lnTo>
                  <a:lnTo>
                    <a:pt x="11729" y="1266"/>
                  </a:lnTo>
                  <a:lnTo>
                    <a:pt x="11632" y="1022"/>
                  </a:lnTo>
                  <a:lnTo>
                    <a:pt x="11486" y="803"/>
                  </a:lnTo>
                  <a:lnTo>
                    <a:pt x="11315" y="633"/>
                  </a:lnTo>
                  <a:lnTo>
                    <a:pt x="11121" y="463"/>
                  </a:lnTo>
                  <a:lnTo>
                    <a:pt x="10902" y="341"/>
                  </a:lnTo>
                  <a:lnTo>
                    <a:pt x="10658" y="244"/>
                  </a:lnTo>
                  <a:lnTo>
                    <a:pt x="10415" y="171"/>
                  </a:lnTo>
                  <a:lnTo>
                    <a:pt x="10147" y="98"/>
                  </a:lnTo>
                  <a:lnTo>
                    <a:pt x="9855" y="49"/>
                  </a:lnTo>
                  <a:lnTo>
                    <a:pt x="9588" y="25"/>
                  </a:lnTo>
                  <a:lnTo>
                    <a:pt x="9004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58" name="TextBox 57">
            <a:extLst>
              <a:ext uri="{FF2B5EF4-FFF2-40B4-BE49-F238E27FC236}">
                <a16:creationId xmlns:a16="http://schemas.microsoft.com/office/drawing/2014/main" id="{56E92894-AFFF-4E89-B9DB-E430E93AD68B}"/>
              </a:ext>
            </a:extLst>
          </p:cNvPr>
          <p:cNvSpPr txBox="1"/>
          <p:nvPr/>
        </p:nvSpPr>
        <p:spPr>
          <a:xfrm>
            <a:off x="9489440" y="6346400"/>
            <a:ext cx="28244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Doing-projects.org, (2013)</a:t>
            </a:r>
            <a:endParaRPr lang="en-GB" sz="1200" dirty="0">
              <a:latin typeface="Inter" panose="020B0502030000000004" pitchFamily="34" charset="0"/>
              <a:ea typeface="Inter" panose="020B05020300000000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6070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534FCD1-C459-45EC-AD52-7D89D0E91646}"/>
              </a:ext>
            </a:extLst>
          </p:cNvPr>
          <p:cNvSpPr txBox="1"/>
          <p:nvPr/>
        </p:nvSpPr>
        <p:spPr>
          <a:xfrm>
            <a:off x="1388962" y="937549"/>
            <a:ext cx="772031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>
                <a:latin typeface="Playfair Display" panose="00000500000000000000" pitchFamily="50" charset="0"/>
              </a:rPr>
              <a:t>These can be grouped into 3 main categories as follows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C271FBD-B9CB-4ED0-8FAB-9FAE093831C6}"/>
              </a:ext>
            </a:extLst>
          </p:cNvPr>
          <p:cNvSpPr txBox="1"/>
          <p:nvPr/>
        </p:nvSpPr>
        <p:spPr>
          <a:xfrm>
            <a:off x="9489440" y="6329680"/>
            <a:ext cx="28244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(Belbin, 2012)</a:t>
            </a:r>
            <a:endParaRPr lang="en-GB" sz="1200" dirty="0">
              <a:latin typeface="Inter" panose="020B0502030000000004" pitchFamily="34" charset="0"/>
              <a:ea typeface="Inter" panose="020B05020300000000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28514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oogle Shape;245;p31">
            <a:extLst>
              <a:ext uri="{FF2B5EF4-FFF2-40B4-BE49-F238E27FC236}">
                <a16:creationId xmlns:a16="http://schemas.microsoft.com/office/drawing/2014/main" id="{8F1F7BD3-00FF-453B-8BD9-C9DEB4987317}"/>
              </a:ext>
            </a:extLst>
          </p:cNvPr>
          <p:cNvGrpSpPr/>
          <p:nvPr/>
        </p:nvGrpSpPr>
        <p:grpSpPr>
          <a:xfrm rot="2698215">
            <a:off x="-40437" y="2592962"/>
            <a:ext cx="3040276" cy="1338590"/>
            <a:chOff x="2957320" y="2240903"/>
            <a:chExt cx="3040276" cy="1338590"/>
          </a:xfrm>
        </p:grpSpPr>
        <p:sp>
          <p:nvSpPr>
            <p:cNvPr id="8" name="Google Shape;246;p31">
              <a:extLst>
                <a:ext uri="{FF2B5EF4-FFF2-40B4-BE49-F238E27FC236}">
                  <a16:creationId xmlns:a16="http://schemas.microsoft.com/office/drawing/2014/main" id="{0458160B-71E2-476B-B9B0-28BFAE1584F7}"/>
                </a:ext>
              </a:extLst>
            </p:cNvPr>
            <p:cNvSpPr/>
            <p:nvPr/>
          </p:nvSpPr>
          <p:spPr>
            <a:xfrm rot="2700000">
              <a:off x="4196595" y="1011412"/>
              <a:ext cx="561726" cy="3040276"/>
            </a:xfrm>
            <a:prstGeom prst="roundRect">
              <a:avLst>
                <a:gd name="adj" fmla="val 50000"/>
              </a:avLst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600" b="1"/>
            </a:p>
          </p:txBody>
        </p:sp>
        <p:sp>
          <p:nvSpPr>
            <p:cNvPr id="9" name="Google Shape;247;p31">
              <a:extLst>
                <a:ext uri="{FF2B5EF4-FFF2-40B4-BE49-F238E27FC236}">
                  <a16:creationId xmlns:a16="http://schemas.microsoft.com/office/drawing/2014/main" id="{CA778181-D7CD-4DEB-8AF1-8A89BCB7F72C}"/>
                </a:ext>
              </a:extLst>
            </p:cNvPr>
            <p:cNvSpPr/>
            <p:nvPr/>
          </p:nvSpPr>
          <p:spPr>
            <a:xfrm>
              <a:off x="3420974" y="3205393"/>
              <a:ext cx="374100" cy="3741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  <a:effectLst>
              <a:outerShdw blurRad="228600" dist="50800" dir="5400000" algn="tl" rotWithShape="0">
                <a:schemeClr val="accent4">
                  <a:alpha val="549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600" b="1" dirty="0">
                <a:solidFill>
                  <a:schemeClr val="accent4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10" name="Google Shape;248;p31">
              <a:extLst>
                <a:ext uri="{FF2B5EF4-FFF2-40B4-BE49-F238E27FC236}">
                  <a16:creationId xmlns:a16="http://schemas.microsoft.com/office/drawing/2014/main" id="{9789D700-5499-4E6E-B85F-0B2DDBC3F3DD}"/>
                </a:ext>
              </a:extLst>
            </p:cNvPr>
            <p:cNvSpPr txBox="1"/>
            <p:nvPr/>
          </p:nvSpPr>
          <p:spPr>
            <a:xfrm rot="-2700000">
              <a:off x="3410687" y="2240903"/>
              <a:ext cx="2333877" cy="39329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600" b="1" dirty="0">
                  <a:solidFill>
                    <a:schemeClr val="dk1"/>
                  </a:solidFill>
                  <a:latin typeface="Playfair Display Regular"/>
                  <a:ea typeface="Playfair Display Regular"/>
                  <a:cs typeface="Playfair Display Regular"/>
                  <a:sym typeface="Playfair Display Regular"/>
                </a:rPr>
                <a:t>Resource Investigator (RI)</a:t>
              </a:r>
              <a:endParaRPr sz="1600" b="1" dirty="0">
                <a:solidFill>
                  <a:schemeClr val="dk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endParaRPr>
            </a:p>
          </p:txBody>
        </p:sp>
      </p:grpSp>
      <p:grpSp>
        <p:nvGrpSpPr>
          <p:cNvPr id="12" name="Google Shape;250;p31">
            <a:extLst>
              <a:ext uri="{FF2B5EF4-FFF2-40B4-BE49-F238E27FC236}">
                <a16:creationId xmlns:a16="http://schemas.microsoft.com/office/drawing/2014/main" id="{AC23319A-517C-465A-ABCC-88277E040D42}"/>
              </a:ext>
            </a:extLst>
          </p:cNvPr>
          <p:cNvGrpSpPr/>
          <p:nvPr/>
        </p:nvGrpSpPr>
        <p:grpSpPr>
          <a:xfrm rot="2698215">
            <a:off x="16008" y="3956799"/>
            <a:ext cx="3040276" cy="1341289"/>
            <a:chOff x="4877339" y="2238204"/>
            <a:chExt cx="3040276" cy="1341289"/>
          </a:xfrm>
        </p:grpSpPr>
        <p:sp>
          <p:nvSpPr>
            <p:cNvPr id="13" name="Google Shape;251;p31">
              <a:extLst>
                <a:ext uri="{FF2B5EF4-FFF2-40B4-BE49-F238E27FC236}">
                  <a16:creationId xmlns:a16="http://schemas.microsoft.com/office/drawing/2014/main" id="{E0733193-9934-4545-97CD-2C02EBDC3AC1}"/>
                </a:ext>
              </a:extLst>
            </p:cNvPr>
            <p:cNvSpPr/>
            <p:nvPr/>
          </p:nvSpPr>
          <p:spPr>
            <a:xfrm rot="2700000">
              <a:off x="6116614" y="1011412"/>
              <a:ext cx="561726" cy="3040276"/>
            </a:xfrm>
            <a:prstGeom prst="roundRect">
              <a:avLst>
                <a:gd name="adj" fmla="val 50000"/>
              </a:avLst>
            </a:pr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600" b="1"/>
            </a:p>
          </p:txBody>
        </p:sp>
        <p:sp>
          <p:nvSpPr>
            <p:cNvPr id="14" name="Google Shape;252;p31">
              <a:extLst>
                <a:ext uri="{FF2B5EF4-FFF2-40B4-BE49-F238E27FC236}">
                  <a16:creationId xmlns:a16="http://schemas.microsoft.com/office/drawing/2014/main" id="{04E02773-A095-4DE8-A2E8-7FEC68ECC09C}"/>
                </a:ext>
              </a:extLst>
            </p:cNvPr>
            <p:cNvSpPr/>
            <p:nvPr/>
          </p:nvSpPr>
          <p:spPr>
            <a:xfrm>
              <a:off x="5340992" y="3205393"/>
              <a:ext cx="374100" cy="3741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  <a:effectLst>
              <a:outerShdw blurRad="228600" dist="50800" dir="5400000" algn="tl" rotWithShape="0">
                <a:schemeClr val="accent6">
                  <a:alpha val="549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600" b="1" dirty="0">
                <a:solidFill>
                  <a:schemeClr val="accent6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15" name="Google Shape;253;p31">
              <a:extLst>
                <a:ext uri="{FF2B5EF4-FFF2-40B4-BE49-F238E27FC236}">
                  <a16:creationId xmlns:a16="http://schemas.microsoft.com/office/drawing/2014/main" id="{E8BB5814-8C68-464C-976B-2E5447CD8664}"/>
                </a:ext>
              </a:extLst>
            </p:cNvPr>
            <p:cNvSpPr txBox="1"/>
            <p:nvPr/>
          </p:nvSpPr>
          <p:spPr>
            <a:xfrm rot="18900000">
              <a:off x="5323969" y="2238204"/>
              <a:ext cx="2341513" cy="39329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600" b="1" dirty="0">
                  <a:solidFill>
                    <a:schemeClr val="dk1"/>
                  </a:solidFill>
                  <a:latin typeface="Playfair Display Regular"/>
                  <a:ea typeface="Playfair Display Regular"/>
                  <a:cs typeface="Playfair Display Regular"/>
                  <a:sym typeface="Playfair Display Regular"/>
                </a:rPr>
                <a:t>Co-ordinator (CO)</a:t>
              </a:r>
              <a:endParaRPr sz="1600" b="1" dirty="0">
                <a:solidFill>
                  <a:schemeClr val="dk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endParaRPr>
            </a:p>
          </p:txBody>
        </p:sp>
      </p:grpSp>
      <p:grpSp>
        <p:nvGrpSpPr>
          <p:cNvPr id="27" name="Google Shape;250;p31">
            <a:extLst>
              <a:ext uri="{FF2B5EF4-FFF2-40B4-BE49-F238E27FC236}">
                <a16:creationId xmlns:a16="http://schemas.microsoft.com/office/drawing/2014/main" id="{BD245312-FDE1-4E29-96B6-703BC4B5D733}"/>
              </a:ext>
            </a:extLst>
          </p:cNvPr>
          <p:cNvGrpSpPr/>
          <p:nvPr/>
        </p:nvGrpSpPr>
        <p:grpSpPr>
          <a:xfrm rot="2698215">
            <a:off x="3677967" y="2591830"/>
            <a:ext cx="3040276" cy="1341290"/>
            <a:chOff x="4877339" y="2238203"/>
            <a:chExt cx="3040276" cy="1341290"/>
          </a:xfrm>
        </p:grpSpPr>
        <p:sp>
          <p:nvSpPr>
            <p:cNvPr id="28" name="Google Shape;251;p31">
              <a:extLst>
                <a:ext uri="{FF2B5EF4-FFF2-40B4-BE49-F238E27FC236}">
                  <a16:creationId xmlns:a16="http://schemas.microsoft.com/office/drawing/2014/main" id="{CE542403-E2D3-49D2-B8A3-D2B32CE92B74}"/>
                </a:ext>
              </a:extLst>
            </p:cNvPr>
            <p:cNvSpPr/>
            <p:nvPr/>
          </p:nvSpPr>
          <p:spPr>
            <a:xfrm rot="2700000">
              <a:off x="6116614" y="1011412"/>
              <a:ext cx="561726" cy="3040276"/>
            </a:xfrm>
            <a:prstGeom prst="roundRect">
              <a:avLst>
                <a:gd name="adj" fmla="val 50000"/>
              </a:avLst>
            </a:pr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600" b="1"/>
            </a:p>
          </p:txBody>
        </p:sp>
        <p:sp>
          <p:nvSpPr>
            <p:cNvPr id="29" name="Google Shape;252;p31">
              <a:extLst>
                <a:ext uri="{FF2B5EF4-FFF2-40B4-BE49-F238E27FC236}">
                  <a16:creationId xmlns:a16="http://schemas.microsoft.com/office/drawing/2014/main" id="{EC63AFA2-5295-4BB3-B5B3-4C25433D82A8}"/>
                </a:ext>
              </a:extLst>
            </p:cNvPr>
            <p:cNvSpPr/>
            <p:nvPr/>
          </p:nvSpPr>
          <p:spPr>
            <a:xfrm>
              <a:off x="5340992" y="3205393"/>
              <a:ext cx="374100" cy="3741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  <a:effectLst>
              <a:outerShdw blurRad="228600" dist="50800" dir="5400000" algn="tl" rotWithShape="0">
                <a:schemeClr val="accent6">
                  <a:alpha val="549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600" b="1" dirty="0">
                <a:solidFill>
                  <a:schemeClr val="accent6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30" name="Google Shape;253;p31">
              <a:extLst>
                <a:ext uri="{FF2B5EF4-FFF2-40B4-BE49-F238E27FC236}">
                  <a16:creationId xmlns:a16="http://schemas.microsoft.com/office/drawing/2014/main" id="{634894DF-819B-42F3-8F21-F29ACC865827}"/>
                </a:ext>
              </a:extLst>
            </p:cNvPr>
            <p:cNvSpPr txBox="1"/>
            <p:nvPr/>
          </p:nvSpPr>
          <p:spPr>
            <a:xfrm rot="-2700000">
              <a:off x="5323969" y="2238203"/>
              <a:ext cx="2341513" cy="39329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600" b="1" dirty="0">
                  <a:solidFill>
                    <a:schemeClr val="dk1"/>
                  </a:solidFill>
                  <a:latin typeface="Playfair Display Regular"/>
                  <a:ea typeface="Playfair Display Regular"/>
                  <a:cs typeface="Playfair Display Regular"/>
                  <a:sym typeface="Playfair Display Regular"/>
                </a:rPr>
                <a:t>Teamworker (TW)</a:t>
              </a:r>
              <a:endParaRPr sz="1600" b="1" dirty="0">
                <a:solidFill>
                  <a:schemeClr val="dk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endParaRPr>
            </a:p>
          </p:txBody>
        </p:sp>
      </p:grpSp>
      <p:sp>
        <p:nvSpPr>
          <p:cNvPr id="48" name="TextBox 47">
            <a:extLst>
              <a:ext uri="{FF2B5EF4-FFF2-40B4-BE49-F238E27FC236}">
                <a16:creationId xmlns:a16="http://schemas.microsoft.com/office/drawing/2014/main" id="{9D4984ED-750F-4605-8BA6-C2880C74E1B8}"/>
              </a:ext>
            </a:extLst>
          </p:cNvPr>
          <p:cNvSpPr txBox="1"/>
          <p:nvPr/>
        </p:nvSpPr>
        <p:spPr>
          <a:xfrm>
            <a:off x="457200" y="233680"/>
            <a:ext cx="68173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latin typeface="Playfair Display" panose="00000500000000000000" pitchFamily="50" charset="0"/>
              </a:rPr>
              <a:t>People Oriented Roles</a:t>
            </a:r>
          </a:p>
        </p:txBody>
      </p:sp>
      <p:sp>
        <p:nvSpPr>
          <p:cNvPr id="50" name="Google Shape;660;p50">
            <a:extLst>
              <a:ext uri="{FF2B5EF4-FFF2-40B4-BE49-F238E27FC236}">
                <a16:creationId xmlns:a16="http://schemas.microsoft.com/office/drawing/2014/main" id="{D3074CE6-BBBE-46FB-8489-10C2D27F47FF}"/>
              </a:ext>
            </a:extLst>
          </p:cNvPr>
          <p:cNvSpPr/>
          <p:nvPr/>
        </p:nvSpPr>
        <p:spPr>
          <a:xfrm>
            <a:off x="330211" y="2773261"/>
            <a:ext cx="414283" cy="388210"/>
          </a:xfrm>
          <a:custGeom>
            <a:avLst/>
            <a:gdLst/>
            <a:ahLst/>
            <a:cxnLst/>
            <a:rect l="l" t="t" r="r" b="b"/>
            <a:pathLst>
              <a:path w="18956" h="17763" extrusionOk="0">
                <a:moveTo>
                  <a:pt x="17592" y="6229"/>
                </a:moveTo>
                <a:lnTo>
                  <a:pt x="17836" y="6375"/>
                </a:lnTo>
                <a:lnTo>
                  <a:pt x="17957" y="6473"/>
                </a:lnTo>
                <a:lnTo>
                  <a:pt x="18079" y="6570"/>
                </a:lnTo>
                <a:lnTo>
                  <a:pt x="17933" y="6619"/>
                </a:lnTo>
                <a:lnTo>
                  <a:pt x="17811" y="6667"/>
                </a:lnTo>
                <a:lnTo>
                  <a:pt x="17617" y="6789"/>
                </a:lnTo>
                <a:lnTo>
                  <a:pt x="17592" y="6229"/>
                </a:lnTo>
                <a:close/>
                <a:moveTo>
                  <a:pt x="18225" y="6765"/>
                </a:moveTo>
                <a:lnTo>
                  <a:pt x="18298" y="6911"/>
                </a:lnTo>
                <a:lnTo>
                  <a:pt x="18128" y="6935"/>
                </a:lnTo>
                <a:lnTo>
                  <a:pt x="17957" y="7008"/>
                </a:lnTo>
                <a:lnTo>
                  <a:pt x="17787" y="7081"/>
                </a:lnTo>
                <a:lnTo>
                  <a:pt x="17617" y="7203"/>
                </a:lnTo>
                <a:lnTo>
                  <a:pt x="17617" y="6984"/>
                </a:lnTo>
                <a:lnTo>
                  <a:pt x="17909" y="6862"/>
                </a:lnTo>
                <a:lnTo>
                  <a:pt x="18079" y="6813"/>
                </a:lnTo>
                <a:lnTo>
                  <a:pt x="18225" y="6765"/>
                </a:lnTo>
                <a:close/>
                <a:moveTo>
                  <a:pt x="18371" y="7203"/>
                </a:moveTo>
                <a:lnTo>
                  <a:pt x="18395" y="7397"/>
                </a:lnTo>
                <a:lnTo>
                  <a:pt x="18225" y="7470"/>
                </a:lnTo>
                <a:lnTo>
                  <a:pt x="18079" y="7543"/>
                </a:lnTo>
                <a:lnTo>
                  <a:pt x="17860" y="7689"/>
                </a:lnTo>
                <a:lnTo>
                  <a:pt x="17641" y="7835"/>
                </a:lnTo>
                <a:lnTo>
                  <a:pt x="17641" y="7738"/>
                </a:lnTo>
                <a:lnTo>
                  <a:pt x="17617" y="7470"/>
                </a:lnTo>
                <a:lnTo>
                  <a:pt x="17787" y="7397"/>
                </a:lnTo>
                <a:lnTo>
                  <a:pt x="18347" y="7227"/>
                </a:lnTo>
                <a:lnTo>
                  <a:pt x="18371" y="7203"/>
                </a:lnTo>
                <a:close/>
                <a:moveTo>
                  <a:pt x="18420" y="7689"/>
                </a:moveTo>
                <a:lnTo>
                  <a:pt x="18420" y="7835"/>
                </a:lnTo>
                <a:lnTo>
                  <a:pt x="18420" y="7908"/>
                </a:lnTo>
                <a:lnTo>
                  <a:pt x="18225" y="7981"/>
                </a:lnTo>
                <a:lnTo>
                  <a:pt x="18006" y="8103"/>
                </a:lnTo>
                <a:lnTo>
                  <a:pt x="17811" y="8249"/>
                </a:lnTo>
                <a:lnTo>
                  <a:pt x="17641" y="8395"/>
                </a:lnTo>
                <a:lnTo>
                  <a:pt x="17641" y="8006"/>
                </a:lnTo>
                <a:lnTo>
                  <a:pt x="17860" y="7933"/>
                </a:lnTo>
                <a:lnTo>
                  <a:pt x="18079" y="7835"/>
                </a:lnTo>
                <a:lnTo>
                  <a:pt x="18420" y="7689"/>
                </a:lnTo>
                <a:close/>
                <a:moveTo>
                  <a:pt x="18420" y="8200"/>
                </a:moveTo>
                <a:lnTo>
                  <a:pt x="18395" y="8468"/>
                </a:lnTo>
                <a:lnTo>
                  <a:pt x="18322" y="8492"/>
                </a:lnTo>
                <a:lnTo>
                  <a:pt x="18249" y="8517"/>
                </a:lnTo>
                <a:lnTo>
                  <a:pt x="18103" y="8614"/>
                </a:lnTo>
                <a:lnTo>
                  <a:pt x="17884" y="8736"/>
                </a:lnTo>
                <a:lnTo>
                  <a:pt x="17665" y="8833"/>
                </a:lnTo>
                <a:lnTo>
                  <a:pt x="17665" y="8565"/>
                </a:lnTo>
                <a:lnTo>
                  <a:pt x="17860" y="8517"/>
                </a:lnTo>
                <a:lnTo>
                  <a:pt x="18055" y="8419"/>
                </a:lnTo>
                <a:lnTo>
                  <a:pt x="18225" y="8298"/>
                </a:lnTo>
                <a:lnTo>
                  <a:pt x="18420" y="8200"/>
                </a:lnTo>
                <a:close/>
                <a:moveTo>
                  <a:pt x="18298" y="8784"/>
                </a:moveTo>
                <a:lnTo>
                  <a:pt x="18201" y="8979"/>
                </a:lnTo>
                <a:lnTo>
                  <a:pt x="18079" y="9174"/>
                </a:lnTo>
                <a:lnTo>
                  <a:pt x="17884" y="9344"/>
                </a:lnTo>
                <a:lnTo>
                  <a:pt x="17690" y="9514"/>
                </a:lnTo>
                <a:lnTo>
                  <a:pt x="17665" y="8955"/>
                </a:lnTo>
                <a:lnTo>
                  <a:pt x="17860" y="8930"/>
                </a:lnTo>
                <a:lnTo>
                  <a:pt x="18079" y="8857"/>
                </a:lnTo>
                <a:lnTo>
                  <a:pt x="18298" y="8784"/>
                </a:lnTo>
                <a:close/>
                <a:moveTo>
                  <a:pt x="2969" y="5061"/>
                </a:moveTo>
                <a:lnTo>
                  <a:pt x="3674" y="5086"/>
                </a:lnTo>
                <a:lnTo>
                  <a:pt x="4380" y="5086"/>
                </a:lnTo>
                <a:lnTo>
                  <a:pt x="4331" y="5305"/>
                </a:lnTo>
                <a:lnTo>
                  <a:pt x="4307" y="5572"/>
                </a:lnTo>
                <a:lnTo>
                  <a:pt x="4283" y="6083"/>
                </a:lnTo>
                <a:lnTo>
                  <a:pt x="4258" y="7543"/>
                </a:lnTo>
                <a:lnTo>
                  <a:pt x="4258" y="9003"/>
                </a:lnTo>
                <a:lnTo>
                  <a:pt x="4283" y="10488"/>
                </a:lnTo>
                <a:lnTo>
                  <a:pt x="3869" y="10536"/>
                </a:lnTo>
                <a:lnTo>
                  <a:pt x="3869" y="10512"/>
                </a:lnTo>
                <a:lnTo>
                  <a:pt x="3991" y="10317"/>
                </a:lnTo>
                <a:lnTo>
                  <a:pt x="4088" y="10123"/>
                </a:lnTo>
                <a:lnTo>
                  <a:pt x="4161" y="9904"/>
                </a:lnTo>
                <a:lnTo>
                  <a:pt x="4185" y="9782"/>
                </a:lnTo>
                <a:lnTo>
                  <a:pt x="4185" y="9660"/>
                </a:lnTo>
                <a:lnTo>
                  <a:pt x="4161" y="9612"/>
                </a:lnTo>
                <a:lnTo>
                  <a:pt x="4112" y="9587"/>
                </a:lnTo>
                <a:lnTo>
                  <a:pt x="4064" y="9587"/>
                </a:lnTo>
                <a:lnTo>
                  <a:pt x="4015" y="9612"/>
                </a:lnTo>
                <a:lnTo>
                  <a:pt x="3796" y="9977"/>
                </a:lnTo>
                <a:lnTo>
                  <a:pt x="3601" y="10342"/>
                </a:lnTo>
                <a:lnTo>
                  <a:pt x="3431" y="10561"/>
                </a:lnTo>
                <a:lnTo>
                  <a:pt x="3115" y="10585"/>
                </a:lnTo>
                <a:lnTo>
                  <a:pt x="3115" y="10585"/>
                </a:lnTo>
                <a:lnTo>
                  <a:pt x="3188" y="10390"/>
                </a:lnTo>
                <a:lnTo>
                  <a:pt x="3261" y="10220"/>
                </a:lnTo>
                <a:lnTo>
                  <a:pt x="3334" y="10001"/>
                </a:lnTo>
                <a:lnTo>
                  <a:pt x="3431" y="9806"/>
                </a:lnTo>
                <a:lnTo>
                  <a:pt x="3553" y="9612"/>
                </a:lnTo>
                <a:lnTo>
                  <a:pt x="3626" y="9539"/>
                </a:lnTo>
                <a:lnTo>
                  <a:pt x="3723" y="9490"/>
                </a:lnTo>
                <a:lnTo>
                  <a:pt x="3747" y="9466"/>
                </a:lnTo>
                <a:lnTo>
                  <a:pt x="3747" y="9441"/>
                </a:lnTo>
                <a:lnTo>
                  <a:pt x="3723" y="9417"/>
                </a:lnTo>
                <a:lnTo>
                  <a:pt x="3699" y="9417"/>
                </a:lnTo>
                <a:lnTo>
                  <a:pt x="3601" y="9441"/>
                </a:lnTo>
                <a:lnTo>
                  <a:pt x="3504" y="9466"/>
                </a:lnTo>
                <a:lnTo>
                  <a:pt x="3358" y="9587"/>
                </a:lnTo>
                <a:lnTo>
                  <a:pt x="3212" y="9733"/>
                </a:lnTo>
                <a:lnTo>
                  <a:pt x="3115" y="9904"/>
                </a:lnTo>
                <a:lnTo>
                  <a:pt x="2993" y="10098"/>
                </a:lnTo>
                <a:lnTo>
                  <a:pt x="2896" y="10317"/>
                </a:lnTo>
                <a:lnTo>
                  <a:pt x="2847" y="10463"/>
                </a:lnTo>
                <a:lnTo>
                  <a:pt x="2798" y="10585"/>
                </a:lnTo>
                <a:lnTo>
                  <a:pt x="2409" y="10561"/>
                </a:lnTo>
                <a:lnTo>
                  <a:pt x="2506" y="10244"/>
                </a:lnTo>
                <a:lnTo>
                  <a:pt x="2652" y="9928"/>
                </a:lnTo>
                <a:lnTo>
                  <a:pt x="2823" y="9660"/>
                </a:lnTo>
                <a:lnTo>
                  <a:pt x="3017" y="9393"/>
                </a:lnTo>
                <a:lnTo>
                  <a:pt x="3017" y="9368"/>
                </a:lnTo>
                <a:lnTo>
                  <a:pt x="2993" y="9368"/>
                </a:lnTo>
                <a:lnTo>
                  <a:pt x="2847" y="9441"/>
                </a:lnTo>
                <a:lnTo>
                  <a:pt x="2701" y="9563"/>
                </a:lnTo>
                <a:lnTo>
                  <a:pt x="2579" y="9685"/>
                </a:lnTo>
                <a:lnTo>
                  <a:pt x="2458" y="9831"/>
                </a:lnTo>
                <a:lnTo>
                  <a:pt x="2360" y="10001"/>
                </a:lnTo>
                <a:lnTo>
                  <a:pt x="2287" y="10171"/>
                </a:lnTo>
                <a:lnTo>
                  <a:pt x="2166" y="10512"/>
                </a:lnTo>
                <a:lnTo>
                  <a:pt x="2068" y="10512"/>
                </a:lnTo>
                <a:lnTo>
                  <a:pt x="1776" y="10439"/>
                </a:lnTo>
                <a:lnTo>
                  <a:pt x="1849" y="10366"/>
                </a:lnTo>
                <a:lnTo>
                  <a:pt x="1898" y="10269"/>
                </a:lnTo>
                <a:lnTo>
                  <a:pt x="1995" y="10025"/>
                </a:lnTo>
                <a:lnTo>
                  <a:pt x="2117" y="9806"/>
                </a:lnTo>
                <a:lnTo>
                  <a:pt x="2287" y="9490"/>
                </a:lnTo>
                <a:lnTo>
                  <a:pt x="2385" y="9320"/>
                </a:lnTo>
                <a:lnTo>
                  <a:pt x="2409" y="9149"/>
                </a:lnTo>
                <a:lnTo>
                  <a:pt x="2409" y="9125"/>
                </a:lnTo>
                <a:lnTo>
                  <a:pt x="2360" y="9125"/>
                </a:lnTo>
                <a:lnTo>
                  <a:pt x="2287" y="9174"/>
                </a:lnTo>
                <a:lnTo>
                  <a:pt x="2190" y="9222"/>
                </a:lnTo>
                <a:lnTo>
                  <a:pt x="2044" y="9393"/>
                </a:lnTo>
                <a:lnTo>
                  <a:pt x="1922" y="9563"/>
                </a:lnTo>
                <a:lnTo>
                  <a:pt x="1825" y="9733"/>
                </a:lnTo>
                <a:lnTo>
                  <a:pt x="1752" y="9879"/>
                </a:lnTo>
                <a:lnTo>
                  <a:pt x="1655" y="10050"/>
                </a:lnTo>
                <a:lnTo>
                  <a:pt x="1630" y="10220"/>
                </a:lnTo>
                <a:lnTo>
                  <a:pt x="1630" y="10317"/>
                </a:lnTo>
                <a:lnTo>
                  <a:pt x="1655" y="10390"/>
                </a:lnTo>
                <a:lnTo>
                  <a:pt x="1436" y="10293"/>
                </a:lnTo>
                <a:lnTo>
                  <a:pt x="1217" y="10171"/>
                </a:lnTo>
                <a:lnTo>
                  <a:pt x="1265" y="10098"/>
                </a:lnTo>
                <a:lnTo>
                  <a:pt x="1387" y="9782"/>
                </a:lnTo>
                <a:lnTo>
                  <a:pt x="1557" y="9490"/>
                </a:lnTo>
                <a:lnTo>
                  <a:pt x="1752" y="9174"/>
                </a:lnTo>
                <a:lnTo>
                  <a:pt x="1874" y="9028"/>
                </a:lnTo>
                <a:lnTo>
                  <a:pt x="1971" y="8906"/>
                </a:lnTo>
                <a:lnTo>
                  <a:pt x="1995" y="8857"/>
                </a:lnTo>
                <a:lnTo>
                  <a:pt x="1995" y="8833"/>
                </a:lnTo>
                <a:lnTo>
                  <a:pt x="1922" y="8833"/>
                </a:lnTo>
                <a:lnTo>
                  <a:pt x="1606" y="9052"/>
                </a:lnTo>
                <a:lnTo>
                  <a:pt x="1460" y="9198"/>
                </a:lnTo>
                <a:lnTo>
                  <a:pt x="1314" y="9344"/>
                </a:lnTo>
                <a:lnTo>
                  <a:pt x="1119" y="9636"/>
                </a:lnTo>
                <a:lnTo>
                  <a:pt x="1022" y="9806"/>
                </a:lnTo>
                <a:lnTo>
                  <a:pt x="973" y="9952"/>
                </a:lnTo>
                <a:lnTo>
                  <a:pt x="852" y="9831"/>
                </a:lnTo>
                <a:lnTo>
                  <a:pt x="754" y="9709"/>
                </a:lnTo>
                <a:lnTo>
                  <a:pt x="779" y="9660"/>
                </a:lnTo>
                <a:lnTo>
                  <a:pt x="852" y="9490"/>
                </a:lnTo>
                <a:lnTo>
                  <a:pt x="925" y="9320"/>
                </a:lnTo>
                <a:lnTo>
                  <a:pt x="1144" y="9003"/>
                </a:lnTo>
                <a:lnTo>
                  <a:pt x="1387" y="8736"/>
                </a:lnTo>
                <a:lnTo>
                  <a:pt x="1484" y="8565"/>
                </a:lnTo>
                <a:lnTo>
                  <a:pt x="1582" y="8419"/>
                </a:lnTo>
                <a:lnTo>
                  <a:pt x="1582" y="8371"/>
                </a:lnTo>
                <a:lnTo>
                  <a:pt x="1533" y="8346"/>
                </a:lnTo>
                <a:lnTo>
                  <a:pt x="1436" y="8371"/>
                </a:lnTo>
                <a:lnTo>
                  <a:pt x="1338" y="8419"/>
                </a:lnTo>
                <a:lnTo>
                  <a:pt x="1217" y="8468"/>
                </a:lnTo>
                <a:lnTo>
                  <a:pt x="1119" y="8565"/>
                </a:lnTo>
                <a:lnTo>
                  <a:pt x="949" y="8736"/>
                </a:lnTo>
                <a:lnTo>
                  <a:pt x="827" y="8906"/>
                </a:lnTo>
                <a:lnTo>
                  <a:pt x="681" y="9052"/>
                </a:lnTo>
                <a:lnTo>
                  <a:pt x="560" y="9247"/>
                </a:lnTo>
                <a:lnTo>
                  <a:pt x="511" y="9003"/>
                </a:lnTo>
                <a:lnTo>
                  <a:pt x="535" y="8930"/>
                </a:lnTo>
                <a:lnTo>
                  <a:pt x="633" y="8760"/>
                </a:lnTo>
                <a:lnTo>
                  <a:pt x="730" y="8565"/>
                </a:lnTo>
                <a:lnTo>
                  <a:pt x="998" y="8200"/>
                </a:lnTo>
                <a:lnTo>
                  <a:pt x="1265" y="7835"/>
                </a:lnTo>
                <a:lnTo>
                  <a:pt x="1265" y="7787"/>
                </a:lnTo>
                <a:lnTo>
                  <a:pt x="1241" y="7787"/>
                </a:lnTo>
                <a:lnTo>
                  <a:pt x="1022" y="7908"/>
                </a:lnTo>
                <a:lnTo>
                  <a:pt x="852" y="8054"/>
                </a:lnTo>
                <a:lnTo>
                  <a:pt x="681" y="8200"/>
                </a:lnTo>
                <a:lnTo>
                  <a:pt x="511" y="8395"/>
                </a:lnTo>
                <a:lnTo>
                  <a:pt x="462" y="8444"/>
                </a:lnTo>
                <a:lnTo>
                  <a:pt x="487" y="8030"/>
                </a:lnTo>
                <a:lnTo>
                  <a:pt x="487" y="7981"/>
                </a:lnTo>
                <a:lnTo>
                  <a:pt x="608" y="7835"/>
                </a:lnTo>
                <a:lnTo>
                  <a:pt x="730" y="7689"/>
                </a:lnTo>
                <a:lnTo>
                  <a:pt x="852" y="7543"/>
                </a:lnTo>
                <a:lnTo>
                  <a:pt x="949" y="7373"/>
                </a:lnTo>
                <a:lnTo>
                  <a:pt x="949" y="7349"/>
                </a:lnTo>
                <a:lnTo>
                  <a:pt x="949" y="7324"/>
                </a:lnTo>
                <a:lnTo>
                  <a:pt x="900" y="7324"/>
                </a:lnTo>
                <a:lnTo>
                  <a:pt x="730" y="7446"/>
                </a:lnTo>
                <a:lnTo>
                  <a:pt x="511" y="7592"/>
                </a:lnTo>
                <a:lnTo>
                  <a:pt x="560" y="7276"/>
                </a:lnTo>
                <a:lnTo>
                  <a:pt x="608" y="6959"/>
                </a:lnTo>
                <a:lnTo>
                  <a:pt x="681" y="6643"/>
                </a:lnTo>
                <a:lnTo>
                  <a:pt x="779" y="6351"/>
                </a:lnTo>
                <a:lnTo>
                  <a:pt x="925" y="6083"/>
                </a:lnTo>
                <a:lnTo>
                  <a:pt x="1119" y="5840"/>
                </a:lnTo>
                <a:lnTo>
                  <a:pt x="1338" y="5597"/>
                </a:lnTo>
                <a:lnTo>
                  <a:pt x="1630" y="5402"/>
                </a:lnTo>
                <a:lnTo>
                  <a:pt x="1776" y="5305"/>
                </a:lnTo>
                <a:lnTo>
                  <a:pt x="1922" y="5232"/>
                </a:lnTo>
                <a:lnTo>
                  <a:pt x="2263" y="5134"/>
                </a:lnTo>
                <a:lnTo>
                  <a:pt x="2604" y="5086"/>
                </a:lnTo>
                <a:lnTo>
                  <a:pt x="2969" y="5061"/>
                </a:lnTo>
                <a:close/>
                <a:moveTo>
                  <a:pt x="15622" y="1631"/>
                </a:moveTo>
                <a:lnTo>
                  <a:pt x="15622" y="2044"/>
                </a:lnTo>
                <a:lnTo>
                  <a:pt x="15597" y="2896"/>
                </a:lnTo>
                <a:lnTo>
                  <a:pt x="15597" y="3310"/>
                </a:lnTo>
                <a:lnTo>
                  <a:pt x="15622" y="3748"/>
                </a:lnTo>
                <a:lnTo>
                  <a:pt x="15622" y="4186"/>
                </a:lnTo>
                <a:lnTo>
                  <a:pt x="15622" y="4648"/>
                </a:lnTo>
                <a:lnTo>
                  <a:pt x="15549" y="5524"/>
                </a:lnTo>
                <a:lnTo>
                  <a:pt x="15524" y="6035"/>
                </a:lnTo>
                <a:lnTo>
                  <a:pt x="15524" y="6521"/>
                </a:lnTo>
                <a:lnTo>
                  <a:pt x="15524" y="7519"/>
                </a:lnTo>
                <a:lnTo>
                  <a:pt x="15524" y="9441"/>
                </a:lnTo>
                <a:lnTo>
                  <a:pt x="15500" y="11364"/>
                </a:lnTo>
                <a:lnTo>
                  <a:pt x="15524" y="12142"/>
                </a:lnTo>
                <a:lnTo>
                  <a:pt x="15403" y="12264"/>
                </a:lnTo>
                <a:lnTo>
                  <a:pt x="15281" y="12386"/>
                </a:lnTo>
                <a:lnTo>
                  <a:pt x="15184" y="12532"/>
                </a:lnTo>
                <a:lnTo>
                  <a:pt x="15111" y="12702"/>
                </a:lnTo>
                <a:lnTo>
                  <a:pt x="14940" y="13018"/>
                </a:lnTo>
                <a:lnTo>
                  <a:pt x="14819" y="13334"/>
                </a:lnTo>
                <a:lnTo>
                  <a:pt x="14624" y="13213"/>
                </a:lnTo>
                <a:lnTo>
                  <a:pt x="14746" y="13018"/>
                </a:lnTo>
                <a:lnTo>
                  <a:pt x="14867" y="12775"/>
                </a:lnTo>
                <a:lnTo>
                  <a:pt x="15013" y="12337"/>
                </a:lnTo>
                <a:lnTo>
                  <a:pt x="15184" y="11948"/>
                </a:lnTo>
                <a:lnTo>
                  <a:pt x="15232" y="11729"/>
                </a:lnTo>
                <a:lnTo>
                  <a:pt x="15281" y="11534"/>
                </a:lnTo>
                <a:lnTo>
                  <a:pt x="15281" y="11485"/>
                </a:lnTo>
                <a:lnTo>
                  <a:pt x="15257" y="11485"/>
                </a:lnTo>
                <a:lnTo>
                  <a:pt x="15184" y="11510"/>
                </a:lnTo>
                <a:lnTo>
                  <a:pt x="15111" y="11558"/>
                </a:lnTo>
                <a:lnTo>
                  <a:pt x="15038" y="11607"/>
                </a:lnTo>
                <a:lnTo>
                  <a:pt x="14989" y="11680"/>
                </a:lnTo>
                <a:lnTo>
                  <a:pt x="14916" y="11850"/>
                </a:lnTo>
                <a:lnTo>
                  <a:pt x="14843" y="11996"/>
                </a:lnTo>
                <a:lnTo>
                  <a:pt x="14527" y="12629"/>
                </a:lnTo>
                <a:lnTo>
                  <a:pt x="14405" y="12824"/>
                </a:lnTo>
                <a:lnTo>
                  <a:pt x="14332" y="13042"/>
                </a:lnTo>
                <a:lnTo>
                  <a:pt x="14016" y="12872"/>
                </a:lnTo>
                <a:lnTo>
                  <a:pt x="14089" y="12799"/>
                </a:lnTo>
                <a:lnTo>
                  <a:pt x="14162" y="12726"/>
                </a:lnTo>
                <a:lnTo>
                  <a:pt x="14259" y="12532"/>
                </a:lnTo>
                <a:lnTo>
                  <a:pt x="14405" y="12118"/>
                </a:lnTo>
                <a:lnTo>
                  <a:pt x="14673" y="11558"/>
                </a:lnTo>
                <a:lnTo>
                  <a:pt x="14965" y="10999"/>
                </a:lnTo>
                <a:lnTo>
                  <a:pt x="14965" y="10974"/>
                </a:lnTo>
                <a:lnTo>
                  <a:pt x="14940" y="10950"/>
                </a:lnTo>
                <a:lnTo>
                  <a:pt x="14794" y="11047"/>
                </a:lnTo>
                <a:lnTo>
                  <a:pt x="14697" y="11145"/>
                </a:lnTo>
                <a:lnTo>
                  <a:pt x="14502" y="11364"/>
                </a:lnTo>
                <a:lnTo>
                  <a:pt x="14332" y="11607"/>
                </a:lnTo>
                <a:lnTo>
                  <a:pt x="14210" y="11875"/>
                </a:lnTo>
                <a:lnTo>
                  <a:pt x="13967" y="12288"/>
                </a:lnTo>
                <a:lnTo>
                  <a:pt x="13870" y="12532"/>
                </a:lnTo>
                <a:lnTo>
                  <a:pt x="13821" y="12653"/>
                </a:lnTo>
                <a:lnTo>
                  <a:pt x="13821" y="12775"/>
                </a:lnTo>
                <a:lnTo>
                  <a:pt x="13626" y="12678"/>
                </a:lnTo>
                <a:lnTo>
                  <a:pt x="13651" y="12605"/>
                </a:lnTo>
                <a:lnTo>
                  <a:pt x="13675" y="12507"/>
                </a:lnTo>
                <a:lnTo>
                  <a:pt x="13724" y="12337"/>
                </a:lnTo>
                <a:lnTo>
                  <a:pt x="13797" y="12167"/>
                </a:lnTo>
                <a:lnTo>
                  <a:pt x="13943" y="11875"/>
                </a:lnTo>
                <a:lnTo>
                  <a:pt x="14064" y="11558"/>
                </a:lnTo>
                <a:lnTo>
                  <a:pt x="14162" y="11218"/>
                </a:lnTo>
                <a:lnTo>
                  <a:pt x="14259" y="10901"/>
                </a:lnTo>
                <a:lnTo>
                  <a:pt x="14405" y="10585"/>
                </a:lnTo>
                <a:lnTo>
                  <a:pt x="14405" y="10561"/>
                </a:lnTo>
                <a:lnTo>
                  <a:pt x="14356" y="10561"/>
                </a:lnTo>
                <a:lnTo>
                  <a:pt x="14259" y="10634"/>
                </a:lnTo>
                <a:lnTo>
                  <a:pt x="14162" y="10731"/>
                </a:lnTo>
                <a:lnTo>
                  <a:pt x="13991" y="10950"/>
                </a:lnTo>
                <a:lnTo>
                  <a:pt x="13870" y="11218"/>
                </a:lnTo>
                <a:lnTo>
                  <a:pt x="13772" y="11461"/>
                </a:lnTo>
                <a:lnTo>
                  <a:pt x="13651" y="11729"/>
                </a:lnTo>
                <a:lnTo>
                  <a:pt x="13505" y="11996"/>
                </a:lnTo>
                <a:lnTo>
                  <a:pt x="13383" y="12264"/>
                </a:lnTo>
                <a:lnTo>
                  <a:pt x="13359" y="12410"/>
                </a:lnTo>
                <a:lnTo>
                  <a:pt x="13334" y="12556"/>
                </a:lnTo>
                <a:lnTo>
                  <a:pt x="12872" y="12337"/>
                </a:lnTo>
                <a:lnTo>
                  <a:pt x="12994" y="12191"/>
                </a:lnTo>
                <a:lnTo>
                  <a:pt x="13115" y="12021"/>
                </a:lnTo>
                <a:lnTo>
                  <a:pt x="13310" y="11607"/>
                </a:lnTo>
                <a:lnTo>
                  <a:pt x="13772" y="10609"/>
                </a:lnTo>
                <a:lnTo>
                  <a:pt x="13772" y="10585"/>
                </a:lnTo>
                <a:lnTo>
                  <a:pt x="13772" y="10561"/>
                </a:lnTo>
                <a:lnTo>
                  <a:pt x="13748" y="10561"/>
                </a:lnTo>
                <a:lnTo>
                  <a:pt x="13724" y="10585"/>
                </a:lnTo>
                <a:lnTo>
                  <a:pt x="13456" y="10999"/>
                </a:lnTo>
                <a:lnTo>
                  <a:pt x="13188" y="11412"/>
                </a:lnTo>
                <a:lnTo>
                  <a:pt x="12945" y="11850"/>
                </a:lnTo>
                <a:lnTo>
                  <a:pt x="12823" y="12069"/>
                </a:lnTo>
                <a:lnTo>
                  <a:pt x="12750" y="12313"/>
                </a:lnTo>
                <a:lnTo>
                  <a:pt x="12361" y="12118"/>
                </a:lnTo>
                <a:lnTo>
                  <a:pt x="12288" y="12094"/>
                </a:lnTo>
                <a:lnTo>
                  <a:pt x="12337" y="11923"/>
                </a:lnTo>
                <a:lnTo>
                  <a:pt x="12458" y="11631"/>
                </a:lnTo>
                <a:lnTo>
                  <a:pt x="12604" y="11339"/>
                </a:lnTo>
                <a:lnTo>
                  <a:pt x="12823" y="10828"/>
                </a:lnTo>
                <a:lnTo>
                  <a:pt x="12945" y="10585"/>
                </a:lnTo>
                <a:lnTo>
                  <a:pt x="13091" y="10342"/>
                </a:lnTo>
                <a:lnTo>
                  <a:pt x="13091" y="10293"/>
                </a:lnTo>
                <a:lnTo>
                  <a:pt x="13067" y="10244"/>
                </a:lnTo>
                <a:lnTo>
                  <a:pt x="12969" y="10244"/>
                </a:lnTo>
                <a:lnTo>
                  <a:pt x="12775" y="10463"/>
                </a:lnTo>
                <a:lnTo>
                  <a:pt x="12604" y="10682"/>
                </a:lnTo>
                <a:lnTo>
                  <a:pt x="12458" y="10926"/>
                </a:lnTo>
                <a:lnTo>
                  <a:pt x="12312" y="11193"/>
                </a:lnTo>
                <a:lnTo>
                  <a:pt x="12118" y="11510"/>
                </a:lnTo>
                <a:lnTo>
                  <a:pt x="12020" y="11729"/>
                </a:lnTo>
                <a:lnTo>
                  <a:pt x="11947" y="11923"/>
                </a:lnTo>
                <a:lnTo>
                  <a:pt x="11655" y="11802"/>
                </a:lnTo>
                <a:lnTo>
                  <a:pt x="11728" y="11631"/>
                </a:lnTo>
                <a:lnTo>
                  <a:pt x="11777" y="11461"/>
                </a:lnTo>
                <a:lnTo>
                  <a:pt x="11874" y="11145"/>
                </a:lnTo>
                <a:lnTo>
                  <a:pt x="12118" y="10658"/>
                </a:lnTo>
                <a:lnTo>
                  <a:pt x="12239" y="10415"/>
                </a:lnTo>
                <a:lnTo>
                  <a:pt x="12385" y="10196"/>
                </a:lnTo>
                <a:lnTo>
                  <a:pt x="12410" y="10171"/>
                </a:lnTo>
                <a:lnTo>
                  <a:pt x="12385" y="10147"/>
                </a:lnTo>
                <a:lnTo>
                  <a:pt x="12361" y="10123"/>
                </a:lnTo>
                <a:lnTo>
                  <a:pt x="12312" y="10147"/>
                </a:lnTo>
                <a:lnTo>
                  <a:pt x="12142" y="10342"/>
                </a:lnTo>
                <a:lnTo>
                  <a:pt x="11972" y="10561"/>
                </a:lnTo>
                <a:lnTo>
                  <a:pt x="11826" y="10780"/>
                </a:lnTo>
                <a:lnTo>
                  <a:pt x="11704" y="11023"/>
                </a:lnTo>
                <a:lnTo>
                  <a:pt x="11534" y="11339"/>
                </a:lnTo>
                <a:lnTo>
                  <a:pt x="11461" y="11510"/>
                </a:lnTo>
                <a:lnTo>
                  <a:pt x="11436" y="11704"/>
                </a:lnTo>
                <a:lnTo>
                  <a:pt x="10974" y="11510"/>
                </a:lnTo>
                <a:lnTo>
                  <a:pt x="11120" y="11120"/>
                </a:lnTo>
                <a:lnTo>
                  <a:pt x="11315" y="10755"/>
                </a:lnTo>
                <a:lnTo>
                  <a:pt x="11534" y="10317"/>
                </a:lnTo>
                <a:lnTo>
                  <a:pt x="11655" y="10123"/>
                </a:lnTo>
                <a:lnTo>
                  <a:pt x="11801" y="9928"/>
                </a:lnTo>
                <a:lnTo>
                  <a:pt x="11801" y="9904"/>
                </a:lnTo>
                <a:lnTo>
                  <a:pt x="11680" y="9952"/>
                </a:lnTo>
                <a:lnTo>
                  <a:pt x="11582" y="10001"/>
                </a:lnTo>
                <a:lnTo>
                  <a:pt x="11485" y="10074"/>
                </a:lnTo>
                <a:lnTo>
                  <a:pt x="11412" y="10171"/>
                </a:lnTo>
                <a:lnTo>
                  <a:pt x="11266" y="10366"/>
                </a:lnTo>
                <a:lnTo>
                  <a:pt x="11144" y="10561"/>
                </a:lnTo>
                <a:lnTo>
                  <a:pt x="10877" y="10974"/>
                </a:lnTo>
                <a:lnTo>
                  <a:pt x="10755" y="11193"/>
                </a:lnTo>
                <a:lnTo>
                  <a:pt x="10706" y="11315"/>
                </a:lnTo>
                <a:lnTo>
                  <a:pt x="10682" y="11437"/>
                </a:lnTo>
                <a:lnTo>
                  <a:pt x="10633" y="11412"/>
                </a:lnTo>
                <a:lnTo>
                  <a:pt x="10244" y="11315"/>
                </a:lnTo>
                <a:lnTo>
                  <a:pt x="10366" y="11023"/>
                </a:lnTo>
                <a:lnTo>
                  <a:pt x="10487" y="10731"/>
                </a:lnTo>
                <a:lnTo>
                  <a:pt x="10731" y="10244"/>
                </a:lnTo>
                <a:lnTo>
                  <a:pt x="10974" y="9782"/>
                </a:lnTo>
                <a:lnTo>
                  <a:pt x="10974" y="9758"/>
                </a:lnTo>
                <a:lnTo>
                  <a:pt x="10950" y="9758"/>
                </a:lnTo>
                <a:lnTo>
                  <a:pt x="10779" y="9928"/>
                </a:lnTo>
                <a:lnTo>
                  <a:pt x="10609" y="10123"/>
                </a:lnTo>
                <a:lnTo>
                  <a:pt x="10487" y="10317"/>
                </a:lnTo>
                <a:lnTo>
                  <a:pt x="10341" y="10536"/>
                </a:lnTo>
                <a:lnTo>
                  <a:pt x="10147" y="10877"/>
                </a:lnTo>
                <a:lnTo>
                  <a:pt x="10049" y="11072"/>
                </a:lnTo>
                <a:lnTo>
                  <a:pt x="9976" y="11266"/>
                </a:lnTo>
                <a:lnTo>
                  <a:pt x="9441" y="11169"/>
                </a:lnTo>
                <a:lnTo>
                  <a:pt x="9611" y="10828"/>
                </a:lnTo>
                <a:lnTo>
                  <a:pt x="9806" y="10463"/>
                </a:lnTo>
                <a:lnTo>
                  <a:pt x="9903" y="10269"/>
                </a:lnTo>
                <a:lnTo>
                  <a:pt x="9903" y="10171"/>
                </a:lnTo>
                <a:lnTo>
                  <a:pt x="9903" y="10074"/>
                </a:lnTo>
                <a:lnTo>
                  <a:pt x="9903" y="10050"/>
                </a:lnTo>
                <a:lnTo>
                  <a:pt x="9879" y="10050"/>
                </a:lnTo>
                <a:lnTo>
                  <a:pt x="9782" y="10098"/>
                </a:lnTo>
                <a:lnTo>
                  <a:pt x="9709" y="10147"/>
                </a:lnTo>
                <a:lnTo>
                  <a:pt x="9563" y="10317"/>
                </a:lnTo>
                <a:lnTo>
                  <a:pt x="9441" y="10488"/>
                </a:lnTo>
                <a:lnTo>
                  <a:pt x="9344" y="10658"/>
                </a:lnTo>
                <a:lnTo>
                  <a:pt x="9198" y="10877"/>
                </a:lnTo>
                <a:lnTo>
                  <a:pt x="9149" y="10999"/>
                </a:lnTo>
                <a:lnTo>
                  <a:pt x="9076" y="11120"/>
                </a:lnTo>
                <a:lnTo>
                  <a:pt x="8930" y="11072"/>
                </a:lnTo>
                <a:lnTo>
                  <a:pt x="8492" y="10974"/>
                </a:lnTo>
                <a:lnTo>
                  <a:pt x="8638" y="10731"/>
                </a:lnTo>
                <a:lnTo>
                  <a:pt x="8930" y="10244"/>
                </a:lnTo>
                <a:lnTo>
                  <a:pt x="9100" y="10025"/>
                </a:lnTo>
                <a:lnTo>
                  <a:pt x="9246" y="9782"/>
                </a:lnTo>
                <a:lnTo>
                  <a:pt x="9271" y="9758"/>
                </a:lnTo>
                <a:lnTo>
                  <a:pt x="9271" y="9733"/>
                </a:lnTo>
                <a:lnTo>
                  <a:pt x="9222" y="9733"/>
                </a:lnTo>
                <a:lnTo>
                  <a:pt x="9027" y="9879"/>
                </a:lnTo>
                <a:lnTo>
                  <a:pt x="8857" y="10025"/>
                </a:lnTo>
                <a:lnTo>
                  <a:pt x="8687" y="10196"/>
                </a:lnTo>
                <a:lnTo>
                  <a:pt x="8565" y="10390"/>
                </a:lnTo>
                <a:lnTo>
                  <a:pt x="8370" y="10634"/>
                </a:lnTo>
                <a:lnTo>
                  <a:pt x="8273" y="10780"/>
                </a:lnTo>
                <a:lnTo>
                  <a:pt x="8200" y="10926"/>
                </a:lnTo>
                <a:lnTo>
                  <a:pt x="7932" y="10853"/>
                </a:lnTo>
                <a:lnTo>
                  <a:pt x="8078" y="10536"/>
                </a:lnTo>
                <a:lnTo>
                  <a:pt x="8273" y="10220"/>
                </a:lnTo>
                <a:lnTo>
                  <a:pt x="8370" y="10074"/>
                </a:lnTo>
                <a:lnTo>
                  <a:pt x="8492" y="9952"/>
                </a:lnTo>
                <a:lnTo>
                  <a:pt x="8492" y="9928"/>
                </a:lnTo>
                <a:lnTo>
                  <a:pt x="8492" y="9904"/>
                </a:lnTo>
                <a:lnTo>
                  <a:pt x="8468" y="9879"/>
                </a:lnTo>
                <a:lnTo>
                  <a:pt x="8443" y="9904"/>
                </a:lnTo>
                <a:lnTo>
                  <a:pt x="8273" y="9977"/>
                </a:lnTo>
                <a:lnTo>
                  <a:pt x="8127" y="10074"/>
                </a:lnTo>
                <a:lnTo>
                  <a:pt x="8005" y="10196"/>
                </a:lnTo>
                <a:lnTo>
                  <a:pt x="7884" y="10342"/>
                </a:lnTo>
                <a:lnTo>
                  <a:pt x="7738" y="10561"/>
                </a:lnTo>
                <a:lnTo>
                  <a:pt x="7616" y="10804"/>
                </a:lnTo>
                <a:lnTo>
                  <a:pt x="7300" y="10731"/>
                </a:lnTo>
                <a:lnTo>
                  <a:pt x="7397" y="10561"/>
                </a:lnTo>
                <a:lnTo>
                  <a:pt x="7495" y="10390"/>
                </a:lnTo>
                <a:lnTo>
                  <a:pt x="7641" y="10123"/>
                </a:lnTo>
                <a:lnTo>
                  <a:pt x="7714" y="9977"/>
                </a:lnTo>
                <a:lnTo>
                  <a:pt x="7714" y="9831"/>
                </a:lnTo>
                <a:lnTo>
                  <a:pt x="7689" y="9831"/>
                </a:lnTo>
                <a:lnTo>
                  <a:pt x="7592" y="9904"/>
                </a:lnTo>
                <a:lnTo>
                  <a:pt x="7470" y="10025"/>
                </a:lnTo>
                <a:lnTo>
                  <a:pt x="7324" y="10293"/>
                </a:lnTo>
                <a:lnTo>
                  <a:pt x="7178" y="10488"/>
                </a:lnTo>
                <a:lnTo>
                  <a:pt x="7105" y="10585"/>
                </a:lnTo>
                <a:lnTo>
                  <a:pt x="7057" y="10682"/>
                </a:lnTo>
                <a:lnTo>
                  <a:pt x="6643" y="10585"/>
                </a:lnTo>
                <a:lnTo>
                  <a:pt x="6692" y="10488"/>
                </a:lnTo>
                <a:lnTo>
                  <a:pt x="6789" y="10293"/>
                </a:lnTo>
                <a:lnTo>
                  <a:pt x="6886" y="10074"/>
                </a:lnTo>
                <a:lnTo>
                  <a:pt x="7057" y="9636"/>
                </a:lnTo>
                <a:lnTo>
                  <a:pt x="7057" y="9612"/>
                </a:lnTo>
                <a:lnTo>
                  <a:pt x="7032" y="9587"/>
                </a:lnTo>
                <a:lnTo>
                  <a:pt x="7008" y="9612"/>
                </a:lnTo>
                <a:lnTo>
                  <a:pt x="6765" y="9904"/>
                </a:lnTo>
                <a:lnTo>
                  <a:pt x="6521" y="10196"/>
                </a:lnTo>
                <a:lnTo>
                  <a:pt x="6400" y="10342"/>
                </a:lnTo>
                <a:lnTo>
                  <a:pt x="6254" y="10512"/>
                </a:lnTo>
                <a:lnTo>
                  <a:pt x="5816" y="10463"/>
                </a:lnTo>
                <a:lnTo>
                  <a:pt x="5889" y="10244"/>
                </a:lnTo>
                <a:lnTo>
                  <a:pt x="6010" y="10050"/>
                </a:lnTo>
                <a:lnTo>
                  <a:pt x="6205" y="9806"/>
                </a:lnTo>
                <a:lnTo>
                  <a:pt x="6278" y="9685"/>
                </a:lnTo>
                <a:lnTo>
                  <a:pt x="6302" y="9612"/>
                </a:lnTo>
                <a:lnTo>
                  <a:pt x="6327" y="9539"/>
                </a:lnTo>
                <a:lnTo>
                  <a:pt x="6302" y="9514"/>
                </a:lnTo>
                <a:lnTo>
                  <a:pt x="6205" y="9514"/>
                </a:lnTo>
                <a:lnTo>
                  <a:pt x="6132" y="9539"/>
                </a:lnTo>
                <a:lnTo>
                  <a:pt x="5986" y="9660"/>
                </a:lnTo>
                <a:lnTo>
                  <a:pt x="5864" y="9782"/>
                </a:lnTo>
                <a:lnTo>
                  <a:pt x="5767" y="9928"/>
                </a:lnTo>
                <a:lnTo>
                  <a:pt x="5597" y="10171"/>
                </a:lnTo>
                <a:lnTo>
                  <a:pt x="5524" y="10293"/>
                </a:lnTo>
                <a:lnTo>
                  <a:pt x="5475" y="10439"/>
                </a:lnTo>
                <a:lnTo>
                  <a:pt x="5256" y="10463"/>
                </a:lnTo>
                <a:lnTo>
                  <a:pt x="5061" y="10488"/>
                </a:lnTo>
                <a:lnTo>
                  <a:pt x="5183" y="10220"/>
                </a:lnTo>
                <a:lnTo>
                  <a:pt x="5378" y="9855"/>
                </a:lnTo>
                <a:lnTo>
                  <a:pt x="5475" y="9660"/>
                </a:lnTo>
                <a:lnTo>
                  <a:pt x="5597" y="9490"/>
                </a:lnTo>
                <a:lnTo>
                  <a:pt x="5378" y="9636"/>
                </a:lnTo>
                <a:lnTo>
                  <a:pt x="5183" y="9806"/>
                </a:lnTo>
                <a:lnTo>
                  <a:pt x="4988" y="10025"/>
                </a:lnTo>
                <a:lnTo>
                  <a:pt x="4818" y="10244"/>
                </a:lnTo>
                <a:lnTo>
                  <a:pt x="4818" y="8979"/>
                </a:lnTo>
                <a:lnTo>
                  <a:pt x="4794" y="7714"/>
                </a:lnTo>
                <a:lnTo>
                  <a:pt x="4794" y="6254"/>
                </a:lnTo>
                <a:lnTo>
                  <a:pt x="4794" y="5718"/>
                </a:lnTo>
                <a:lnTo>
                  <a:pt x="4794" y="5426"/>
                </a:lnTo>
                <a:lnTo>
                  <a:pt x="4769" y="5159"/>
                </a:lnTo>
                <a:lnTo>
                  <a:pt x="5086" y="5159"/>
                </a:lnTo>
                <a:lnTo>
                  <a:pt x="5986" y="5134"/>
                </a:lnTo>
                <a:lnTo>
                  <a:pt x="6886" y="5086"/>
                </a:lnTo>
                <a:lnTo>
                  <a:pt x="7349" y="5037"/>
                </a:lnTo>
                <a:lnTo>
                  <a:pt x="7835" y="4988"/>
                </a:lnTo>
                <a:lnTo>
                  <a:pt x="8297" y="4916"/>
                </a:lnTo>
                <a:lnTo>
                  <a:pt x="8784" y="4843"/>
                </a:lnTo>
                <a:lnTo>
                  <a:pt x="9709" y="4624"/>
                </a:lnTo>
                <a:lnTo>
                  <a:pt x="10633" y="4356"/>
                </a:lnTo>
                <a:lnTo>
                  <a:pt x="11071" y="4210"/>
                </a:lnTo>
                <a:lnTo>
                  <a:pt x="11509" y="4040"/>
                </a:lnTo>
                <a:lnTo>
                  <a:pt x="11923" y="3869"/>
                </a:lnTo>
                <a:lnTo>
                  <a:pt x="12361" y="3675"/>
                </a:lnTo>
                <a:lnTo>
                  <a:pt x="13188" y="3261"/>
                </a:lnTo>
                <a:lnTo>
                  <a:pt x="14016" y="2823"/>
                </a:lnTo>
                <a:lnTo>
                  <a:pt x="14308" y="2653"/>
                </a:lnTo>
                <a:lnTo>
                  <a:pt x="14575" y="2458"/>
                </a:lnTo>
                <a:lnTo>
                  <a:pt x="15111" y="2044"/>
                </a:lnTo>
                <a:lnTo>
                  <a:pt x="15354" y="1850"/>
                </a:lnTo>
                <a:lnTo>
                  <a:pt x="15500" y="1752"/>
                </a:lnTo>
                <a:lnTo>
                  <a:pt x="15622" y="1631"/>
                </a:lnTo>
                <a:close/>
                <a:moveTo>
                  <a:pt x="15524" y="12605"/>
                </a:moveTo>
                <a:lnTo>
                  <a:pt x="15549" y="13164"/>
                </a:lnTo>
                <a:lnTo>
                  <a:pt x="15476" y="13164"/>
                </a:lnTo>
                <a:lnTo>
                  <a:pt x="15427" y="13213"/>
                </a:lnTo>
                <a:lnTo>
                  <a:pt x="15305" y="13286"/>
                </a:lnTo>
                <a:lnTo>
                  <a:pt x="15232" y="13432"/>
                </a:lnTo>
                <a:lnTo>
                  <a:pt x="15135" y="13578"/>
                </a:lnTo>
                <a:lnTo>
                  <a:pt x="15111" y="13529"/>
                </a:lnTo>
                <a:lnTo>
                  <a:pt x="15257" y="13213"/>
                </a:lnTo>
                <a:lnTo>
                  <a:pt x="15403" y="12872"/>
                </a:lnTo>
                <a:lnTo>
                  <a:pt x="15524" y="12605"/>
                </a:lnTo>
                <a:close/>
                <a:moveTo>
                  <a:pt x="15549" y="13359"/>
                </a:moveTo>
                <a:lnTo>
                  <a:pt x="15573" y="13943"/>
                </a:lnTo>
                <a:lnTo>
                  <a:pt x="15354" y="13748"/>
                </a:lnTo>
                <a:lnTo>
                  <a:pt x="15451" y="13553"/>
                </a:lnTo>
                <a:lnTo>
                  <a:pt x="15549" y="13359"/>
                </a:lnTo>
                <a:close/>
                <a:moveTo>
                  <a:pt x="16692" y="463"/>
                </a:moveTo>
                <a:lnTo>
                  <a:pt x="16789" y="487"/>
                </a:lnTo>
                <a:lnTo>
                  <a:pt x="16862" y="536"/>
                </a:lnTo>
                <a:lnTo>
                  <a:pt x="16935" y="633"/>
                </a:lnTo>
                <a:lnTo>
                  <a:pt x="16984" y="730"/>
                </a:lnTo>
                <a:lnTo>
                  <a:pt x="17033" y="852"/>
                </a:lnTo>
                <a:lnTo>
                  <a:pt x="17081" y="1047"/>
                </a:lnTo>
                <a:lnTo>
                  <a:pt x="17130" y="1314"/>
                </a:lnTo>
                <a:lnTo>
                  <a:pt x="17154" y="1582"/>
                </a:lnTo>
                <a:lnTo>
                  <a:pt x="17179" y="2142"/>
                </a:lnTo>
                <a:lnTo>
                  <a:pt x="17106" y="3237"/>
                </a:lnTo>
                <a:lnTo>
                  <a:pt x="17081" y="4380"/>
                </a:lnTo>
                <a:lnTo>
                  <a:pt x="17081" y="5499"/>
                </a:lnTo>
                <a:lnTo>
                  <a:pt x="17154" y="7738"/>
                </a:lnTo>
                <a:lnTo>
                  <a:pt x="17203" y="9928"/>
                </a:lnTo>
                <a:lnTo>
                  <a:pt x="17203" y="12094"/>
                </a:lnTo>
                <a:lnTo>
                  <a:pt x="17179" y="13213"/>
                </a:lnTo>
                <a:lnTo>
                  <a:pt x="17130" y="13748"/>
                </a:lnTo>
                <a:lnTo>
                  <a:pt x="17081" y="14283"/>
                </a:lnTo>
                <a:lnTo>
                  <a:pt x="17033" y="14502"/>
                </a:lnTo>
                <a:lnTo>
                  <a:pt x="16984" y="14746"/>
                </a:lnTo>
                <a:lnTo>
                  <a:pt x="16935" y="14867"/>
                </a:lnTo>
                <a:lnTo>
                  <a:pt x="16887" y="14965"/>
                </a:lnTo>
                <a:lnTo>
                  <a:pt x="16814" y="15038"/>
                </a:lnTo>
                <a:lnTo>
                  <a:pt x="16716" y="15111"/>
                </a:lnTo>
                <a:lnTo>
                  <a:pt x="16643" y="15111"/>
                </a:lnTo>
                <a:lnTo>
                  <a:pt x="16570" y="15086"/>
                </a:lnTo>
                <a:lnTo>
                  <a:pt x="16449" y="15038"/>
                </a:lnTo>
                <a:lnTo>
                  <a:pt x="16327" y="14916"/>
                </a:lnTo>
                <a:lnTo>
                  <a:pt x="16205" y="14794"/>
                </a:lnTo>
                <a:lnTo>
                  <a:pt x="16205" y="13991"/>
                </a:lnTo>
                <a:lnTo>
                  <a:pt x="16181" y="13188"/>
                </a:lnTo>
                <a:lnTo>
                  <a:pt x="16132" y="12361"/>
                </a:lnTo>
                <a:lnTo>
                  <a:pt x="16132" y="11558"/>
                </a:lnTo>
                <a:lnTo>
                  <a:pt x="16132" y="9636"/>
                </a:lnTo>
                <a:lnTo>
                  <a:pt x="16132" y="7714"/>
                </a:lnTo>
                <a:lnTo>
                  <a:pt x="16132" y="6789"/>
                </a:lnTo>
                <a:lnTo>
                  <a:pt x="16132" y="6327"/>
                </a:lnTo>
                <a:lnTo>
                  <a:pt x="16132" y="5864"/>
                </a:lnTo>
                <a:lnTo>
                  <a:pt x="16205" y="4988"/>
                </a:lnTo>
                <a:lnTo>
                  <a:pt x="16230" y="4551"/>
                </a:lnTo>
                <a:lnTo>
                  <a:pt x="16205" y="4113"/>
                </a:lnTo>
                <a:lnTo>
                  <a:pt x="16181" y="3237"/>
                </a:lnTo>
                <a:lnTo>
                  <a:pt x="16157" y="2799"/>
                </a:lnTo>
                <a:lnTo>
                  <a:pt x="16181" y="2361"/>
                </a:lnTo>
                <a:lnTo>
                  <a:pt x="16205" y="1558"/>
                </a:lnTo>
                <a:lnTo>
                  <a:pt x="16181" y="1144"/>
                </a:lnTo>
                <a:lnTo>
                  <a:pt x="16181" y="755"/>
                </a:lnTo>
                <a:lnTo>
                  <a:pt x="16254" y="657"/>
                </a:lnTo>
                <a:lnTo>
                  <a:pt x="16351" y="584"/>
                </a:lnTo>
                <a:lnTo>
                  <a:pt x="16570" y="487"/>
                </a:lnTo>
                <a:lnTo>
                  <a:pt x="16692" y="463"/>
                </a:lnTo>
                <a:close/>
                <a:moveTo>
                  <a:pt x="5597" y="10950"/>
                </a:moveTo>
                <a:lnTo>
                  <a:pt x="5597" y="11023"/>
                </a:lnTo>
                <a:lnTo>
                  <a:pt x="5621" y="11096"/>
                </a:lnTo>
                <a:lnTo>
                  <a:pt x="5694" y="11218"/>
                </a:lnTo>
                <a:lnTo>
                  <a:pt x="5743" y="11364"/>
                </a:lnTo>
                <a:lnTo>
                  <a:pt x="5767" y="11704"/>
                </a:lnTo>
                <a:lnTo>
                  <a:pt x="5791" y="12045"/>
                </a:lnTo>
                <a:lnTo>
                  <a:pt x="5816" y="12215"/>
                </a:lnTo>
                <a:lnTo>
                  <a:pt x="5840" y="12361"/>
                </a:lnTo>
                <a:lnTo>
                  <a:pt x="5864" y="12483"/>
                </a:lnTo>
                <a:lnTo>
                  <a:pt x="5548" y="12459"/>
                </a:lnTo>
                <a:lnTo>
                  <a:pt x="5207" y="12483"/>
                </a:lnTo>
                <a:lnTo>
                  <a:pt x="4988" y="12507"/>
                </a:lnTo>
                <a:lnTo>
                  <a:pt x="4745" y="12532"/>
                </a:lnTo>
                <a:lnTo>
                  <a:pt x="4502" y="12605"/>
                </a:lnTo>
                <a:lnTo>
                  <a:pt x="4404" y="12653"/>
                </a:lnTo>
                <a:lnTo>
                  <a:pt x="4307" y="12702"/>
                </a:lnTo>
                <a:lnTo>
                  <a:pt x="4258" y="12775"/>
                </a:lnTo>
                <a:lnTo>
                  <a:pt x="4210" y="12848"/>
                </a:lnTo>
                <a:lnTo>
                  <a:pt x="4210" y="12945"/>
                </a:lnTo>
                <a:lnTo>
                  <a:pt x="4258" y="13018"/>
                </a:lnTo>
                <a:lnTo>
                  <a:pt x="4356" y="13067"/>
                </a:lnTo>
                <a:lnTo>
                  <a:pt x="4453" y="13115"/>
                </a:lnTo>
                <a:lnTo>
                  <a:pt x="4623" y="13164"/>
                </a:lnTo>
                <a:lnTo>
                  <a:pt x="4842" y="13188"/>
                </a:lnTo>
                <a:lnTo>
                  <a:pt x="5037" y="13188"/>
                </a:lnTo>
                <a:lnTo>
                  <a:pt x="5475" y="13140"/>
                </a:lnTo>
                <a:lnTo>
                  <a:pt x="5670" y="13140"/>
                </a:lnTo>
                <a:lnTo>
                  <a:pt x="5864" y="13188"/>
                </a:lnTo>
                <a:lnTo>
                  <a:pt x="6035" y="13188"/>
                </a:lnTo>
                <a:lnTo>
                  <a:pt x="6205" y="13967"/>
                </a:lnTo>
                <a:lnTo>
                  <a:pt x="5572" y="13991"/>
                </a:lnTo>
                <a:lnTo>
                  <a:pt x="5183" y="13991"/>
                </a:lnTo>
                <a:lnTo>
                  <a:pt x="4988" y="14040"/>
                </a:lnTo>
                <a:lnTo>
                  <a:pt x="4891" y="14064"/>
                </a:lnTo>
                <a:lnTo>
                  <a:pt x="4794" y="14113"/>
                </a:lnTo>
                <a:lnTo>
                  <a:pt x="4745" y="14186"/>
                </a:lnTo>
                <a:lnTo>
                  <a:pt x="4696" y="14283"/>
                </a:lnTo>
                <a:lnTo>
                  <a:pt x="4696" y="14381"/>
                </a:lnTo>
                <a:lnTo>
                  <a:pt x="4721" y="14429"/>
                </a:lnTo>
                <a:lnTo>
                  <a:pt x="4769" y="14454"/>
                </a:lnTo>
                <a:lnTo>
                  <a:pt x="4915" y="14575"/>
                </a:lnTo>
                <a:lnTo>
                  <a:pt x="5110" y="14624"/>
                </a:lnTo>
                <a:lnTo>
                  <a:pt x="5305" y="14673"/>
                </a:lnTo>
                <a:lnTo>
                  <a:pt x="5499" y="14697"/>
                </a:lnTo>
                <a:lnTo>
                  <a:pt x="6327" y="14697"/>
                </a:lnTo>
                <a:lnTo>
                  <a:pt x="6473" y="15378"/>
                </a:lnTo>
                <a:lnTo>
                  <a:pt x="6010" y="15403"/>
                </a:lnTo>
                <a:lnTo>
                  <a:pt x="5645" y="15403"/>
                </a:lnTo>
                <a:lnTo>
                  <a:pt x="5475" y="15427"/>
                </a:lnTo>
                <a:lnTo>
                  <a:pt x="5305" y="15500"/>
                </a:lnTo>
                <a:lnTo>
                  <a:pt x="5256" y="15549"/>
                </a:lnTo>
                <a:lnTo>
                  <a:pt x="5207" y="15597"/>
                </a:lnTo>
                <a:lnTo>
                  <a:pt x="5183" y="15670"/>
                </a:lnTo>
                <a:lnTo>
                  <a:pt x="5183" y="15743"/>
                </a:lnTo>
                <a:lnTo>
                  <a:pt x="5183" y="15816"/>
                </a:lnTo>
                <a:lnTo>
                  <a:pt x="5207" y="15889"/>
                </a:lnTo>
                <a:lnTo>
                  <a:pt x="5256" y="15938"/>
                </a:lnTo>
                <a:lnTo>
                  <a:pt x="5305" y="15987"/>
                </a:lnTo>
                <a:lnTo>
                  <a:pt x="5475" y="16035"/>
                </a:lnTo>
                <a:lnTo>
                  <a:pt x="5645" y="16060"/>
                </a:lnTo>
                <a:lnTo>
                  <a:pt x="6010" y="16084"/>
                </a:lnTo>
                <a:lnTo>
                  <a:pt x="6278" y="16108"/>
                </a:lnTo>
                <a:lnTo>
                  <a:pt x="6448" y="16108"/>
                </a:lnTo>
                <a:lnTo>
                  <a:pt x="6570" y="16084"/>
                </a:lnTo>
                <a:lnTo>
                  <a:pt x="6619" y="16400"/>
                </a:lnTo>
                <a:lnTo>
                  <a:pt x="6643" y="16692"/>
                </a:lnTo>
                <a:lnTo>
                  <a:pt x="6619" y="16838"/>
                </a:lnTo>
                <a:lnTo>
                  <a:pt x="6594" y="16960"/>
                </a:lnTo>
                <a:lnTo>
                  <a:pt x="6521" y="17057"/>
                </a:lnTo>
                <a:lnTo>
                  <a:pt x="6424" y="17130"/>
                </a:lnTo>
                <a:lnTo>
                  <a:pt x="6327" y="17179"/>
                </a:lnTo>
                <a:lnTo>
                  <a:pt x="6205" y="17228"/>
                </a:lnTo>
                <a:lnTo>
                  <a:pt x="5913" y="17252"/>
                </a:lnTo>
                <a:lnTo>
                  <a:pt x="5597" y="17228"/>
                </a:lnTo>
                <a:lnTo>
                  <a:pt x="5305" y="17203"/>
                </a:lnTo>
                <a:lnTo>
                  <a:pt x="4794" y="17130"/>
                </a:lnTo>
                <a:lnTo>
                  <a:pt x="4575" y="17155"/>
                </a:lnTo>
                <a:lnTo>
                  <a:pt x="4307" y="17179"/>
                </a:lnTo>
                <a:lnTo>
                  <a:pt x="4064" y="17203"/>
                </a:lnTo>
                <a:lnTo>
                  <a:pt x="3796" y="17228"/>
                </a:lnTo>
                <a:lnTo>
                  <a:pt x="3553" y="17228"/>
                </a:lnTo>
                <a:lnTo>
                  <a:pt x="3455" y="17203"/>
                </a:lnTo>
                <a:lnTo>
                  <a:pt x="3358" y="17155"/>
                </a:lnTo>
                <a:lnTo>
                  <a:pt x="3261" y="17106"/>
                </a:lnTo>
                <a:lnTo>
                  <a:pt x="3163" y="17033"/>
                </a:lnTo>
                <a:lnTo>
                  <a:pt x="3115" y="16936"/>
                </a:lnTo>
                <a:lnTo>
                  <a:pt x="3042" y="16790"/>
                </a:lnTo>
                <a:lnTo>
                  <a:pt x="2969" y="16571"/>
                </a:lnTo>
                <a:lnTo>
                  <a:pt x="2920" y="16327"/>
                </a:lnTo>
                <a:lnTo>
                  <a:pt x="2847" y="15816"/>
                </a:lnTo>
                <a:lnTo>
                  <a:pt x="2750" y="14819"/>
                </a:lnTo>
                <a:lnTo>
                  <a:pt x="2725" y="14308"/>
                </a:lnTo>
                <a:lnTo>
                  <a:pt x="2677" y="13797"/>
                </a:lnTo>
                <a:lnTo>
                  <a:pt x="2652" y="13286"/>
                </a:lnTo>
                <a:lnTo>
                  <a:pt x="2628" y="12775"/>
                </a:lnTo>
                <a:lnTo>
                  <a:pt x="2506" y="11923"/>
                </a:lnTo>
                <a:lnTo>
                  <a:pt x="2385" y="11047"/>
                </a:lnTo>
                <a:lnTo>
                  <a:pt x="2385" y="11047"/>
                </a:lnTo>
                <a:lnTo>
                  <a:pt x="2823" y="11072"/>
                </a:lnTo>
                <a:lnTo>
                  <a:pt x="3090" y="11072"/>
                </a:lnTo>
                <a:lnTo>
                  <a:pt x="3358" y="11047"/>
                </a:lnTo>
                <a:lnTo>
                  <a:pt x="3407" y="11047"/>
                </a:lnTo>
                <a:lnTo>
                  <a:pt x="3504" y="11023"/>
                </a:lnTo>
                <a:lnTo>
                  <a:pt x="4064" y="10974"/>
                </a:lnTo>
                <a:lnTo>
                  <a:pt x="4331" y="10974"/>
                </a:lnTo>
                <a:lnTo>
                  <a:pt x="4599" y="10999"/>
                </a:lnTo>
                <a:lnTo>
                  <a:pt x="4623" y="11023"/>
                </a:lnTo>
                <a:lnTo>
                  <a:pt x="4672" y="11072"/>
                </a:lnTo>
                <a:lnTo>
                  <a:pt x="4745" y="11096"/>
                </a:lnTo>
                <a:lnTo>
                  <a:pt x="4818" y="11072"/>
                </a:lnTo>
                <a:lnTo>
                  <a:pt x="4867" y="11023"/>
                </a:lnTo>
                <a:lnTo>
                  <a:pt x="4891" y="10974"/>
                </a:lnTo>
                <a:lnTo>
                  <a:pt x="5597" y="10950"/>
                </a:lnTo>
                <a:close/>
                <a:moveTo>
                  <a:pt x="16546" y="0"/>
                </a:moveTo>
                <a:lnTo>
                  <a:pt x="16400" y="49"/>
                </a:lnTo>
                <a:lnTo>
                  <a:pt x="16278" y="122"/>
                </a:lnTo>
                <a:lnTo>
                  <a:pt x="16157" y="195"/>
                </a:lnTo>
                <a:lnTo>
                  <a:pt x="16035" y="292"/>
                </a:lnTo>
                <a:lnTo>
                  <a:pt x="15962" y="414"/>
                </a:lnTo>
                <a:lnTo>
                  <a:pt x="15889" y="414"/>
                </a:lnTo>
                <a:lnTo>
                  <a:pt x="15840" y="438"/>
                </a:lnTo>
                <a:lnTo>
                  <a:pt x="15792" y="487"/>
                </a:lnTo>
                <a:lnTo>
                  <a:pt x="15768" y="560"/>
                </a:lnTo>
                <a:lnTo>
                  <a:pt x="15695" y="803"/>
                </a:lnTo>
                <a:lnTo>
                  <a:pt x="15670" y="1071"/>
                </a:lnTo>
                <a:lnTo>
                  <a:pt x="15597" y="1047"/>
                </a:lnTo>
                <a:lnTo>
                  <a:pt x="15524" y="1071"/>
                </a:lnTo>
                <a:lnTo>
                  <a:pt x="15451" y="1095"/>
                </a:lnTo>
                <a:lnTo>
                  <a:pt x="15403" y="1168"/>
                </a:lnTo>
                <a:lnTo>
                  <a:pt x="15354" y="1266"/>
                </a:lnTo>
                <a:lnTo>
                  <a:pt x="15281" y="1339"/>
                </a:lnTo>
                <a:lnTo>
                  <a:pt x="15111" y="1485"/>
                </a:lnTo>
                <a:lnTo>
                  <a:pt x="14770" y="1728"/>
                </a:lnTo>
                <a:lnTo>
                  <a:pt x="14283" y="2093"/>
                </a:lnTo>
                <a:lnTo>
                  <a:pt x="14040" y="2288"/>
                </a:lnTo>
                <a:lnTo>
                  <a:pt x="13772" y="2434"/>
                </a:lnTo>
                <a:lnTo>
                  <a:pt x="13018" y="2847"/>
                </a:lnTo>
                <a:lnTo>
                  <a:pt x="12264" y="3237"/>
                </a:lnTo>
                <a:lnTo>
                  <a:pt x="11485" y="3577"/>
                </a:lnTo>
                <a:lnTo>
                  <a:pt x="11071" y="3723"/>
                </a:lnTo>
                <a:lnTo>
                  <a:pt x="10682" y="3869"/>
                </a:lnTo>
                <a:lnTo>
                  <a:pt x="9830" y="4137"/>
                </a:lnTo>
                <a:lnTo>
                  <a:pt x="8979" y="4356"/>
                </a:lnTo>
                <a:lnTo>
                  <a:pt x="8103" y="4526"/>
                </a:lnTo>
                <a:lnTo>
                  <a:pt x="7665" y="4575"/>
                </a:lnTo>
                <a:lnTo>
                  <a:pt x="7227" y="4624"/>
                </a:lnTo>
                <a:lnTo>
                  <a:pt x="6570" y="4672"/>
                </a:lnTo>
                <a:lnTo>
                  <a:pt x="5913" y="4697"/>
                </a:lnTo>
                <a:lnTo>
                  <a:pt x="5256" y="4721"/>
                </a:lnTo>
                <a:lnTo>
                  <a:pt x="4623" y="4745"/>
                </a:lnTo>
                <a:lnTo>
                  <a:pt x="4429" y="4697"/>
                </a:lnTo>
                <a:lnTo>
                  <a:pt x="4234" y="4672"/>
                </a:lnTo>
                <a:lnTo>
                  <a:pt x="3869" y="4624"/>
                </a:lnTo>
                <a:lnTo>
                  <a:pt x="3480" y="4648"/>
                </a:lnTo>
                <a:lnTo>
                  <a:pt x="3090" y="4648"/>
                </a:lnTo>
                <a:lnTo>
                  <a:pt x="2652" y="4672"/>
                </a:lnTo>
                <a:lnTo>
                  <a:pt x="2214" y="4721"/>
                </a:lnTo>
                <a:lnTo>
                  <a:pt x="1995" y="4770"/>
                </a:lnTo>
                <a:lnTo>
                  <a:pt x="1801" y="4818"/>
                </a:lnTo>
                <a:lnTo>
                  <a:pt x="1582" y="4916"/>
                </a:lnTo>
                <a:lnTo>
                  <a:pt x="1387" y="5013"/>
                </a:lnTo>
                <a:lnTo>
                  <a:pt x="1192" y="5110"/>
                </a:lnTo>
                <a:lnTo>
                  <a:pt x="1046" y="5232"/>
                </a:lnTo>
                <a:lnTo>
                  <a:pt x="876" y="5378"/>
                </a:lnTo>
                <a:lnTo>
                  <a:pt x="754" y="5524"/>
                </a:lnTo>
                <a:lnTo>
                  <a:pt x="633" y="5670"/>
                </a:lnTo>
                <a:lnTo>
                  <a:pt x="535" y="5840"/>
                </a:lnTo>
                <a:lnTo>
                  <a:pt x="365" y="6205"/>
                </a:lnTo>
                <a:lnTo>
                  <a:pt x="243" y="6570"/>
                </a:lnTo>
                <a:lnTo>
                  <a:pt x="146" y="6959"/>
                </a:lnTo>
                <a:lnTo>
                  <a:pt x="73" y="7373"/>
                </a:lnTo>
                <a:lnTo>
                  <a:pt x="49" y="7762"/>
                </a:lnTo>
                <a:lnTo>
                  <a:pt x="0" y="8200"/>
                </a:lnTo>
                <a:lnTo>
                  <a:pt x="0" y="8614"/>
                </a:lnTo>
                <a:lnTo>
                  <a:pt x="49" y="9028"/>
                </a:lnTo>
                <a:lnTo>
                  <a:pt x="146" y="9417"/>
                </a:lnTo>
                <a:lnTo>
                  <a:pt x="195" y="9612"/>
                </a:lnTo>
                <a:lnTo>
                  <a:pt x="292" y="9806"/>
                </a:lnTo>
                <a:lnTo>
                  <a:pt x="389" y="9977"/>
                </a:lnTo>
                <a:lnTo>
                  <a:pt x="487" y="10147"/>
                </a:lnTo>
                <a:lnTo>
                  <a:pt x="633" y="10293"/>
                </a:lnTo>
                <a:lnTo>
                  <a:pt x="779" y="10439"/>
                </a:lnTo>
                <a:lnTo>
                  <a:pt x="949" y="10585"/>
                </a:lnTo>
                <a:lnTo>
                  <a:pt x="1144" y="10707"/>
                </a:lnTo>
                <a:lnTo>
                  <a:pt x="1363" y="10804"/>
                </a:lnTo>
                <a:lnTo>
                  <a:pt x="1582" y="10901"/>
                </a:lnTo>
                <a:lnTo>
                  <a:pt x="1825" y="10950"/>
                </a:lnTo>
                <a:lnTo>
                  <a:pt x="2068" y="10999"/>
                </a:lnTo>
                <a:lnTo>
                  <a:pt x="2044" y="11242"/>
                </a:lnTo>
                <a:lnTo>
                  <a:pt x="2020" y="11510"/>
                </a:lnTo>
                <a:lnTo>
                  <a:pt x="2044" y="11777"/>
                </a:lnTo>
                <a:lnTo>
                  <a:pt x="2068" y="12021"/>
                </a:lnTo>
                <a:lnTo>
                  <a:pt x="2166" y="12556"/>
                </a:lnTo>
                <a:lnTo>
                  <a:pt x="2190" y="12824"/>
                </a:lnTo>
                <a:lnTo>
                  <a:pt x="2214" y="13067"/>
                </a:lnTo>
                <a:lnTo>
                  <a:pt x="2287" y="14478"/>
                </a:lnTo>
                <a:lnTo>
                  <a:pt x="2336" y="15184"/>
                </a:lnTo>
                <a:lnTo>
                  <a:pt x="2409" y="15914"/>
                </a:lnTo>
                <a:lnTo>
                  <a:pt x="2458" y="16327"/>
                </a:lnTo>
                <a:lnTo>
                  <a:pt x="2506" y="16741"/>
                </a:lnTo>
                <a:lnTo>
                  <a:pt x="2555" y="16960"/>
                </a:lnTo>
                <a:lnTo>
                  <a:pt x="2628" y="17155"/>
                </a:lnTo>
                <a:lnTo>
                  <a:pt x="2725" y="17325"/>
                </a:lnTo>
                <a:lnTo>
                  <a:pt x="2871" y="17495"/>
                </a:lnTo>
                <a:lnTo>
                  <a:pt x="2993" y="17593"/>
                </a:lnTo>
                <a:lnTo>
                  <a:pt x="3090" y="17641"/>
                </a:lnTo>
                <a:lnTo>
                  <a:pt x="3212" y="17714"/>
                </a:lnTo>
                <a:lnTo>
                  <a:pt x="3334" y="17739"/>
                </a:lnTo>
                <a:lnTo>
                  <a:pt x="3601" y="17763"/>
                </a:lnTo>
                <a:lnTo>
                  <a:pt x="3893" y="17763"/>
                </a:lnTo>
                <a:lnTo>
                  <a:pt x="4429" y="17690"/>
                </a:lnTo>
                <a:lnTo>
                  <a:pt x="4696" y="17666"/>
                </a:lnTo>
                <a:lnTo>
                  <a:pt x="4964" y="17666"/>
                </a:lnTo>
                <a:lnTo>
                  <a:pt x="5475" y="17714"/>
                </a:lnTo>
                <a:lnTo>
                  <a:pt x="5743" y="17739"/>
                </a:lnTo>
                <a:lnTo>
                  <a:pt x="6010" y="17763"/>
                </a:lnTo>
                <a:lnTo>
                  <a:pt x="6278" y="17739"/>
                </a:lnTo>
                <a:lnTo>
                  <a:pt x="6521" y="17690"/>
                </a:lnTo>
                <a:lnTo>
                  <a:pt x="6619" y="17641"/>
                </a:lnTo>
                <a:lnTo>
                  <a:pt x="6740" y="17568"/>
                </a:lnTo>
                <a:lnTo>
                  <a:pt x="6838" y="17495"/>
                </a:lnTo>
                <a:lnTo>
                  <a:pt x="6935" y="17398"/>
                </a:lnTo>
                <a:lnTo>
                  <a:pt x="7008" y="17301"/>
                </a:lnTo>
                <a:lnTo>
                  <a:pt x="7057" y="17179"/>
                </a:lnTo>
                <a:lnTo>
                  <a:pt x="7130" y="16960"/>
                </a:lnTo>
                <a:lnTo>
                  <a:pt x="7154" y="16717"/>
                </a:lnTo>
                <a:lnTo>
                  <a:pt x="7154" y="16449"/>
                </a:lnTo>
                <a:lnTo>
                  <a:pt x="7130" y="16181"/>
                </a:lnTo>
                <a:lnTo>
                  <a:pt x="7081" y="15938"/>
                </a:lnTo>
                <a:lnTo>
                  <a:pt x="6984" y="15451"/>
                </a:lnTo>
                <a:lnTo>
                  <a:pt x="6886" y="14770"/>
                </a:lnTo>
                <a:lnTo>
                  <a:pt x="6765" y="14089"/>
                </a:lnTo>
                <a:lnTo>
                  <a:pt x="6497" y="12726"/>
                </a:lnTo>
                <a:lnTo>
                  <a:pt x="6351" y="12167"/>
                </a:lnTo>
                <a:lnTo>
                  <a:pt x="6302" y="11875"/>
                </a:lnTo>
                <a:lnTo>
                  <a:pt x="6254" y="11583"/>
                </a:lnTo>
                <a:lnTo>
                  <a:pt x="6229" y="11291"/>
                </a:lnTo>
                <a:lnTo>
                  <a:pt x="6205" y="11120"/>
                </a:lnTo>
                <a:lnTo>
                  <a:pt x="6181" y="10974"/>
                </a:lnTo>
                <a:lnTo>
                  <a:pt x="6789" y="11096"/>
                </a:lnTo>
                <a:lnTo>
                  <a:pt x="7397" y="11218"/>
                </a:lnTo>
                <a:lnTo>
                  <a:pt x="10341" y="11826"/>
                </a:lnTo>
                <a:lnTo>
                  <a:pt x="10560" y="11875"/>
                </a:lnTo>
                <a:lnTo>
                  <a:pt x="10755" y="11923"/>
                </a:lnTo>
                <a:lnTo>
                  <a:pt x="11169" y="12094"/>
                </a:lnTo>
                <a:lnTo>
                  <a:pt x="11972" y="12459"/>
                </a:lnTo>
                <a:lnTo>
                  <a:pt x="13456" y="13115"/>
                </a:lnTo>
                <a:lnTo>
                  <a:pt x="14040" y="13407"/>
                </a:lnTo>
                <a:lnTo>
                  <a:pt x="14332" y="13553"/>
                </a:lnTo>
                <a:lnTo>
                  <a:pt x="14624" y="13748"/>
                </a:lnTo>
                <a:lnTo>
                  <a:pt x="14892" y="13943"/>
                </a:lnTo>
                <a:lnTo>
                  <a:pt x="15135" y="14162"/>
                </a:lnTo>
                <a:lnTo>
                  <a:pt x="15354" y="14381"/>
                </a:lnTo>
                <a:lnTo>
                  <a:pt x="15549" y="14648"/>
                </a:lnTo>
                <a:lnTo>
                  <a:pt x="15622" y="14721"/>
                </a:lnTo>
                <a:lnTo>
                  <a:pt x="15622" y="14940"/>
                </a:lnTo>
                <a:lnTo>
                  <a:pt x="15646" y="15062"/>
                </a:lnTo>
                <a:lnTo>
                  <a:pt x="15695" y="15159"/>
                </a:lnTo>
                <a:lnTo>
                  <a:pt x="15792" y="15208"/>
                </a:lnTo>
                <a:lnTo>
                  <a:pt x="15889" y="15232"/>
                </a:lnTo>
                <a:lnTo>
                  <a:pt x="16084" y="15427"/>
                </a:lnTo>
                <a:lnTo>
                  <a:pt x="16205" y="15500"/>
                </a:lnTo>
                <a:lnTo>
                  <a:pt x="16303" y="15573"/>
                </a:lnTo>
                <a:lnTo>
                  <a:pt x="16449" y="15622"/>
                </a:lnTo>
                <a:lnTo>
                  <a:pt x="16570" y="15646"/>
                </a:lnTo>
                <a:lnTo>
                  <a:pt x="16716" y="15670"/>
                </a:lnTo>
                <a:lnTo>
                  <a:pt x="16862" y="15646"/>
                </a:lnTo>
                <a:lnTo>
                  <a:pt x="16984" y="15622"/>
                </a:lnTo>
                <a:lnTo>
                  <a:pt x="17081" y="15573"/>
                </a:lnTo>
                <a:lnTo>
                  <a:pt x="17179" y="15500"/>
                </a:lnTo>
                <a:lnTo>
                  <a:pt x="17276" y="15427"/>
                </a:lnTo>
                <a:lnTo>
                  <a:pt x="17349" y="15330"/>
                </a:lnTo>
                <a:lnTo>
                  <a:pt x="17398" y="15232"/>
                </a:lnTo>
                <a:lnTo>
                  <a:pt x="17495" y="14989"/>
                </a:lnTo>
                <a:lnTo>
                  <a:pt x="17568" y="14721"/>
                </a:lnTo>
                <a:lnTo>
                  <a:pt x="17617" y="14478"/>
                </a:lnTo>
                <a:lnTo>
                  <a:pt x="17690" y="14016"/>
                </a:lnTo>
                <a:lnTo>
                  <a:pt x="17714" y="13651"/>
                </a:lnTo>
                <a:lnTo>
                  <a:pt x="17738" y="13261"/>
                </a:lnTo>
                <a:lnTo>
                  <a:pt x="17763" y="12507"/>
                </a:lnTo>
                <a:lnTo>
                  <a:pt x="17714" y="10974"/>
                </a:lnTo>
                <a:lnTo>
                  <a:pt x="17714" y="10123"/>
                </a:lnTo>
                <a:lnTo>
                  <a:pt x="17860" y="10098"/>
                </a:lnTo>
                <a:lnTo>
                  <a:pt x="17982" y="10001"/>
                </a:lnTo>
                <a:lnTo>
                  <a:pt x="18128" y="9904"/>
                </a:lnTo>
                <a:lnTo>
                  <a:pt x="18249" y="9782"/>
                </a:lnTo>
                <a:lnTo>
                  <a:pt x="18493" y="9514"/>
                </a:lnTo>
                <a:lnTo>
                  <a:pt x="18687" y="9271"/>
                </a:lnTo>
                <a:lnTo>
                  <a:pt x="18785" y="9101"/>
                </a:lnTo>
                <a:lnTo>
                  <a:pt x="18858" y="8906"/>
                </a:lnTo>
                <a:lnTo>
                  <a:pt x="18906" y="8711"/>
                </a:lnTo>
                <a:lnTo>
                  <a:pt x="18931" y="8517"/>
                </a:lnTo>
                <a:lnTo>
                  <a:pt x="18955" y="8103"/>
                </a:lnTo>
                <a:lnTo>
                  <a:pt x="18955" y="7714"/>
                </a:lnTo>
                <a:lnTo>
                  <a:pt x="18931" y="7373"/>
                </a:lnTo>
                <a:lnTo>
                  <a:pt x="18858" y="7057"/>
                </a:lnTo>
                <a:lnTo>
                  <a:pt x="18760" y="6740"/>
                </a:lnTo>
                <a:lnTo>
                  <a:pt x="18614" y="6448"/>
                </a:lnTo>
                <a:lnTo>
                  <a:pt x="18541" y="6327"/>
                </a:lnTo>
                <a:lnTo>
                  <a:pt x="18420" y="6205"/>
                </a:lnTo>
                <a:lnTo>
                  <a:pt x="18322" y="6083"/>
                </a:lnTo>
                <a:lnTo>
                  <a:pt x="18201" y="5986"/>
                </a:lnTo>
                <a:lnTo>
                  <a:pt x="18055" y="5889"/>
                </a:lnTo>
                <a:lnTo>
                  <a:pt x="17909" y="5840"/>
                </a:lnTo>
                <a:lnTo>
                  <a:pt x="17763" y="5767"/>
                </a:lnTo>
                <a:lnTo>
                  <a:pt x="17592" y="5743"/>
                </a:lnTo>
                <a:lnTo>
                  <a:pt x="17568" y="4697"/>
                </a:lnTo>
                <a:lnTo>
                  <a:pt x="17592" y="3942"/>
                </a:lnTo>
                <a:lnTo>
                  <a:pt x="17617" y="3164"/>
                </a:lnTo>
                <a:lnTo>
                  <a:pt x="17641" y="2409"/>
                </a:lnTo>
                <a:lnTo>
                  <a:pt x="17641" y="1631"/>
                </a:lnTo>
                <a:lnTo>
                  <a:pt x="17617" y="1193"/>
                </a:lnTo>
                <a:lnTo>
                  <a:pt x="17592" y="949"/>
                </a:lnTo>
                <a:lnTo>
                  <a:pt x="17519" y="730"/>
                </a:lnTo>
                <a:lnTo>
                  <a:pt x="17446" y="511"/>
                </a:lnTo>
                <a:lnTo>
                  <a:pt x="17325" y="317"/>
                </a:lnTo>
                <a:lnTo>
                  <a:pt x="17252" y="219"/>
                </a:lnTo>
                <a:lnTo>
                  <a:pt x="17179" y="146"/>
                </a:lnTo>
                <a:lnTo>
                  <a:pt x="17081" y="98"/>
                </a:lnTo>
                <a:lnTo>
                  <a:pt x="16984" y="49"/>
                </a:lnTo>
                <a:lnTo>
                  <a:pt x="16838" y="0"/>
                </a:ln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1" name="Google Shape;659;p50">
            <a:extLst>
              <a:ext uri="{FF2B5EF4-FFF2-40B4-BE49-F238E27FC236}">
                <a16:creationId xmlns:a16="http://schemas.microsoft.com/office/drawing/2014/main" id="{1730C1C1-9424-48C2-BA9C-ADFFD6ED5A87}"/>
              </a:ext>
            </a:extLst>
          </p:cNvPr>
          <p:cNvSpPr/>
          <p:nvPr/>
        </p:nvSpPr>
        <p:spPr>
          <a:xfrm>
            <a:off x="415056" y="4137562"/>
            <a:ext cx="387161" cy="402569"/>
          </a:xfrm>
          <a:custGeom>
            <a:avLst/>
            <a:gdLst/>
            <a:ahLst/>
            <a:cxnLst/>
            <a:rect l="l" t="t" r="r" b="b"/>
            <a:pathLst>
              <a:path w="17715" h="18420" extrusionOk="0">
                <a:moveTo>
                  <a:pt x="14673" y="803"/>
                </a:moveTo>
                <a:lnTo>
                  <a:pt x="14746" y="1022"/>
                </a:lnTo>
                <a:lnTo>
                  <a:pt x="14794" y="1217"/>
                </a:lnTo>
                <a:lnTo>
                  <a:pt x="14843" y="1655"/>
                </a:lnTo>
                <a:lnTo>
                  <a:pt x="14892" y="2141"/>
                </a:lnTo>
                <a:lnTo>
                  <a:pt x="14916" y="2385"/>
                </a:lnTo>
                <a:lnTo>
                  <a:pt x="14940" y="2482"/>
                </a:lnTo>
                <a:lnTo>
                  <a:pt x="15013" y="2604"/>
                </a:lnTo>
                <a:lnTo>
                  <a:pt x="14770" y="2847"/>
                </a:lnTo>
                <a:lnTo>
                  <a:pt x="14697" y="2920"/>
                </a:lnTo>
                <a:lnTo>
                  <a:pt x="14648" y="2628"/>
                </a:lnTo>
                <a:lnTo>
                  <a:pt x="14600" y="2360"/>
                </a:lnTo>
                <a:lnTo>
                  <a:pt x="14527" y="2044"/>
                </a:lnTo>
                <a:lnTo>
                  <a:pt x="14405" y="1776"/>
                </a:lnTo>
                <a:lnTo>
                  <a:pt x="14308" y="1484"/>
                </a:lnTo>
                <a:lnTo>
                  <a:pt x="14210" y="1192"/>
                </a:lnTo>
                <a:lnTo>
                  <a:pt x="14673" y="803"/>
                </a:lnTo>
                <a:close/>
                <a:moveTo>
                  <a:pt x="15695" y="2847"/>
                </a:moveTo>
                <a:lnTo>
                  <a:pt x="16400" y="2871"/>
                </a:lnTo>
                <a:lnTo>
                  <a:pt x="17106" y="2969"/>
                </a:lnTo>
                <a:lnTo>
                  <a:pt x="16984" y="3115"/>
                </a:lnTo>
                <a:lnTo>
                  <a:pt x="16960" y="3090"/>
                </a:lnTo>
                <a:lnTo>
                  <a:pt x="16887" y="3042"/>
                </a:lnTo>
                <a:lnTo>
                  <a:pt x="16790" y="2993"/>
                </a:lnTo>
                <a:lnTo>
                  <a:pt x="16595" y="2969"/>
                </a:lnTo>
                <a:lnTo>
                  <a:pt x="16400" y="2944"/>
                </a:lnTo>
                <a:lnTo>
                  <a:pt x="15914" y="2944"/>
                </a:lnTo>
                <a:lnTo>
                  <a:pt x="15622" y="2920"/>
                </a:lnTo>
                <a:lnTo>
                  <a:pt x="15695" y="2847"/>
                </a:lnTo>
                <a:close/>
                <a:moveTo>
                  <a:pt x="14040" y="1314"/>
                </a:moveTo>
                <a:lnTo>
                  <a:pt x="14040" y="1484"/>
                </a:lnTo>
                <a:lnTo>
                  <a:pt x="14064" y="1655"/>
                </a:lnTo>
                <a:lnTo>
                  <a:pt x="14137" y="2020"/>
                </a:lnTo>
                <a:lnTo>
                  <a:pt x="14283" y="2871"/>
                </a:lnTo>
                <a:lnTo>
                  <a:pt x="14308" y="3066"/>
                </a:lnTo>
                <a:lnTo>
                  <a:pt x="14332" y="3236"/>
                </a:lnTo>
                <a:lnTo>
                  <a:pt x="14162" y="3382"/>
                </a:lnTo>
                <a:lnTo>
                  <a:pt x="14137" y="3139"/>
                </a:lnTo>
                <a:lnTo>
                  <a:pt x="14040" y="2871"/>
                </a:lnTo>
                <a:lnTo>
                  <a:pt x="13870" y="2433"/>
                </a:lnTo>
                <a:lnTo>
                  <a:pt x="13748" y="2068"/>
                </a:lnTo>
                <a:lnTo>
                  <a:pt x="13675" y="1703"/>
                </a:lnTo>
                <a:lnTo>
                  <a:pt x="13651" y="1630"/>
                </a:lnTo>
                <a:lnTo>
                  <a:pt x="13699" y="1582"/>
                </a:lnTo>
                <a:lnTo>
                  <a:pt x="14040" y="1314"/>
                </a:lnTo>
                <a:close/>
                <a:moveTo>
                  <a:pt x="13359" y="1898"/>
                </a:moveTo>
                <a:lnTo>
                  <a:pt x="13432" y="2239"/>
                </a:lnTo>
                <a:lnTo>
                  <a:pt x="13553" y="2677"/>
                </a:lnTo>
                <a:lnTo>
                  <a:pt x="13699" y="3090"/>
                </a:lnTo>
                <a:lnTo>
                  <a:pt x="13772" y="3358"/>
                </a:lnTo>
                <a:lnTo>
                  <a:pt x="13821" y="3480"/>
                </a:lnTo>
                <a:lnTo>
                  <a:pt x="13894" y="3601"/>
                </a:lnTo>
                <a:lnTo>
                  <a:pt x="13724" y="3723"/>
                </a:lnTo>
                <a:lnTo>
                  <a:pt x="13699" y="3577"/>
                </a:lnTo>
                <a:lnTo>
                  <a:pt x="13675" y="3407"/>
                </a:lnTo>
                <a:lnTo>
                  <a:pt x="13578" y="3090"/>
                </a:lnTo>
                <a:lnTo>
                  <a:pt x="13529" y="2798"/>
                </a:lnTo>
                <a:lnTo>
                  <a:pt x="13456" y="2531"/>
                </a:lnTo>
                <a:lnTo>
                  <a:pt x="13383" y="2239"/>
                </a:lnTo>
                <a:lnTo>
                  <a:pt x="13237" y="1995"/>
                </a:lnTo>
                <a:lnTo>
                  <a:pt x="13359" y="1898"/>
                </a:lnTo>
                <a:close/>
                <a:moveTo>
                  <a:pt x="15378" y="3188"/>
                </a:moveTo>
                <a:lnTo>
                  <a:pt x="15500" y="3236"/>
                </a:lnTo>
                <a:lnTo>
                  <a:pt x="15646" y="3261"/>
                </a:lnTo>
                <a:lnTo>
                  <a:pt x="15914" y="3285"/>
                </a:lnTo>
                <a:lnTo>
                  <a:pt x="16790" y="3358"/>
                </a:lnTo>
                <a:lnTo>
                  <a:pt x="16473" y="3723"/>
                </a:lnTo>
                <a:lnTo>
                  <a:pt x="16449" y="3650"/>
                </a:lnTo>
                <a:lnTo>
                  <a:pt x="16425" y="3601"/>
                </a:lnTo>
                <a:lnTo>
                  <a:pt x="16376" y="3553"/>
                </a:lnTo>
                <a:lnTo>
                  <a:pt x="16303" y="3528"/>
                </a:lnTo>
                <a:lnTo>
                  <a:pt x="16084" y="3455"/>
                </a:lnTo>
                <a:lnTo>
                  <a:pt x="15816" y="3431"/>
                </a:lnTo>
                <a:lnTo>
                  <a:pt x="15573" y="3431"/>
                </a:lnTo>
                <a:lnTo>
                  <a:pt x="15330" y="3455"/>
                </a:lnTo>
                <a:lnTo>
                  <a:pt x="15086" y="3455"/>
                </a:lnTo>
                <a:lnTo>
                  <a:pt x="15135" y="3431"/>
                </a:lnTo>
                <a:lnTo>
                  <a:pt x="15378" y="3188"/>
                </a:lnTo>
                <a:close/>
                <a:moveTo>
                  <a:pt x="13067" y="2166"/>
                </a:moveTo>
                <a:lnTo>
                  <a:pt x="13115" y="2628"/>
                </a:lnTo>
                <a:lnTo>
                  <a:pt x="13164" y="3042"/>
                </a:lnTo>
                <a:lnTo>
                  <a:pt x="13188" y="3285"/>
                </a:lnTo>
                <a:lnTo>
                  <a:pt x="13213" y="3553"/>
                </a:lnTo>
                <a:lnTo>
                  <a:pt x="13261" y="3699"/>
                </a:lnTo>
                <a:lnTo>
                  <a:pt x="13286" y="3820"/>
                </a:lnTo>
                <a:lnTo>
                  <a:pt x="13359" y="3942"/>
                </a:lnTo>
                <a:lnTo>
                  <a:pt x="13432" y="4015"/>
                </a:lnTo>
                <a:lnTo>
                  <a:pt x="13213" y="4234"/>
                </a:lnTo>
                <a:lnTo>
                  <a:pt x="13140" y="3845"/>
                </a:lnTo>
                <a:lnTo>
                  <a:pt x="13042" y="3480"/>
                </a:lnTo>
                <a:lnTo>
                  <a:pt x="12994" y="3236"/>
                </a:lnTo>
                <a:lnTo>
                  <a:pt x="12921" y="2969"/>
                </a:lnTo>
                <a:lnTo>
                  <a:pt x="12823" y="2701"/>
                </a:lnTo>
                <a:lnTo>
                  <a:pt x="12702" y="2482"/>
                </a:lnTo>
                <a:lnTo>
                  <a:pt x="12872" y="2336"/>
                </a:lnTo>
                <a:lnTo>
                  <a:pt x="13067" y="2166"/>
                </a:lnTo>
                <a:close/>
                <a:moveTo>
                  <a:pt x="14648" y="3796"/>
                </a:moveTo>
                <a:lnTo>
                  <a:pt x="14819" y="3869"/>
                </a:lnTo>
                <a:lnTo>
                  <a:pt x="15013" y="3893"/>
                </a:lnTo>
                <a:lnTo>
                  <a:pt x="15232" y="3918"/>
                </a:lnTo>
                <a:lnTo>
                  <a:pt x="16035" y="3918"/>
                </a:lnTo>
                <a:lnTo>
                  <a:pt x="16181" y="3966"/>
                </a:lnTo>
                <a:lnTo>
                  <a:pt x="16230" y="3966"/>
                </a:lnTo>
                <a:lnTo>
                  <a:pt x="16011" y="4185"/>
                </a:lnTo>
                <a:lnTo>
                  <a:pt x="15938" y="4258"/>
                </a:lnTo>
                <a:lnTo>
                  <a:pt x="15816" y="4210"/>
                </a:lnTo>
                <a:lnTo>
                  <a:pt x="15695" y="4161"/>
                </a:lnTo>
                <a:lnTo>
                  <a:pt x="15403" y="4137"/>
                </a:lnTo>
                <a:lnTo>
                  <a:pt x="14916" y="4137"/>
                </a:lnTo>
                <a:lnTo>
                  <a:pt x="14600" y="4112"/>
                </a:lnTo>
                <a:lnTo>
                  <a:pt x="14259" y="4112"/>
                </a:lnTo>
                <a:lnTo>
                  <a:pt x="14648" y="3796"/>
                </a:lnTo>
                <a:close/>
                <a:moveTo>
                  <a:pt x="13943" y="4404"/>
                </a:moveTo>
                <a:lnTo>
                  <a:pt x="14283" y="4453"/>
                </a:lnTo>
                <a:lnTo>
                  <a:pt x="14648" y="4502"/>
                </a:lnTo>
                <a:lnTo>
                  <a:pt x="15354" y="4550"/>
                </a:lnTo>
                <a:lnTo>
                  <a:pt x="15524" y="4575"/>
                </a:lnTo>
                <a:lnTo>
                  <a:pt x="15330" y="4745"/>
                </a:lnTo>
                <a:lnTo>
                  <a:pt x="15184" y="4915"/>
                </a:lnTo>
                <a:lnTo>
                  <a:pt x="14697" y="4818"/>
                </a:lnTo>
                <a:lnTo>
                  <a:pt x="14186" y="4745"/>
                </a:lnTo>
                <a:lnTo>
                  <a:pt x="13699" y="4672"/>
                </a:lnTo>
                <a:lnTo>
                  <a:pt x="13797" y="4550"/>
                </a:lnTo>
                <a:lnTo>
                  <a:pt x="13943" y="4404"/>
                </a:lnTo>
                <a:close/>
                <a:moveTo>
                  <a:pt x="14721" y="0"/>
                </a:moveTo>
                <a:lnTo>
                  <a:pt x="14673" y="24"/>
                </a:lnTo>
                <a:lnTo>
                  <a:pt x="14600" y="49"/>
                </a:lnTo>
                <a:lnTo>
                  <a:pt x="14551" y="97"/>
                </a:lnTo>
                <a:lnTo>
                  <a:pt x="14235" y="389"/>
                </a:lnTo>
                <a:lnTo>
                  <a:pt x="13894" y="681"/>
                </a:lnTo>
                <a:lnTo>
                  <a:pt x="13213" y="1217"/>
                </a:lnTo>
                <a:lnTo>
                  <a:pt x="12921" y="1460"/>
                </a:lnTo>
                <a:lnTo>
                  <a:pt x="12775" y="1606"/>
                </a:lnTo>
                <a:lnTo>
                  <a:pt x="12629" y="1752"/>
                </a:lnTo>
                <a:lnTo>
                  <a:pt x="12507" y="1922"/>
                </a:lnTo>
                <a:lnTo>
                  <a:pt x="12385" y="2093"/>
                </a:lnTo>
                <a:lnTo>
                  <a:pt x="12337" y="2263"/>
                </a:lnTo>
                <a:lnTo>
                  <a:pt x="12312" y="2458"/>
                </a:lnTo>
                <a:lnTo>
                  <a:pt x="12337" y="2506"/>
                </a:lnTo>
                <a:lnTo>
                  <a:pt x="12312" y="2531"/>
                </a:lnTo>
                <a:lnTo>
                  <a:pt x="12337" y="2774"/>
                </a:lnTo>
                <a:lnTo>
                  <a:pt x="12385" y="3017"/>
                </a:lnTo>
                <a:lnTo>
                  <a:pt x="12507" y="3504"/>
                </a:lnTo>
                <a:lnTo>
                  <a:pt x="12531" y="3796"/>
                </a:lnTo>
                <a:lnTo>
                  <a:pt x="12580" y="4137"/>
                </a:lnTo>
                <a:lnTo>
                  <a:pt x="12629" y="4453"/>
                </a:lnTo>
                <a:lnTo>
                  <a:pt x="12677" y="4599"/>
                </a:lnTo>
                <a:lnTo>
                  <a:pt x="12750" y="4745"/>
                </a:lnTo>
                <a:lnTo>
                  <a:pt x="12288" y="5256"/>
                </a:lnTo>
                <a:lnTo>
                  <a:pt x="11972" y="5621"/>
                </a:lnTo>
                <a:lnTo>
                  <a:pt x="11631" y="5961"/>
                </a:lnTo>
                <a:lnTo>
                  <a:pt x="10925" y="6643"/>
                </a:lnTo>
                <a:lnTo>
                  <a:pt x="10220" y="7300"/>
                </a:lnTo>
                <a:lnTo>
                  <a:pt x="9490" y="7981"/>
                </a:lnTo>
                <a:lnTo>
                  <a:pt x="9125" y="8370"/>
                </a:lnTo>
                <a:lnTo>
                  <a:pt x="8760" y="8760"/>
                </a:lnTo>
                <a:lnTo>
                  <a:pt x="8371" y="9149"/>
                </a:lnTo>
                <a:lnTo>
                  <a:pt x="8006" y="9538"/>
                </a:lnTo>
                <a:lnTo>
                  <a:pt x="7884" y="9490"/>
                </a:lnTo>
                <a:lnTo>
                  <a:pt x="7665" y="9490"/>
                </a:lnTo>
                <a:lnTo>
                  <a:pt x="7568" y="9514"/>
                </a:lnTo>
                <a:lnTo>
                  <a:pt x="7422" y="9538"/>
                </a:lnTo>
                <a:lnTo>
                  <a:pt x="7276" y="9587"/>
                </a:lnTo>
                <a:lnTo>
                  <a:pt x="7154" y="9684"/>
                </a:lnTo>
                <a:lnTo>
                  <a:pt x="7057" y="9830"/>
                </a:lnTo>
                <a:lnTo>
                  <a:pt x="6984" y="9976"/>
                </a:lnTo>
                <a:lnTo>
                  <a:pt x="6935" y="10147"/>
                </a:lnTo>
                <a:lnTo>
                  <a:pt x="6959" y="10317"/>
                </a:lnTo>
                <a:lnTo>
                  <a:pt x="7008" y="10487"/>
                </a:lnTo>
                <a:lnTo>
                  <a:pt x="7105" y="10633"/>
                </a:lnTo>
                <a:lnTo>
                  <a:pt x="7251" y="10755"/>
                </a:lnTo>
                <a:lnTo>
                  <a:pt x="7397" y="10828"/>
                </a:lnTo>
                <a:lnTo>
                  <a:pt x="7568" y="10877"/>
                </a:lnTo>
                <a:lnTo>
                  <a:pt x="7738" y="10901"/>
                </a:lnTo>
                <a:lnTo>
                  <a:pt x="7884" y="10877"/>
                </a:lnTo>
                <a:lnTo>
                  <a:pt x="8006" y="10804"/>
                </a:lnTo>
                <a:lnTo>
                  <a:pt x="8127" y="10731"/>
                </a:lnTo>
                <a:lnTo>
                  <a:pt x="8225" y="10633"/>
                </a:lnTo>
                <a:lnTo>
                  <a:pt x="8298" y="10512"/>
                </a:lnTo>
                <a:lnTo>
                  <a:pt x="8346" y="10390"/>
                </a:lnTo>
                <a:lnTo>
                  <a:pt x="8371" y="10244"/>
                </a:lnTo>
                <a:lnTo>
                  <a:pt x="8371" y="10098"/>
                </a:lnTo>
                <a:lnTo>
                  <a:pt x="8371" y="10049"/>
                </a:lnTo>
                <a:lnTo>
                  <a:pt x="8711" y="9733"/>
                </a:lnTo>
                <a:lnTo>
                  <a:pt x="9003" y="9392"/>
                </a:lnTo>
                <a:lnTo>
                  <a:pt x="9295" y="9052"/>
                </a:lnTo>
                <a:lnTo>
                  <a:pt x="9587" y="8760"/>
                </a:lnTo>
                <a:lnTo>
                  <a:pt x="10317" y="8054"/>
                </a:lnTo>
                <a:lnTo>
                  <a:pt x="11047" y="7373"/>
                </a:lnTo>
                <a:lnTo>
                  <a:pt x="11777" y="6691"/>
                </a:lnTo>
                <a:lnTo>
                  <a:pt x="12507" y="5986"/>
                </a:lnTo>
                <a:lnTo>
                  <a:pt x="12896" y="5548"/>
                </a:lnTo>
                <a:lnTo>
                  <a:pt x="13310" y="5086"/>
                </a:lnTo>
                <a:lnTo>
                  <a:pt x="13529" y="5159"/>
                </a:lnTo>
                <a:lnTo>
                  <a:pt x="13748" y="5207"/>
                </a:lnTo>
                <a:lnTo>
                  <a:pt x="14186" y="5280"/>
                </a:lnTo>
                <a:lnTo>
                  <a:pt x="14648" y="5353"/>
                </a:lnTo>
                <a:lnTo>
                  <a:pt x="15086" y="5426"/>
                </a:lnTo>
                <a:lnTo>
                  <a:pt x="15184" y="5426"/>
                </a:lnTo>
                <a:lnTo>
                  <a:pt x="15281" y="5402"/>
                </a:lnTo>
                <a:lnTo>
                  <a:pt x="15354" y="5353"/>
                </a:lnTo>
                <a:lnTo>
                  <a:pt x="15403" y="5280"/>
                </a:lnTo>
                <a:lnTo>
                  <a:pt x="15524" y="5207"/>
                </a:lnTo>
                <a:lnTo>
                  <a:pt x="15670" y="5134"/>
                </a:lnTo>
                <a:lnTo>
                  <a:pt x="15938" y="4940"/>
                </a:lnTo>
                <a:lnTo>
                  <a:pt x="16352" y="4526"/>
                </a:lnTo>
                <a:lnTo>
                  <a:pt x="16692" y="4210"/>
                </a:lnTo>
                <a:lnTo>
                  <a:pt x="17009" y="3869"/>
                </a:lnTo>
                <a:lnTo>
                  <a:pt x="17325" y="3504"/>
                </a:lnTo>
                <a:lnTo>
                  <a:pt x="17617" y="3115"/>
                </a:lnTo>
                <a:lnTo>
                  <a:pt x="17641" y="3066"/>
                </a:lnTo>
                <a:lnTo>
                  <a:pt x="17666" y="3017"/>
                </a:lnTo>
                <a:lnTo>
                  <a:pt x="17641" y="2896"/>
                </a:lnTo>
                <a:lnTo>
                  <a:pt x="17690" y="2774"/>
                </a:lnTo>
                <a:lnTo>
                  <a:pt x="17714" y="2701"/>
                </a:lnTo>
                <a:lnTo>
                  <a:pt x="17690" y="2652"/>
                </a:lnTo>
                <a:lnTo>
                  <a:pt x="17690" y="2579"/>
                </a:lnTo>
                <a:lnTo>
                  <a:pt x="17641" y="2531"/>
                </a:lnTo>
                <a:lnTo>
                  <a:pt x="17593" y="2506"/>
                </a:lnTo>
                <a:lnTo>
                  <a:pt x="17495" y="2482"/>
                </a:lnTo>
                <a:lnTo>
                  <a:pt x="16838" y="2360"/>
                </a:lnTo>
                <a:lnTo>
                  <a:pt x="16473" y="2312"/>
                </a:lnTo>
                <a:lnTo>
                  <a:pt x="16108" y="2287"/>
                </a:lnTo>
                <a:lnTo>
                  <a:pt x="16303" y="2068"/>
                </a:lnTo>
                <a:lnTo>
                  <a:pt x="16522" y="1801"/>
                </a:lnTo>
                <a:lnTo>
                  <a:pt x="16790" y="1582"/>
                </a:lnTo>
                <a:lnTo>
                  <a:pt x="17033" y="1338"/>
                </a:lnTo>
                <a:lnTo>
                  <a:pt x="17276" y="1095"/>
                </a:lnTo>
                <a:lnTo>
                  <a:pt x="17325" y="1022"/>
                </a:lnTo>
                <a:lnTo>
                  <a:pt x="17374" y="949"/>
                </a:lnTo>
                <a:lnTo>
                  <a:pt x="17374" y="876"/>
                </a:lnTo>
                <a:lnTo>
                  <a:pt x="17374" y="803"/>
                </a:lnTo>
                <a:lnTo>
                  <a:pt x="17325" y="681"/>
                </a:lnTo>
                <a:lnTo>
                  <a:pt x="17252" y="560"/>
                </a:lnTo>
                <a:lnTo>
                  <a:pt x="17155" y="487"/>
                </a:lnTo>
                <a:lnTo>
                  <a:pt x="17009" y="438"/>
                </a:lnTo>
                <a:lnTo>
                  <a:pt x="16960" y="462"/>
                </a:lnTo>
                <a:lnTo>
                  <a:pt x="16887" y="462"/>
                </a:lnTo>
                <a:lnTo>
                  <a:pt x="16838" y="511"/>
                </a:lnTo>
                <a:lnTo>
                  <a:pt x="16765" y="560"/>
                </a:lnTo>
                <a:lnTo>
                  <a:pt x="16571" y="803"/>
                </a:lnTo>
                <a:lnTo>
                  <a:pt x="16352" y="1022"/>
                </a:lnTo>
                <a:lnTo>
                  <a:pt x="16133" y="1241"/>
                </a:lnTo>
                <a:lnTo>
                  <a:pt x="15914" y="1460"/>
                </a:lnTo>
                <a:lnTo>
                  <a:pt x="15500" y="1971"/>
                </a:lnTo>
                <a:lnTo>
                  <a:pt x="15427" y="1436"/>
                </a:lnTo>
                <a:lnTo>
                  <a:pt x="15354" y="1095"/>
                </a:lnTo>
                <a:lnTo>
                  <a:pt x="15281" y="779"/>
                </a:lnTo>
                <a:lnTo>
                  <a:pt x="15184" y="462"/>
                </a:lnTo>
                <a:lnTo>
                  <a:pt x="15111" y="292"/>
                </a:lnTo>
                <a:lnTo>
                  <a:pt x="15013" y="146"/>
                </a:lnTo>
                <a:lnTo>
                  <a:pt x="14965" y="97"/>
                </a:lnTo>
                <a:lnTo>
                  <a:pt x="14916" y="49"/>
                </a:lnTo>
                <a:lnTo>
                  <a:pt x="14794" y="24"/>
                </a:lnTo>
                <a:lnTo>
                  <a:pt x="14721" y="0"/>
                </a:lnTo>
                <a:close/>
                <a:moveTo>
                  <a:pt x="7543" y="6691"/>
                </a:moveTo>
                <a:lnTo>
                  <a:pt x="7203" y="6716"/>
                </a:lnTo>
                <a:lnTo>
                  <a:pt x="6886" y="6789"/>
                </a:lnTo>
                <a:lnTo>
                  <a:pt x="6570" y="6862"/>
                </a:lnTo>
                <a:lnTo>
                  <a:pt x="6254" y="6983"/>
                </a:lnTo>
                <a:lnTo>
                  <a:pt x="5962" y="7105"/>
                </a:lnTo>
                <a:lnTo>
                  <a:pt x="5670" y="7275"/>
                </a:lnTo>
                <a:lnTo>
                  <a:pt x="5402" y="7470"/>
                </a:lnTo>
                <a:lnTo>
                  <a:pt x="5159" y="7713"/>
                </a:lnTo>
                <a:lnTo>
                  <a:pt x="4940" y="7957"/>
                </a:lnTo>
                <a:lnTo>
                  <a:pt x="4745" y="8249"/>
                </a:lnTo>
                <a:lnTo>
                  <a:pt x="4599" y="8565"/>
                </a:lnTo>
                <a:lnTo>
                  <a:pt x="4477" y="8857"/>
                </a:lnTo>
                <a:lnTo>
                  <a:pt x="4380" y="9149"/>
                </a:lnTo>
                <a:lnTo>
                  <a:pt x="4307" y="9441"/>
                </a:lnTo>
                <a:lnTo>
                  <a:pt x="4258" y="9733"/>
                </a:lnTo>
                <a:lnTo>
                  <a:pt x="4234" y="10025"/>
                </a:lnTo>
                <a:lnTo>
                  <a:pt x="4234" y="10317"/>
                </a:lnTo>
                <a:lnTo>
                  <a:pt x="4258" y="10609"/>
                </a:lnTo>
                <a:lnTo>
                  <a:pt x="4307" y="10901"/>
                </a:lnTo>
                <a:lnTo>
                  <a:pt x="4356" y="11193"/>
                </a:lnTo>
                <a:lnTo>
                  <a:pt x="4453" y="11461"/>
                </a:lnTo>
                <a:lnTo>
                  <a:pt x="4550" y="11728"/>
                </a:lnTo>
                <a:lnTo>
                  <a:pt x="4696" y="11996"/>
                </a:lnTo>
                <a:lnTo>
                  <a:pt x="4842" y="12239"/>
                </a:lnTo>
                <a:lnTo>
                  <a:pt x="5013" y="12458"/>
                </a:lnTo>
                <a:lnTo>
                  <a:pt x="5207" y="12677"/>
                </a:lnTo>
                <a:lnTo>
                  <a:pt x="5426" y="12872"/>
                </a:lnTo>
                <a:lnTo>
                  <a:pt x="5670" y="13067"/>
                </a:lnTo>
                <a:lnTo>
                  <a:pt x="5913" y="13213"/>
                </a:lnTo>
                <a:lnTo>
                  <a:pt x="6181" y="13334"/>
                </a:lnTo>
                <a:lnTo>
                  <a:pt x="6473" y="13456"/>
                </a:lnTo>
                <a:lnTo>
                  <a:pt x="6740" y="13529"/>
                </a:lnTo>
                <a:lnTo>
                  <a:pt x="7032" y="13602"/>
                </a:lnTo>
                <a:lnTo>
                  <a:pt x="7324" y="13650"/>
                </a:lnTo>
                <a:lnTo>
                  <a:pt x="7933" y="13650"/>
                </a:lnTo>
                <a:lnTo>
                  <a:pt x="8225" y="13626"/>
                </a:lnTo>
                <a:lnTo>
                  <a:pt x="8541" y="13577"/>
                </a:lnTo>
                <a:lnTo>
                  <a:pt x="8833" y="13505"/>
                </a:lnTo>
                <a:lnTo>
                  <a:pt x="9125" y="13407"/>
                </a:lnTo>
                <a:lnTo>
                  <a:pt x="9393" y="13310"/>
                </a:lnTo>
                <a:lnTo>
                  <a:pt x="9660" y="13164"/>
                </a:lnTo>
                <a:lnTo>
                  <a:pt x="9903" y="12994"/>
                </a:lnTo>
                <a:lnTo>
                  <a:pt x="10147" y="12823"/>
                </a:lnTo>
                <a:lnTo>
                  <a:pt x="10390" y="12604"/>
                </a:lnTo>
                <a:lnTo>
                  <a:pt x="10585" y="12361"/>
                </a:lnTo>
                <a:lnTo>
                  <a:pt x="10779" y="12118"/>
                </a:lnTo>
                <a:lnTo>
                  <a:pt x="10925" y="11826"/>
                </a:lnTo>
                <a:lnTo>
                  <a:pt x="11071" y="11558"/>
                </a:lnTo>
                <a:lnTo>
                  <a:pt x="11193" y="11242"/>
                </a:lnTo>
                <a:lnTo>
                  <a:pt x="11266" y="10950"/>
                </a:lnTo>
                <a:lnTo>
                  <a:pt x="11339" y="10633"/>
                </a:lnTo>
                <a:lnTo>
                  <a:pt x="11388" y="10317"/>
                </a:lnTo>
                <a:lnTo>
                  <a:pt x="11388" y="9976"/>
                </a:lnTo>
                <a:lnTo>
                  <a:pt x="11363" y="9660"/>
                </a:lnTo>
                <a:lnTo>
                  <a:pt x="11315" y="9368"/>
                </a:lnTo>
                <a:lnTo>
                  <a:pt x="11242" y="9052"/>
                </a:lnTo>
                <a:lnTo>
                  <a:pt x="11120" y="8760"/>
                </a:lnTo>
                <a:lnTo>
                  <a:pt x="10974" y="8492"/>
                </a:lnTo>
                <a:lnTo>
                  <a:pt x="10147" y="9295"/>
                </a:lnTo>
                <a:lnTo>
                  <a:pt x="9733" y="9733"/>
                </a:lnTo>
                <a:lnTo>
                  <a:pt x="9636" y="9855"/>
                </a:lnTo>
                <a:lnTo>
                  <a:pt x="9636" y="9879"/>
                </a:lnTo>
                <a:lnTo>
                  <a:pt x="9636" y="10244"/>
                </a:lnTo>
                <a:lnTo>
                  <a:pt x="9587" y="10609"/>
                </a:lnTo>
                <a:lnTo>
                  <a:pt x="9539" y="10779"/>
                </a:lnTo>
                <a:lnTo>
                  <a:pt x="9466" y="10950"/>
                </a:lnTo>
                <a:lnTo>
                  <a:pt x="9393" y="11096"/>
                </a:lnTo>
                <a:lnTo>
                  <a:pt x="9295" y="11242"/>
                </a:lnTo>
                <a:lnTo>
                  <a:pt x="9149" y="11363"/>
                </a:lnTo>
                <a:lnTo>
                  <a:pt x="9003" y="11485"/>
                </a:lnTo>
                <a:lnTo>
                  <a:pt x="8882" y="11582"/>
                </a:lnTo>
                <a:lnTo>
                  <a:pt x="8736" y="11655"/>
                </a:lnTo>
                <a:lnTo>
                  <a:pt x="8590" y="11704"/>
                </a:lnTo>
                <a:lnTo>
                  <a:pt x="8444" y="11728"/>
                </a:lnTo>
                <a:lnTo>
                  <a:pt x="8127" y="11777"/>
                </a:lnTo>
                <a:lnTo>
                  <a:pt x="7811" y="11777"/>
                </a:lnTo>
                <a:lnTo>
                  <a:pt x="7470" y="11728"/>
                </a:lnTo>
                <a:lnTo>
                  <a:pt x="7178" y="11631"/>
                </a:lnTo>
                <a:lnTo>
                  <a:pt x="6886" y="11509"/>
                </a:lnTo>
                <a:lnTo>
                  <a:pt x="6643" y="11339"/>
                </a:lnTo>
                <a:lnTo>
                  <a:pt x="6521" y="11217"/>
                </a:lnTo>
                <a:lnTo>
                  <a:pt x="6400" y="11096"/>
                </a:lnTo>
                <a:lnTo>
                  <a:pt x="6327" y="10974"/>
                </a:lnTo>
                <a:lnTo>
                  <a:pt x="6254" y="10852"/>
                </a:lnTo>
                <a:lnTo>
                  <a:pt x="6132" y="10560"/>
                </a:lnTo>
                <a:lnTo>
                  <a:pt x="6059" y="10244"/>
                </a:lnTo>
                <a:lnTo>
                  <a:pt x="6059" y="9928"/>
                </a:lnTo>
                <a:lnTo>
                  <a:pt x="6083" y="9636"/>
                </a:lnTo>
                <a:lnTo>
                  <a:pt x="6181" y="9319"/>
                </a:lnTo>
                <a:lnTo>
                  <a:pt x="6302" y="9052"/>
                </a:lnTo>
                <a:lnTo>
                  <a:pt x="6400" y="8906"/>
                </a:lnTo>
                <a:lnTo>
                  <a:pt x="6497" y="8808"/>
                </a:lnTo>
                <a:lnTo>
                  <a:pt x="6594" y="8687"/>
                </a:lnTo>
                <a:lnTo>
                  <a:pt x="6716" y="8614"/>
                </a:lnTo>
                <a:lnTo>
                  <a:pt x="6984" y="8468"/>
                </a:lnTo>
                <a:lnTo>
                  <a:pt x="7276" y="8370"/>
                </a:lnTo>
                <a:lnTo>
                  <a:pt x="7495" y="8322"/>
                </a:lnTo>
                <a:lnTo>
                  <a:pt x="7689" y="8322"/>
                </a:lnTo>
                <a:lnTo>
                  <a:pt x="8054" y="8370"/>
                </a:lnTo>
                <a:lnTo>
                  <a:pt x="8200" y="8200"/>
                </a:lnTo>
                <a:lnTo>
                  <a:pt x="8565" y="7811"/>
                </a:lnTo>
                <a:lnTo>
                  <a:pt x="8955" y="7421"/>
                </a:lnTo>
                <a:lnTo>
                  <a:pt x="9344" y="7032"/>
                </a:lnTo>
                <a:lnTo>
                  <a:pt x="9295" y="6983"/>
                </a:lnTo>
                <a:lnTo>
                  <a:pt x="9247" y="6959"/>
                </a:lnTo>
                <a:lnTo>
                  <a:pt x="8906" y="6862"/>
                </a:lnTo>
                <a:lnTo>
                  <a:pt x="8565" y="6764"/>
                </a:lnTo>
                <a:lnTo>
                  <a:pt x="8225" y="6716"/>
                </a:lnTo>
                <a:lnTo>
                  <a:pt x="7884" y="6691"/>
                </a:lnTo>
                <a:close/>
                <a:moveTo>
                  <a:pt x="13407" y="15621"/>
                </a:moveTo>
                <a:lnTo>
                  <a:pt x="13505" y="15694"/>
                </a:lnTo>
                <a:lnTo>
                  <a:pt x="13310" y="15865"/>
                </a:lnTo>
                <a:lnTo>
                  <a:pt x="13213" y="15962"/>
                </a:lnTo>
                <a:lnTo>
                  <a:pt x="13115" y="16059"/>
                </a:lnTo>
                <a:lnTo>
                  <a:pt x="12969" y="16278"/>
                </a:lnTo>
                <a:lnTo>
                  <a:pt x="12969" y="16303"/>
                </a:lnTo>
                <a:lnTo>
                  <a:pt x="12969" y="16351"/>
                </a:lnTo>
                <a:lnTo>
                  <a:pt x="12994" y="16400"/>
                </a:lnTo>
                <a:lnTo>
                  <a:pt x="13067" y="16424"/>
                </a:lnTo>
                <a:lnTo>
                  <a:pt x="13115" y="16424"/>
                </a:lnTo>
                <a:lnTo>
                  <a:pt x="13140" y="16400"/>
                </a:lnTo>
                <a:lnTo>
                  <a:pt x="13237" y="16327"/>
                </a:lnTo>
                <a:lnTo>
                  <a:pt x="13334" y="16254"/>
                </a:lnTo>
                <a:lnTo>
                  <a:pt x="13553" y="16132"/>
                </a:lnTo>
                <a:lnTo>
                  <a:pt x="13699" y="16035"/>
                </a:lnTo>
                <a:lnTo>
                  <a:pt x="13845" y="15938"/>
                </a:lnTo>
                <a:lnTo>
                  <a:pt x="13918" y="15986"/>
                </a:lnTo>
                <a:lnTo>
                  <a:pt x="13772" y="16132"/>
                </a:lnTo>
                <a:lnTo>
                  <a:pt x="13651" y="16254"/>
                </a:lnTo>
                <a:lnTo>
                  <a:pt x="13553" y="16351"/>
                </a:lnTo>
                <a:lnTo>
                  <a:pt x="13456" y="16497"/>
                </a:lnTo>
                <a:lnTo>
                  <a:pt x="13407" y="16570"/>
                </a:lnTo>
                <a:lnTo>
                  <a:pt x="13383" y="16643"/>
                </a:lnTo>
                <a:lnTo>
                  <a:pt x="13383" y="16692"/>
                </a:lnTo>
                <a:lnTo>
                  <a:pt x="13432" y="16741"/>
                </a:lnTo>
                <a:lnTo>
                  <a:pt x="13553" y="16741"/>
                </a:lnTo>
                <a:lnTo>
                  <a:pt x="13675" y="16668"/>
                </a:lnTo>
                <a:lnTo>
                  <a:pt x="13870" y="16497"/>
                </a:lnTo>
                <a:lnTo>
                  <a:pt x="14137" y="16278"/>
                </a:lnTo>
                <a:lnTo>
                  <a:pt x="14186" y="16230"/>
                </a:lnTo>
                <a:lnTo>
                  <a:pt x="14283" y="16351"/>
                </a:lnTo>
                <a:lnTo>
                  <a:pt x="13967" y="16643"/>
                </a:lnTo>
                <a:lnTo>
                  <a:pt x="13821" y="16862"/>
                </a:lnTo>
                <a:lnTo>
                  <a:pt x="13675" y="17057"/>
                </a:lnTo>
                <a:lnTo>
                  <a:pt x="13675" y="17106"/>
                </a:lnTo>
                <a:lnTo>
                  <a:pt x="13724" y="17106"/>
                </a:lnTo>
                <a:lnTo>
                  <a:pt x="13967" y="16984"/>
                </a:lnTo>
                <a:lnTo>
                  <a:pt x="14210" y="16887"/>
                </a:lnTo>
                <a:lnTo>
                  <a:pt x="14381" y="16789"/>
                </a:lnTo>
                <a:lnTo>
                  <a:pt x="14527" y="16668"/>
                </a:lnTo>
                <a:lnTo>
                  <a:pt x="14600" y="16765"/>
                </a:lnTo>
                <a:lnTo>
                  <a:pt x="14575" y="16789"/>
                </a:lnTo>
                <a:lnTo>
                  <a:pt x="14259" y="17033"/>
                </a:lnTo>
                <a:lnTo>
                  <a:pt x="14113" y="17154"/>
                </a:lnTo>
                <a:lnTo>
                  <a:pt x="13991" y="17300"/>
                </a:lnTo>
                <a:lnTo>
                  <a:pt x="13991" y="17349"/>
                </a:lnTo>
                <a:lnTo>
                  <a:pt x="14016" y="17349"/>
                </a:lnTo>
                <a:lnTo>
                  <a:pt x="14210" y="17300"/>
                </a:lnTo>
                <a:lnTo>
                  <a:pt x="14356" y="17252"/>
                </a:lnTo>
                <a:lnTo>
                  <a:pt x="14551" y="17154"/>
                </a:lnTo>
                <a:lnTo>
                  <a:pt x="14721" y="17057"/>
                </a:lnTo>
                <a:lnTo>
                  <a:pt x="14746" y="17203"/>
                </a:lnTo>
                <a:lnTo>
                  <a:pt x="14624" y="17252"/>
                </a:lnTo>
                <a:lnTo>
                  <a:pt x="14478" y="17300"/>
                </a:lnTo>
                <a:lnTo>
                  <a:pt x="14332" y="17373"/>
                </a:lnTo>
                <a:lnTo>
                  <a:pt x="14259" y="17422"/>
                </a:lnTo>
                <a:lnTo>
                  <a:pt x="14186" y="17471"/>
                </a:lnTo>
                <a:lnTo>
                  <a:pt x="14137" y="17544"/>
                </a:lnTo>
                <a:lnTo>
                  <a:pt x="14162" y="17641"/>
                </a:lnTo>
                <a:lnTo>
                  <a:pt x="14210" y="17690"/>
                </a:lnTo>
                <a:lnTo>
                  <a:pt x="14283" y="17714"/>
                </a:lnTo>
                <a:lnTo>
                  <a:pt x="14429" y="17714"/>
                </a:lnTo>
                <a:lnTo>
                  <a:pt x="14575" y="17665"/>
                </a:lnTo>
                <a:lnTo>
                  <a:pt x="14697" y="17617"/>
                </a:lnTo>
                <a:lnTo>
                  <a:pt x="14697" y="17641"/>
                </a:lnTo>
                <a:lnTo>
                  <a:pt x="14600" y="17738"/>
                </a:lnTo>
                <a:lnTo>
                  <a:pt x="14502" y="17811"/>
                </a:lnTo>
                <a:lnTo>
                  <a:pt x="14405" y="17860"/>
                </a:lnTo>
                <a:lnTo>
                  <a:pt x="14283" y="17884"/>
                </a:lnTo>
                <a:lnTo>
                  <a:pt x="14162" y="17909"/>
                </a:lnTo>
                <a:lnTo>
                  <a:pt x="14040" y="17884"/>
                </a:lnTo>
                <a:lnTo>
                  <a:pt x="13772" y="17836"/>
                </a:lnTo>
                <a:lnTo>
                  <a:pt x="13529" y="17738"/>
                </a:lnTo>
                <a:lnTo>
                  <a:pt x="13261" y="17592"/>
                </a:lnTo>
                <a:lnTo>
                  <a:pt x="13067" y="17471"/>
                </a:lnTo>
                <a:lnTo>
                  <a:pt x="12896" y="17349"/>
                </a:lnTo>
                <a:lnTo>
                  <a:pt x="12726" y="17179"/>
                </a:lnTo>
                <a:lnTo>
                  <a:pt x="12556" y="16984"/>
                </a:lnTo>
                <a:lnTo>
                  <a:pt x="12337" y="16765"/>
                </a:lnTo>
                <a:lnTo>
                  <a:pt x="12239" y="16692"/>
                </a:lnTo>
                <a:lnTo>
                  <a:pt x="12118" y="16668"/>
                </a:lnTo>
                <a:lnTo>
                  <a:pt x="12458" y="16424"/>
                </a:lnTo>
                <a:lnTo>
                  <a:pt x="12799" y="16181"/>
                </a:lnTo>
                <a:lnTo>
                  <a:pt x="13115" y="15913"/>
                </a:lnTo>
                <a:lnTo>
                  <a:pt x="13407" y="15621"/>
                </a:lnTo>
                <a:close/>
                <a:moveTo>
                  <a:pt x="2287" y="15548"/>
                </a:moveTo>
                <a:lnTo>
                  <a:pt x="2579" y="15840"/>
                </a:lnTo>
                <a:lnTo>
                  <a:pt x="2871" y="16084"/>
                </a:lnTo>
                <a:lnTo>
                  <a:pt x="3188" y="16351"/>
                </a:lnTo>
                <a:lnTo>
                  <a:pt x="3504" y="16570"/>
                </a:lnTo>
                <a:lnTo>
                  <a:pt x="3382" y="16765"/>
                </a:lnTo>
                <a:lnTo>
                  <a:pt x="3358" y="16741"/>
                </a:lnTo>
                <a:lnTo>
                  <a:pt x="3309" y="16668"/>
                </a:lnTo>
                <a:lnTo>
                  <a:pt x="3261" y="16619"/>
                </a:lnTo>
                <a:lnTo>
                  <a:pt x="3115" y="16522"/>
                </a:lnTo>
                <a:lnTo>
                  <a:pt x="2944" y="16449"/>
                </a:lnTo>
                <a:lnTo>
                  <a:pt x="2823" y="16351"/>
                </a:lnTo>
                <a:lnTo>
                  <a:pt x="2774" y="16351"/>
                </a:lnTo>
                <a:lnTo>
                  <a:pt x="2774" y="16376"/>
                </a:lnTo>
                <a:lnTo>
                  <a:pt x="2823" y="16522"/>
                </a:lnTo>
                <a:lnTo>
                  <a:pt x="2944" y="16668"/>
                </a:lnTo>
                <a:lnTo>
                  <a:pt x="2969" y="16692"/>
                </a:lnTo>
                <a:lnTo>
                  <a:pt x="2725" y="16546"/>
                </a:lnTo>
                <a:lnTo>
                  <a:pt x="2604" y="16497"/>
                </a:lnTo>
                <a:lnTo>
                  <a:pt x="2458" y="16473"/>
                </a:lnTo>
                <a:lnTo>
                  <a:pt x="2433" y="16473"/>
                </a:lnTo>
                <a:lnTo>
                  <a:pt x="2433" y="16522"/>
                </a:lnTo>
                <a:lnTo>
                  <a:pt x="2482" y="16619"/>
                </a:lnTo>
                <a:lnTo>
                  <a:pt x="2555" y="16692"/>
                </a:lnTo>
                <a:lnTo>
                  <a:pt x="2725" y="16862"/>
                </a:lnTo>
                <a:lnTo>
                  <a:pt x="2896" y="17008"/>
                </a:lnTo>
                <a:lnTo>
                  <a:pt x="3090" y="17130"/>
                </a:lnTo>
                <a:lnTo>
                  <a:pt x="2920" y="17300"/>
                </a:lnTo>
                <a:lnTo>
                  <a:pt x="2871" y="17276"/>
                </a:lnTo>
                <a:lnTo>
                  <a:pt x="2774" y="17203"/>
                </a:lnTo>
                <a:lnTo>
                  <a:pt x="2701" y="17106"/>
                </a:lnTo>
                <a:lnTo>
                  <a:pt x="2604" y="17008"/>
                </a:lnTo>
                <a:lnTo>
                  <a:pt x="2506" y="16935"/>
                </a:lnTo>
                <a:lnTo>
                  <a:pt x="2385" y="16887"/>
                </a:lnTo>
                <a:lnTo>
                  <a:pt x="2336" y="16862"/>
                </a:lnTo>
                <a:lnTo>
                  <a:pt x="2263" y="16887"/>
                </a:lnTo>
                <a:lnTo>
                  <a:pt x="2239" y="16911"/>
                </a:lnTo>
                <a:lnTo>
                  <a:pt x="2239" y="16960"/>
                </a:lnTo>
                <a:lnTo>
                  <a:pt x="2287" y="17057"/>
                </a:lnTo>
                <a:lnTo>
                  <a:pt x="2336" y="17179"/>
                </a:lnTo>
                <a:lnTo>
                  <a:pt x="2433" y="17300"/>
                </a:lnTo>
                <a:lnTo>
                  <a:pt x="2506" y="17422"/>
                </a:lnTo>
                <a:lnTo>
                  <a:pt x="2652" y="17544"/>
                </a:lnTo>
                <a:lnTo>
                  <a:pt x="2531" y="17617"/>
                </a:lnTo>
                <a:lnTo>
                  <a:pt x="2336" y="17519"/>
                </a:lnTo>
                <a:lnTo>
                  <a:pt x="2166" y="17398"/>
                </a:lnTo>
                <a:lnTo>
                  <a:pt x="2068" y="17325"/>
                </a:lnTo>
                <a:lnTo>
                  <a:pt x="1995" y="17300"/>
                </a:lnTo>
                <a:lnTo>
                  <a:pt x="1898" y="17252"/>
                </a:lnTo>
                <a:lnTo>
                  <a:pt x="1777" y="17227"/>
                </a:lnTo>
                <a:lnTo>
                  <a:pt x="1752" y="17252"/>
                </a:lnTo>
                <a:lnTo>
                  <a:pt x="1728" y="17276"/>
                </a:lnTo>
                <a:lnTo>
                  <a:pt x="1777" y="17398"/>
                </a:lnTo>
                <a:lnTo>
                  <a:pt x="1825" y="17519"/>
                </a:lnTo>
                <a:lnTo>
                  <a:pt x="1898" y="17641"/>
                </a:lnTo>
                <a:lnTo>
                  <a:pt x="1995" y="17738"/>
                </a:lnTo>
                <a:lnTo>
                  <a:pt x="2117" y="17860"/>
                </a:lnTo>
                <a:lnTo>
                  <a:pt x="1874" y="17763"/>
                </a:lnTo>
                <a:lnTo>
                  <a:pt x="1679" y="17665"/>
                </a:lnTo>
                <a:lnTo>
                  <a:pt x="1582" y="17617"/>
                </a:lnTo>
                <a:lnTo>
                  <a:pt x="1485" y="17592"/>
                </a:lnTo>
                <a:lnTo>
                  <a:pt x="1436" y="17592"/>
                </a:lnTo>
                <a:lnTo>
                  <a:pt x="1363" y="17641"/>
                </a:lnTo>
                <a:lnTo>
                  <a:pt x="1339" y="17690"/>
                </a:lnTo>
                <a:lnTo>
                  <a:pt x="1339" y="17738"/>
                </a:lnTo>
                <a:lnTo>
                  <a:pt x="1412" y="17860"/>
                </a:lnTo>
                <a:lnTo>
                  <a:pt x="1509" y="17957"/>
                </a:lnTo>
                <a:lnTo>
                  <a:pt x="1363" y="17909"/>
                </a:lnTo>
                <a:lnTo>
                  <a:pt x="1266" y="17836"/>
                </a:lnTo>
                <a:lnTo>
                  <a:pt x="1168" y="17738"/>
                </a:lnTo>
                <a:lnTo>
                  <a:pt x="1095" y="17592"/>
                </a:lnTo>
                <a:lnTo>
                  <a:pt x="1071" y="17422"/>
                </a:lnTo>
                <a:lnTo>
                  <a:pt x="1095" y="17227"/>
                </a:lnTo>
                <a:lnTo>
                  <a:pt x="1144" y="17057"/>
                </a:lnTo>
                <a:lnTo>
                  <a:pt x="1217" y="16887"/>
                </a:lnTo>
                <a:lnTo>
                  <a:pt x="1436" y="16522"/>
                </a:lnTo>
                <a:lnTo>
                  <a:pt x="1631" y="16254"/>
                </a:lnTo>
                <a:lnTo>
                  <a:pt x="1777" y="16059"/>
                </a:lnTo>
                <a:lnTo>
                  <a:pt x="1947" y="15889"/>
                </a:lnTo>
                <a:lnTo>
                  <a:pt x="2117" y="15719"/>
                </a:lnTo>
                <a:lnTo>
                  <a:pt x="2287" y="15548"/>
                </a:lnTo>
                <a:close/>
                <a:moveTo>
                  <a:pt x="7689" y="2336"/>
                </a:moveTo>
                <a:lnTo>
                  <a:pt x="7203" y="2360"/>
                </a:lnTo>
                <a:lnTo>
                  <a:pt x="6716" y="2409"/>
                </a:lnTo>
                <a:lnTo>
                  <a:pt x="6205" y="2482"/>
                </a:lnTo>
                <a:lnTo>
                  <a:pt x="5718" y="2604"/>
                </a:lnTo>
                <a:lnTo>
                  <a:pt x="5256" y="2725"/>
                </a:lnTo>
                <a:lnTo>
                  <a:pt x="4794" y="2896"/>
                </a:lnTo>
                <a:lnTo>
                  <a:pt x="4404" y="3066"/>
                </a:lnTo>
                <a:lnTo>
                  <a:pt x="4015" y="3261"/>
                </a:lnTo>
                <a:lnTo>
                  <a:pt x="3626" y="3480"/>
                </a:lnTo>
                <a:lnTo>
                  <a:pt x="3261" y="3723"/>
                </a:lnTo>
                <a:lnTo>
                  <a:pt x="2896" y="3966"/>
                </a:lnTo>
                <a:lnTo>
                  <a:pt x="2555" y="4258"/>
                </a:lnTo>
                <a:lnTo>
                  <a:pt x="2214" y="4526"/>
                </a:lnTo>
                <a:lnTo>
                  <a:pt x="1923" y="4842"/>
                </a:lnTo>
                <a:lnTo>
                  <a:pt x="1655" y="5134"/>
                </a:lnTo>
                <a:lnTo>
                  <a:pt x="1412" y="5451"/>
                </a:lnTo>
                <a:lnTo>
                  <a:pt x="1217" y="5791"/>
                </a:lnTo>
                <a:lnTo>
                  <a:pt x="1071" y="6156"/>
                </a:lnTo>
                <a:lnTo>
                  <a:pt x="657" y="7105"/>
                </a:lnTo>
                <a:lnTo>
                  <a:pt x="463" y="7592"/>
                </a:lnTo>
                <a:lnTo>
                  <a:pt x="292" y="8078"/>
                </a:lnTo>
                <a:lnTo>
                  <a:pt x="171" y="8565"/>
                </a:lnTo>
                <a:lnTo>
                  <a:pt x="73" y="9052"/>
                </a:lnTo>
                <a:lnTo>
                  <a:pt x="25" y="9563"/>
                </a:lnTo>
                <a:lnTo>
                  <a:pt x="0" y="10074"/>
                </a:lnTo>
                <a:lnTo>
                  <a:pt x="25" y="10585"/>
                </a:lnTo>
                <a:lnTo>
                  <a:pt x="49" y="11096"/>
                </a:lnTo>
                <a:lnTo>
                  <a:pt x="122" y="11607"/>
                </a:lnTo>
                <a:lnTo>
                  <a:pt x="195" y="12093"/>
                </a:lnTo>
                <a:lnTo>
                  <a:pt x="268" y="12531"/>
                </a:lnTo>
                <a:lnTo>
                  <a:pt x="414" y="12945"/>
                </a:lnTo>
                <a:lnTo>
                  <a:pt x="584" y="13359"/>
                </a:lnTo>
                <a:lnTo>
                  <a:pt x="779" y="13723"/>
                </a:lnTo>
                <a:lnTo>
                  <a:pt x="1022" y="14088"/>
                </a:lnTo>
                <a:lnTo>
                  <a:pt x="1290" y="14453"/>
                </a:lnTo>
                <a:lnTo>
                  <a:pt x="1558" y="14794"/>
                </a:lnTo>
                <a:lnTo>
                  <a:pt x="1850" y="15135"/>
                </a:lnTo>
                <a:lnTo>
                  <a:pt x="1995" y="15281"/>
                </a:lnTo>
                <a:lnTo>
                  <a:pt x="1850" y="15378"/>
                </a:lnTo>
                <a:lnTo>
                  <a:pt x="1704" y="15500"/>
                </a:lnTo>
                <a:lnTo>
                  <a:pt x="1582" y="15621"/>
                </a:lnTo>
                <a:lnTo>
                  <a:pt x="1460" y="15767"/>
                </a:lnTo>
                <a:lnTo>
                  <a:pt x="1217" y="16084"/>
                </a:lnTo>
                <a:lnTo>
                  <a:pt x="1047" y="16351"/>
                </a:lnTo>
                <a:lnTo>
                  <a:pt x="925" y="16546"/>
                </a:lnTo>
                <a:lnTo>
                  <a:pt x="828" y="16741"/>
                </a:lnTo>
                <a:lnTo>
                  <a:pt x="730" y="16960"/>
                </a:lnTo>
                <a:lnTo>
                  <a:pt x="682" y="17179"/>
                </a:lnTo>
                <a:lnTo>
                  <a:pt x="633" y="17398"/>
                </a:lnTo>
                <a:lnTo>
                  <a:pt x="657" y="17617"/>
                </a:lnTo>
                <a:lnTo>
                  <a:pt x="706" y="17836"/>
                </a:lnTo>
                <a:lnTo>
                  <a:pt x="828" y="18055"/>
                </a:lnTo>
                <a:lnTo>
                  <a:pt x="901" y="18152"/>
                </a:lnTo>
                <a:lnTo>
                  <a:pt x="974" y="18225"/>
                </a:lnTo>
                <a:lnTo>
                  <a:pt x="1144" y="18322"/>
                </a:lnTo>
                <a:lnTo>
                  <a:pt x="1339" y="18395"/>
                </a:lnTo>
                <a:lnTo>
                  <a:pt x="1558" y="18420"/>
                </a:lnTo>
                <a:lnTo>
                  <a:pt x="1777" y="18420"/>
                </a:lnTo>
                <a:lnTo>
                  <a:pt x="1995" y="18371"/>
                </a:lnTo>
                <a:lnTo>
                  <a:pt x="2190" y="18322"/>
                </a:lnTo>
                <a:lnTo>
                  <a:pt x="2385" y="18249"/>
                </a:lnTo>
                <a:lnTo>
                  <a:pt x="2604" y="18128"/>
                </a:lnTo>
                <a:lnTo>
                  <a:pt x="2823" y="18006"/>
                </a:lnTo>
                <a:lnTo>
                  <a:pt x="3042" y="17836"/>
                </a:lnTo>
                <a:lnTo>
                  <a:pt x="3236" y="17665"/>
                </a:lnTo>
                <a:lnTo>
                  <a:pt x="3431" y="17471"/>
                </a:lnTo>
                <a:lnTo>
                  <a:pt x="3601" y="17276"/>
                </a:lnTo>
                <a:lnTo>
                  <a:pt x="3893" y="16838"/>
                </a:lnTo>
                <a:lnTo>
                  <a:pt x="4258" y="17081"/>
                </a:lnTo>
                <a:lnTo>
                  <a:pt x="4648" y="17276"/>
                </a:lnTo>
                <a:lnTo>
                  <a:pt x="4867" y="17398"/>
                </a:lnTo>
                <a:lnTo>
                  <a:pt x="5110" y="17495"/>
                </a:lnTo>
                <a:lnTo>
                  <a:pt x="5353" y="17568"/>
                </a:lnTo>
                <a:lnTo>
                  <a:pt x="5597" y="17641"/>
                </a:lnTo>
                <a:lnTo>
                  <a:pt x="6083" y="17738"/>
                </a:lnTo>
                <a:lnTo>
                  <a:pt x="6594" y="17811"/>
                </a:lnTo>
                <a:lnTo>
                  <a:pt x="7057" y="17884"/>
                </a:lnTo>
                <a:lnTo>
                  <a:pt x="7519" y="17909"/>
                </a:lnTo>
                <a:lnTo>
                  <a:pt x="8006" y="17909"/>
                </a:lnTo>
                <a:lnTo>
                  <a:pt x="8492" y="17860"/>
                </a:lnTo>
                <a:lnTo>
                  <a:pt x="8541" y="17884"/>
                </a:lnTo>
                <a:lnTo>
                  <a:pt x="8590" y="17860"/>
                </a:lnTo>
                <a:lnTo>
                  <a:pt x="8736" y="17811"/>
                </a:lnTo>
                <a:lnTo>
                  <a:pt x="8906" y="17787"/>
                </a:lnTo>
                <a:lnTo>
                  <a:pt x="9222" y="17738"/>
                </a:lnTo>
                <a:lnTo>
                  <a:pt x="9514" y="17690"/>
                </a:lnTo>
                <a:lnTo>
                  <a:pt x="9782" y="17592"/>
                </a:lnTo>
                <a:lnTo>
                  <a:pt x="10317" y="17398"/>
                </a:lnTo>
                <a:lnTo>
                  <a:pt x="11120" y="17130"/>
                </a:lnTo>
                <a:lnTo>
                  <a:pt x="11509" y="16984"/>
                </a:lnTo>
                <a:lnTo>
                  <a:pt x="11899" y="16789"/>
                </a:lnTo>
                <a:lnTo>
                  <a:pt x="11899" y="16814"/>
                </a:lnTo>
                <a:lnTo>
                  <a:pt x="11996" y="17033"/>
                </a:lnTo>
                <a:lnTo>
                  <a:pt x="12118" y="17227"/>
                </a:lnTo>
                <a:lnTo>
                  <a:pt x="12288" y="17446"/>
                </a:lnTo>
                <a:lnTo>
                  <a:pt x="12483" y="17641"/>
                </a:lnTo>
                <a:lnTo>
                  <a:pt x="12702" y="17811"/>
                </a:lnTo>
                <a:lnTo>
                  <a:pt x="12921" y="17957"/>
                </a:lnTo>
                <a:lnTo>
                  <a:pt x="13115" y="18079"/>
                </a:lnTo>
                <a:lnTo>
                  <a:pt x="13334" y="18176"/>
                </a:lnTo>
                <a:lnTo>
                  <a:pt x="13529" y="18249"/>
                </a:lnTo>
                <a:lnTo>
                  <a:pt x="13748" y="18298"/>
                </a:lnTo>
                <a:lnTo>
                  <a:pt x="13991" y="18347"/>
                </a:lnTo>
                <a:lnTo>
                  <a:pt x="14259" y="18347"/>
                </a:lnTo>
                <a:lnTo>
                  <a:pt x="14478" y="18322"/>
                </a:lnTo>
                <a:lnTo>
                  <a:pt x="14721" y="18249"/>
                </a:lnTo>
                <a:lnTo>
                  <a:pt x="14819" y="18176"/>
                </a:lnTo>
                <a:lnTo>
                  <a:pt x="14892" y="18103"/>
                </a:lnTo>
                <a:lnTo>
                  <a:pt x="14989" y="18030"/>
                </a:lnTo>
                <a:lnTo>
                  <a:pt x="15038" y="17933"/>
                </a:lnTo>
                <a:lnTo>
                  <a:pt x="15135" y="17763"/>
                </a:lnTo>
                <a:lnTo>
                  <a:pt x="15159" y="17568"/>
                </a:lnTo>
                <a:lnTo>
                  <a:pt x="15184" y="17373"/>
                </a:lnTo>
                <a:lnTo>
                  <a:pt x="15159" y="17203"/>
                </a:lnTo>
                <a:lnTo>
                  <a:pt x="15111" y="17008"/>
                </a:lnTo>
                <a:lnTo>
                  <a:pt x="15062" y="16838"/>
                </a:lnTo>
                <a:lnTo>
                  <a:pt x="14965" y="16643"/>
                </a:lnTo>
                <a:lnTo>
                  <a:pt x="14867" y="16473"/>
                </a:lnTo>
                <a:lnTo>
                  <a:pt x="14600" y="16132"/>
                </a:lnTo>
                <a:lnTo>
                  <a:pt x="14308" y="15792"/>
                </a:lnTo>
                <a:lnTo>
                  <a:pt x="13991" y="15524"/>
                </a:lnTo>
                <a:lnTo>
                  <a:pt x="13675" y="15281"/>
                </a:lnTo>
                <a:lnTo>
                  <a:pt x="13967" y="14916"/>
                </a:lnTo>
                <a:lnTo>
                  <a:pt x="14235" y="14551"/>
                </a:lnTo>
                <a:lnTo>
                  <a:pt x="14478" y="14137"/>
                </a:lnTo>
                <a:lnTo>
                  <a:pt x="14673" y="13748"/>
                </a:lnTo>
                <a:lnTo>
                  <a:pt x="14916" y="13237"/>
                </a:lnTo>
                <a:lnTo>
                  <a:pt x="15111" y="12677"/>
                </a:lnTo>
                <a:lnTo>
                  <a:pt x="15257" y="12118"/>
                </a:lnTo>
                <a:lnTo>
                  <a:pt x="15378" y="11534"/>
                </a:lnTo>
                <a:lnTo>
                  <a:pt x="15476" y="10950"/>
                </a:lnTo>
                <a:lnTo>
                  <a:pt x="15524" y="10366"/>
                </a:lnTo>
                <a:lnTo>
                  <a:pt x="15549" y="9782"/>
                </a:lnTo>
                <a:lnTo>
                  <a:pt x="15549" y="9222"/>
                </a:lnTo>
                <a:lnTo>
                  <a:pt x="15524" y="8979"/>
                </a:lnTo>
                <a:lnTo>
                  <a:pt x="15476" y="8735"/>
                </a:lnTo>
                <a:lnTo>
                  <a:pt x="15354" y="8249"/>
                </a:lnTo>
                <a:lnTo>
                  <a:pt x="15208" y="7786"/>
                </a:lnTo>
                <a:lnTo>
                  <a:pt x="15038" y="7348"/>
                </a:lnTo>
                <a:lnTo>
                  <a:pt x="14867" y="6910"/>
                </a:lnTo>
                <a:lnTo>
                  <a:pt x="14794" y="6691"/>
                </a:lnTo>
                <a:lnTo>
                  <a:pt x="14697" y="6472"/>
                </a:lnTo>
                <a:lnTo>
                  <a:pt x="14575" y="6278"/>
                </a:lnTo>
                <a:lnTo>
                  <a:pt x="14429" y="6107"/>
                </a:lnTo>
                <a:lnTo>
                  <a:pt x="14381" y="6107"/>
                </a:lnTo>
                <a:lnTo>
                  <a:pt x="13991" y="6034"/>
                </a:lnTo>
                <a:lnTo>
                  <a:pt x="13578" y="5961"/>
                </a:lnTo>
                <a:lnTo>
                  <a:pt x="13042" y="6521"/>
                </a:lnTo>
                <a:lnTo>
                  <a:pt x="12458" y="7105"/>
                </a:lnTo>
                <a:lnTo>
                  <a:pt x="12580" y="7202"/>
                </a:lnTo>
                <a:lnTo>
                  <a:pt x="12702" y="7324"/>
                </a:lnTo>
                <a:lnTo>
                  <a:pt x="12799" y="7470"/>
                </a:lnTo>
                <a:lnTo>
                  <a:pt x="12872" y="7616"/>
                </a:lnTo>
                <a:lnTo>
                  <a:pt x="13018" y="7957"/>
                </a:lnTo>
                <a:lnTo>
                  <a:pt x="13140" y="8249"/>
                </a:lnTo>
                <a:lnTo>
                  <a:pt x="13213" y="8468"/>
                </a:lnTo>
                <a:lnTo>
                  <a:pt x="13286" y="8687"/>
                </a:lnTo>
                <a:lnTo>
                  <a:pt x="13383" y="9173"/>
                </a:lnTo>
                <a:lnTo>
                  <a:pt x="13407" y="9684"/>
                </a:lnTo>
                <a:lnTo>
                  <a:pt x="13407" y="10147"/>
                </a:lnTo>
                <a:lnTo>
                  <a:pt x="13383" y="10585"/>
                </a:lnTo>
                <a:lnTo>
                  <a:pt x="13310" y="11023"/>
                </a:lnTo>
                <a:lnTo>
                  <a:pt x="13188" y="11436"/>
                </a:lnTo>
                <a:lnTo>
                  <a:pt x="13042" y="11850"/>
                </a:lnTo>
                <a:lnTo>
                  <a:pt x="12872" y="12264"/>
                </a:lnTo>
                <a:lnTo>
                  <a:pt x="12677" y="12653"/>
                </a:lnTo>
                <a:lnTo>
                  <a:pt x="12458" y="13018"/>
                </a:lnTo>
                <a:lnTo>
                  <a:pt x="12239" y="13383"/>
                </a:lnTo>
                <a:lnTo>
                  <a:pt x="11923" y="13748"/>
                </a:lnTo>
                <a:lnTo>
                  <a:pt x="11582" y="14088"/>
                </a:lnTo>
                <a:lnTo>
                  <a:pt x="11217" y="14380"/>
                </a:lnTo>
                <a:lnTo>
                  <a:pt x="10828" y="14648"/>
                </a:lnTo>
                <a:lnTo>
                  <a:pt x="10414" y="14867"/>
                </a:lnTo>
                <a:lnTo>
                  <a:pt x="9976" y="15062"/>
                </a:lnTo>
                <a:lnTo>
                  <a:pt x="9539" y="15256"/>
                </a:lnTo>
                <a:lnTo>
                  <a:pt x="9101" y="15427"/>
                </a:lnTo>
                <a:lnTo>
                  <a:pt x="8809" y="15524"/>
                </a:lnTo>
                <a:lnTo>
                  <a:pt x="8517" y="15597"/>
                </a:lnTo>
                <a:lnTo>
                  <a:pt x="8225" y="15646"/>
                </a:lnTo>
                <a:lnTo>
                  <a:pt x="7957" y="15670"/>
                </a:lnTo>
                <a:lnTo>
                  <a:pt x="7397" y="15670"/>
                </a:lnTo>
                <a:lnTo>
                  <a:pt x="7130" y="15646"/>
                </a:lnTo>
                <a:lnTo>
                  <a:pt x="6862" y="15597"/>
                </a:lnTo>
                <a:lnTo>
                  <a:pt x="6594" y="15548"/>
                </a:lnTo>
                <a:lnTo>
                  <a:pt x="6327" y="15475"/>
                </a:lnTo>
                <a:lnTo>
                  <a:pt x="5816" y="15281"/>
                </a:lnTo>
                <a:lnTo>
                  <a:pt x="5280" y="15062"/>
                </a:lnTo>
                <a:lnTo>
                  <a:pt x="4769" y="14770"/>
                </a:lnTo>
                <a:lnTo>
                  <a:pt x="4015" y="14307"/>
                </a:lnTo>
                <a:lnTo>
                  <a:pt x="3918" y="14259"/>
                </a:lnTo>
                <a:lnTo>
                  <a:pt x="3820" y="14161"/>
                </a:lnTo>
                <a:lnTo>
                  <a:pt x="3674" y="13991"/>
                </a:lnTo>
                <a:lnTo>
                  <a:pt x="3382" y="13602"/>
                </a:lnTo>
                <a:lnTo>
                  <a:pt x="3066" y="13164"/>
                </a:lnTo>
                <a:lnTo>
                  <a:pt x="2774" y="12726"/>
                </a:lnTo>
                <a:lnTo>
                  <a:pt x="2652" y="12483"/>
                </a:lnTo>
                <a:lnTo>
                  <a:pt x="2555" y="12239"/>
                </a:lnTo>
                <a:lnTo>
                  <a:pt x="2458" y="11972"/>
                </a:lnTo>
                <a:lnTo>
                  <a:pt x="2360" y="11728"/>
                </a:lnTo>
                <a:lnTo>
                  <a:pt x="2263" y="11242"/>
                </a:lnTo>
                <a:lnTo>
                  <a:pt x="2214" y="10731"/>
                </a:lnTo>
                <a:lnTo>
                  <a:pt x="2214" y="10220"/>
                </a:lnTo>
                <a:lnTo>
                  <a:pt x="2239" y="9684"/>
                </a:lnTo>
                <a:lnTo>
                  <a:pt x="2336" y="9149"/>
                </a:lnTo>
                <a:lnTo>
                  <a:pt x="2433" y="8662"/>
                </a:lnTo>
                <a:lnTo>
                  <a:pt x="2604" y="8151"/>
                </a:lnTo>
                <a:lnTo>
                  <a:pt x="2774" y="7713"/>
                </a:lnTo>
                <a:lnTo>
                  <a:pt x="2969" y="7324"/>
                </a:lnTo>
                <a:lnTo>
                  <a:pt x="3188" y="6959"/>
                </a:lnTo>
                <a:lnTo>
                  <a:pt x="3431" y="6618"/>
                </a:lnTo>
                <a:lnTo>
                  <a:pt x="3699" y="6302"/>
                </a:lnTo>
                <a:lnTo>
                  <a:pt x="4015" y="6010"/>
                </a:lnTo>
                <a:lnTo>
                  <a:pt x="4331" y="5742"/>
                </a:lnTo>
                <a:lnTo>
                  <a:pt x="4648" y="5499"/>
                </a:lnTo>
                <a:lnTo>
                  <a:pt x="5013" y="5280"/>
                </a:lnTo>
                <a:lnTo>
                  <a:pt x="5378" y="5086"/>
                </a:lnTo>
                <a:lnTo>
                  <a:pt x="5767" y="4915"/>
                </a:lnTo>
                <a:lnTo>
                  <a:pt x="6156" y="4794"/>
                </a:lnTo>
                <a:lnTo>
                  <a:pt x="6570" y="4672"/>
                </a:lnTo>
                <a:lnTo>
                  <a:pt x="6984" y="4599"/>
                </a:lnTo>
                <a:lnTo>
                  <a:pt x="7397" y="4550"/>
                </a:lnTo>
                <a:lnTo>
                  <a:pt x="7811" y="4526"/>
                </a:lnTo>
                <a:lnTo>
                  <a:pt x="8225" y="4526"/>
                </a:lnTo>
                <a:lnTo>
                  <a:pt x="8614" y="4575"/>
                </a:lnTo>
                <a:lnTo>
                  <a:pt x="8979" y="4623"/>
                </a:lnTo>
                <a:lnTo>
                  <a:pt x="9344" y="4696"/>
                </a:lnTo>
                <a:lnTo>
                  <a:pt x="9685" y="4794"/>
                </a:lnTo>
                <a:lnTo>
                  <a:pt x="10049" y="4940"/>
                </a:lnTo>
                <a:lnTo>
                  <a:pt x="10390" y="5086"/>
                </a:lnTo>
                <a:lnTo>
                  <a:pt x="10706" y="5280"/>
                </a:lnTo>
                <a:lnTo>
                  <a:pt x="10998" y="5499"/>
                </a:lnTo>
                <a:lnTo>
                  <a:pt x="11363" y="5134"/>
                </a:lnTo>
                <a:lnTo>
                  <a:pt x="11704" y="4745"/>
                </a:lnTo>
                <a:lnTo>
                  <a:pt x="11874" y="4575"/>
                </a:lnTo>
                <a:lnTo>
                  <a:pt x="11801" y="4258"/>
                </a:lnTo>
                <a:lnTo>
                  <a:pt x="11777" y="3942"/>
                </a:lnTo>
                <a:lnTo>
                  <a:pt x="11728" y="3650"/>
                </a:lnTo>
                <a:lnTo>
                  <a:pt x="11680" y="3382"/>
                </a:lnTo>
                <a:lnTo>
                  <a:pt x="11169" y="3042"/>
                </a:lnTo>
                <a:lnTo>
                  <a:pt x="10925" y="2871"/>
                </a:lnTo>
                <a:lnTo>
                  <a:pt x="10633" y="2750"/>
                </a:lnTo>
                <a:lnTo>
                  <a:pt x="10147" y="2579"/>
                </a:lnTo>
                <a:lnTo>
                  <a:pt x="9685" y="2458"/>
                </a:lnTo>
                <a:lnTo>
                  <a:pt x="9174" y="2385"/>
                </a:lnTo>
                <a:lnTo>
                  <a:pt x="8687" y="2336"/>
                </a:ln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4" name="Google Shape;669;p50">
            <a:extLst>
              <a:ext uri="{FF2B5EF4-FFF2-40B4-BE49-F238E27FC236}">
                <a16:creationId xmlns:a16="http://schemas.microsoft.com/office/drawing/2014/main" id="{40FF331B-DFE5-4DB8-9E64-03FBC347E7E1}"/>
              </a:ext>
            </a:extLst>
          </p:cNvPr>
          <p:cNvSpPr/>
          <p:nvPr/>
        </p:nvSpPr>
        <p:spPr>
          <a:xfrm>
            <a:off x="4103293" y="2788014"/>
            <a:ext cx="375993" cy="347276"/>
          </a:xfrm>
          <a:custGeom>
            <a:avLst/>
            <a:gdLst/>
            <a:ahLst/>
            <a:cxnLst/>
            <a:rect l="l" t="t" r="r" b="b"/>
            <a:pathLst>
              <a:path w="17204" h="15890" extrusionOk="0">
                <a:moveTo>
                  <a:pt x="1241" y="6108"/>
                </a:moveTo>
                <a:lnTo>
                  <a:pt x="1022" y="6376"/>
                </a:lnTo>
                <a:lnTo>
                  <a:pt x="852" y="6644"/>
                </a:lnTo>
                <a:lnTo>
                  <a:pt x="755" y="6765"/>
                </a:lnTo>
                <a:lnTo>
                  <a:pt x="730" y="6425"/>
                </a:lnTo>
                <a:lnTo>
                  <a:pt x="682" y="6108"/>
                </a:lnTo>
                <a:close/>
                <a:moveTo>
                  <a:pt x="3188" y="6181"/>
                </a:moveTo>
                <a:lnTo>
                  <a:pt x="3918" y="6206"/>
                </a:lnTo>
                <a:lnTo>
                  <a:pt x="3772" y="6327"/>
                </a:lnTo>
                <a:lnTo>
                  <a:pt x="3626" y="6498"/>
                </a:lnTo>
                <a:lnTo>
                  <a:pt x="3382" y="6814"/>
                </a:lnTo>
                <a:lnTo>
                  <a:pt x="3236" y="7009"/>
                </a:lnTo>
                <a:lnTo>
                  <a:pt x="3115" y="6936"/>
                </a:lnTo>
                <a:lnTo>
                  <a:pt x="2969" y="6911"/>
                </a:lnTo>
                <a:lnTo>
                  <a:pt x="2896" y="6887"/>
                </a:lnTo>
                <a:lnTo>
                  <a:pt x="2798" y="6863"/>
                </a:lnTo>
                <a:lnTo>
                  <a:pt x="2725" y="6863"/>
                </a:lnTo>
                <a:lnTo>
                  <a:pt x="2969" y="6546"/>
                </a:lnTo>
                <a:lnTo>
                  <a:pt x="3188" y="6230"/>
                </a:lnTo>
                <a:lnTo>
                  <a:pt x="3188" y="6181"/>
                </a:lnTo>
                <a:close/>
                <a:moveTo>
                  <a:pt x="4112" y="6206"/>
                </a:moveTo>
                <a:lnTo>
                  <a:pt x="4064" y="6376"/>
                </a:lnTo>
                <a:lnTo>
                  <a:pt x="4039" y="6546"/>
                </a:lnTo>
                <a:lnTo>
                  <a:pt x="4039" y="6863"/>
                </a:lnTo>
                <a:lnTo>
                  <a:pt x="3991" y="7398"/>
                </a:lnTo>
                <a:lnTo>
                  <a:pt x="3796" y="7617"/>
                </a:lnTo>
                <a:lnTo>
                  <a:pt x="3626" y="7860"/>
                </a:lnTo>
                <a:lnTo>
                  <a:pt x="3650" y="7714"/>
                </a:lnTo>
                <a:lnTo>
                  <a:pt x="3650" y="7568"/>
                </a:lnTo>
                <a:lnTo>
                  <a:pt x="3626" y="7447"/>
                </a:lnTo>
                <a:lnTo>
                  <a:pt x="3577" y="7325"/>
                </a:lnTo>
                <a:lnTo>
                  <a:pt x="3504" y="7203"/>
                </a:lnTo>
                <a:lnTo>
                  <a:pt x="3820" y="6717"/>
                </a:lnTo>
                <a:lnTo>
                  <a:pt x="3966" y="6473"/>
                </a:lnTo>
                <a:lnTo>
                  <a:pt x="4088" y="6206"/>
                </a:lnTo>
                <a:close/>
                <a:moveTo>
                  <a:pt x="2701" y="7301"/>
                </a:moveTo>
                <a:lnTo>
                  <a:pt x="2750" y="7325"/>
                </a:lnTo>
                <a:lnTo>
                  <a:pt x="2823" y="7325"/>
                </a:lnTo>
                <a:lnTo>
                  <a:pt x="2969" y="7374"/>
                </a:lnTo>
                <a:lnTo>
                  <a:pt x="3090" y="7447"/>
                </a:lnTo>
                <a:lnTo>
                  <a:pt x="3163" y="7568"/>
                </a:lnTo>
                <a:lnTo>
                  <a:pt x="3188" y="7690"/>
                </a:lnTo>
                <a:lnTo>
                  <a:pt x="3188" y="7836"/>
                </a:lnTo>
                <a:lnTo>
                  <a:pt x="3139" y="7982"/>
                </a:lnTo>
                <a:lnTo>
                  <a:pt x="3042" y="8104"/>
                </a:lnTo>
                <a:lnTo>
                  <a:pt x="2920" y="8201"/>
                </a:lnTo>
                <a:lnTo>
                  <a:pt x="2847" y="8225"/>
                </a:lnTo>
                <a:lnTo>
                  <a:pt x="2774" y="8250"/>
                </a:lnTo>
                <a:lnTo>
                  <a:pt x="2677" y="8225"/>
                </a:lnTo>
                <a:lnTo>
                  <a:pt x="2604" y="8201"/>
                </a:lnTo>
                <a:lnTo>
                  <a:pt x="2531" y="8152"/>
                </a:lnTo>
                <a:lnTo>
                  <a:pt x="2482" y="8079"/>
                </a:lnTo>
                <a:lnTo>
                  <a:pt x="2433" y="8031"/>
                </a:lnTo>
                <a:lnTo>
                  <a:pt x="2409" y="7958"/>
                </a:lnTo>
                <a:lnTo>
                  <a:pt x="2385" y="7836"/>
                </a:lnTo>
                <a:lnTo>
                  <a:pt x="2385" y="7714"/>
                </a:lnTo>
                <a:lnTo>
                  <a:pt x="2433" y="7593"/>
                </a:lnTo>
                <a:lnTo>
                  <a:pt x="2482" y="7495"/>
                </a:lnTo>
                <a:lnTo>
                  <a:pt x="2579" y="7374"/>
                </a:lnTo>
                <a:lnTo>
                  <a:pt x="2701" y="7301"/>
                </a:lnTo>
                <a:close/>
                <a:moveTo>
                  <a:pt x="1582" y="6133"/>
                </a:moveTo>
                <a:lnTo>
                  <a:pt x="1898" y="6157"/>
                </a:lnTo>
                <a:lnTo>
                  <a:pt x="2239" y="6157"/>
                </a:lnTo>
                <a:lnTo>
                  <a:pt x="3042" y="6181"/>
                </a:lnTo>
                <a:lnTo>
                  <a:pt x="2823" y="6303"/>
                </a:lnTo>
                <a:lnTo>
                  <a:pt x="2628" y="6473"/>
                </a:lnTo>
                <a:lnTo>
                  <a:pt x="2458" y="6692"/>
                </a:lnTo>
                <a:lnTo>
                  <a:pt x="2287" y="6911"/>
                </a:lnTo>
                <a:lnTo>
                  <a:pt x="1995" y="7398"/>
                </a:lnTo>
                <a:lnTo>
                  <a:pt x="1728" y="7836"/>
                </a:lnTo>
                <a:lnTo>
                  <a:pt x="1485" y="8225"/>
                </a:lnTo>
                <a:lnTo>
                  <a:pt x="1193" y="8639"/>
                </a:lnTo>
                <a:lnTo>
                  <a:pt x="925" y="9053"/>
                </a:lnTo>
                <a:lnTo>
                  <a:pt x="657" y="9466"/>
                </a:lnTo>
                <a:lnTo>
                  <a:pt x="633" y="8639"/>
                </a:lnTo>
                <a:lnTo>
                  <a:pt x="755" y="8566"/>
                </a:lnTo>
                <a:lnTo>
                  <a:pt x="852" y="8469"/>
                </a:lnTo>
                <a:lnTo>
                  <a:pt x="1047" y="8225"/>
                </a:lnTo>
                <a:lnTo>
                  <a:pt x="1193" y="7982"/>
                </a:lnTo>
                <a:lnTo>
                  <a:pt x="1314" y="7714"/>
                </a:lnTo>
                <a:lnTo>
                  <a:pt x="1436" y="7544"/>
                </a:lnTo>
                <a:lnTo>
                  <a:pt x="1582" y="7349"/>
                </a:lnTo>
                <a:lnTo>
                  <a:pt x="1874" y="6984"/>
                </a:lnTo>
                <a:lnTo>
                  <a:pt x="1995" y="6790"/>
                </a:lnTo>
                <a:lnTo>
                  <a:pt x="2141" y="6619"/>
                </a:lnTo>
                <a:lnTo>
                  <a:pt x="2239" y="6425"/>
                </a:lnTo>
                <a:lnTo>
                  <a:pt x="2312" y="6206"/>
                </a:lnTo>
                <a:lnTo>
                  <a:pt x="2312" y="6181"/>
                </a:lnTo>
                <a:lnTo>
                  <a:pt x="2287" y="6181"/>
                </a:lnTo>
                <a:lnTo>
                  <a:pt x="2117" y="6279"/>
                </a:lnTo>
                <a:lnTo>
                  <a:pt x="1971" y="6400"/>
                </a:lnTo>
                <a:lnTo>
                  <a:pt x="1825" y="6546"/>
                </a:lnTo>
                <a:lnTo>
                  <a:pt x="1703" y="6692"/>
                </a:lnTo>
                <a:lnTo>
                  <a:pt x="1460" y="7009"/>
                </a:lnTo>
                <a:lnTo>
                  <a:pt x="1217" y="7325"/>
                </a:lnTo>
                <a:lnTo>
                  <a:pt x="925" y="7714"/>
                </a:lnTo>
                <a:lnTo>
                  <a:pt x="657" y="8152"/>
                </a:lnTo>
                <a:lnTo>
                  <a:pt x="657" y="8128"/>
                </a:lnTo>
                <a:lnTo>
                  <a:pt x="730" y="7398"/>
                </a:lnTo>
                <a:lnTo>
                  <a:pt x="828" y="7276"/>
                </a:lnTo>
                <a:lnTo>
                  <a:pt x="901" y="7130"/>
                </a:lnTo>
                <a:lnTo>
                  <a:pt x="1047" y="6887"/>
                </a:lnTo>
                <a:lnTo>
                  <a:pt x="1339" y="6522"/>
                </a:lnTo>
                <a:lnTo>
                  <a:pt x="1460" y="6327"/>
                </a:lnTo>
                <a:lnTo>
                  <a:pt x="1582" y="6133"/>
                </a:lnTo>
                <a:close/>
                <a:moveTo>
                  <a:pt x="1971" y="7982"/>
                </a:moveTo>
                <a:lnTo>
                  <a:pt x="1995" y="8104"/>
                </a:lnTo>
                <a:lnTo>
                  <a:pt x="2044" y="8225"/>
                </a:lnTo>
                <a:lnTo>
                  <a:pt x="2117" y="8323"/>
                </a:lnTo>
                <a:lnTo>
                  <a:pt x="2190" y="8396"/>
                </a:lnTo>
                <a:lnTo>
                  <a:pt x="1533" y="9369"/>
                </a:lnTo>
                <a:lnTo>
                  <a:pt x="682" y="10658"/>
                </a:lnTo>
                <a:lnTo>
                  <a:pt x="682" y="10512"/>
                </a:lnTo>
                <a:lnTo>
                  <a:pt x="657" y="10123"/>
                </a:lnTo>
                <a:lnTo>
                  <a:pt x="1241" y="9150"/>
                </a:lnTo>
                <a:lnTo>
                  <a:pt x="1849" y="8201"/>
                </a:lnTo>
                <a:lnTo>
                  <a:pt x="1971" y="7982"/>
                </a:lnTo>
                <a:close/>
                <a:moveTo>
                  <a:pt x="3188" y="8566"/>
                </a:moveTo>
                <a:lnTo>
                  <a:pt x="2312" y="9928"/>
                </a:lnTo>
                <a:lnTo>
                  <a:pt x="1436" y="11242"/>
                </a:lnTo>
                <a:lnTo>
                  <a:pt x="1047" y="11753"/>
                </a:lnTo>
                <a:lnTo>
                  <a:pt x="828" y="11997"/>
                </a:lnTo>
                <a:lnTo>
                  <a:pt x="657" y="12264"/>
                </a:lnTo>
                <a:lnTo>
                  <a:pt x="657" y="11242"/>
                </a:lnTo>
                <a:lnTo>
                  <a:pt x="974" y="10780"/>
                </a:lnTo>
                <a:lnTo>
                  <a:pt x="1922" y="9369"/>
                </a:lnTo>
                <a:lnTo>
                  <a:pt x="2458" y="8590"/>
                </a:lnTo>
                <a:lnTo>
                  <a:pt x="2579" y="8639"/>
                </a:lnTo>
                <a:lnTo>
                  <a:pt x="2725" y="8663"/>
                </a:lnTo>
                <a:lnTo>
                  <a:pt x="2871" y="8663"/>
                </a:lnTo>
                <a:lnTo>
                  <a:pt x="2993" y="8639"/>
                </a:lnTo>
                <a:lnTo>
                  <a:pt x="3090" y="8615"/>
                </a:lnTo>
                <a:lnTo>
                  <a:pt x="3188" y="8566"/>
                </a:lnTo>
                <a:close/>
                <a:moveTo>
                  <a:pt x="3991" y="7787"/>
                </a:moveTo>
                <a:lnTo>
                  <a:pt x="3991" y="8834"/>
                </a:lnTo>
                <a:lnTo>
                  <a:pt x="3820" y="8980"/>
                </a:lnTo>
                <a:lnTo>
                  <a:pt x="3650" y="9174"/>
                </a:lnTo>
                <a:lnTo>
                  <a:pt x="3358" y="9588"/>
                </a:lnTo>
                <a:lnTo>
                  <a:pt x="2823" y="10342"/>
                </a:lnTo>
                <a:lnTo>
                  <a:pt x="2555" y="10707"/>
                </a:lnTo>
                <a:lnTo>
                  <a:pt x="2287" y="11096"/>
                </a:lnTo>
                <a:lnTo>
                  <a:pt x="1436" y="12143"/>
                </a:lnTo>
                <a:lnTo>
                  <a:pt x="1022" y="12654"/>
                </a:lnTo>
                <a:lnTo>
                  <a:pt x="633" y="13189"/>
                </a:lnTo>
                <a:lnTo>
                  <a:pt x="633" y="12946"/>
                </a:lnTo>
                <a:lnTo>
                  <a:pt x="633" y="12775"/>
                </a:lnTo>
                <a:lnTo>
                  <a:pt x="755" y="12654"/>
                </a:lnTo>
                <a:lnTo>
                  <a:pt x="876" y="12532"/>
                </a:lnTo>
                <a:lnTo>
                  <a:pt x="1120" y="12264"/>
                </a:lnTo>
                <a:lnTo>
                  <a:pt x="1509" y="11680"/>
                </a:lnTo>
                <a:lnTo>
                  <a:pt x="2020" y="10975"/>
                </a:lnTo>
                <a:lnTo>
                  <a:pt x="2506" y="10245"/>
                </a:lnTo>
                <a:lnTo>
                  <a:pt x="2993" y="9490"/>
                </a:lnTo>
                <a:lnTo>
                  <a:pt x="3455" y="8736"/>
                </a:lnTo>
                <a:lnTo>
                  <a:pt x="3723" y="8274"/>
                </a:lnTo>
                <a:lnTo>
                  <a:pt x="3869" y="8031"/>
                </a:lnTo>
                <a:lnTo>
                  <a:pt x="3991" y="7787"/>
                </a:lnTo>
                <a:close/>
                <a:moveTo>
                  <a:pt x="4039" y="14065"/>
                </a:moveTo>
                <a:lnTo>
                  <a:pt x="4039" y="14430"/>
                </a:lnTo>
                <a:lnTo>
                  <a:pt x="3820" y="14430"/>
                </a:lnTo>
                <a:lnTo>
                  <a:pt x="4015" y="14089"/>
                </a:lnTo>
                <a:lnTo>
                  <a:pt x="4039" y="14065"/>
                </a:lnTo>
                <a:close/>
                <a:moveTo>
                  <a:pt x="4039" y="12921"/>
                </a:moveTo>
                <a:lnTo>
                  <a:pt x="4039" y="13140"/>
                </a:lnTo>
                <a:lnTo>
                  <a:pt x="4039" y="13554"/>
                </a:lnTo>
                <a:lnTo>
                  <a:pt x="3918" y="13724"/>
                </a:lnTo>
                <a:lnTo>
                  <a:pt x="3820" y="13870"/>
                </a:lnTo>
                <a:lnTo>
                  <a:pt x="3577" y="14235"/>
                </a:lnTo>
                <a:lnTo>
                  <a:pt x="3431" y="14454"/>
                </a:lnTo>
                <a:lnTo>
                  <a:pt x="2993" y="14454"/>
                </a:lnTo>
                <a:lnTo>
                  <a:pt x="3431" y="13797"/>
                </a:lnTo>
                <a:lnTo>
                  <a:pt x="3747" y="13359"/>
                </a:lnTo>
                <a:lnTo>
                  <a:pt x="4039" y="12921"/>
                </a:lnTo>
                <a:close/>
                <a:moveTo>
                  <a:pt x="4039" y="11826"/>
                </a:moveTo>
                <a:lnTo>
                  <a:pt x="4039" y="12483"/>
                </a:lnTo>
                <a:lnTo>
                  <a:pt x="3845" y="12678"/>
                </a:lnTo>
                <a:lnTo>
                  <a:pt x="3650" y="12873"/>
                </a:lnTo>
                <a:lnTo>
                  <a:pt x="3334" y="13311"/>
                </a:lnTo>
                <a:lnTo>
                  <a:pt x="2896" y="13895"/>
                </a:lnTo>
                <a:lnTo>
                  <a:pt x="2677" y="14187"/>
                </a:lnTo>
                <a:lnTo>
                  <a:pt x="2482" y="14503"/>
                </a:lnTo>
                <a:lnTo>
                  <a:pt x="2312" y="14503"/>
                </a:lnTo>
                <a:lnTo>
                  <a:pt x="2433" y="14333"/>
                </a:lnTo>
                <a:lnTo>
                  <a:pt x="2555" y="14162"/>
                </a:lnTo>
                <a:lnTo>
                  <a:pt x="2871" y="13651"/>
                </a:lnTo>
                <a:lnTo>
                  <a:pt x="3188" y="13116"/>
                </a:lnTo>
                <a:lnTo>
                  <a:pt x="3504" y="12581"/>
                </a:lnTo>
                <a:lnTo>
                  <a:pt x="3845" y="12070"/>
                </a:lnTo>
                <a:lnTo>
                  <a:pt x="4039" y="11826"/>
                </a:lnTo>
                <a:close/>
                <a:moveTo>
                  <a:pt x="4015" y="10391"/>
                </a:moveTo>
                <a:lnTo>
                  <a:pt x="4015" y="11218"/>
                </a:lnTo>
                <a:lnTo>
                  <a:pt x="4039" y="11364"/>
                </a:lnTo>
                <a:lnTo>
                  <a:pt x="3869" y="11486"/>
                </a:lnTo>
                <a:lnTo>
                  <a:pt x="3723" y="11656"/>
                </a:lnTo>
                <a:lnTo>
                  <a:pt x="3577" y="11826"/>
                </a:lnTo>
                <a:lnTo>
                  <a:pt x="3455" y="12021"/>
                </a:lnTo>
                <a:lnTo>
                  <a:pt x="3236" y="12386"/>
                </a:lnTo>
                <a:lnTo>
                  <a:pt x="3042" y="12702"/>
                </a:lnTo>
                <a:lnTo>
                  <a:pt x="2725" y="13238"/>
                </a:lnTo>
                <a:lnTo>
                  <a:pt x="2409" y="13773"/>
                </a:lnTo>
                <a:lnTo>
                  <a:pt x="2263" y="13968"/>
                </a:lnTo>
                <a:lnTo>
                  <a:pt x="2117" y="14138"/>
                </a:lnTo>
                <a:lnTo>
                  <a:pt x="1971" y="14333"/>
                </a:lnTo>
                <a:lnTo>
                  <a:pt x="1849" y="14527"/>
                </a:lnTo>
                <a:lnTo>
                  <a:pt x="1047" y="14600"/>
                </a:lnTo>
                <a:lnTo>
                  <a:pt x="1460" y="14089"/>
                </a:lnTo>
                <a:lnTo>
                  <a:pt x="1825" y="13554"/>
                </a:lnTo>
                <a:lnTo>
                  <a:pt x="2214" y="13019"/>
                </a:lnTo>
                <a:lnTo>
                  <a:pt x="2604" y="12508"/>
                </a:lnTo>
                <a:lnTo>
                  <a:pt x="2823" y="12240"/>
                </a:lnTo>
                <a:lnTo>
                  <a:pt x="3017" y="11972"/>
                </a:lnTo>
                <a:lnTo>
                  <a:pt x="3382" y="11388"/>
                </a:lnTo>
                <a:lnTo>
                  <a:pt x="3723" y="10902"/>
                </a:lnTo>
                <a:lnTo>
                  <a:pt x="3869" y="10634"/>
                </a:lnTo>
                <a:lnTo>
                  <a:pt x="4015" y="10391"/>
                </a:lnTo>
                <a:close/>
                <a:moveTo>
                  <a:pt x="4015" y="9271"/>
                </a:moveTo>
                <a:lnTo>
                  <a:pt x="4015" y="10147"/>
                </a:lnTo>
                <a:lnTo>
                  <a:pt x="3893" y="10220"/>
                </a:lnTo>
                <a:lnTo>
                  <a:pt x="3796" y="10318"/>
                </a:lnTo>
                <a:lnTo>
                  <a:pt x="3626" y="10512"/>
                </a:lnTo>
                <a:lnTo>
                  <a:pt x="3455" y="10731"/>
                </a:lnTo>
                <a:lnTo>
                  <a:pt x="3285" y="10975"/>
                </a:lnTo>
                <a:lnTo>
                  <a:pt x="2847" y="11632"/>
                </a:lnTo>
                <a:lnTo>
                  <a:pt x="2628" y="11972"/>
                </a:lnTo>
                <a:lnTo>
                  <a:pt x="2385" y="12289"/>
                </a:lnTo>
                <a:lnTo>
                  <a:pt x="1947" y="12873"/>
                </a:lnTo>
                <a:lnTo>
                  <a:pt x="1509" y="13481"/>
                </a:lnTo>
                <a:lnTo>
                  <a:pt x="1071" y="14065"/>
                </a:lnTo>
                <a:lnTo>
                  <a:pt x="828" y="14333"/>
                </a:lnTo>
                <a:lnTo>
                  <a:pt x="584" y="14625"/>
                </a:lnTo>
                <a:lnTo>
                  <a:pt x="609" y="14430"/>
                </a:lnTo>
                <a:lnTo>
                  <a:pt x="609" y="14235"/>
                </a:lnTo>
                <a:lnTo>
                  <a:pt x="609" y="13895"/>
                </a:lnTo>
                <a:lnTo>
                  <a:pt x="1120" y="13213"/>
                </a:lnTo>
                <a:lnTo>
                  <a:pt x="1631" y="12556"/>
                </a:lnTo>
                <a:lnTo>
                  <a:pt x="2677" y="11242"/>
                </a:lnTo>
                <a:lnTo>
                  <a:pt x="3090" y="10658"/>
                </a:lnTo>
                <a:lnTo>
                  <a:pt x="3480" y="10050"/>
                </a:lnTo>
                <a:lnTo>
                  <a:pt x="3747" y="9661"/>
                </a:lnTo>
                <a:lnTo>
                  <a:pt x="4015" y="9271"/>
                </a:lnTo>
                <a:close/>
                <a:moveTo>
                  <a:pt x="10341" y="488"/>
                </a:moveTo>
                <a:lnTo>
                  <a:pt x="10536" y="512"/>
                </a:lnTo>
                <a:lnTo>
                  <a:pt x="10755" y="536"/>
                </a:lnTo>
                <a:lnTo>
                  <a:pt x="10950" y="585"/>
                </a:lnTo>
                <a:lnTo>
                  <a:pt x="11071" y="609"/>
                </a:lnTo>
                <a:lnTo>
                  <a:pt x="11169" y="658"/>
                </a:lnTo>
                <a:lnTo>
                  <a:pt x="11266" y="731"/>
                </a:lnTo>
                <a:lnTo>
                  <a:pt x="11339" y="828"/>
                </a:lnTo>
                <a:lnTo>
                  <a:pt x="11485" y="999"/>
                </a:lnTo>
                <a:lnTo>
                  <a:pt x="11582" y="1217"/>
                </a:lnTo>
                <a:lnTo>
                  <a:pt x="11655" y="1436"/>
                </a:lnTo>
                <a:lnTo>
                  <a:pt x="11704" y="1680"/>
                </a:lnTo>
                <a:lnTo>
                  <a:pt x="11728" y="1923"/>
                </a:lnTo>
                <a:lnTo>
                  <a:pt x="11728" y="2385"/>
                </a:lnTo>
                <a:lnTo>
                  <a:pt x="11680" y="2848"/>
                </a:lnTo>
                <a:lnTo>
                  <a:pt x="11582" y="3310"/>
                </a:lnTo>
                <a:lnTo>
                  <a:pt x="11461" y="3772"/>
                </a:lnTo>
                <a:lnTo>
                  <a:pt x="11315" y="4210"/>
                </a:lnTo>
                <a:lnTo>
                  <a:pt x="10974" y="5111"/>
                </a:lnTo>
                <a:lnTo>
                  <a:pt x="10804" y="5549"/>
                </a:lnTo>
                <a:lnTo>
                  <a:pt x="10658" y="5987"/>
                </a:lnTo>
                <a:lnTo>
                  <a:pt x="10658" y="6084"/>
                </a:lnTo>
                <a:lnTo>
                  <a:pt x="10658" y="6181"/>
                </a:lnTo>
                <a:lnTo>
                  <a:pt x="10731" y="6254"/>
                </a:lnTo>
                <a:lnTo>
                  <a:pt x="10779" y="6303"/>
                </a:lnTo>
                <a:lnTo>
                  <a:pt x="10877" y="6327"/>
                </a:lnTo>
                <a:lnTo>
                  <a:pt x="10950" y="6327"/>
                </a:lnTo>
                <a:lnTo>
                  <a:pt x="11047" y="6303"/>
                </a:lnTo>
                <a:lnTo>
                  <a:pt x="11120" y="6279"/>
                </a:lnTo>
                <a:lnTo>
                  <a:pt x="11388" y="6303"/>
                </a:lnTo>
                <a:lnTo>
                  <a:pt x="11655" y="6327"/>
                </a:lnTo>
                <a:lnTo>
                  <a:pt x="12215" y="6352"/>
                </a:lnTo>
                <a:lnTo>
                  <a:pt x="12775" y="6327"/>
                </a:lnTo>
                <a:lnTo>
                  <a:pt x="13310" y="6327"/>
                </a:lnTo>
                <a:lnTo>
                  <a:pt x="13748" y="6352"/>
                </a:lnTo>
                <a:lnTo>
                  <a:pt x="14210" y="6425"/>
                </a:lnTo>
                <a:lnTo>
                  <a:pt x="14673" y="6498"/>
                </a:lnTo>
                <a:lnTo>
                  <a:pt x="15111" y="6595"/>
                </a:lnTo>
                <a:lnTo>
                  <a:pt x="15476" y="6668"/>
                </a:lnTo>
                <a:lnTo>
                  <a:pt x="15841" y="6790"/>
                </a:lnTo>
                <a:lnTo>
                  <a:pt x="16011" y="6887"/>
                </a:lnTo>
                <a:lnTo>
                  <a:pt x="16157" y="6960"/>
                </a:lnTo>
                <a:lnTo>
                  <a:pt x="16327" y="7082"/>
                </a:lnTo>
                <a:lnTo>
                  <a:pt x="16449" y="7203"/>
                </a:lnTo>
                <a:lnTo>
                  <a:pt x="16546" y="7301"/>
                </a:lnTo>
                <a:lnTo>
                  <a:pt x="16619" y="7398"/>
                </a:lnTo>
                <a:lnTo>
                  <a:pt x="16644" y="7520"/>
                </a:lnTo>
                <a:lnTo>
                  <a:pt x="16668" y="7641"/>
                </a:lnTo>
                <a:lnTo>
                  <a:pt x="16692" y="7763"/>
                </a:lnTo>
                <a:lnTo>
                  <a:pt x="16668" y="7885"/>
                </a:lnTo>
                <a:lnTo>
                  <a:pt x="16644" y="8031"/>
                </a:lnTo>
                <a:lnTo>
                  <a:pt x="16595" y="8152"/>
                </a:lnTo>
                <a:lnTo>
                  <a:pt x="16473" y="8371"/>
                </a:lnTo>
                <a:lnTo>
                  <a:pt x="16303" y="8566"/>
                </a:lnTo>
                <a:lnTo>
                  <a:pt x="16206" y="8663"/>
                </a:lnTo>
                <a:lnTo>
                  <a:pt x="16108" y="8736"/>
                </a:lnTo>
                <a:lnTo>
                  <a:pt x="15987" y="8785"/>
                </a:lnTo>
                <a:lnTo>
                  <a:pt x="15889" y="8834"/>
                </a:lnTo>
                <a:lnTo>
                  <a:pt x="15792" y="8882"/>
                </a:lnTo>
                <a:lnTo>
                  <a:pt x="15719" y="8955"/>
                </a:lnTo>
                <a:lnTo>
                  <a:pt x="15695" y="9053"/>
                </a:lnTo>
                <a:lnTo>
                  <a:pt x="15719" y="9150"/>
                </a:lnTo>
                <a:lnTo>
                  <a:pt x="15743" y="9247"/>
                </a:lnTo>
                <a:lnTo>
                  <a:pt x="15816" y="9296"/>
                </a:lnTo>
                <a:lnTo>
                  <a:pt x="15914" y="9344"/>
                </a:lnTo>
                <a:lnTo>
                  <a:pt x="16035" y="9344"/>
                </a:lnTo>
                <a:lnTo>
                  <a:pt x="16157" y="9296"/>
                </a:lnTo>
                <a:lnTo>
                  <a:pt x="16279" y="9393"/>
                </a:lnTo>
                <a:lnTo>
                  <a:pt x="16376" y="9490"/>
                </a:lnTo>
                <a:lnTo>
                  <a:pt x="16425" y="9636"/>
                </a:lnTo>
                <a:lnTo>
                  <a:pt x="16473" y="9782"/>
                </a:lnTo>
                <a:lnTo>
                  <a:pt x="16473" y="9953"/>
                </a:lnTo>
                <a:lnTo>
                  <a:pt x="16449" y="10123"/>
                </a:lnTo>
                <a:lnTo>
                  <a:pt x="16376" y="10415"/>
                </a:lnTo>
                <a:lnTo>
                  <a:pt x="16303" y="10610"/>
                </a:lnTo>
                <a:lnTo>
                  <a:pt x="16206" y="10756"/>
                </a:lnTo>
                <a:lnTo>
                  <a:pt x="16084" y="10902"/>
                </a:lnTo>
                <a:lnTo>
                  <a:pt x="15938" y="11023"/>
                </a:lnTo>
                <a:lnTo>
                  <a:pt x="15743" y="11145"/>
                </a:lnTo>
                <a:lnTo>
                  <a:pt x="15670" y="11194"/>
                </a:lnTo>
                <a:lnTo>
                  <a:pt x="15622" y="11315"/>
                </a:lnTo>
                <a:lnTo>
                  <a:pt x="15622" y="11388"/>
                </a:lnTo>
                <a:lnTo>
                  <a:pt x="15646" y="11437"/>
                </a:lnTo>
                <a:lnTo>
                  <a:pt x="15670" y="11486"/>
                </a:lnTo>
                <a:lnTo>
                  <a:pt x="15719" y="11510"/>
                </a:lnTo>
                <a:lnTo>
                  <a:pt x="15792" y="11559"/>
                </a:lnTo>
                <a:lnTo>
                  <a:pt x="15889" y="11583"/>
                </a:lnTo>
                <a:lnTo>
                  <a:pt x="15962" y="11753"/>
                </a:lnTo>
                <a:lnTo>
                  <a:pt x="15987" y="11924"/>
                </a:lnTo>
                <a:lnTo>
                  <a:pt x="16011" y="12070"/>
                </a:lnTo>
                <a:lnTo>
                  <a:pt x="15987" y="12410"/>
                </a:lnTo>
                <a:lnTo>
                  <a:pt x="15962" y="12678"/>
                </a:lnTo>
                <a:lnTo>
                  <a:pt x="15914" y="12824"/>
                </a:lnTo>
                <a:lnTo>
                  <a:pt x="15865" y="12994"/>
                </a:lnTo>
                <a:lnTo>
                  <a:pt x="15792" y="13140"/>
                </a:lnTo>
                <a:lnTo>
                  <a:pt x="15719" y="13262"/>
                </a:lnTo>
                <a:lnTo>
                  <a:pt x="15622" y="13335"/>
                </a:lnTo>
                <a:lnTo>
                  <a:pt x="15549" y="13359"/>
                </a:lnTo>
                <a:lnTo>
                  <a:pt x="15500" y="13359"/>
                </a:lnTo>
                <a:lnTo>
                  <a:pt x="15403" y="13384"/>
                </a:lnTo>
                <a:lnTo>
                  <a:pt x="15330" y="13432"/>
                </a:lnTo>
                <a:lnTo>
                  <a:pt x="15281" y="13505"/>
                </a:lnTo>
                <a:lnTo>
                  <a:pt x="15257" y="13578"/>
                </a:lnTo>
                <a:lnTo>
                  <a:pt x="15257" y="13676"/>
                </a:lnTo>
                <a:lnTo>
                  <a:pt x="15281" y="13749"/>
                </a:lnTo>
                <a:lnTo>
                  <a:pt x="15354" y="13797"/>
                </a:lnTo>
                <a:lnTo>
                  <a:pt x="15427" y="13846"/>
                </a:lnTo>
                <a:lnTo>
                  <a:pt x="15524" y="13846"/>
                </a:lnTo>
                <a:lnTo>
                  <a:pt x="15573" y="14089"/>
                </a:lnTo>
                <a:lnTo>
                  <a:pt x="15622" y="14357"/>
                </a:lnTo>
                <a:lnTo>
                  <a:pt x="15622" y="14479"/>
                </a:lnTo>
                <a:lnTo>
                  <a:pt x="15622" y="14600"/>
                </a:lnTo>
                <a:lnTo>
                  <a:pt x="15597" y="14722"/>
                </a:lnTo>
                <a:lnTo>
                  <a:pt x="15549" y="14868"/>
                </a:lnTo>
                <a:lnTo>
                  <a:pt x="15476" y="14965"/>
                </a:lnTo>
                <a:lnTo>
                  <a:pt x="15403" y="15063"/>
                </a:lnTo>
                <a:lnTo>
                  <a:pt x="15305" y="15136"/>
                </a:lnTo>
                <a:lnTo>
                  <a:pt x="15208" y="15184"/>
                </a:lnTo>
                <a:lnTo>
                  <a:pt x="15208" y="15184"/>
                </a:lnTo>
                <a:lnTo>
                  <a:pt x="15257" y="14917"/>
                </a:lnTo>
                <a:lnTo>
                  <a:pt x="15330" y="14625"/>
                </a:lnTo>
                <a:lnTo>
                  <a:pt x="15330" y="14600"/>
                </a:lnTo>
                <a:lnTo>
                  <a:pt x="15330" y="14552"/>
                </a:lnTo>
                <a:lnTo>
                  <a:pt x="15281" y="14527"/>
                </a:lnTo>
                <a:lnTo>
                  <a:pt x="15208" y="14503"/>
                </a:lnTo>
                <a:lnTo>
                  <a:pt x="15184" y="14527"/>
                </a:lnTo>
                <a:lnTo>
                  <a:pt x="15159" y="14552"/>
                </a:lnTo>
                <a:lnTo>
                  <a:pt x="15013" y="14917"/>
                </a:lnTo>
                <a:lnTo>
                  <a:pt x="14965" y="15087"/>
                </a:lnTo>
                <a:lnTo>
                  <a:pt x="14965" y="15282"/>
                </a:lnTo>
                <a:lnTo>
                  <a:pt x="14648" y="15355"/>
                </a:lnTo>
                <a:lnTo>
                  <a:pt x="14721" y="15038"/>
                </a:lnTo>
                <a:lnTo>
                  <a:pt x="14819" y="14673"/>
                </a:lnTo>
                <a:lnTo>
                  <a:pt x="14867" y="14308"/>
                </a:lnTo>
                <a:lnTo>
                  <a:pt x="14867" y="14284"/>
                </a:lnTo>
                <a:lnTo>
                  <a:pt x="14843" y="14235"/>
                </a:lnTo>
                <a:lnTo>
                  <a:pt x="14794" y="14211"/>
                </a:lnTo>
                <a:lnTo>
                  <a:pt x="14721" y="14235"/>
                </a:lnTo>
                <a:lnTo>
                  <a:pt x="14673" y="14260"/>
                </a:lnTo>
                <a:lnTo>
                  <a:pt x="14673" y="14284"/>
                </a:lnTo>
                <a:lnTo>
                  <a:pt x="14551" y="14625"/>
                </a:lnTo>
                <a:lnTo>
                  <a:pt x="14454" y="14965"/>
                </a:lnTo>
                <a:lnTo>
                  <a:pt x="14356" y="15184"/>
                </a:lnTo>
                <a:lnTo>
                  <a:pt x="14332" y="15306"/>
                </a:lnTo>
                <a:lnTo>
                  <a:pt x="14332" y="15403"/>
                </a:lnTo>
                <a:lnTo>
                  <a:pt x="14064" y="15428"/>
                </a:lnTo>
                <a:lnTo>
                  <a:pt x="14064" y="15428"/>
                </a:lnTo>
                <a:lnTo>
                  <a:pt x="14089" y="15379"/>
                </a:lnTo>
                <a:lnTo>
                  <a:pt x="14089" y="15330"/>
                </a:lnTo>
                <a:lnTo>
                  <a:pt x="14113" y="15063"/>
                </a:lnTo>
                <a:lnTo>
                  <a:pt x="14162" y="14771"/>
                </a:lnTo>
                <a:lnTo>
                  <a:pt x="14235" y="14503"/>
                </a:lnTo>
                <a:lnTo>
                  <a:pt x="14356" y="14260"/>
                </a:lnTo>
                <a:lnTo>
                  <a:pt x="14356" y="14211"/>
                </a:lnTo>
                <a:lnTo>
                  <a:pt x="14332" y="14162"/>
                </a:lnTo>
                <a:lnTo>
                  <a:pt x="14283" y="14138"/>
                </a:lnTo>
                <a:lnTo>
                  <a:pt x="14235" y="14162"/>
                </a:lnTo>
                <a:lnTo>
                  <a:pt x="14064" y="14430"/>
                </a:lnTo>
                <a:lnTo>
                  <a:pt x="13918" y="14722"/>
                </a:lnTo>
                <a:lnTo>
                  <a:pt x="13845" y="14868"/>
                </a:lnTo>
                <a:lnTo>
                  <a:pt x="13821" y="15014"/>
                </a:lnTo>
                <a:lnTo>
                  <a:pt x="13797" y="15160"/>
                </a:lnTo>
                <a:lnTo>
                  <a:pt x="13797" y="15330"/>
                </a:lnTo>
                <a:lnTo>
                  <a:pt x="13821" y="15379"/>
                </a:lnTo>
                <a:lnTo>
                  <a:pt x="13845" y="15428"/>
                </a:lnTo>
                <a:lnTo>
                  <a:pt x="13383" y="15428"/>
                </a:lnTo>
                <a:lnTo>
                  <a:pt x="13432" y="15209"/>
                </a:lnTo>
                <a:lnTo>
                  <a:pt x="13456" y="14990"/>
                </a:lnTo>
                <a:lnTo>
                  <a:pt x="13505" y="14771"/>
                </a:lnTo>
                <a:lnTo>
                  <a:pt x="13578" y="14552"/>
                </a:lnTo>
                <a:lnTo>
                  <a:pt x="13748" y="14114"/>
                </a:lnTo>
                <a:lnTo>
                  <a:pt x="13748" y="14089"/>
                </a:lnTo>
                <a:lnTo>
                  <a:pt x="13748" y="14065"/>
                </a:lnTo>
                <a:lnTo>
                  <a:pt x="13699" y="14016"/>
                </a:lnTo>
                <a:lnTo>
                  <a:pt x="13651" y="14016"/>
                </a:lnTo>
                <a:lnTo>
                  <a:pt x="13602" y="14065"/>
                </a:lnTo>
                <a:lnTo>
                  <a:pt x="13456" y="14260"/>
                </a:lnTo>
                <a:lnTo>
                  <a:pt x="13334" y="14454"/>
                </a:lnTo>
                <a:lnTo>
                  <a:pt x="13237" y="14673"/>
                </a:lnTo>
                <a:lnTo>
                  <a:pt x="13140" y="14917"/>
                </a:lnTo>
                <a:lnTo>
                  <a:pt x="13067" y="15136"/>
                </a:lnTo>
                <a:lnTo>
                  <a:pt x="13042" y="15282"/>
                </a:lnTo>
                <a:lnTo>
                  <a:pt x="13042" y="15403"/>
                </a:lnTo>
                <a:lnTo>
                  <a:pt x="12556" y="15330"/>
                </a:lnTo>
                <a:lnTo>
                  <a:pt x="12604" y="15038"/>
                </a:lnTo>
                <a:lnTo>
                  <a:pt x="12677" y="14746"/>
                </a:lnTo>
                <a:lnTo>
                  <a:pt x="12775" y="14479"/>
                </a:lnTo>
                <a:lnTo>
                  <a:pt x="12921" y="14211"/>
                </a:lnTo>
                <a:lnTo>
                  <a:pt x="12921" y="14162"/>
                </a:lnTo>
                <a:lnTo>
                  <a:pt x="12896" y="14114"/>
                </a:lnTo>
                <a:lnTo>
                  <a:pt x="12799" y="14114"/>
                </a:lnTo>
                <a:lnTo>
                  <a:pt x="12702" y="14235"/>
                </a:lnTo>
                <a:lnTo>
                  <a:pt x="12604" y="14357"/>
                </a:lnTo>
                <a:lnTo>
                  <a:pt x="12507" y="14479"/>
                </a:lnTo>
                <a:lnTo>
                  <a:pt x="12410" y="14649"/>
                </a:lnTo>
                <a:lnTo>
                  <a:pt x="12337" y="14795"/>
                </a:lnTo>
                <a:lnTo>
                  <a:pt x="12288" y="14965"/>
                </a:lnTo>
                <a:lnTo>
                  <a:pt x="12239" y="15136"/>
                </a:lnTo>
                <a:lnTo>
                  <a:pt x="12239" y="15282"/>
                </a:lnTo>
                <a:lnTo>
                  <a:pt x="11801" y="15233"/>
                </a:lnTo>
                <a:lnTo>
                  <a:pt x="11753" y="15209"/>
                </a:lnTo>
                <a:lnTo>
                  <a:pt x="11874" y="14941"/>
                </a:lnTo>
                <a:lnTo>
                  <a:pt x="11947" y="14673"/>
                </a:lnTo>
                <a:lnTo>
                  <a:pt x="12118" y="14114"/>
                </a:lnTo>
                <a:lnTo>
                  <a:pt x="12118" y="14089"/>
                </a:lnTo>
                <a:lnTo>
                  <a:pt x="12118" y="14065"/>
                </a:lnTo>
                <a:lnTo>
                  <a:pt x="12093" y="14065"/>
                </a:lnTo>
                <a:lnTo>
                  <a:pt x="12069" y="14089"/>
                </a:lnTo>
                <a:lnTo>
                  <a:pt x="11874" y="14357"/>
                </a:lnTo>
                <a:lnTo>
                  <a:pt x="11680" y="14600"/>
                </a:lnTo>
                <a:lnTo>
                  <a:pt x="11509" y="14868"/>
                </a:lnTo>
                <a:lnTo>
                  <a:pt x="11363" y="15136"/>
                </a:lnTo>
                <a:lnTo>
                  <a:pt x="11363" y="15160"/>
                </a:lnTo>
                <a:lnTo>
                  <a:pt x="10974" y="15087"/>
                </a:lnTo>
                <a:lnTo>
                  <a:pt x="11096" y="14990"/>
                </a:lnTo>
                <a:lnTo>
                  <a:pt x="11169" y="14868"/>
                </a:lnTo>
                <a:lnTo>
                  <a:pt x="11290" y="14600"/>
                </a:lnTo>
                <a:lnTo>
                  <a:pt x="11655" y="13870"/>
                </a:lnTo>
                <a:lnTo>
                  <a:pt x="11680" y="13846"/>
                </a:lnTo>
                <a:lnTo>
                  <a:pt x="11680" y="13822"/>
                </a:lnTo>
                <a:lnTo>
                  <a:pt x="11631" y="13773"/>
                </a:lnTo>
                <a:lnTo>
                  <a:pt x="11558" y="13773"/>
                </a:lnTo>
                <a:lnTo>
                  <a:pt x="11534" y="13797"/>
                </a:lnTo>
                <a:lnTo>
                  <a:pt x="11144" y="14406"/>
                </a:lnTo>
                <a:lnTo>
                  <a:pt x="10974" y="14722"/>
                </a:lnTo>
                <a:lnTo>
                  <a:pt x="10901" y="14868"/>
                </a:lnTo>
                <a:lnTo>
                  <a:pt x="10877" y="14941"/>
                </a:lnTo>
                <a:lnTo>
                  <a:pt x="10877" y="15038"/>
                </a:lnTo>
                <a:lnTo>
                  <a:pt x="10901" y="15063"/>
                </a:lnTo>
                <a:lnTo>
                  <a:pt x="10341" y="14941"/>
                </a:lnTo>
                <a:lnTo>
                  <a:pt x="10487" y="14625"/>
                </a:lnTo>
                <a:lnTo>
                  <a:pt x="10633" y="14333"/>
                </a:lnTo>
                <a:lnTo>
                  <a:pt x="10804" y="14041"/>
                </a:lnTo>
                <a:lnTo>
                  <a:pt x="10998" y="13773"/>
                </a:lnTo>
                <a:lnTo>
                  <a:pt x="11023" y="13724"/>
                </a:lnTo>
                <a:lnTo>
                  <a:pt x="10998" y="13700"/>
                </a:lnTo>
                <a:lnTo>
                  <a:pt x="10950" y="13676"/>
                </a:lnTo>
                <a:lnTo>
                  <a:pt x="10901" y="13700"/>
                </a:lnTo>
                <a:lnTo>
                  <a:pt x="10658" y="13943"/>
                </a:lnTo>
                <a:lnTo>
                  <a:pt x="10414" y="14211"/>
                </a:lnTo>
                <a:lnTo>
                  <a:pt x="10317" y="14357"/>
                </a:lnTo>
                <a:lnTo>
                  <a:pt x="10220" y="14503"/>
                </a:lnTo>
                <a:lnTo>
                  <a:pt x="10147" y="14673"/>
                </a:lnTo>
                <a:lnTo>
                  <a:pt x="10098" y="14844"/>
                </a:lnTo>
                <a:lnTo>
                  <a:pt x="10098" y="14892"/>
                </a:lnTo>
                <a:lnTo>
                  <a:pt x="9709" y="14771"/>
                </a:lnTo>
                <a:lnTo>
                  <a:pt x="9757" y="14576"/>
                </a:lnTo>
                <a:lnTo>
                  <a:pt x="9830" y="14381"/>
                </a:lnTo>
                <a:lnTo>
                  <a:pt x="10001" y="13968"/>
                </a:lnTo>
                <a:lnTo>
                  <a:pt x="10147" y="13530"/>
                </a:lnTo>
                <a:lnTo>
                  <a:pt x="10147" y="13505"/>
                </a:lnTo>
                <a:lnTo>
                  <a:pt x="10122" y="13530"/>
                </a:lnTo>
                <a:lnTo>
                  <a:pt x="9879" y="13919"/>
                </a:lnTo>
                <a:lnTo>
                  <a:pt x="9636" y="14308"/>
                </a:lnTo>
                <a:lnTo>
                  <a:pt x="9539" y="14503"/>
                </a:lnTo>
                <a:lnTo>
                  <a:pt x="9466" y="14698"/>
                </a:lnTo>
                <a:lnTo>
                  <a:pt x="8906" y="14527"/>
                </a:lnTo>
                <a:lnTo>
                  <a:pt x="8979" y="14430"/>
                </a:lnTo>
                <a:lnTo>
                  <a:pt x="9028" y="14308"/>
                </a:lnTo>
                <a:lnTo>
                  <a:pt x="9149" y="14089"/>
                </a:lnTo>
                <a:lnTo>
                  <a:pt x="9344" y="13724"/>
                </a:lnTo>
                <a:lnTo>
                  <a:pt x="9417" y="13554"/>
                </a:lnTo>
                <a:lnTo>
                  <a:pt x="9490" y="13359"/>
                </a:lnTo>
                <a:lnTo>
                  <a:pt x="9490" y="13311"/>
                </a:lnTo>
                <a:lnTo>
                  <a:pt x="9441" y="13286"/>
                </a:lnTo>
                <a:lnTo>
                  <a:pt x="9393" y="13262"/>
                </a:lnTo>
                <a:lnTo>
                  <a:pt x="9368" y="13311"/>
                </a:lnTo>
                <a:lnTo>
                  <a:pt x="9247" y="13481"/>
                </a:lnTo>
                <a:lnTo>
                  <a:pt x="9149" y="13627"/>
                </a:lnTo>
                <a:lnTo>
                  <a:pt x="8906" y="13943"/>
                </a:lnTo>
                <a:lnTo>
                  <a:pt x="8736" y="14162"/>
                </a:lnTo>
                <a:lnTo>
                  <a:pt x="8663" y="14284"/>
                </a:lnTo>
                <a:lnTo>
                  <a:pt x="8638" y="14430"/>
                </a:lnTo>
                <a:lnTo>
                  <a:pt x="8419" y="14333"/>
                </a:lnTo>
                <a:lnTo>
                  <a:pt x="8492" y="14065"/>
                </a:lnTo>
                <a:lnTo>
                  <a:pt x="8541" y="13846"/>
                </a:lnTo>
                <a:lnTo>
                  <a:pt x="8711" y="13384"/>
                </a:lnTo>
                <a:lnTo>
                  <a:pt x="8833" y="13165"/>
                </a:lnTo>
                <a:lnTo>
                  <a:pt x="8955" y="12946"/>
                </a:lnTo>
                <a:lnTo>
                  <a:pt x="8955" y="12897"/>
                </a:lnTo>
                <a:lnTo>
                  <a:pt x="8930" y="12848"/>
                </a:lnTo>
                <a:lnTo>
                  <a:pt x="8882" y="12848"/>
                </a:lnTo>
                <a:lnTo>
                  <a:pt x="8833" y="12873"/>
                </a:lnTo>
                <a:lnTo>
                  <a:pt x="8687" y="13092"/>
                </a:lnTo>
                <a:lnTo>
                  <a:pt x="8565" y="13286"/>
                </a:lnTo>
                <a:lnTo>
                  <a:pt x="8444" y="13505"/>
                </a:lnTo>
                <a:lnTo>
                  <a:pt x="8322" y="13749"/>
                </a:lnTo>
                <a:lnTo>
                  <a:pt x="8225" y="13968"/>
                </a:lnTo>
                <a:lnTo>
                  <a:pt x="8176" y="14089"/>
                </a:lnTo>
                <a:lnTo>
                  <a:pt x="8152" y="14211"/>
                </a:lnTo>
                <a:lnTo>
                  <a:pt x="7762" y="14041"/>
                </a:lnTo>
                <a:lnTo>
                  <a:pt x="7908" y="13627"/>
                </a:lnTo>
                <a:lnTo>
                  <a:pt x="8103" y="13213"/>
                </a:lnTo>
                <a:lnTo>
                  <a:pt x="8322" y="12800"/>
                </a:lnTo>
                <a:lnTo>
                  <a:pt x="8322" y="12751"/>
                </a:lnTo>
                <a:lnTo>
                  <a:pt x="8298" y="12727"/>
                </a:lnTo>
                <a:lnTo>
                  <a:pt x="8249" y="12727"/>
                </a:lnTo>
                <a:lnTo>
                  <a:pt x="7908" y="13140"/>
                </a:lnTo>
                <a:lnTo>
                  <a:pt x="7762" y="13335"/>
                </a:lnTo>
                <a:lnTo>
                  <a:pt x="7616" y="13578"/>
                </a:lnTo>
                <a:lnTo>
                  <a:pt x="7543" y="13700"/>
                </a:lnTo>
                <a:lnTo>
                  <a:pt x="7470" y="13870"/>
                </a:lnTo>
                <a:lnTo>
                  <a:pt x="7130" y="13700"/>
                </a:lnTo>
                <a:lnTo>
                  <a:pt x="7154" y="13554"/>
                </a:lnTo>
                <a:lnTo>
                  <a:pt x="7178" y="13408"/>
                </a:lnTo>
                <a:lnTo>
                  <a:pt x="7300" y="13165"/>
                </a:lnTo>
                <a:lnTo>
                  <a:pt x="7495" y="12751"/>
                </a:lnTo>
                <a:lnTo>
                  <a:pt x="7689" y="12313"/>
                </a:lnTo>
                <a:lnTo>
                  <a:pt x="7689" y="12289"/>
                </a:lnTo>
                <a:lnTo>
                  <a:pt x="7665" y="12264"/>
                </a:lnTo>
                <a:lnTo>
                  <a:pt x="7641" y="12264"/>
                </a:lnTo>
                <a:lnTo>
                  <a:pt x="7616" y="12289"/>
                </a:lnTo>
                <a:lnTo>
                  <a:pt x="7397" y="12581"/>
                </a:lnTo>
                <a:lnTo>
                  <a:pt x="7178" y="12873"/>
                </a:lnTo>
                <a:lnTo>
                  <a:pt x="7081" y="13043"/>
                </a:lnTo>
                <a:lnTo>
                  <a:pt x="7008" y="13189"/>
                </a:lnTo>
                <a:lnTo>
                  <a:pt x="6935" y="13359"/>
                </a:lnTo>
                <a:lnTo>
                  <a:pt x="6886" y="13530"/>
                </a:lnTo>
                <a:lnTo>
                  <a:pt x="6570" y="13335"/>
                </a:lnTo>
                <a:lnTo>
                  <a:pt x="6692" y="13043"/>
                </a:lnTo>
                <a:lnTo>
                  <a:pt x="6813" y="12751"/>
                </a:lnTo>
                <a:lnTo>
                  <a:pt x="7105" y="12216"/>
                </a:lnTo>
                <a:lnTo>
                  <a:pt x="7130" y="12191"/>
                </a:lnTo>
                <a:lnTo>
                  <a:pt x="7105" y="12167"/>
                </a:lnTo>
                <a:lnTo>
                  <a:pt x="7057" y="12167"/>
                </a:lnTo>
                <a:lnTo>
                  <a:pt x="6838" y="12386"/>
                </a:lnTo>
                <a:lnTo>
                  <a:pt x="6619" y="12629"/>
                </a:lnTo>
                <a:lnTo>
                  <a:pt x="6448" y="12897"/>
                </a:lnTo>
                <a:lnTo>
                  <a:pt x="6327" y="13165"/>
                </a:lnTo>
                <a:lnTo>
                  <a:pt x="6254" y="13165"/>
                </a:lnTo>
                <a:lnTo>
                  <a:pt x="6181" y="13189"/>
                </a:lnTo>
                <a:lnTo>
                  <a:pt x="6132" y="13238"/>
                </a:lnTo>
                <a:lnTo>
                  <a:pt x="6083" y="13286"/>
                </a:lnTo>
                <a:lnTo>
                  <a:pt x="5937" y="13238"/>
                </a:lnTo>
                <a:lnTo>
                  <a:pt x="5791" y="13213"/>
                </a:lnTo>
                <a:lnTo>
                  <a:pt x="5816" y="13140"/>
                </a:lnTo>
                <a:lnTo>
                  <a:pt x="6059" y="12654"/>
                </a:lnTo>
                <a:lnTo>
                  <a:pt x="6254" y="12264"/>
                </a:lnTo>
                <a:lnTo>
                  <a:pt x="6351" y="12045"/>
                </a:lnTo>
                <a:lnTo>
                  <a:pt x="6424" y="11851"/>
                </a:lnTo>
                <a:lnTo>
                  <a:pt x="6424" y="11826"/>
                </a:lnTo>
                <a:lnTo>
                  <a:pt x="6400" y="11802"/>
                </a:lnTo>
                <a:lnTo>
                  <a:pt x="6375" y="11802"/>
                </a:lnTo>
                <a:lnTo>
                  <a:pt x="6351" y="11826"/>
                </a:lnTo>
                <a:lnTo>
                  <a:pt x="6108" y="12143"/>
                </a:lnTo>
                <a:lnTo>
                  <a:pt x="5864" y="12459"/>
                </a:lnTo>
                <a:lnTo>
                  <a:pt x="5743" y="12654"/>
                </a:lnTo>
                <a:lnTo>
                  <a:pt x="5621" y="12824"/>
                </a:lnTo>
                <a:lnTo>
                  <a:pt x="5548" y="13019"/>
                </a:lnTo>
                <a:lnTo>
                  <a:pt x="5475" y="13213"/>
                </a:lnTo>
                <a:lnTo>
                  <a:pt x="5451" y="13213"/>
                </a:lnTo>
                <a:lnTo>
                  <a:pt x="5183" y="13189"/>
                </a:lnTo>
                <a:lnTo>
                  <a:pt x="4891" y="13213"/>
                </a:lnTo>
                <a:lnTo>
                  <a:pt x="5037" y="12921"/>
                </a:lnTo>
                <a:lnTo>
                  <a:pt x="5353" y="12410"/>
                </a:lnTo>
                <a:lnTo>
                  <a:pt x="5451" y="12240"/>
                </a:lnTo>
                <a:lnTo>
                  <a:pt x="5524" y="12070"/>
                </a:lnTo>
                <a:lnTo>
                  <a:pt x="5548" y="11972"/>
                </a:lnTo>
                <a:lnTo>
                  <a:pt x="5548" y="11899"/>
                </a:lnTo>
                <a:lnTo>
                  <a:pt x="5524" y="11802"/>
                </a:lnTo>
                <a:lnTo>
                  <a:pt x="5475" y="11729"/>
                </a:lnTo>
                <a:lnTo>
                  <a:pt x="5451" y="11729"/>
                </a:lnTo>
                <a:lnTo>
                  <a:pt x="5451" y="11753"/>
                </a:lnTo>
                <a:lnTo>
                  <a:pt x="5426" y="11802"/>
                </a:lnTo>
                <a:lnTo>
                  <a:pt x="5378" y="11875"/>
                </a:lnTo>
                <a:lnTo>
                  <a:pt x="5280" y="11997"/>
                </a:lnTo>
                <a:lnTo>
                  <a:pt x="4988" y="12435"/>
                </a:lnTo>
                <a:lnTo>
                  <a:pt x="4745" y="12800"/>
                </a:lnTo>
                <a:lnTo>
                  <a:pt x="4623" y="13019"/>
                </a:lnTo>
                <a:lnTo>
                  <a:pt x="4599" y="13140"/>
                </a:lnTo>
                <a:lnTo>
                  <a:pt x="4599" y="13238"/>
                </a:lnTo>
                <a:lnTo>
                  <a:pt x="4599" y="13262"/>
                </a:lnTo>
                <a:lnTo>
                  <a:pt x="4575" y="13262"/>
                </a:lnTo>
                <a:lnTo>
                  <a:pt x="4550" y="11802"/>
                </a:lnTo>
                <a:lnTo>
                  <a:pt x="4550" y="10537"/>
                </a:lnTo>
                <a:lnTo>
                  <a:pt x="4526" y="9271"/>
                </a:lnTo>
                <a:lnTo>
                  <a:pt x="4477" y="8396"/>
                </a:lnTo>
                <a:lnTo>
                  <a:pt x="4477" y="7520"/>
                </a:lnTo>
                <a:lnTo>
                  <a:pt x="4453" y="7130"/>
                </a:lnTo>
                <a:lnTo>
                  <a:pt x="4453" y="6863"/>
                </a:lnTo>
                <a:lnTo>
                  <a:pt x="4453" y="6595"/>
                </a:lnTo>
                <a:lnTo>
                  <a:pt x="4648" y="6619"/>
                </a:lnTo>
                <a:lnTo>
                  <a:pt x="4818" y="6619"/>
                </a:lnTo>
                <a:lnTo>
                  <a:pt x="5183" y="6595"/>
                </a:lnTo>
                <a:lnTo>
                  <a:pt x="5791" y="6595"/>
                </a:lnTo>
                <a:lnTo>
                  <a:pt x="6010" y="6571"/>
                </a:lnTo>
                <a:lnTo>
                  <a:pt x="6108" y="6522"/>
                </a:lnTo>
                <a:lnTo>
                  <a:pt x="6156" y="6449"/>
                </a:lnTo>
                <a:lnTo>
                  <a:pt x="6546" y="6230"/>
                </a:lnTo>
                <a:lnTo>
                  <a:pt x="6935" y="5962"/>
                </a:lnTo>
                <a:lnTo>
                  <a:pt x="7300" y="5646"/>
                </a:lnTo>
                <a:lnTo>
                  <a:pt x="7665" y="5330"/>
                </a:lnTo>
                <a:lnTo>
                  <a:pt x="8006" y="4989"/>
                </a:lnTo>
                <a:lnTo>
                  <a:pt x="8322" y="4648"/>
                </a:lnTo>
                <a:lnTo>
                  <a:pt x="8930" y="3943"/>
                </a:lnTo>
                <a:lnTo>
                  <a:pt x="9003" y="3870"/>
                </a:lnTo>
                <a:lnTo>
                  <a:pt x="9003" y="3797"/>
                </a:lnTo>
                <a:lnTo>
                  <a:pt x="9003" y="3699"/>
                </a:lnTo>
                <a:lnTo>
                  <a:pt x="8979" y="3626"/>
                </a:lnTo>
                <a:lnTo>
                  <a:pt x="9125" y="3456"/>
                </a:lnTo>
                <a:lnTo>
                  <a:pt x="9247" y="3286"/>
                </a:lnTo>
                <a:lnTo>
                  <a:pt x="9514" y="2872"/>
                </a:lnTo>
                <a:lnTo>
                  <a:pt x="9709" y="2434"/>
                </a:lnTo>
                <a:lnTo>
                  <a:pt x="9855" y="2020"/>
                </a:lnTo>
                <a:lnTo>
                  <a:pt x="10074" y="1266"/>
                </a:lnTo>
                <a:lnTo>
                  <a:pt x="10195" y="877"/>
                </a:lnTo>
                <a:lnTo>
                  <a:pt x="10341" y="512"/>
                </a:lnTo>
                <a:lnTo>
                  <a:pt x="10341" y="488"/>
                </a:lnTo>
                <a:close/>
                <a:moveTo>
                  <a:pt x="10536" y="1"/>
                </a:moveTo>
                <a:lnTo>
                  <a:pt x="10366" y="25"/>
                </a:lnTo>
                <a:lnTo>
                  <a:pt x="10195" y="74"/>
                </a:lnTo>
                <a:lnTo>
                  <a:pt x="10049" y="171"/>
                </a:lnTo>
                <a:lnTo>
                  <a:pt x="10025" y="196"/>
                </a:lnTo>
                <a:lnTo>
                  <a:pt x="9952" y="244"/>
                </a:lnTo>
                <a:lnTo>
                  <a:pt x="9903" y="293"/>
                </a:lnTo>
                <a:lnTo>
                  <a:pt x="9782" y="415"/>
                </a:lnTo>
                <a:lnTo>
                  <a:pt x="9709" y="585"/>
                </a:lnTo>
                <a:lnTo>
                  <a:pt x="9636" y="780"/>
                </a:lnTo>
                <a:lnTo>
                  <a:pt x="9539" y="1169"/>
                </a:lnTo>
                <a:lnTo>
                  <a:pt x="9466" y="1509"/>
                </a:lnTo>
                <a:lnTo>
                  <a:pt x="9320" y="1972"/>
                </a:lnTo>
                <a:lnTo>
                  <a:pt x="9247" y="2215"/>
                </a:lnTo>
                <a:lnTo>
                  <a:pt x="9149" y="2458"/>
                </a:lnTo>
                <a:lnTo>
                  <a:pt x="9003" y="2726"/>
                </a:lnTo>
                <a:lnTo>
                  <a:pt x="8833" y="2994"/>
                </a:lnTo>
                <a:lnTo>
                  <a:pt x="8663" y="3286"/>
                </a:lnTo>
                <a:lnTo>
                  <a:pt x="8614" y="3407"/>
                </a:lnTo>
                <a:lnTo>
                  <a:pt x="8565" y="3578"/>
                </a:lnTo>
                <a:lnTo>
                  <a:pt x="7324" y="4867"/>
                </a:lnTo>
                <a:lnTo>
                  <a:pt x="6692" y="5500"/>
                </a:lnTo>
                <a:lnTo>
                  <a:pt x="6035" y="6108"/>
                </a:lnTo>
                <a:lnTo>
                  <a:pt x="5937" y="6084"/>
                </a:lnTo>
                <a:lnTo>
                  <a:pt x="5524" y="6084"/>
                </a:lnTo>
                <a:lnTo>
                  <a:pt x="5110" y="6133"/>
                </a:lnTo>
                <a:lnTo>
                  <a:pt x="4867" y="6133"/>
                </a:lnTo>
                <a:lnTo>
                  <a:pt x="4599" y="6157"/>
                </a:lnTo>
                <a:lnTo>
                  <a:pt x="4599" y="6157"/>
                </a:lnTo>
                <a:lnTo>
                  <a:pt x="4623" y="6133"/>
                </a:lnTo>
                <a:lnTo>
                  <a:pt x="4623" y="6084"/>
                </a:lnTo>
                <a:lnTo>
                  <a:pt x="4599" y="5987"/>
                </a:lnTo>
                <a:lnTo>
                  <a:pt x="4526" y="5914"/>
                </a:lnTo>
                <a:lnTo>
                  <a:pt x="4453" y="5889"/>
                </a:lnTo>
                <a:lnTo>
                  <a:pt x="4404" y="5816"/>
                </a:lnTo>
                <a:lnTo>
                  <a:pt x="4331" y="5768"/>
                </a:lnTo>
                <a:lnTo>
                  <a:pt x="4112" y="5670"/>
                </a:lnTo>
                <a:lnTo>
                  <a:pt x="3869" y="5622"/>
                </a:lnTo>
                <a:lnTo>
                  <a:pt x="3626" y="5597"/>
                </a:lnTo>
                <a:lnTo>
                  <a:pt x="2871" y="5597"/>
                </a:lnTo>
                <a:lnTo>
                  <a:pt x="2385" y="5646"/>
                </a:lnTo>
                <a:lnTo>
                  <a:pt x="2166" y="5646"/>
                </a:lnTo>
                <a:lnTo>
                  <a:pt x="1922" y="5622"/>
                </a:lnTo>
                <a:lnTo>
                  <a:pt x="1412" y="5597"/>
                </a:lnTo>
                <a:lnTo>
                  <a:pt x="1144" y="5597"/>
                </a:lnTo>
                <a:lnTo>
                  <a:pt x="901" y="5622"/>
                </a:lnTo>
                <a:lnTo>
                  <a:pt x="682" y="5670"/>
                </a:lnTo>
                <a:lnTo>
                  <a:pt x="463" y="5792"/>
                </a:lnTo>
                <a:lnTo>
                  <a:pt x="365" y="5792"/>
                </a:lnTo>
                <a:lnTo>
                  <a:pt x="317" y="5841"/>
                </a:lnTo>
                <a:lnTo>
                  <a:pt x="292" y="5889"/>
                </a:lnTo>
                <a:lnTo>
                  <a:pt x="244" y="6133"/>
                </a:lnTo>
                <a:lnTo>
                  <a:pt x="219" y="6400"/>
                </a:lnTo>
                <a:lnTo>
                  <a:pt x="219" y="6911"/>
                </a:lnTo>
                <a:lnTo>
                  <a:pt x="195" y="7422"/>
                </a:lnTo>
                <a:lnTo>
                  <a:pt x="171" y="7933"/>
                </a:lnTo>
                <a:lnTo>
                  <a:pt x="146" y="8493"/>
                </a:lnTo>
                <a:lnTo>
                  <a:pt x="146" y="9028"/>
                </a:lnTo>
                <a:lnTo>
                  <a:pt x="146" y="10123"/>
                </a:lnTo>
                <a:lnTo>
                  <a:pt x="171" y="10707"/>
                </a:lnTo>
                <a:lnTo>
                  <a:pt x="171" y="11267"/>
                </a:lnTo>
                <a:lnTo>
                  <a:pt x="122" y="12386"/>
                </a:lnTo>
                <a:lnTo>
                  <a:pt x="98" y="13530"/>
                </a:lnTo>
                <a:lnTo>
                  <a:pt x="98" y="14162"/>
                </a:lnTo>
                <a:lnTo>
                  <a:pt x="73" y="14479"/>
                </a:lnTo>
                <a:lnTo>
                  <a:pt x="25" y="14795"/>
                </a:lnTo>
                <a:lnTo>
                  <a:pt x="0" y="14868"/>
                </a:lnTo>
                <a:lnTo>
                  <a:pt x="25" y="14965"/>
                </a:lnTo>
                <a:lnTo>
                  <a:pt x="73" y="15014"/>
                </a:lnTo>
                <a:lnTo>
                  <a:pt x="122" y="15063"/>
                </a:lnTo>
                <a:lnTo>
                  <a:pt x="195" y="15087"/>
                </a:lnTo>
                <a:lnTo>
                  <a:pt x="268" y="15111"/>
                </a:lnTo>
                <a:lnTo>
                  <a:pt x="341" y="15087"/>
                </a:lnTo>
                <a:lnTo>
                  <a:pt x="414" y="15038"/>
                </a:lnTo>
                <a:lnTo>
                  <a:pt x="463" y="15087"/>
                </a:lnTo>
                <a:lnTo>
                  <a:pt x="536" y="15111"/>
                </a:lnTo>
                <a:lnTo>
                  <a:pt x="998" y="15136"/>
                </a:lnTo>
                <a:lnTo>
                  <a:pt x="1460" y="15136"/>
                </a:lnTo>
                <a:lnTo>
                  <a:pt x="1922" y="15111"/>
                </a:lnTo>
                <a:lnTo>
                  <a:pt x="2385" y="15087"/>
                </a:lnTo>
                <a:lnTo>
                  <a:pt x="2482" y="15087"/>
                </a:lnTo>
                <a:lnTo>
                  <a:pt x="3309" y="15014"/>
                </a:lnTo>
                <a:lnTo>
                  <a:pt x="3723" y="14990"/>
                </a:lnTo>
                <a:lnTo>
                  <a:pt x="4112" y="14965"/>
                </a:lnTo>
                <a:lnTo>
                  <a:pt x="4137" y="14965"/>
                </a:lnTo>
                <a:lnTo>
                  <a:pt x="4185" y="14990"/>
                </a:lnTo>
                <a:lnTo>
                  <a:pt x="4234" y="15014"/>
                </a:lnTo>
                <a:lnTo>
                  <a:pt x="4356" y="15014"/>
                </a:lnTo>
                <a:lnTo>
                  <a:pt x="4453" y="14941"/>
                </a:lnTo>
                <a:lnTo>
                  <a:pt x="4502" y="14917"/>
                </a:lnTo>
                <a:lnTo>
                  <a:pt x="4526" y="14868"/>
                </a:lnTo>
                <a:lnTo>
                  <a:pt x="4575" y="14746"/>
                </a:lnTo>
                <a:lnTo>
                  <a:pt x="4599" y="14600"/>
                </a:lnTo>
                <a:lnTo>
                  <a:pt x="4599" y="14333"/>
                </a:lnTo>
                <a:lnTo>
                  <a:pt x="4599" y="14065"/>
                </a:lnTo>
                <a:lnTo>
                  <a:pt x="4575" y="13797"/>
                </a:lnTo>
                <a:lnTo>
                  <a:pt x="4599" y="13773"/>
                </a:lnTo>
                <a:lnTo>
                  <a:pt x="5037" y="13724"/>
                </a:lnTo>
                <a:lnTo>
                  <a:pt x="5451" y="13676"/>
                </a:lnTo>
                <a:lnTo>
                  <a:pt x="5791" y="13700"/>
                </a:lnTo>
                <a:lnTo>
                  <a:pt x="5986" y="13676"/>
                </a:lnTo>
                <a:lnTo>
                  <a:pt x="6132" y="13627"/>
                </a:lnTo>
                <a:lnTo>
                  <a:pt x="6156" y="13651"/>
                </a:lnTo>
                <a:lnTo>
                  <a:pt x="6521" y="13895"/>
                </a:lnTo>
                <a:lnTo>
                  <a:pt x="6886" y="14138"/>
                </a:lnTo>
                <a:lnTo>
                  <a:pt x="7276" y="14357"/>
                </a:lnTo>
                <a:lnTo>
                  <a:pt x="7665" y="14552"/>
                </a:lnTo>
                <a:lnTo>
                  <a:pt x="8054" y="14722"/>
                </a:lnTo>
                <a:lnTo>
                  <a:pt x="8444" y="14892"/>
                </a:lnTo>
                <a:lnTo>
                  <a:pt x="8833" y="15038"/>
                </a:lnTo>
                <a:lnTo>
                  <a:pt x="9247" y="15160"/>
                </a:lnTo>
                <a:lnTo>
                  <a:pt x="10074" y="15403"/>
                </a:lnTo>
                <a:lnTo>
                  <a:pt x="10925" y="15574"/>
                </a:lnTo>
                <a:lnTo>
                  <a:pt x="11777" y="15695"/>
                </a:lnTo>
                <a:lnTo>
                  <a:pt x="12653" y="15817"/>
                </a:lnTo>
                <a:lnTo>
                  <a:pt x="13310" y="15866"/>
                </a:lnTo>
                <a:lnTo>
                  <a:pt x="13651" y="15890"/>
                </a:lnTo>
                <a:lnTo>
                  <a:pt x="14016" y="15866"/>
                </a:lnTo>
                <a:lnTo>
                  <a:pt x="14356" y="15866"/>
                </a:lnTo>
                <a:lnTo>
                  <a:pt x="14697" y="15793"/>
                </a:lnTo>
                <a:lnTo>
                  <a:pt x="15013" y="15720"/>
                </a:lnTo>
                <a:lnTo>
                  <a:pt x="15330" y="15598"/>
                </a:lnTo>
                <a:lnTo>
                  <a:pt x="15476" y="15525"/>
                </a:lnTo>
                <a:lnTo>
                  <a:pt x="15597" y="15452"/>
                </a:lnTo>
                <a:lnTo>
                  <a:pt x="15719" y="15355"/>
                </a:lnTo>
                <a:lnTo>
                  <a:pt x="15792" y="15257"/>
                </a:lnTo>
                <a:lnTo>
                  <a:pt x="15865" y="15160"/>
                </a:lnTo>
                <a:lnTo>
                  <a:pt x="15914" y="15038"/>
                </a:lnTo>
                <a:lnTo>
                  <a:pt x="15962" y="14941"/>
                </a:lnTo>
                <a:lnTo>
                  <a:pt x="15987" y="14819"/>
                </a:lnTo>
                <a:lnTo>
                  <a:pt x="16011" y="14552"/>
                </a:lnTo>
                <a:lnTo>
                  <a:pt x="15987" y="14284"/>
                </a:lnTo>
                <a:lnTo>
                  <a:pt x="15938" y="14016"/>
                </a:lnTo>
                <a:lnTo>
                  <a:pt x="15865" y="13749"/>
                </a:lnTo>
                <a:lnTo>
                  <a:pt x="15987" y="13651"/>
                </a:lnTo>
                <a:lnTo>
                  <a:pt x="16084" y="13530"/>
                </a:lnTo>
                <a:lnTo>
                  <a:pt x="16181" y="13408"/>
                </a:lnTo>
                <a:lnTo>
                  <a:pt x="16254" y="13262"/>
                </a:lnTo>
                <a:lnTo>
                  <a:pt x="16376" y="12946"/>
                </a:lnTo>
                <a:lnTo>
                  <a:pt x="16425" y="12654"/>
                </a:lnTo>
                <a:lnTo>
                  <a:pt x="16449" y="12410"/>
                </a:lnTo>
                <a:lnTo>
                  <a:pt x="16449" y="12070"/>
                </a:lnTo>
                <a:lnTo>
                  <a:pt x="16425" y="11875"/>
                </a:lnTo>
                <a:lnTo>
                  <a:pt x="16400" y="11680"/>
                </a:lnTo>
                <a:lnTo>
                  <a:pt x="16352" y="11534"/>
                </a:lnTo>
                <a:lnTo>
                  <a:pt x="16279" y="11388"/>
                </a:lnTo>
                <a:lnTo>
                  <a:pt x="16425" y="11267"/>
                </a:lnTo>
                <a:lnTo>
                  <a:pt x="16546" y="11096"/>
                </a:lnTo>
                <a:lnTo>
                  <a:pt x="16668" y="10926"/>
                </a:lnTo>
                <a:lnTo>
                  <a:pt x="16765" y="10756"/>
                </a:lnTo>
                <a:lnTo>
                  <a:pt x="16838" y="10561"/>
                </a:lnTo>
                <a:lnTo>
                  <a:pt x="16887" y="10342"/>
                </a:lnTo>
                <a:lnTo>
                  <a:pt x="16911" y="10147"/>
                </a:lnTo>
                <a:lnTo>
                  <a:pt x="16936" y="9953"/>
                </a:lnTo>
                <a:lnTo>
                  <a:pt x="16911" y="9758"/>
                </a:lnTo>
                <a:lnTo>
                  <a:pt x="16838" y="9515"/>
                </a:lnTo>
                <a:lnTo>
                  <a:pt x="16717" y="9271"/>
                </a:lnTo>
                <a:lnTo>
                  <a:pt x="16571" y="9053"/>
                </a:lnTo>
                <a:lnTo>
                  <a:pt x="16717" y="8931"/>
                </a:lnTo>
                <a:lnTo>
                  <a:pt x="16838" y="8785"/>
                </a:lnTo>
                <a:lnTo>
                  <a:pt x="16936" y="8615"/>
                </a:lnTo>
                <a:lnTo>
                  <a:pt x="17033" y="8444"/>
                </a:lnTo>
                <a:lnTo>
                  <a:pt x="17106" y="8274"/>
                </a:lnTo>
                <a:lnTo>
                  <a:pt x="17155" y="8079"/>
                </a:lnTo>
                <a:lnTo>
                  <a:pt x="17179" y="7885"/>
                </a:lnTo>
                <a:lnTo>
                  <a:pt x="17203" y="7690"/>
                </a:lnTo>
                <a:lnTo>
                  <a:pt x="17179" y="7447"/>
                </a:lnTo>
                <a:lnTo>
                  <a:pt x="17106" y="7252"/>
                </a:lnTo>
                <a:lnTo>
                  <a:pt x="17009" y="7057"/>
                </a:lnTo>
                <a:lnTo>
                  <a:pt x="16887" y="6887"/>
                </a:lnTo>
                <a:lnTo>
                  <a:pt x="16717" y="6741"/>
                </a:lnTo>
                <a:lnTo>
                  <a:pt x="16546" y="6619"/>
                </a:lnTo>
                <a:lnTo>
                  <a:pt x="16352" y="6498"/>
                </a:lnTo>
                <a:lnTo>
                  <a:pt x="16157" y="6400"/>
                </a:lnTo>
                <a:lnTo>
                  <a:pt x="15938" y="6303"/>
                </a:lnTo>
                <a:lnTo>
                  <a:pt x="15719" y="6206"/>
                </a:lnTo>
                <a:lnTo>
                  <a:pt x="15232" y="6084"/>
                </a:lnTo>
                <a:lnTo>
                  <a:pt x="14746" y="5987"/>
                </a:lnTo>
                <a:lnTo>
                  <a:pt x="14259" y="5938"/>
                </a:lnTo>
                <a:lnTo>
                  <a:pt x="13845" y="5889"/>
                </a:lnTo>
                <a:lnTo>
                  <a:pt x="13432" y="5865"/>
                </a:lnTo>
                <a:lnTo>
                  <a:pt x="12604" y="5841"/>
                </a:lnTo>
                <a:lnTo>
                  <a:pt x="11607" y="5841"/>
                </a:lnTo>
                <a:lnTo>
                  <a:pt x="11266" y="5865"/>
                </a:lnTo>
                <a:lnTo>
                  <a:pt x="11461" y="5354"/>
                </a:lnTo>
                <a:lnTo>
                  <a:pt x="11655" y="4843"/>
                </a:lnTo>
                <a:lnTo>
                  <a:pt x="11826" y="4308"/>
                </a:lnTo>
                <a:lnTo>
                  <a:pt x="11996" y="3797"/>
                </a:lnTo>
                <a:lnTo>
                  <a:pt x="12142" y="3261"/>
                </a:lnTo>
                <a:lnTo>
                  <a:pt x="12239" y="2726"/>
                </a:lnTo>
                <a:lnTo>
                  <a:pt x="12264" y="2458"/>
                </a:lnTo>
                <a:lnTo>
                  <a:pt x="12264" y="2191"/>
                </a:lnTo>
                <a:lnTo>
                  <a:pt x="12239" y="1899"/>
                </a:lnTo>
                <a:lnTo>
                  <a:pt x="12215" y="1631"/>
                </a:lnTo>
                <a:lnTo>
                  <a:pt x="12166" y="1412"/>
                </a:lnTo>
                <a:lnTo>
                  <a:pt x="12118" y="1217"/>
                </a:lnTo>
                <a:lnTo>
                  <a:pt x="12045" y="1023"/>
                </a:lnTo>
                <a:lnTo>
                  <a:pt x="11972" y="853"/>
                </a:lnTo>
                <a:lnTo>
                  <a:pt x="11850" y="682"/>
                </a:lnTo>
                <a:lnTo>
                  <a:pt x="11728" y="512"/>
                </a:lnTo>
                <a:lnTo>
                  <a:pt x="11582" y="366"/>
                </a:lnTo>
                <a:lnTo>
                  <a:pt x="11412" y="220"/>
                </a:lnTo>
                <a:lnTo>
                  <a:pt x="11266" y="147"/>
                </a:lnTo>
                <a:lnTo>
                  <a:pt x="11120" y="74"/>
                </a:lnTo>
                <a:lnTo>
                  <a:pt x="10925" y="25"/>
                </a:lnTo>
                <a:lnTo>
                  <a:pt x="10731" y="1"/>
                </a:ln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" name="Cloud 5">
            <a:extLst>
              <a:ext uri="{FF2B5EF4-FFF2-40B4-BE49-F238E27FC236}">
                <a16:creationId xmlns:a16="http://schemas.microsoft.com/office/drawing/2014/main" id="{FEA1C220-6DB7-4E01-AEBA-F760BF9C744D}"/>
              </a:ext>
            </a:extLst>
          </p:cNvPr>
          <p:cNvSpPr/>
          <p:nvPr/>
        </p:nvSpPr>
        <p:spPr>
          <a:xfrm>
            <a:off x="971118" y="432796"/>
            <a:ext cx="2479285" cy="1384945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Cloud 57">
            <a:extLst>
              <a:ext uri="{FF2B5EF4-FFF2-40B4-BE49-F238E27FC236}">
                <a16:creationId xmlns:a16="http://schemas.microsoft.com/office/drawing/2014/main" id="{18C2C487-B2F0-4A2A-8786-ECAD19B576F4}"/>
              </a:ext>
            </a:extLst>
          </p:cNvPr>
          <p:cNvSpPr/>
          <p:nvPr/>
        </p:nvSpPr>
        <p:spPr>
          <a:xfrm>
            <a:off x="3616715" y="4507415"/>
            <a:ext cx="2479285" cy="1384945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Cloud 58">
            <a:extLst>
              <a:ext uri="{FF2B5EF4-FFF2-40B4-BE49-F238E27FC236}">
                <a16:creationId xmlns:a16="http://schemas.microsoft.com/office/drawing/2014/main" id="{C5DE38E4-D14F-4D30-8298-94E33D846A1A}"/>
              </a:ext>
            </a:extLst>
          </p:cNvPr>
          <p:cNvSpPr/>
          <p:nvPr/>
        </p:nvSpPr>
        <p:spPr>
          <a:xfrm>
            <a:off x="6096000" y="674104"/>
            <a:ext cx="2479285" cy="1384945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Flowchart: Connector 10">
            <a:extLst>
              <a:ext uri="{FF2B5EF4-FFF2-40B4-BE49-F238E27FC236}">
                <a16:creationId xmlns:a16="http://schemas.microsoft.com/office/drawing/2014/main" id="{0CF6B331-93FD-40F4-A3FF-29B6F2F945DB}"/>
              </a:ext>
            </a:extLst>
          </p:cNvPr>
          <p:cNvSpPr/>
          <p:nvPr/>
        </p:nvSpPr>
        <p:spPr>
          <a:xfrm>
            <a:off x="1475301" y="2320055"/>
            <a:ext cx="312517" cy="261739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Flowchart: Connector 59">
            <a:extLst>
              <a:ext uri="{FF2B5EF4-FFF2-40B4-BE49-F238E27FC236}">
                <a16:creationId xmlns:a16="http://schemas.microsoft.com/office/drawing/2014/main" id="{E664C434-C559-4515-A51A-0093932D37F7}"/>
              </a:ext>
            </a:extLst>
          </p:cNvPr>
          <p:cNvSpPr/>
          <p:nvPr/>
        </p:nvSpPr>
        <p:spPr>
          <a:xfrm>
            <a:off x="1747307" y="2003491"/>
            <a:ext cx="312517" cy="261739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Flowchart: Connector 60">
            <a:extLst>
              <a:ext uri="{FF2B5EF4-FFF2-40B4-BE49-F238E27FC236}">
                <a16:creationId xmlns:a16="http://schemas.microsoft.com/office/drawing/2014/main" id="{933E642A-4267-4843-B5C2-2D3AD476DC5C}"/>
              </a:ext>
            </a:extLst>
          </p:cNvPr>
          <p:cNvSpPr/>
          <p:nvPr/>
        </p:nvSpPr>
        <p:spPr>
          <a:xfrm>
            <a:off x="6678592" y="2368603"/>
            <a:ext cx="312517" cy="261739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2" name="Flowchart: Connector 61">
            <a:extLst>
              <a:ext uri="{FF2B5EF4-FFF2-40B4-BE49-F238E27FC236}">
                <a16:creationId xmlns:a16="http://schemas.microsoft.com/office/drawing/2014/main" id="{8B8D8C41-293D-43F1-A88D-74A424F621F7}"/>
              </a:ext>
            </a:extLst>
          </p:cNvPr>
          <p:cNvSpPr/>
          <p:nvPr/>
        </p:nvSpPr>
        <p:spPr>
          <a:xfrm>
            <a:off x="6366075" y="2058316"/>
            <a:ext cx="312517" cy="261739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3" name="Flowchart: Connector 62">
            <a:extLst>
              <a:ext uri="{FF2B5EF4-FFF2-40B4-BE49-F238E27FC236}">
                <a16:creationId xmlns:a16="http://schemas.microsoft.com/office/drawing/2014/main" id="{E0E517B3-AEAD-4730-8973-67FE2BEF2050}"/>
              </a:ext>
            </a:extLst>
          </p:cNvPr>
          <p:cNvSpPr/>
          <p:nvPr/>
        </p:nvSpPr>
        <p:spPr>
          <a:xfrm>
            <a:off x="3948286" y="4163577"/>
            <a:ext cx="312517" cy="261739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4" name="Flowchart: Connector 63">
            <a:extLst>
              <a:ext uri="{FF2B5EF4-FFF2-40B4-BE49-F238E27FC236}">
                <a16:creationId xmlns:a16="http://schemas.microsoft.com/office/drawing/2014/main" id="{6AD26359-6BA0-4A7A-808D-A7E27E9378D1}"/>
              </a:ext>
            </a:extLst>
          </p:cNvPr>
          <p:cNvSpPr/>
          <p:nvPr/>
        </p:nvSpPr>
        <p:spPr>
          <a:xfrm>
            <a:off x="3408881" y="4207976"/>
            <a:ext cx="312517" cy="261739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FD6045A-FD66-43F5-90BF-E3E482125F78}"/>
              </a:ext>
            </a:extLst>
          </p:cNvPr>
          <p:cNvSpPr txBox="1"/>
          <p:nvPr/>
        </p:nvSpPr>
        <p:spPr>
          <a:xfrm>
            <a:off x="1398394" y="803609"/>
            <a:ext cx="18015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Playfair Display" panose="00000500000000000000" pitchFamily="50" charset="0"/>
              </a:rPr>
              <a:t>Networker</a:t>
            </a:r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B54C1E82-44CA-4456-B090-DE2F08A58F7D}"/>
              </a:ext>
            </a:extLst>
          </p:cNvPr>
          <p:cNvSpPr txBox="1"/>
          <p:nvPr/>
        </p:nvSpPr>
        <p:spPr>
          <a:xfrm>
            <a:off x="3811830" y="4850028"/>
            <a:ext cx="20890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Playfair Display" panose="00000500000000000000" pitchFamily="50" charset="0"/>
              </a:rPr>
              <a:t>Goal Focused</a:t>
            </a: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5A53C5D5-214B-4C6D-AD45-92AF32B39403}"/>
              </a:ext>
            </a:extLst>
          </p:cNvPr>
          <p:cNvSpPr txBox="1"/>
          <p:nvPr/>
        </p:nvSpPr>
        <p:spPr>
          <a:xfrm>
            <a:off x="6534375" y="1038396"/>
            <a:ext cx="18015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Playfair Display" panose="00000500000000000000" pitchFamily="50" charset="0"/>
              </a:rPr>
              <a:t>The Glue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70233F7F-613B-49B1-80C8-BAD4D3C46ADD}"/>
              </a:ext>
            </a:extLst>
          </p:cNvPr>
          <p:cNvSpPr txBox="1"/>
          <p:nvPr/>
        </p:nvSpPr>
        <p:spPr>
          <a:xfrm>
            <a:off x="9489440" y="6329680"/>
            <a:ext cx="28244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(Belbin, 2012)</a:t>
            </a:r>
            <a:endParaRPr lang="en-GB" sz="1200" dirty="0">
              <a:latin typeface="Inter" panose="020B0502030000000004" pitchFamily="34" charset="0"/>
              <a:ea typeface="Inter" panose="020B05020300000000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837741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500"/>
                            </p:stCondLst>
                            <p:childTnLst>
                              <p:par>
                                <p:cTn id="1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500"/>
                            </p:stCondLst>
                            <p:childTnLst>
                              <p:par>
                                <p:cTn id="2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500"/>
                            </p:stCondLst>
                            <p:childTnLst>
                              <p:par>
                                <p:cTn id="2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500"/>
                            </p:stCondLst>
                            <p:childTnLst>
                              <p:par>
                                <p:cTn id="2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7500"/>
                            </p:stCondLst>
                            <p:childTnLst>
                              <p:par>
                                <p:cTn id="3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8500"/>
                            </p:stCondLst>
                            <p:childTnLst>
                              <p:par>
                                <p:cTn id="3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9500"/>
                            </p:stCondLst>
                            <p:childTnLst>
                              <p:par>
                                <p:cTn id="3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500"/>
                            </p:stCondLst>
                            <p:childTnLst>
                              <p:par>
                                <p:cTn id="3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1500"/>
                            </p:stCondLst>
                            <p:childTnLst>
                              <p:par>
                                <p:cTn id="4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" grpId="0"/>
      <p:bldP spid="6" grpId="0" animBg="1"/>
      <p:bldP spid="58" grpId="0" animBg="1"/>
      <p:bldP spid="59" grpId="0" animBg="1"/>
      <p:bldP spid="11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16" grpId="0"/>
      <p:bldP spid="65" grpId="0"/>
      <p:bldP spid="6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oogle Shape;240;p31">
            <a:extLst>
              <a:ext uri="{FF2B5EF4-FFF2-40B4-BE49-F238E27FC236}">
                <a16:creationId xmlns:a16="http://schemas.microsoft.com/office/drawing/2014/main" id="{1905DC15-A6BF-41C7-A676-CEE1FDD0EFDF}"/>
              </a:ext>
            </a:extLst>
          </p:cNvPr>
          <p:cNvGrpSpPr/>
          <p:nvPr/>
        </p:nvGrpSpPr>
        <p:grpSpPr>
          <a:xfrm rot="2698215">
            <a:off x="3735031" y="3943296"/>
            <a:ext cx="3040276" cy="1338140"/>
            <a:chOff x="1047099" y="2241353"/>
            <a:chExt cx="3040276" cy="1338140"/>
          </a:xfrm>
        </p:grpSpPr>
        <p:sp>
          <p:nvSpPr>
            <p:cNvPr id="3" name="Google Shape;241;p31">
              <a:extLst>
                <a:ext uri="{FF2B5EF4-FFF2-40B4-BE49-F238E27FC236}">
                  <a16:creationId xmlns:a16="http://schemas.microsoft.com/office/drawing/2014/main" id="{59797A0E-EEDD-4CD8-992E-37D5059CAE49}"/>
                </a:ext>
              </a:extLst>
            </p:cNvPr>
            <p:cNvSpPr/>
            <p:nvPr/>
          </p:nvSpPr>
          <p:spPr>
            <a:xfrm rot="2700000">
              <a:off x="2286374" y="1011412"/>
              <a:ext cx="561726" cy="3040276"/>
            </a:xfrm>
            <a:prstGeom prst="roundRect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600" b="1">
                <a:solidFill>
                  <a:schemeClr val="accent2"/>
                </a:solidFill>
              </a:endParaRPr>
            </a:p>
          </p:txBody>
        </p:sp>
        <p:sp>
          <p:nvSpPr>
            <p:cNvPr id="4" name="Google Shape;242;p31">
              <a:extLst>
                <a:ext uri="{FF2B5EF4-FFF2-40B4-BE49-F238E27FC236}">
                  <a16:creationId xmlns:a16="http://schemas.microsoft.com/office/drawing/2014/main" id="{D115B2BC-D987-4611-AF35-A0E25063CB67}"/>
                </a:ext>
              </a:extLst>
            </p:cNvPr>
            <p:cNvSpPr/>
            <p:nvPr/>
          </p:nvSpPr>
          <p:spPr>
            <a:xfrm>
              <a:off x="1510752" y="3205393"/>
              <a:ext cx="374100" cy="3741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  <a:effectLst>
              <a:outerShdw blurRad="228600" dist="50800" dir="5400000" algn="tl" rotWithShape="0">
                <a:schemeClr val="accent2">
                  <a:alpha val="549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600" b="1" dirty="0">
                <a:solidFill>
                  <a:schemeClr val="accent2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5" name="Google Shape;243;p31">
              <a:extLst>
                <a:ext uri="{FF2B5EF4-FFF2-40B4-BE49-F238E27FC236}">
                  <a16:creationId xmlns:a16="http://schemas.microsoft.com/office/drawing/2014/main" id="{543CE930-3736-4432-B509-068FCA979573}"/>
                </a:ext>
              </a:extLst>
            </p:cNvPr>
            <p:cNvSpPr txBox="1"/>
            <p:nvPr/>
          </p:nvSpPr>
          <p:spPr>
            <a:xfrm rot="-2700000">
              <a:off x="1501398" y="2241353"/>
              <a:ext cx="2332604" cy="39329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600" b="1" dirty="0">
                  <a:solidFill>
                    <a:schemeClr val="dk1"/>
                  </a:solidFill>
                  <a:latin typeface="Playfair Display Regular"/>
                  <a:ea typeface="Playfair Display Regular"/>
                  <a:cs typeface="Playfair Display Regular"/>
                  <a:sym typeface="Playfair Display Regular"/>
                </a:rPr>
                <a:t> Implementer (IMP)</a:t>
              </a:r>
              <a:endParaRPr sz="1600" b="1" dirty="0">
                <a:solidFill>
                  <a:schemeClr val="dk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endParaRPr>
            </a:p>
          </p:txBody>
        </p:sp>
      </p:grpSp>
      <p:grpSp>
        <p:nvGrpSpPr>
          <p:cNvPr id="32" name="Google Shape;240;p31">
            <a:extLst>
              <a:ext uri="{FF2B5EF4-FFF2-40B4-BE49-F238E27FC236}">
                <a16:creationId xmlns:a16="http://schemas.microsoft.com/office/drawing/2014/main" id="{F65A4DDB-2EDC-481B-8D3F-81E70E61FC2E}"/>
              </a:ext>
            </a:extLst>
          </p:cNvPr>
          <p:cNvGrpSpPr/>
          <p:nvPr/>
        </p:nvGrpSpPr>
        <p:grpSpPr>
          <a:xfrm rot="2698215">
            <a:off x="62592" y="5411929"/>
            <a:ext cx="3040276" cy="1338140"/>
            <a:chOff x="1047099" y="2241353"/>
            <a:chExt cx="3040276" cy="1338140"/>
          </a:xfrm>
        </p:grpSpPr>
        <p:sp>
          <p:nvSpPr>
            <p:cNvPr id="33" name="Google Shape;241;p31">
              <a:extLst>
                <a:ext uri="{FF2B5EF4-FFF2-40B4-BE49-F238E27FC236}">
                  <a16:creationId xmlns:a16="http://schemas.microsoft.com/office/drawing/2014/main" id="{658CFBD2-6E95-4193-AB2B-7FB794FA9799}"/>
                </a:ext>
              </a:extLst>
            </p:cNvPr>
            <p:cNvSpPr/>
            <p:nvPr/>
          </p:nvSpPr>
          <p:spPr>
            <a:xfrm rot="2700000">
              <a:off x="2286374" y="1011412"/>
              <a:ext cx="561726" cy="3040276"/>
            </a:xfrm>
            <a:prstGeom prst="roundRect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600" b="1">
                <a:solidFill>
                  <a:schemeClr val="accent2"/>
                </a:solidFill>
              </a:endParaRPr>
            </a:p>
          </p:txBody>
        </p:sp>
        <p:sp>
          <p:nvSpPr>
            <p:cNvPr id="34" name="Google Shape;242;p31">
              <a:extLst>
                <a:ext uri="{FF2B5EF4-FFF2-40B4-BE49-F238E27FC236}">
                  <a16:creationId xmlns:a16="http://schemas.microsoft.com/office/drawing/2014/main" id="{67F77AEF-E6E9-45C4-9E18-1F7037A11CE7}"/>
                </a:ext>
              </a:extLst>
            </p:cNvPr>
            <p:cNvSpPr/>
            <p:nvPr/>
          </p:nvSpPr>
          <p:spPr>
            <a:xfrm>
              <a:off x="1510752" y="3205393"/>
              <a:ext cx="374100" cy="3741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  <a:effectLst>
              <a:outerShdw blurRad="228600" dist="50800" dir="5400000" algn="tl" rotWithShape="0">
                <a:schemeClr val="accent2">
                  <a:alpha val="549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600" b="1" dirty="0">
                <a:solidFill>
                  <a:schemeClr val="accent2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35" name="Google Shape;243;p31">
              <a:extLst>
                <a:ext uri="{FF2B5EF4-FFF2-40B4-BE49-F238E27FC236}">
                  <a16:creationId xmlns:a16="http://schemas.microsoft.com/office/drawing/2014/main" id="{D8927F29-052F-4F10-BA63-282962F0D0DD}"/>
                </a:ext>
              </a:extLst>
            </p:cNvPr>
            <p:cNvSpPr txBox="1"/>
            <p:nvPr/>
          </p:nvSpPr>
          <p:spPr>
            <a:xfrm rot="-2700000">
              <a:off x="1501398" y="2241353"/>
              <a:ext cx="2332604" cy="39329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600" b="1" dirty="0">
                  <a:solidFill>
                    <a:schemeClr val="dk1"/>
                  </a:solidFill>
                  <a:latin typeface="Playfair Display Regular"/>
                  <a:ea typeface="Playfair Display Regular"/>
                  <a:cs typeface="Playfair Display Regular"/>
                  <a:sym typeface="Playfair Display Regular"/>
                </a:rPr>
                <a:t>Shaper (SH)</a:t>
              </a:r>
              <a:endParaRPr sz="1600" b="1" dirty="0">
                <a:solidFill>
                  <a:schemeClr val="dk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endParaRPr>
            </a:p>
          </p:txBody>
        </p:sp>
      </p:grpSp>
      <p:grpSp>
        <p:nvGrpSpPr>
          <p:cNvPr id="37" name="Google Shape;245;p31">
            <a:extLst>
              <a:ext uri="{FF2B5EF4-FFF2-40B4-BE49-F238E27FC236}">
                <a16:creationId xmlns:a16="http://schemas.microsoft.com/office/drawing/2014/main" id="{4665D7C9-E8F3-4ACF-8E04-95C78FA4BF0A}"/>
              </a:ext>
            </a:extLst>
          </p:cNvPr>
          <p:cNvGrpSpPr/>
          <p:nvPr/>
        </p:nvGrpSpPr>
        <p:grpSpPr>
          <a:xfrm rot="2698215">
            <a:off x="3838379" y="5455824"/>
            <a:ext cx="3040276" cy="1338590"/>
            <a:chOff x="2957320" y="2240903"/>
            <a:chExt cx="3040276" cy="1338590"/>
          </a:xfrm>
        </p:grpSpPr>
        <p:sp>
          <p:nvSpPr>
            <p:cNvPr id="38" name="Google Shape;246;p31">
              <a:extLst>
                <a:ext uri="{FF2B5EF4-FFF2-40B4-BE49-F238E27FC236}">
                  <a16:creationId xmlns:a16="http://schemas.microsoft.com/office/drawing/2014/main" id="{525747DE-AE31-4C57-A64B-922AACAA8D4E}"/>
                </a:ext>
              </a:extLst>
            </p:cNvPr>
            <p:cNvSpPr/>
            <p:nvPr/>
          </p:nvSpPr>
          <p:spPr>
            <a:xfrm rot="2700000">
              <a:off x="4196595" y="1011412"/>
              <a:ext cx="561726" cy="3040276"/>
            </a:xfrm>
            <a:prstGeom prst="roundRect">
              <a:avLst>
                <a:gd name="adj" fmla="val 50000"/>
              </a:avLst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600" b="1"/>
            </a:p>
          </p:txBody>
        </p:sp>
        <p:sp>
          <p:nvSpPr>
            <p:cNvPr id="39" name="Google Shape;247;p31">
              <a:extLst>
                <a:ext uri="{FF2B5EF4-FFF2-40B4-BE49-F238E27FC236}">
                  <a16:creationId xmlns:a16="http://schemas.microsoft.com/office/drawing/2014/main" id="{F8B694C4-37A4-46DA-BA9C-3BDE1F21FA8C}"/>
                </a:ext>
              </a:extLst>
            </p:cNvPr>
            <p:cNvSpPr/>
            <p:nvPr/>
          </p:nvSpPr>
          <p:spPr>
            <a:xfrm>
              <a:off x="3420974" y="3205393"/>
              <a:ext cx="374100" cy="3741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  <a:effectLst>
              <a:outerShdw blurRad="228600" dist="50800" dir="5400000" algn="tl" rotWithShape="0">
                <a:schemeClr val="accent4">
                  <a:alpha val="549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600" b="1" dirty="0">
                <a:solidFill>
                  <a:schemeClr val="accent4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40" name="Google Shape;248;p31">
              <a:extLst>
                <a:ext uri="{FF2B5EF4-FFF2-40B4-BE49-F238E27FC236}">
                  <a16:creationId xmlns:a16="http://schemas.microsoft.com/office/drawing/2014/main" id="{1308D6BE-413B-4A3E-ACFA-7187DE5C3D5F}"/>
                </a:ext>
              </a:extLst>
            </p:cNvPr>
            <p:cNvSpPr txBox="1"/>
            <p:nvPr/>
          </p:nvSpPr>
          <p:spPr>
            <a:xfrm rot="-2700000">
              <a:off x="3410687" y="2240903"/>
              <a:ext cx="2333877" cy="39329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600" b="1" dirty="0">
                  <a:solidFill>
                    <a:schemeClr val="dk1"/>
                  </a:solidFill>
                  <a:latin typeface="Playfair Display Regular"/>
                  <a:ea typeface="Playfair Display Regular"/>
                  <a:cs typeface="Playfair Display Regular"/>
                  <a:sym typeface="Playfair Display Regular"/>
                </a:rPr>
                <a:t>Completer/Finisher (CF)</a:t>
              </a:r>
              <a:endParaRPr sz="1600" b="1" dirty="0">
                <a:solidFill>
                  <a:schemeClr val="dk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endParaRPr>
            </a:p>
          </p:txBody>
        </p:sp>
      </p:grpSp>
      <p:sp>
        <p:nvSpPr>
          <p:cNvPr id="48" name="TextBox 47">
            <a:extLst>
              <a:ext uri="{FF2B5EF4-FFF2-40B4-BE49-F238E27FC236}">
                <a16:creationId xmlns:a16="http://schemas.microsoft.com/office/drawing/2014/main" id="{9D4984ED-750F-4605-8BA6-C2880C74E1B8}"/>
              </a:ext>
            </a:extLst>
          </p:cNvPr>
          <p:cNvSpPr txBox="1"/>
          <p:nvPr/>
        </p:nvSpPr>
        <p:spPr>
          <a:xfrm>
            <a:off x="457200" y="233680"/>
            <a:ext cx="68173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latin typeface="Playfair Display" panose="00000500000000000000" pitchFamily="50" charset="0"/>
              </a:rPr>
              <a:t>Action Oriented Roles  </a:t>
            </a:r>
          </a:p>
        </p:txBody>
      </p:sp>
      <p:sp>
        <p:nvSpPr>
          <p:cNvPr id="52" name="Google Shape;636;p50">
            <a:extLst>
              <a:ext uri="{FF2B5EF4-FFF2-40B4-BE49-F238E27FC236}">
                <a16:creationId xmlns:a16="http://schemas.microsoft.com/office/drawing/2014/main" id="{D38C546E-0447-44A0-B8BE-EE023E0DFED7}"/>
              </a:ext>
            </a:extLst>
          </p:cNvPr>
          <p:cNvSpPr/>
          <p:nvPr/>
        </p:nvSpPr>
        <p:spPr>
          <a:xfrm>
            <a:off x="442878" y="5614086"/>
            <a:ext cx="414830" cy="366421"/>
          </a:xfrm>
          <a:custGeom>
            <a:avLst/>
            <a:gdLst/>
            <a:ahLst/>
            <a:cxnLst/>
            <a:rect l="l" t="t" r="r" b="b"/>
            <a:pathLst>
              <a:path w="18981" h="16766" extrusionOk="0">
                <a:moveTo>
                  <a:pt x="5451" y="5475"/>
                </a:moveTo>
                <a:lnTo>
                  <a:pt x="5257" y="5548"/>
                </a:lnTo>
                <a:lnTo>
                  <a:pt x="5159" y="5597"/>
                </a:lnTo>
                <a:lnTo>
                  <a:pt x="5062" y="5670"/>
                </a:lnTo>
                <a:lnTo>
                  <a:pt x="5013" y="5743"/>
                </a:lnTo>
                <a:lnTo>
                  <a:pt x="4965" y="5816"/>
                </a:lnTo>
                <a:lnTo>
                  <a:pt x="4940" y="5889"/>
                </a:lnTo>
                <a:lnTo>
                  <a:pt x="4965" y="5962"/>
                </a:lnTo>
                <a:lnTo>
                  <a:pt x="5013" y="6011"/>
                </a:lnTo>
                <a:lnTo>
                  <a:pt x="5086" y="6059"/>
                </a:lnTo>
                <a:lnTo>
                  <a:pt x="5208" y="6059"/>
                </a:lnTo>
                <a:lnTo>
                  <a:pt x="5354" y="6035"/>
                </a:lnTo>
                <a:lnTo>
                  <a:pt x="5476" y="6011"/>
                </a:lnTo>
                <a:lnTo>
                  <a:pt x="5695" y="6011"/>
                </a:lnTo>
                <a:lnTo>
                  <a:pt x="5792" y="5986"/>
                </a:lnTo>
                <a:lnTo>
                  <a:pt x="5865" y="5913"/>
                </a:lnTo>
                <a:lnTo>
                  <a:pt x="5914" y="5816"/>
                </a:lnTo>
                <a:lnTo>
                  <a:pt x="5938" y="5743"/>
                </a:lnTo>
                <a:lnTo>
                  <a:pt x="5938" y="5694"/>
                </a:lnTo>
                <a:lnTo>
                  <a:pt x="5889" y="5573"/>
                </a:lnTo>
                <a:lnTo>
                  <a:pt x="5792" y="5500"/>
                </a:lnTo>
                <a:lnTo>
                  <a:pt x="5670" y="5475"/>
                </a:lnTo>
                <a:close/>
                <a:moveTo>
                  <a:pt x="4575" y="5986"/>
                </a:moveTo>
                <a:lnTo>
                  <a:pt x="4454" y="6011"/>
                </a:lnTo>
                <a:lnTo>
                  <a:pt x="4356" y="6035"/>
                </a:lnTo>
                <a:lnTo>
                  <a:pt x="4259" y="6084"/>
                </a:lnTo>
                <a:lnTo>
                  <a:pt x="4113" y="6205"/>
                </a:lnTo>
                <a:lnTo>
                  <a:pt x="4040" y="6254"/>
                </a:lnTo>
                <a:lnTo>
                  <a:pt x="3991" y="6351"/>
                </a:lnTo>
                <a:lnTo>
                  <a:pt x="3967" y="6424"/>
                </a:lnTo>
                <a:lnTo>
                  <a:pt x="3991" y="6522"/>
                </a:lnTo>
                <a:lnTo>
                  <a:pt x="4064" y="6570"/>
                </a:lnTo>
                <a:lnTo>
                  <a:pt x="4162" y="6619"/>
                </a:lnTo>
                <a:lnTo>
                  <a:pt x="4283" y="6595"/>
                </a:lnTo>
                <a:lnTo>
                  <a:pt x="4429" y="6546"/>
                </a:lnTo>
                <a:lnTo>
                  <a:pt x="4527" y="6522"/>
                </a:lnTo>
                <a:lnTo>
                  <a:pt x="4551" y="6497"/>
                </a:lnTo>
                <a:lnTo>
                  <a:pt x="4648" y="6473"/>
                </a:lnTo>
                <a:lnTo>
                  <a:pt x="4721" y="6424"/>
                </a:lnTo>
                <a:lnTo>
                  <a:pt x="4794" y="6327"/>
                </a:lnTo>
                <a:lnTo>
                  <a:pt x="4794" y="6205"/>
                </a:lnTo>
                <a:lnTo>
                  <a:pt x="4770" y="6108"/>
                </a:lnTo>
                <a:lnTo>
                  <a:pt x="4673" y="6035"/>
                </a:lnTo>
                <a:lnTo>
                  <a:pt x="4575" y="5986"/>
                </a:lnTo>
                <a:close/>
                <a:moveTo>
                  <a:pt x="7593" y="5962"/>
                </a:moveTo>
                <a:lnTo>
                  <a:pt x="7495" y="6011"/>
                </a:lnTo>
                <a:lnTo>
                  <a:pt x="7447" y="6059"/>
                </a:lnTo>
                <a:lnTo>
                  <a:pt x="7398" y="6132"/>
                </a:lnTo>
                <a:lnTo>
                  <a:pt x="7398" y="6181"/>
                </a:lnTo>
                <a:lnTo>
                  <a:pt x="7422" y="6254"/>
                </a:lnTo>
                <a:lnTo>
                  <a:pt x="7520" y="6351"/>
                </a:lnTo>
                <a:lnTo>
                  <a:pt x="7593" y="6424"/>
                </a:lnTo>
                <a:lnTo>
                  <a:pt x="7641" y="6449"/>
                </a:lnTo>
                <a:lnTo>
                  <a:pt x="7666" y="6473"/>
                </a:lnTo>
                <a:lnTo>
                  <a:pt x="7690" y="6497"/>
                </a:lnTo>
                <a:lnTo>
                  <a:pt x="7714" y="6546"/>
                </a:lnTo>
                <a:lnTo>
                  <a:pt x="7763" y="6619"/>
                </a:lnTo>
                <a:lnTo>
                  <a:pt x="7787" y="6668"/>
                </a:lnTo>
                <a:lnTo>
                  <a:pt x="7812" y="6692"/>
                </a:lnTo>
                <a:lnTo>
                  <a:pt x="7909" y="6741"/>
                </a:lnTo>
                <a:lnTo>
                  <a:pt x="8031" y="6741"/>
                </a:lnTo>
                <a:lnTo>
                  <a:pt x="8128" y="6716"/>
                </a:lnTo>
                <a:lnTo>
                  <a:pt x="8201" y="6643"/>
                </a:lnTo>
                <a:lnTo>
                  <a:pt x="8250" y="6546"/>
                </a:lnTo>
                <a:lnTo>
                  <a:pt x="8250" y="6449"/>
                </a:lnTo>
                <a:lnTo>
                  <a:pt x="8225" y="6351"/>
                </a:lnTo>
                <a:lnTo>
                  <a:pt x="8177" y="6254"/>
                </a:lnTo>
                <a:lnTo>
                  <a:pt x="8104" y="6181"/>
                </a:lnTo>
                <a:lnTo>
                  <a:pt x="8006" y="6108"/>
                </a:lnTo>
                <a:lnTo>
                  <a:pt x="7909" y="6035"/>
                </a:lnTo>
                <a:lnTo>
                  <a:pt x="7812" y="5986"/>
                </a:lnTo>
                <a:lnTo>
                  <a:pt x="7690" y="5962"/>
                </a:lnTo>
                <a:close/>
                <a:moveTo>
                  <a:pt x="3578" y="6741"/>
                </a:moveTo>
                <a:lnTo>
                  <a:pt x="3456" y="6765"/>
                </a:lnTo>
                <a:lnTo>
                  <a:pt x="3359" y="6814"/>
                </a:lnTo>
                <a:lnTo>
                  <a:pt x="3286" y="6887"/>
                </a:lnTo>
                <a:lnTo>
                  <a:pt x="3189" y="6960"/>
                </a:lnTo>
                <a:lnTo>
                  <a:pt x="3140" y="7081"/>
                </a:lnTo>
                <a:lnTo>
                  <a:pt x="3091" y="7179"/>
                </a:lnTo>
                <a:lnTo>
                  <a:pt x="3067" y="7300"/>
                </a:lnTo>
                <a:lnTo>
                  <a:pt x="3067" y="7398"/>
                </a:lnTo>
                <a:lnTo>
                  <a:pt x="3091" y="7446"/>
                </a:lnTo>
                <a:lnTo>
                  <a:pt x="3116" y="7471"/>
                </a:lnTo>
                <a:lnTo>
                  <a:pt x="3189" y="7519"/>
                </a:lnTo>
                <a:lnTo>
                  <a:pt x="3286" y="7544"/>
                </a:lnTo>
                <a:lnTo>
                  <a:pt x="3359" y="7519"/>
                </a:lnTo>
                <a:lnTo>
                  <a:pt x="3481" y="7446"/>
                </a:lnTo>
                <a:lnTo>
                  <a:pt x="3554" y="7325"/>
                </a:lnTo>
                <a:lnTo>
                  <a:pt x="3627" y="7276"/>
                </a:lnTo>
                <a:lnTo>
                  <a:pt x="3651" y="7252"/>
                </a:lnTo>
                <a:lnTo>
                  <a:pt x="3700" y="7227"/>
                </a:lnTo>
                <a:lnTo>
                  <a:pt x="3773" y="7179"/>
                </a:lnTo>
                <a:lnTo>
                  <a:pt x="3821" y="7106"/>
                </a:lnTo>
                <a:lnTo>
                  <a:pt x="3821" y="7033"/>
                </a:lnTo>
                <a:lnTo>
                  <a:pt x="3821" y="6935"/>
                </a:lnTo>
                <a:lnTo>
                  <a:pt x="3797" y="6862"/>
                </a:lnTo>
                <a:lnTo>
                  <a:pt x="3724" y="6789"/>
                </a:lnTo>
                <a:lnTo>
                  <a:pt x="3651" y="6765"/>
                </a:lnTo>
                <a:lnTo>
                  <a:pt x="3578" y="6741"/>
                </a:lnTo>
                <a:close/>
                <a:moveTo>
                  <a:pt x="16863" y="4526"/>
                </a:moveTo>
                <a:lnTo>
                  <a:pt x="16766" y="4575"/>
                </a:lnTo>
                <a:lnTo>
                  <a:pt x="16693" y="4624"/>
                </a:lnTo>
                <a:lnTo>
                  <a:pt x="16620" y="4697"/>
                </a:lnTo>
                <a:lnTo>
                  <a:pt x="16498" y="4843"/>
                </a:lnTo>
                <a:lnTo>
                  <a:pt x="16401" y="5037"/>
                </a:lnTo>
                <a:lnTo>
                  <a:pt x="16158" y="5500"/>
                </a:lnTo>
                <a:lnTo>
                  <a:pt x="15914" y="5962"/>
                </a:lnTo>
                <a:lnTo>
                  <a:pt x="15647" y="5816"/>
                </a:lnTo>
                <a:lnTo>
                  <a:pt x="15501" y="5719"/>
                </a:lnTo>
                <a:lnTo>
                  <a:pt x="15355" y="5670"/>
                </a:lnTo>
                <a:lnTo>
                  <a:pt x="15233" y="5646"/>
                </a:lnTo>
                <a:lnTo>
                  <a:pt x="15087" y="5597"/>
                </a:lnTo>
                <a:lnTo>
                  <a:pt x="15038" y="5573"/>
                </a:lnTo>
                <a:lnTo>
                  <a:pt x="15014" y="5573"/>
                </a:lnTo>
                <a:lnTo>
                  <a:pt x="14917" y="5621"/>
                </a:lnTo>
                <a:lnTo>
                  <a:pt x="14892" y="5646"/>
                </a:lnTo>
                <a:lnTo>
                  <a:pt x="14844" y="5694"/>
                </a:lnTo>
                <a:lnTo>
                  <a:pt x="14844" y="5767"/>
                </a:lnTo>
                <a:lnTo>
                  <a:pt x="14868" y="5840"/>
                </a:lnTo>
                <a:lnTo>
                  <a:pt x="14892" y="5913"/>
                </a:lnTo>
                <a:lnTo>
                  <a:pt x="15087" y="6059"/>
                </a:lnTo>
                <a:lnTo>
                  <a:pt x="15282" y="6181"/>
                </a:lnTo>
                <a:lnTo>
                  <a:pt x="15671" y="6424"/>
                </a:lnTo>
                <a:lnTo>
                  <a:pt x="15355" y="6984"/>
                </a:lnTo>
                <a:lnTo>
                  <a:pt x="15160" y="7252"/>
                </a:lnTo>
                <a:lnTo>
                  <a:pt x="14965" y="7519"/>
                </a:lnTo>
                <a:lnTo>
                  <a:pt x="14941" y="7592"/>
                </a:lnTo>
                <a:lnTo>
                  <a:pt x="14941" y="7641"/>
                </a:lnTo>
                <a:lnTo>
                  <a:pt x="14941" y="7714"/>
                </a:lnTo>
                <a:lnTo>
                  <a:pt x="14965" y="7763"/>
                </a:lnTo>
                <a:lnTo>
                  <a:pt x="15014" y="7836"/>
                </a:lnTo>
                <a:lnTo>
                  <a:pt x="15063" y="7860"/>
                </a:lnTo>
                <a:lnTo>
                  <a:pt x="15111" y="7884"/>
                </a:lnTo>
                <a:lnTo>
                  <a:pt x="15184" y="7909"/>
                </a:lnTo>
                <a:lnTo>
                  <a:pt x="15257" y="7884"/>
                </a:lnTo>
                <a:lnTo>
                  <a:pt x="15355" y="7860"/>
                </a:lnTo>
                <a:lnTo>
                  <a:pt x="15501" y="7763"/>
                </a:lnTo>
                <a:lnTo>
                  <a:pt x="15622" y="7641"/>
                </a:lnTo>
                <a:lnTo>
                  <a:pt x="15744" y="7471"/>
                </a:lnTo>
                <a:lnTo>
                  <a:pt x="15866" y="7276"/>
                </a:lnTo>
                <a:lnTo>
                  <a:pt x="15963" y="7081"/>
                </a:lnTo>
                <a:lnTo>
                  <a:pt x="16133" y="6716"/>
                </a:lnTo>
                <a:lnTo>
                  <a:pt x="16328" y="6862"/>
                </a:lnTo>
                <a:lnTo>
                  <a:pt x="16523" y="7008"/>
                </a:lnTo>
                <a:lnTo>
                  <a:pt x="16742" y="7106"/>
                </a:lnTo>
                <a:lnTo>
                  <a:pt x="16839" y="7130"/>
                </a:lnTo>
                <a:lnTo>
                  <a:pt x="16961" y="7154"/>
                </a:lnTo>
                <a:lnTo>
                  <a:pt x="17034" y="7130"/>
                </a:lnTo>
                <a:lnTo>
                  <a:pt x="17082" y="7106"/>
                </a:lnTo>
                <a:lnTo>
                  <a:pt x="17131" y="7057"/>
                </a:lnTo>
                <a:lnTo>
                  <a:pt x="17155" y="7008"/>
                </a:lnTo>
                <a:lnTo>
                  <a:pt x="17180" y="6960"/>
                </a:lnTo>
                <a:lnTo>
                  <a:pt x="17180" y="6887"/>
                </a:lnTo>
                <a:lnTo>
                  <a:pt x="17155" y="6814"/>
                </a:lnTo>
                <a:lnTo>
                  <a:pt x="17131" y="6765"/>
                </a:lnTo>
                <a:lnTo>
                  <a:pt x="16961" y="6619"/>
                </a:lnTo>
                <a:lnTo>
                  <a:pt x="16766" y="6497"/>
                </a:lnTo>
                <a:lnTo>
                  <a:pt x="16377" y="6254"/>
                </a:lnTo>
                <a:lnTo>
                  <a:pt x="16644" y="5670"/>
                </a:lnTo>
                <a:lnTo>
                  <a:pt x="16766" y="5427"/>
                </a:lnTo>
                <a:lnTo>
                  <a:pt x="16912" y="5183"/>
                </a:lnTo>
                <a:lnTo>
                  <a:pt x="17034" y="4916"/>
                </a:lnTo>
                <a:lnTo>
                  <a:pt x="17082" y="4770"/>
                </a:lnTo>
                <a:lnTo>
                  <a:pt x="17082" y="4648"/>
                </a:lnTo>
                <a:lnTo>
                  <a:pt x="17082" y="4599"/>
                </a:lnTo>
                <a:lnTo>
                  <a:pt x="17058" y="4551"/>
                </a:lnTo>
                <a:lnTo>
                  <a:pt x="17009" y="4526"/>
                </a:lnTo>
                <a:close/>
                <a:moveTo>
                  <a:pt x="8420" y="6838"/>
                </a:moveTo>
                <a:lnTo>
                  <a:pt x="8371" y="6862"/>
                </a:lnTo>
                <a:lnTo>
                  <a:pt x="8298" y="6911"/>
                </a:lnTo>
                <a:lnTo>
                  <a:pt x="8274" y="6984"/>
                </a:lnTo>
                <a:lnTo>
                  <a:pt x="8250" y="7081"/>
                </a:lnTo>
                <a:lnTo>
                  <a:pt x="8274" y="7179"/>
                </a:lnTo>
                <a:lnTo>
                  <a:pt x="8298" y="7276"/>
                </a:lnTo>
                <a:lnTo>
                  <a:pt x="8347" y="7373"/>
                </a:lnTo>
                <a:lnTo>
                  <a:pt x="8420" y="7519"/>
                </a:lnTo>
                <a:lnTo>
                  <a:pt x="8444" y="7665"/>
                </a:lnTo>
                <a:lnTo>
                  <a:pt x="8444" y="7763"/>
                </a:lnTo>
                <a:lnTo>
                  <a:pt x="8493" y="7836"/>
                </a:lnTo>
                <a:lnTo>
                  <a:pt x="8566" y="7909"/>
                </a:lnTo>
                <a:lnTo>
                  <a:pt x="8663" y="7933"/>
                </a:lnTo>
                <a:lnTo>
                  <a:pt x="8761" y="7957"/>
                </a:lnTo>
                <a:lnTo>
                  <a:pt x="8882" y="7909"/>
                </a:lnTo>
                <a:lnTo>
                  <a:pt x="8980" y="7836"/>
                </a:lnTo>
                <a:lnTo>
                  <a:pt x="9004" y="7787"/>
                </a:lnTo>
                <a:lnTo>
                  <a:pt x="9028" y="7738"/>
                </a:lnTo>
                <a:lnTo>
                  <a:pt x="9028" y="7592"/>
                </a:lnTo>
                <a:lnTo>
                  <a:pt x="9004" y="7446"/>
                </a:lnTo>
                <a:lnTo>
                  <a:pt x="8955" y="7325"/>
                </a:lnTo>
                <a:lnTo>
                  <a:pt x="8882" y="7179"/>
                </a:lnTo>
                <a:lnTo>
                  <a:pt x="8809" y="7057"/>
                </a:lnTo>
                <a:lnTo>
                  <a:pt x="8712" y="6960"/>
                </a:lnTo>
                <a:lnTo>
                  <a:pt x="8663" y="6911"/>
                </a:lnTo>
                <a:lnTo>
                  <a:pt x="8615" y="6862"/>
                </a:lnTo>
                <a:lnTo>
                  <a:pt x="8542" y="6838"/>
                </a:lnTo>
                <a:close/>
                <a:moveTo>
                  <a:pt x="16255" y="7495"/>
                </a:moveTo>
                <a:lnTo>
                  <a:pt x="16206" y="7544"/>
                </a:lnTo>
                <a:lnTo>
                  <a:pt x="16158" y="7592"/>
                </a:lnTo>
                <a:lnTo>
                  <a:pt x="16158" y="7714"/>
                </a:lnTo>
                <a:lnTo>
                  <a:pt x="16158" y="7836"/>
                </a:lnTo>
                <a:lnTo>
                  <a:pt x="16206" y="7982"/>
                </a:lnTo>
                <a:lnTo>
                  <a:pt x="16231" y="8030"/>
                </a:lnTo>
                <a:lnTo>
                  <a:pt x="16279" y="8079"/>
                </a:lnTo>
                <a:lnTo>
                  <a:pt x="16304" y="8103"/>
                </a:lnTo>
                <a:lnTo>
                  <a:pt x="16377" y="8128"/>
                </a:lnTo>
                <a:lnTo>
                  <a:pt x="16474" y="8128"/>
                </a:lnTo>
                <a:lnTo>
                  <a:pt x="16523" y="8103"/>
                </a:lnTo>
                <a:lnTo>
                  <a:pt x="16547" y="8055"/>
                </a:lnTo>
                <a:lnTo>
                  <a:pt x="16571" y="8006"/>
                </a:lnTo>
                <a:lnTo>
                  <a:pt x="16571" y="7957"/>
                </a:lnTo>
                <a:lnTo>
                  <a:pt x="16547" y="7836"/>
                </a:lnTo>
                <a:lnTo>
                  <a:pt x="16523" y="7738"/>
                </a:lnTo>
                <a:lnTo>
                  <a:pt x="16474" y="7641"/>
                </a:lnTo>
                <a:lnTo>
                  <a:pt x="16401" y="7544"/>
                </a:lnTo>
                <a:lnTo>
                  <a:pt x="16328" y="7495"/>
                </a:lnTo>
                <a:close/>
                <a:moveTo>
                  <a:pt x="2897" y="7836"/>
                </a:moveTo>
                <a:lnTo>
                  <a:pt x="2799" y="7860"/>
                </a:lnTo>
                <a:lnTo>
                  <a:pt x="2702" y="7909"/>
                </a:lnTo>
                <a:lnTo>
                  <a:pt x="2629" y="7982"/>
                </a:lnTo>
                <a:lnTo>
                  <a:pt x="2556" y="8079"/>
                </a:lnTo>
                <a:lnTo>
                  <a:pt x="2507" y="8201"/>
                </a:lnTo>
                <a:lnTo>
                  <a:pt x="2507" y="8347"/>
                </a:lnTo>
                <a:lnTo>
                  <a:pt x="2507" y="8468"/>
                </a:lnTo>
                <a:lnTo>
                  <a:pt x="2556" y="8517"/>
                </a:lnTo>
                <a:lnTo>
                  <a:pt x="2580" y="8566"/>
                </a:lnTo>
                <a:lnTo>
                  <a:pt x="2678" y="8614"/>
                </a:lnTo>
                <a:lnTo>
                  <a:pt x="2799" y="8614"/>
                </a:lnTo>
                <a:lnTo>
                  <a:pt x="2848" y="8590"/>
                </a:lnTo>
                <a:lnTo>
                  <a:pt x="2897" y="8566"/>
                </a:lnTo>
                <a:lnTo>
                  <a:pt x="2970" y="8493"/>
                </a:lnTo>
                <a:lnTo>
                  <a:pt x="3018" y="8420"/>
                </a:lnTo>
                <a:lnTo>
                  <a:pt x="3116" y="8274"/>
                </a:lnTo>
                <a:lnTo>
                  <a:pt x="3140" y="8152"/>
                </a:lnTo>
                <a:lnTo>
                  <a:pt x="3140" y="8055"/>
                </a:lnTo>
                <a:lnTo>
                  <a:pt x="3091" y="7957"/>
                </a:lnTo>
                <a:lnTo>
                  <a:pt x="3018" y="7884"/>
                </a:lnTo>
                <a:lnTo>
                  <a:pt x="2897" y="7836"/>
                </a:lnTo>
                <a:close/>
                <a:moveTo>
                  <a:pt x="8955" y="8152"/>
                </a:moveTo>
                <a:lnTo>
                  <a:pt x="8882" y="8201"/>
                </a:lnTo>
                <a:lnTo>
                  <a:pt x="8858" y="8274"/>
                </a:lnTo>
                <a:lnTo>
                  <a:pt x="8858" y="8371"/>
                </a:lnTo>
                <a:lnTo>
                  <a:pt x="8858" y="8468"/>
                </a:lnTo>
                <a:lnTo>
                  <a:pt x="8907" y="8639"/>
                </a:lnTo>
                <a:lnTo>
                  <a:pt x="8955" y="8760"/>
                </a:lnTo>
                <a:lnTo>
                  <a:pt x="8980" y="8858"/>
                </a:lnTo>
                <a:lnTo>
                  <a:pt x="9053" y="8955"/>
                </a:lnTo>
                <a:lnTo>
                  <a:pt x="9101" y="9004"/>
                </a:lnTo>
                <a:lnTo>
                  <a:pt x="9150" y="9028"/>
                </a:lnTo>
                <a:lnTo>
                  <a:pt x="9296" y="9028"/>
                </a:lnTo>
                <a:lnTo>
                  <a:pt x="9369" y="8979"/>
                </a:lnTo>
                <a:lnTo>
                  <a:pt x="9393" y="8931"/>
                </a:lnTo>
                <a:lnTo>
                  <a:pt x="9418" y="8858"/>
                </a:lnTo>
                <a:lnTo>
                  <a:pt x="9418" y="8785"/>
                </a:lnTo>
                <a:lnTo>
                  <a:pt x="9393" y="8639"/>
                </a:lnTo>
                <a:lnTo>
                  <a:pt x="9369" y="8614"/>
                </a:lnTo>
                <a:lnTo>
                  <a:pt x="9345" y="8517"/>
                </a:lnTo>
                <a:lnTo>
                  <a:pt x="9247" y="8322"/>
                </a:lnTo>
                <a:lnTo>
                  <a:pt x="9199" y="8225"/>
                </a:lnTo>
                <a:lnTo>
                  <a:pt x="9101" y="8176"/>
                </a:lnTo>
                <a:lnTo>
                  <a:pt x="9028" y="8152"/>
                </a:lnTo>
                <a:close/>
                <a:moveTo>
                  <a:pt x="16352" y="8541"/>
                </a:moveTo>
                <a:lnTo>
                  <a:pt x="16279" y="8566"/>
                </a:lnTo>
                <a:lnTo>
                  <a:pt x="16231" y="8614"/>
                </a:lnTo>
                <a:lnTo>
                  <a:pt x="16206" y="8663"/>
                </a:lnTo>
                <a:lnTo>
                  <a:pt x="16182" y="8736"/>
                </a:lnTo>
                <a:lnTo>
                  <a:pt x="16182" y="8858"/>
                </a:lnTo>
                <a:lnTo>
                  <a:pt x="16206" y="8979"/>
                </a:lnTo>
                <a:lnTo>
                  <a:pt x="16231" y="9174"/>
                </a:lnTo>
                <a:lnTo>
                  <a:pt x="16255" y="9296"/>
                </a:lnTo>
                <a:lnTo>
                  <a:pt x="16304" y="9369"/>
                </a:lnTo>
                <a:lnTo>
                  <a:pt x="16401" y="9417"/>
                </a:lnTo>
                <a:lnTo>
                  <a:pt x="16498" y="9417"/>
                </a:lnTo>
                <a:lnTo>
                  <a:pt x="16596" y="9393"/>
                </a:lnTo>
                <a:lnTo>
                  <a:pt x="16669" y="9320"/>
                </a:lnTo>
                <a:lnTo>
                  <a:pt x="16693" y="9223"/>
                </a:lnTo>
                <a:lnTo>
                  <a:pt x="16693" y="9101"/>
                </a:lnTo>
                <a:lnTo>
                  <a:pt x="16644" y="8882"/>
                </a:lnTo>
                <a:lnTo>
                  <a:pt x="16596" y="8760"/>
                </a:lnTo>
                <a:lnTo>
                  <a:pt x="16547" y="8639"/>
                </a:lnTo>
                <a:lnTo>
                  <a:pt x="16523" y="8590"/>
                </a:lnTo>
                <a:lnTo>
                  <a:pt x="16474" y="8541"/>
                </a:lnTo>
                <a:close/>
                <a:moveTo>
                  <a:pt x="2434" y="9077"/>
                </a:moveTo>
                <a:lnTo>
                  <a:pt x="2337" y="9101"/>
                </a:lnTo>
                <a:lnTo>
                  <a:pt x="2264" y="9125"/>
                </a:lnTo>
                <a:lnTo>
                  <a:pt x="2191" y="9198"/>
                </a:lnTo>
                <a:lnTo>
                  <a:pt x="2142" y="9271"/>
                </a:lnTo>
                <a:lnTo>
                  <a:pt x="2118" y="9369"/>
                </a:lnTo>
                <a:lnTo>
                  <a:pt x="2094" y="9515"/>
                </a:lnTo>
                <a:lnTo>
                  <a:pt x="2094" y="9612"/>
                </a:lnTo>
                <a:lnTo>
                  <a:pt x="2094" y="9685"/>
                </a:lnTo>
                <a:lnTo>
                  <a:pt x="2118" y="9782"/>
                </a:lnTo>
                <a:lnTo>
                  <a:pt x="2191" y="9831"/>
                </a:lnTo>
                <a:lnTo>
                  <a:pt x="2240" y="9879"/>
                </a:lnTo>
                <a:lnTo>
                  <a:pt x="2337" y="9904"/>
                </a:lnTo>
                <a:lnTo>
                  <a:pt x="2410" y="9879"/>
                </a:lnTo>
                <a:lnTo>
                  <a:pt x="2483" y="9831"/>
                </a:lnTo>
                <a:lnTo>
                  <a:pt x="2556" y="9733"/>
                </a:lnTo>
                <a:lnTo>
                  <a:pt x="2580" y="9612"/>
                </a:lnTo>
                <a:lnTo>
                  <a:pt x="2653" y="9417"/>
                </a:lnTo>
                <a:lnTo>
                  <a:pt x="2653" y="9320"/>
                </a:lnTo>
                <a:lnTo>
                  <a:pt x="2653" y="9247"/>
                </a:lnTo>
                <a:lnTo>
                  <a:pt x="2605" y="9174"/>
                </a:lnTo>
                <a:lnTo>
                  <a:pt x="2532" y="9125"/>
                </a:lnTo>
                <a:lnTo>
                  <a:pt x="2434" y="9077"/>
                </a:lnTo>
                <a:close/>
                <a:moveTo>
                  <a:pt x="9272" y="9296"/>
                </a:moveTo>
                <a:lnTo>
                  <a:pt x="9199" y="9344"/>
                </a:lnTo>
                <a:lnTo>
                  <a:pt x="9101" y="9417"/>
                </a:lnTo>
                <a:lnTo>
                  <a:pt x="9077" y="9539"/>
                </a:lnTo>
                <a:lnTo>
                  <a:pt x="9053" y="9661"/>
                </a:lnTo>
                <a:lnTo>
                  <a:pt x="9077" y="9782"/>
                </a:lnTo>
                <a:lnTo>
                  <a:pt x="9126" y="9904"/>
                </a:lnTo>
                <a:lnTo>
                  <a:pt x="9174" y="10001"/>
                </a:lnTo>
                <a:lnTo>
                  <a:pt x="9247" y="10123"/>
                </a:lnTo>
                <a:lnTo>
                  <a:pt x="9320" y="10196"/>
                </a:lnTo>
                <a:lnTo>
                  <a:pt x="9393" y="10220"/>
                </a:lnTo>
                <a:lnTo>
                  <a:pt x="9442" y="10220"/>
                </a:lnTo>
                <a:lnTo>
                  <a:pt x="9564" y="10196"/>
                </a:lnTo>
                <a:lnTo>
                  <a:pt x="9612" y="10147"/>
                </a:lnTo>
                <a:lnTo>
                  <a:pt x="9661" y="10123"/>
                </a:lnTo>
                <a:lnTo>
                  <a:pt x="9685" y="10050"/>
                </a:lnTo>
                <a:lnTo>
                  <a:pt x="9685" y="10001"/>
                </a:lnTo>
                <a:lnTo>
                  <a:pt x="9685" y="9904"/>
                </a:lnTo>
                <a:lnTo>
                  <a:pt x="9637" y="9806"/>
                </a:lnTo>
                <a:lnTo>
                  <a:pt x="9539" y="9636"/>
                </a:lnTo>
                <a:lnTo>
                  <a:pt x="9515" y="9515"/>
                </a:lnTo>
                <a:lnTo>
                  <a:pt x="9442" y="9393"/>
                </a:lnTo>
                <a:lnTo>
                  <a:pt x="9393" y="9344"/>
                </a:lnTo>
                <a:lnTo>
                  <a:pt x="9345" y="9320"/>
                </a:lnTo>
                <a:lnTo>
                  <a:pt x="9272" y="9296"/>
                </a:lnTo>
                <a:close/>
                <a:moveTo>
                  <a:pt x="16231" y="9855"/>
                </a:moveTo>
                <a:lnTo>
                  <a:pt x="16231" y="9879"/>
                </a:lnTo>
                <a:lnTo>
                  <a:pt x="16182" y="9904"/>
                </a:lnTo>
                <a:lnTo>
                  <a:pt x="16133" y="9952"/>
                </a:lnTo>
                <a:lnTo>
                  <a:pt x="16060" y="10098"/>
                </a:lnTo>
                <a:lnTo>
                  <a:pt x="16012" y="10293"/>
                </a:lnTo>
                <a:lnTo>
                  <a:pt x="16012" y="10390"/>
                </a:lnTo>
                <a:lnTo>
                  <a:pt x="16012" y="10463"/>
                </a:lnTo>
                <a:lnTo>
                  <a:pt x="16085" y="10561"/>
                </a:lnTo>
                <a:lnTo>
                  <a:pt x="16182" y="10634"/>
                </a:lnTo>
                <a:lnTo>
                  <a:pt x="16304" y="10634"/>
                </a:lnTo>
                <a:lnTo>
                  <a:pt x="16352" y="10609"/>
                </a:lnTo>
                <a:lnTo>
                  <a:pt x="16401" y="10561"/>
                </a:lnTo>
                <a:lnTo>
                  <a:pt x="16450" y="10488"/>
                </a:lnTo>
                <a:lnTo>
                  <a:pt x="16474" y="10415"/>
                </a:lnTo>
                <a:lnTo>
                  <a:pt x="16498" y="10244"/>
                </a:lnTo>
                <a:lnTo>
                  <a:pt x="16498" y="10147"/>
                </a:lnTo>
                <a:lnTo>
                  <a:pt x="16498" y="10050"/>
                </a:lnTo>
                <a:lnTo>
                  <a:pt x="16474" y="9952"/>
                </a:lnTo>
                <a:lnTo>
                  <a:pt x="16425" y="9879"/>
                </a:lnTo>
                <a:lnTo>
                  <a:pt x="16328" y="9855"/>
                </a:lnTo>
                <a:close/>
                <a:moveTo>
                  <a:pt x="2167" y="10244"/>
                </a:moveTo>
                <a:lnTo>
                  <a:pt x="2045" y="10269"/>
                </a:lnTo>
                <a:lnTo>
                  <a:pt x="1972" y="10317"/>
                </a:lnTo>
                <a:lnTo>
                  <a:pt x="1875" y="10463"/>
                </a:lnTo>
                <a:lnTo>
                  <a:pt x="1826" y="10634"/>
                </a:lnTo>
                <a:lnTo>
                  <a:pt x="1802" y="10804"/>
                </a:lnTo>
                <a:lnTo>
                  <a:pt x="1850" y="10926"/>
                </a:lnTo>
                <a:lnTo>
                  <a:pt x="1923" y="11023"/>
                </a:lnTo>
                <a:lnTo>
                  <a:pt x="1948" y="11072"/>
                </a:lnTo>
                <a:lnTo>
                  <a:pt x="2021" y="11096"/>
                </a:lnTo>
                <a:lnTo>
                  <a:pt x="2118" y="11096"/>
                </a:lnTo>
                <a:lnTo>
                  <a:pt x="2191" y="11072"/>
                </a:lnTo>
                <a:lnTo>
                  <a:pt x="2215" y="11023"/>
                </a:lnTo>
                <a:lnTo>
                  <a:pt x="2288" y="10950"/>
                </a:lnTo>
                <a:lnTo>
                  <a:pt x="2313" y="10877"/>
                </a:lnTo>
                <a:lnTo>
                  <a:pt x="2337" y="10780"/>
                </a:lnTo>
                <a:lnTo>
                  <a:pt x="2337" y="10755"/>
                </a:lnTo>
                <a:lnTo>
                  <a:pt x="2337" y="10731"/>
                </a:lnTo>
                <a:lnTo>
                  <a:pt x="2386" y="10658"/>
                </a:lnTo>
                <a:lnTo>
                  <a:pt x="2410" y="10561"/>
                </a:lnTo>
                <a:lnTo>
                  <a:pt x="2434" y="10488"/>
                </a:lnTo>
                <a:lnTo>
                  <a:pt x="2410" y="10390"/>
                </a:lnTo>
                <a:lnTo>
                  <a:pt x="2337" y="10317"/>
                </a:lnTo>
                <a:lnTo>
                  <a:pt x="2264" y="10269"/>
                </a:lnTo>
                <a:lnTo>
                  <a:pt x="2167" y="10244"/>
                </a:lnTo>
                <a:close/>
                <a:moveTo>
                  <a:pt x="9661" y="10512"/>
                </a:moveTo>
                <a:lnTo>
                  <a:pt x="9612" y="10536"/>
                </a:lnTo>
                <a:lnTo>
                  <a:pt x="9539" y="10609"/>
                </a:lnTo>
                <a:lnTo>
                  <a:pt x="9491" y="10658"/>
                </a:lnTo>
                <a:lnTo>
                  <a:pt x="9491" y="10731"/>
                </a:lnTo>
                <a:lnTo>
                  <a:pt x="9491" y="10877"/>
                </a:lnTo>
                <a:lnTo>
                  <a:pt x="9539" y="11023"/>
                </a:lnTo>
                <a:lnTo>
                  <a:pt x="9588" y="11169"/>
                </a:lnTo>
                <a:lnTo>
                  <a:pt x="9637" y="11242"/>
                </a:lnTo>
                <a:lnTo>
                  <a:pt x="9710" y="11315"/>
                </a:lnTo>
                <a:lnTo>
                  <a:pt x="9783" y="11339"/>
                </a:lnTo>
                <a:lnTo>
                  <a:pt x="9880" y="11339"/>
                </a:lnTo>
                <a:lnTo>
                  <a:pt x="9977" y="11291"/>
                </a:lnTo>
                <a:lnTo>
                  <a:pt x="10026" y="11218"/>
                </a:lnTo>
                <a:lnTo>
                  <a:pt x="10075" y="11120"/>
                </a:lnTo>
                <a:lnTo>
                  <a:pt x="10050" y="11023"/>
                </a:lnTo>
                <a:lnTo>
                  <a:pt x="10002" y="10877"/>
                </a:lnTo>
                <a:lnTo>
                  <a:pt x="9929" y="10731"/>
                </a:lnTo>
                <a:lnTo>
                  <a:pt x="9831" y="10609"/>
                </a:lnTo>
                <a:lnTo>
                  <a:pt x="9783" y="10561"/>
                </a:lnTo>
                <a:lnTo>
                  <a:pt x="9710" y="10536"/>
                </a:lnTo>
                <a:lnTo>
                  <a:pt x="9661" y="10512"/>
                </a:lnTo>
                <a:close/>
                <a:moveTo>
                  <a:pt x="15987" y="10999"/>
                </a:moveTo>
                <a:lnTo>
                  <a:pt x="15890" y="11047"/>
                </a:lnTo>
                <a:lnTo>
                  <a:pt x="15817" y="11120"/>
                </a:lnTo>
                <a:lnTo>
                  <a:pt x="15720" y="11291"/>
                </a:lnTo>
                <a:lnTo>
                  <a:pt x="15598" y="11461"/>
                </a:lnTo>
                <a:lnTo>
                  <a:pt x="15525" y="11631"/>
                </a:lnTo>
                <a:lnTo>
                  <a:pt x="15525" y="11729"/>
                </a:lnTo>
                <a:lnTo>
                  <a:pt x="15549" y="11802"/>
                </a:lnTo>
                <a:lnTo>
                  <a:pt x="15598" y="11850"/>
                </a:lnTo>
                <a:lnTo>
                  <a:pt x="15647" y="11899"/>
                </a:lnTo>
                <a:lnTo>
                  <a:pt x="15720" y="11948"/>
                </a:lnTo>
                <a:lnTo>
                  <a:pt x="15793" y="11948"/>
                </a:lnTo>
                <a:lnTo>
                  <a:pt x="15866" y="11923"/>
                </a:lnTo>
                <a:lnTo>
                  <a:pt x="15939" y="11875"/>
                </a:lnTo>
                <a:lnTo>
                  <a:pt x="16036" y="11704"/>
                </a:lnTo>
                <a:lnTo>
                  <a:pt x="16109" y="11510"/>
                </a:lnTo>
                <a:lnTo>
                  <a:pt x="16182" y="11315"/>
                </a:lnTo>
                <a:lnTo>
                  <a:pt x="16206" y="11218"/>
                </a:lnTo>
                <a:lnTo>
                  <a:pt x="16206" y="11120"/>
                </a:lnTo>
                <a:lnTo>
                  <a:pt x="16182" y="11047"/>
                </a:lnTo>
                <a:lnTo>
                  <a:pt x="16133" y="11023"/>
                </a:lnTo>
                <a:lnTo>
                  <a:pt x="16060" y="10999"/>
                </a:lnTo>
                <a:close/>
                <a:moveTo>
                  <a:pt x="1996" y="11437"/>
                </a:moveTo>
                <a:lnTo>
                  <a:pt x="1948" y="11461"/>
                </a:lnTo>
                <a:lnTo>
                  <a:pt x="1875" y="11485"/>
                </a:lnTo>
                <a:lnTo>
                  <a:pt x="1826" y="11558"/>
                </a:lnTo>
                <a:lnTo>
                  <a:pt x="1802" y="11607"/>
                </a:lnTo>
                <a:lnTo>
                  <a:pt x="1777" y="11680"/>
                </a:lnTo>
                <a:lnTo>
                  <a:pt x="1777" y="11826"/>
                </a:lnTo>
                <a:lnTo>
                  <a:pt x="1777" y="11899"/>
                </a:lnTo>
                <a:lnTo>
                  <a:pt x="1802" y="12021"/>
                </a:lnTo>
                <a:lnTo>
                  <a:pt x="1850" y="12094"/>
                </a:lnTo>
                <a:lnTo>
                  <a:pt x="1899" y="12142"/>
                </a:lnTo>
                <a:lnTo>
                  <a:pt x="1972" y="12167"/>
                </a:lnTo>
                <a:lnTo>
                  <a:pt x="2069" y="12167"/>
                </a:lnTo>
                <a:lnTo>
                  <a:pt x="2118" y="12142"/>
                </a:lnTo>
                <a:lnTo>
                  <a:pt x="2191" y="12094"/>
                </a:lnTo>
                <a:lnTo>
                  <a:pt x="2215" y="12021"/>
                </a:lnTo>
                <a:lnTo>
                  <a:pt x="2264" y="11875"/>
                </a:lnTo>
                <a:lnTo>
                  <a:pt x="2288" y="11753"/>
                </a:lnTo>
                <a:lnTo>
                  <a:pt x="2288" y="11680"/>
                </a:lnTo>
                <a:lnTo>
                  <a:pt x="2288" y="11607"/>
                </a:lnTo>
                <a:lnTo>
                  <a:pt x="2264" y="11534"/>
                </a:lnTo>
                <a:lnTo>
                  <a:pt x="2215" y="11485"/>
                </a:lnTo>
                <a:lnTo>
                  <a:pt x="2142" y="11437"/>
                </a:lnTo>
                <a:close/>
                <a:moveTo>
                  <a:pt x="10221" y="11753"/>
                </a:moveTo>
                <a:lnTo>
                  <a:pt x="10123" y="11802"/>
                </a:lnTo>
                <a:lnTo>
                  <a:pt x="10075" y="11875"/>
                </a:lnTo>
                <a:lnTo>
                  <a:pt x="10075" y="11996"/>
                </a:lnTo>
                <a:lnTo>
                  <a:pt x="10123" y="12094"/>
                </a:lnTo>
                <a:lnTo>
                  <a:pt x="10172" y="12191"/>
                </a:lnTo>
                <a:lnTo>
                  <a:pt x="10342" y="12337"/>
                </a:lnTo>
                <a:lnTo>
                  <a:pt x="10440" y="12410"/>
                </a:lnTo>
                <a:lnTo>
                  <a:pt x="10561" y="12483"/>
                </a:lnTo>
                <a:lnTo>
                  <a:pt x="10683" y="12532"/>
                </a:lnTo>
                <a:lnTo>
                  <a:pt x="10829" y="12532"/>
                </a:lnTo>
                <a:lnTo>
                  <a:pt x="10926" y="12507"/>
                </a:lnTo>
                <a:lnTo>
                  <a:pt x="10999" y="12459"/>
                </a:lnTo>
                <a:lnTo>
                  <a:pt x="11048" y="12386"/>
                </a:lnTo>
                <a:lnTo>
                  <a:pt x="11072" y="12313"/>
                </a:lnTo>
                <a:lnTo>
                  <a:pt x="11072" y="12240"/>
                </a:lnTo>
                <a:lnTo>
                  <a:pt x="11048" y="12167"/>
                </a:lnTo>
                <a:lnTo>
                  <a:pt x="10975" y="12094"/>
                </a:lnTo>
                <a:lnTo>
                  <a:pt x="10902" y="12045"/>
                </a:lnTo>
                <a:lnTo>
                  <a:pt x="10756" y="12021"/>
                </a:lnTo>
                <a:lnTo>
                  <a:pt x="10634" y="11948"/>
                </a:lnTo>
                <a:lnTo>
                  <a:pt x="10488" y="11826"/>
                </a:lnTo>
                <a:lnTo>
                  <a:pt x="10415" y="11777"/>
                </a:lnTo>
                <a:lnTo>
                  <a:pt x="10318" y="11753"/>
                </a:lnTo>
                <a:close/>
                <a:moveTo>
                  <a:pt x="15306" y="11996"/>
                </a:moveTo>
                <a:lnTo>
                  <a:pt x="15257" y="12045"/>
                </a:lnTo>
                <a:lnTo>
                  <a:pt x="15136" y="12167"/>
                </a:lnTo>
                <a:lnTo>
                  <a:pt x="15014" y="12288"/>
                </a:lnTo>
                <a:lnTo>
                  <a:pt x="14868" y="12386"/>
                </a:lnTo>
                <a:lnTo>
                  <a:pt x="14795" y="12434"/>
                </a:lnTo>
                <a:lnTo>
                  <a:pt x="14722" y="12483"/>
                </a:lnTo>
                <a:lnTo>
                  <a:pt x="14698" y="12532"/>
                </a:lnTo>
                <a:lnTo>
                  <a:pt x="14698" y="12605"/>
                </a:lnTo>
                <a:lnTo>
                  <a:pt x="14722" y="12653"/>
                </a:lnTo>
                <a:lnTo>
                  <a:pt x="14746" y="12678"/>
                </a:lnTo>
                <a:lnTo>
                  <a:pt x="14868" y="12726"/>
                </a:lnTo>
                <a:lnTo>
                  <a:pt x="14990" y="12726"/>
                </a:lnTo>
                <a:lnTo>
                  <a:pt x="15111" y="12702"/>
                </a:lnTo>
                <a:lnTo>
                  <a:pt x="15209" y="12629"/>
                </a:lnTo>
                <a:lnTo>
                  <a:pt x="15330" y="12556"/>
                </a:lnTo>
                <a:lnTo>
                  <a:pt x="15428" y="12483"/>
                </a:lnTo>
                <a:lnTo>
                  <a:pt x="15501" y="12386"/>
                </a:lnTo>
                <a:lnTo>
                  <a:pt x="15574" y="12288"/>
                </a:lnTo>
                <a:lnTo>
                  <a:pt x="15598" y="12215"/>
                </a:lnTo>
                <a:lnTo>
                  <a:pt x="15598" y="12142"/>
                </a:lnTo>
                <a:lnTo>
                  <a:pt x="15574" y="12094"/>
                </a:lnTo>
                <a:lnTo>
                  <a:pt x="15525" y="12045"/>
                </a:lnTo>
                <a:lnTo>
                  <a:pt x="15452" y="11996"/>
                </a:lnTo>
                <a:close/>
                <a:moveTo>
                  <a:pt x="14114" y="12605"/>
                </a:moveTo>
                <a:lnTo>
                  <a:pt x="14041" y="12629"/>
                </a:lnTo>
                <a:lnTo>
                  <a:pt x="13968" y="12678"/>
                </a:lnTo>
                <a:lnTo>
                  <a:pt x="13895" y="12726"/>
                </a:lnTo>
                <a:lnTo>
                  <a:pt x="13797" y="12751"/>
                </a:lnTo>
                <a:lnTo>
                  <a:pt x="13700" y="12751"/>
                </a:lnTo>
                <a:lnTo>
                  <a:pt x="13578" y="12775"/>
                </a:lnTo>
                <a:lnTo>
                  <a:pt x="13481" y="12848"/>
                </a:lnTo>
                <a:lnTo>
                  <a:pt x="13432" y="12872"/>
                </a:lnTo>
                <a:lnTo>
                  <a:pt x="13408" y="12921"/>
                </a:lnTo>
                <a:lnTo>
                  <a:pt x="13408" y="12970"/>
                </a:lnTo>
                <a:lnTo>
                  <a:pt x="13432" y="13018"/>
                </a:lnTo>
                <a:lnTo>
                  <a:pt x="13457" y="13091"/>
                </a:lnTo>
                <a:lnTo>
                  <a:pt x="13505" y="13116"/>
                </a:lnTo>
                <a:lnTo>
                  <a:pt x="13603" y="13164"/>
                </a:lnTo>
                <a:lnTo>
                  <a:pt x="13724" y="13189"/>
                </a:lnTo>
                <a:lnTo>
                  <a:pt x="13870" y="13189"/>
                </a:lnTo>
                <a:lnTo>
                  <a:pt x="14016" y="13164"/>
                </a:lnTo>
                <a:lnTo>
                  <a:pt x="14162" y="13091"/>
                </a:lnTo>
                <a:lnTo>
                  <a:pt x="14284" y="12994"/>
                </a:lnTo>
                <a:lnTo>
                  <a:pt x="14333" y="12945"/>
                </a:lnTo>
                <a:lnTo>
                  <a:pt x="14357" y="12872"/>
                </a:lnTo>
                <a:lnTo>
                  <a:pt x="14357" y="12799"/>
                </a:lnTo>
                <a:lnTo>
                  <a:pt x="14357" y="12726"/>
                </a:lnTo>
                <a:lnTo>
                  <a:pt x="14333" y="12678"/>
                </a:lnTo>
                <a:lnTo>
                  <a:pt x="14284" y="12653"/>
                </a:lnTo>
                <a:lnTo>
                  <a:pt x="14235" y="12605"/>
                </a:lnTo>
                <a:close/>
                <a:moveTo>
                  <a:pt x="6668" y="512"/>
                </a:moveTo>
                <a:lnTo>
                  <a:pt x="6887" y="755"/>
                </a:lnTo>
                <a:lnTo>
                  <a:pt x="7130" y="950"/>
                </a:lnTo>
                <a:lnTo>
                  <a:pt x="7398" y="1120"/>
                </a:lnTo>
                <a:lnTo>
                  <a:pt x="7666" y="1290"/>
                </a:lnTo>
                <a:lnTo>
                  <a:pt x="8250" y="1558"/>
                </a:lnTo>
                <a:lnTo>
                  <a:pt x="8834" y="1801"/>
                </a:lnTo>
                <a:lnTo>
                  <a:pt x="9320" y="2020"/>
                </a:lnTo>
                <a:lnTo>
                  <a:pt x="9807" y="2215"/>
                </a:lnTo>
                <a:lnTo>
                  <a:pt x="10780" y="2604"/>
                </a:lnTo>
                <a:lnTo>
                  <a:pt x="11194" y="2799"/>
                </a:lnTo>
                <a:lnTo>
                  <a:pt x="11559" y="3018"/>
                </a:lnTo>
                <a:lnTo>
                  <a:pt x="11729" y="3115"/>
                </a:lnTo>
                <a:lnTo>
                  <a:pt x="11924" y="3188"/>
                </a:lnTo>
                <a:lnTo>
                  <a:pt x="12094" y="3261"/>
                </a:lnTo>
                <a:lnTo>
                  <a:pt x="12240" y="3358"/>
                </a:lnTo>
                <a:lnTo>
                  <a:pt x="12264" y="3407"/>
                </a:lnTo>
                <a:lnTo>
                  <a:pt x="12313" y="3456"/>
                </a:lnTo>
                <a:lnTo>
                  <a:pt x="12410" y="3480"/>
                </a:lnTo>
                <a:lnTo>
                  <a:pt x="12435" y="3942"/>
                </a:lnTo>
                <a:lnTo>
                  <a:pt x="11851" y="3650"/>
                </a:lnTo>
                <a:lnTo>
                  <a:pt x="11389" y="3407"/>
                </a:lnTo>
                <a:lnTo>
                  <a:pt x="11170" y="3310"/>
                </a:lnTo>
                <a:lnTo>
                  <a:pt x="10926" y="3237"/>
                </a:lnTo>
                <a:lnTo>
                  <a:pt x="10878" y="3237"/>
                </a:lnTo>
                <a:lnTo>
                  <a:pt x="10853" y="3261"/>
                </a:lnTo>
                <a:lnTo>
                  <a:pt x="10853" y="3285"/>
                </a:lnTo>
                <a:lnTo>
                  <a:pt x="10853" y="3310"/>
                </a:lnTo>
                <a:lnTo>
                  <a:pt x="11024" y="3480"/>
                </a:lnTo>
                <a:lnTo>
                  <a:pt x="11218" y="3626"/>
                </a:lnTo>
                <a:lnTo>
                  <a:pt x="11608" y="3869"/>
                </a:lnTo>
                <a:lnTo>
                  <a:pt x="12045" y="4113"/>
                </a:lnTo>
                <a:lnTo>
                  <a:pt x="12459" y="4307"/>
                </a:lnTo>
                <a:lnTo>
                  <a:pt x="12483" y="4818"/>
                </a:lnTo>
                <a:lnTo>
                  <a:pt x="12337" y="4770"/>
                </a:lnTo>
                <a:lnTo>
                  <a:pt x="12216" y="4721"/>
                </a:lnTo>
                <a:lnTo>
                  <a:pt x="12021" y="4672"/>
                </a:lnTo>
                <a:lnTo>
                  <a:pt x="11729" y="4526"/>
                </a:lnTo>
                <a:lnTo>
                  <a:pt x="11413" y="4380"/>
                </a:lnTo>
                <a:lnTo>
                  <a:pt x="11218" y="4259"/>
                </a:lnTo>
                <a:lnTo>
                  <a:pt x="11121" y="4234"/>
                </a:lnTo>
                <a:lnTo>
                  <a:pt x="11024" y="4210"/>
                </a:lnTo>
                <a:lnTo>
                  <a:pt x="10975" y="4210"/>
                </a:lnTo>
                <a:lnTo>
                  <a:pt x="10951" y="4259"/>
                </a:lnTo>
                <a:lnTo>
                  <a:pt x="10951" y="4283"/>
                </a:lnTo>
                <a:lnTo>
                  <a:pt x="10951" y="4332"/>
                </a:lnTo>
                <a:lnTo>
                  <a:pt x="11024" y="4429"/>
                </a:lnTo>
                <a:lnTo>
                  <a:pt x="11121" y="4526"/>
                </a:lnTo>
                <a:lnTo>
                  <a:pt x="11218" y="4599"/>
                </a:lnTo>
                <a:lnTo>
                  <a:pt x="11340" y="4672"/>
                </a:lnTo>
                <a:lnTo>
                  <a:pt x="11608" y="4818"/>
                </a:lnTo>
                <a:lnTo>
                  <a:pt x="11826" y="4916"/>
                </a:lnTo>
                <a:lnTo>
                  <a:pt x="12143" y="5037"/>
                </a:lnTo>
                <a:lnTo>
                  <a:pt x="12313" y="5086"/>
                </a:lnTo>
                <a:lnTo>
                  <a:pt x="12410" y="5086"/>
                </a:lnTo>
                <a:lnTo>
                  <a:pt x="12483" y="5062"/>
                </a:lnTo>
                <a:lnTo>
                  <a:pt x="12483" y="5743"/>
                </a:lnTo>
                <a:lnTo>
                  <a:pt x="12289" y="5621"/>
                </a:lnTo>
                <a:lnTo>
                  <a:pt x="12094" y="5475"/>
                </a:lnTo>
                <a:lnTo>
                  <a:pt x="11608" y="5256"/>
                </a:lnTo>
                <a:lnTo>
                  <a:pt x="11194" y="5110"/>
                </a:lnTo>
                <a:lnTo>
                  <a:pt x="11024" y="5062"/>
                </a:lnTo>
                <a:lnTo>
                  <a:pt x="10926" y="5062"/>
                </a:lnTo>
                <a:lnTo>
                  <a:pt x="10902" y="5086"/>
                </a:lnTo>
                <a:lnTo>
                  <a:pt x="10878" y="5110"/>
                </a:lnTo>
                <a:lnTo>
                  <a:pt x="10951" y="5232"/>
                </a:lnTo>
                <a:lnTo>
                  <a:pt x="11024" y="5305"/>
                </a:lnTo>
                <a:lnTo>
                  <a:pt x="11121" y="5378"/>
                </a:lnTo>
                <a:lnTo>
                  <a:pt x="11267" y="5451"/>
                </a:lnTo>
                <a:lnTo>
                  <a:pt x="11535" y="5548"/>
                </a:lnTo>
                <a:lnTo>
                  <a:pt x="11754" y="5646"/>
                </a:lnTo>
                <a:lnTo>
                  <a:pt x="12094" y="5792"/>
                </a:lnTo>
                <a:lnTo>
                  <a:pt x="12240" y="5889"/>
                </a:lnTo>
                <a:lnTo>
                  <a:pt x="12386" y="6011"/>
                </a:lnTo>
                <a:lnTo>
                  <a:pt x="12483" y="6108"/>
                </a:lnTo>
                <a:lnTo>
                  <a:pt x="12483" y="6254"/>
                </a:lnTo>
                <a:lnTo>
                  <a:pt x="12337" y="6157"/>
                </a:lnTo>
                <a:lnTo>
                  <a:pt x="12191" y="6084"/>
                </a:lnTo>
                <a:lnTo>
                  <a:pt x="11899" y="5938"/>
                </a:lnTo>
                <a:lnTo>
                  <a:pt x="11705" y="5816"/>
                </a:lnTo>
                <a:lnTo>
                  <a:pt x="11510" y="5743"/>
                </a:lnTo>
                <a:lnTo>
                  <a:pt x="11291" y="5670"/>
                </a:lnTo>
                <a:lnTo>
                  <a:pt x="11194" y="5670"/>
                </a:lnTo>
                <a:lnTo>
                  <a:pt x="11097" y="5694"/>
                </a:lnTo>
                <a:lnTo>
                  <a:pt x="11072" y="5694"/>
                </a:lnTo>
                <a:lnTo>
                  <a:pt x="11072" y="5719"/>
                </a:lnTo>
                <a:lnTo>
                  <a:pt x="11145" y="5816"/>
                </a:lnTo>
                <a:lnTo>
                  <a:pt x="11218" y="5889"/>
                </a:lnTo>
                <a:lnTo>
                  <a:pt x="11413" y="6035"/>
                </a:lnTo>
                <a:lnTo>
                  <a:pt x="11826" y="6254"/>
                </a:lnTo>
                <a:lnTo>
                  <a:pt x="12143" y="6449"/>
                </a:lnTo>
                <a:lnTo>
                  <a:pt x="12289" y="6522"/>
                </a:lnTo>
                <a:lnTo>
                  <a:pt x="12459" y="6570"/>
                </a:lnTo>
                <a:lnTo>
                  <a:pt x="12459" y="6838"/>
                </a:lnTo>
                <a:lnTo>
                  <a:pt x="12459" y="6862"/>
                </a:lnTo>
                <a:lnTo>
                  <a:pt x="12337" y="6765"/>
                </a:lnTo>
                <a:lnTo>
                  <a:pt x="12216" y="6668"/>
                </a:lnTo>
                <a:lnTo>
                  <a:pt x="12094" y="6619"/>
                </a:lnTo>
                <a:lnTo>
                  <a:pt x="11924" y="6546"/>
                </a:lnTo>
                <a:lnTo>
                  <a:pt x="11729" y="6473"/>
                </a:lnTo>
                <a:lnTo>
                  <a:pt x="11486" y="6424"/>
                </a:lnTo>
                <a:lnTo>
                  <a:pt x="11267" y="6376"/>
                </a:lnTo>
                <a:lnTo>
                  <a:pt x="11072" y="6303"/>
                </a:lnTo>
                <a:lnTo>
                  <a:pt x="11048" y="6303"/>
                </a:lnTo>
                <a:lnTo>
                  <a:pt x="11048" y="6327"/>
                </a:lnTo>
                <a:lnTo>
                  <a:pt x="11145" y="6449"/>
                </a:lnTo>
                <a:lnTo>
                  <a:pt x="11267" y="6546"/>
                </a:lnTo>
                <a:lnTo>
                  <a:pt x="11389" y="6619"/>
                </a:lnTo>
                <a:lnTo>
                  <a:pt x="11535" y="6692"/>
                </a:lnTo>
                <a:lnTo>
                  <a:pt x="11948" y="6862"/>
                </a:lnTo>
                <a:lnTo>
                  <a:pt x="12143" y="6960"/>
                </a:lnTo>
                <a:lnTo>
                  <a:pt x="12216" y="7033"/>
                </a:lnTo>
                <a:lnTo>
                  <a:pt x="12289" y="7106"/>
                </a:lnTo>
                <a:lnTo>
                  <a:pt x="12362" y="7179"/>
                </a:lnTo>
                <a:lnTo>
                  <a:pt x="12459" y="7179"/>
                </a:lnTo>
                <a:lnTo>
                  <a:pt x="12459" y="7592"/>
                </a:lnTo>
                <a:lnTo>
                  <a:pt x="12264" y="7495"/>
                </a:lnTo>
                <a:lnTo>
                  <a:pt x="12070" y="7422"/>
                </a:lnTo>
                <a:lnTo>
                  <a:pt x="11802" y="7349"/>
                </a:lnTo>
                <a:lnTo>
                  <a:pt x="11389" y="7106"/>
                </a:lnTo>
                <a:lnTo>
                  <a:pt x="11121" y="7008"/>
                </a:lnTo>
                <a:lnTo>
                  <a:pt x="11024" y="6984"/>
                </a:lnTo>
                <a:lnTo>
                  <a:pt x="10999" y="6984"/>
                </a:lnTo>
                <a:lnTo>
                  <a:pt x="10975" y="7008"/>
                </a:lnTo>
                <a:lnTo>
                  <a:pt x="10975" y="7057"/>
                </a:lnTo>
                <a:lnTo>
                  <a:pt x="10975" y="7106"/>
                </a:lnTo>
                <a:lnTo>
                  <a:pt x="10999" y="7227"/>
                </a:lnTo>
                <a:lnTo>
                  <a:pt x="11097" y="7325"/>
                </a:lnTo>
                <a:lnTo>
                  <a:pt x="11194" y="7398"/>
                </a:lnTo>
                <a:lnTo>
                  <a:pt x="11437" y="7544"/>
                </a:lnTo>
                <a:lnTo>
                  <a:pt x="11632" y="7641"/>
                </a:lnTo>
                <a:lnTo>
                  <a:pt x="11997" y="7836"/>
                </a:lnTo>
                <a:lnTo>
                  <a:pt x="12240" y="7909"/>
                </a:lnTo>
                <a:lnTo>
                  <a:pt x="12362" y="7933"/>
                </a:lnTo>
                <a:lnTo>
                  <a:pt x="12459" y="7957"/>
                </a:lnTo>
                <a:lnTo>
                  <a:pt x="12459" y="8298"/>
                </a:lnTo>
                <a:lnTo>
                  <a:pt x="12216" y="8176"/>
                </a:lnTo>
                <a:lnTo>
                  <a:pt x="11972" y="8055"/>
                </a:lnTo>
                <a:lnTo>
                  <a:pt x="11754" y="7909"/>
                </a:lnTo>
                <a:lnTo>
                  <a:pt x="11535" y="7738"/>
                </a:lnTo>
                <a:lnTo>
                  <a:pt x="11413" y="7665"/>
                </a:lnTo>
                <a:lnTo>
                  <a:pt x="11291" y="7617"/>
                </a:lnTo>
                <a:lnTo>
                  <a:pt x="11170" y="7592"/>
                </a:lnTo>
                <a:lnTo>
                  <a:pt x="11048" y="7568"/>
                </a:lnTo>
                <a:lnTo>
                  <a:pt x="11048" y="7592"/>
                </a:lnTo>
                <a:lnTo>
                  <a:pt x="11024" y="7617"/>
                </a:lnTo>
                <a:lnTo>
                  <a:pt x="11072" y="7714"/>
                </a:lnTo>
                <a:lnTo>
                  <a:pt x="11145" y="7836"/>
                </a:lnTo>
                <a:lnTo>
                  <a:pt x="11243" y="7933"/>
                </a:lnTo>
                <a:lnTo>
                  <a:pt x="11364" y="8006"/>
                </a:lnTo>
                <a:lnTo>
                  <a:pt x="11583" y="8176"/>
                </a:lnTo>
                <a:lnTo>
                  <a:pt x="11802" y="8322"/>
                </a:lnTo>
                <a:lnTo>
                  <a:pt x="12118" y="8493"/>
                </a:lnTo>
                <a:lnTo>
                  <a:pt x="12289" y="8590"/>
                </a:lnTo>
                <a:lnTo>
                  <a:pt x="12459" y="8663"/>
                </a:lnTo>
                <a:lnTo>
                  <a:pt x="12483" y="9101"/>
                </a:lnTo>
                <a:lnTo>
                  <a:pt x="12435" y="9028"/>
                </a:lnTo>
                <a:lnTo>
                  <a:pt x="12386" y="8979"/>
                </a:lnTo>
                <a:lnTo>
                  <a:pt x="12216" y="8882"/>
                </a:lnTo>
                <a:lnTo>
                  <a:pt x="11899" y="8736"/>
                </a:lnTo>
                <a:lnTo>
                  <a:pt x="11559" y="8517"/>
                </a:lnTo>
                <a:lnTo>
                  <a:pt x="11364" y="8420"/>
                </a:lnTo>
                <a:lnTo>
                  <a:pt x="11291" y="8395"/>
                </a:lnTo>
                <a:lnTo>
                  <a:pt x="11194" y="8371"/>
                </a:lnTo>
                <a:lnTo>
                  <a:pt x="11170" y="8371"/>
                </a:lnTo>
                <a:lnTo>
                  <a:pt x="11170" y="8395"/>
                </a:lnTo>
                <a:lnTo>
                  <a:pt x="11194" y="8493"/>
                </a:lnTo>
                <a:lnTo>
                  <a:pt x="11218" y="8566"/>
                </a:lnTo>
                <a:lnTo>
                  <a:pt x="11364" y="8712"/>
                </a:lnTo>
                <a:lnTo>
                  <a:pt x="11535" y="8858"/>
                </a:lnTo>
                <a:lnTo>
                  <a:pt x="11681" y="8955"/>
                </a:lnTo>
                <a:lnTo>
                  <a:pt x="11851" y="9052"/>
                </a:lnTo>
                <a:lnTo>
                  <a:pt x="12070" y="9174"/>
                </a:lnTo>
                <a:lnTo>
                  <a:pt x="12167" y="9223"/>
                </a:lnTo>
                <a:lnTo>
                  <a:pt x="12264" y="9247"/>
                </a:lnTo>
                <a:lnTo>
                  <a:pt x="12362" y="9247"/>
                </a:lnTo>
                <a:lnTo>
                  <a:pt x="12459" y="9223"/>
                </a:lnTo>
                <a:lnTo>
                  <a:pt x="12483" y="9198"/>
                </a:lnTo>
                <a:lnTo>
                  <a:pt x="12508" y="10025"/>
                </a:lnTo>
                <a:lnTo>
                  <a:pt x="12386" y="9879"/>
                </a:lnTo>
                <a:lnTo>
                  <a:pt x="12240" y="9758"/>
                </a:lnTo>
                <a:lnTo>
                  <a:pt x="11924" y="9515"/>
                </a:lnTo>
                <a:lnTo>
                  <a:pt x="11608" y="9296"/>
                </a:lnTo>
                <a:lnTo>
                  <a:pt x="11267" y="9101"/>
                </a:lnTo>
                <a:lnTo>
                  <a:pt x="11243" y="9077"/>
                </a:lnTo>
                <a:lnTo>
                  <a:pt x="11218" y="9101"/>
                </a:lnTo>
                <a:lnTo>
                  <a:pt x="11218" y="9125"/>
                </a:lnTo>
                <a:lnTo>
                  <a:pt x="11218" y="9150"/>
                </a:lnTo>
                <a:lnTo>
                  <a:pt x="11340" y="9296"/>
                </a:lnTo>
                <a:lnTo>
                  <a:pt x="11462" y="9466"/>
                </a:lnTo>
                <a:lnTo>
                  <a:pt x="11608" y="9612"/>
                </a:lnTo>
                <a:lnTo>
                  <a:pt x="11754" y="9733"/>
                </a:lnTo>
                <a:lnTo>
                  <a:pt x="11924" y="9855"/>
                </a:lnTo>
                <a:lnTo>
                  <a:pt x="12094" y="9952"/>
                </a:lnTo>
                <a:lnTo>
                  <a:pt x="12289" y="10050"/>
                </a:lnTo>
                <a:lnTo>
                  <a:pt x="12459" y="10098"/>
                </a:lnTo>
                <a:lnTo>
                  <a:pt x="12508" y="10098"/>
                </a:lnTo>
                <a:lnTo>
                  <a:pt x="12508" y="10488"/>
                </a:lnTo>
                <a:lnTo>
                  <a:pt x="12289" y="10317"/>
                </a:lnTo>
                <a:lnTo>
                  <a:pt x="11802" y="10001"/>
                </a:lnTo>
                <a:lnTo>
                  <a:pt x="11608" y="9855"/>
                </a:lnTo>
                <a:lnTo>
                  <a:pt x="11486" y="9782"/>
                </a:lnTo>
                <a:lnTo>
                  <a:pt x="11389" y="9733"/>
                </a:lnTo>
                <a:lnTo>
                  <a:pt x="11364" y="9758"/>
                </a:lnTo>
                <a:lnTo>
                  <a:pt x="11364" y="9855"/>
                </a:lnTo>
                <a:lnTo>
                  <a:pt x="11389" y="9952"/>
                </a:lnTo>
                <a:lnTo>
                  <a:pt x="11437" y="10050"/>
                </a:lnTo>
                <a:lnTo>
                  <a:pt x="11510" y="10147"/>
                </a:lnTo>
                <a:lnTo>
                  <a:pt x="11681" y="10317"/>
                </a:lnTo>
                <a:lnTo>
                  <a:pt x="11851" y="10439"/>
                </a:lnTo>
                <a:lnTo>
                  <a:pt x="12094" y="10585"/>
                </a:lnTo>
                <a:lnTo>
                  <a:pt x="12313" y="10780"/>
                </a:lnTo>
                <a:lnTo>
                  <a:pt x="12410" y="10877"/>
                </a:lnTo>
                <a:lnTo>
                  <a:pt x="12508" y="10999"/>
                </a:lnTo>
                <a:lnTo>
                  <a:pt x="12483" y="11291"/>
                </a:lnTo>
                <a:lnTo>
                  <a:pt x="11875" y="10901"/>
                </a:lnTo>
                <a:lnTo>
                  <a:pt x="11705" y="10780"/>
                </a:lnTo>
                <a:lnTo>
                  <a:pt x="11535" y="10658"/>
                </a:lnTo>
                <a:lnTo>
                  <a:pt x="11462" y="10609"/>
                </a:lnTo>
                <a:lnTo>
                  <a:pt x="11364" y="10585"/>
                </a:lnTo>
                <a:lnTo>
                  <a:pt x="11267" y="10561"/>
                </a:lnTo>
                <a:lnTo>
                  <a:pt x="11145" y="10585"/>
                </a:lnTo>
                <a:lnTo>
                  <a:pt x="11121" y="10609"/>
                </a:lnTo>
                <a:lnTo>
                  <a:pt x="11145" y="10634"/>
                </a:lnTo>
                <a:lnTo>
                  <a:pt x="11291" y="10780"/>
                </a:lnTo>
                <a:lnTo>
                  <a:pt x="11413" y="10926"/>
                </a:lnTo>
                <a:lnTo>
                  <a:pt x="11535" y="11072"/>
                </a:lnTo>
                <a:lnTo>
                  <a:pt x="11705" y="11218"/>
                </a:lnTo>
                <a:lnTo>
                  <a:pt x="12070" y="11485"/>
                </a:lnTo>
                <a:lnTo>
                  <a:pt x="12483" y="11729"/>
                </a:lnTo>
                <a:lnTo>
                  <a:pt x="12459" y="12094"/>
                </a:lnTo>
                <a:lnTo>
                  <a:pt x="12191" y="11923"/>
                </a:lnTo>
                <a:lnTo>
                  <a:pt x="11948" y="11777"/>
                </a:lnTo>
                <a:lnTo>
                  <a:pt x="11559" y="11558"/>
                </a:lnTo>
                <a:lnTo>
                  <a:pt x="11170" y="11388"/>
                </a:lnTo>
                <a:lnTo>
                  <a:pt x="11145" y="11388"/>
                </a:lnTo>
                <a:lnTo>
                  <a:pt x="11145" y="11485"/>
                </a:lnTo>
                <a:lnTo>
                  <a:pt x="11170" y="11558"/>
                </a:lnTo>
                <a:lnTo>
                  <a:pt x="11243" y="11704"/>
                </a:lnTo>
                <a:lnTo>
                  <a:pt x="11364" y="11850"/>
                </a:lnTo>
                <a:lnTo>
                  <a:pt x="11510" y="11948"/>
                </a:lnTo>
                <a:lnTo>
                  <a:pt x="11754" y="12118"/>
                </a:lnTo>
                <a:lnTo>
                  <a:pt x="12021" y="12288"/>
                </a:lnTo>
                <a:lnTo>
                  <a:pt x="12216" y="12434"/>
                </a:lnTo>
                <a:lnTo>
                  <a:pt x="12435" y="12556"/>
                </a:lnTo>
                <a:lnTo>
                  <a:pt x="12435" y="12799"/>
                </a:lnTo>
                <a:lnTo>
                  <a:pt x="12337" y="12824"/>
                </a:lnTo>
                <a:lnTo>
                  <a:pt x="12264" y="12848"/>
                </a:lnTo>
                <a:lnTo>
                  <a:pt x="12143" y="12775"/>
                </a:lnTo>
                <a:lnTo>
                  <a:pt x="11972" y="12629"/>
                </a:lnTo>
                <a:lnTo>
                  <a:pt x="11802" y="12507"/>
                </a:lnTo>
                <a:lnTo>
                  <a:pt x="11632" y="12361"/>
                </a:lnTo>
                <a:lnTo>
                  <a:pt x="11462" y="12240"/>
                </a:lnTo>
                <a:lnTo>
                  <a:pt x="11413" y="12240"/>
                </a:lnTo>
                <a:lnTo>
                  <a:pt x="11413" y="12288"/>
                </a:lnTo>
                <a:lnTo>
                  <a:pt x="11413" y="12361"/>
                </a:lnTo>
                <a:lnTo>
                  <a:pt x="11413" y="12434"/>
                </a:lnTo>
                <a:lnTo>
                  <a:pt x="11486" y="12605"/>
                </a:lnTo>
                <a:lnTo>
                  <a:pt x="11389" y="12605"/>
                </a:lnTo>
                <a:lnTo>
                  <a:pt x="11267" y="12653"/>
                </a:lnTo>
                <a:lnTo>
                  <a:pt x="11243" y="12678"/>
                </a:lnTo>
                <a:lnTo>
                  <a:pt x="11218" y="12726"/>
                </a:lnTo>
                <a:lnTo>
                  <a:pt x="11218" y="12775"/>
                </a:lnTo>
                <a:lnTo>
                  <a:pt x="11218" y="12848"/>
                </a:lnTo>
                <a:lnTo>
                  <a:pt x="11291" y="12921"/>
                </a:lnTo>
                <a:lnTo>
                  <a:pt x="11364" y="12994"/>
                </a:lnTo>
                <a:lnTo>
                  <a:pt x="11486" y="13043"/>
                </a:lnTo>
                <a:lnTo>
                  <a:pt x="11583" y="13091"/>
                </a:lnTo>
                <a:lnTo>
                  <a:pt x="11705" y="13140"/>
                </a:lnTo>
                <a:lnTo>
                  <a:pt x="11802" y="13140"/>
                </a:lnTo>
                <a:lnTo>
                  <a:pt x="11924" y="13116"/>
                </a:lnTo>
                <a:lnTo>
                  <a:pt x="12021" y="13067"/>
                </a:lnTo>
                <a:lnTo>
                  <a:pt x="12240" y="13189"/>
                </a:lnTo>
                <a:lnTo>
                  <a:pt x="12410" y="13335"/>
                </a:lnTo>
                <a:lnTo>
                  <a:pt x="12386" y="13602"/>
                </a:lnTo>
                <a:lnTo>
                  <a:pt x="11802" y="13286"/>
                </a:lnTo>
                <a:lnTo>
                  <a:pt x="11510" y="13140"/>
                </a:lnTo>
                <a:lnTo>
                  <a:pt x="11194" y="13018"/>
                </a:lnTo>
                <a:lnTo>
                  <a:pt x="11170" y="13018"/>
                </a:lnTo>
                <a:lnTo>
                  <a:pt x="11145" y="13116"/>
                </a:lnTo>
                <a:lnTo>
                  <a:pt x="11170" y="13213"/>
                </a:lnTo>
                <a:lnTo>
                  <a:pt x="11218" y="13286"/>
                </a:lnTo>
                <a:lnTo>
                  <a:pt x="11291" y="13359"/>
                </a:lnTo>
                <a:lnTo>
                  <a:pt x="11437" y="13456"/>
                </a:lnTo>
                <a:lnTo>
                  <a:pt x="11608" y="13529"/>
                </a:lnTo>
                <a:lnTo>
                  <a:pt x="11802" y="13651"/>
                </a:lnTo>
                <a:lnTo>
                  <a:pt x="11997" y="13773"/>
                </a:lnTo>
                <a:lnTo>
                  <a:pt x="12191" y="13894"/>
                </a:lnTo>
                <a:lnTo>
                  <a:pt x="12386" y="14016"/>
                </a:lnTo>
                <a:lnTo>
                  <a:pt x="12386" y="14332"/>
                </a:lnTo>
                <a:lnTo>
                  <a:pt x="11851" y="13943"/>
                </a:lnTo>
                <a:lnTo>
                  <a:pt x="11705" y="13846"/>
                </a:lnTo>
                <a:lnTo>
                  <a:pt x="11510" y="13724"/>
                </a:lnTo>
                <a:lnTo>
                  <a:pt x="11413" y="13700"/>
                </a:lnTo>
                <a:lnTo>
                  <a:pt x="11316" y="13675"/>
                </a:lnTo>
                <a:lnTo>
                  <a:pt x="11218" y="13675"/>
                </a:lnTo>
                <a:lnTo>
                  <a:pt x="11121" y="13700"/>
                </a:lnTo>
                <a:lnTo>
                  <a:pt x="11121" y="13724"/>
                </a:lnTo>
                <a:lnTo>
                  <a:pt x="11121" y="13748"/>
                </a:lnTo>
                <a:lnTo>
                  <a:pt x="11145" y="13821"/>
                </a:lnTo>
                <a:lnTo>
                  <a:pt x="11218" y="13919"/>
                </a:lnTo>
                <a:lnTo>
                  <a:pt x="11364" y="14040"/>
                </a:lnTo>
                <a:lnTo>
                  <a:pt x="11729" y="14284"/>
                </a:lnTo>
                <a:lnTo>
                  <a:pt x="12045" y="14551"/>
                </a:lnTo>
                <a:lnTo>
                  <a:pt x="12191" y="14673"/>
                </a:lnTo>
                <a:lnTo>
                  <a:pt x="12386" y="14795"/>
                </a:lnTo>
                <a:lnTo>
                  <a:pt x="12386" y="15281"/>
                </a:lnTo>
                <a:lnTo>
                  <a:pt x="12289" y="15184"/>
                </a:lnTo>
                <a:lnTo>
                  <a:pt x="12167" y="15087"/>
                </a:lnTo>
                <a:lnTo>
                  <a:pt x="12021" y="14916"/>
                </a:lnTo>
                <a:lnTo>
                  <a:pt x="11851" y="14746"/>
                </a:lnTo>
                <a:lnTo>
                  <a:pt x="11656" y="14600"/>
                </a:lnTo>
                <a:lnTo>
                  <a:pt x="11413" y="14503"/>
                </a:lnTo>
                <a:lnTo>
                  <a:pt x="11170" y="14430"/>
                </a:lnTo>
                <a:lnTo>
                  <a:pt x="10926" y="14430"/>
                </a:lnTo>
                <a:lnTo>
                  <a:pt x="10902" y="14454"/>
                </a:lnTo>
                <a:lnTo>
                  <a:pt x="10902" y="14478"/>
                </a:lnTo>
                <a:lnTo>
                  <a:pt x="10975" y="14551"/>
                </a:lnTo>
                <a:lnTo>
                  <a:pt x="11024" y="14600"/>
                </a:lnTo>
                <a:lnTo>
                  <a:pt x="11194" y="14697"/>
                </a:lnTo>
                <a:lnTo>
                  <a:pt x="11462" y="14892"/>
                </a:lnTo>
                <a:lnTo>
                  <a:pt x="11608" y="14989"/>
                </a:lnTo>
                <a:lnTo>
                  <a:pt x="11729" y="15111"/>
                </a:lnTo>
                <a:lnTo>
                  <a:pt x="11875" y="15281"/>
                </a:lnTo>
                <a:lnTo>
                  <a:pt x="12021" y="15452"/>
                </a:lnTo>
                <a:lnTo>
                  <a:pt x="12118" y="15525"/>
                </a:lnTo>
                <a:lnTo>
                  <a:pt x="12191" y="15573"/>
                </a:lnTo>
                <a:lnTo>
                  <a:pt x="12313" y="15622"/>
                </a:lnTo>
                <a:lnTo>
                  <a:pt x="12410" y="15646"/>
                </a:lnTo>
                <a:lnTo>
                  <a:pt x="12435" y="16133"/>
                </a:lnTo>
                <a:lnTo>
                  <a:pt x="12386" y="16133"/>
                </a:lnTo>
                <a:lnTo>
                  <a:pt x="12362" y="16084"/>
                </a:lnTo>
                <a:lnTo>
                  <a:pt x="12240" y="15963"/>
                </a:lnTo>
                <a:lnTo>
                  <a:pt x="12070" y="15841"/>
                </a:lnTo>
                <a:lnTo>
                  <a:pt x="11754" y="15622"/>
                </a:lnTo>
                <a:lnTo>
                  <a:pt x="11413" y="15354"/>
                </a:lnTo>
                <a:lnTo>
                  <a:pt x="11243" y="15233"/>
                </a:lnTo>
                <a:lnTo>
                  <a:pt x="11072" y="15160"/>
                </a:lnTo>
                <a:lnTo>
                  <a:pt x="11048" y="15160"/>
                </a:lnTo>
                <a:lnTo>
                  <a:pt x="11024" y="15184"/>
                </a:lnTo>
                <a:lnTo>
                  <a:pt x="11048" y="15281"/>
                </a:lnTo>
                <a:lnTo>
                  <a:pt x="11072" y="15354"/>
                </a:lnTo>
                <a:lnTo>
                  <a:pt x="11170" y="15500"/>
                </a:lnTo>
                <a:lnTo>
                  <a:pt x="11291" y="15622"/>
                </a:lnTo>
                <a:lnTo>
                  <a:pt x="11437" y="15744"/>
                </a:lnTo>
                <a:lnTo>
                  <a:pt x="11218" y="15646"/>
                </a:lnTo>
                <a:lnTo>
                  <a:pt x="9564" y="14916"/>
                </a:lnTo>
                <a:lnTo>
                  <a:pt x="8055" y="14259"/>
                </a:lnTo>
                <a:lnTo>
                  <a:pt x="7301" y="13894"/>
                </a:lnTo>
                <a:lnTo>
                  <a:pt x="7130" y="13797"/>
                </a:lnTo>
                <a:lnTo>
                  <a:pt x="6863" y="13675"/>
                </a:lnTo>
                <a:lnTo>
                  <a:pt x="6863" y="13602"/>
                </a:lnTo>
                <a:lnTo>
                  <a:pt x="6814" y="12775"/>
                </a:lnTo>
                <a:lnTo>
                  <a:pt x="6765" y="11972"/>
                </a:lnTo>
                <a:lnTo>
                  <a:pt x="6692" y="11145"/>
                </a:lnTo>
                <a:lnTo>
                  <a:pt x="6668" y="10317"/>
                </a:lnTo>
                <a:lnTo>
                  <a:pt x="6668" y="9393"/>
                </a:lnTo>
                <a:lnTo>
                  <a:pt x="6692" y="8493"/>
                </a:lnTo>
                <a:lnTo>
                  <a:pt x="6717" y="7568"/>
                </a:lnTo>
                <a:lnTo>
                  <a:pt x="6717" y="6643"/>
                </a:lnTo>
                <a:lnTo>
                  <a:pt x="6717" y="5889"/>
                </a:lnTo>
                <a:lnTo>
                  <a:pt x="6863" y="5913"/>
                </a:lnTo>
                <a:lnTo>
                  <a:pt x="6936" y="5938"/>
                </a:lnTo>
                <a:lnTo>
                  <a:pt x="7033" y="5962"/>
                </a:lnTo>
                <a:lnTo>
                  <a:pt x="7130" y="5938"/>
                </a:lnTo>
                <a:lnTo>
                  <a:pt x="7228" y="5865"/>
                </a:lnTo>
                <a:lnTo>
                  <a:pt x="7252" y="5816"/>
                </a:lnTo>
                <a:lnTo>
                  <a:pt x="7276" y="5767"/>
                </a:lnTo>
                <a:lnTo>
                  <a:pt x="7276" y="5670"/>
                </a:lnTo>
                <a:lnTo>
                  <a:pt x="7252" y="5573"/>
                </a:lnTo>
                <a:lnTo>
                  <a:pt x="7179" y="5500"/>
                </a:lnTo>
                <a:lnTo>
                  <a:pt x="7082" y="5451"/>
                </a:lnTo>
                <a:lnTo>
                  <a:pt x="7033" y="5427"/>
                </a:lnTo>
                <a:lnTo>
                  <a:pt x="6960" y="5402"/>
                </a:lnTo>
                <a:lnTo>
                  <a:pt x="6887" y="5427"/>
                </a:lnTo>
                <a:lnTo>
                  <a:pt x="6814" y="5451"/>
                </a:lnTo>
                <a:lnTo>
                  <a:pt x="6790" y="5451"/>
                </a:lnTo>
                <a:lnTo>
                  <a:pt x="6692" y="5500"/>
                </a:lnTo>
                <a:lnTo>
                  <a:pt x="6644" y="3018"/>
                </a:lnTo>
                <a:lnTo>
                  <a:pt x="6644" y="1752"/>
                </a:lnTo>
                <a:lnTo>
                  <a:pt x="6668" y="512"/>
                </a:lnTo>
                <a:close/>
                <a:moveTo>
                  <a:pt x="6206" y="585"/>
                </a:moveTo>
                <a:lnTo>
                  <a:pt x="6181" y="852"/>
                </a:lnTo>
                <a:lnTo>
                  <a:pt x="6181" y="1096"/>
                </a:lnTo>
                <a:lnTo>
                  <a:pt x="6181" y="1874"/>
                </a:lnTo>
                <a:lnTo>
                  <a:pt x="6181" y="2653"/>
                </a:lnTo>
                <a:lnTo>
                  <a:pt x="6181" y="3602"/>
                </a:lnTo>
                <a:lnTo>
                  <a:pt x="6181" y="4551"/>
                </a:lnTo>
                <a:lnTo>
                  <a:pt x="6230" y="6449"/>
                </a:lnTo>
                <a:lnTo>
                  <a:pt x="6230" y="7373"/>
                </a:lnTo>
                <a:lnTo>
                  <a:pt x="6206" y="8298"/>
                </a:lnTo>
                <a:lnTo>
                  <a:pt x="6181" y="9198"/>
                </a:lnTo>
                <a:lnTo>
                  <a:pt x="6133" y="10123"/>
                </a:lnTo>
                <a:lnTo>
                  <a:pt x="6157" y="10926"/>
                </a:lnTo>
                <a:lnTo>
                  <a:pt x="6206" y="11729"/>
                </a:lnTo>
                <a:lnTo>
                  <a:pt x="6254" y="12532"/>
                </a:lnTo>
                <a:lnTo>
                  <a:pt x="6279" y="13335"/>
                </a:lnTo>
                <a:lnTo>
                  <a:pt x="6206" y="13359"/>
                </a:lnTo>
                <a:lnTo>
                  <a:pt x="5451" y="13748"/>
                </a:lnTo>
                <a:lnTo>
                  <a:pt x="4721" y="14186"/>
                </a:lnTo>
                <a:lnTo>
                  <a:pt x="3262" y="15087"/>
                </a:lnTo>
                <a:lnTo>
                  <a:pt x="2897" y="15281"/>
                </a:lnTo>
                <a:lnTo>
                  <a:pt x="2532" y="15476"/>
                </a:lnTo>
                <a:lnTo>
                  <a:pt x="2142" y="15671"/>
                </a:lnTo>
                <a:lnTo>
                  <a:pt x="1753" y="15841"/>
                </a:lnTo>
                <a:lnTo>
                  <a:pt x="950" y="16133"/>
                </a:lnTo>
                <a:lnTo>
                  <a:pt x="634" y="16255"/>
                </a:lnTo>
                <a:lnTo>
                  <a:pt x="634" y="16279"/>
                </a:lnTo>
                <a:lnTo>
                  <a:pt x="585" y="15938"/>
                </a:lnTo>
                <a:lnTo>
                  <a:pt x="561" y="15573"/>
                </a:lnTo>
                <a:lnTo>
                  <a:pt x="536" y="15208"/>
                </a:lnTo>
                <a:lnTo>
                  <a:pt x="512" y="14868"/>
                </a:lnTo>
                <a:lnTo>
                  <a:pt x="439" y="14430"/>
                </a:lnTo>
                <a:lnTo>
                  <a:pt x="415" y="13992"/>
                </a:lnTo>
                <a:lnTo>
                  <a:pt x="415" y="13578"/>
                </a:lnTo>
                <a:lnTo>
                  <a:pt x="439" y="13140"/>
                </a:lnTo>
                <a:lnTo>
                  <a:pt x="512" y="11461"/>
                </a:lnTo>
                <a:lnTo>
                  <a:pt x="561" y="10634"/>
                </a:lnTo>
                <a:lnTo>
                  <a:pt x="585" y="9782"/>
                </a:lnTo>
                <a:lnTo>
                  <a:pt x="609" y="8225"/>
                </a:lnTo>
                <a:lnTo>
                  <a:pt x="609" y="6668"/>
                </a:lnTo>
                <a:lnTo>
                  <a:pt x="561" y="5110"/>
                </a:lnTo>
                <a:lnTo>
                  <a:pt x="536" y="4356"/>
                </a:lnTo>
                <a:lnTo>
                  <a:pt x="488" y="3577"/>
                </a:lnTo>
                <a:lnTo>
                  <a:pt x="609" y="3504"/>
                </a:lnTo>
                <a:lnTo>
                  <a:pt x="755" y="3407"/>
                </a:lnTo>
                <a:lnTo>
                  <a:pt x="1145" y="3164"/>
                </a:lnTo>
                <a:lnTo>
                  <a:pt x="1558" y="2920"/>
                </a:lnTo>
                <a:lnTo>
                  <a:pt x="2337" y="2507"/>
                </a:lnTo>
                <a:lnTo>
                  <a:pt x="3116" y="2093"/>
                </a:lnTo>
                <a:lnTo>
                  <a:pt x="3529" y="1850"/>
                </a:lnTo>
                <a:lnTo>
                  <a:pt x="3967" y="1655"/>
                </a:lnTo>
                <a:lnTo>
                  <a:pt x="4405" y="1461"/>
                </a:lnTo>
                <a:lnTo>
                  <a:pt x="4843" y="1290"/>
                </a:lnTo>
                <a:lnTo>
                  <a:pt x="5208" y="1144"/>
                </a:lnTo>
                <a:lnTo>
                  <a:pt x="5549" y="974"/>
                </a:lnTo>
                <a:lnTo>
                  <a:pt x="6206" y="585"/>
                </a:lnTo>
                <a:close/>
                <a:moveTo>
                  <a:pt x="18542" y="804"/>
                </a:moveTo>
                <a:lnTo>
                  <a:pt x="18518" y="1023"/>
                </a:lnTo>
                <a:lnTo>
                  <a:pt x="18518" y="1266"/>
                </a:lnTo>
                <a:lnTo>
                  <a:pt x="18518" y="1752"/>
                </a:lnTo>
                <a:lnTo>
                  <a:pt x="18567" y="2263"/>
                </a:lnTo>
                <a:lnTo>
                  <a:pt x="18567" y="2726"/>
                </a:lnTo>
                <a:lnTo>
                  <a:pt x="18542" y="4648"/>
                </a:lnTo>
                <a:lnTo>
                  <a:pt x="18494" y="6546"/>
                </a:lnTo>
                <a:lnTo>
                  <a:pt x="18469" y="8249"/>
                </a:lnTo>
                <a:lnTo>
                  <a:pt x="18494" y="9952"/>
                </a:lnTo>
                <a:lnTo>
                  <a:pt x="18567" y="13359"/>
                </a:lnTo>
                <a:lnTo>
                  <a:pt x="18542" y="13359"/>
                </a:lnTo>
                <a:lnTo>
                  <a:pt x="18396" y="13505"/>
                </a:lnTo>
                <a:lnTo>
                  <a:pt x="18226" y="13651"/>
                </a:lnTo>
                <a:lnTo>
                  <a:pt x="18031" y="13748"/>
                </a:lnTo>
                <a:lnTo>
                  <a:pt x="17837" y="13846"/>
                </a:lnTo>
                <a:lnTo>
                  <a:pt x="17423" y="14016"/>
                </a:lnTo>
                <a:lnTo>
                  <a:pt x="17009" y="14186"/>
                </a:lnTo>
                <a:lnTo>
                  <a:pt x="16474" y="14454"/>
                </a:lnTo>
                <a:lnTo>
                  <a:pt x="15963" y="14746"/>
                </a:lnTo>
                <a:lnTo>
                  <a:pt x="15452" y="15038"/>
                </a:lnTo>
                <a:lnTo>
                  <a:pt x="14941" y="15330"/>
                </a:lnTo>
                <a:lnTo>
                  <a:pt x="14479" y="15598"/>
                </a:lnTo>
                <a:lnTo>
                  <a:pt x="14016" y="15865"/>
                </a:lnTo>
                <a:lnTo>
                  <a:pt x="13773" y="15987"/>
                </a:lnTo>
                <a:lnTo>
                  <a:pt x="13530" y="16109"/>
                </a:lnTo>
                <a:lnTo>
                  <a:pt x="13286" y="16182"/>
                </a:lnTo>
                <a:lnTo>
                  <a:pt x="13043" y="16255"/>
                </a:lnTo>
                <a:lnTo>
                  <a:pt x="12921" y="16303"/>
                </a:lnTo>
                <a:lnTo>
                  <a:pt x="12921" y="15987"/>
                </a:lnTo>
                <a:lnTo>
                  <a:pt x="12897" y="15671"/>
                </a:lnTo>
                <a:lnTo>
                  <a:pt x="12873" y="15379"/>
                </a:lnTo>
                <a:lnTo>
                  <a:pt x="12848" y="15062"/>
                </a:lnTo>
                <a:lnTo>
                  <a:pt x="12824" y="14770"/>
                </a:lnTo>
                <a:lnTo>
                  <a:pt x="12824" y="14016"/>
                </a:lnTo>
                <a:lnTo>
                  <a:pt x="12848" y="13943"/>
                </a:lnTo>
                <a:lnTo>
                  <a:pt x="12848" y="13894"/>
                </a:lnTo>
                <a:lnTo>
                  <a:pt x="12848" y="13359"/>
                </a:lnTo>
                <a:lnTo>
                  <a:pt x="12946" y="13335"/>
                </a:lnTo>
                <a:lnTo>
                  <a:pt x="13019" y="13310"/>
                </a:lnTo>
                <a:lnTo>
                  <a:pt x="13092" y="13262"/>
                </a:lnTo>
                <a:lnTo>
                  <a:pt x="13140" y="13213"/>
                </a:lnTo>
                <a:lnTo>
                  <a:pt x="13165" y="13116"/>
                </a:lnTo>
                <a:lnTo>
                  <a:pt x="13165" y="13018"/>
                </a:lnTo>
                <a:lnTo>
                  <a:pt x="13116" y="12921"/>
                </a:lnTo>
                <a:lnTo>
                  <a:pt x="13043" y="12872"/>
                </a:lnTo>
                <a:lnTo>
                  <a:pt x="12970" y="12848"/>
                </a:lnTo>
                <a:lnTo>
                  <a:pt x="12873" y="12848"/>
                </a:lnTo>
                <a:lnTo>
                  <a:pt x="12921" y="11826"/>
                </a:lnTo>
                <a:lnTo>
                  <a:pt x="12970" y="10804"/>
                </a:lnTo>
                <a:lnTo>
                  <a:pt x="12970" y="9806"/>
                </a:lnTo>
                <a:lnTo>
                  <a:pt x="12946" y="8809"/>
                </a:lnTo>
                <a:lnTo>
                  <a:pt x="12897" y="7836"/>
                </a:lnTo>
                <a:lnTo>
                  <a:pt x="12897" y="6838"/>
                </a:lnTo>
                <a:lnTo>
                  <a:pt x="12946" y="5986"/>
                </a:lnTo>
                <a:lnTo>
                  <a:pt x="12970" y="5110"/>
                </a:lnTo>
                <a:lnTo>
                  <a:pt x="12970" y="4672"/>
                </a:lnTo>
                <a:lnTo>
                  <a:pt x="12946" y="4234"/>
                </a:lnTo>
                <a:lnTo>
                  <a:pt x="12897" y="3821"/>
                </a:lnTo>
                <a:lnTo>
                  <a:pt x="12800" y="3383"/>
                </a:lnTo>
                <a:lnTo>
                  <a:pt x="13067" y="3285"/>
                </a:lnTo>
                <a:lnTo>
                  <a:pt x="13335" y="3164"/>
                </a:lnTo>
                <a:lnTo>
                  <a:pt x="13603" y="3042"/>
                </a:lnTo>
                <a:lnTo>
                  <a:pt x="13870" y="2920"/>
                </a:lnTo>
                <a:lnTo>
                  <a:pt x="14235" y="2750"/>
                </a:lnTo>
                <a:lnTo>
                  <a:pt x="14600" y="2555"/>
                </a:lnTo>
                <a:lnTo>
                  <a:pt x="15306" y="2142"/>
                </a:lnTo>
                <a:lnTo>
                  <a:pt x="15963" y="1752"/>
                </a:lnTo>
                <a:lnTo>
                  <a:pt x="16304" y="1558"/>
                </a:lnTo>
                <a:lnTo>
                  <a:pt x="16644" y="1388"/>
                </a:lnTo>
                <a:lnTo>
                  <a:pt x="17009" y="1242"/>
                </a:lnTo>
                <a:lnTo>
                  <a:pt x="17350" y="1096"/>
                </a:lnTo>
                <a:lnTo>
                  <a:pt x="17715" y="974"/>
                </a:lnTo>
                <a:lnTo>
                  <a:pt x="18104" y="877"/>
                </a:lnTo>
                <a:lnTo>
                  <a:pt x="18153" y="877"/>
                </a:lnTo>
                <a:lnTo>
                  <a:pt x="18202" y="828"/>
                </a:lnTo>
                <a:lnTo>
                  <a:pt x="18372" y="828"/>
                </a:lnTo>
                <a:lnTo>
                  <a:pt x="18542" y="804"/>
                </a:lnTo>
                <a:close/>
                <a:moveTo>
                  <a:pt x="6279" y="1"/>
                </a:moveTo>
                <a:lnTo>
                  <a:pt x="6206" y="25"/>
                </a:lnTo>
                <a:lnTo>
                  <a:pt x="5403" y="487"/>
                </a:lnTo>
                <a:lnTo>
                  <a:pt x="4989" y="682"/>
                </a:lnTo>
                <a:lnTo>
                  <a:pt x="4551" y="852"/>
                </a:lnTo>
                <a:lnTo>
                  <a:pt x="4113" y="1023"/>
                </a:lnTo>
                <a:lnTo>
                  <a:pt x="3700" y="1217"/>
                </a:lnTo>
                <a:lnTo>
                  <a:pt x="3286" y="1436"/>
                </a:lnTo>
                <a:lnTo>
                  <a:pt x="2872" y="1679"/>
                </a:lnTo>
                <a:lnTo>
                  <a:pt x="2021" y="2117"/>
                </a:lnTo>
                <a:lnTo>
                  <a:pt x="1607" y="2361"/>
                </a:lnTo>
                <a:lnTo>
                  <a:pt x="1193" y="2604"/>
                </a:lnTo>
                <a:lnTo>
                  <a:pt x="974" y="2726"/>
                </a:lnTo>
                <a:lnTo>
                  <a:pt x="731" y="2896"/>
                </a:lnTo>
                <a:lnTo>
                  <a:pt x="488" y="3066"/>
                </a:lnTo>
                <a:lnTo>
                  <a:pt x="390" y="3188"/>
                </a:lnTo>
                <a:lnTo>
                  <a:pt x="317" y="3285"/>
                </a:lnTo>
                <a:lnTo>
                  <a:pt x="269" y="3310"/>
                </a:lnTo>
                <a:lnTo>
                  <a:pt x="220" y="3358"/>
                </a:lnTo>
                <a:lnTo>
                  <a:pt x="171" y="3480"/>
                </a:lnTo>
                <a:lnTo>
                  <a:pt x="123" y="3626"/>
                </a:lnTo>
                <a:lnTo>
                  <a:pt x="98" y="3894"/>
                </a:lnTo>
                <a:lnTo>
                  <a:pt x="98" y="4186"/>
                </a:lnTo>
                <a:lnTo>
                  <a:pt x="123" y="4453"/>
                </a:lnTo>
                <a:lnTo>
                  <a:pt x="147" y="5329"/>
                </a:lnTo>
                <a:lnTo>
                  <a:pt x="171" y="6205"/>
                </a:lnTo>
                <a:lnTo>
                  <a:pt x="171" y="8006"/>
                </a:lnTo>
                <a:lnTo>
                  <a:pt x="147" y="9782"/>
                </a:lnTo>
                <a:lnTo>
                  <a:pt x="123" y="10658"/>
                </a:lnTo>
                <a:lnTo>
                  <a:pt x="98" y="11558"/>
                </a:lnTo>
                <a:lnTo>
                  <a:pt x="1" y="13335"/>
                </a:lnTo>
                <a:lnTo>
                  <a:pt x="1" y="13700"/>
                </a:lnTo>
                <a:lnTo>
                  <a:pt x="1" y="14065"/>
                </a:lnTo>
                <a:lnTo>
                  <a:pt x="25" y="14454"/>
                </a:lnTo>
                <a:lnTo>
                  <a:pt x="50" y="14819"/>
                </a:lnTo>
                <a:lnTo>
                  <a:pt x="98" y="15233"/>
                </a:lnTo>
                <a:lnTo>
                  <a:pt x="123" y="15646"/>
                </a:lnTo>
                <a:lnTo>
                  <a:pt x="147" y="16060"/>
                </a:lnTo>
                <a:lnTo>
                  <a:pt x="171" y="16255"/>
                </a:lnTo>
                <a:lnTo>
                  <a:pt x="220" y="16474"/>
                </a:lnTo>
                <a:lnTo>
                  <a:pt x="244" y="16547"/>
                </a:lnTo>
                <a:lnTo>
                  <a:pt x="317" y="16595"/>
                </a:lnTo>
                <a:lnTo>
                  <a:pt x="390" y="16620"/>
                </a:lnTo>
                <a:lnTo>
                  <a:pt x="463" y="16620"/>
                </a:lnTo>
                <a:lnTo>
                  <a:pt x="536" y="16644"/>
                </a:lnTo>
                <a:lnTo>
                  <a:pt x="707" y="16620"/>
                </a:lnTo>
                <a:lnTo>
                  <a:pt x="877" y="16595"/>
                </a:lnTo>
                <a:lnTo>
                  <a:pt x="1218" y="16474"/>
                </a:lnTo>
                <a:lnTo>
                  <a:pt x="1850" y="16230"/>
                </a:lnTo>
                <a:lnTo>
                  <a:pt x="2240" y="16060"/>
                </a:lnTo>
                <a:lnTo>
                  <a:pt x="2605" y="15890"/>
                </a:lnTo>
                <a:lnTo>
                  <a:pt x="2970" y="15719"/>
                </a:lnTo>
                <a:lnTo>
                  <a:pt x="3310" y="15525"/>
                </a:lnTo>
                <a:lnTo>
                  <a:pt x="4064" y="15062"/>
                </a:lnTo>
                <a:lnTo>
                  <a:pt x="4819" y="14624"/>
                </a:lnTo>
                <a:lnTo>
                  <a:pt x="5549" y="14162"/>
                </a:lnTo>
                <a:lnTo>
                  <a:pt x="5938" y="13967"/>
                </a:lnTo>
                <a:lnTo>
                  <a:pt x="6327" y="13748"/>
                </a:lnTo>
                <a:lnTo>
                  <a:pt x="6400" y="13821"/>
                </a:lnTo>
                <a:lnTo>
                  <a:pt x="6473" y="13870"/>
                </a:lnTo>
                <a:lnTo>
                  <a:pt x="6546" y="13894"/>
                </a:lnTo>
                <a:lnTo>
                  <a:pt x="6644" y="13870"/>
                </a:lnTo>
                <a:lnTo>
                  <a:pt x="6741" y="13992"/>
                </a:lnTo>
                <a:lnTo>
                  <a:pt x="6863" y="14089"/>
                </a:lnTo>
                <a:lnTo>
                  <a:pt x="7130" y="14259"/>
                </a:lnTo>
                <a:lnTo>
                  <a:pt x="7422" y="14405"/>
                </a:lnTo>
                <a:lnTo>
                  <a:pt x="7690" y="14551"/>
                </a:lnTo>
                <a:lnTo>
                  <a:pt x="8517" y="14916"/>
                </a:lnTo>
                <a:lnTo>
                  <a:pt x="9345" y="15306"/>
                </a:lnTo>
                <a:lnTo>
                  <a:pt x="10878" y="16011"/>
                </a:lnTo>
                <a:lnTo>
                  <a:pt x="11656" y="16352"/>
                </a:lnTo>
                <a:lnTo>
                  <a:pt x="12435" y="16644"/>
                </a:lnTo>
                <a:lnTo>
                  <a:pt x="12459" y="16668"/>
                </a:lnTo>
                <a:lnTo>
                  <a:pt x="12508" y="16741"/>
                </a:lnTo>
                <a:lnTo>
                  <a:pt x="12581" y="16766"/>
                </a:lnTo>
                <a:lnTo>
                  <a:pt x="12678" y="16766"/>
                </a:lnTo>
                <a:lnTo>
                  <a:pt x="12751" y="16741"/>
                </a:lnTo>
                <a:lnTo>
                  <a:pt x="12800" y="16693"/>
                </a:lnTo>
                <a:lnTo>
                  <a:pt x="12897" y="16717"/>
                </a:lnTo>
                <a:lnTo>
                  <a:pt x="13019" y="16717"/>
                </a:lnTo>
                <a:lnTo>
                  <a:pt x="13286" y="16668"/>
                </a:lnTo>
                <a:lnTo>
                  <a:pt x="13530" y="16595"/>
                </a:lnTo>
                <a:lnTo>
                  <a:pt x="13724" y="16522"/>
                </a:lnTo>
                <a:lnTo>
                  <a:pt x="14211" y="16279"/>
                </a:lnTo>
                <a:lnTo>
                  <a:pt x="14698" y="16036"/>
                </a:lnTo>
                <a:lnTo>
                  <a:pt x="15647" y="15500"/>
                </a:lnTo>
                <a:lnTo>
                  <a:pt x="16596" y="14965"/>
                </a:lnTo>
                <a:lnTo>
                  <a:pt x="17058" y="14697"/>
                </a:lnTo>
                <a:lnTo>
                  <a:pt x="17545" y="14478"/>
                </a:lnTo>
                <a:lnTo>
                  <a:pt x="17885" y="14332"/>
                </a:lnTo>
                <a:lnTo>
                  <a:pt x="18226" y="14186"/>
                </a:lnTo>
                <a:lnTo>
                  <a:pt x="18542" y="14016"/>
                </a:lnTo>
                <a:lnTo>
                  <a:pt x="18688" y="13894"/>
                </a:lnTo>
                <a:lnTo>
                  <a:pt x="18834" y="13773"/>
                </a:lnTo>
                <a:lnTo>
                  <a:pt x="18883" y="13748"/>
                </a:lnTo>
                <a:lnTo>
                  <a:pt x="18932" y="13724"/>
                </a:lnTo>
                <a:lnTo>
                  <a:pt x="18980" y="13651"/>
                </a:lnTo>
                <a:lnTo>
                  <a:pt x="18980" y="13578"/>
                </a:lnTo>
                <a:lnTo>
                  <a:pt x="18980" y="12726"/>
                </a:lnTo>
                <a:lnTo>
                  <a:pt x="18956" y="11875"/>
                </a:lnTo>
                <a:lnTo>
                  <a:pt x="18883" y="10171"/>
                </a:lnTo>
                <a:lnTo>
                  <a:pt x="18859" y="9271"/>
                </a:lnTo>
                <a:lnTo>
                  <a:pt x="18859" y="8347"/>
                </a:lnTo>
                <a:lnTo>
                  <a:pt x="18883" y="6546"/>
                </a:lnTo>
                <a:lnTo>
                  <a:pt x="18932" y="4648"/>
                </a:lnTo>
                <a:lnTo>
                  <a:pt x="18956" y="2726"/>
                </a:lnTo>
                <a:lnTo>
                  <a:pt x="18980" y="2215"/>
                </a:lnTo>
                <a:lnTo>
                  <a:pt x="18980" y="1679"/>
                </a:lnTo>
                <a:lnTo>
                  <a:pt x="18932" y="1144"/>
                </a:lnTo>
                <a:lnTo>
                  <a:pt x="18883" y="901"/>
                </a:lnTo>
                <a:lnTo>
                  <a:pt x="18834" y="633"/>
                </a:lnTo>
                <a:lnTo>
                  <a:pt x="18883" y="585"/>
                </a:lnTo>
                <a:lnTo>
                  <a:pt x="18883" y="512"/>
                </a:lnTo>
                <a:lnTo>
                  <a:pt x="18883" y="439"/>
                </a:lnTo>
                <a:lnTo>
                  <a:pt x="18834" y="366"/>
                </a:lnTo>
                <a:lnTo>
                  <a:pt x="18761" y="293"/>
                </a:lnTo>
                <a:lnTo>
                  <a:pt x="18664" y="244"/>
                </a:lnTo>
                <a:lnTo>
                  <a:pt x="18421" y="244"/>
                </a:lnTo>
                <a:lnTo>
                  <a:pt x="18177" y="317"/>
                </a:lnTo>
                <a:lnTo>
                  <a:pt x="17958" y="414"/>
                </a:lnTo>
                <a:lnTo>
                  <a:pt x="17715" y="487"/>
                </a:lnTo>
                <a:lnTo>
                  <a:pt x="17374" y="585"/>
                </a:lnTo>
                <a:lnTo>
                  <a:pt x="17058" y="706"/>
                </a:lnTo>
                <a:lnTo>
                  <a:pt x="16742" y="828"/>
                </a:lnTo>
                <a:lnTo>
                  <a:pt x="16425" y="974"/>
                </a:lnTo>
                <a:lnTo>
                  <a:pt x="15817" y="1290"/>
                </a:lnTo>
                <a:lnTo>
                  <a:pt x="15209" y="1655"/>
                </a:lnTo>
                <a:lnTo>
                  <a:pt x="14479" y="2117"/>
                </a:lnTo>
                <a:lnTo>
                  <a:pt x="14089" y="2312"/>
                </a:lnTo>
                <a:lnTo>
                  <a:pt x="13700" y="2507"/>
                </a:lnTo>
                <a:lnTo>
                  <a:pt x="13432" y="2628"/>
                </a:lnTo>
                <a:lnTo>
                  <a:pt x="13165" y="2750"/>
                </a:lnTo>
                <a:lnTo>
                  <a:pt x="12897" y="2920"/>
                </a:lnTo>
                <a:lnTo>
                  <a:pt x="12654" y="3091"/>
                </a:lnTo>
                <a:lnTo>
                  <a:pt x="12532" y="2969"/>
                </a:lnTo>
                <a:lnTo>
                  <a:pt x="12386" y="2896"/>
                </a:lnTo>
                <a:lnTo>
                  <a:pt x="12070" y="2750"/>
                </a:lnTo>
                <a:lnTo>
                  <a:pt x="11875" y="2653"/>
                </a:lnTo>
                <a:lnTo>
                  <a:pt x="11705" y="2555"/>
                </a:lnTo>
                <a:lnTo>
                  <a:pt x="11316" y="2336"/>
                </a:lnTo>
                <a:lnTo>
                  <a:pt x="11072" y="2190"/>
                </a:lnTo>
                <a:lnTo>
                  <a:pt x="10805" y="2093"/>
                </a:lnTo>
                <a:lnTo>
                  <a:pt x="10294" y="1874"/>
                </a:lnTo>
                <a:lnTo>
                  <a:pt x="9758" y="1679"/>
                </a:lnTo>
                <a:lnTo>
                  <a:pt x="9223" y="1485"/>
                </a:lnTo>
                <a:lnTo>
                  <a:pt x="8298" y="1071"/>
                </a:lnTo>
                <a:lnTo>
                  <a:pt x="7836" y="852"/>
                </a:lnTo>
                <a:lnTo>
                  <a:pt x="7398" y="609"/>
                </a:lnTo>
                <a:lnTo>
                  <a:pt x="7325" y="536"/>
                </a:lnTo>
                <a:lnTo>
                  <a:pt x="7228" y="439"/>
                </a:lnTo>
                <a:lnTo>
                  <a:pt x="7057" y="244"/>
                </a:lnTo>
                <a:lnTo>
                  <a:pt x="6936" y="147"/>
                </a:lnTo>
                <a:lnTo>
                  <a:pt x="6838" y="74"/>
                </a:lnTo>
                <a:lnTo>
                  <a:pt x="6741" y="25"/>
                </a:lnTo>
                <a:lnTo>
                  <a:pt x="6619" y="25"/>
                </a:lnTo>
                <a:lnTo>
                  <a:pt x="6571" y="1"/>
                </a:lnTo>
                <a:lnTo>
                  <a:pt x="6498" y="1"/>
                </a:lnTo>
                <a:lnTo>
                  <a:pt x="6449" y="25"/>
                </a:lnTo>
                <a:lnTo>
                  <a:pt x="6400" y="1"/>
                </a:ln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5" name="Google Shape;678;p50">
            <a:extLst>
              <a:ext uri="{FF2B5EF4-FFF2-40B4-BE49-F238E27FC236}">
                <a16:creationId xmlns:a16="http://schemas.microsoft.com/office/drawing/2014/main" id="{DA3113B6-9488-45D7-8B39-5397E00042E6}"/>
              </a:ext>
            </a:extLst>
          </p:cNvPr>
          <p:cNvSpPr/>
          <p:nvPr/>
        </p:nvSpPr>
        <p:spPr>
          <a:xfrm>
            <a:off x="4138065" y="4181575"/>
            <a:ext cx="492437" cy="398329"/>
          </a:xfrm>
          <a:custGeom>
            <a:avLst/>
            <a:gdLst/>
            <a:ahLst/>
            <a:cxnLst/>
            <a:rect l="l" t="t" r="r" b="b"/>
            <a:pathLst>
              <a:path w="22532" h="18226" extrusionOk="0">
                <a:moveTo>
                  <a:pt x="7640" y="5499"/>
                </a:moveTo>
                <a:lnTo>
                  <a:pt x="7859" y="5524"/>
                </a:lnTo>
                <a:lnTo>
                  <a:pt x="8078" y="5572"/>
                </a:lnTo>
                <a:lnTo>
                  <a:pt x="8297" y="5645"/>
                </a:lnTo>
                <a:lnTo>
                  <a:pt x="8492" y="5743"/>
                </a:lnTo>
                <a:lnTo>
                  <a:pt x="8662" y="5840"/>
                </a:lnTo>
                <a:lnTo>
                  <a:pt x="8833" y="5986"/>
                </a:lnTo>
                <a:lnTo>
                  <a:pt x="9003" y="6132"/>
                </a:lnTo>
                <a:lnTo>
                  <a:pt x="9125" y="6302"/>
                </a:lnTo>
                <a:lnTo>
                  <a:pt x="9246" y="6473"/>
                </a:lnTo>
                <a:lnTo>
                  <a:pt x="9344" y="6667"/>
                </a:lnTo>
                <a:lnTo>
                  <a:pt x="9417" y="6862"/>
                </a:lnTo>
                <a:lnTo>
                  <a:pt x="9465" y="7081"/>
                </a:lnTo>
                <a:lnTo>
                  <a:pt x="9490" y="7300"/>
                </a:lnTo>
                <a:lnTo>
                  <a:pt x="9514" y="7543"/>
                </a:lnTo>
                <a:lnTo>
                  <a:pt x="9490" y="7762"/>
                </a:lnTo>
                <a:lnTo>
                  <a:pt x="9441" y="7932"/>
                </a:lnTo>
                <a:lnTo>
                  <a:pt x="9392" y="8103"/>
                </a:lnTo>
                <a:lnTo>
                  <a:pt x="9319" y="8249"/>
                </a:lnTo>
                <a:lnTo>
                  <a:pt x="9246" y="8419"/>
                </a:lnTo>
                <a:lnTo>
                  <a:pt x="9149" y="8541"/>
                </a:lnTo>
                <a:lnTo>
                  <a:pt x="9027" y="8687"/>
                </a:lnTo>
                <a:lnTo>
                  <a:pt x="8784" y="8906"/>
                </a:lnTo>
                <a:lnTo>
                  <a:pt x="8516" y="9100"/>
                </a:lnTo>
                <a:lnTo>
                  <a:pt x="8200" y="9246"/>
                </a:lnTo>
                <a:lnTo>
                  <a:pt x="7884" y="9368"/>
                </a:lnTo>
                <a:lnTo>
                  <a:pt x="7543" y="9417"/>
                </a:lnTo>
                <a:lnTo>
                  <a:pt x="7348" y="9441"/>
                </a:lnTo>
                <a:lnTo>
                  <a:pt x="7178" y="9441"/>
                </a:lnTo>
                <a:lnTo>
                  <a:pt x="6984" y="9417"/>
                </a:lnTo>
                <a:lnTo>
                  <a:pt x="6789" y="9368"/>
                </a:lnTo>
                <a:lnTo>
                  <a:pt x="6619" y="9295"/>
                </a:lnTo>
                <a:lnTo>
                  <a:pt x="6448" y="9222"/>
                </a:lnTo>
                <a:lnTo>
                  <a:pt x="6278" y="9149"/>
                </a:lnTo>
                <a:lnTo>
                  <a:pt x="6132" y="9027"/>
                </a:lnTo>
                <a:lnTo>
                  <a:pt x="5986" y="8930"/>
                </a:lnTo>
                <a:lnTo>
                  <a:pt x="5840" y="8784"/>
                </a:lnTo>
                <a:lnTo>
                  <a:pt x="5718" y="8638"/>
                </a:lnTo>
                <a:lnTo>
                  <a:pt x="5621" y="8492"/>
                </a:lnTo>
                <a:lnTo>
                  <a:pt x="5524" y="8322"/>
                </a:lnTo>
                <a:lnTo>
                  <a:pt x="5451" y="8151"/>
                </a:lnTo>
                <a:lnTo>
                  <a:pt x="5402" y="7981"/>
                </a:lnTo>
                <a:lnTo>
                  <a:pt x="5378" y="7786"/>
                </a:lnTo>
                <a:lnTo>
                  <a:pt x="5378" y="7543"/>
                </a:lnTo>
                <a:lnTo>
                  <a:pt x="5402" y="7324"/>
                </a:lnTo>
                <a:lnTo>
                  <a:pt x="5451" y="7130"/>
                </a:lnTo>
                <a:lnTo>
                  <a:pt x="5524" y="6911"/>
                </a:lnTo>
                <a:lnTo>
                  <a:pt x="5621" y="6716"/>
                </a:lnTo>
                <a:lnTo>
                  <a:pt x="5743" y="6521"/>
                </a:lnTo>
                <a:lnTo>
                  <a:pt x="5889" y="6351"/>
                </a:lnTo>
                <a:lnTo>
                  <a:pt x="6035" y="6181"/>
                </a:lnTo>
                <a:lnTo>
                  <a:pt x="6181" y="6035"/>
                </a:lnTo>
                <a:lnTo>
                  <a:pt x="6351" y="5937"/>
                </a:lnTo>
                <a:lnTo>
                  <a:pt x="6521" y="5840"/>
                </a:lnTo>
                <a:lnTo>
                  <a:pt x="6692" y="5743"/>
                </a:lnTo>
                <a:lnTo>
                  <a:pt x="7032" y="5621"/>
                </a:lnTo>
                <a:lnTo>
                  <a:pt x="7421" y="5499"/>
                </a:lnTo>
                <a:close/>
                <a:moveTo>
                  <a:pt x="7665" y="4988"/>
                </a:moveTo>
                <a:lnTo>
                  <a:pt x="7373" y="5013"/>
                </a:lnTo>
                <a:lnTo>
                  <a:pt x="7300" y="5013"/>
                </a:lnTo>
                <a:lnTo>
                  <a:pt x="7251" y="5037"/>
                </a:lnTo>
                <a:lnTo>
                  <a:pt x="7178" y="5110"/>
                </a:lnTo>
                <a:lnTo>
                  <a:pt x="6984" y="5159"/>
                </a:lnTo>
                <a:lnTo>
                  <a:pt x="6789" y="5207"/>
                </a:lnTo>
                <a:lnTo>
                  <a:pt x="6619" y="5280"/>
                </a:lnTo>
                <a:lnTo>
                  <a:pt x="6424" y="5353"/>
                </a:lnTo>
                <a:lnTo>
                  <a:pt x="6083" y="5548"/>
                </a:lnTo>
                <a:lnTo>
                  <a:pt x="5791" y="5791"/>
                </a:lnTo>
                <a:lnTo>
                  <a:pt x="5597" y="5962"/>
                </a:lnTo>
                <a:lnTo>
                  <a:pt x="5426" y="6156"/>
                </a:lnTo>
                <a:lnTo>
                  <a:pt x="5280" y="6400"/>
                </a:lnTo>
                <a:lnTo>
                  <a:pt x="5134" y="6619"/>
                </a:lnTo>
                <a:lnTo>
                  <a:pt x="5037" y="6862"/>
                </a:lnTo>
                <a:lnTo>
                  <a:pt x="4964" y="7130"/>
                </a:lnTo>
                <a:lnTo>
                  <a:pt x="4915" y="7397"/>
                </a:lnTo>
                <a:lnTo>
                  <a:pt x="4891" y="7665"/>
                </a:lnTo>
                <a:lnTo>
                  <a:pt x="4915" y="7908"/>
                </a:lnTo>
                <a:lnTo>
                  <a:pt x="4940" y="8151"/>
                </a:lnTo>
                <a:lnTo>
                  <a:pt x="5013" y="8395"/>
                </a:lnTo>
                <a:lnTo>
                  <a:pt x="5110" y="8614"/>
                </a:lnTo>
                <a:lnTo>
                  <a:pt x="5232" y="8808"/>
                </a:lnTo>
                <a:lnTo>
                  <a:pt x="5378" y="9003"/>
                </a:lnTo>
                <a:lnTo>
                  <a:pt x="5548" y="9173"/>
                </a:lnTo>
                <a:lnTo>
                  <a:pt x="5743" y="9344"/>
                </a:lnTo>
                <a:lnTo>
                  <a:pt x="5937" y="9490"/>
                </a:lnTo>
                <a:lnTo>
                  <a:pt x="6132" y="9611"/>
                </a:lnTo>
                <a:lnTo>
                  <a:pt x="6351" y="9709"/>
                </a:lnTo>
                <a:lnTo>
                  <a:pt x="6594" y="9806"/>
                </a:lnTo>
                <a:lnTo>
                  <a:pt x="6838" y="9855"/>
                </a:lnTo>
                <a:lnTo>
                  <a:pt x="7057" y="9903"/>
                </a:lnTo>
                <a:lnTo>
                  <a:pt x="7300" y="9928"/>
                </a:lnTo>
                <a:lnTo>
                  <a:pt x="7543" y="9903"/>
                </a:lnTo>
                <a:lnTo>
                  <a:pt x="7762" y="9879"/>
                </a:lnTo>
                <a:lnTo>
                  <a:pt x="7981" y="9855"/>
                </a:lnTo>
                <a:lnTo>
                  <a:pt x="8176" y="9782"/>
                </a:lnTo>
                <a:lnTo>
                  <a:pt x="8395" y="9709"/>
                </a:lnTo>
                <a:lnTo>
                  <a:pt x="8589" y="9636"/>
                </a:lnTo>
                <a:lnTo>
                  <a:pt x="8784" y="9514"/>
                </a:lnTo>
                <a:lnTo>
                  <a:pt x="8954" y="9392"/>
                </a:lnTo>
                <a:lnTo>
                  <a:pt x="9125" y="9271"/>
                </a:lnTo>
                <a:lnTo>
                  <a:pt x="9295" y="9125"/>
                </a:lnTo>
                <a:lnTo>
                  <a:pt x="9441" y="8979"/>
                </a:lnTo>
                <a:lnTo>
                  <a:pt x="9563" y="8808"/>
                </a:lnTo>
                <a:lnTo>
                  <a:pt x="9684" y="8614"/>
                </a:lnTo>
                <a:lnTo>
                  <a:pt x="9782" y="8419"/>
                </a:lnTo>
                <a:lnTo>
                  <a:pt x="9855" y="8224"/>
                </a:lnTo>
                <a:lnTo>
                  <a:pt x="9928" y="8030"/>
                </a:lnTo>
                <a:lnTo>
                  <a:pt x="9976" y="7811"/>
                </a:lnTo>
                <a:lnTo>
                  <a:pt x="10001" y="7519"/>
                </a:lnTo>
                <a:lnTo>
                  <a:pt x="10001" y="7227"/>
                </a:lnTo>
                <a:lnTo>
                  <a:pt x="9952" y="6959"/>
                </a:lnTo>
                <a:lnTo>
                  <a:pt x="9903" y="6692"/>
                </a:lnTo>
                <a:lnTo>
                  <a:pt x="9806" y="6448"/>
                </a:lnTo>
                <a:lnTo>
                  <a:pt x="9660" y="6205"/>
                </a:lnTo>
                <a:lnTo>
                  <a:pt x="9514" y="5986"/>
                </a:lnTo>
                <a:lnTo>
                  <a:pt x="9344" y="5767"/>
                </a:lnTo>
                <a:lnTo>
                  <a:pt x="9149" y="5597"/>
                </a:lnTo>
                <a:lnTo>
                  <a:pt x="8930" y="5426"/>
                </a:lnTo>
                <a:lnTo>
                  <a:pt x="8711" y="5280"/>
                </a:lnTo>
                <a:lnTo>
                  <a:pt x="8468" y="5159"/>
                </a:lnTo>
                <a:lnTo>
                  <a:pt x="8200" y="5086"/>
                </a:lnTo>
                <a:lnTo>
                  <a:pt x="7932" y="5013"/>
                </a:lnTo>
                <a:lnTo>
                  <a:pt x="7665" y="4988"/>
                </a:lnTo>
                <a:close/>
                <a:moveTo>
                  <a:pt x="6570" y="414"/>
                </a:moveTo>
                <a:lnTo>
                  <a:pt x="6789" y="438"/>
                </a:lnTo>
                <a:lnTo>
                  <a:pt x="7032" y="438"/>
                </a:lnTo>
                <a:lnTo>
                  <a:pt x="7494" y="462"/>
                </a:lnTo>
                <a:lnTo>
                  <a:pt x="8103" y="487"/>
                </a:lnTo>
                <a:lnTo>
                  <a:pt x="8395" y="511"/>
                </a:lnTo>
                <a:lnTo>
                  <a:pt x="8687" y="511"/>
                </a:lnTo>
                <a:lnTo>
                  <a:pt x="8687" y="681"/>
                </a:lnTo>
                <a:lnTo>
                  <a:pt x="8687" y="852"/>
                </a:lnTo>
                <a:lnTo>
                  <a:pt x="8419" y="754"/>
                </a:lnTo>
                <a:lnTo>
                  <a:pt x="8273" y="730"/>
                </a:lnTo>
                <a:lnTo>
                  <a:pt x="8127" y="706"/>
                </a:lnTo>
                <a:lnTo>
                  <a:pt x="8005" y="706"/>
                </a:lnTo>
                <a:lnTo>
                  <a:pt x="7859" y="730"/>
                </a:lnTo>
                <a:lnTo>
                  <a:pt x="7738" y="779"/>
                </a:lnTo>
                <a:lnTo>
                  <a:pt x="7640" y="876"/>
                </a:lnTo>
                <a:lnTo>
                  <a:pt x="7616" y="925"/>
                </a:lnTo>
                <a:lnTo>
                  <a:pt x="7616" y="949"/>
                </a:lnTo>
                <a:lnTo>
                  <a:pt x="7640" y="998"/>
                </a:lnTo>
                <a:lnTo>
                  <a:pt x="7957" y="998"/>
                </a:lnTo>
                <a:lnTo>
                  <a:pt x="8224" y="1022"/>
                </a:lnTo>
                <a:lnTo>
                  <a:pt x="8468" y="1095"/>
                </a:lnTo>
                <a:lnTo>
                  <a:pt x="8735" y="1192"/>
                </a:lnTo>
                <a:lnTo>
                  <a:pt x="8760" y="1338"/>
                </a:lnTo>
                <a:lnTo>
                  <a:pt x="8565" y="1338"/>
                </a:lnTo>
                <a:lnTo>
                  <a:pt x="7932" y="1290"/>
                </a:lnTo>
                <a:lnTo>
                  <a:pt x="7713" y="1265"/>
                </a:lnTo>
                <a:lnTo>
                  <a:pt x="7616" y="1265"/>
                </a:lnTo>
                <a:lnTo>
                  <a:pt x="7494" y="1314"/>
                </a:lnTo>
                <a:lnTo>
                  <a:pt x="7470" y="1363"/>
                </a:lnTo>
                <a:lnTo>
                  <a:pt x="7470" y="1411"/>
                </a:lnTo>
                <a:lnTo>
                  <a:pt x="7519" y="1509"/>
                </a:lnTo>
                <a:lnTo>
                  <a:pt x="7592" y="1582"/>
                </a:lnTo>
                <a:lnTo>
                  <a:pt x="7689" y="1630"/>
                </a:lnTo>
                <a:lnTo>
                  <a:pt x="7786" y="1655"/>
                </a:lnTo>
                <a:lnTo>
                  <a:pt x="8030" y="1679"/>
                </a:lnTo>
                <a:lnTo>
                  <a:pt x="8224" y="1703"/>
                </a:lnTo>
                <a:lnTo>
                  <a:pt x="8516" y="1752"/>
                </a:lnTo>
                <a:lnTo>
                  <a:pt x="8833" y="1776"/>
                </a:lnTo>
                <a:lnTo>
                  <a:pt x="8881" y="2117"/>
                </a:lnTo>
                <a:lnTo>
                  <a:pt x="8857" y="2117"/>
                </a:lnTo>
                <a:lnTo>
                  <a:pt x="8711" y="2068"/>
                </a:lnTo>
                <a:lnTo>
                  <a:pt x="8565" y="2020"/>
                </a:lnTo>
                <a:lnTo>
                  <a:pt x="8249" y="1995"/>
                </a:lnTo>
                <a:lnTo>
                  <a:pt x="8005" y="1947"/>
                </a:lnTo>
                <a:lnTo>
                  <a:pt x="7713" y="1947"/>
                </a:lnTo>
                <a:lnTo>
                  <a:pt x="7713" y="1995"/>
                </a:lnTo>
                <a:lnTo>
                  <a:pt x="7689" y="2044"/>
                </a:lnTo>
                <a:lnTo>
                  <a:pt x="7762" y="2166"/>
                </a:lnTo>
                <a:lnTo>
                  <a:pt x="7835" y="2239"/>
                </a:lnTo>
                <a:lnTo>
                  <a:pt x="7957" y="2287"/>
                </a:lnTo>
                <a:lnTo>
                  <a:pt x="8078" y="2336"/>
                </a:lnTo>
                <a:lnTo>
                  <a:pt x="8419" y="2409"/>
                </a:lnTo>
                <a:lnTo>
                  <a:pt x="8760" y="2458"/>
                </a:lnTo>
                <a:lnTo>
                  <a:pt x="8833" y="2458"/>
                </a:lnTo>
                <a:lnTo>
                  <a:pt x="8881" y="2433"/>
                </a:lnTo>
                <a:lnTo>
                  <a:pt x="8930" y="2409"/>
                </a:lnTo>
                <a:lnTo>
                  <a:pt x="8954" y="2385"/>
                </a:lnTo>
                <a:lnTo>
                  <a:pt x="9027" y="2506"/>
                </a:lnTo>
                <a:lnTo>
                  <a:pt x="9076" y="2579"/>
                </a:lnTo>
                <a:lnTo>
                  <a:pt x="9125" y="2604"/>
                </a:lnTo>
                <a:lnTo>
                  <a:pt x="9198" y="2628"/>
                </a:lnTo>
                <a:lnTo>
                  <a:pt x="9246" y="2628"/>
                </a:lnTo>
                <a:lnTo>
                  <a:pt x="9490" y="2701"/>
                </a:lnTo>
                <a:lnTo>
                  <a:pt x="9733" y="2798"/>
                </a:lnTo>
                <a:lnTo>
                  <a:pt x="9952" y="2920"/>
                </a:lnTo>
                <a:lnTo>
                  <a:pt x="10171" y="3066"/>
                </a:lnTo>
                <a:lnTo>
                  <a:pt x="10220" y="3090"/>
                </a:lnTo>
                <a:lnTo>
                  <a:pt x="10268" y="3115"/>
                </a:lnTo>
                <a:lnTo>
                  <a:pt x="10390" y="3115"/>
                </a:lnTo>
                <a:lnTo>
                  <a:pt x="10463" y="3042"/>
                </a:lnTo>
                <a:lnTo>
                  <a:pt x="10512" y="2969"/>
                </a:lnTo>
                <a:lnTo>
                  <a:pt x="10633" y="2896"/>
                </a:lnTo>
                <a:lnTo>
                  <a:pt x="10755" y="2823"/>
                </a:lnTo>
                <a:lnTo>
                  <a:pt x="10950" y="2652"/>
                </a:lnTo>
                <a:lnTo>
                  <a:pt x="11412" y="2312"/>
                </a:lnTo>
                <a:lnTo>
                  <a:pt x="11655" y="2166"/>
                </a:lnTo>
                <a:lnTo>
                  <a:pt x="11899" y="2044"/>
                </a:lnTo>
                <a:lnTo>
                  <a:pt x="11972" y="1995"/>
                </a:lnTo>
                <a:lnTo>
                  <a:pt x="11996" y="1947"/>
                </a:lnTo>
                <a:lnTo>
                  <a:pt x="12093" y="2020"/>
                </a:lnTo>
                <a:lnTo>
                  <a:pt x="12385" y="2239"/>
                </a:lnTo>
                <a:lnTo>
                  <a:pt x="12653" y="2458"/>
                </a:lnTo>
                <a:lnTo>
                  <a:pt x="12872" y="2701"/>
                </a:lnTo>
                <a:lnTo>
                  <a:pt x="13091" y="2944"/>
                </a:lnTo>
                <a:lnTo>
                  <a:pt x="13188" y="3066"/>
                </a:lnTo>
                <a:lnTo>
                  <a:pt x="13286" y="3188"/>
                </a:lnTo>
                <a:lnTo>
                  <a:pt x="13115" y="3382"/>
                </a:lnTo>
                <a:lnTo>
                  <a:pt x="12896" y="3188"/>
                </a:lnTo>
                <a:lnTo>
                  <a:pt x="12677" y="2993"/>
                </a:lnTo>
                <a:lnTo>
                  <a:pt x="12580" y="2920"/>
                </a:lnTo>
                <a:lnTo>
                  <a:pt x="12458" y="2871"/>
                </a:lnTo>
                <a:lnTo>
                  <a:pt x="12337" y="2823"/>
                </a:lnTo>
                <a:lnTo>
                  <a:pt x="12215" y="2798"/>
                </a:lnTo>
                <a:lnTo>
                  <a:pt x="12166" y="2823"/>
                </a:lnTo>
                <a:lnTo>
                  <a:pt x="12142" y="2847"/>
                </a:lnTo>
                <a:lnTo>
                  <a:pt x="12118" y="2896"/>
                </a:lnTo>
                <a:lnTo>
                  <a:pt x="12142" y="2944"/>
                </a:lnTo>
                <a:lnTo>
                  <a:pt x="12215" y="3042"/>
                </a:lnTo>
                <a:lnTo>
                  <a:pt x="12288" y="3115"/>
                </a:lnTo>
                <a:lnTo>
                  <a:pt x="12458" y="3261"/>
                </a:lnTo>
                <a:lnTo>
                  <a:pt x="12677" y="3480"/>
                </a:lnTo>
                <a:lnTo>
                  <a:pt x="12896" y="3650"/>
                </a:lnTo>
                <a:lnTo>
                  <a:pt x="12921" y="3650"/>
                </a:lnTo>
                <a:lnTo>
                  <a:pt x="12750" y="3869"/>
                </a:lnTo>
                <a:lnTo>
                  <a:pt x="12653" y="3747"/>
                </a:lnTo>
                <a:lnTo>
                  <a:pt x="12531" y="3626"/>
                </a:lnTo>
                <a:lnTo>
                  <a:pt x="12458" y="3528"/>
                </a:lnTo>
                <a:lnTo>
                  <a:pt x="12361" y="3431"/>
                </a:lnTo>
                <a:lnTo>
                  <a:pt x="12264" y="3334"/>
                </a:lnTo>
                <a:lnTo>
                  <a:pt x="12142" y="3285"/>
                </a:lnTo>
                <a:lnTo>
                  <a:pt x="12118" y="3285"/>
                </a:lnTo>
                <a:lnTo>
                  <a:pt x="12069" y="3309"/>
                </a:lnTo>
                <a:lnTo>
                  <a:pt x="12069" y="3334"/>
                </a:lnTo>
                <a:lnTo>
                  <a:pt x="12069" y="3382"/>
                </a:lnTo>
                <a:lnTo>
                  <a:pt x="12093" y="3504"/>
                </a:lnTo>
                <a:lnTo>
                  <a:pt x="12142" y="3626"/>
                </a:lnTo>
                <a:lnTo>
                  <a:pt x="12288" y="3869"/>
                </a:lnTo>
                <a:lnTo>
                  <a:pt x="12385" y="4039"/>
                </a:lnTo>
                <a:lnTo>
                  <a:pt x="12531" y="4210"/>
                </a:lnTo>
                <a:lnTo>
                  <a:pt x="12434" y="4331"/>
                </a:lnTo>
                <a:lnTo>
                  <a:pt x="12312" y="4526"/>
                </a:lnTo>
                <a:lnTo>
                  <a:pt x="12215" y="4356"/>
                </a:lnTo>
                <a:lnTo>
                  <a:pt x="12069" y="4185"/>
                </a:lnTo>
                <a:lnTo>
                  <a:pt x="11947" y="4015"/>
                </a:lnTo>
                <a:lnTo>
                  <a:pt x="11850" y="3845"/>
                </a:lnTo>
                <a:lnTo>
                  <a:pt x="11801" y="3796"/>
                </a:lnTo>
                <a:lnTo>
                  <a:pt x="11753" y="3772"/>
                </a:lnTo>
                <a:lnTo>
                  <a:pt x="11680" y="3772"/>
                </a:lnTo>
                <a:lnTo>
                  <a:pt x="11631" y="3845"/>
                </a:lnTo>
                <a:lnTo>
                  <a:pt x="11631" y="3966"/>
                </a:lnTo>
                <a:lnTo>
                  <a:pt x="11655" y="4064"/>
                </a:lnTo>
                <a:lnTo>
                  <a:pt x="11704" y="4185"/>
                </a:lnTo>
                <a:lnTo>
                  <a:pt x="11753" y="4283"/>
                </a:lnTo>
                <a:lnTo>
                  <a:pt x="12118" y="4842"/>
                </a:lnTo>
                <a:lnTo>
                  <a:pt x="12166" y="4891"/>
                </a:lnTo>
                <a:lnTo>
                  <a:pt x="12239" y="4915"/>
                </a:lnTo>
                <a:lnTo>
                  <a:pt x="12264" y="4940"/>
                </a:lnTo>
                <a:lnTo>
                  <a:pt x="12288" y="4964"/>
                </a:lnTo>
                <a:lnTo>
                  <a:pt x="12410" y="5232"/>
                </a:lnTo>
                <a:lnTo>
                  <a:pt x="12458" y="5524"/>
                </a:lnTo>
                <a:lnTo>
                  <a:pt x="12483" y="5694"/>
                </a:lnTo>
                <a:lnTo>
                  <a:pt x="12507" y="5864"/>
                </a:lnTo>
                <a:lnTo>
                  <a:pt x="12507" y="6035"/>
                </a:lnTo>
                <a:lnTo>
                  <a:pt x="12531" y="6205"/>
                </a:lnTo>
                <a:lnTo>
                  <a:pt x="12580" y="6278"/>
                </a:lnTo>
                <a:lnTo>
                  <a:pt x="12629" y="6302"/>
                </a:lnTo>
                <a:lnTo>
                  <a:pt x="12702" y="6327"/>
                </a:lnTo>
                <a:lnTo>
                  <a:pt x="12775" y="6327"/>
                </a:lnTo>
                <a:lnTo>
                  <a:pt x="12994" y="6400"/>
                </a:lnTo>
                <a:lnTo>
                  <a:pt x="13213" y="6424"/>
                </a:lnTo>
                <a:lnTo>
                  <a:pt x="13651" y="6473"/>
                </a:lnTo>
                <a:lnTo>
                  <a:pt x="13967" y="6521"/>
                </a:lnTo>
                <a:lnTo>
                  <a:pt x="14283" y="6570"/>
                </a:lnTo>
                <a:lnTo>
                  <a:pt x="14502" y="6643"/>
                </a:lnTo>
                <a:lnTo>
                  <a:pt x="14600" y="6692"/>
                </a:lnTo>
                <a:lnTo>
                  <a:pt x="14697" y="6692"/>
                </a:lnTo>
                <a:lnTo>
                  <a:pt x="14673" y="6959"/>
                </a:lnTo>
                <a:lnTo>
                  <a:pt x="14648" y="7227"/>
                </a:lnTo>
                <a:lnTo>
                  <a:pt x="14673" y="7738"/>
                </a:lnTo>
                <a:lnTo>
                  <a:pt x="14648" y="8176"/>
                </a:lnTo>
                <a:lnTo>
                  <a:pt x="14648" y="8395"/>
                </a:lnTo>
                <a:lnTo>
                  <a:pt x="14673" y="8614"/>
                </a:lnTo>
                <a:lnTo>
                  <a:pt x="14454" y="8638"/>
                </a:lnTo>
                <a:lnTo>
                  <a:pt x="14454" y="8638"/>
                </a:lnTo>
                <a:lnTo>
                  <a:pt x="14478" y="8541"/>
                </a:lnTo>
                <a:lnTo>
                  <a:pt x="14478" y="8443"/>
                </a:lnTo>
                <a:lnTo>
                  <a:pt x="14454" y="8249"/>
                </a:lnTo>
                <a:lnTo>
                  <a:pt x="14405" y="7981"/>
                </a:lnTo>
                <a:lnTo>
                  <a:pt x="14381" y="7884"/>
                </a:lnTo>
                <a:lnTo>
                  <a:pt x="14332" y="7762"/>
                </a:lnTo>
                <a:lnTo>
                  <a:pt x="14308" y="7738"/>
                </a:lnTo>
                <a:lnTo>
                  <a:pt x="14283" y="7713"/>
                </a:lnTo>
                <a:lnTo>
                  <a:pt x="14235" y="7738"/>
                </a:lnTo>
                <a:lnTo>
                  <a:pt x="14210" y="7762"/>
                </a:lnTo>
                <a:lnTo>
                  <a:pt x="14162" y="7884"/>
                </a:lnTo>
                <a:lnTo>
                  <a:pt x="14137" y="7981"/>
                </a:lnTo>
                <a:lnTo>
                  <a:pt x="14113" y="8249"/>
                </a:lnTo>
                <a:lnTo>
                  <a:pt x="14113" y="8468"/>
                </a:lnTo>
                <a:lnTo>
                  <a:pt x="14137" y="8565"/>
                </a:lnTo>
                <a:lnTo>
                  <a:pt x="14186" y="8662"/>
                </a:lnTo>
                <a:lnTo>
                  <a:pt x="13797" y="8687"/>
                </a:lnTo>
                <a:lnTo>
                  <a:pt x="13699" y="8687"/>
                </a:lnTo>
                <a:lnTo>
                  <a:pt x="13748" y="8589"/>
                </a:lnTo>
                <a:lnTo>
                  <a:pt x="13797" y="8346"/>
                </a:lnTo>
                <a:lnTo>
                  <a:pt x="13845" y="8103"/>
                </a:lnTo>
                <a:lnTo>
                  <a:pt x="13870" y="7835"/>
                </a:lnTo>
                <a:lnTo>
                  <a:pt x="13845" y="7762"/>
                </a:lnTo>
                <a:lnTo>
                  <a:pt x="13772" y="7713"/>
                </a:lnTo>
                <a:lnTo>
                  <a:pt x="13699" y="7713"/>
                </a:lnTo>
                <a:lnTo>
                  <a:pt x="13651" y="7762"/>
                </a:lnTo>
                <a:lnTo>
                  <a:pt x="13626" y="7811"/>
                </a:lnTo>
                <a:lnTo>
                  <a:pt x="13480" y="8273"/>
                </a:lnTo>
                <a:lnTo>
                  <a:pt x="13407" y="8492"/>
                </a:lnTo>
                <a:lnTo>
                  <a:pt x="13407" y="8614"/>
                </a:lnTo>
                <a:lnTo>
                  <a:pt x="13407" y="8662"/>
                </a:lnTo>
                <a:lnTo>
                  <a:pt x="13432" y="8711"/>
                </a:lnTo>
                <a:lnTo>
                  <a:pt x="13237" y="8711"/>
                </a:lnTo>
                <a:lnTo>
                  <a:pt x="13042" y="8735"/>
                </a:lnTo>
                <a:lnTo>
                  <a:pt x="13091" y="8443"/>
                </a:lnTo>
                <a:lnTo>
                  <a:pt x="13115" y="8176"/>
                </a:lnTo>
                <a:lnTo>
                  <a:pt x="13091" y="8030"/>
                </a:lnTo>
                <a:lnTo>
                  <a:pt x="13067" y="7908"/>
                </a:lnTo>
                <a:lnTo>
                  <a:pt x="13042" y="7859"/>
                </a:lnTo>
                <a:lnTo>
                  <a:pt x="13018" y="7835"/>
                </a:lnTo>
                <a:lnTo>
                  <a:pt x="12969" y="7835"/>
                </a:lnTo>
                <a:lnTo>
                  <a:pt x="12921" y="7859"/>
                </a:lnTo>
                <a:lnTo>
                  <a:pt x="12848" y="7957"/>
                </a:lnTo>
                <a:lnTo>
                  <a:pt x="12823" y="8054"/>
                </a:lnTo>
                <a:lnTo>
                  <a:pt x="12750" y="8273"/>
                </a:lnTo>
                <a:lnTo>
                  <a:pt x="12604" y="8906"/>
                </a:lnTo>
                <a:lnTo>
                  <a:pt x="12604" y="8954"/>
                </a:lnTo>
                <a:lnTo>
                  <a:pt x="12629" y="9027"/>
                </a:lnTo>
                <a:lnTo>
                  <a:pt x="12507" y="9271"/>
                </a:lnTo>
                <a:lnTo>
                  <a:pt x="12385" y="9514"/>
                </a:lnTo>
                <a:lnTo>
                  <a:pt x="12288" y="9660"/>
                </a:lnTo>
                <a:lnTo>
                  <a:pt x="12191" y="9806"/>
                </a:lnTo>
                <a:lnTo>
                  <a:pt x="11996" y="10049"/>
                </a:lnTo>
                <a:lnTo>
                  <a:pt x="11947" y="10122"/>
                </a:lnTo>
                <a:lnTo>
                  <a:pt x="11947" y="10171"/>
                </a:lnTo>
                <a:lnTo>
                  <a:pt x="11972" y="10244"/>
                </a:lnTo>
                <a:lnTo>
                  <a:pt x="11996" y="10293"/>
                </a:lnTo>
                <a:lnTo>
                  <a:pt x="12045" y="10341"/>
                </a:lnTo>
                <a:lnTo>
                  <a:pt x="12166" y="10341"/>
                </a:lnTo>
                <a:lnTo>
                  <a:pt x="12239" y="10317"/>
                </a:lnTo>
                <a:lnTo>
                  <a:pt x="12337" y="10487"/>
                </a:lnTo>
                <a:lnTo>
                  <a:pt x="12483" y="10633"/>
                </a:lnTo>
                <a:lnTo>
                  <a:pt x="12726" y="10950"/>
                </a:lnTo>
                <a:lnTo>
                  <a:pt x="12994" y="11339"/>
                </a:lnTo>
                <a:lnTo>
                  <a:pt x="13237" y="11728"/>
                </a:lnTo>
                <a:lnTo>
                  <a:pt x="13067" y="11947"/>
                </a:lnTo>
                <a:lnTo>
                  <a:pt x="12872" y="12166"/>
                </a:lnTo>
                <a:lnTo>
                  <a:pt x="12483" y="12556"/>
                </a:lnTo>
                <a:lnTo>
                  <a:pt x="12191" y="12848"/>
                </a:lnTo>
                <a:lnTo>
                  <a:pt x="12045" y="12994"/>
                </a:lnTo>
                <a:lnTo>
                  <a:pt x="11923" y="13164"/>
                </a:lnTo>
                <a:lnTo>
                  <a:pt x="11704" y="13018"/>
                </a:lnTo>
                <a:lnTo>
                  <a:pt x="11874" y="12945"/>
                </a:lnTo>
                <a:lnTo>
                  <a:pt x="12020" y="12848"/>
                </a:lnTo>
                <a:lnTo>
                  <a:pt x="12288" y="12677"/>
                </a:lnTo>
                <a:lnTo>
                  <a:pt x="12337" y="12629"/>
                </a:lnTo>
                <a:lnTo>
                  <a:pt x="12361" y="12580"/>
                </a:lnTo>
                <a:lnTo>
                  <a:pt x="12361" y="12507"/>
                </a:lnTo>
                <a:lnTo>
                  <a:pt x="12337" y="12458"/>
                </a:lnTo>
                <a:lnTo>
                  <a:pt x="12312" y="12434"/>
                </a:lnTo>
                <a:lnTo>
                  <a:pt x="12264" y="12385"/>
                </a:lnTo>
                <a:lnTo>
                  <a:pt x="12191" y="12385"/>
                </a:lnTo>
                <a:lnTo>
                  <a:pt x="12118" y="12410"/>
                </a:lnTo>
                <a:lnTo>
                  <a:pt x="11899" y="12531"/>
                </a:lnTo>
                <a:lnTo>
                  <a:pt x="11655" y="12677"/>
                </a:lnTo>
                <a:lnTo>
                  <a:pt x="11388" y="12799"/>
                </a:lnTo>
                <a:lnTo>
                  <a:pt x="11266" y="12726"/>
                </a:lnTo>
                <a:lnTo>
                  <a:pt x="11315" y="12702"/>
                </a:lnTo>
                <a:lnTo>
                  <a:pt x="11534" y="12556"/>
                </a:lnTo>
                <a:lnTo>
                  <a:pt x="11631" y="12458"/>
                </a:lnTo>
                <a:lnTo>
                  <a:pt x="11704" y="12337"/>
                </a:lnTo>
                <a:lnTo>
                  <a:pt x="11728" y="12288"/>
                </a:lnTo>
                <a:lnTo>
                  <a:pt x="11728" y="12239"/>
                </a:lnTo>
                <a:lnTo>
                  <a:pt x="11704" y="12166"/>
                </a:lnTo>
                <a:lnTo>
                  <a:pt x="11680" y="12118"/>
                </a:lnTo>
                <a:lnTo>
                  <a:pt x="11631" y="12093"/>
                </a:lnTo>
                <a:lnTo>
                  <a:pt x="11582" y="12069"/>
                </a:lnTo>
                <a:lnTo>
                  <a:pt x="11534" y="12069"/>
                </a:lnTo>
                <a:lnTo>
                  <a:pt x="11461" y="12093"/>
                </a:lnTo>
                <a:lnTo>
                  <a:pt x="11290" y="12264"/>
                </a:lnTo>
                <a:lnTo>
                  <a:pt x="11096" y="12410"/>
                </a:lnTo>
                <a:lnTo>
                  <a:pt x="10974" y="12507"/>
                </a:lnTo>
                <a:lnTo>
                  <a:pt x="10731" y="12288"/>
                </a:lnTo>
                <a:lnTo>
                  <a:pt x="10950" y="12142"/>
                </a:lnTo>
                <a:lnTo>
                  <a:pt x="11071" y="12069"/>
                </a:lnTo>
                <a:lnTo>
                  <a:pt x="11193" y="11996"/>
                </a:lnTo>
                <a:lnTo>
                  <a:pt x="11242" y="11947"/>
                </a:lnTo>
                <a:lnTo>
                  <a:pt x="11266" y="11899"/>
                </a:lnTo>
                <a:lnTo>
                  <a:pt x="11290" y="11826"/>
                </a:lnTo>
                <a:lnTo>
                  <a:pt x="11290" y="11753"/>
                </a:lnTo>
                <a:lnTo>
                  <a:pt x="11266" y="11704"/>
                </a:lnTo>
                <a:lnTo>
                  <a:pt x="11217" y="11680"/>
                </a:lnTo>
                <a:lnTo>
                  <a:pt x="11096" y="11680"/>
                </a:lnTo>
                <a:lnTo>
                  <a:pt x="10974" y="11753"/>
                </a:lnTo>
                <a:lnTo>
                  <a:pt x="10877" y="11801"/>
                </a:lnTo>
                <a:lnTo>
                  <a:pt x="10633" y="11947"/>
                </a:lnTo>
                <a:lnTo>
                  <a:pt x="10390" y="12093"/>
                </a:lnTo>
                <a:lnTo>
                  <a:pt x="10293" y="12069"/>
                </a:lnTo>
                <a:lnTo>
                  <a:pt x="10147" y="12069"/>
                </a:lnTo>
                <a:lnTo>
                  <a:pt x="10098" y="12118"/>
                </a:lnTo>
                <a:lnTo>
                  <a:pt x="9952" y="12118"/>
                </a:lnTo>
                <a:lnTo>
                  <a:pt x="9855" y="12191"/>
                </a:lnTo>
                <a:lnTo>
                  <a:pt x="9733" y="12264"/>
                </a:lnTo>
                <a:lnTo>
                  <a:pt x="9587" y="12312"/>
                </a:lnTo>
                <a:lnTo>
                  <a:pt x="9319" y="12385"/>
                </a:lnTo>
                <a:lnTo>
                  <a:pt x="9198" y="12434"/>
                </a:lnTo>
                <a:lnTo>
                  <a:pt x="9100" y="12507"/>
                </a:lnTo>
                <a:lnTo>
                  <a:pt x="8979" y="12507"/>
                </a:lnTo>
                <a:lnTo>
                  <a:pt x="8930" y="12556"/>
                </a:lnTo>
                <a:lnTo>
                  <a:pt x="8906" y="12604"/>
                </a:lnTo>
                <a:lnTo>
                  <a:pt x="8906" y="12629"/>
                </a:lnTo>
                <a:lnTo>
                  <a:pt x="8857" y="12629"/>
                </a:lnTo>
                <a:lnTo>
                  <a:pt x="8735" y="12677"/>
                </a:lnTo>
                <a:lnTo>
                  <a:pt x="8638" y="12726"/>
                </a:lnTo>
                <a:lnTo>
                  <a:pt x="8419" y="12848"/>
                </a:lnTo>
                <a:lnTo>
                  <a:pt x="8297" y="12872"/>
                </a:lnTo>
                <a:lnTo>
                  <a:pt x="8200" y="12896"/>
                </a:lnTo>
                <a:lnTo>
                  <a:pt x="8103" y="12921"/>
                </a:lnTo>
                <a:lnTo>
                  <a:pt x="8005" y="12945"/>
                </a:lnTo>
                <a:lnTo>
                  <a:pt x="7957" y="13018"/>
                </a:lnTo>
                <a:lnTo>
                  <a:pt x="7981" y="13067"/>
                </a:lnTo>
                <a:lnTo>
                  <a:pt x="8030" y="13140"/>
                </a:lnTo>
                <a:lnTo>
                  <a:pt x="8127" y="13188"/>
                </a:lnTo>
                <a:lnTo>
                  <a:pt x="8224" y="13213"/>
                </a:lnTo>
                <a:lnTo>
                  <a:pt x="8346" y="13188"/>
                </a:lnTo>
                <a:lnTo>
                  <a:pt x="8468" y="13164"/>
                </a:lnTo>
                <a:lnTo>
                  <a:pt x="8589" y="13115"/>
                </a:lnTo>
                <a:lnTo>
                  <a:pt x="8833" y="12994"/>
                </a:lnTo>
                <a:lnTo>
                  <a:pt x="8808" y="13115"/>
                </a:lnTo>
                <a:lnTo>
                  <a:pt x="8638" y="13213"/>
                </a:lnTo>
                <a:lnTo>
                  <a:pt x="8443" y="13310"/>
                </a:lnTo>
                <a:lnTo>
                  <a:pt x="8224" y="13383"/>
                </a:lnTo>
                <a:lnTo>
                  <a:pt x="8127" y="13432"/>
                </a:lnTo>
                <a:lnTo>
                  <a:pt x="8054" y="13480"/>
                </a:lnTo>
                <a:lnTo>
                  <a:pt x="8030" y="13553"/>
                </a:lnTo>
                <a:lnTo>
                  <a:pt x="8054" y="13602"/>
                </a:lnTo>
                <a:lnTo>
                  <a:pt x="8103" y="13651"/>
                </a:lnTo>
                <a:lnTo>
                  <a:pt x="8176" y="13675"/>
                </a:lnTo>
                <a:lnTo>
                  <a:pt x="8297" y="13699"/>
                </a:lnTo>
                <a:lnTo>
                  <a:pt x="8443" y="13651"/>
                </a:lnTo>
                <a:lnTo>
                  <a:pt x="8589" y="13626"/>
                </a:lnTo>
                <a:lnTo>
                  <a:pt x="8760" y="13553"/>
                </a:lnTo>
                <a:lnTo>
                  <a:pt x="8711" y="13797"/>
                </a:lnTo>
                <a:lnTo>
                  <a:pt x="8711" y="13821"/>
                </a:lnTo>
                <a:lnTo>
                  <a:pt x="8662" y="13845"/>
                </a:lnTo>
                <a:lnTo>
                  <a:pt x="8419" y="13918"/>
                </a:lnTo>
                <a:lnTo>
                  <a:pt x="8176" y="13991"/>
                </a:lnTo>
                <a:lnTo>
                  <a:pt x="8030" y="14016"/>
                </a:lnTo>
                <a:lnTo>
                  <a:pt x="7957" y="14040"/>
                </a:lnTo>
                <a:lnTo>
                  <a:pt x="7957" y="14089"/>
                </a:lnTo>
                <a:lnTo>
                  <a:pt x="7932" y="14113"/>
                </a:lnTo>
                <a:lnTo>
                  <a:pt x="7932" y="14162"/>
                </a:lnTo>
                <a:lnTo>
                  <a:pt x="7957" y="14186"/>
                </a:lnTo>
                <a:lnTo>
                  <a:pt x="8030" y="14235"/>
                </a:lnTo>
                <a:lnTo>
                  <a:pt x="8127" y="14259"/>
                </a:lnTo>
                <a:lnTo>
                  <a:pt x="8224" y="14283"/>
                </a:lnTo>
                <a:lnTo>
                  <a:pt x="8322" y="14283"/>
                </a:lnTo>
                <a:lnTo>
                  <a:pt x="8419" y="14259"/>
                </a:lnTo>
                <a:lnTo>
                  <a:pt x="8614" y="14210"/>
                </a:lnTo>
                <a:lnTo>
                  <a:pt x="8614" y="14210"/>
                </a:lnTo>
                <a:lnTo>
                  <a:pt x="8589" y="14381"/>
                </a:lnTo>
                <a:lnTo>
                  <a:pt x="8589" y="14575"/>
                </a:lnTo>
                <a:lnTo>
                  <a:pt x="8103" y="14575"/>
                </a:lnTo>
                <a:lnTo>
                  <a:pt x="7616" y="14624"/>
                </a:lnTo>
                <a:lnTo>
                  <a:pt x="6765" y="14624"/>
                </a:lnTo>
                <a:lnTo>
                  <a:pt x="6765" y="14405"/>
                </a:lnTo>
                <a:lnTo>
                  <a:pt x="6740" y="14162"/>
                </a:lnTo>
                <a:lnTo>
                  <a:pt x="6692" y="13748"/>
                </a:lnTo>
                <a:lnTo>
                  <a:pt x="6643" y="13432"/>
                </a:lnTo>
                <a:lnTo>
                  <a:pt x="6570" y="13042"/>
                </a:lnTo>
                <a:lnTo>
                  <a:pt x="6521" y="12848"/>
                </a:lnTo>
                <a:lnTo>
                  <a:pt x="6448" y="12702"/>
                </a:lnTo>
                <a:lnTo>
                  <a:pt x="6351" y="12556"/>
                </a:lnTo>
                <a:lnTo>
                  <a:pt x="6302" y="12531"/>
                </a:lnTo>
                <a:lnTo>
                  <a:pt x="6229" y="12483"/>
                </a:lnTo>
                <a:lnTo>
                  <a:pt x="6156" y="12483"/>
                </a:lnTo>
                <a:lnTo>
                  <a:pt x="6083" y="12507"/>
                </a:lnTo>
                <a:lnTo>
                  <a:pt x="5864" y="12434"/>
                </a:lnTo>
                <a:lnTo>
                  <a:pt x="5670" y="12385"/>
                </a:lnTo>
                <a:lnTo>
                  <a:pt x="5524" y="12312"/>
                </a:lnTo>
                <a:lnTo>
                  <a:pt x="5378" y="12239"/>
                </a:lnTo>
                <a:lnTo>
                  <a:pt x="5232" y="12166"/>
                </a:lnTo>
                <a:lnTo>
                  <a:pt x="5086" y="12118"/>
                </a:lnTo>
                <a:lnTo>
                  <a:pt x="5013" y="12045"/>
                </a:lnTo>
                <a:lnTo>
                  <a:pt x="4940" y="11996"/>
                </a:lnTo>
                <a:lnTo>
                  <a:pt x="4842" y="11996"/>
                </a:lnTo>
                <a:lnTo>
                  <a:pt x="4794" y="12020"/>
                </a:lnTo>
                <a:lnTo>
                  <a:pt x="4745" y="12069"/>
                </a:lnTo>
                <a:lnTo>
                  <a:pt x="4429" y="11923"/>
                </a:lnTo>
                <a:lnTo>
                  <a:pt x="4210" y="11826"/>
                </a:lnTo>
                <a:lnTo>
                  <a:pt x="4112" y="11801"/>
                </a:lnTo>
                <a:lnTo>
                  <a:pt x="4064" y="11801"/>
                </a:lnTo>
                <a:lnTo>
                  <a:pt x="4015" y="11826"/>
                </a:lnTo>
                <a:lnTo>
                  <a:pt x="3966" y="11850"/>
                </a:lnTo>
                <a:lnTo>
                  <a:pt x="3966" y="11899"/>
                </a:lnTo>
                <a:lnTo>
                  <a:pt x="3966" y="11947"/>
                </a:lnTo>
                <a:lnTo>
                  <a:pt x="3991" y="12020"/>
                </a:lnTo>
                <a:lnTo>
                  <a:pt x="4088" y="12093"/>
                </a:lnTo>
                <a:lnTo>
                  <a:pt x="4307" y="12239"/>
                </a:lnTo>
                <a:lnTo>
                  <a:pt x="4477" y="12361"/>
                </a:lnTo>
                <a:lnTo>
                  <a:pt x="4356" y="12507"/>
                </a:lnTo>
                <a:lnTo>
                  <a:pt x="4331" y="12434"/>
                </a:lnTo>
                <a:lnTo>
                  <a:pt x="4283" y="12385"/>
                </a:lnTo>
                <a:lnTo>
                  <a:pt x="4185" y="12337"/>
                </a:lnTo>
                <a:lnTo>
                  <a:pt x="4088" y="12337"/>
                </a:lnTo>
                <a:lnTo>
                  <a:pt x="3942" y="12312"/>
                </a:lnTo>
                <a:lnTo>
                  <a:pt x="3820" y="12264"/>
                </a:lnTo>
                <a:lnTo>
                  <a:pt x="3723" y="12191"/>
                </a:lnTo>
                <a:lnTo>
                  <a:pt x="3601" y="12118"/>
                </a:lnTo>
                <a:lnTo>
                  <a:pt x="3504" y="12045"/>
                </a:lnTo>
                <a:lnTo>
                  <a:pt x="3382" y="11996"/>
                </a:lnTo>
                <a:lnTo>
                  <a:pt x="3334" y="11996"/>
                </a:lnTo>
                <a:lnTo>
                  <a:pt x="3309" y="12020"/>
                </a:lnTo>
                <a:lnTo>
                  <a:pt x="3285" y="12045"/>
                </a:lnTo>
                <a:lnTo>
                  <a:pt x="3285" y="12142"/>
                </a:lnTo>
                <a:lnTo>
                  <a:pt x="3309" y="12215"/>
                </a:lnTo>
                <a:lnTo>
                  <a:pt x="3334" y="12288"/>
                </a:lnTo>
                <a:lnTo>
                  <a:pt x="3382" y="12337"/>
                </a:lnTo>
                <a:lnTo>
                  <a:pt x="3504" y="12458"/>
                </a:lnTo>
                <a:lnTo>
                  <a:pt x="3650" y="12556"/>
                </a:lnTo>
                <a:lnTo>
                  <a:pt x="3747" y="12629"/>
                </a:lnTo>
                <a:lnTo>
                  <a:pt x="3869" y="12677"/>
                </a:lnTo>
                <a:lnTo>
                  <a:pt x="4015" y="12702"/>
                </a:lnTo>
                <a:lnTo>
                  <a:pt x="4137" y="12702"/>
                </a:lnTo>
                <a:lnTo>
                  <a:pt x="3820" y="12969"/>
                </a:lnTo>
                <a:lnTo>
                  <a:pt x="3796" y="12921"/>
                </a:lnTo>
                <a:lnTo>
                  <a:pt x="3772" y="12872"/>
                </a:lnTo>
                <a:lnTo>
                  <a:pt x="3723" y="12848"/>
                </a:lnTo>
                <a:lnTo>
                  <a:pt x="3650" y="12823"/>
                </a:lnTo>
                <a:lnTo>
                  <a:pt x="3553" y="12823"/>
                </a:lnTo>
                <a:lnTo>
                  <a:pt x="3480" y="12799"/>
                </a:lnTo>
                <a:lnTo>
                  <a:pt x="3334" y="12702"/>
                </a:lnTo>
                <a:lnTo>
                  <a:pt x="3188" y="12580"/>
                </a:lnTo>
                <a:lnTo>
                  <a:pt x="3163" y="12556"/>
                </a:lnTo>
                <a:lnTo>
                  <a:pt x="3115" y="12531"/>
                </a:lnTo>
                <a:lnTo>
                  <a:pt x="3066" y="12507"/>
                </a:lnTo>
                <a:lnTo>
                  <a:pt x="3017" y="12483"/>
                </a:lnTo>
                <a:lnTo>
                  <a:pt x="2993" y="12483"/>
                </a:lnTo>
                <a:lnTo>
                  <a:pt x="2969" y="12507"/>
                </a:lnTo>
                <a:lnTo>
                  <a:pt x="2944" y="12604"/>
                </a:lnTo>
                <a:lnTo>
                  <a:pt x="2944" y="12677"/>
                </a:lnTo>
                <a:lnTo>
                  <a:pt x="2944" y="12726"/>
                </a:lnTo>
                <a:lnTo>
                  <a:pt x="2969" y="12799"/>
                </a:lnTo>
                <a:lnTo>
                  <a:pt x="3017" y="12872"/>
                </a:lnTo>
                <a:lnTo>
                  <a:pt x="3115" y="12969"/>
                </a:lnTo>
                <a:lnTo>
                  <a:pt x="3285" y="13115"/>
                </a:lnTo>
                <a:lnTo>
                  <a:pt x="3382" y="13164"/>
                </a:lnTo>
                <a:lnTo>
                  <a:pt x="3504" y="13213"/>
                </a:lnTo>
                <a:lnTo>
                  <a:pt x="3309" y="13310"/>
                </a:lnTo>
                <a:lnTo>
                  <a:pt x="3261" y="13286"/>
                </a:lnTo>
                <a:lnTo>
                  <a:pt x="2896" y="12969"/>
                </a:lnTo>
                <a:lnTo>
                  <a:pt x="2531" y="12629"/>
                </a:lnTo>
                <a:lnTo>
                  <a:pt x="2214" y="12312"/>
                </a:lnTo>
                <a:lnTo>
                  <a:pt x="2068" y="12118"/>
                </a:lnTo>
                <a:lnTo>
                  <a:pt x="1947" y="11947"/>
                </a:lnTo>
                <a:lnTo>
                  <a:pt x="2093" y="11777"/>
                </a:lnTo>
                <a:lnTo>
                  <a:pt x="2214" y="11607"/>
                </a:lnTo>
                <a:lnTo>
                  <a:pt x="2433" y="11242"/>
                </a:lnTo>
                <a:lnTo>
                  <a:pt x="2798" y="10779"/>
                </a:lnTo>
                <a:lnTo>
                  <a:pt x="3139" y="10317"/>
                </a:lnTo>
                <a:lnTo>
                  <a:pt x="3163" y="10293"/>
                </a:lnTo>
                <a:lnTo>
                  <a:pt x="3236" y="10244"/>
                </a:lnTo>
                <a:lnTo>
                  <a:pt x="3285" y="10147"/>
                </a:lnTo>
                <a:lnTo>
                  <a:pt x="3285" y="10074"/>
                </a:lnTo>
                <a:lnTo>
                  <a:pt x="3261" y="10025"/>
                </a:lnTo>
                <a:lnTo>
                  <a:pt x="3212" y="9976"/>
                </a:lnTo>
                <a:lnTo>
                  <a:pt x="3090" y="9855"/>
                </a:lnTo>
                <a:lnTo>
                  <a:pt x="2969" y="9709"/>
                </a:lnTo>
                <a:lnTo>
                  <a:pt x="2750" y="9441"/>
                </a:lnTo>
                <a:lnTo>
                  <a:pt x="2628" y="9246"/>
                </a:lnTo>
                <a:lnTo>
                  <a:pt x="2628" y="9222"/>
                </a:lnTo>
                <a:lnTo>
                  <a:pt x="2628" y="9149"/>
                </a:lnTo>
                <a:lnTo>
                  <a:pt x="2604" y="9076"/>
                </a:lnTo>
                <a:lnTo>
                  <a:pt x="2579" y="9003"/>
                </a:lnTo>
                <a:lnTo>
                  <a:pt x="2506" y="8954"/>
                </a:lnTo>
                <a:lnTo>
                  <a:pt x="2409" y="8930"/>
                </a:lnTo>
                <a:lnTo>
                  <a:pt x="1460" y="8881"/>
                </a:lnTo>
                <a:lnTo>
                  <a:pt x="998" y="8808"/>
                </a:lnTo>
                <a:lnTo>
                  <a:pt x="754" y="8784"/>
                </a:lnTo>
                <a:lnTo>
                  <a:pt x="535" y="8711"/>
                </a:lnTo>
                <a:lnTo>
                  <a:pt x="535" y="8614"/>
                </a:lnTo>
                <a:lnTo>
                  <a:pt x="511" y="8492"/>
                </a:lnTo>
                <a:lnTo>
                  <a:pt x="462" y="8273"/>
                </a:lnTo>
                <a:lnTo>
                  <a:pt x="462" y="7908"/>
                </a:lnTo>
                <a:lnTo>
                  <a:pt x="462" y="7567"/>
                </a:lnTo>
                <a:lnTo>
                  <a:pt x="511" y="7105"/>
                </a:lnTo>
                <a:lnTo>
                  <a:pt x="535" y="6862"/>
                </a:lnTo>
                <a:lnTo>
                  <a:pt x="535" y="6740"/>
                </a:lnTo>
                <a:lnTo>
                  <a:pt x="511" y="6619"/>
                </a:lnTo>
                <a:lnTo>
                  <a:pt x="681" y="6570"/>
                </a:lnTo>
                <a:lnTo>
                  <a:pt x="1046" y="6497"/>
                </a:lnTo>
                <a:lnTo>
                  <a:pt x="949" y="6643"/>
                </a:lnTo>
                <a:lnTo>
                  <a:pt x="876" y="6789"/>
                </a:lnTo>
                <a:lnTo>
                  <a:pt x="754" y="7105"/>
                </a:lnTo>
                <a:lnTo>
                  <a:pt x="754" y="7203"/>
                </a:lnTo>
                <a:lnTo>
                  <a:pt x="779" y="7227"/>
                </a:lnTo>
                <a:lnTo>
                  <a:pt x="803" y="7276"/>
                </a:lnTo>
                <a:lnTo>
                  <a:pt x="876" y="7324"/>
                </a:lnTo>
                <a:lnTo>
                  <a:pt x="973" y="7324"/>
                </a:lnTo>
                <a:lnTo>
                  <a:pt x="1022" y="7300"/>
                </a:lnTo>
                <a:lnTo>
                  <a:pt x="1046" y="7276"/>
                </a:lnTo>
                <a:lnTo>
                  <a:pt x="1095" y="7203"/>
                </a:lnTo>
                <a:lnTo>
                  <a:pt x="1168" y="6984"/>
                </a:lnTo>
                <a:lnTo>
                  <a:pt x="1265" y="6765"/>
                </a:lnTo>
                <a:lnTo>
                  <a:pt x="1338" y="6619"/>
                </a:lnTo>
                <a:lnTo>
                  <a:pt x="1436" y="6448"/>
                </a:lnTo>
                <a:lnTo>
                  <a:pt x="1606" y="6424"/>
                </a:lnTo>
                <a:lnTo>
                  <a:pt x="1509" y="6570"/>
                </a:lnTo>
                <a:lnTo>
                  <a:pt x="1436" y="6740"/>
                </a:lnTo>
                <a:lnTo>
                  <a:pt x="1387" y="6911"/>
                </a:lnTo>
                <a:lnTo>
                  <a:pt x="1338" y="7057"/>
                </a:lnTo>
                <a:lnTo>
                  <a:pt x="1338" y="7105"/>
                </a:lnTo>
                <a:lnTo>
                  <a:pt x="1363" y="7154"/>
                </a:lnTo>
                <a:lnTo>
                  <a:pt x="1387" y="7203"/>
                </a:lnTo>
                <a:lnTo>
                  <a:pt x="1436" y="7251"/>
                </a:lnTo>
                <a:lnTo>
                  <a:pt x="1484" y="7276"/>
                </a:lnTo>
                <a:lnTo>
                  <a:pt x="1557" y="7276"/>
                </a:lnTo>
                <a:lnTo>
                  <a:pt x="1630" y="7227"/>
                </a:lnTo>
                <a:lnTo>
                  <a:pt x="1679" y="7178"/>
                </a:lnTo>
                <a:lnTo>
                  <a:pt x="1679" y="7154"/>
                </a:lnTo>
                <a:lnTo>
                  <a:pt x="1728" y="6935"/>
                </a:lnTo>
                <a:lnTo>
                  <a:pt x="1801" y="6716"/>
                </a:lnTo>
                <a:lnTo>
                  <a:pt x="1898" y="6570"/>
                </a:lnTo>
                <a:lnTo>
                  <a:pt x="1947" y="6424"/>
                </a:lnTo>
                <a:lnTo>
                  <a:pt x="2093" y="6424"/>
                </a:lnTo>
                <a:lnTo>
                  <a:pt x="2044" y="6546"/>
                </a:lnTo>
                <a:lnTo>
                  <a:pt x="1947" y="6813"/>
                </a:lnTo>
                <a:lnTo>
                  <a:pt x="1922" y="6935"/>
                </a:lnTo>
                <a:lnTo>
                  <a:pt x="1898" y="7057"/>
                </a:lnTo>
                <a:lnTo>
                  <a:pt x="1922" y="7105"/>
                </a:lnTo>
                <a:lnTo>
                  <a:pt x="1947" y="7154"/>
                </a:lnTo>
                <a:lnTo>
                  <a:pt x="2020" y="7203"/>
                </a:lnTo>
                <a:lnTo>
                  <a:pt x="2117" y="7203"/>
                </a:lnTo>
                <a:lnTo>
                  <a:pt x="2166" y="7178"/>
                </a:lnTo>
                <a:lnTo>
                  <a:pt x="2190" y="7130"/>
                </a:lnTo>
                <a:lnTo>
                  <a:pt x="2239" y="6935"/>
                </a:lnTo>
                <a:lnTo>
                  <a:pt x="2287" y="6716"/>
                </a:lnTo>
                <a:lnTo>
                  <a:pt x="2336" y="6546"/>
                </a:lnTo>
                <a:lnTo>
                  <a:pt x="2360" y="6400"/>
                </a:lnTo>
                <a:lnTo>
                  <a:pt x="2482" y="6375"/>
                </a:lnTo>
                <a:lnTo>
                  <a:pt x="2531" y="6351"/>
                </a:lnTo>
                <a:lnTo>
                  <a:pt x="2579" y="6302"/>
                </a:lnTo>
                <a:lnTo>
                  <a:pt x="2604" y="6254"/>
                </a:lnTo>
                <a:lnTo>
                  <a:pt x="2604" y="6205"/>
                </a:lnTo>
                <a:lnTo>
                  <a:pt x="2652" y="6132"/>
                </a:lnTo>
                <a:lnTo>
                  <a:pt x="2677" y="6059"/>
                </a:lnTo>
                <a:lnTo>
                  <a:pt x="2677" y="5913"/>
                </a:lnTo>
                <a:lnTo>
                  <a:pt x="2701" y="5767"/>
                </a:lnTo>
                <a:lnTo>
                  <a:pt x="2798" y="5499"/>
                </a:lnTo>
                <a:lnTo>
                  <a:pt x="2993" y="4964"/>
                </a:lnTo>
                <a:lnTo>
                  <a:pt x="3090" y="4891"/>
                </a:lnTo>
                <a:lnTo>
                  <a:pt x="3139" y="4794"/>
                </a:lnTo>
                <a:lnTo>
                  <a:pt x="3139" y="4745"/>
                </a:lnTo>
                <a:lnTo>
                  <a:pt x="3139" y="4696"/>
                </a:lnTo>
                <a:lnTo>
                  <a:pt x="3115" y="4648"/>
                </a:lnTo>
                <a:lnTo>
                  <a:pt x="3066" y="4575"/>
                </a:lnTo>
                <a:lnTo>
                  <a:pt x="2750" y="4234"/>
                </a:lnTo>
                <a:lnTo>
                  <a:pt x="2433" y="3893"/>
                </a:lnTo>
                <a:lnTo>
                  <a:pt x="2117" y="3528"/>
                </a:lnTo>
                <a:lnTo>
                  <a:pt x="1801" y="3188"/>
                </a:lnTo>
                <a:lnTo>
                  <a:pt x="1971" y="3042"/>
                </a:lnTo>
                <a:lnTo>
                  <a:pt x="2141" y="2871"/>
                </a:lnTo>
                <a:lnTo>
                  <a:pt x="2433" y="2506"/>
                </a:lnTo>
                <a:lnTo>
                  <a:pt x="2604" y="2336"/>
                </a:lnTo>
                <a:lnTo>
                  <a:pt x="2774" y="2166"/>
                </a:lnTo>
                <a:lnTo>
                  <a:pt x="2944" y="2044"/>
                </a:lnTo>
                <a:lnTo>
                  <a:pt x="3163" y="1947"/>
                </a:lnTo>
                <a:lnTo>
                  <a:pt x="3236" y="1922"/>
                </a:lnTo>
                <a:lnTo>
                  <a:pt x="3261" y="1922"/>
                </a:lnTo>
                <a:lnTo>
                  <a:pt x="3115" y="2020"/>
                </a:lnTo>
                <a:lnTo>
                  <a:pt x="2993" y="2117"/>
                </a:lnTo>
                <a:lnTo>
                  <a:pt x="2847" y="2263"/>
                </a:lnTo>
                <a:lnTo>
                  <a:pt x="2725" y="2409"/>
                </a:lnTo>
                <a:lnTo>
                  <a:pt x="2701" y="2506"/>
                </a:lnTo>
                <a:lnTo>
                  <a:pt x="2701" y="2579"/>
                </a:lnTo>
                <a:lnTo>
                  <a:pt x="2701" y="2652"/>
                </a:lnTo>
                <a:lnTo>
                  <a:pt x="2750" y="2701"/>
                </a:lnTo>
                <a:lnTo>
                  <a:pt x="2798" y="2725"/>
                </a:lnTo>
                <a:lnTo>
                  <a:pt x="2871" y="2725"/>
                </a:lnTo>
                <a:lnTo>
                  <a:pt x="2944" y="2677"/>
                </a:lnTo>
                <a:lnTo>
                  <a:pt x="2993" y="2628"/>
                </a:lnTo>
                <a:lnTo>
                  <a:pt x="3090" y="2506"/>
                </a:lnTo>
                <a:lnTo>
                  <a:pt x="3212" y="2360"/>
                </a:lnTo>
                <a:lnTo>
                  <a:pt x="3358" y="2239"/>
                </a:lnTo>
                <a:lnTo>
                  <a:pt x="3553" y="2117"/>
                </a:lnTo>
                <a:lnTo>
                  <a:pt x="3626" y="2166"/>
                </a:lnTo>
                <a:lnTo>
                  <a:pt x="3504" y="2263"/>
                </a:lnTo>
                <a:lnTo>
                  <a:pt x="3407" y="2336"/>
                </a:lnTo>
                <a:lnTo>
                  <a:pt x="3285" y="2458"/>
                </a:lnTo>
                <a:lnTo>
                  <a:pt x="3188" y="2579"/>
                </a:lnTo>
                <a:lnTo>
                  <a:pt x="3115" y="2725"/>
                </a:lnTo>
                <a:lnTo>
                  <a:pt x="3090" y="2798"/>
                </a:lnTo>
                <a:lnTo>
                  <a:pt x="3090" y="2871"/>
                </a:lnTo>
                <a:lnTo>
                  <a:pt x="3115" y="2920"/>
                </a:lnTo>
                <a:lnTo>
                  <a:pt x="3139" y="2944"/>
                </a:lnTo>
                <a:lnTo>
                  <a:pt x="3212" y="2969"/>
                </a:lnTo>
                <a:lnTo>
                  <a:pt x="3285" y="2969"/>
                </a:lnTo>
                <a:lnTo>
                  <a:pt x="3358" y="2944"/>
                </a:lnTo>
                <a:lnTo>
                  <a:pt x="3431" y="2847"/>
                </a:lnTo>
                <a:lnTo>
                  <a:pt x="3480" y="2750"/>
                </a:lnTo>
                <a:lnTo>
                  <a:pt x="3577" y="2652"/>
                </a:lnTo>
                <a:lnTo>
                  <a:pt x="3674" y="2555"/>
                </a:lnTo>
                <a:lnTo>
                  <a:pt x="3869" y="2360"/>
                </a:lnTo>
                <a:lnTo>
                  <a:pt x="3966" y="2433"/>
                </a:lnTo>
                <a:lnTo>
                  <a:pt x="4112" y="2506"/>
                </a:lnTo>
                <a:lnTo>
                  <a:pt x="3893" y="2628"/>
                </a:lnTo>
                <a:lnTo>
                  <a:pt x="3699" y="2750"/>
                </a:lnTo>
                <a:lnTo>
                  <a:pt x="3553" y="2871"/>
                </a:lnTo>
                <a:lnTo>
                  <a:pt x="3407" y="3017"/>
                </a:lnTo>
                <a:lnTo>
                  <a:pt x="3334" y="3115"/>
                </a:lnTo>
                <a:lnTo>
                  <a:pt x="3309" y="3188"/>
                </a:lnTo>
                <a:lnTo>
                  <a:pt x="3309" y="3285"/>
                </a:lnTo>
                <a:lnTo>
                  <a:pt x="3334" y="3382"/>
                </a:lnTo>
                <a:lnTo>
                  <a:pt x="3382" y="3431"/>
                </a:lnTo>
                <a:lnTo>
                  <a:pt x="3455" y="3455"/>
                </a:lnTo>
                <a:lnTo>
                  <a:pt x="3528" y="3431"/>
                </a:lnTo>
                <a:lnTo>
                  <a:pt x="3577" y="3382"/>
                </a:lnTo>
                <a:lnTo>
                  <a:pt x="3674" y="3261"/>
                </a:lnTo>
                <a:lnTo>
                  <a:pt x="3747" y="3139"/>
                </a:lnTo>
                <a:lnTo>
                  <a:pt x="3869" y="3042"/>
                </a:lnTo>
                <a:lnTo>
                  <a:pt x="3991" y="2969"/>
                </a:lnTo>
                <a:lnTo>
                  <a:pt x="4185" y="2847"/>
                </a:lnTo>
                <a:lnTo>
                  <a:pt x="4380" y="2701"/>
                </a:lnTo>
                <a:lnTo>
                  <a:pt x="4623" y="2871"/>
                </a:lnTo>
                <a:lnTo>
                  <a:pt x="4356" y="3066"/>
                </a:lnTo>
                <a:lnTo>
                  <a:pt x="4234" y="3139"/>
                </a:lnTo>
                <a:lnTo>
                  <a:pt x="4088" y="3261"/>
                </a:lnTo>
                <a:lnTo>
                  <a:pt x="3966" y="3382"/>
                </a:lnTo>
                <a:lnTo>
                  <a:pt x="3942" y="3455"/>
                </a:lnTo>
                <a:lnTo>
                  <a:pt x="3918" y="3528"/>
                </a:lnTo>
                <a:lnTo>
                  <a:pt x="3942" y="3577"/>
                </a:lnTo>
                <a:lnTo>
                  <a:pt x="3966" y="3601"/>
                </a:lnTo>
                <a:lnTo>
                  <a:pt x="4015" y="3626"/>
                </a:lnTo>
                <a:lnTo>
                  <a:pt x="4064" y="3626"/>
                </a:lnTo>
                <a:lnTo>
                  <a:pt x="4112" y="3601"/>
                </a:lnTo>
                <a:lnTo>
                  <a:pt x="4161" y="3553"/>
                </a:lnTo>
                <a:lnTo>
                  <a:pt x="4258" y="3480"/>
                </a:lnTo>
                <a:lnTo>
                  <a:pt x="4380" y="3358"/>
                </a:lnTo>
                <a:lnTo>
                  <a:pt x="4526" y="3261"/>
                </a:lnTo>
                <a:lnTo>
                  <a:pt x="4842" y="3042"/>
                </a:lnTo>
                <a:lnTo>
                  <a:pt x="4891" y="3066"/>
                </a:lnTo>
                <a:lnTo>
                  <a:pt x="4964" y="3090"/>
                </a:lnTo>
                <a:lnTo>
                  <a:pt x="5037" y="3090"/>
                </a:lnTo>
                <a:lnTo>
                  <a:pt x="5110" y="3042"/>
                </a:lnTo>
                <a:lnTo>
                  <a:pt x="5159" y="2993"/>
                </a:lnTo>
                <a:lnTo>
                  <a:pt x="5378" y="2896"/>
                </a:lnTo>
                <a:lnTo>
                  <a:pt x="5645" y="2798"/>
                </a:lnTo>
                <a:lnTo>
                  <a:pt x="6156" y="2652"/>
                </a:lnTo>
                <a:lnTo>
                  <a:pt x="6229" y="2604"/>
                </a:lnTo>
                <a:lnTo>
                  <a:pt x="6278" y="2531"/>
                </a:lnTo>
                <a:lnTo>
                  <a:pt x="6302" y="2506"/>
                </a:lnTo>
                <a:lnTo>
                  <a:pt x="6351" y="2360"/>
                </a:lnTo>
                <a:lnTo>
                  <a:pt x="6400" y="2214"/>
                </a:lnTo>
                <a:lnTo>
                  <a:pt x="6424" y="1922"/>
                </a:lnTo>
                <a:lnTo>
                  <a:pt x="6473" y="1314"/>
                </a:lnTo>
                <a:lnTo>
                  <a:pt x="6546" y="876"/>
                </a:lnTo>
                <a:lnTo>
                  <a:pt x="6570" y="633"/>
                </a:lnTo>
                <a:lnTo>
                  <a:pt x="6570" y="535"/>
                </a:lnTo>
                <a:lnTo>
                  <a:pt x="6570" y="414"/>
                </a:lnTo>
                <a:close/>
                <a:moveTo>
                  <a:pt x="17519" y="12093"/>
                </a:moveTo>
                <a:lnTo>
                  <a:pt x="17544" y="12142"/>
                </a:lnTo>
                <a:lnTo>
                  <a:pt x="17592" y="12191"/>
                </a:lnTo>
                <a:lnTo>
                  <a:pt x="17665" y="12215"/>
                </a:lnTo>
                <a:lnTo>
                  <a:pt x="17738" y="12215"/>
                </a:lnTo>
                <a:lnTo>
                  <a:pt x="18030" y="12239"/>
                </a:lnTo>
                <a:lnTo>
                  <a:pt x="18322" y="12312"/>
                </a:lnTo>
                <a:lnTo>
                  <a:pt x="18590" y="12434"/>
                </a:lnTo>
                <a:lnTo>
                  <a:pt x="18712" y="12507"/>
                </a:lnTo>
                <a:lnTo>
                  <a:pt x="18809" y="12604"/>
                </a:lnTo>
                <a:lnTo>
                  <a:pt x="18906" y="12702"/>
                </a:lnTo>
                <a:lnTo>
                  <a:pt x="18979" y="12799"/>
                </a:lnTo>
                <a:lnTo>
                  <a:pt x="19052" y="12921"/>
                </a:lnTo>
                <a:lnTo>
                  <a:pt x="19101" y="13042"/>
                </a:lnTo>
                <a:lnTo>
                  <a:pt x="19125" y="13188"/>
                </a:lnTo>
                <a:lnTo>
                  <a:pt x="19150" y="13334"/>
                </a:lnTo>
                <a:lnTo>
                  <a:pt x="19150" y="13480"/>
                </a:lnTo>
                <a:lnTo>
                  <a:pt x="19125" y="13651"/>
                </a:lnTo>
                <a:lnTo>
                  <a:pt x="19052" y="13870"/>
                </a:lnTo>
                <a:lnTo>
                  <a:pt x="18955" y="14089"/>
                </a:lnTo>
                <a:lnTo>
                  <a:pt x="18809" y="14283"/>
                </a:lnTo>
                <a:lnTo>
                  <a:pt x="18663" y="14454"/>
                </a:lnTo>
                <a:lnTo>
                  <a:pt x="18493" y="14624"/>
                </a:lnTo>
                <a:lnTo>
                  <a:pt x="18298" y="14770"/>
                </a:lnTo>
                <a:lnTo>
                  <a:pt x="18103" y="14867"/>
                </a:lnTo>
                <a:lnTo>
                  <a:pt x="17884" y="14965"/>
                </a:lnTo>
                <a:lnTo>
                  <a:pt x="17738" y="14989"/>
                </a:lnTo>
                <a:lnTo>
                  <a:pt x="17446" y="14989"/>
                </a:lnTo>
                <a:lnTo>
                  <a:pt x="17300" y="14965"/>
                </a:lnTo>
                <a:lnTo>
                  <a:pt x="17154" y="14916"/>
                </a:lnTo>
                <a:lnTo>
                  <a:pt x="17033" y="14843"/>
                </a:lnTo>
                <a:lnTo>
                  <a:pt x="16911" y="14746"/>
                </a:lnTo>
                <a:lnTo>
                  <a:pt x="16814" y="14648"/>
                </a:lnTo>
                <a:lnTo>
                  <a:pt x="16619" y="14429"/>
                </a:lnTo>
                <a:lnTo>
                  <a:pt x="16449" y="14186"/>
                </a:lnTo>
                <a:lnTo>
                  <a:pt x="16351" y="13894"/>
                </a:lnTo>
                <a:lnTo>
                  <a:pt x="16303" y="13626"/>
                </a:lnTo>
                <a:lnTo>
                  <a:pt x="16303" y="13456"/>
                </a:lnTo>
                <a:lnTo>
                  <a:pt x="16303" y="13286"/>
                </a:lnTo>
                <a:lnTo>
                  <a:pt x="16351" y="13115"/>
                </a:lnTo>
                <a:lnTo>
                  <a:pt x="16424" y="12969"/>
                </a:lnTo>
                <a:lnTo>
                  <a:pt x="16497" y="12823"/>
                </a:lnTo>
                <a:lnTo>
                  <a:pt x="16595" y="12677"/>
                </a:lnTo>
                <a:lnTo>
                  <a:pt x="16692" y="12556"/>
                </a:lnTo>
                <a:lnTo>
                  <a:pt x="16814" y="12434"/>
                </a:lnTo>
                <a:lnTo>
                  <a:pt x="16960" y="12312"/>
                </a:lnTo>
                <a:lnTo>
                  <a:pt x="17130" y="12215"/>
                </a:lnTo>
                <a:lnTo>
                  <a:pt x="17300" y="12142"/>
                </a:lnTo>
                <a:lnTo>
                  <a:pt x="17495" y="12093"/>
                </a:lnTo>
                <a:close/>
                <a:moveTo>
                  <a:pt x="7008" y="0"/>
                </a:moveTo>
                <a:lnTo>
                  <a:pt x="6692" y="24"/>
                </a:lnTo>
                <a:lnTo>
                  <a:pt x="6521" y="73"/>
                </a:lnTo>
                <a:lnTo>
                  <a:pt x="6375" y="122"/>
                </a:lnTo>
                <a:lnTo>
                  <a:pt x="6327" y="146"/>
                </a:lnTo>
                <a:lnTo>
                  <a:pt x="6302" y="170"/>
                </a:lnTo>
                <a:lnTo>
                  <a:pt x="6278" y="219"/>
                </a:lnTo>
                <a:lnTo>
                  <a:pt x="6278" y="268"/>
                </a:lnTo>
                <a:lnTo>
                  <a:pt x="6205" y="365"/>
                </a:lnTo>
                <a:lnTo>
                  <a:pt x="6156" y="462"/>
                </a:lnTo>
                <a:lnTo>
                  <a:pt x="6108" y="608"/>
                </a:lnTo>
                <a:lnTo>
                  <a:pt x="6083" y="730"/>
                </a:lnTo>
                <a:lnTo>
                  <a:pt x="6035" y="1265"/>
                </a:lnTo>
                <a:lnTo>
                  <a:pt x="5937" y="1776"/>
                </a:lnTo>
                <a:lnTo>
                  <a:pt x="5913" y="2020"/>
                </a:lnTo>
                <a:lnTo>
                  <a:pt x="5913" y="2287"/>
                </a:lnTo>
                <a:lnTo>
                  <a:pt x="5670" y="2360"/>
                </a:lnTo>
                <a:lnTo>
                  <a:pt x="5451" y="2458"/>
                </a:lnTo>
                <a:lnTo>
                  <a:pt x="4988" y="2677"/>
                </a:lnTo>
                <a:lnTo>
                  <a:pt x="4161" y="2093"/>
                </a:lnTo>
                <a:lnTo>
                  <a:pt x="3966" y="1947"/>
                </a:lnTo>
                <a:lnTo>
                  <a:pt x="3723" y="1776"/>
                </a:lnTo>
                <a:lnTo>
                  <a:pt x="3601" y="1703"/>
                </a:lnTo>
                <a:lnTo>
                  <a:pt x="3480" y="1630"/>
                </a:lnTo>
                <a:lnTo>
                  <a:pt x="3334" y="1606"/>
                </a:lnTo>
                <a:lnTo>
                  <a:pt x="3236" y="1606"/>
                </a:lnTo>
                <a:lnTo>
                  <a:pt x="3163" y="1557"/>
                </a:lnTo>
                <a:lnTo>
                  <a:pt x="3042" y="1557"/>
                </a:lnTo>
                <a:lnTo>
                  <a:pt x="2944" y="1606"/>
                </a:lnTo>
                <a:lnTo>
                  <a:pt x="2823" y="1679"/>
                </a:lnTo>
                <a:lnTo>
                  <a:pt x="2604" y="1825"/>
                </a:lnTo>
                <a:lnTo>
                  <a:pt x="2409" y="1995"/>
                </a:lnTo>
                <a:lnTo>
                  <a:pt x="2239" y="2190"/>
                </a:lnTo>
                <a:lnTo>
                  <a:pt x="1849" y="2604"/>
                </a:lnTo>
                <a:lnTo>
                  <a:pt x="1655" y="2798"/>
                </a:lnTo>
                <a:lnTo>
                  <a:pt x="1484" y="3042"/>
                </a:lnTo>
                <a:lnTo>
                  <a:pt x="1436" y="3066"/>
                </a:lnTo>
                <a:lnTo>
                  <a:pt x="1387" y="3115"/>
                </a:lnTo>
                <a:lnTo>
                  <a:pt x="1363" y="3163"/>
                </a:lnTo>
                <a:lnTo>
                  <a:pt x="1387" y="3236"/>
                </a:lnTo>
                <a:lnTo>
                  <a:pt x="1509" y="3455"/>
                </a:lnTo>
                <a:lnTo>
                  <a:pt x="1655" y="3650"/>
                </a:lnTo>
                <a:lnTo>
                  <a:pt x="1971" y="4039"/>
                </a:lnTo>
                <a:lnTo>
                  <a:pt x="2287" y="4477"/>
                </a:lnTo>
                <a:lnTo>
                  <a:pt x="2482" y="4672"/>
                </a:lnTo>
                <a:lnTo>
                  <a:pt x="2652" y="4867"/>
                </a:lnTo>
                <a:lnTo>
                  <a:pt x="2531" y="5061"/>
                </a:lnTo>
                <a:lnTo>
                  <a:pt x="2433" y="5280"/>
                </a:lnTo>
                <a:lnTo>
                  <a:pt x="2312" y="5597"/>
                </a:lnTo>
                <a:lnTo>
                  <a:pt x="2263" y="5791"/>
                </a:lnTo>
                <a:lnTo>
                  <a:pt x="2263" y="5962"/>
                </a:lnTo>
                <a:lnTo>
                  <a:pt x="1995" y="5962"/>
                </a:lnTo>
                <a:lnTo>
                  <a:pt x="1703" y="5986"/>
                </a:lnTo>
                <a:lnTo>
                  <a:pt x="1192" y="6083"/>
                </a:lnTo>
                <a:lnTo>
                  <a:pt x="973" y="6108"/>
                </a:lnTo>
                <a:lnTo>
                  <a:pt x="706" y="6181"/>
                </a:lnTo>
                <a:lnTo>
                  <a:pt x="584" y="6229"/>
                </a:lnTo>
                <a:lnTo>
                  <a:pt x="462" y="6278"/>
                </a:lnTo>
                <a:lnTo>
                  <a:pt x="365" y="6351"/>
                </a:lnTo>
                <a:lnTo>
                  <a:pt x="292" y="6424"/>
                </a:lnTo>
                <a:lnTo>
                  <a:pt x="243" y="6448"/>
                </a:lnTo>
                <a:lnTo>
                  <a:pt x="195" y="6473"/>
                </a:lnTo>
                <a:lnTo>
                  <a:pt x="146" y="6570"/>
                </a:lnTo>
                <a:lnTo>
                  <a:pt x="97" y="6692"/>
                </a:lnTo>
                <a:lnTo>
                  <a:pt x="73" y="6935"/>
                </a:lnTo>
                <a:lnTo>
                  <a:pt x="0" y="7738"/>
                </a:lnTo>
                <a:lnTo>
                  <a:pt x="0" y="8005"/>
                </a:lnTo>
                <a:lnTo>
                  <a:pt x="0" y="8346"/>
                </a:lnTo>
                <a:lnTo>
                  <a:pt x="24" y="8492"/>
                </a:lnTo>
                <a:lnTo>
                  <a:pt x="73" y="8638"/>
                </a:lnTo>
                <a:lnTo>
                  <a:pt x="122" y="8760"/>
                </a:lnTo>
                <a:lnTo>
                  <a:pt x="243" y="8833"/>
                </a:lnTo>
                <a:lnTo>
                  <a:pt x="219" y="8906"/>
                </a:lnTo>
                <a:lnTo>
                  <a:pt x="243" y="8954"/>
                </a:lnTo>
                <a:lnTo>
                  <a:pt x="268" y="9003"/>
                </a:lnTo>
                <a:lnTo>
                  <a:pt x="316" y="9027"/>
                </a:lnTo>
                <a:lnTo>
                  <a:pt x="560" y="9125"/>
                </a:lnTo>
                <a:lnTo>
                  <a:pt x="779" y="9198"/>
                </a:lnTo>
                <a:lnTo>
                  <a:pt x="1046" y="9246"/>
                </a:lnTo>
                <a:lnTo>
                  <a:pt x="1290" y="9271"/>
                </a:lnTo>
                <a:lnTo>
                  <a:pt x="1801" y="9344"/>
                </a:lnTo>
                <a:lnTo>
                  <a:pt x="2312" y="9368"/>
                </a:lnTo>
                <a:lnTo>
                  <a:pt x="2385" y="9538"/>
                </a:lnTo>
                <a:lnTo>
                  <a:pt x="2458" y="9660"/>
                </a:lnTo>
                <a:lnTo>
                  <a:pt x="2628" y="9952"/>
                </a:lnTo>
                <a:lnTo>
                  <a:pt x="2847" y="10195"/>
                </a:lnTo>
                <a:lnTo>
                  <a:pt x="2652" y="10366"/>
                </a:lnTo>
                <a:lnTo>
                  <a:pt x="2506" y="10560"/>
                </a:lnTo>
                <a:lnTo>
                  <a:pt x="2190" y="10925"/>
                </a:lnTo>
                <a:lnTo>
                  <a:pt x="1849" y="11363"/>
                </a:lnTo>
                <a:lnTo>
                  <a:pt x="1679" y="11558"/>
                </a:lnTo>
                <a:lnTo>
                  <a:pt x="1630" y="11680"/>
                </a:lnTo>
                <a:lnTo>
                  <a:pt x="1582" y="11777"/>
                </a:lnTo>
                <a:lnTo>
                  <a:pt x="1582" y="11850"/>
                </a:lnTo>
                <a:lnTo>
                  <a:pt x="1606" y="11923"/>
                </a:lnTo>
                <a:lnTo>
                  <a:pt x="1606" y="12045"/>
                </a:lnTo>
                <a:lnTo>
                  <a:pt x="1630" y="12166"/>
                </a:lnTo>
                <a:lnTo>
                  <a:pt x="1679" y="12264"/>
                </a:lnTo>
                <a:lnTo>
                  <a:pt x="1752" y="12385"/>
                </a:lnTo>
                <a:lnTo>
                  <a:pt x="1922" y="12604"/>
                </a:lnTo>
                <a:lnTo>
                  <a:pt x="2093" y="12775"/>
                </a:lnTo>
                <a:lnTo>
                  <a:pt x="2312" y="13018"/>
                </a:lnTo>
                <a:lnTo>
                  <a:pt x="2531" y="13237"/>
                </a:lnTo>
                <a:lnTo>
                  <a:pt x="2798" y="13456"/>
                </a:lnTo>
                <a:lnTo>
                  <a:pt x="3042" y="13651"/>
                </a:lnTo>
                <a:lnTo>
                  <a:pt x="3090" y="13699"/>
                </a:lnTo>
                <a:lnTo>
                  <a:pt x="3139" y="13699"/>
                </a:lnTo>
                <a:lnTo>
                  <a:pt x="3236" y="13675"/>
                </a:lnTo>
                <a:lnTo>
                  <a:pt x="3358" y="13699"/>
                </a:lnTo>
                <a:lnTo>
                  <a:pt x="3455" y="13675"/>
                </a:lnTo>
                <a:lnTo>
                  <a:pt x="3577" y="13651"/>
                </a:lnTo>
                <a:lnTo>
                  <a:pt x="3699" y="13602"/>
                </a:lnTo>
                <a:lnTo>
                  <a:pt x="3918" y="13456"/>
                </a:lnTo>
                <a:lnTo>
                  <a:pt x="4088" y="13334"/>
                </a:lnTo>
                <a:lnTo>
                  <a:pt x="4331" y="13140"/>
                </a:lnTo>
                <a:lnTo>
                  <a:pt x="4575" y="12921"/>
                </a:lnTo>
                <a:lnTo>
                  <a:pt x="5013" y="12434"/>
                </a:lnTo>
                <a:lnTo>
                  <a:pt x="5110" y="12531"/>
                </a:lnTo>
                <a:lnTo>
                  <a:pt x="5232" y="12580"/>
                </a:lnTo>
                <a:lnTo>
                  <a:pt x="5451" y="12677"/>
                </a:lnTo>
                <a:lnTo>
                  <a:pt x="5767" y="12823"/>
                </a:lnTo>
                <a:lnTo>
                  <a:pt x="5937" y="12872"/>
                </a:lnTo>
                <a:lnTo>
                  <a:pt x="6108" y="12896"/>
                </a:lnTo>
                <a:lnTo>
                  <a:pt x="6156" y="13091"/>
                </a:lnTo>
                <a:lnTo>
                  <a:pt x="6181" y="13261"/>
                </a:lnTo>
                <a:lnTo>
                  <a:pt x="6254" y="13651"/>
                </a:lnTo>
                <a:lnTo>
                  <a:pt x="6302" y="14040"/>
                </a:lnTo>
                <a:lnTo>
                  <a:pt x="6302" y="14259"/>
                </a:lnTo>
                <a:lnTo>
                  <a:pt x="6302" y="14502"/>
                </a:lnTo>
                <a:lnTo>
                  <a:pt x="6327" y="14600"/>
                </a:lnTo>
                <a:lnTo>
                  <a:pt x="6351" y="14721"/>
                </a:lnTo>
                <a:lnTo>
                  <a:pt x="6400" y="14794"/>
                </a:lnTo>
                <a:lnTo>
                  <a:pt x="6473" y="14867"/>
                </a:lnTo>
                <a:lnTo>
                  <a:pt x="6497" y="14892"/>
                </a:lnTo>
                <a:lnTo>
                  <a:pt x="6521" y="14940"/>
                </a:lnTo>
                <a:lnTo>
                  <a:pt x="6619" y="14989"/>
                </a:lnTo>
                <a:lnTo>
                  <a:pt x="6716" y="15038"/>
                </a:lnTo>
                <a:lnTo>
                  <a:pt x="6838" y="15062"/>
                </a:lnTo>
                <a:lnTo>
                  <a:pt x="6959" y="15086"/>
                </a:lnTo>
                <a:lnTo>
                  <a:pt x="7203" y="15086"/>
                </a:lnTo>
                <a:lnTo>
                  <a:pt x="7421" y="15062"/>
                </a:lnTo>
                <a:lnTo>
                  <a:pt x="8030" y="15038"/>
                </a:lnTo>
                <a:lnTo>
                  <a:pt x="8638" y="15038"/>
                </a:lnTo>
                <a:lnTo>
                  <a:pt x="8735" y="15013"/>
                </a:lnTo>
                <a:lnTo>
                  <a:pt x="8808" y="14965"/>
                </a:lnTo>
                <a:lnTo>
                  <a:pt x="8857" y="14867"/>
                </a:lnTo>
                <a:lnTo>
                  <a:pt x="8881" y="14794"/>
                </a:lnTo>
                <a:lnTo>
                  <a:pt x="8906" y="14770"/>
                </a:lnTo>
                <a:lnTo>
                  <a:pt x="8979" y="14673"/>
                </a:lnTo>
                <a:lnTo>
                  <a:pt x="9027" y="14551"/>
                </a:lnTo>
                <a:lnTo>
                  <a:pt x="9100" y="14283"/>
                </a:lnTo>
                <a:lnTo>
                  <a:pt x="9149" y="13772"/>
                </a:lnTo>
                <a:lnTo>
                  <a:pt x="9222" y="13286"/>
                </a:lnTo>
                <a:lnTo>
                  <a:pt x="9246" y="13042"/>
                </a:lnTo>
                <a:lnTo>
                  <a:pt x="9246" y="12799"/>
                </a:lnTo>
                <a:lnTo>
                  <a:pt x="9514" y="12799"/>
                </a:lnTo>
                <a:lnTo>
                  <a:pt x="9757" y="12726"/>
                </a:lnTo>
                <a:lnTo>
                  <a:pt x="10001" y="12629"/>
                </a:lnTo>
                <a:lnTo>
                  <a:pt x="10122" y="12556"/>
                </a:lnTo>
                <a:lnTo>
                  <a:pt x="10220" y="12483"/>
                </a:lnTo>
                <a:lnTo>
                  <a:pt x="10341" y="12604"/>
                </a:lnTo>
                <a:lnTo>
                  <a:pt x="10487" y="12726"/>
                </a:lnTo>
                <a:lnTo>
                  <a:pt x="10779" y="12945"/>
                </a:lnTo>
                <a:lnTo>
                  <a:pt x="11290" y="13310"/>
                </a:lnTo>
                <a:lnTo>
                  <a:pt x="11826" y="13675"/>
                </a:lnTo>
                <a:lnTo>
                  <a:pt x="11874" y="13699"/>
                </a:lnTo>
                <a:lnTo>
                  <a:pt x="11947" y="13724"/>
                </a:lnTo>
                <a:lnTo>
                  <a:pt x="11996" y="13699"/>
                </a:lnTo>
                <a:lnTo>
                  <a:pt x="12045" y="13675"/>
                </a:lnTo>
                <a:lnTo>
                  <a:pt x="12142" y="13602"/>
                </a:lnTo>
                <a:lnTo>
                  <a:pt x="12166" y="13480"/>
                </a:lnTo>
                <a:lnTo>
                  <a:pt x="12361" y="13334"/>
                </a:lnTo>
                <a:lnTo>
                  <a:pt x="12531" y="13164"/>
                </a:lnTo>
                <a:lnTo>
                  <a:pt x="12872" y="12799"/>
                </a:lnTo>
                <a:lnTo>
                  <a:pt x="13286" y="12385"/>
                </a:lnTo>
                <a:lnTo>
                  <a:pt x="13480" y="12166"/>
                </a:lnTo>
                <a:lnTo>
                  <a:pt x="13675" y="11947"/>
                </a:lnTo>
                <a:lnTo>
                  <a:pt x="13699" y="11874"/>
                </a:lnTo>
                <a:lnTo>
                  <a:pt x="13699" y="11801"/>
                </a:lnTo>
                <a:lnTo>
                  <a:pt x="13724" y="11704"/>
                </a:lnTo>
                <a:lnTo>
                  <a:pt x="13699" y="11607"/>
                </a:lnTo>
                <a:lnTo>
                  <a:pt x="13553" y="11363"/>
                </a:lnTo>
                <a:lnTo>
                  <a:pt x="13407" y="11120"/>
                </a:lnTo>
                <a:lnTo>
                  <a:pt x="13067" y="10682"/>
                </a:lnTo>
                <a:lnTo>
                  <a:pt x="12945" y="10512"/>
                </a:lnTo>
                <a:lnTo>
                  <a:pt x="12799" y="10341"/>
                </a:lnTo>
                <a:lnTo>
                  <a:pt x="12629" y="10195"/>
                </a:lnTo>
                <a:lnTo>
                  <a:pt x="12458" y="10074"/>
                </a:lnTo>
                <a:lnTo>
                  <a:pt x="12604" y="9855"/>
                </a:lnTo>
                <a:lnTo>
                  <a:pt x="12750" y="9611"/>
                </a:lnTo>
                <a:lnTo>
                  <a:pt x="12823" y="9368"/>
                </a:lnTo>
                <a:lnTo>
                  <a:pt x="12872" y="9125"/>
                </a:lnTo>
                <a:lnTo>
                  <a:pt x="12994" y="9149"/>
                </a:lnTo>
                <a:lnTo>
                  <a:pt x="13091" y="9173"/>
                </a:lnTo>
                <a:lnTo>
                  <a:pt x="13334" y="9173"/>
                </a:lnTo>
                <a:lnTo>
                  <a:pt x="13797" y="9149"/>
                </a:lnTo>
                <a:lnTo>
                  <a:pt x="14283" y="9125"/>
                </a:lnTo>
                <a:lnTo>
                  <a:pt x="14794" y="9076"/>
                </a:lnTo>
                <a:lnTo>
                  <a:pt x="14867" y="9052"/>
                </a:lnTo>
                <a:lnTo>
                  <a:pt x="14916" y="9003"/>
                </a:lnTo>
                <a:lnTo>
                  <a:pt x="14940" y="8954"/>
                </a:lnTo>
                <a:lnTo>
                  <a:pt x="14965" y="8906"/>
                </a:lnTo>
                <a:lnTo>
                  <a:pt x="15038" y="8881"/>
                </a:lnTo>
                <a:lnTo>
                  <a:pt x="15086" y="8833"/>
                </a:lnTo>
                <a:lnTo>
                  <a:pt x="15135" y="8760"/>
                </a:lnTo>
                <a:lnTo>
                  <a:pt x="15135" y="8687"/>
                </a:lnTo>
                <a:lnTo>
                  <a:pt x="15135" y="7689"/>
                </a:lnTo>
                <a:lnTo>
                  <a:pt x="15135" y="7203"/>
                </a:lnTo>
                <a:lnTo>
                  <a:pt x="15086" y="6716"/>
                </a:lnTo>
                <a:lnTo>
                  <a:pt x="15062" y="6643"/>
                </a:lnTo>
                <a:lnTo>
                  <a:pt x="15013" y="6570"/>
                </a:lnTo>
                <a:lnTo>
                  <a:pt x="14940" y="6546"/>
                </a:lnTo>
                <a:lnTo>
                  <a:pt x="14867" y="6521"/>
                </a:lnTo>
                <a:lnTo>
                  <a:pt x="14819" y="6400"/>
                </a:lnTo>
                <a:lnTo>
                  <a:pt x="14746" y="6302"/>
                </a:lnTo>
                <a:lnTo>
                  <a:pt x="14648" y="6229"/>
                </a:lnTo>
                <a:lnTo>
                  <a:pt x="14527" y="6181"/>
                </a:lnTo>
                <a:lnTo>
                  <a:pt x="14259" y="6108"/>
                </a:lnTo>
                <a:lnTo>
                  <a:pt x="14016" y="6083"/>
                </a:lnTo>
                <a:lnTo>
                  <a:pt x="13480" y="6010"/>
                </a:lnTo>
                <a:lnTo>
                  <a:pt x="13213" y="5986"/>
                </a:lnTo>
                <a:lnTo>
                  <a:pt x="12921" y="5986"/>
                </a:lnTo>
                <a:lnTo>
                  <a:pt x="12896" y="5694"/>
                </a:lnTo>
                <a:lnTo>
                  <a:pt x="12848" y="5426"/>
                </a:lnTo>
                <a:lnTo>
                  <a:pt x="12823" y="5256"/>
                </a:lnTo>
                <a:lnTo>
                  <a:pt x="12775" y="5086"/>
                </a:lnTo>
                <a:lnTo>
                  <a:pt x="12702" y="4915"/>
                </a:lnTo>
                <a:lnTo>
                  <a:pt x="12629" y="4769"/>
                </a:lnTo>
                <a:lnTo>
                  <a:pt x="12750" y="4599"/>
                </a:lnTo>
                <a:lnTo>
                  <a:pt x="12848" y="4453"/>
                </a:lnTo>
                <a:lnTo>
                  <a:pt x="13213" y="3918"/>
                </a:lnTo>
                <a:lnTo>
                  <a:pt x="13432" y="3650"/>
                </a:lnTo>
                <a:lnTo>
                  <a:pt x="13651" y="3407"/>
                </a:lnTo>
                <a:lnTo>
                  <a:pt x="13699" y="3309"/>
                </a:lnTo>
                <a:lnTo>
                  <a:pt x="13699" y="3261"/>
                </a:lnTo>
                <a:lnTo>
                  <a:pt x="13699" y="3212"/>
                </a:lnTo>
                <a:lnTo>
                  <a:pt x="13675" y="3139"/>
                </a:lnTo>
                <a:lnTo>
                  <a:pt x="13699" y="3090"/>
                </a:lnTo>
                <a:lnTo>
                  <a:pt x="13675" y="3017"/>
                </a:lnTo>
                <a:lnTo>
                  <a:pt x="13675" y="2944"/>
                </a:lnTo>
                <a:lnTo>
                  <a:pt x="13602" y="2847"/>
                </a:lnTo>
                <a:lnTo>
                  <a:pt x="13407" y="2628"/>
                </a:lnTo>
                <a:lnTo>
                  <a:pt x="13164" y="2360"/>
                </a:lnTo>
                <a:lnTo>
                  <a:pt x="12896" y="2093"/>
                </a:lnTo>
                <a:lnTo>
                  <a:pt x="12702" y="1922"/>
                </a:lnTo>
                <a:lnTo>
                  <a:pt x="12434" y="1728"/>
                </a:lnTo>
                <a:lnTo>
                  <a:pt x="12312" y="1655"/>
                </a:lnTo>
                <a:lnTo>
                  <a:pt x="12166" y="1582"/>
                </a:lnTo>
                <a:lnTo>
                  <a:pt x="12020" y="1557"/>
                </a:lnTo>
                <a:lnTo>
                  <a:pt x="11899" y="1582"/>
                </a:lnTo>
                <a:lnTo>
                  <a:pt x="11850" y="1582"/>
                </a:lnTo>
                <a:lnTo>
                  <a:pt x="11777" y="1606"/>
                </a:lnTo>
                <a:lnTo>
                  <a:pt x="11534" y="1728"/>
                </a:lnTo>
                <a:lnTo>
                  <a:pt x="11290" y="1874"/>
                </a:lnTo>
                <a:lnTo>
                  <a:pt x="10828" y="2190"/>
                </a:lnTo>
                <a:lnTo>
                  <a:pt x="10560" y="2385"/>
                </a:lnTo>
                <a:lnTo>
                  <a:pt x="10414" y="2506"/>
                </a:lnTo>
                <a:lnTo>
                  <a:pt x="10293" y="2628"/>
                </a:lnTo>
                <a:lnTo>
                  <a:pt x="10098" y="2506"/>
                </a:lnTo>
                <a:lnTo>
                  <a:pt x="9879" y="2409"/>
                </a:lnTo>
                <a:lnTo>
                  <a:pt x="9636" y="2336"/>
                </a:lnTo>
                <a:lnTo>
                  <a:pt x="9417" y="2312"/>
                </a:lnTo>
                <a:lnTo>
                  <a:pt x="9392" y="2287"/>
                </a:lnTo>
                <a:lnTo>
                  <a:pt x="9295" y="1995"/>
                </a:lnTo>
                <a:lnTo>
                  <a:pt x="9246" y="1703"/>
                </a:lnTo>
                <a:lnTo>
                  <a:pt x="9246" y="1679"/>
                </a:lnTo>
                <a:lnTo>
                  <a:pt x="9271" y="1630"/>
                </a:lnTo>
                <a:lnTo>
                  <a:pt x="9271" y="1606"/>
                </a:lnTo>
                <a:lnTo>
                  <a:pt x="9198" y="1484"/>
                </a:lnTo>
                <a:lnTo>
                  <a:pt x="9149" y="949"/>
                </a:lnTo>
                <a:lnTo>
                  <a:pt x="9125" y="681"/>
                </a:lnTo>
                <a:lnTo>
                  <a:pt x="9052" y="438"/>
                </a:lnTo>
                <a:lnTo>
                  <a:pt x="9100" y="389"/>
                </a:lnTo>
                <a:lnTo>
                  <a:pt x="9100" y="341"/>
                </a:lnTo>
                <a:lnTo>
                  <a:pt x="9125" y="292"/>
                </a:lnTo>
                <a:lnTo>
                  <a:pt x="9100" y="243"/>
                </a:lnTo>
                <a:lnTo>
                  <a:pt x="9076" y="170"/>
                </a:lnTo>
                <a:lnTo>
                  <a:pt x="9052" y="146"/>
                </a:lnTo>
                <a:lnTo>
                  <a:pt x="9003" y="97"/>
                </a:lnTo>
                <a:lnTo>
                  <a:pt x="8930" y="97"/>
                </a:lnTo>
                <a:lnTo>
                  <a:pt x="8614" y="49"/>
                </a:lnTo>
                <a:lnTo>
                  <a:pt x="8297" y="49"/>
                </a:lnTo>
                <a:lnTo>
                  <a:pt x="7665" y="24"/>
                </a:lnTo>
                <a:lnTo>
                  <a:pt x="7348" y="24"/>
                </a:lnTo>
                <a:lnTo>
                  <a:pt x="7008" y="0"/>
                </a:lnTo>
                <a:close/>
                <a:moveTo>
                  <a:pt x="17471" y="11655"/>
                </a:moveTo>
                <a:lnTo>
                  <a:pt x="17300" y="11704"/>
                </a:lnTo>
                <a:lnTo>
                  <a:pt x="16960" y="11801"/>
                </a:lnTo>
                <a:lnTo>
                  <a:pt x="16692" y="11923"/>
                </a:lnTo>
                <a:lnTo>
                  <a:pt x="16522" y="12045"/>
                </a:lnTo>
                <a:lnTo>
                  <a:pt x="16351" y="12191"/>
                </a:lnTo>
                <a:lnTo>
                  <a:pt x="16205" y="12385"/>
                </a:lnTo>
                <a:lnTo>
                  <a:pt x="16084" y="12556"/>
                </a:lnTo>
                <a:lnTo>
                  <a:pt x="15986" y="12750"/>
                </a:lnTo>
                <a:lnTo>
                  <a:pt x="15913" y="12969"/>
                </a:lnTo>
                <a:lnTo>
                  <a:pt x="15865" y="13188"/>
                </a:lnTo>
                <a:lnTo>
                  <a:pt x="15816" y="13407"/>
                </a:lnTo>
                <a:lnTo>
                  <a:pt x="15816" y="13602"/>
                </a:lnTo>
                <a:lnTo>
                  <a:pt x="15816" y="13797"/>
                </a:lnTo>
                <a:lnTo>
                  <a:pt x="15865" y="13991"/>
                </a:lnTo>
                <a:lnTo>
                  <a:pt x="15913" y="14186"/>
                </a:lnTo>
                <a:lnTo>
                  <a:pt x="16011" y="14381"/>
                </a:lnTo>
                <a:lnTo>
                  <a:pt x="16108" y="14551"/>
                </a:lnTo>
                <a:lnTo>
                  <a:pt x="16230" y="14721"/>
                </a:lnTo>
                <a:lnTo>
                  <a:pt x="16351" y="14892"/>
                </a:lnTo>
                <a:lnTo>
                  <a:pt x="16497" y="15038"/>
                </a:lnTo>
                <a:lnTo>
                  <a:pt x="16668" y="15159"/>
                </a:lnTo>
                <a:lnTo>
                  <a:pt x="16838" y="15257"/>
                </a:lnTo>
                <a:lnTo>
                  <a:pt x="17008" y="15354"/>
                </a:lnTo>
                <a:lnTo>
                  <a:pt x="17203" y="15427"/>
                </a:lnTo>
                <a:lnTo>
                  <a:pt x="17398" y="15476"/>
                </a:lnTo>
                <a:lnTo>
                  <a:pt x="17787" y="15476"/>
                </a:lnTo>
                <a:lnTo>
                  <a:pt x="17957" y="15427"/>
                </a:lnTo>
                <a:lnTo>
                  <a:pt x="18128" y="15403"/>
                </a:lnTo>
                <a:lnTo>
                  <a:pt x="18420" y="15257"/>
                </a:lnTo>
                <a:lnTo>
                  <a:pt x="18712" y="15086"/>
                </a:lnTo>
                <a:lnTo>
                  <a:pt x="18955" y="14867"/>
                </a:lnTo>
                <a:lnTo>
                  <a:pt x="19174" y="14600"/>
                </a:lnTo>
                <a:lnTo>
                  <a:pt x="19369" y="14308"/>
                </a:lnTo>
                <a:lnTo>
                  <a:pt x="19515" y="14016"/>
                </a:lnTo>
                <a:lnTo>
                  <a:pt x="19612" y="13699"/>
                </a:lnTo>
                <a:lnTo>
                  <a:pt x="19636" y="13505"/>
                </a:lnTo>
                <a:lnTo>
                  <a:pt x="19661" y="13286"/>
                </a:lnTo>
                <a:lnTo>
                  <a:pt x="19636" y="13115"/>
                </a:lnTo>
                <a:lnTo>
                  <a:pt x="19588" y="12921"/>
                </a:lnTo>
                <a:lnTo>
                  <a:pt x="19539" y="12775"/>
                </a:lnTo>
                <a:lnTo>
                  <a:pt x="19466" y="12604"/>
                </a:lnTo>
                <a:lnTo>
                  <a:pt x="19344" y="12458"/>
                </a:lnTo>
                <a:lnTo>
                  <a:pt x="19247" y="12337"/>
                </a:lnTo>
                <a:lnTo>
                  <a:pt x="19101" y="12215"/>
                </a:lnTo>
                <a:lnTo>
                  <a:pt x="18979" y="12093"/>
                </a:lnTo>
                <a:lnTo>
                  <a:pt x="18809" y="11996"/>
                </a:lnTo>
                <a:lnTo>
                  <a:pt x="18639" y="11923"/>
                </a:lnTo>
                <a:lnTo>
                  <a:pt x="18468" y="11850"/>
                </a:lnTo>
                <a:lnTo>
                  <a:pt x="18298" y="11801"/>
                </a:lnTo>
                <a:lnTo>
                  <a:pt x="18103" y="11753"/>
                </a:lnTo>
                <a:lnTo>
                  <a:pt x="17933" y="11728"/>
                </a:lnTo>
                <a:lnTo>
                  <a:pt x="17787" y="11680"/>
                </a:lnTo>
                <a:lnTo>
                  <a:pt x="17617" y="11655"/>
                </a:lnTo>
                <a:close/>
                <a:moveTo>
                  <a:pt x="17957" y="9417"/>
                </a:moveTo>
                <a:lnTo>
                  <a:pt x="17860" y="9490"/>
                </a:lnTo>
                <a:lnTo>
                  <a:pt x="17860" y="9514"/>
                </a:lnTo>
                <a:lnTo>
                  <a:pt x="17811" y="9587"/>
                </a:lnTo>
                <a:lnTo>
                  <a:pt x="17836" y="9660"/>
                </a:lnTo>
                <a:lnTo>
                  <a:pt x="17884" y="9709"/>
                </a:lnTo>
                <a:lnTo>
                  <a:pt x="17811" y="9757"/>
                </a:lnTo>
                <a:lnTo>
                  <a:pt x="17763" y="9782"/>
                </a:lnTo>
                <a:lnTo>
                  <a:pt x="17738" y="9830"/>
                </a:lnTo>
                <a:lnTo>
                  <a:pt x="17738" y="9879"/>
                </a:lnTo>
                <a:lnTo>
                  <a:pt x="17738" y="9928"/>
                </a:lnTo>
                <a:lnTo>
                  <a:pt x="17787" y="10001"/>
                </a:lnTo>
                <a:lnTo>
                  <a:pt x="17836" y="10049"/>
                </a:lnTo>
                <a:lnTo>
                  <a:pt x="17884" y="10098"/>
                </a:lnTo>
                <a:lnTo>
                  <a:pt x="17957" y="10122"/>
                </a:lnTo>
                <a:lnTo>
                  <a:pt x="17933" y="10147"/>
                </a:lnTo>
                <a:lnTo>
                  <a:pt x="17884" y="10195"/>
                </a:lnTo>
                <a:lnTo>
                  <a:pt x="17860" y="10244"/>
                </a:lnTo>
                <a:lnTo>
                  <a:pt x="17884" y="10317"/>
                </a:lnTo>
                <a:lnTo>
                  <a:pt x="17933" y="10414"/>
                </a:lnTo>
                <a:lnTo>
                  <a:pt x="18006" y="10487"/>
                </a:lnTo>
                <a:lnTo>
                  <a:pt x="18103" y="10512"/>
                </a:lnTo>
                <a:lnTo>
                  <a:pt x="18176" y="10536"/>
                </a:lnTo>
                <a:lnTo>
                  <a:pt x="18444" y="10585"/>
                </a:lnTo>
                <a:lnTo>
                  <a:pt x="18590" y="10609"/>
                </a:lnTo>
                <a:lnTo>
                  <a:pt x="18639" y="10633"/>
                </a:lnTo>
                <a:lnTo>
                  <a:pt x="18687" y="10609"/>
                </a:lnTo>
                <a:lnTo>
                  <a:pt x="18760" y="10682"/>
                </a:lnTo>
                <a:lnTo>
                  <a:pt x="18858" y="10731"/>
                </a:lnTo>
                <a:lnTo>
                  <a:pt x="18906" y="10731"/>
                </a:lnTo>
                <a:lnTo>
                  <a:pt x="19174" y="10828"/>
                </a:lnTo>
                <a:lnTo>
                  <a:pt x="19296" y="10877"/>
                </a:lnTo>
                <a:lnTo>
                  <a:pt x="19393" y="10950"/>
                </a:lnTo>
                <a:lnTo>
                  <a:pt x="19466" y="10998"/>
                </a:lnTo>
                <a:lnTo>
                  <a:pt x="19539" y="11023"/>
                </a:lnTo>
                <a:lnTo>
                  <a:pt x="19612" y="10998"/>
                </a:lnTo>
                <a:lnTo>
                  <a:pt x="19661" y="10974"/>
                </a:lnTo>
                <a:lnTo>
                  <a:pt x="19709" y="10950"/>
                </a:lnTo>
                <a:lnTo>
                  <a:pt x="19734" y="10901"/>
                </a:lnTo>
                <a:lnTo>
                  <a:pt x="19904" y="10779"/>
                </a:lnTo>
                <a:lnTo>
                  <a:pt x="19977" y="10706"/>
                </a:lnTo>
                <a:lnTo>
                  <a:pt x="20074" y="10658"/>
                </a:lnTo>
                <a:lnTo>
                  <a:pt x="20293" y="10487"/>
                </a:lnTo>
                <a:lnTo>
                  <a:pt x="20537" y="10366"/>
                </a:lnTo>
                <a:lnTo>
                  <a:pt x="20561" y="10341"/>
                </a:lnTo>
                <a:lnTo>
                  <a:pt x="20707" y="10463"/>
                </a:lnTo>
                <a:lnTo>
                  <a:pt x="20877" y="10609"/>
                </a:lnTo>
                <a:lnTo>
                  <a:pt x="21096" y="10828"/>
                </a:lnTo>
                <a:lnTo>
                  <a:pt x="21096" y="10828"/>
                </a:lnTo>
                <a:lnTo>
                  <a:pt x="21023" y="10779"/>
                </a:lnTo>
                <a:lnTo>
                  <a:pt x="20877" y="10682"/>
                </a:lnTo>
                <a:lnTo>
                  <a:pt x="20804" y="10658"/>
                </a:lnTo>
                <a:lnTo>
                  <a:pt x="20707" y="10633"/>
                </a:lnTo>
                <a:lnTo>
                  <a:pt x="20683" y="10633"/>
                </a:lnTo>
                <a:lnTo>
                  <a:pt x="20610" y="10658"/>
                </a:lnTo>
                <a:lnTo>
                  <a:pt x="20561" y="10731"/>
                </a:lnTo>
                <a:lnTo>
                  <a:pt x="20537" y="10779"/>
                </a:lnTo>
                <a:lnTo>
                  <a:pt x="20561" y="10852"/>
                </a:lnTo>
                <a:lnTo>
                  <a:pt x="20610" y="10925"/>
                </a:lnTo>
                <a:lnTo>
                  <a:pt x="20537" y="10974"/>
                </a:lnTo>
                <a:lnTo>
                  <a:pt x="20488" y="11023"/>
                </a:lnTo>
                <a:lnTo>
                  <a:pt x="20488" y="11096"/>
                </a:lnTo>
                <a:lnTo>
                  <a:pt x="20561" y="11266"/>
                </a:lnTo>
                <a:lnTo>
                  <a:pt x="20634" y="11436"/>
                </a:lnTo>
                <a:lnTo>
                  <a:pt x="20756" y="11582"/>
                </a:lnTo>
                <a:lnTo>
                  <a:pt x="20707" y="11534"/>
                </a:lnTo>
                <a:lnTo>
                  <a:pt x="20610" y="11412"/>
                </a:lnTo>
                <a:lnTo>
                  <a:pt x="20561" y="11315"/>
                </a:lnTo>
                <a:lnTo>
                  <a:pt x="20537" y="11266"/>
                </a:lnTo>
                <a:lnTo>
                  <a:pt x="20488" y="11242"/>
                </a:lnTo>
                <a:lnTo>
                  <a:pt x="20439" y="11217"/>
                </a:lnTo>
                <a:lnTo>
                  <a:pt x="20342" y="11217"/>
                </a:lnTo>
                <a:lnTo>
                  <a:pt x="20293" y="11242"/>
                </a:lnTo>
                <a:lnTo>
                  <a:pt x="20269" y="11290"/>
                </a:lnTo>
                <a:lnTo>
                  <a:pt x="20245" y="11339"/>
                </a:lnTo>
                <a:lnTo>
                  <a:pt x="20245" y="11436"/>
                </a:lnTo>
                <a:lnTo>
                  <a:pt x="20245" y="11509"/>
                </a:lnTo>
                <a:lnTo>
                  <a:pt x="20318" y="11680"/>
                </a:lnTo>
                <a:lnTo>
                  <a:pt x="20537" y="12020"/>
                </a:lnTo>
                <a:lnTo>
                  <a:pt x="20585" y="12069"/>
                </a:lnTo>
                <a:lnTo>
                  <a:pt x="20658" y="12093"/>
                </a:lnTo>
                <a:lnTo>
                  <a:pt x="20707" y="12239"/>
                </a:lnTo>
                <a:lnTo>
                  <a:pt x="20731" y="12385"/>
                </a:lnTo>
                <a:lnTo>
                  <a:pt x="20756" y="12556"/>
                </a:lnTo>
                <a:lnTo>
                  <a:pt x="20756" y="12677"/>
                </a:lnTo>
                <a:lnTo>
                  <a:pt x="20780" y="12799"/>
                </a:lnTo>
                <a:lnTo>
                  <a:pt x="20804" y="12872"/>
                </a:lnTo>
                <a:lnTo>
                  <a:pt x="20853" y="12921"/>
                </a:lnTo>
                <a:lnTo>
                  <a:pt x="20926" y="12945"/>
                </a:lnTo>
                <a:lnTo>
                  <a:pt x="21023" y="12945"/>
                </a:lnTo>
                <a:lnTo>
                  <a:pt x="21218" y="12994"/>
                </a:lnTo>
                <a:lnTo>
                  <a:pt x="21413" y="13018"/>
                </a:lnTo>
                <a:lnTo>
                  <a:pt x="21534" y="13042"/>
                </a:lnTo>
                <a:lnTo>
                  <a:pt x="21705" y="13067"/>
                </a:lnTo>
                <a:lnTo>
                  <a:pt x="21899" y="13091"/>
                </a:lnTo>
                <a:lnTo>
                  <a:pt x="21997" y="13115"/>
                </a:lnTo>
                <a:lnTo>
                  <a:pt x="22070" y="13164"/>
                </a:lnTo>
                <a:lnTo>
                  <a:pt x="22070" y="13359"/>
                </a:lnTo>
                <a:lnTo>
                  <a:pt x="22070" y="13578"/>
                </a:lnTo>
                <a:lnTo>
                  <a:pt x="22070" y="13699"/>
                </a:lnTo>
                <a:lnTo>
                  <a:pt x="22045" y="13675"/>
                </a:lnTo>
                <a:lnTo>
                  <a:pt x="21997" y="13626"/>
                </a:lnTo>
                <a:lnTo>
                  <a:pt x="21924" y="13602"/>
                </a:lnTo>
                <a:lnTo>
                  <a:pt x="21851" y="13626"/>
                </a:lnTo>
                <a:lnTo>
                  <a:pt x="21802" y="13675"/>
                </a:lnTo>
                <a:lnTo>
                  <a:pt x="21778" y="13724"/>
                </a:lnTo>
                <a:lnTo>
                  <a:pt x="21729" y="13651"/>
                </a:lnTo>
                <a:lnTo>
                  <a:pt x="21680" y="13602"/>
                </a:lnTo>
                <a:lnTo>
                  <a:pt x="21656" y="13602"/>
                </a:lnTo>
                <a:lnTo>
                  <a:pt x="21607" y="13578"/>
                </a:lnTo>
                <a:lnTo>
                  <a:pt x="21534" y="13602"/>
                </a:lnTo>
                <a:lnTo>
                  <a:pt x="21486" y="13651"/>
                </a:lnTo>
                <a:lnTo>
                  <a:pt x="21437" y="13699"/>
                </a:lnTo>
                <a:lnTo>
                  <a:pt x="21388" y="13894"/>
                </a:lnTo>
                <a:lnTo>
                  <a:pt x="21364" y="13991"/>
                </a:lnTo>
                <a:lnTo>
                  <a:pt x="21315" y="14137"/>
                </a:lnTo>
                <a:lnTo>
                  <a:pt x="21315" y="14089"/>
                </a:lnTo>
                <a:lnTo>
                  <a:pt x="21315" y="13918"/>
                </a:lnTo>
                <a:lnTo>
                  <a:pt x="21291" y="13772"/>
                </a:lnTo>
                <a:lnTo>
                  <a:pt x="21267" y="13724"/>
                </a:lnTo>
                <a:lnTo>
                  <a:pt x="21242" y="13699"/>
                </a:lnTo>
                <a:lnTo>
                  <a:pt x="21194" y="13675"/>
                </a:lnTo>
                <a:lnTo>
                  <a:pt x="21145" y="13651"/>
                </a:lnTo>
                <a:lnTo>
                  <a:pt x="21072" y="13675"/>
                </a:lnTo>
                <a:lnTo>
                  <a:pt x="21023" y="13724"/>
                </a:lnTo>
                <a:lnTo>
                  <a:pt x="20999" y="13772"/>
                </a:lnTo>
                <a:lnTo>
                  <a:pt x="20975" y="13845"/>
                </a:lnTo>
                <a:lnTo>
                  <a:pt x="20926" y="13967"/>
                </a:lnTo>
                <a:lnTo>
                  <a:pt x="20926" y="14016"/>
                </a:lnTo>
                <a:lnTo>
                  <a:pt x="20829" y="14381"/>
                </a:lnTo>
                <a:lnTo>
                  <a:pt x="20829" y="14454"/>
                </a:lnTo>
                <a:lnTo>
                  <a:pt x="20756" y="14600"/>
                </a:lnTo>
                <a:lnTo>
                  <a:pt x="20707" y="14721"/>
                </a:lnTo>
                <a:lnTo>
                  <a:pt x="20610" y="14867"/>
                </a:lnTo>
                <a:lnTo>
                  <a:pt x="20512" y="14989"/>
                </a:lnTo>
                <a:lnTo>
                  <a:pt x="20488" y="15038"/>
                </a:lnTo>
                <a:lnTo>
                  <a:pt x="20439" y="15086"/>
                </a:lnTo>
                <a:lnTo>
                  <a:pt x="20439" y="15135"/>
                </a:lnTo>
                <a:lnTo>
                  <a:pt x="20439" y="15184"/>
                </a:lnTo>
                <a:lnTo>
                  <a:pt x="20439" y="15257"/>
                </a:lnTo>
                <a:lnTo>
                  <a:pt x="20488" y="15305"/>
                </a:lnTo>
                <a:lnTo>
                  <a:pt x="20512" y="15330"/>
                </a:lnTo>
                <a:lnTo>
                  <a:pt x="20585" y="15354"/>
                </a:lnTo>
                <a:lnTo>
                  <a:pt x="20634" y="15378"/>
                </a:lnTo>
                <a:lnTo>
                  <a:pt x="20658" y="15378"/>
                </a:lnTo>
                <a:lnTo>
                  <a:pt x="20804" y="15548"/>
                </a:lnTo>
                <a:lnTo>
                  <a:pt x="20926" y="15694"/>
                </a:lnTo>
                <a:lnTo>
                  <a:pt x="21048" y="15889"/>
                </a:lnTo>
                <a:lnTo>
                  <a:pt x="21194" y="16108"/>
                </a:lnTo>
                <a:lnTo>
                  <a:pt x="21048" y="16254"/>
                </a:lnTo>
                <a:lnTo>
                  <a:pt x="20902" y="16424"/>
                </a:lnTo>
                <a:lnTo>
                  <a:pt x="20829" y="16473"/>
                </a:lnTo>
                <a:lnTo>
                  <a:pt x="20756" y="16424"/>
                </a:lnTo>
                <a:lnTo>
                  <a:pt x="20683" y="16400"/>
                </a:lnTo>
                <a:lnTo>
                  <a:pt x="20585" y="16424"/>
                </a:lnTo>
                <a:lnTo>
                  <a:pt x="20488" y="16473"/>
                </a:lnTo>
                <a:lnTo>
                  <a:pt x="20488" y="16376"/>
                </a:lnTo>
                <a:lnTo>
                  <a:pt x="20464" y="16303"/>
                </a:lnTo>
                <a:lnTo>
                  <a:pt x="20391" y="16230"/>
                </a:lnTo>
                <a:lnTo>
                  <a:pt x="20293" y="16205"/>
                </a:lnTo>
                <a:lnTo>
                  <a:pt x="20220" y="16230"/>
                </a:lnTo>
                <a:lnTo>
                  <a:pt x="20220" y="16157"/>
                </a:lnTo>
                <a:lnTo>
                  <a:pt x="20220" y="16108"/>
                </a:lnTo>
                <a:lnTo>
                  <a:pt x="20196" y="16035"/>
                </a:lnTo>
                <a:lnTo>
                  <a:pt x="20172" y="16011"/>
                </a:lnTo>
                <a:lnTo>
                  <a:pt x="20123" y="15986"/>
                </a:lnTo>
                <a:lnTo>
                  <a:pt x="20074" y="15962"/>
                </a:lnTo>
                <a:lnTo>
                  <a:pt x="20001" y="15986"/>
                </a:lnTo>
                <a:lnTo>
                  <a:pt x="19928" y="16011"/>
                </a:lnTo>
                <a:lnTo>
                  <a:pt x="19831" y="16059"/>
                </a:lnTo>
                <a:lnTo>
                  <a:pt x="19636" y="16181"/>
                </a:lnTo>
                <a:lnTo>
                  <a:pt x="19588" y="16230"/>
                </a:lnTo>
                <a:lnTo>
                  <a:pt x="19466" y="16205"/>
                </a:lnTo>
                <a:lnTo>
                  <a:pt x="19417" y="16205"/>
                </a:lnTo>
                <a:lnTo>
                  <a:pt x="19369" y="16230"/>
                </a:lnTo>
                <a:lnTo>
                  <a:pt x="19271" y="16254"/>
                </a:lnTo>
                <a:lnTo>
                  <a:pt x="19198" y="16303"/>
                </a:lnTo>
                <a:lnTo>
                  <a:pt x="19077" y="16376"/>
                </a:lnTo>
                <a:lnTo>
                  <a:pt x="18979" y="16400"/>
                </a:lnTo>
                <a:lnTo>
                  <a:pt x="18882" y="16424"/>
                </a:lnTo>
                <a:lnTo>
                  <a:pt x="18785" y="16473"/>
                </a:lnTo>
                <a:lnTo>
                  <a:pt x="18687" y="16497"/>
                </a:lnTo>
                <a:lnTo>
                  <a:pt x="18614" y="16546"/>
                </a:lnTo>
                <a:lnTo>
                  <a:pt x="18517" y="16595"/>
                </a:lnTo>
                <a:lnTo>
                  <a:pt x="18444" y="16619"/>
                </a:lnTo>
                <a:lnTo>
                  <a:pt x="18371" y="16668"/>
                </a:lnTo>
                <a:lnTo>
                  <a:pt x="18274" y="16692"/>
                </a:lnTo>
                <a:lnTo>
                  <a:pt x="18176" y="16716"/>
                </a:lnTo>
                <a:lnTo>
                  <a:pt x="18079" y="16765"/>
                </a:lnTo>
                <a:lnTo>
                  <a:pt x="18055" y="16814"/>
                </a:lnTo>
                <a:lnTo>
                  <a:pt x="18030" y="16838"/>
                </a:lnTo>
                <a:lnTo>
                  <a:pt x="18030" y="16911"/>
                </a:lnTo>
                <a:lnTo>
                  <a:pt x="18055" y="16960"/>
                </a:lnTo>
                <a:lnTo>
                  <a:pt x="18079" y="17008"/>
                </a:lnTo>
                <a:lnTo>
                  <a:pt x="18152" y="17057"/>
                </a:lnTo>
                <a:lnTo>
                  <a:pt x="18103" y="17106"/>
                </a:lnTo>
                <a:lnTo>
                  <a:pt x="18079" y="17154"/>
                </a:lnTo>
                <a:lnTo>
                  <a:pt x="18055" y="17203"/>
                </a:lnTo>
                <a:lnTo>
                  <a:pt x="18079" y="17252"/>
                </a:lnTo>
                <a:lnTo>
                  <a:pt x="18103" y="17300"/>
                </a:lnTo>
                <a:lnTo>
                  <a:pt x="18152" y="17349"/>
                </a:lnTo>
                <a:lnTo>
                  <a:pt x="18225" y="17373"/>
                </a:lnTo>
                <a:lnTo>
                  <a:pt x="18201" y="17373"/>
                </a:lnTo>
                <a:lnTo>
                  <a:pt x="18103" y="17398"/>
                </a:lnTo>
                <a:lnTo>
                  <a:pt x="18055" y="17446"/>
                </a:lnTo>
                <a:lnTo>
                  <a:pt x="18006" y="17519"/>
                </a:lnTo>
                <a:lnTo>
                  <a:pt x="18030" y="17592"/>
                </a:lnTo>
                <a:lnTo>
                  <a:pt x="18055" y="17641"/>
                </a:lnTo>
                <a:lnTo>
                  <a:pt x="18128" y="17690"/>
                </a:lnTo>
                <a:lnTo>
                  <a:pt x="18225" y="17714"/>
                </a:lnTo>
                <a:lnTo>
                  <a:pt x="17909" y="17738"/>
                </a:lnTo>
                <a:lnTo>
                  <a:pt x="17519" y="17738"/>
                </a:lnTo>
                <a:lnTo>
                  <a:pt x="17495" y="17568"/>
                </a:lnTo>
                <a:lnTo>
                  <a:pt x="17471" y="17398"/>
                </a:lnTo>
                <a:lnTo>
                  <a:pt x="17446" y="17300"/>
                </a:lnTo>
                <a:lnTo>
                  <a:pt x="17446" y="17203"/>
                </a:lnTo>
                <a:lnTo>
                  <a:pt x="17422" y="16984"/>
                </a:lnTo>
                <a:lnTo>
                  <a:pt x="17373" y="16765"/>
                </a:lnTo>
                <a:lnTo>
                  <a:pt x="17325" y="16668"/>
                </a:lnTo>
                <a:lnTo>
                  <a:pt x="17276" y="16595"/>
                </a:lnTo>
                <a:lnTo>
                  <a:pt x="17203" y="16522"/>
                </a:lnTo>
                <a:lnTo>
                  <a:pt x="17106" y="16473"/>
                </a:lnTo>
                <a:lnTo>
                  <a:pt x="17057" y="16449"/>
                </a:lnTo>
                <a:lnTo>
                  <a:pt x="17008" y="16449"/>
                </a:lnTo>
                <a:lnTo>
                  <a:pt x="16862" y="16424"/>
                </a:lnTo>
                <a:lnTo>
                  <a:pt x="16789" y="16400"/>
                </a:lnTo>
                <a:lnTo>
                  <a:pt x="16643" y="16327"/>
                </a:lnTo>
                <a:lnTo>
                  <a:pt x="16449" y="16254"/>
                </a:lnTo>
                <a:lnTo>
                  <a:pt x="16376" y="16181"/>
                </a:lnTo>
                <a:lnTo>
                  <a:pt x="16278" y="16157"/>
                </a:lnTo>
                <a:lnTo>
                  <a:pt x="16181" y="16181"/>
                </a:lnTo>
                <a:lnTo>
                  <a:pt x="16157" y="16181"/>
                </a:lnTo>
                <a:lnTo>
                  <a:pt x="16035" y="16132"/>
                </a:lnTo>
                <a:lnTo>
                  <a:pt x="16011" y="16108"/>
                </a:lnTo>
                <a:lnTo>
                  <a:pt x="15913" y="16059"/>
                </a:lnTo>
                <a:lnTo>
                  <a:pt x="15792" y="16035"/>
                </a:lnTo>
                <a:lnTo>
                  <a:pt x="15694" y="16059"/>
                </a:lnTo>
                <a:lnTo>
                  <a:pt x="15646" y="16132"/>
                </a:lnTo>
                <a:lnTo>
                  <a:pt x="15621" y="16205"/>
                </a:lnTo>
                <a:lnTo>
                  <a:pt x="15646" y="16303"/>
                </a:lnTo>
                <a:lnTo>
                  <a:pt x="15646" y="16303"/>
                </a:lnTo>
                <a:lnTo>
                  <a:pt x="15597" y="16278"/>
                </a:lnTo>
                <a:lnTo>
                  <a:pt x="15500" y="16205"/>
                </a:lnTo>
                <a:lnTo>
                  <a:pt x="15402" y="16157"/>
                </a:lnTo>
                <a:lnTo>
                  <a:pt x="15354" y="16157"/>
                </a:lnTo>
                <a:lnTo>
                  <a:pt x="15305" y="16181"/>
                </a:lnTo>
                <a:lnTo>
                  <a:pt x="15256" y="16205"/>
                </a:lnTo>
                <a:lnTo>
                  <a:pt x="15232" y="16230"/>
                </a:lnTo>
                <a:lnTo>
                  <a:pt x="15208" y="16278"/>
                </a:lnTo>
                <a:lnTo>
                  <a:pt x="15232" y="16400"/>
                </a:lnTo>
                <a:lnTo>
                  <a:pt x="15281" y="16497"/>
                </a:lnTo>
                <a:lnTo>
                  <a:pt x="15232" y="16497"/>
                </a:lnTo>
                <a:lnTo>
                  <a:pt x="15183" y="16473"/>
                </a:lnTo>
                <a:lnTo>
                  <a:pt x="15135" y="16449"/>
                </a:lnTo>
                <a:lnTo>
                  <a:pt x="15062" y="16473"/>
                </a:lnTo>
                <a:lnTo>
                  <a:pt x="15038" y="16546"/>
                </a:lnTo>
                <a:lnTo>
                  <a:pt x="15013" y="16570"/>
                </a:lnTo>
                <a:lnTo>
                  <a:pt x="15013" y="16643"/>
                </a:lnTo>
                <a:lnTo>
                  <a:pt x="14916" y="16570"/>
                </a:lnTo>
                <a:lnTo>
                  <a:pt x="14770" y="16424"/>
                </a:lnTo>
                <a:lnTo>
                  <a:pt x="14624" y="16254"/>
                </a:lnTo>
                <a:lnTo>
                  <a:pt x="14721" y="16132"/>
                </a:lnTo>
                <a:lnTo>
                  <a:pt x="14794" y="15986"/>
                </a:lnTo>
                <a:lnTo>
                  <a:pt x="14892" y="15865"/>
                </a:lnTo>
                <a:lnTo>
                  <a:pt x="15062" y="15621"/>
                </a:lnTo>
                <a:lnTo>
                  <a:pt x="15305" y="15305"/>
                </a:lnTo>
                <a:lnTo>
                  <a:pt x="15378" y="15232"/>
                </a:lnTo>
                <a:lnTo>
                  <a:pt x="15402" y="15159"/>
                </a:lnTo>
                <a:lnTo>
                  <a:pt x="15402" y="15062"/>
                </a:lnTo>
                <a:lnTo>
                  <a:pt x="15329" y="14965"/>
                </a:lnTo>
                <a:lnTo>
                  <a:pt x="15183" y="14819"/>
                </a:lnTo>
                <a:lnTo>
                  <a:pt x="15086" y="14673"/>
                </a:lnTo>
                <a:lnTo>
                  <a:pt x="15038" y="14624"/>
                </a:lnTo>
                <a:lnTo>
                  <a:pt x="15013" y="14575"/>
                </a:lnTo>
                <a:lnTo>
                  <a:pt x="15013" y="14551"/>
                </a:lnTo>
                <a:lnTo>
                  <a:pt x="14989" y="14454"/>
                </a:lnTo>
                <a:lnTo>
                  <a:pt x="14940" y="14405"/>
                </a:lnTo>
                <a:lnTo>
                  <a:pt x="14892" y="14356"/>
                </a:lnTo>
                <a:lnTo>
                  <a:pt x="14794" y="14332"/>
                </a:lnTo>
                <a:lnTo>
                  <a:pt x="14478" y="14308"/>
                </a:lnTo>
                <a:lnTo>
                  <a:pt x="14113" y="14283"/>
                </a:lnTo>
                <a:lnTo>
                  <a:pt x="13748" y="14210"/>
                </a:lnTo>
                <a:lnTo>
                  <a:pt x="13724" y="14089"/>
                </a:lnTo>
                <a:lnTo>
                  <a:pt x="13724" y="14016"/>
                </a:lnTo>
                <a:lnTo>
                  <a:pt x="13699" y="13821"/>
                </a:lnTo>
                <a:lnTo>
                  <a:pt x="13724" y="13602"/>
                </a:lnTo>
                <a:lnTo>
                  <a:pt x="13724" y="13456"/>
                </a:lnTo>
                <a:lnTo>
                  <a:pt x="13748" y="13505"/>
                </a:lnTo>
                <a:lnTo>
                  <a:pt x="13821" y="13529"/>
                </a:lnTo>
                <a:lnTo>
                  <a:pt x="13894" y="13553"/>
                </a:lnTo>
                <a:lnTo>
                  <a:pt x="13943" y="13553"/>
                </a:lnTo>
                <a:lnTo>
                  <a:pt x="13991" y="13529"/>
                </a:lnTo>
                <a:lnTo>
                  <a:pt x="14016" y="13505"/>
                </a:lnTo>
                <a:lnTo>
                  <a:pt x="14089" y="13432"/>
                </a:lnTo>
                <a:lnTo>
                  <a:pt x="14137" y="13480"/>
                </a:lnTo>
                <a:lnTo>
                  <a:pt x="14186" y="13505"/>
                </a:lnTo>
                <a:lnTo>
                  <a:pt x="14235" y="13529"/>
                </a:lnTo>
                <a:lnTo>
                  <a:pt x="14308" y="13505"/>
                </a:lnTo>
                <a:lnTo>
                  <a:pt x="14381" y="13480"/>
                </a:lnTo>
                <a:lnTo>
                  <a:pt x="14429" y="13407"/>
                </a:lnTo>
                <a:lnTo>
                  <a:pt x="14502" y="13456"/>
                </a:lnTo>
                <a:lnTo>
                  <a:pt x="14575" y="13480"/>
                </a:lnTo>
                <a:lnTo>
                  <a:pt x="14624" y="13480"/>
                </a:lnTo>
                <a:lnTo>
                  <a:pt x="14673" y="13456"/>
                </a:lnTo>
                <a:lnTo>
                  <a:pt x="14721" y="13432"/>
                </a:lnTo>
                <a:lnTo>
                  <a:pt x="14746" y="13383"/>
                </a:lnTo>
                <a:lnTo>
                  <a:pt x="14770" y="13261"/>
                </a:lnTo>
                <a:lnTo>
                  <a:pt x="14794" y="13164"/>
                </a:lnTo>
                <a:lnTo>
                  <a:pt x="14819" y="13115"/>
                </a:lnTo>
                <a:lnTo>
                  <a:pt x="14819" y="13042"/>
                </a:lnTo>
                <a:lnTo>
                  <a:pt x="14843" y="12969"/>
                </a:lnTo>
                <a:lnTo>
                  <a:pt x="14916" y="12945"/>
                </a:lnTo>
                <a:lnTo>
                  <a:pt x="14965" y="12921"/>
                </a:lnTo>
                <a:lnTo>
                  <a:pt x="14989" y="12872"/>
                </a:lnTo>
                <a:lnTo>
                  <a:pt x="15013" y="12799"/>
                </a:lnTo>
                <a:lnTo>
                  <a:pt x="15038" y="12750"/>
                </a:lnTo>
                <a:lnTo>
                  <a:pt x="15038" y="12702"/>
                </a:lnTo>
                <a:lnTo>
                  <a:pt x="15062" y="12580"/>
                </a:lnTo>
                <a:lnTo>
                  <a:pt x="15086" y="12458"/>
                </a:lnTo>
                <a:lnTo>
                  <a:pt x="15159" y="12239"/>
                </a:lnTo>
                <a:lnTo>
                  <a:pt x="15232" y="12093"/>
                </a:lnTo>
                <a:lnTo>
                  <a:pt x="15281" y="12020"/>
                </a:lnTo>
                <a:lnTo>
                  <a:pt x="15329" y="11923"/>
                </a:lnTo>
                <a:lnTo>
                  <a:pt x="15305" y="11826"/>
                </a:lnTo>
                <a:lnTo>
                  <a:pt x="15256" y="11728"/>
                </a:lnTo>
                <a:lnTo>
                  <a:pt x="15062" y="11534"/>
                </a:lnTo>
                <a:lnTo>
                  <a:pt x="14867" y="11315"/>
                </a:lnTo>
                <a:lnTo>
                  <a:pt x="14575" y="10974"/>
                </a:lnTo>
                <a:lnTo>
                  <a:pt x="14697" y="10828"/>
                </a:lnTo>
                <a:lnTo>
                  <a:pt x="14819" y="10682"/>
                </a:lnTo>
                <a:lnTo>
                  <a:pt x="14867" y="10633"/>
                </a:lnTo>
                <a:lnTo>
                  <a:pt x="14892" y="10706"/>
                </a:lnTo>
                <a:lnTo>
                  <a:pt x="14940" y="10731"/>
                </a:lnTo>
                <a:lnTo>
                  <a:pt x="14989" y="10779"/>
                </a:lnTo>
                <a:lnTo>
                  <a:pt x="15111" y="10779"/>
                </a:lnTo>
                <a:lnTo>
                  <a:pt x="15111" y="10828"/>
                </a:lnTo>
                <a:lnTo>
                  <a:pt x="15159" y="10877"/>
                </a:lnTo>
                <a:lnTo>
                  <a:pt x="15232" y="10925"/>
                </a:lnTo>
                <a:lnTo>
                  <a:pt x="15232" y="11023"/>
                </a:lnTo>
                <a:lnTo>
                  <a:pt x="15256" y="11120"/>
                </a:lnTo>
                <a:lnTo>
                  <a:pt x="15329" y="11193"/>
                </a:lnTo>
                <a:lnTo>
                  <a:pt x="15427" y="11217"/>
                </a:lnTo>
                <a:lnTo>
                  <a:pt x="15524" y="11193"/>
                </a:lnTo>
                <a:lnTo>
                  <a:pt x="15573" y="11120"/>
                </a:lnTo>
                <a:lnTo>
                  <a:pt x="15646" y="11023"/>
                </a:lnTo>
                <a:lnTo>
                  <a:pt x="15621" y="11096"/>
                </a:lnTo>
                <a:lnTo>
                  <a:pt x="15597" y="11169"/>
                </a:lnTo>
                <a:lnTo>
                  <a:pt x="15621" y="11217"/>
                </a:lnTo>
                <a:lnTo>
                  <a:pt x="15646" y="11290"/>
                </a:lnTo>
                <a:lnTo>
                  <a:pt x="15694" y="11315"/>
                </a:lnTo>
                <a:lnTo>
                  <a:pt x="15816" y="11315"/>
                </a:lnTo>
                <a:lnTo>
                  <a:pt x="15889" y="11266"/>
                </a:lnTo>
                <a:lnTo>
                  <a:pt x="15938" y="11217"/>
                </a:lnTo>
                <a:lnTo>
                  <a:pt x="15962" y="11217"/>
                </a:lnTo>
                <a:lnTo>
                  <a:pt x="16108" y="11071"/>
                </a:lnTo>
                <a:lnTo>
                  <a:pt x="16181" y="11047"/>
                </a:lnTo>
                <a:lnTo>
                  <a:pt x="16254" y="10998"/>
                </a:lnTo>
                <a:lnTo>
                  <a:pt x="16327" y="10998"/>
                </a:lnTo>
                <a:lnTo>
                  <a:pt x="16424" y="10974"/>
                </a:lnTo>
                <a:lnTo>
                  <a:pt x="16497" y="10925"/>
                </a:lnTo>
                <a:lnTo>
                  <a:pt x="16765" y="10828"/>
                </a:lnTo>
                <a:lnTo>
                  <a:pt x="17057" y="10731"/>
                </a:lnTo>
                <a:lnTo>
                  <a:pt x="17154" y="10682"/>
                </a:lnTo>
                <a:lnTo>
                  <a:pt x="17203" y="10609"/>
                </a:lnTo>
                <a:lnTo>
                  <a:pt x="17227" y="10585"/>
                </a:lnTo>
                <a:lnTo>
                  <a:pt x="17252" y="10463"/>
                </a:lnTo>
                <a:lnTo>
                  <a:pt x="17300" y="10317"/>
                </a:lnTo>
                <a:lnTo>
                  <a:pt x="17300" y="10049"/>
                </a:lnTo>
                <a:lnTo>
                  <a:pt x="17325" y="9855"/>
                </a:lnTo>
                <a:lnTo>
                  <a:pt x="17349" y="9709"/>
                </a:lnTo>
                <a:lnTo>
                  <a:pt x="17373" y="9563"/>
                </a:lnTo>
                <a:lnTo>
                  <a:pt x="17398" y="9417"/>
                </a:lnTo>
                <a:close/>
                <a:moveTo>
                  <a:pt x="17568" y="8954"/>
                </a:moveTo>
                <a:lnTo>
                  <a:pt x="17325" y="8979"/>
                </a:lnTo>
                <a:lnTo>
                  <a:pt x="17130" y="9027"/>
                </a:lnTo>
                <a:lnTo>
                  <a:pt x="17057" y="9076"/>
                </a:lnTo>
                <a:lnTo>
                  <a:pt x="17008" y="9173"/>
                </a:lnTo>
                <a:lnTo>
                  <a:pt x="16960" y="9271"/>
                </a:lnTo>
                <a:lnTo>
                  <a:pt x="16911" y="9392"/>
                </a:lnTo>
                <a:lnTo>
                  <a:pt x="16887" y="9660"/>
                </a:lnTo>
                <a:lnTo>
                  <a:pt x="16862" y="9782"/>
                </a:lnTo>
                <a:lnTo>
                  <a:pt x="16838" y="9928"/>
                </a:lnTo>
                <a:lnTo>
                  <a:pt x="16814" y="10147"/>
                </a:lnTo>
                <a:lnTo>
                  <a:pt x="16789" y="10341"/>
                </a:lnTo>
                <a:lnTo>
                  <a:pt x="16570" y="10439"/>
                </a:lnTo>
                <a:lnTo>
                  <a:pt x="16351" y="10536"/>
                </a:lnTo>
                <a:lnTo>
                  <a:pt x="16157" y="10414"/>
                </a:lnTo>
                <a:lnTo>
                  <a:pt x="15889" y="10220"/>
                </a:lnTo>
                <a:lnTo>
                  <a:pt x="15792" y="10147"/>
                </a:lnTo>
                <a:lnTo>
                  <a:pt x="15573" y="10001"/>
                </a:lnTo>
                <a:lnTo>
                  <a:pt x="15451" y="9928"/>
                </a:lnTo>
                <a:lnTo>
                  <a:pt x="15305" y="9903"/>
                </a:lnTo>
                <a:lnTo>
                  <a:pt x="15208" y="9879"/>
                </a:lnTo>
                <a:lnTo>
                  <a:pt x="15135" y="9903"/>
                </a:lnTo>
                <a:lnTo>
                  <a:pt x="14989" y="9976"/>
                </a:lnTo>
                <a:lnTo>
                  <a:pt x="14843" y="10074"/>
                </a:lnTo>
                <a:lnTo>
                  <a:pt x="14624" y="10293"/>
                </a:lnTo>
                <a:lnTo>
                  <a:pt x="14502" y="10414"/>
                </a:lnTo>
                <a:lnTo>
                  <a:pt x="14332" y="10609"/>
                </a:lnTo>
                <a:lnTo>
                  <a:pt x="14162" y="10779"/>
                </a:lnTo>
                <a:lnTo>
                  <a:pt x="14113" y="10828"/>
                </a:lnTo>
                <a:lnTo>
                  <a:pt x="14089" y="10877"/>
                </a:lnTo>
                <a:lnTo>
                  <a:pt x="14064" y="10950"/>
                </a:lnTo>
                <a:lnTo>
                  <a:pt x="14089" y="11023"/>
                </a:lnTo>
                <a:lnTo>
                  <a:pt x="14137" y="11120"/>
                </a:lnTo>
                <a:lnTo>
                  <a:pt x="14186" y="11217"/>
                </a:lnTo>
                <a:lnTo>
                  <a:pt x="14332" y="11412"/>
                </a:lnTo>
                <a:lnTo>
                  <a:pt x="14454" y="11534"/>
                </a:lnTo>
                <a:lnTo>
                  <a:pt x="14478" y="11607"/>
                </a:lnTo>
                <a:lnTo>
                  <a:pt x="14648" y="11801"/>
                </a:lnTo>
                <a:lnTo>
                  <a:pt x="14819" y="11996"/>
                </a:lnTo>
                <a:lnTo>
                  <a:pt x="14721" y="12166"/>
                </a:lnTo>
                <a:lnTo>
                  <a:pt x="14721" y="12191"/>
                </a:lnTo>
                <a:lnTo>
                  <a:pt x="14648" y="12361"/>
                </a:lnTo>
                <a:lnTo>
                  <a:pt x="14600" y="12531"/>
                </a:lnTo>
                <a:lnTo>
                  <a:pt x="14381" y="12556"/>
                </a:lnTo>
                <a:lnTo>
                  <a:pt x="14162" y="12580"/>
                </a:lnTo>
                <a:lnTo>
                  <a:pt x="14040" y="12604"/>
                </a:lnTo>
                <a:lnTo>
                  <a:pt x="13991" y="12604"/>
                </a:lnTo>
                <a:lnTo>
                  <a:pt x="13845" y="12653"/>
                </a:lnTo>
                <a:lnTo>
                  <a:pt x="13675" y="12677"/>
                </a:lnTo>
                <a:lnTo>
                  <a:pt x="13553" y="12750"/>
                </a:lnTo>
                <a:lnTo>
                  <a:pt x="13456" y="12823"/>
                </a:lnTo>
                <a:lnTo>
                  <a:pt x="13407" y="12872"/>
                </a:lnTo>
                <a:lnTo>
                  <a:pt x="13334" y="12945"/>
                </a:lnTo>
                <a:lnTo>
                  <a:pt x="13310" y="13018"/>
                </a:lnTo>
                <a:lnTo>
                  <a:pt x="13286" y="13164"/>
                </a:lnTo>
                <a:lnTo>
                  <a:pt x="13286" y="13213"/>
                </a:lnTo>
                <a:lnTo>
                  <a:pt x="13237" y="13699"/>
                </a:lnTo>
                <a:lnTo>
                  <a:pt x="13237" y="13748"/>
                </a:lnTo>
                <a:lnTo>
                  <a:pt x="13237" y="13918"/>
                </a:lnTo>
                <a:lnTo>
                  <a:pt x="13237" y="14113"/>
                </a:lnTo>
                <a:lnTo>
                  <a:pt x="13286" y="14283"/>
                </a:lnTo>
                <a:lnTo>
                  <a:pt x="13310" y="14356"/>
                </a:lnTo>
                <a:lnTo>
                  <a:pt x="13383" y="14405"/>
                </a:lnTo>
                <a:lnTo>
                  <a:pt x="13407" y="14502"/>
                </a:lnTo>
                <a:lnTo>
                  <a:pt x="13480" y="14551"/>
                </a:lnTo>
                <a:lnTo>
                  <a:pt x="13724" y="14648"/>
                </a:lnTo>
                <a:lnTo>
                  <a:pt x="13991" y="14697"/>
                </a:lnTo>
                <a:lnTo>
                  <a:pt x="14259" y="14746"/>
                </a:lnTo>
                <a:lnTo>
                  <a:pt x="14527" y="14770"/>
                </a:lnTo>
                <a:lnTo>
                  <a:pt x="14673" y="14770"/>
                </a:lnTo>
                <a:lnTo>
                  <a:pt x="14697" y="14867"/>
                </a:lnTo>
                <a:lnTo>
                  <a:pt x="14721" y="14916"/>
                </a:lnTo>
                <a:lnTo>
                  <a:pt x="14819" y="15038"/>
                </a:lnTo>
                <a:lnTo>
                  <a:pt x="14916" y="15184"/>
                </a:lnTo>
                <a:lnTo>
                  <a:pt x="14746" y="15330"/>
                </a:lnTo>
                <a:lnTo>
                  <a:pt x="14624" y="15500"/>
                </a:lnTo>
                <a:lnTo>
                  <a:pt x="14575" y="15573"/>
                </a:lnTo>
                <a:lnTo>
                  <a:pt x="14381" y="15816"/>
                </a:lnTo>
                <a:lnTo>
                  <a:pt x="14332" y="15865"/>
                </a:lnTo>
                <a:lnTo>
                  <a:pt x="14235" y="15986"/>
                </a:lnTo>
                <a:lnTo>
                  <a:pt x="14210" y="16059"/>
                </a:lnTo>
                <a:lnTo>
                  <a:pt x="14186" y="16108"/>
                </a:lnTo>
                <a:lnTo>
                  <a:pt x="14210" y="16230"/>
                </a:lnTo>
                <a:lnTo>
                  <a:pt x="14210" y="16303"/>
                </a:lnTo>
                <a:lnTo>
                  <a:pt x="14235" y="16376"/>
                </a:lnTo>
                <a:lnTo>
                  <a:pt x="14283" y="16522"/>
                </a:lnTo>
                <a:lnTo>
                  <a:pt x="14381" y="16643"/>
                </a:lnTo>
                <a:lnTo>
                  <a:pt x="14478" y="16765"/>
                </a:lnTo>
                <a:lnTo>
                  <a:pt x="14527" y="16789"/>
                </a:lnTo>
                <a:lnTo>
                  <a:pt x="14794" y="17081"/>
                </a:lnTo>
                <a:lnTo>
                  <a:pt x="15111" y="17349"/>
                </a:lnTo>
                <a:lnTo>
                  <a:pt x="15183" y="17373"/>
                </a:lnTo>
                <a:lnTo>
                  <a:pt x="15232" y="17398"/>
                </a:lnTo>
                <a:lnTo>
                  <a:pt x="15305" y="17373"/>
                </a:lnTo>
                <a:lnTo>
                  <a:pt x="15354" y="17373"/>
                </a:lnTo>
                <a:lnTo>
                  <a:pt x="15475" y="17349"/>
                </a:lnTo>
                <a:lnTo>
                  <a:pt x="15621" y="17300"/>
                </a:lnTo>
                <a:lnTo>
                  <a:pt x="15840" y="17154"/>
                </a:lnTo>
                <a:lnTo>
                  <a:pt x="15865" y="17130"/>
                </a:lnTo>
                <a:lnTo>
                  <a:pt x="16132" y="16911"/>
                </a:lnTo>
                <a:lnTo>
                  <a:pt x="16376" y="16668"/>
                </a:lnTo>
                <a:lnTo>
                  <a:pt x="16546" y="16741"/>
                </a:lnTo>
                <a:lnTo>
                  <a:pt x="16570" y="16765"/>
                </a:lnTo>
                <a:lnTo>
                  <a:pt x="16619" y="16789"/>
                </a:lnTo>
                <a:lnTo>
                  <a:pt x="16765" y="16862"/>
                </a:lnTo>
                <a:lnTo>
                  <a:pt x="16935" y="16887"/>
                </a:lnTo>
                <a:lnTo>
                  <a:pt x="16935" y="16960"/>
                </a:lnTo>
                <a:lnTo>
                  <a:pt x="16960" y="17033"/>
                </a:lnTo>
                <a:lnTo>
                  <a:pt x="17008" y="17276"/>
                </a:lnTo>
                <a:lnTo>
                  <a:pt x="17033" y="17495"/>
                </a:lnTo>
                <a:lnTo>
                  <a:pt x="17033" y="17617"/>
                </a:lnTo>
                <a:lnTo>
                  <a:pt x="17033" y="17738"/>
                </a:lnTo>
                <a:lnTo>
                  <a:pt x="17033" y="17860"/>
                </a:lnTo>
                <a:lnTo>
                  <a:pt x="17081" y="17982"/>
                </a:lnTo>
                <a:lnTo>
                  <a:pt x="17179" y="18079"/>
                </a:lnTo>
                <a:lnTo>
                  <a:pt x="17203" y="18103"/>
                </a:lnTo>
                <a:lnTo>
                  <a:pt x="17276" y="18152"/>
                </a:lnTo>
                <a:lnTo>
                  <a:pt x="17398" y="18201"/>
                </a:lnTo>
                <a:lnTo>
                  <a:pt x="17592" y="18225"/>
                </a:lnTo>
                <a:lnTo>
                  <a:pt x="17714" y="18201"/>
                </a:lnTo>
                <a:lnTo>
                  <a:pt x="18152" y="18201"/>
                </a:lnTo>
                <a:lnTo>
                  <a:pt x="18541" y="18176"/>
                </a:lnTo>
                <a:lnTo>
                  <a:pt x="18614" y="18176"/>
                </a:lnTo>
                <a:lnTo>
                  <a:pt x="18687" y="18128"/>
                </a:lnTo>
                <a:lnTo>
                  <a:pt x="18736" y="18055"/>
                </a:lnTo>
                <a:lnTo>
                  <a:pt x="18760" y="17982"/>
                </a:lnTo>
                <a:lnTo>
                  <a:pt x="18833" y="17860"/>
                </a:lnTo>
                <a:lnTo>
                  <a:pt x="18882" y="17738"/>
                </a:lnTo>
                <a:lnTo>
                  <a:pt x="18931" y="17471"/>
                </a:lnTo>
                <a:lnTo>
                  <a:pt x="18931" y="17349"/>
                </a:lnTo>
                <a:lnTo>
                  <a:pt x="18931" y="17325"/>
                </a:lnTo>
                <a:lnTo>
                  <a:pt x="18979" y="17081"/>
                </a:lnTo>
                <a:lnTo>
                  <a:pt x="19004" y="16838"/>
                </a:lnTo>
                <a:lnTo>
                  <a:pt x="19125" y="16814"/>
                </a:lnTo>
                <a:lnTo>
                  <a:pt x="19223" y="16789"/>
                </a:lnTo>
                <a:lnTo>
                  <a:pt x="19369" y="16741"/>
                </a:lnTo>
                <a:lnTo>
                  <a:pt x="19466" y="16692"/>
                </a:lnTo>
                <a:lnTo>
                  <a:pt x="19661" y="16838"/>
                </a:lnTo>
                <a:lnTo>
                  <a:pt x="19758" y="16911"/>
                </a:lnTo>
                <a:lnTo>
                  <a:pt x="20074" y="17130"/>
                </a:lnTo>
                <a:lnTo>
                  <a:pt x="20391" y="17349"/>
                </a:lnTo>
                <a:lnTo>
                  <a:pt x="20464" y="17398"/>
                </a:lnTo>
                <a:lnTo>
                  <a:pt x="20512" y="17398"/>
                </a:lnTo>
                <a:lnTo>
                  <a:pt x="20585" y="17373"/>
                </a:lnTo>
                <a:lnTo>
                  <a:pt x="20658" y="17349"/>
                </a:lnTo>
                <a:lnTo>
                  <a:pt x="20707" y="17276"/>
                </a:lnTo>
                <a:lnTo>
                  <a:pt x="20756" y="17203"/>
                </a:lnTo>
                <a:lnTo>
                  <a:pt x="20999" y="16984"/>
                </a:lnTo>
                <a:lnTo>
                  <a:pt x="21145" y="16814"/>
                </a:lnTo>
                <a:lnTo>
                  <a:pt x="21413" y="16570"/>
                </a:lnTo>
                <a:lnTo>
                  <a:pt x="21632" y="16278"/>
                </a:lnTo>
                <a:lnTo>
                  <a:pt x="21680" y="16230"/>
                </a:lnTo>
                <a:lnTo>
                  <a:pt x="21680" y="16157"/>
                </a:lnTo>
                <a:lnTo>
                  <a:pt x="21680" y="16084"/>
                </a:lnTo>
                <a:lnTo>
                  <a:pt x="21656" y="15986"/>
                </a:lnTo>
                <a:lnTo>
                  <a:pt x="21486" y="15670"/>
                </a:lnTo>
                <a:lnTo>
                  <a:pt x="21267" y="15403"/>
                </a:lnTo>
                <a:lnTo>
                  <a:pt x="21145" y="15232"/>
                </a:lnTo>
                <a:lnTo>
                  <a:pt x="20975" y="15086"/>
                </a:lnTo>
                <a:lnTo>
                  <a:pt x="21096" y="14867"/>
                </a:lnTo>
                <a:lnTo>
                  <a:pt x="21169" y="14648"/>
                </a:lnTo>
                <a:lnTo>
                  <a:pt x="21291" y="14673"/>
                </a:lnTo>
                <a:lnTo>
                  <a:pt x="21510" y="14648"/>
                </a:lnTo>
                <a:lnTo>
                  <a:pt x="21753" y="14648"/>
                </a:lnTo>
                <a:lnTo>
                  <a:pt x="21997" y="14624"/>
                </a:lnTo>
                <a:lnTo>
                  <a:pt x="22264" y="14600"/>
                </a:lnTo>
                <a:lnTo>
                  <a:pt x="22362" y="14551"/>
                </a:lnTo>
                <a:lnTo>
                  <a:pt x="22410" y="14478"/>
                </a:lnTo>
                <a:lnTo>
                  <a:pt x="22459" y="14429"/>
                </a:lnTo>
                <a:lnTo>
                  <a:pt x="22508" y="14381"/>
                </a:lnTo>
                <a:lnTo>
                  <a:pt x="22532" y="14332"/>
                </a:lnTo>
                <a:lnTo>
                  <a:pt x="22532" y="14259"/>
                </a:lnTo>
                <a:lnTo>
                  <a:pt x="22532" y="13845"/>
                </a:lnTo>
                <a:lnTo>
                  <a:pt x="22532" y="13456"/>
                </a:lnTo>
                <a:lnTo>
                  <a:pt x="22508" y="13067"/>
                </a:lnTo>
                <a:lnTo>
                  <a:pt x="22508" y="13018"/>
                </a:lnTo>
                <a:lnTo>
                  <a:pt x="22459" y="12945"/>
                </a:lnTo>
                <a:lnTo>
                  <a:pt x="22410" y="12921"/>
                </a:lnTo>
                <a:lnTo>
                  <a:pt x="22362" y="12896"/>
                </a:lnTo>
                <a:lnTo>
                  <a:pt x="22313" y="12823"/>
                </a:lnTo>
                <a:lnTo>
                  <a:pt x="22264" y="12750"/>
                </a:lnTo>
                <a:lnTo>
                  <a:pt x="22118" y="12677"/>
                </a:lnTo>
                <a:lnTo>
                  <a:pt x="21948" y="12629"/>
                </a:lnTo>
                <a:lnTo>
                  <a:pt x="21802" y="12604"/>
                </a:lnTo>
                <a:lnTo>
                  <a:pt x="21778" y="12604"/>
                </a:lnTo>
                <a:lnTo>
                  <a:pt x="21510" y="12556"/>
                </a:lnTo>
                <a:lnTo>
                  <a:pt x="21218" y="12556"/>
                </a:lnTo>
                <a:lnTo>
                  <a:pt x="21169" y="12337"/>
                </a:lnTo>
                <a:lnTo>
                  <a:pt x="21169" y="12288"/>
                </a:lnTo>
                <a:lnTo>
                  <a:pt x="21121" y="12093"/>
                </a:lnTo>
                <a:lnTo>
                  <a:pt x="21048" y="11923"/>
                </a:lnTo>
                <a:lnTo>
                  <a:pt x="21121" y="11826"/>
                </a:lnTo>
                <a:lnTo>
                  <a:pt x="21145" y="11777"/>
                </a:lnTo>
                <a:lnTo>
                  <a:pt x="21242" y="11655"/>
                </a:lnTo>
                <a:lnTo>
                  <a:pt x="21413" y="11412"/>
                </a:lnTo>
                <a:lnTo>
                  <a:pt x="21607" y="11169"/>
                </a:lnTo>
                <a:lnTo>
                  <a:pt x="21656" y="11120"/>
                </a:lnTo>
                <a:lnTo>
                  <a:pt x="21680" y="11071"/>
                </a:lnTo>
                <a:lnTo>
                  <a:pt x="21680" y="10998"/>
                </a:lnTo>
                <a:lnTo>
                  <a:pt x="21680" y="10950"/>
                </a:lnTo>
                <a:lnTo>
                  <a:pt x="21656" y="10925"/>
                </a:lnTo>
                <a:lnTo>
                  <a:pt x="21680" y="10901"/>
                </a:lnTo>
                <a:lnTo>
                  <a:pt x="21656" y="10804"/>
                </a:lnTo>
                <a:lnTo>
                  <a:pt x="21632" y="10731"/>
                </a:lnTo>
                <a:lnTo>
                  <a:pt x="21510" y="10609"/>
                </a:lnTo>
                <a:lnTo>
                  <a:pt x="21486" y="10560"/>
                </a:lnTo>
                <a:lnTo>
                  <a:pt x="21315" y="10390"/>
                </a:lnTo>
                <a:lnTo>
                  <a:pt x="21145" y="10244"/>
                </a:lnTo>
                <a:lnTo>
                  <a:pt x="21145" y="10220"/>
                </a:lnTo>
                <a:lnTo>
                  <a:pt x="21023" y="10122"/>
                </a:lnTo>
                <a:lnTo>
                  <a:pt x="20877" y="10001"/>
                </a:lnTo>
                <a:lnTo>
                  <a:pt x="20731" y="9928"/>
                </a:lnTo>
                <a:lnTo>
                  <a:pt x="20634" y="9903"/>
                </a:lnTo>
                <a:lnTo>
                  <a:pt x="20561" y="9879"/>
                </a:lnTo>
                <a:lnTo>
                  <a:pt x="20488" y="9903"/>
                </a:lnTo>
                <a:lnTo>
                  <a:pt x="20464" y="9903"/>
                </a:lnTo>
                <a:lnTo>
                  <a:pt x="20391" y="9928"/>
                </a:lnTo>
                <a:lnTo>
                  <a:pt x="20220" y="10001"/>
                </a:lnTo>
                <a:lnTo>
                  <a:pt x="20074" y="10098"/>
                </a:lnTo>
                <a:lnTo>
                  <a:pt x="19807" y="10293"/>
                </a:lnTo>
                <a:lnTo>
                  <a:pt x="19709" y="10341"/>
                </a:lnTo>
                <a:lnTo>
                  <a:pt x="19515" y="10487"/>
                </a:lnTo>
                <a:lnTo>
                  <a:pt x="19296" y="10390"/>
                </a:lnTo>
                <a:lnTo>
                  <a:pt x="19052" y="10341"/>
                </a:lnTo>
                <a:lnTo>
                  <a:pt x="19004" y="10098"/>
                </a:lnTo>
                <a:lnTo>
                  <a:pt x="19028" y="10025"/>
                </a:lnTo>
                <a:lnTo>
                  <a:pt x="19004" y="9976"/>
                </a:lnTo>
                <a:lnTo>
                  <a:pt x="18979" y="9903"/>
                </a:lnTo>
                <a:lnTo>
                  <a:pt x="18955" y="9782"/>
                </a:lnTo>
                <a:lnTo>
                  <a:pt x="18931" y="9563"/>
                </a:lnTo>
                <a:lnTo>
                  <a:pt x="18882" y="9319"/>
                </a:lnTo>
                <a:lnTo>
                  <a:pt x="18906" y="9246"/>
                </a:lnTo>
                <a:lnTo>
                  <a:pt x="18906" y="9149"/>
                </a:lnTo>
                <a:lnTo>
                  <a:pt x="18882" y="9100"/>
                </a:lnTo>
                <a:lnTo>
                  <a:pt x="18833" y="9052"/>
                </a:lnTo>
                <a:lnTo>
                  <a:pt x="18785" y="9027"/>
                </a:lnTo>
                <a:lnTo>
                  <a:pt x="18712" y="9003"/>
                </a:lnTo>
                <a:lnTo>
                  <a:pt x="18444" y="8979"/>
                </a:lnTo>
                <a:lnTo>
                  <a:pt x="17957" y="8979"/>
                </a:lnTo>
                <a:lnTo>
                  <a:pt x="17836" y="8954"/>
                </a:ln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6" name="Google Shape;639;p50">
            <a:extLst>
              <a:ext uri="{FF2B5EF4-FFF2-40B4-BE49-F238E27FC236}">
                <a16:creationId xmlns:a16="http://schemas.microsoft.com/office/drawing/2014/main" id="{E8FC91B5-C916-4DA5-9D80-3868A2E99119}"/>
              </a:ext>
            </a:extLst>
          </p:cNvPr>
          <p:cNvSpPr/>
          <p:nvPr/>
        </p:nvSpPr>
        <p:spPr>
          <a:xfrm>
            <a:off x="4213848" y="5677133"/>
            <a:ext cx="366421" cy="349396"/>
          </a:xfrm>
          <a:custGeom>
            <a:avLst/>
            <a:gdLst/>
            <a:ahLst/>
            <a:cxnLst/>
            <a:rect l="l" t="t" r="r" b="b"/>
            <a:pathLst>
              <a:path w="16766" h="15987" extrusionOk="0">
                <a:moveTo>
                  <a:pt x="14284" y="487"/>
                </a:moveTo>
                <a:lnTo>
                  <a:pt x="14405" y="536"/>
                </a:lnTo>
                <a:lnTo>
                  <a:pt x="14478" y="585"/>
                </a:lnTo>
                <a:lnTo>
                  <a:pt x="14527" y="658"/>
                </a:lnTo>
                <a:lnTo>
                  <a:pt x="14527" y="755"/>
                </a:lnTo>
                <a:lnTo>
                  <a:pt x="14527" y="852"/>
                </a:lnTo>
                <a:lnTo>
                  <a:pt x="14551" y="925"/>
                </a:lnTo>
                <a:lnTo>
                  <a:pt x="13578" y="925"/>
                </a:lnTo>
                <a:lnTo>
                  <a:pt x="13627" y="804"/>
                </a:lnTo>
                <a:lnTo>
                  <a:pt x="13700" y="706"/>
                </a:lnTo>
                <a:lnTo>
                  <a:pt x="13797" y="609"/>
                </a:lnTo>
                <a:lnTo>
                  <a:pt x="13894" y="536"/>
                </a:lnTo>
                <a:lnTo>
                  <a:pt x="13967" y="512"/>
                </a:lnTo>
                <a:lnTo>
                  <a:pt x="14065" y="487"/>
                </a:lnTo>
                <a:close/>
                <a:moveTo>
                  <a:pt x="4064" y="633"/>
                </a:moveTo>
                <a:lnTo>
                  <a:pt x="4137" y="682"/>
                </a:lnTo>
                <a:lnTo>
                  <a:pt x="4210" y="755"/>
                </a:lnTo>
                <a:lnTo>
                  <a:pt x="4259" y="852"/>
                </a:lnTo>
                <a:lnTo>
                  <a:pt x="4283" y="950"/>
                </a:lnTo>
                <a:lnTo>
                  <a:pt x="3529" y="974"/>
                </a:lnTo>
                <a:lnTo>
                  <a:pt x="3602" y="804"/>
                </a:lnTo>
                <a:lnTo>
                  <a:pt x="3650" y="755"/>
                </a:lnTo>
                <a:lnTo>
                  <a:pt x="3675" y="706"/>
                </a:lnTo>
                <a:lnTo>
                  <a:pt x="3796" y="633"/>
                </a:lnTo>
                <a:close/>
                <a:moveTo>
                  <a:pt x="13724" y="2020"/>
                </a:moveTo>
                <a:lnTo>
                  <a:pt x="13797" y="2044"/>
                </a:lnTo>
                <a:lnTo>
                  <a:pt x="13870" y="2093"/>
                </a:lnTo>
                <a:lnTo>
                  <a:pt x="13943" y="2142"/>
                </a:lnTo>
                <a:lnTo>
                  <a:pt x="13992" y="2215"/>
                </a:lnTo>
                <a:lnTo>
                  <a:pt x="14040" y="2288"/>
                </a:lnTo>
                <a:lnTo>
                  <a:pt x="14089" y="2385"/>
                </a:lnTo>
                <a:lnTo>
                  <a:pt x="14113" y="2531"/>
                </a:lnTo>
                <a:lnTo>
                  <a:pt x="13992" y="2555"/>
                </a:lnTo>
                <a:lnTo>
                  <a:pt x="13870" y="2555"/>
                </a:lnTo>
                <a:lnTo>
                  <a:pt x="13773" y="2531"/>
                </a:lnTo>
                <a:lnTo>
                  <a:pt x="13724" y="2482"/>
                </a:lnTo>
                <a:lnTo>
                  <a:pt x="13675" y="2409"/>
                </a:lnTo>
                <a:lnTo>
                  <a:pt x="13602" y="2215"/>
                </a:lnTo>
                <a:lnTo>
                  <a:pt x="13554" y="2020"/>
                </a:lnTo>
                <a:close/>
                <a:moveTo>
                  <a:pt x="3407" y="1874"/>
                </a:moveTo>
                <a:lnTo>
                  <a:pt x="3529" y="1923"/>
                </a:lnTo>
                <a:lnTo>
                  <a:pt x="3602" y="1971"/>
                </a:lnTo>
                <a:lnTo>
                  <a:pt x="3675" y="2044"/>
                </a:lnTo>
                <a:lnTo>
                  <a:pt x="3723" y="2142"/>
                </a:lnTo>
                <a:lnTo>
                  <a:pt x="3772" y="2215"/>
                </a:lnTo>
                <a:lnTo>
                  <a:pt x="3821" y="2434"/>
                </a:lnTo>
                <a:lnTo>
                  <a:pt x="3821" y="2531"/>
                </a:lnTo>
                <a:lnTo>
                  <a:pt x="3796" y="2628"/>
                </a:lnTo>
                <a:lnTo>
                  <a:pt x="3699" y="2628"/>
                </a:lnTo>
                <a:lnTo>
                  <a:pt x="3602" y="2555"/>
                </a:lnTo>
                <a:lnTo>
                  <a:pt x="3529" y="2482"/>
                </a:lnTo>
                <a:lnTo>
                  <a:pt x="3480" y="2385"/>
                </a:lnTo>
                <a:lnTo>
                  <a:pt x="3456" y="2263"/>
                </a:lnTo>
                <a:lnTo>
                  <a:pt x="3431" y="2142"/>
                </a:lnTo>
                <a:lnTo>
                  <a:pt x="3407" y="1874"/>
                </a:lnTo>
                <a:close/>
                <a:moveTo>
                  <a:pt x="2920" y="1923"/>
                </a:moveTo>
                <a:lnTo>
                  <a:pt x="2969" y="2263"/>
                </a:lnTo>
                <a:lnTo>
                  <a:pt x="2993" y="2434"/>
                </a:lnTo>
                <a:lnTo>
                  <a:pt x="3042" y="2580"/>
                </a:lnTo>
                <a:lnTo>
                  <a:pt x="3115" y="2726"/>
                </a:lnTo>
                <a:lnTo>
                  <a:pt x="3188" y="2847"/>
                </a:lnTo>
                <a:lnTo>
                  <a:pt x="3310" y="2945"/>
                </a:lnTo>
                <a:lnTo>
                  <a:pt x="3407" y="3042"/>
                </a:lnTo>
                <a:lnTo>
                  <a:pt x="3164" y="3042"/>
                </a:lnTo>
                <a:lnTo>
                  <a:pt x="3042" y="3018"/>
                </a:lnTo>
                <a:lnTo>
                  <a:pt x="2920" y="2945"/>
                </a:lnTo>
                <a:lnTo>
                  <a:pt x="2823" y="2872"/>
                </a:lnTo>
                <a:lnTo>
                  <a:pt x="2750" y="2774"/>
                </a:lnTo>
                <a:lnTo>
                  <a:pt x="2701" y="2653"/>
                </a:lnTo>
                <a:lnTo>
                  <a:pt x="2677" y="2531"/>
                </a:lnTo>
                <a:lnTo>
                  <a:pt x="2677" y="2385"/>
                </a:lnTo>
                <a:lnTo>
                  <a:pt x="2726" y="2239"/>
                </a:lnTo>
                <a:lnTo>
                  <a:pt x="2774" y="2117"/>
                </a:lnTo>
                <a:lnTo>
                  <a:pt x="2872" y="1996"/>
                </a:lnTo>
                <a:lnTo>
                  <a:pt x="2920" y="1923"/>
                </a:lnTo>
                <a:close/>
                <a:moveTo>
                  <a:pt x="13067" y="2069"/>
                </a:moveTo>
                <a:lnTo>
                  <a:pt x="13140" y="2385"/>
                </a:lnTo>
                <a:lnTo>
                  <a:pt x="13262" y="2653"/>
                </a:lnTo>
                <a:lnTo>
                  <a:pt x="13310" y="2750"/>
                </a:lnTo>
                <a:lnTo>
                  <a:pt x="13383" y="2823"/>
                </a:lnTo>
                <a:lnTo>
                  <a:pt x="13529" y="2969"/>
                </a:lnTo>
                <a:lnTo>
                  <a:pt x="13724" y="3042"/>
                </a:lnTo>
                <a:lnTo>
                  <a:pt x="13919" y="3091"/>
                </a:lnTo>
                <a:lnTo>
                  <a:pt x="13870" y="3139"/>
                </a:lnTo>
                <a:lnTo>
                  <a:pt x="13724" y="3188"/>
                </a:lnTo>
                <a:lnTo>
                  <a:pt x="13578" y="3212"/>
                </a:lnTo>
                <a:lnTo>
                  <a:pt x="13456" y="3188"/>
                </a:lnTo>
                <a:lnTo>
                  <a:pt x="13310" y="3139"/>
                </a:lnTo>
                <a:lnTo>
                  <a:pt x="13213" y="3066"/>
                </a:lnTo>
                <a:lnTo>
                  <a:pt x="13116" y="2945"/>
                </a:lnTo>
                <a:lnTo>
                  <a:pt x="13018" y="2847"/>
                </a:lnTo>
                <a:lnTo>
                  <a:pt x="12970" y="2701"/>
                </a:lnTo>
                <a:lnTo>
                  <a:pt x="12945" y="2531"/>
                </a:lnTo>
                <a:lnTo>
                  <a:pt x="12945" y="2361"/>
                </a:lnTo>
                <a:lnTo>
                  <a:pt x="12994" y="2215"/>
                </a:lnTo>
                <a:lnTo>
                  <a:pt x="13067" y="2069"/>
                </a:lnTo>
                <a:close/>
                <a:moveTo>
                  <a:pt x="5548" y="1339"/>
                </a:moveTo>
                <a:lnTo>
                  <a:pt x="7641" y="1387"/>
                </a:lnTo>
                <a:lnTo>
                  <a:pt x="13018" y="1387"/>
                </a:lnTo>
                <a:lnTo>
                  <a:pt x="13018" y="1533"/>
                </a:lnTo>
                <a:lnTo>
                  <a:pt x="12872" y="1631"/>
                </a:lnTo>
                <a:lnTo>
                  <a:pt x="12775" y="1752"/>
                </a:lnTo>
                <a:lnTo>
                  <a:pt x="12702" y="1923"/>
                </a:lnTo>
                <a:lnTo>
                  <a:pt x="12629" y="2069"/>
                </a:lnTo>
                <a:lnTo>
                  <a:pt x="12580" y="2239"/>
                </a:lnTo>
                <a:lnTo>
                  <a:pt x="12556" y="2434"/>
                </a:lnTo>
                <a:lnTo>
                  <a:pt x="12556" y="2604"/>
                </a:lnTo>
                <a:lnTo>
                  <a:pt x="12580" y="2750"/>
                </a:lnTo>
                <a:lnTo>
                  <a:pt x="12629" y="2993"/>
                </a:lnTo>
                <a:lnTo>
                  <a:pt x="12751" y="3188"/>
                </a:lnTo>
                <a:lnTo>
                  <a:pt x="12897" y="3334"/>
                </a:lnTo>
                <a:lnTo>
                  <a:pt x="13067" y="3480"/>
                </a:lnTo>
                <a:lnTo>
                  <a:pt x="13262" y="3553"/>
                </a:lnTo>
                <a:lnTo>
                  <a:pt x="13481" y="3602"/>
                </a:lnTo>
                <a:lnTo>
                  <a:pt x="13724" y="3602"/>
                </a:lnTo>
                <a:lnTo>
                  <a:pt x="13943" y="3553"/>
                </a:lnTo>
                <a:lnTo>
                  <a:pt x="14113" y="3480"/>
                </a:lnTo>
                <a:lnTo>
                  <a:pt x="14259" y="3358"/>
                </a:lnTo>
                <a:lnTo>
                  <a:pt x="14381" y="3212"/>
                </a:lnTo>
                <a:lnTo>
                  <a:pt x="14454" y="3042"/>
                </a:lnTo>
                <a:lnTo>
                  <a:pt x="14503" y="2872"/>
                </a:lnTo>
                <a:lnTo>
                  <a:pt x="14527" y="2701"/>
                </a:lnTo>
                <a:lnTo>
                  <a:pt x="14551" y="2507"/>
                </a:lnTo>
                <a:lnTo>
                  <a:pt x="14527" y="2312"/>
                </a:lnTo>
                <a:lnTo>
                  <a:pt x="14454" y="2142"/>
                </a:lnTo>
                <a:lnTo>
                  <a:pt x="14381" y="1996"/>
                </a:lnTo>
                <a:lnTo>
                  <a:pt x="14284" y="1874"/>
                </a:lnTo>
                <a:lnTo>
                  <a:pt x="14186" y="1777"/>
                </a:lnTo>
                <a:lnTo>
                  <a:pt x="14040" y="1704"/>
                </a:lnTo>
                <a:lnTo>
                  <a:pt x="13894" y="1631"/>
                </a:lnTo>
                <a:lnTo>
                  <a:pt x="13748" y="1606"/>
                </a:lnTo>
                <a:lnTo>
                  <a:pt x="13602" y="1582"/>
                </a:lnTo>
                <a:lnTo>
                  <a:pt x="13554" y="1533"/>
                </a:lnTo>
                <a:lnTo>
                  <a:pt x="13505" y="1485"/>
                </a:lnTo>
                <a:lnTo>
                  <a:pt x="13505" y="1387"/>
                </a:lnTo>
                <a:lnTo>
                  <a:pt x="16255" y="1387"/>
                </a:lnTo>
                <a:lnTo>
                  <a:pt x="16230" y="1996"/>
                </a:lnTo>
                <a:lnTo>
                  <a:pt x="16230" y="2604"/>
                </a:lnTo>
                <a:lnTo>
                  <a:pt x="16279" y="3821"/>
                </a:lnTo>
                <a:lnTo>
                  <a:pt x="15890" y="3748"/>
                </a:lnTo>
                <a:lnTo>
                  <a:pt x="15476" y="3723"/>
                </a:lnTo>
                <a:lnTo>
                  <a:pt x="15038" y="3699"/>
                </a:lnTo>
                <a:lnTo>
                  <a:pt x="14624" y="3723"/>
                </a:lnTo>
                <a:lnTo>
                  <a:pt x="13797" y="3796"/>
                </a:lnTo>
                <a:lnTo>
                  <a:pt x="12970" y="3796"/>
                </a:lnTo>
                <a:lnTo>
                  <a:pt x="12386" y="3772"/>
                </a:lnTo>
                <a:lnTo>
                  <a:pt x="11802" y="3772"/>
                </a:lnTo>
                <a:lnTo>
                  <a:pt x="10634" y="3796"/>
                </a:lnTo>
                <a:lnTo>
                  <a:pt x="9466" y="3821"/>
                </a:lnTo>
                <a:lnTo>
                  <a:pt x="8322" y="3845"/>
                </a:lnTo>
                <a:lnTo>
                  <a:pt x="7130" y="3821"/>
                </a:lnTo>
                <a:lnTo>
                  <a:pt x="5962" y="3772"/>
                </a:lnTo>
                <a:lnTo>
                  <a:pt x="4794" y="3723"/>
                </a:lnTo>
                <a:lnTo>
                  <a:pt x="3139" y="3723"/>
                </a:lnTo>
                <a:lnTo>
                  <a:pt x="2653" y="3772"/>
                </a:lnTo>
                <a:lnTo>
                  <a:pt x="2166" y="3796"/>
                </a:lnTo>
                <a:lnTo>
                  <a:pt x="1679" y="3796"/>
                </a:lnTo>
                <a:lnTo>
                  <a:pt x="1096" y="3772"/>
                </a:lnTo>
                <a:lnTo>
                  <a:pt x="804" y="3772"/>
                </a:lnTo>
                <a:lnTo>
                  <a:pt x="512" y="3821"/>
                </a:lnTo>
                <a:lnTo>
                  <a:pt x="585" y="3115"/>
                </a:lnTo>
                <a:lnTo>
                  <a:pt x="658" y="2409"/>
                </a:lnTo>
                <a:lnTo>
                  <a:pt x="682" y="2166"/>
                </a:lnTo>
                <a:lnTo>
                  <a:pt x="682" y="1874"/>
                </a:lnTo>
                <a:lnTo>
                  <a:pt x="658" y="1606"/>
                </a:lnTo>
                <a:lnTo>
                  <a:pt x="585" y="1339"/>
                </a:lnTo>
                <a:lnTo>
                  <a:pt x="585" y="1339"/>
                </a:lnTo>
                <a:lnTo>
                  <a:pt x="877" y="1363"/>
                </a:lnTo>
                <a:lnTo>
                  <a:pt x="1169" y="1387"/>
                </a:lnTo>
                <a:lnTo>
                  <a:pt x="2069" y="1387"/>
                </a:lnTo>
                <a:lnTo>
                  <a:pt x="2969" y="1363"/>
                </a:lnTo>
                <a:lnTo>
                  <a:pt x="2945" y="1412"/>
                </a:lnTo>
                <a:lnTo>
                  <a:pt x="2774" y="1509"/>
                </a:lnTo>
                <a:lnTo>
                  <a:pt x="2604" y="1631"/>
                </a:lnTo>
                <a:lnTo>
                  <a:pt x="2458" y="1801"/>
                </a:lnTo>
                <a:lnTo>
                  <a:pt x="2336" y="1971"/>
                </a:lnTo>
                <a:lnTo>
                  <a:pt x="2288" y="2117"/>
                </a:lnTo>
                <a:lnTo>
                  <a:pt x="2239" y="2263"/>
                </a:lnTo>
                <a:lnTo>
                  <a:pt x="2239" y="2434"/>
                </a:lnTo>
                <a:lnTo>
                  <a:pt x="2215" y="2580"/>
                </a:lnTo>
                <a:lnTo>
                  <a:pt x="2239" y="2750"/>
                </a:lnTo>
                <a:lnTo>
                  <a:pt x="2288" y="2896"/>
                </a:lnTo>
                <a:lnTo>
                  <a:pt x="2361" y="3042"/>
                </a:lnTo>
                <a:lnTo>
                  <a:pt x="2458" y="3164"/>
                </a:lnTo>
                <a:lnTo>
                  <a:pt x="2604" y="3310"/>
                </a:lnTo>
                <a:lnTo>
                  <a:pt x="2750" y="3383"/>
                </a:lnTo>
                <a:lnTo>
                  <a:pt x="2920" y="3456"/>
                </a:lnTo>
                <a:lnTo>
                  <a:pt x="3091" y="3480"/>
                </a:lnTo>
                <a:lnTo>
                  <a:pt x="3285" y="3480"/>
                </a:lnTo>
                <a:lnTo>
                  <a:pt x="3480" y="3456"/>
                </a:lnTo>
                <a:lnTo>
                  <a:pt x="3650" y="3407"/>
                </a:lnTo>
                <a:lnTo>
                  <a:pt x="3821" y="3334"/>
                </a:lnTo>
                <a:lnTo>
                  <a:pt x="3967" y="3237"/>
                </a:lnTo>
                <a:lnTo>
                  <a:pt x="4088" y="3139"/>
                </a:lnTo>
                <a:lnTo>
                  <a:pt x="4161" y="2993"/>
                </a:lnTo>
                <a:lnTo>
                  <a:pt x="4234" y="2847"/>
                </a:lnTo>
                <a:lnTo>
                  <a:pt x="4259" y="2701"/>
                </a:lnTo>
                <a:lnTo>
                  <a:pt x="4283" y="2531"/>
                </a:lnTo>
                <a:lnTo>
                  <a:pt x="4259" y="2385"/>
                </a:lnTo>
                <a:lnTo>
                  <a:pt x="4234" y="2215"/>
                </a:lnTo>
                <a:lnTo>
                  <a:pt x="4186" y="2093"/>
                </a:lnTo>
                <a:lnTo>
                  <a:pt x="4137" y="1947"/>
                </a:lnTo>
                <a:lnTo>
                  <a:pt x="4064" y="1825"/>
                </a:lnTo>
                <a:lnTo>
                  <a:pt x="3967" y="1704"/>
                </a:lnTo>
                <a:lnTo>
                  <a:pt x="3869" y="1582"/>
                </a:lnTo>
                <a:lnTo>
                  <a:pt x="3748" y="1509"/>
                </a:lnTo>
                <a:lnTo>
                  <a:pt x="3626" y="1436"/>
                </a:lnTo>
                <a:lnTo>
                  <a:pt x="3480" y="1412"/>
                </a:lnTo>
                <a:lnTo>
                  <a:pt x="3431" y="1412"/>
                </a:lnTo>
                <a:lnTo>
                  <a:pt x="3456" y="1363"/>
                </a:lnTo>
                <a:lnTo>
                  <a:pt x="4502" y="1339"/>
                </a:lnTo>
                <a:close/>
                <a:moveTo>
                  <a:pt x="11802" y="6011"/>
                </a:moveTo>
                <a:lnTo>
                  <a:pt x="11753" y="6132"/>
                </a:lnTo>
                <a:lnTo>
                  <a:pt x="11704" y="6254"/>
                </a:lnTo>
                <a:lnTo>
                  <a:pt x="11680" y="6522"/>
                </a:lnTo>
                <a:lnTo>
                  <a:pt x="11656" y="6789"/>
                </a:lnTo>
                <a:lnTo>
                  <a:pt x="11656" y="7057"/>
                </a:lnTo>
                <a:lnTo>
                  <a:pt x="11656" y="7446"/>
                </a:lnTo>
                <a:lnTo>
                  <a:pt x="11704" y="7860"/>
                </a:lnTo>
                <a:lnTo>
                  <a:pt x="9855" y="7860"/>
                </a:lnTo>
                <a:lnTo>
                  <a:pt x="9855" y="7836"/>
                </a:lnTo>
                <a:lnTo>
                  <a:pt x="9831" y="7325"/>
                </a:lnTo>
                <a:lnTo>
                  <a:pt x="9758" y="6814"/>
                </a:lnTo>
                <a:lnTo>
                  <a:pt x="9733" y="6619"/>
                </a:lnTo>
                <a:lnTo>
                  <a:pt x="9733" y="6449"/>
                </a:lnTo>
                <a:lnTo>
                  <a:pt x="9709" y="6084"/>
                </a:lnTo>
                <a:lnTo>
                  <a:pt x="10755" y="6059"/>
                </a:lnTo>
                <a:lnTo>
                  <a:pt x="11802" y="6011"/>
                </a:lnTo>
                <a:close/>
                <a:moveTo>
                  <a:pt x="13870" y="5962"/>
                </a:moveTo>
                <a:lnTo>
                  <a:pt x="14089" y="6011"/>
                </a:lnTo>
                <a:lnTo>
                  <a:pt x="14162" y="6059"/>
                </a:lnTo>
                <a:lnTo>
                  <a:pt x="14235" y="6108"/>
                </a:lnTo>
                <a:lnTo>
                  <a:pt x="14284" y="6157"/>
                </a:lnTo>
                <a:lnTo>
                  <a:pt x="14259" y="6473"/>
                </a:lnTo>
                <a:lnTo>
                  <a:pt x="14284" y="6765"/>
                </a:lnTo>
                <a:lnTo>
                  <a:pt x="14284" y="7081"/>
                </a:lnTo>
                <a:lnTo>
                  <a:pt x="14284" y="7398"/>
                </a:lnTo>
                <a:lnTo>
                  <a:pt x="14235" y="7884"/>
                </a:lnTo>
                <a:lnTo>
                  <a:pt x="12142" y="7860"/>
                </a:lnTo>
                <a:lnTo>
                  <a:pt x="12118" y="7568"/>
                </a:lnTo>
                <a:lnTo>
                  <a:pt x="12094" y="7179"/>
                </a:lnTo>
                <a:lnTo>
                  <a:pt x="12094" y="6789"/>
                </a:lnTo>
                <a:lnTo>
                  <a:pt x="12094" y="6376"/>
                </a:lnTo>
                <a:lnTo>
                  <a:pt x="12069" y="6181"/>
                </a:lnTo>
                <a:lnTo>
                  <a:pt x="12045" y="6011"/>
                </a:lnTo>
                <a:lnTo>
                  <a:pt x="12288" y="5986"/>
                </a:lnTo>
                <a:lnTo>
                  <a:pt x="12872" y="5962"/>
                </a:lnTo>
                <a:close/>
                <a:moveTo>
                  <a:pt x="7276" y="6011"/>
                </a:moveTo>
                <a:lnTo>
                  <a:pt x="9417" y="6059"/>
                </a:lnTo>
                <a:lnTo>
                  <a:pt x="9369" y="6181"/>
                </a:lnTo>
                <a:lnTo>
                  <a:pt x="9344" y="6351"/>
                </a:lnTo>
                <a:lnTo>
                  <a:pt x="9320" y="6497"/>
                </a:lnTo>
                <a:lnTo>
                  <a:pt x="9344" y="6668"/>
                </a:lnTo>
                <a:lnTo>
                  <a:pt x="9369" y="7008"/>
                </a:lnTo>
                <a:lnTo>
                  <a:pt x="9417" y="7276"/>
                </a:lnTo>
                <a:lnTo>
                  <a:pt x="9442" y="7884"/>
                </a:lnTo>
                <a:lnTo>
                  <a:pt x="8176" y="7909"/>
                </a:lnTo>
                <a:lnTo>
                  <a:pt x="7495" y="7957"/>
                </a:lnTo>
                <a:lnTo>
                  <a:pt x="7495" y="7446"/>
                </a:lnTo>
                <a:lnTo>
                  <a:pt x="7471" y="6960"/>
                </a:lnTo>
                <a:lnTo>
                  <a:pt x="7398" y="6473"/>
                </a:lnTo>
                <a:lnTo>
                  <a:pt x="7325" y="6254"/>
                </a:lnTo>
                <a:lnTo>
                  <a:pt x="7276" y="6011"/>
                </a:lnTo>
                <a:close/>
                <a:moveTo>
                  <a:pt x="6911" y="6011"/>
                </a:moveTo>
                <a:lnTo>
                  <a:pt x="6887" y="6205"/>
                </a:lnTo>
                <a:lnTo>
                  <a:pt x="6887" y="6424"/>
                </a:lnTo>
                <a:lnTo>
                  <a:pt x="6960" y="6838"/>
                </a:lnTo>
                <a:lnTo>
                  <a:pt x="6984" y="7130"/>
                </a:lnTo>
                <a:lnTo>
                  <a:pt x="7008" y="7398"/>
                </a:lnTo>
                <a:lnTo>
                  <a:pt x="7008" y="7982"/>
                </a:lnTo>
                <a:lnTo>
                  <a:pt x="6157" y="8030"/>
                </a:lnTo>
                <a:lnTo>
                  <a:pt x="5281" y="8079"/>
                </a:lnTo>
                <a:lnTo>
                  <a:pt x="5062" y="8079"/>
                </a:lnTo>
                <a:lnTo>
                  <a:pt x="5037" y="7203"/>
                </a:lnTo>
                <a:lnTo>
                  <a:pt x="5037" y="6303"/>
                </a:lnTo>
                <a:lnTo>
                  <a:pt x="5037" y="6205"/>
                </a:lnTo>
                <a:lnTo>
                  <a:pt x="5013" y="6035"/>
                </a:lnTo>
                <a:lnTo>
                  <a:pt x="5743" y="6011"/>
                </a:lnTo>
                <a:close/>
                <a:moveTo>
                  <a:pt x="2774" y="6011"/>
                </a:moveTo>
                <a:lnTo>
                  <a:pt x="3091" y="6035"/>
                </a:lnTo>
                <a:lnTo>
                  <a:pt x="3407" y="6059"/>
                </a:lnTo>
                <a:lnTo>
                  <a:pt x="3699" y="6059"/>
                </a:lnTo>
                <a:lnTo>
                  <a:pt x="4648" y="6035"/>
                </a:lnTo>
                <a:lnTo>
                  <a:pt x="4599" y="6303"/>
                </a:lnTo>
                <a:lnTo>
                  <a:pt x="4599" y="6522"/>
                </a:lnTo>
                <a:lnTo>
                  <a:pt x="4575" y="6911"/>
                </a:lnTo>
                <a:lnTo>
                  <a:pt x="4575" y="7300"/>
                </a:lnTo>
                <a:lnTo>
                  <a:pt x="4599" y="8103"/>
                </a:lnTo>
                <a:lnTo>
                  <a:pt x="3869" y="8079"/>
                </a:lnTo>
                <a:lnTo>
                  <a:pt x="3529" y="8055"/>
                </a:lnTo>
                <a:lnTo>
                  <a:pt x="3188" y="8006"/>
                </a:lnTo>
                <a:lnTo>
                  <a:pt x="2701" y="8006"/>
                </a:lnTo>
                <a:lnTo>
                  <a:pt x="2531" y="8030"/>
                </a:lnTo>
                <a:lnTo>
                  <a:pt x="2482" y="7519"/>
                </a:lnTo>
                <a:lnTo>
                  <a:pt x="2434" y="7008"/>
                </a:lnTo>
                <a:lnTo>
                  <a:pt x="2409" y="6741"/>
                </a:lnTo>
                <a:lnTo>
                  <a:pt x="2409" y="6497"/>
                </a:lnTo>
                <a:lnTo>
                  <a:pt x="2434" y="6254"/>
                </a:lnTo>
                <a:lnTo>
                  <a:pt x="2482" y="6011"/>
                </a:lnTo>
                <a:close/>
                <a:moveTo>
                  <a:pt x="10220" y="8639"/>
                </a:moveTo>
                <a:lnTo>
                  <a:pt x="10147" y="8663"/>
                </a:lnTo>
                <a:lnTo>
                  <a:pt x="10098" y="8736"/>
                </a:lnTo>
                <a:lnTo>
                  <a:pt x="10098" y="8809"/>
                </a:lnTo>
                <a:lnTo>
                  <a:pt x="10123" y="8882"/>
                </a:lnTo>
                <a:lnTo>
                  <a:pt x="10196" y="9052"/>
                </a:lnTo>
                <a:lnTo>
                  <a:pt x="10317" y="9198"/>
                </a:lnTo>
                <a:lnTo>
                  <a:pt x="10439" y="9320"/>
                </a:lnTo>
                <a:lnTo>
                  <a:pt x="10366" y="9393"/>
                </a:lnTo>
                <a:lnTo>
                  <a:pt x="10317" y="9490"/>
                </a:lnTo>
                <a:lnTo>
                  <a:pt x="10269" y="9563"/>
                </a:lnTo>
                <a:lnTo>
                  <a:pt x="10269" y="9660"/>
                </a:lnTo>
                <a:lnTo>
                  <a:pt x="10293" y="9733"/>
                </a:lnTo>
                <a:lnTo>
                  <a:pt x="10317" y="9758"/>
                </a:lnTo>
                <a:lnTo>
                  <a:pt x="10342" y="9758"/>
                </a:lnTo>
                <a:lnTo>
                  <a:pt x="10439" y="9733"/>
                </a:lnTo>
                <a:lnTo>
                  <a:pt x="10536" y="9709"/>
                </a:lnTo>
                <a:lnTo>
                  <a:pt x="10707" y="9587"/>
                </a:lnTo>
                <a:lnTo>
                  <a:pt x="10780" y="9660"/>
                </a:lnTo>
                <a:lnTo>
                  <a:pt x="10877" y="9733"/>
                </a:lnTo>
                <a:lnTo>
                  <a:pt x="10999" y="9782"/>
                </a:lnTo>
                <a:lnTo>
                  <a:pt x="11096" y="9806"/>
                </a:lnTo>
                <a:lnTo>
                  <a:pt x="11145" y="9782"/>
                </a:lnTo>
                <a:lnTo>
                  <a:pt x="11193" y="9782"/>
                </a:lnTo>
                <a:lnTo>
                  <a:pt x="11266" y="9685"/>
                </a:lnTo>
                <a:lnTo>
                  <a:pt x="11291" y="9636"/>
                </a:lnTo>
                <a:lnTo>
                  <a:pt x="11315" y="9587"/>
                </a:lnTo>
                <a:lnTo>
                  <a:pt x="11291" y="9539"/>
                </a:lnTo>
                <a:lnTo>
                  <a:pt x="11266" y="9490"/>
                </a:lnTo>
                <a:lnTo>
                  <a:pt x="11218" y="9417"/>
                </a:lnTo>
                <a:lnTo>
                  <a:pt x="11169" y="9393"/>
                </a:lnTo>
                <a:lnTo>
                  <a:pt x="11047" y="9295"/>
                </a:lnTo>
                <a:lnTo>
                  <a:pt x="11266" y="9150"/>
                </a:lnTo>
                <a:lnTo>
                  <a:pt x="11485" y="9028"/>
                </a:lnTo>
                <a:lnTo>
                  <a:pt x="11558" y="8979"/>
                </a:lnTo>
                <a:lnTo>
                  <a:pt x="11607" y="8906"/>
                </a:lnTo>
                <a:lnTo>
                  <a:pt x="11631" y="8833"/>
                </a:lnTo>
                <a:lnTo>
                  <a:pt x="11607" y="8760"/>
                </a:lnTo>
                <a:lnTo>
                  <a:pt x="11558" y="8712"/>
                </a:lnTo>
                <a:lnTo>
                  <a:pt x="11510" y="8663"/>
                </a:lnTo>
                <a:lnTo>
                  <a:pt x="11437" y="8639"/>
                </a:lnTo>
                <a:lnTo>
                  <a:pt x="11339" y="8663"/>
                </a:lnTo>
                <a:lnTo>
                  <a:pt x="11193" y="8736"/>
                </a:lnTo>
                <a:lnTo>
                  <a:pt x="11047" y="8833"/>
                </a:lnTo>
                <a:lnTo>
                  <a:pt x="10780" y="9028"/>
                </a:lnTo>
                <a:lnTo>
                  <a:pt x="10512" y="8785"/>
                </a:lnTo>
                <a:lnTo>
                  <a:pt x="10366" y="8687"/>
                </a:lnTo>
                <a:lnTo>
                  <a:pt x="10293" y="8639"/>
                </a:lnTo>
                <a:close/>
                <a:moveTo>
                  <a:pt x="12191" y="8322"/>
                </a:moveTo>
                <a:lnTo>
                  <a:pt x="14211" y="8347"/>
                </a:lnTo>
                <a:lnTo>
                  <a:pt x="14186" y="9028"/>
                </a:lnTo>
                <a:lnTo>
                  <a:pt x="14186" y="9368"/>
                </a:lnTo>
                <a:lnTo>
                  <a:pt x="14211" y="9709"/>
                </a:lnTo>
                <a:lnTo>
                  <a:pt x="14235" y="10171"/>
                </a:lnTo>
                <a:lnTo>
                  <a:pt x="13992" y="10147"/>
                </a:lnTo>
                <a:lnTo>
                  <a:pt x="13724" y="10147"/>
                </a:lnTo>
                <a:lnTo>
                  <a:pt x="13213" y="10171"/>
                </a:lnTo>
                <a:lnTo>
                  <a:pt x="12191" y="10196"/>
                </a:lnTo>
                <a:lnTo>
                  <a:pt x="12191" y="10196"/>
                </a:lnTo>
                <a:lnTo>
                  <a:pt x="12240" y="9247"/>
                </a:lnTo>
                <a:lnTo>
                  <a:pt x="12215" y="8785"/>
                </a:lnTo>
                <a:lnTo>
                  <a:pt x="12191" y="8322"/>
                </a:lnTo>
                <a:close/>
                <a:moveTo>
                  <a:pt x="7008" y="8420"/>
                </a:moveTo>
                <a:lnTo>
                  <a:pt x="7033" y="9320"/>
                </a:lnTo>
                <a:lnTo>
                  <a:pt x="7033" y="9782"/>
                </a:lnTo>
                <a:lnTo>
                  <a:pt x="7033" y="10220"/>
                </a:lnTo>
                <a:lnTo>
                  <a:pt x="5110" y="10220"/>
                </a:lnTo>
                <a:lnTo>
                  <a:pt x="5110" y="9368"/>
                </a:lnTo>
                <a:lnTo>
                  <a:pt x="5086" y="8541"/>
                </a:lnTo>
                <a:lnTo>
                  <a:pt x="6059" y="8493"/>
                </a:lnTo>
                <a:lnTo>
                  <a:pt x="7008" y="8420"/>
                </a:lnTo>
                <a:close/>
                <a:moveTo>
                  <a:pt x="9490" y="8322"/>
                </a:moveTo>
                <a:lnTo>
                  <a:pt x="9539" y="9052"/>
                </a:lnTo>
                <a:lnTo>
                  <a:pt x="9539" y="9417"/>
                </a:lnTo>
                <a:lnTo>
                  <a:pt x="9514" y="9782"/>
                </a:lnTo>
                <a:lnTo>
                  <a:pt x="9466" y="10220"/>
                </a:lnTo>
                <a:lnTo>
                  <a:pt x="7519" y="10220"/>
                </a:lnTo>
                <a:lnTo>
                  <a:pt x="7544" y="9782"/>
                </a:lnTo>
                <a:lnTo>
                  <a:pt x="7519" y="9320"/>
                </a:lnTo>
                <a:lnTo>
                  <a:pt x="7495" y="8420"/>
                </a:lnTo>
                <a:lnTo>
                  <a:pt x="7495" y="8395"/>
                </a:lnTo>
                <a:lnTo>
                  <a:pt x="7982" y="8371"/>
                </a:lnTo>
                <a:lnTo>
                  <a:pt x="9490" y="8322"/>
                </a:lnTo>
                <a:close/>
                <a:moveTo>
                  <a:pt x="11753" y="8322"/>
                </a:moveTo>
                <a:lnTo>
                  <a:pt x="11802" y="8906"/>
                </a:lnTo>
                <a:lnTo>
                  <a:pt x="11802" y="9563"/>
                </a:lnTo>
                <a:lnTo>
                  <a:pt x="11753" y="10196"/>
                </a:lnTo>
                <a:lnTo>
                  <a:pt x="11680" y="10196"/>
                </a:lnTo>
                <a:lnTo>
                  <a:pt x="9879" y="10220"/>
                </a:lnTo>
                <a:lnTo>
                  <a:pt x="9928" y="9879"/>
                </a:lnTo>
                <a:lnTo>
                  <a:pt x="9952" y="9490"/>
                </a:lnTo>
                <a:lnTo>
                  <a:pt x="9952" y="9101"/>
                </a:lnTo>
                <a:lnTo>
                  <a:pt x="9928" y="8712"/>
                </a:lnTo>
                <a:lnTo>
                  <a:pt x="9904" y="8322"/>
                </a:lnTo>
                <a:close/>
                <a:moveTo>
                  <a:pt x="2555" y="8298"/>
                </a:moveTo>
                <a:lnTo>
                  <a:pt x="2750" y="8371"/>
                </a:lnTo>
                <a:lnTo>
                  <a:pt x="2945" y="8420"/>
                </a:lnTo>
                <a:lnTo>
                  <a:pt x="3334" y="8468"/>
                </a:lnTo>
                <a:lnTo>
                  <a:pt x="3650" y="8517"/>
                </a:lnTo>
                <a:lnTo>
                  <a:pt x="3991" y="8517"/>
                </a:lnTo>
                <a:lnTo>
                  <a:pt x="4624" y="8541"/>
                </a:lnTo>
                <a:lnTo>
                  <a:pt x="4648" y="9368"/>
                </a:lnTo>
                <a:lnTo>
                  <a:pt x="4648" y="10220"/>
                </a:lnTo>
                <a:lnTo>
                  <a:pt x="3285" y="10220"/>
                </a:lnTo>
                <a:lnTo>
                  <a:pt x="2920" y="10244"/>
                </a:lnTo>
                <a:lnTo>
                  <a:pt x="2555" y="10293"/>
                </a:lnTo>
                <a:lnTo>
                  <a:pt x="2580" y="9393"/>
                </a:lnTo>
                <a:lnTo>
                  <a:pt x="2580" y="8931"/>
                </a:lnTo>
                <a:lnTo>
                  <a:pt x="2580" y="8468"/>
                </a:lnTo>
                <a:lnTo>
                  <a:pt x="2555" y="8298"/>
                </a:lnTo>
                <a:close/>
                <a:moveTo>
                  <a:pt x="14259" y="10658"/>
                </a:moveTo>
                <a:lnTo>
                  <a:pt x="14259" y="11023"/>
                </a:lnTo>
                <a:lnTo>
                  <a:pt x="14235" y="11364"/>
                </a:lnTo>
                <a:lnTo>
                  <a:pt x="14186" y="11972"/>
                </a:lnTo>
                <a:lnTo>
                  <a:pt x="14162" y="12288"/>
                </a:lnTo>
                <a:lnTo>
                  <a:pt x="14162" y="12434"/>
                </a:lnTo>
                <a:lnTo>
                  <a:pt x="14186" y="12579"/>
                </a:lnTo>
                <a:lnTo>
                  <a:pt x="14186" y="12579"/>
                </a:lnTo>
                <a:lnTo>
                  <a:pt x="13773" y="12556"/>
                </a:lnTo>
                <a:lnTo>
                  <a:pt x="13018" y="12532"/>
                </a:lnTo>
                <a:lnTo>
                  <a:pt x="12142" y="12556"/>
                </a:lnTo>
                <a:lnTo>
                  <a:pt x="12167" y="12167"/>
                </a:lnTo>
                <a:lnTo>
                  <a:pt x="12167" y="11777"/>
                </a:lnTo>
                <a:lnTo>
                  <a:pt x="12142" y="11412"/>
                </a:lnTo>
                <a:lnTo>
                  <a:pt x="12142" y="11023"/>
                </a:lnTo>
                <a:lnTo>
                  <a:pt x="12167" y="10731"/>
                </a:lnTo>
                <a:lnTo>
                  <a:pt x="13213" y="10707"/>
                </a:lnTo>
                <a:lnTo>
                  <a:pt x="14259" y="10658"/>
                </a:lnTo>
                <a:close/>
                <a:moveTo>
                  <a:pt x="11729" y="10731"/>
                </a:moveTo>
                <a:lnTo>
                  <a:pt x="11704" y="10828"/>
                </a:lnTo>
                <a:lnTo>
                  <a:pt x="11704" y="11266"/>
                </a:lnTo>
                <a:lnTo>
                  <a:pt x="11704" y="11704"/>
                </a:lnTo>
                <a:lnTo>
                  <a:pt x="11704" y="12142"/>
                </a:lnTo>
                <a:lnTo>
                  <a:pt x="11680" y="12580"/>
                </a:lnTo>
                <a:lnTo>
                  <a:pt x="11510" y="12580"/>
                </a:lnTo>
                <a:lnTo>
                  <a:pt x="9733" y="12653"/>
                </a:lnTo>
                <a:lnTo>
                  <a:pt x="9758" y="12556"/>
                </a:lnTo>
                <a:lnTo>
                  <a:pt x="9733" y="12459"/>
                </a:lnTo>
                <a:lnTo>
                  <a:pt x="9709" y="12240"/>
                </a:lnTo>
                <a:lnTo>
                  <a:pt x="9709" y="11850"/>
                </a:lnTo>
                <a:lnTo>
                  <a:pt x="9733" y="11461"/>
                </a:lnTo>
                <a:lnTo>
                  <a:pt x="9806" y="10755"/>
                </a:lnTo>
                <a:lnTo>
                  <a:pt x="11729" y="10731"/>
                </a:lnTo>
                <a:close/>
                <a:moveTo>
                  <a:pt x="2555" y="10609"/>
                </a:moveTo>
                <a:lnTo>
                  <a:pt x="2872" y="10658"/>
                </a:lnTo>
                <a:lnTo>
                  <a:pt x="3188" y="10707"/>
                </a:lnTo>
                <a:lnTo>
                  <a:pt x="3845" y="10707"/>
                </a:lnTo>
                <a:lnTo>
                  <a:pt x="4624" y="10731"/>
                </a:lnTo>
                <a:lnTo>
                  <a:pt x="4599" y="11680"/>
                </a:lnTo>
                <a:lnTo>
                  <a:pt x="4575" y="12653"/>
                </a:lnTo>
                <a:lnTo>
                  <a:pt x="4064" y="12629"/>
                </a:lnTo>
                <a:lnTo>
                  <a:pt x="3553" y="12629"/>
                </a:lnTo>
                <a:lnTo>
                  <a:pt x="3042" y="12653"/>
                </a:lnTo>
                <a:lnTo>
                  <a:pt x="2555" y="12702"/>
                </a:lnTo>
                <a:lnTo>
                  <a:pt x="2555" y="11680"/>
                </a:lnTo>
                <a:lnTo>
                  <a:pt x="2531" y="10634"/>
                </a:lnTo>
                <a:lnTo>
                  <a:pt x="2555" y="10609"/>
                </a:lnTo>
                <a:close/>
                <a:moveTo>
                  <a:pt x="5378" y="10731"/>
                </a:moveTo>
                <a:lnTo>
                  <a:pt x="6984" y="10755"/>
                </a:lnTo>
                <a:lnTo>
                  <a:pt x="6887" y="12045"/>
                </a:lnTo>
                <a:lnTo>
                  <a:pt x="6862" y="12386"/>
                </a:lnTo>
                <a:lnTo>
                  <a:pt x="6887" y="12556"/>
                </a:lnTo>
                <a:lnTo>
                  <a:pt x="6911" y="12653"/>
                </a:lnTo>
                <a:lnTo>
                  <a:pt x="6960" y="12702"/>
                </a:lnTo>
                <a:lnTo>
                  <a:pt x="6035" y="12702"/>
                </a:lnTo>
                <a:lnTo>
                  <a:pt x="5110" y="12678"/>
                </a:lnTo>
                <a:lnTo>
                  <a:pt x="5062" y="12678"/>
                </a:lnTo>
                <a:lnTo>
                  <a:pt x="5062" y="12653"/>
                </a:lnTo>
                <a:lnTo>
                  <a:pt x="5062" y="11704"/>
                </a:lnTo>
                <a:lnTo>
                  <a:pt x="5110" y="10731"/>
                </a:lnTo>
                <a:close/>
                <a:moveTo>
                  <a:pt x="9393" y="10755"/>
                </a:moveTo>
                <a:lnTo>
                  <a:pt x="9296" y="11583"/>
                </a:lnTo>
                <a:lnTo>
                  <a:pt x="9271" y="11826"/>
                </a:lnTo>
                <a:lnTo>
                  <a:pt x="9247" y="12118"/>
                </a:lnTo>
                <a:lnTo>
                  <a:pt x="9271" y="12288"/>
                </a:lnTo>
                <a:lnTo>
                  <a:pt x="9271" y="12434"/>
                </a:lnTo>
                <a:lnTo>
                  <a:pt x="9320" y="12556"/>
                </a:lnTo>
                <a:lnTo>
                  <a:pt x="9369" y="12678"/>
                </a:lnTo>
                <a:lnTo>
                  <a:pt x="8225" y="12702"/>
                </a:lnTo>
                <a:lnTo>
                  <a:pt x="7325" y="12702"/>
                </a:lnTo>
                <a:lnTo>
                  <a:pt x="7349" y="12678"/>
                </a:lnTo>
                <a:lnTo>
                  <a:pt x="7373" y="12264"/>
                </a:lnTo>
                <a:lnTo>
                  <a:pt x="7398" y="11777"/>
                </a:lnTo>
                <a:lnTo>
                  <a:pt x="7471" y="10755"/>
                </a:lnTo>
                <a:close/>
                <a:moveTo>
                  <a:pt x="13578" y="5451"/>
                </a:moveTo>
                <a:lnTo>
                  <a:pt x="13335" y="5475"/>
                </a:lnTo>
                <a:lnTo>
                  <a:pt x="12945" y="5500"/>
                </a:lnTo>
                <a:lnTo>
                  <a:pt x="11607" y="5573"/>
                </a:lnTo>
                <a:lnTo>
                  <a:pt x="10950" y="5621"/>
                </a:lnTo>
                <a:lnTo>
                  <a:pt x="10293" y="5646"/>
                </a:lnTo>
                <a:lnTo>
                  <a:pt x="9150" y="5621"/>
                </a:lnTo>
                <a:lnTo>
                  <a:pt x="8006" y="5621"/>
                </a:lnTo>
                <a:lnTo>
                  <a:pt x="6887" y="5597"/>
                </a:lnTo>
                <a:lnTo>
                  <a:pt x="5743" y="5597"/>
                </a:lnTo>
                <a:lnTo>
                  <a:pt x="4624" y="5621"/>
                </a:lnTo>
                <a:lnTo>
                  <a:pt x="3504" y="5646"/>
                </a:lnTo>
                <a:lnTo>
                  <a:pt x="3188" y="5646"/>
                </a:lnTo>
                <a:lnTo>
                  <a:pt x="2872" y="5621"/>
                </a:lnTo>
                <a:lnTo>
                  <a:pt x="2531" y="5621"/>
                </a:lnTo>
                <a:lnTo>
                  <a:pt x="2385" y="5670"/>
                </a:lnTo>
                <a:lnTo>
                  <a:pt x="2239" y="5719"/>
                </a:lnTo>
                <a:lnTo>
                  <a:pt x="2190" y="5792"/>
                </a:lnTo>
                <a:lnTo>
                  <a:pt x="2166" y="5865"/>
                </a:lnTo>
                <a:lnTo>
                  <a:pt x="2190" y="5938"/>
                </a:lnTo>
                <a:lnTo>
                  <a:pt x="2239" y="5986"/>
                </a:lnTo>
                <a:lnTo>
                  <a:pt x="2166" y="6108"/>
                </a:lnTo>
                <a:lnTo>
                  <a:pt x="2117" y="6254"/>
                </a:lnTo>
                <a:lnTo>
                  <a:pt x="2093" y="6522"/>
                </a:lnTo>
                <a:lnTo>
                  <a:pt x="2069" y="6935"/>
                </a:lnTo>
                <a:lnTo>
                  <a:pt x="2069" y="7325"/>
                </a:lnTo>
                <a:lnTo>
                  <a:pt x="2117" y="8128"/>
                </a:lnTo>
                <a:lnTo>
                  <a:pt x="2166" y="8736"/>
                </a:lnTo>
                <a:lnTo>
                  <a:pt x="2166" y="9344"/>
                </a:lnTo>
                <a:lnTo>
                  <a:pt x="2142" y="10561"/>
                </a:lnTo>
                <a:lnTo>
                  <a:pt x="2117" y="11753"/>
                </a:lnTo>
                <a:lnTo>
                  <a:pt x="2093" y="12361"/>
                </a:lnTo>
                <a:lnTo>
                  <a:pt x="2117" y="12970"/>
                </a:lnTo>
                <a:lnTo>
                  <a:pt x="2117" y="13043"/>
                </a:lnTo>
                <a:lnTo>
                  <a:pt x="2166" y="13116"/>
                </a:lnTo>
                <a:lnTo>
                  <a:pt x="2215" y="13164"/>
                </a:lnTo>
                <a:lnTo>
                  <a:pt x="2288" y="13189"/>
                </a:lnTo>
                <a:lnTo>
                  <a:pt x="2361" y="13189"/>
                </a:lnTo>
                <a:lnTo>
                  <a:pt x="2434" y="13164"/>
                </a:lnTo>
                <a:lnTo>
                  <a:pt x="2482" y="13116"/>
                </a:lnTo>
                <a:lnTo>
                  <a:pt x="2531" y="13067"/>
                </a:lnTo>
                <a:lnTo>
                  <a:pt x="3821" y="13067"/>
                </a:lnTo>
                <a:lnTo>
                  <a:pt x="4453" y="13091"/>
                </a:lnTo>
                <a:lnTo>
                  <a:pt x="5110" y="13091"/>
                </a:lnTo>
                <a:lnTo>
                  <a:pt x="6668" y="13140"/>
                </a:lnTo>
                <a:lnTo>
                  <a:pt x="8225" y="13140"/>
                </a:lnTo>
                <a:lnTo>
                  <a:pt x="9758" y="13116"/>
                </a:lnTo>
                <a:lnTo>
                  <a:pt x="11315" y="13067"/>
                </a:lnTo>
                <a:lnTo>
                  <a:pt x="12118" y="13043"/>
                </a:lnTo>
                <a:lnTo>
                  <a:pt x="12921" y="13091"/>
                </a:lnTo>
                <a:lnTo>
                  <a:pt x="14600" y="13091"/>
                </a:lnTo>
                <a:lnTo>
                  <a:pt x="14649" y="13043"/>
                </a:lnTo>
                <a:lnTo>
                  <a:pt x="14722" y="13018"/>
                </a:lnTo>
                <a:lnTo>
                  <a:pt x="14746" y="12970"/>
                </a:lnTo>
                <a:lnTo>
                  <a:pt x="14795" y="12897"/>
                </a:lnTo>
                <a:lnTo>
                  <a:pt x="14795" y="12824"/>
                </a:lnTo>
                <a:lnTo>
                  <a:pt x="14795" y="12775"/>
                </a:lnTo>
                <a:lnTo>
                  <a:pt x="14746" y="12702"/>
                </a:lnTo>
                <a:lnTo>
                  <a:pt x="14746" y="12678"/>
                </a:lnTo>
                <a:lnTo>
                  <a:pt x="14673" y="12605"/>
                </a:lnTo>
                <a:lnTo>
                  <a:pt x="14697" y="12507"/>
                </a:lnTo>
                <a:lnTo>
                  <a:pt x="14770" y="11753"/>
                </a:lnTo>
                <a:lnTo>
                  <a:pt x="14795" y="11023"/>
                </a:lnTo>
                <a:lnTo>
                  <a:pt x="14770" y="10269"/>
                </a:lnTo>
                <a:lnTo>
                  <a:pt x="14722" y="9514"/>
                </a:lnTo>
                <a:lnTo>
                  <a:pt x="14697" y="8979"/>
                </a:lnTo>
                <a:lnTo>
                  <a:pt x="14722" y="8468"/>
                </a:lnTo>
                <a:lnTo>
                  <a:pt x="14770" y="7398"/>
                </a:lnTo>
                <a:lnTo>
                  <a:pt x="14795" y="7033"/>
                </a:lnTo>
                <a:lnTo>
                  <a:pt x="14770" y="6668"/>
                </a:lnTo>
                <a:lnTo>
                  <a:pt x="14722" y="6327"/>
                </a:lnTo>
                <a:lnTo>
                  <a:pt x="14624" y="5986"/>
                </a:lnTo>
                <a:lnTo>
                  <a:pt x="14624" y="5889"/>
                </a:lnTo>
                <a:lnTo>
                  <a:pt x="14600" y="5816"/>
                </a:lnTo>
                <a:lnTo>
                  <a:pt x="14551" y="5719"/>
                </a:lnTo>
                <a:lnTo>
                  <a:pt x="14478" y="5670"/>
                </a:lnTo>
                <a:lnTo>
                  <a:pt x="14381" y="5597"/>
                </a:lnTo>
                <a:lnTo>
                  <a:pt x="14284" y="5548"/>
                </a:lnTo>
                <a:lnTo>
                  <a:pt x="14065" y="5500"/>
                </a:lnTo>
                <a:lnTo>
                  <a:pt x="13846" y="5475"/>
                </a:lnTo>
                <a:lnTo>
                  <a:pt x="13578" y="5451"/>
                </a:lnTo>
                <a:close/>
                <a:moveTo>
                  <a:pt x="3796" y="4137"/>
                </a:moveTo>
                <a:lnTo>
                  <a:pt x="4916" y="4161"/>
                </a:lnTo>
                <a:lnTo>
                  <a:pt x="6059" y="4186"/>
                </a:lnTo>
                <a:lnTo>
                  <a:pt x="7179" y="4234"/>
                </a:lnTo>
                <a:lnTo>
                  <a:pt x="8322" y="4283"/>
                </a:lnTo>
                <a:lnTo>
                  <a:pt x="9393" y="4259"/>
                </a:lnTo>
                <a:lnTo>
                  <a:pt x="10463" y="4234"/>
                </a:lnTo>
                <a:lnTo>
                  <a:pt x="11534" y="4210"/>
                </a:lnTo>
                <a:lnTo>
                  <a:pt x="12605" y="4234"/>
                </a:lnTo>
                <a:lnTo>
                  <a:pt x="13529" y="4259"/>
                </a:lnTo>
                <a:lnTo>
                  <a:pt x="13992" y="4234"/>
                </a:lnTo>
                <a:lnTo>
                  <a:pt x="14478" y="4210"/>
                </a:lnTo>
                <a:lnTo>
                  <a:pt x="14916" y="4186"/>
                </a:lnTo>
                <a:lnTo>
                  <a:pt x="15379" y="4186"/>
                </a:lnTo>
                <a:lnTo>
                  <a:pt x="15817" y="4210"/>
                </a:lnTo>
                <a:lnTo>
                  <a:pt x="16060" y="4234"/>
                </a:lnTo>
                <a:lnTo>
                  <a:pt x="16279" y="4283"/>
                </a:lnTo>
                <a:lnTo>
                  <a:pt x="16303" y="4283"/>
                </a:lnTo>
                <a:lnTo>
                  <a:pt x="16303" y="4697"/>
                </a:lnTo>
                <a:lnTo>
                  <a:pt x="16279" y="5086"/>
                </a:lnTo>
                <a:lnTo>
                  <a:pt x="16230" y="6084"/>
                </a:lnTo>
                <a:lnTo>
                  <a:pt x="16206" y="7081"/>
                </a:lnTo>
                <a:lnTo>
                  <a:pt x="16182" y="9077"/>
                </a:lnTo>
                <a:lnTo>
                  <a:pt x="16157" y="10050"/>
                </a:lnTo>
                <a:lnTo>
                  <a:pt x="16133" y="10999"/>
                </a:lnTo>
                <a:lnTo>
                  <a:pt x="16157" y="11534"/>
                </a:lnTo>
                <a:lnTo>
                  <a:pt x="16206" y="12045"/>
                </a:lnTo>
                <a:lnTo>
                  <a:pt x="16279" y="12556"/>
                </a:lnTo>
                <a:lnTo>
                  <a:pt x="16328" y="13067"/>
                </a:lnTo>
                <a:lnTo>
                  <a:pt x="16328" y="13627"/>
                </a:lnTo>
                <a:lnTo>
                  <a:pt x="16303" y="14186"/>
                </a:lnTo>
                <a:lnTo>
                  <a:pt x="15281" y="14284"/>
                </a:lnTo>
                <a:lnTo>
                  <a:pt x="14259" y="14332"/>
                </a:lnTo>
                <a:lnTo>
                  <a:pt x="13213" y="14357"/>
                </a:lnTo>
                <a:lnTo>
                  <a:pt x="12191" y="14381"/>
                </a:lnTo>
                <a:lnTo>
                  <a:pt x="11096" y="14405"/>
                </a:lnTo>
                <a:lnTo>
                  <a:pt x="10025" y="14430"/>
                </a:lnTo>
                <a:lnTo>
                  <a:pt x="7860" y="14527"/>
                </a:lnTo>
                <a:lnTo>
                  <a:pt x="6789" y="14551"/>
                </a:lnTo>
                <a:lnTo>
                  <a:pt x="5719" y="14551"/>
                </a:lnTo>
                <a:lnTo>
                  <a:pt x="3602" y="14478"/>
                </a:lnTo>
                <a:lnTo>
                  <a:pt x="2604" y="14478"/>
                </a:lnTo>
                <a:lnTo>
                  <a:pt x="1606" y="14503"/>
                </a:lnTo>
                <a:lnTo>
                  <a:pt x="1047" y="14478"/>
                </a:lnTo>
                <a:lnTo>
                  <a:pt x="779" y="14478"/>
                </a:lnTo>
                <a:lnTo>
                  <a:pt x="633" y="14503"/>
                </a:lnTo>
                <a:lnTo>
                  <a:pt x="512" y="14527"/>
                </a:lnTo>
                <a:lnTo>
                  <a:pt x="463" y="13700"/>
                </a:lnTo>
                <a:lnTo>
                  <a:pt x="439" y="12848"/>
                </a:lnTo>
                <a:lnTo>
                  <a:pt x="439" y="11169"/>
                </a:lnTo>
                <a:lnTo>
                  <a:pt x="463" y="9466"/>
                </a:lnTo>
                <a:lnTo>
                  <a:pt x="487" y="7787"/>
                </a:lnTo>
                <a:lnTo>
                  <a:pt x="487" y="6887"/>
                </a:lnTo>
                <a:lnTo>
                  <a:pt x="463" y="5986"/>
                </a:lnTo>
                <a:lnTo>
                  <a:pt x="439" y="5086"/>
                </a:lnTo>
                <a:lnTo>
                  <a:pt x="463" y="4648"/>
                </a:lnTo>
                <a:lnTo>
                  <a:pt x="463" y="4186"/>
                </a:lnTo>
                <a:lnTo>
                  <a:pt x="804" y="4161"/>
                </a:lnTo>
                <a:lnTo>
                  <a:pt x="1144" y="4186"/>
                </a:lnTo>
                <a:lnTo>
                  <a:pt x="1801" y="4210"/>
                </a:lnTo>
                <a:lnTo>
                  <a:pt x="2288" y="4210"/>
                </a:lnTo>
                <a:lnTo>
                  <a:pt x="2799" y="4186"/>
                </a:lnTo>
                <a:lnTo>
                  <a:pt x="3285" y="4161"/>
                </a:lnTo>
                <a:lnTo>
                  <a:pt x="3796" y="4137"/>
                </a:lnTo>
                <a:close/>
                <a:moveTo>
                  <a:pt x="15671" y="14770"/>
                </a:moveTo>
                <a:lnTo>
                  <a:pt x="15500" y="14965"/>
                </a:lnTo>
                <a:lnTo>
                  <a:pt x="15403" y="15062"/>
                </a:lnTo>
                <a:lnTo>
                  <a:pt x="15354" y="15184"/>
                </a:lnTo>
                <a:lnTo>
                  <a:pt x="15087" y="15184"/>
                </a:lnTo>
                <a:lnTo>
                  <a:pt x="15184" y="14989"/>
                </a:lnTo>
                <a:lnTo>
                  <a:pt x="15208" y="14892"/>
                </a:lnTo>
                <a:lnTo>
                  <a:pt x="15233" y="14770"/>
                </a:lnTo>
                <a:close/>
                <a:moveTo>
                  <a:pt x="15038" y="14795"/>
                </a:moveTo>
                <a:lnTo>
                  <a:pt x="14965" y="14868"/>
                </a:lnTo>
                <a:lnTo>
                  <a:pt x="14868" y="15014"/>
                </a:lnTo>
                <a:lnTo>
                  <a:pt x="14770" y="15184"/>
                </a:lnTo>
                <a:lnTo>
                  <a:pt x="14405" y="15208"/>
                </a:lnTo>
                <a:lnTo>
                  <a:pt x="14527" y="15014"/>
                </a:lnTo>
                <a:lnTo>
                  <a:pt x="14649" y="14795"/>
                </a:lnTo>
                <a:close/>
                <a:moveTo>
                  <a:pt x="10877" y="14843"/>
                </a:moveTo>
                <a:lnTo>
                  <a:pt x="10755" y="15014"/>
                </a:lnTo>
                <a:lnTo>
                  <a:pt x="10634" y="15233"/>
                </a:lnTo>
                <a:lnTo>
                  <a:pt x="10220" y="15233"/>
                </a:lnTo>
                <a:lnTo>
                  <a:pt x="10293" y="15038"/>
                </a:lnTo>
                <a:lnTo>
                  <a:pt x="10342" y="14868"/>
                </a:lnTo>
                <a:lnTo>
                  <a:pt x="10877" y="14843"/>
                </a:lnTo>
                <a:close/>
                <a:moveTo>
                  <a:pt x="11753" y="14819"/>
                </a:moveTo>
                <a:lnTo>
                  <a:pt x="11729" y="14868"/>
                </a:lnTo>
                <a:lnTo>
                  <a:pt x="11607" y="15038"/>
                </a:lnTo>
                <a:lnTo>
                  <a:pt x="11485" y="15233"/>
                </a:lnTo>
                <a:lnTo>
                  <a:pt x="11072" y="15233"/>
                </a:lnTo>
                <a:lnTo>
                  <a:pt x="11169" y="15038"/>
                </a:lnTo>
                <a:lnTo>
                  <a:pt x="11291" y="14843"/>
                </a:lnTo>
                <a:lnTo>
                  <a:pt x="11753" y="14819"/>
                </a:lnTo>
                <a:close/>
                <a:moveTo>
                  <a:pt x="12532" y="14819"/>
                </a:moveTo>
                <a:lnTo>
                  <a:pt x="12507" y="14868"/>
                </a:lnTo>
                <a:lnTo>
                  <a:pt x="12313" y="15233"/>
                </a:lnTo>
                <a:lnTo>
                  <a:pt x="11899" y="15233"/>
                </a:lnTo>
                <a:lnTo>
                  <a:pt x="12021" y="15014"/>
                </a:lnTo>
                <a:lnTo>
                  <a:pt x="12069" y="14916"/>
                </a:lnTo>
                <a:lnTo>
                  <a:pt x="12094" y="14819"/>
                </a:lnTo>
                <a:close/>
                <a:moveTo>
                  <a:pt x="13529" y="14819"/>
                </a:moveTo>
                <a:lnTo>
                  <a:pt x="13481" y="14868"/>
                </a:lnTo>
                <a:lnTo>
                  <a:pt x="13237" y="15233"/>
                </a:lnTo>
                <a:lnTo>
                  <a:pt x="12678" y="15233"/>
                </a:lnTo>
                <a:lnTo>
                  <a:pt x="12775" y="15014"/>
                </a:lnTo>
                <a:lnTo>
                  <a:pt x="12897" y="14819"/>
                </a:lnTo>
                <a:close/>
                <a:moveTo>
                  <a:pt x="14357" y="14795"/>
                </a:moveTo>
                <a:lnTo>
                  <a:pt x="14186" y="15014"/>
                </a:lnTo>
                <a:lnTo>
                  <a:pt x="14016" y="15208"/>
                </a:lnTo>
                <a:lnTo>
                  <a:pt x="13627" y="15233"/>
                </a:lnTo>
                <a:lnTo>
                  <a:pt x="13724" y="15062"/>
                </a:lnTo>
                <a:lnTo>
                  <a:pt x="13846" y="14868"/>
                </a:lnTo>
                <a:lnTo>
                  <a:pt x="13870" y="14819"/>
                </a:lnTo>
                <a:lnTo>
                  <a:pt x="14357" y="14795"/>
                </a:lnTo>
                <a:close/>
                <a:moveTo>
                  <a:pt x="10025" y="14868"/>
                </a:moveTo>
                <a:lnTo>
                  <a:pt x="9952" y="14989"/>
                </a:lnTo>
                <a:lnTo>
                  <a:pt x="9831" y="15233"/>
                </a:lnTo>
                <a:lnTo>
                  <a:pt x="9320" y="15257"/>
                </a:lnTo>
                <a:lnTo>
                  <a:pt x="9417" y="15087"/>
                </a:lnTo>
                <a:lnTo>
                  <a:pt x="9514" y="14892"/>
                </a:lnTo>
                <a:lnTo>
                  <a:pt x="10025" y="14868"/>
                </a:lnTo>
                <a:close/>
                <a:moveTo>
                  <a:pt x="9101" y="14916"/>
                </a:moveTo>
                <a:lnTo>
                  <a:pt x="9052" y="14989"/>
                </a:lnTo>
                <a:lnTo>
                  <a:pt x="8955" y="15111"/>
                </a:lnTo>
                <a:lnTo>
                  <a:pt x="8858" y="15281"/>
                </a:lnTo>
                <a:lnTo>
                  <a:pt x="8663" y="15281"/>
                </a:lnTo>
                <a:lnTo>
                  <a:pt x="8663" y="15257"/>
                </a:lnTo>
                <a:lnTo>
                  <a:pt x="8809" y="14916"/>
                </a:lnTo>
                <a:close/>
                <a:moveTo>
                  <a:pt x="8468" y="14941"/>
                </a:moveTo>
                <a:lnTo>
                  <a:pt x="8395" y="15038"/>
                </a:lnTo>
                <a:lnTo>
                  <a:pt x="8225" y="15281"/>
                </a:lnTo>
                <a:lnTo>
                  <a:pt x="7738" y="15306"/>
                </a:lnTo>
                <a:lnTo>
                  <a:pt x="7763" y="15281"/>
                </a:lnTo>
                <a:lnTo>
                  <a:pt x="7836" y="15135"/>
                </a:lnTo>
                <a:lnTo>
                  <a:pt x="7909" y="14965"/>
                </a:lnTo>
                <a:lnTo>
                  <a:pt x="8468" y="14941"/>
                </a:lnTo>
                <a:close/>
                <a:moveTo>
                  <a:pt x="16303" y="14746"/>
                </a:moveTo>
                <a:lnTo>
                  <a:pt x="16303" y="15014"/>
                </a:lnTo>
                <a:lnTo>
                  <a:pt x="16303" y="15306"/>
                </a:lnTo>
                <a:lnTo>
                  <a:pt x="16182" y="15257"/>
                </a:lnTo>
                <a:lnTo>
                  <a:pt x="16084" y="15233"/>
                </a:lnTo>
                <a:lnTo>
                  <a:pt x="15841" y="15208"/>
                </a:lnTo>
                <a:lnTo>
                  <a:pt x="15987" y="14989"/>
                </a:lnTo>
                <a:lnTo>
                  <a:pt x="16157" y="14746"/>
                </a:lnTo>
                <a:close/>
                <a:moveTo>
                  <a:pt x="7617" y="14965"/>
                </a:moveTo>
                <a:lnTo>
                  <a:pt x="7471" y="15160"/>
                </a:lnTo>
                <a:lnTo>
                  <a:pt x="7349" y="15330"/>
                </a:lnTo>
                <a:lnTo>
                  <a:pt x="6911" y="15330"/>
                </a:lnTo>
                <a:lnTo>
                  <a:pt x="6984" y="15160"/>
                </a:lnTo>
                <a:lnTo>
                  <a:pt x="7057" y="14965"/>
                </a:lnTo>
                <a:close/>
                <a:moveTo>
                  <a:pt x="6716" y="14965"/>
                </a:moveTo>
                <a:lnTo>
                  <a:pt x="6570" y="15160"/>
                </a:lnTo>
                <a:lnTo>
                  <a:pt x="6449" y="15354"/>
                </a:lnTo>
                <a:lnTo>
                  <a:pt x="5889" y="15379"/>
                </a:lnTo>
                <a:lnTo>
                  <a:pt x="5889" y="15379"/>
                </a:lnTo>
                <a:lnTo>
                  <a:pt x="6011" y="15257"/>
                </a:lnTo>
                <a:lnTo>
                  <a:pt x="6132" y="15135"/>
                </a:lnTo>
                <a:lnTo>
                  <a:pt x="6254" y="15038"/>
                </a:lnTo>
                <a:lnTo>
                  <a:pt x="6376" y="14965"/>
                </a:lnTo>
                <a:close/>
                <a:moveTo>
                  <a:pt x="5256" y="14941"/>
                </a:moveTo>
                <a:lnTo>
                  <a:pt x="5865" y="14965"/>
                </a:lnTo>
                <a:lnTo>
                  <a:pt x="5792" y="15038"/>
                </a:lnTo>
                <a:lnTo>
                  <a:pt x="5646" y="15184"/>
                </a:lnTo>
                <a:lnTo>
                  <a:pt x="5500" y="15379"/>
                </a:lnTo>
                <a:lnTo>
                  <a:pt x="4672" y="15379"/>
                </a:lnTo>
                <a:lnTo>
                  <a:pt x="4867" y="15233"/>
                </a:lnTo>
                <a:lnTo>
                  <a:pt x="5062" y="15135"/>
                </a:lnTo>
                <a:lnTo>
                  <a:pt x="5183" y="15038"/>
                </a:lnTo>
                <a:lnTo>
                  <a:pt x="5232" y="14989"/>
                </a:lnTo>
                <a:lnTo>
                  <a:pt x="5256" y="14941"/>
                </a:lnTo>
                <a:close/>
                <a:moveTo>
                  <a:pt x="4113" y="14916"/>
                </a:moveTo>
                <a:lnTo>
                  <a:pt x="4745" y="14941"/>
                </a:lnTo>
                <a:lnTo>
                  <a:pt x="4624" y="15038"/>
                </a:lnTo>
                <a:lnTo>
                  <a:pt x="4453" y="15184"/>
                </a:lnTo>
                <a:lnTo>
                  <a:pt x="4307" y="15354"/>
                </a:lnTo>
                <a:lnTo>
                  <a:pt x="4283" y="15403"/>
                </a:lnTo>
                <a:lnTo>
                  <a:pt x="3626" y="15403"/>
                </a:lnTo>
                <a:lnTo>
                  <a:pt x="3650" y="15354"/>
                </a:lnTo>
                <a:lnTo>
                  <a:pt x="3894" y="15087"/>
                </a:lnTo>
                <a:lnTo>
                  <a:pt x="4113" y="14916"/>
                </a:lnTo>
                <a:close/>
                <a:moveTo>
                  <a:pt x="1874" y="14892"/>
                </a:moveTo>
                <a:lnTo>
                  <a:pt x="1801" y="14965"/>
                </a:lnTo>
                <a:lnTo>
                  <a:pt x="1631" y="15184"/>
                </a:lnTo>
                <a:lnTo>
                  <a:pt x="1558" y="15281"/>
                </a:lnTo>
                <a:lnTo>
                  <a:pt x="1509" y="15427"/>
                </a:lnTo>
                <a:lnTo>
                  <a:pt x="1217" y="15427"/>
                </a:lnTo>
                <a:lnTo>
                  <a:pt x="1266" y="15354"/>
                </a:lnTo>
                <a:lnTo>
                  <a:pt x="1436" y="15208"/>
                </a:lnTo>
                <a:lnTo>
                  <a:pt x="1509" y="15160"/>
                </a:lnTo>
                <a:lnTo>
                  <a:pt x="1558" y="15135"/>
                </a:lnTo>
                <a:lnTo>
                  <a:pt x="1606" y="15087"/>
                </a:lnTo>
                <a:lnTo>
                  <a:pt x="1631" y="15038"/>
                </a:lnTo>
                <a:lnTo>
                  <a:pt x="1631" y="14965"/>
                </a:lnTo>
                <a:lnTo>
                  <a:pt x="1631" y="14892"/>
                </a:lnTo>
                <a:close/>
                <a:moveTo>
                  <a:pt x="2750" y="14892"/>
                </a:moveTo>
                <a:lnTo>
                  <a:pt x="2726" y="14916"/>
                </a:lnTo>
                <a:lnTo>
                  <a:pt x="2628" y="15087"/>
                </a:lnTo>
                <a:lnTo>
                  <a:pt x="2555" y="15233"/>
                </a:lnTo>
                <a:lnTo>
                  <a:pt x="2531" y="15330"/>
                </a:lnTo>
                <a:lnTo>
                  <a:pt x="2531" y="15427"/>
                </a:lnTo>
                <a:lnTo>
                  <a:pt x="1898" y="15427"/>
                </a:lnTo>
                <a:lnTo>
                  <a:pt x="2093" y="15233"/>
                </a:lnTo>
                <a:lnTo>
                  <a:pt x="2190" y="15135"/>
                </a:lnTo>
                <a:lnTo>
                  <a:pt x="2312" y="15038"/>
                </a:lnTo>
                <a:lnTo>
                  <a:pt x="2409" y="14989"/>
                </a:lnTo>
                <a:lnTo>
                  <a:pt x="2482" y="14892"/>
                </a:lnTo>
                <a:close/>
                <a:moveTo>
                  <a:pt x="3553" y="14892"/>
                </a:moveTo>
                <a:lnTo>
                  <a:pt x="3431" y="15062"/>
                </a:lnTo>
                <a:lnTo>
                  <a:pt x="3310" y="15208"/>
                </a:lnTo>
                <a:lnTo>
                  <a:pt x="3261" y="15306"/>
                </a:lnTo>
                <a:lnTo>
                  <a:pt x="3188" y="15403"/>
                </a:lnTo>
                <a:lnTo>
                  <a:pt x="2920" y="15427"/>
                </a:lnTo>
                <a:lnTo>
                  <a:pt x="2823" y="15427"/>
                </a:lnTo>
                <a:lnTo>
                  <a:pt x="2969" y="15233"/>
                </a:lnTo>
                <a:lnTo>
                  <a:pt x="3066" y="15111"/>
                </a:lnTo>
                <a:lnTo>
                  <a:pt x="3164" y="14989"/>
                </a:lnTo>
                <a:lnTo>
                  <a:pt x="3285" y="14892"/>
                </a:lnTo>
                <a:close/>
                <a:moveTo>
                  <a:pt x="877" y="14868"/>
                </a:moveTo>
                <a:lnTo>
                  <a:pt x="1193" y="14892"/>
                </a:lnTo>
                <a:lnTo>
                  <a:pt x="1023" y="15038"/>
                </a:lnTo>
                <a:lnTo>
                  <a:pt x="877" y="15233"/>
                </a:lnTo>
                <a:lnTo>
                  <a:pt x="804" y="15330"/>
                </a:lnTo>
                <a:lnTo>
                  <a:pt x="755" y="15452"/>
                </a:lnTo>
                <a:lnTo>
                  <a:pt x="585" y="15452"/>
                </a:lnTo>
                <a:lnTo>
                  <a:pt x="536" y="14868"/>
                </a:lnTo>
                <a:close/>
                <a:moveTo>
                  <a:pt x="13894" y="1"/>
                </a:moveTo>
                <a:lnTo>
                  <a:pt x="13724" y="49"/>
                </a:lnTo>
                <a:lnTo>
                  <a:pt x="13578" y="122"/>
                </a:lnTo>
                <a:lnTo>
                  <a:pt x="13456" y="220"/>
                </a:lnTo>
                <a:lnTo>
                  <a:pt x="13335" y="341"/>
                </a:lnTo>
                <a:lnTo>
                  <a:pt x="13262" y="463"/>
                </a:lnTo>
                <a:lnTo>
                  <a:pt x="13189" y="609"/>
                </a:lnTo>
                <a:lnTo>
                  <a:pt x="13116" y="779"/>
                </a:lnTo>
                <a:lnTo>
                  <a:pt x="13067" y="925"/>
                </a:lnTo>
                <a:lnTo>
                  <a:pt x="11996" y="925"/>
                </a:lnTo>
                <a:lnTo>
                  <a:pt x="10901" y="950"/>
                </a:lnTo>
                <a:lnTo>
                  <a:pt x="9831" y="974"/>
                </a:lnTo>
                <a:lnTo>
                  <a:pt x="8736" y="974"/>
                </a:lnTo>
                <a:lnTo>
                  <a:pt x="7641" y="998"/>
                </a:lnTo>
                <a:lnTo>
                  <a:pt x="6108" y="974"/>
                </a:lnTo>
                <a:lnTo>
                  <a:pt x="4599" y="950"/>
                </a:lnTo>
                <a:lnTo>
                  <a:pt x="4648" y="852"/>
                </a:lnTo>
                <a:lnTo>
                  <a:pt x="4624" y="731"/>
                </a:lnTo>
                <a:lnTo>
                  <a:pt x="4599" y="609"/>
                </a:lnTo>
                <a:lnTo>
                  <a:pt x="4526" y="487"/>
                </a:lnTo>
                <a:lnTo>
                  <a:pt x="4429" y="366"/>
                </a:lnTo>
                <a:lnTo>
                  <a:pt x="4332" y="293"/>
                </a:lnTo>
                <a:lnTo>
                  <a:pt x="4210" y="220"/>
                </a:lnTo>
                <a:lnTo>
                  <a:pt x="4088" y="171"/>
                </a:lnTo>
                <a:lnTo>
                  <a:pt x="3894" y="147"/>
                </a:lnTo>
                <a:lnTo>
                  <a:pt x="3723" y="147"/>
                </a:lnTo>
                <a:lnTo>
                  <a:pt x="3553" y="220"/>
                </a:lnTo>
                <a:lnTo>
                  <a:pt x="3407" y="317"/>
                </a:lnTo>
                <a:lnTo>
                  <a:pt x="3285" y="439"/>
                </a:lnTo>
                <a:lnTo>
                  <a:pt x="3188" y="585"/>
                </a:lnTo>
                <a:lnTo>
                  <a:pt x="3115" y="755"/>
                </a:lnTo>
                <a:lnTo>
                  <a:pt x="3042" y="925"/>
                </a:lnTo>
                <a:lnTo>
                  <a:pt x="3042" y="998"/>
                </a:lnTo>
                <a:lnTo>
                  <a:pt x="1242" y="1047"/>
                </a:lnTo>
                <a:lnTo>
                  <a:pt x="828" y="1023"/>
                </a:lnTo>
                <a:lnTo>
                  <a:pt x="633" y="1023"/>
                </a:lnTo>
                <a:lnTo>
                  <a:pt x="439" y="1047"/>
                </a:lnTo>
                <a:lnTo>
                  <a:pt x="390" y="1023"/>
                </a:lnTo>
                <a:lnTo>
                  <a:pt x="317" y="1023"/>
                </a:lnTo>
                <a:lnTo>
                  <a:pt x="268" y="1071"/>
                </a:lnTo>
                <a:lnTo>
                  <a:pt x="244" y="1144"/>
                </a:lnTo>
                <a:lnTo>
                  <a:pt x="268" y="1850"/>
                </a:lnTo>
                <a:lnTo>
                  <a:pt x="268" y="2215"/>
                </a:lnTo>
                <a:lnTo>
                  <a:pt x="268" y="2555"/>
                </a:lnTo>
                <a:lnTo>
                  <a:pt x="171" y="3358"/>
                </a:lnTo>
                <a:lnTo>
                  <a:pt x="74" y="4137"/>
                </a:lnTo>
                <a:lnTo>
                  <a:pt x="49" y="4624"/>
                </a:lnTo>
                <a:lnTo>
                  <a:pt x="25" y="5086"/>
                </a:lnTo>
                <a:lnTo>
                  <a:pt x="25" y="6059"/>
                </a:lnTo>
                <a:lnTo>
                  <a:pt x="49" y="7008"/>
                </a:lnTo>
                <a:lnTo>
                  <a:pt x="74" y="7982"/>
                </a:lnTo>
                <a:lnTo>
                  <a:pt x="25" y="9879"/>
                </a:lnTo>
                <a:lnTo>
                  <a:pt x="1" y="11802"/>
                </a:lnTo>
                <a:lnTo>
                  <a:pt x="1" y="12751"/>
                </a:lnTo>
                <a:lnTo>
                  <a:pt x="1" y="13700"/>
                </a:lnTo>
                <a:lnTo>
                  <a:pt x="49" y="14673"/>
                </a:lnTo>
                <a:lnTo>
                  <a:pt x="122" y="15622"/>
                </a:lnTo>
                <a:lnTo>
                  <a:pt x="122" y="15671"/>
                </a:lnTo>
                <a:lnTo>
                  <a:pt x="147" y="15719"/>
                </a:lnTo>
                <a:lnTo>
                  <a:pt x="171" y="15792"/>
                </a:lnTo>
                <a:lnTo>
                  <a:pt x="195" y="15841"/>
                </a:lnTo>
                <a:lnTo>
                  <a:pt x="244" y="15865"/>
                </a:lnTo>
                <a:lnTo>
                  <a:pt x="293" y="15890"/>
                </a:lnTo>
                <a:lnTo>
                  <a:pt x="560" y="15938"/>
                </a:lnTo>
                <a:lnTo>
                  <a:pt x="828" y="15963"/>
                </a:lnTo>
                <a:lnTo>
                  <a:pt x="1339" y="15987"/>
                </a:lnTo>
                <a:lnTo>
                  <a:pt x="1850" y="15987"/>
                </a:lnTo>
                <a:lnTo>
                  <a:pt x="2385" y="15963"/>
                </a:lnTo>
                <a:lnTo>
                  <a:pt x="3577" y="15938"/>
                </a:lnTo>
                <a:lnTo>
                  <a:pt x="4770" y="15938"/>
                </a:lnTo>
                <a:lnTo>
                  <a:pt x="5938" y="15914"/>
                </a:lnTo>
                <a:lnTo>
                  <a:pt x="7130" y="15890"/>
                </a:lnTo>
                <a:lnTo>
                  <a:pt x="9466" y="15817"/>
                </a:lnTo>
                <a:lnTo>
                  <a:pt x="10536" y="15792"/>
                </a:lnTo>
                <a:lnTo>
                  <a:pt x="11607" y="15792"/>
                </a:lnTo>
                <a:lnTo>
                  <a:pt x="12678" y="15817"/>
                </a:lnTo>
                <a:lnTo>
                  <a:pt x="13748" y="15792"/>
                </a:lnTo>
                <a:lnTo>
                  <a:pt x="15038" y="15744"/>
                </a:lnTo>
                <a:lnTo>
                  <a:pt x="15646" y="15744"/>
                </a:lnTo>
                <a:lnTo>
                  <a:pt x="15914" y="15768"/>
                </a:lnTo>
                <a:lnTo>
                  <a:pt x="16011" y="15792"/>
                </a:lnTo>
                <a:lnTo>
                  <a:pt x="16060" y="15792"/>
                </a:lnTo>
                <a:lnTo>
                  <a:pt x="16084" y="15817"/>
                </a:lnTo>
                <a:lnTo>
                  <a:pt x="16157" y="15841"/>
                </a:lnTo>
                <a:lnTo>
                  <a:pt x="16279" y="15841"/>
                </a:lnTo>
                <a:lnTo>
                  <a:pt x="16328" y="15865"/>
                </a:lnTo>
                <a:lnTo>
                  <a:pt x="16401" y="15890"/>
                </a:lnTo>
                <a:lnTo>
                  <a:pt x="16474" y="15865"/>
                </a:lnTo>
                <a:lnTo>
                  <a:pt x="16547" y="15817"/>
                </a:lnTo>
                <a:lnTo>
                  <a:pt x="16595" y="15744"/>
                </a:lnTo>
                <a:lnTo>
                  <a:pt x="16620" y="15671"/>
                </a:lnTo>
                <a:lnTo>
                  <a:pt x="16668" y="15476"/>
                </a:lnTo>
                <a:lnTo>
                  <a:pt x="16693" y="15111"/>
                </a:lnTo>
                <a:lnTo>
                  <a:pt x="16717" y="14454"/>
                </a:lnTo>
                <a:lnTo>
                  <a:pt x="16741" y="13773"/>
                </a:lnTo>
                <a:lnTo>
                  <a:pt x="16717" y="13262"/>
                </a:lnTo>
                <a:lnTo>
                  <a:pt x="16693" y="12775"/>
                </a:lnTo>
                <a:lnTo>
                  <a:pt x="16571" y="11777"/>
                </a:lnTo>
                <a:lnTo>
                  <a:pt x="16547" y="11193"/>
                </a:lnTo>
                <a:lnTo>
                  <a:pt x="16547" y="10634"/>
                </a:lnTo>
                <a:lnTo>
                  <a:pt x="16595" y="9466"/>
                </a:lnTo>
                <a:lnTo>
                  <a:pt x="16644" y="8420"/>
                </a:lnTo>
                <a:lnTo>
                  <a:pt x="16668" y="7373"/>
                </a:lnTo>
                <a:lnTo>
                  <a:pt x="16693" y="6327"/>
                </a:lnTo>
                <a:lnTo>
                  <a:pt x="16717" y="5281"/>
                </a:lnTo>
                <a:lnTo>
                  <a:pt x="16766" y="4283"/>
                </a:lnTo>
                <a:lnTo>
                  <a:pt x="16741" y="3285"/>
                </a:lnTo>
                <a:lnTo>
                  <a:pt x="16693" y="2312"/>
                </a:lnTo>
                <a:lnTo>
                  <a:pt x="16595" y="1314"/>
                </a:lnTo>
                <a:lnTo>
                  <a:pt x="16644" y="1266"/>
                </a:lnTo>
                <a:lnTo>
                  <a:pt x="16668" y="1193"/>
                </a:lnTo>
                <a:lnTo>
                  <a:pt x="16668" y="1120"/>
                </a:lnTo>
                <a:lnTo>
                  <a:pt x="16668" y="1047"/>
                </a:lnTo>
                <a:lnTo>
                  <a:pt x="16620" y="998"/>
                </a:lnTo>
                <a:lnTo>
                  <a:pt x="16571" y="950"/>
                </a:lnTo>
                <a:lnTo>
                  <a:pt x="16522" y="901"/>
                </a:lnTo>
                <a:lnTo>
                  <a:pt x="16425" y="901"/>
                </a:lnTo>
                <a:lnTo>
                  <a:pt x="14916" y="925"/>
                </a:lnTo>
                <a:lnTo>
                  <a:pt x="14965" y="877"/>
                </a:lnTo>
                <a:lnTo>
                  <a:pt x="14989" y="755"/>
                </a:lnTo>
                <a:lnTo>
                  <a:pt x="14989" y="658"/>
                </a:lnTo>
                <a:lnTo>
                  <a:pt x="14989" y="560"/>
                </a:lnTo>
                <a:lnTo>
                  <a:pt x="14941" y="463"/>
                </a:lnTo>
                <a:lnTo>
                  <a:pt x="14892" y="366"/>
                </a:lnTo>
                <a:lnTo>
                  <a:pt x="14843" y="293"/>
                </a:lnTo>
                <a:lnTo>
                  <a:pt x="14673" y="171"/>
                </a:lnTo>
                <a:lnTo>
                  <a:pt x="14503" y="74"/>
                </a:lnTo>
                <a:lnTo>
                  <a:pt x="14284" y="25"/>
                </a:lnTo>
                <a:lnTo>
                  <a:pt x="14089" y="1"/>
                </a:ln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8" name="Cloud 57">
            <a:extLst>
              <a:ext uri="{FF2B5EF4-FFF2-40B4-BE49-F238E27FC236}">
                <a16:creationId xmlns:a16="http://schemas.microsoft.com/office/drawing/2014/main" id="{E063FF1E-687C-4696-B180-BABA22DC3BAF}"/>
              </a:ext>
            </a:extLst>
          </p:cNvPr>
          <p:cNvSpPr/>
          <p:nvPr/>
        </p:nvSpPr>
        <p:spPr>
          <a:xfrm>
            <a:off x="7314181" y="3410349"/>
            <a:ext cx="2479285" cy="1384945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Flowchart: Connector 60">
            <a:extLst>
              <a:ext uri="{FF2B5EF4-FFF2-40B4-BE49-F238E27FC236}">
                <a16:creationId xmlns:a16="http://schemas.microsoft.com/office/drawing/2014/main" id="{80AB05DD-AB42-4D26-ADD7-BD28C113E6E2}"/>
              </a:ext>
            </a:extLst>
          </p:cNvPr>
          <p:cNvSpPr/>
          <p:nvPr/>
        </p:nvSpPr>
        <p:spPr>
          <a:xfrm>
            <a:off x="7179383" y="5358781"/>
            <a:ext cx="312517" cy="261739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2" name="Flowchart: Connector 61">
            <a:extLst>
              <a:ext uri="{FF2B5EF4-FFF2-40B4-BE49-F238E27FC236}">
                <a16:creationId xmlns:a16="http://schemas.microsoft.com/office/drawing/2014/main" id="{05DA1525-2C15-40D6-B428-712C3305A7E6}"/>
              </a:ext>
            </a:extLst>
          </p:cNvPr>
          <p:cNvSpPr/>
          <p:nvPr/>
        </p:nvSpPr>
        <p:spPr>
          <a:xfrm>
            <a:off x="7650865" y="5076768"/>
            <a:ext cx="312517" cy="261739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393EE4A0-5945-4750-AF5E-4F137F488F5B}"/>
              </a:ext>
            </a:extLst>
          </p:cNvPr>
          <p:cNvSpPr txBox="1"/>
          <p:nvPr/>
        </p:nvSpPr>
        <p:spPr>
          <a:xfrm>
            <a:off x="7548361" y="3719910"/>
            <a:ext cx="18015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Playfair Display" panose="00000500000000000000" pitchFamily="50" charset="0"/>
              </a:rPr>
              <a:t>Final Polish</a:t>
            </a:r>
          </a:p>
        </p:txBody>
      </p:sp>
      <p:sp>
        <p:nvSpPr>
          <p:cNvPr id="64" name="Flowchart: Connector 63">
            <a:extLst>
              <a:ext uri="{FF2B5EF4-FFF2-40B4-BE49-F238E27FC236}">
                <a16:creationId xmlns:a16="http://schemas.microsoft.com/office/drawing/2014/main" id="{20F5FC8E-2548-445C-8F86-B18FF6CB61B8}"/>
              </a:ext>
            </a:extLst>
          </p:cNvPr>
          <p:cNvSpPr/>
          <p:nvPr/>
        </p:nvSpPr>
        <p:spPr>
          <a:xfrm>
            <a:off x="4493720" y="3035104"/>
            <a:ext cx="312517" cy="261739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5" name="Flowchart: Connector 64">
            <a:extLst>
              <a:ext uri="{FF2B5EF4-FFF2-40B4-BE49-F238E27FC236}">
                <a16:creationId xmlns:a16="http://schemas.microsoft.com/office/drawing/2014/main" id="{2B1B90CB-50D1-40EF-82DF-D841CB26C6F9}"/>
              </a:ext>
            </a:extLst>
          </p:cNvPr>
          <p:cNvSpPr/>
          <p:nvPr/>
        </p:nvSpPr>
        <p:spPr>
          <a:xfrm>
            <a:off x="4563933" y="3532803"/>
            <a:ext cx="312517" cy="261739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6" name="Flowchart: Connector 65">
            <a:extLst>
              <a:ext uri="{FF2B5EF4-FFF2-40B4-BE49-F238E27FC236}">
                <a16:creationId xmlns:a16="http://schemas.microsoft.com/office/drawing/2014/main" id="{EBAE5891-FAC5-4E7C-908A-C6BF83D199EA}"/>
              </a:ext>
            </a:extLst>
          </p:cNvPr>
          <p:cNvSpPr/>
          <p:nvPr/>
        </p:nvSpPr>
        <p:spPr>
          <a:xfrm>
            <a:off x="626965" y="4341708"/>
            <a:ext cx="312517" cy="261739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7" name="Flowchart: Connector 66">
            <a:extLst>
              <a:ext uri="{FF2B5EF4-FFF2-40B4-BE49-F238E27FC236}">
                <a16:creationId xmlns:a16="http://schemas.microsoft.com/office/drawing/2014/main" id="{ABAF2A28-1321-42FD-B00E-D030C9C95399}"/>
              </a:ext>
            </a:extLst>
          </p:cNvPr>
          <p:cNvSpPr/>
          <p:nvPr/>
        </p:nvSpPr>
        <p:spPr>
          <a:xfrm>
            <a:off x="701449" y="4945899"/>
            <a:ext cx="312517" cy="261739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8" name="Cloud 67">
            <a:extLst>
              <a:ext uri="{FF2B5EF4-FFF2-40B4-BE49-F238E27FC236}">
                <a16:creationId xmlns:a16="http://schemas.microsoft.com/office/drawing/2014/main" id="{ECA2060C-2FD8-41DF-89FC-AFF077DCF97A}"/>
              </a:ext>
            </a:extLst>
          </p:cNvPr>
          <p:cNvSpPr/>
          <p:nvPr/>
        </p:nvSpPr>
        <p:spPr>
          <a:xfrm>
            <a:off x="3634100" y="1406369"/>
            <a:ext cx="2479285" cy="1384945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1D121193-42A1-4DD7-812E-56E7363F651D}"/>
              </a:ext>
            </a:extLst>
          </p:cNvPr>
          <p:cNvSpPr txBox="1"/>
          <p:nvPr/>
        </p:nvSpPr>
        <p:spPr>
          <a:xfrm>
            <a:off x="4072475" y="1770661"/>
            <a:ext cx="18015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Playfair Display" panose="00000500000000000000" pitchFamily="50" charset="0"/>
              </a:rPr>
              <a:t>Practical</a:t>
            </a:r>
          </a:p>
        </p:txBody>
      </p:sp>
      <p:sp>
        <p:nvSpPr>
          <p:cNvPr id="70" name="Cloud 69">
            <a:extLst>
              <a:ext uri="{FF2B5EF4-FFF2-40B4-BE49-F238E27FC236}">
                <a16:creationId xmlns:a16="http://schemas.microsoft.com/office/drawing/2014/main" id="{0A5D3AE6-78F5-4894-BCFD-A7F670928B7D}"/>
              </a:ext>
            </a:extLst>
          </p:cNvPr>
          <p:cNvSpPr/>
          <p:nvPr/>
        </p:nvSpPr>
        <p:spPr>
          <a:xfrm>
            <a:off x="208344" y="2537294"/>
            <a:ext cx="2479285" cy="1384945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2703AA02-4B85-44A1-98DA-943E449EBB49}"/>
              </a:ext>
            </a:extLst>
          </p:cNvPr>
          <p:cNvSpPr txBox="1"/>
          <p:nvPr/>
        </p:nvSpPr>
        <p:spPr>
          <a:xfrm>
            <a:off x="449076" y="2770340"/>
            <a:ext cx="180158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Playfair Display" panose="00000500000000000000" pitchFamily="50" charset="0"/>
              </a:rPr>
              <a:t>The Motivator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CCB3E496-4DF5-4ED7-B485-9B90C485167F}"/>
              </a:ext>
            </a:extLst>
          </p:cNvPr>
          <p:cNvSpPr txBox="1"/>
          <p:nvPr/>
        </p:nvSpPr>
        <p:spPr>
          <a:xfrm>
            <a:off x="9489440" y="6329680"/>
            <a:ext cx="28244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(Belbin, 2012)</a:t>
            </a:r>
            <a:endParaRPr lang="en-GB" sz="1200" dirty="0">
              <a:latin typeface="Inter" panose="020B0502030000000004" pitchFamily="34" charset="0"/>
              <a:ea typeface="Inter" panose="020B05020300000000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9765301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500"/>
                            </p:stCondLst>
                            <p:childTnLst>
                              <p:par>
                                <p:cTn id="1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500"/>
                            </p:stCondLst>
                            <p:childTnLst>
                              <p:par>
                                <p:cTn id="2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500"/>
                            </p:stCondLst>
                            <p:childTnLst>
                              <p:par>
                                <p:cTn id="2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500"/>
                            </p:stCondLst>
                            <p:childTnLst>
                              <p:par>
                                <p:cTn id="2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7500"/>
                            </p:stCondLst>
                            <p:childTnLst>
                              <p:par>
                                <p:cTn id="3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8500"/>
                            </p:stCondLst>
                            <p:childTnLst>
                              <p:par>
                                <p:cTn id="3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9500"/>
                            </p:stCondLst>
                            <p:childTnLst>
                              <p:par>
                                <p:cTn id="3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500"/>
                            </p:stCondLst>
                            <p:childTnLst>
                              <p:par>
                                <p:cTn id="3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1500"/>
                            </p:stCondLst>
                            <p:childTnLst>
                              <p:par>
                                <p:cTn id="4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" grpId="0"/>
      <p:bldP spid="58" grpId="0" animBg="1"/>
      <p:bldP spid="61" grpId="0" animBg="1"/>
      <p:bldP spid="62" grpId="0" animBg="1"/>
      <p:bldP spid="63" grpId="0"/>
      <p:bldP spid="64" grpId="0" animBg="1"/>
      <p:bldP spid="65" grpId="0" animBg="1"/>
      <p:bldP spid="66" grpId="0" animBg="1"/>
      <p:bldP spid="67" grpId="0" animBg="1"/>
      <p:bldP spid="68" grpId="0" animBg="1"/>
      <p:bldP spid="69" grpId="0"/>
      <p:bldP spid="70" grpId="0" animBg="1"/>
      <p:bldP spid="7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oogle Shape;240;p31">
            <a:extLst>
              <a:ext uri="{FF2B5EF4-FFF2-40B4-BE49-F238E27FC236}">
                <a16:creationId xmlns:a16="http://schemas.microsoft.com/office/drawing/2014/main" id="{F1FEA0E4-FAF2-454F-A952-DDDF18F3CC9A}"/>
              </a:ext>
            </a:extLst>
          </p:cNvPr>
          <p:cNvGrpSpPr/>
          <p:nvPr/>
        </p:nvGrpSpPr>
        <p:grpSpPr>
          <a:xfrm rot="2698215">
            <a:off x="-16807" y="1367328"/>
            <a:ext cx="3040276" cy="1338140"/>
            <a:chOff x="1047099" y="2241353"/>
            <a:chExt cx="3040276" cy="1338140"/>
          </a:xfrm>
        </p:grpSpPr>
        <p:sp>
          <p:nvSpPr>
            <p:cNvPr id="18" name="Google Shape;241;p31">
              <a:extLst>
                <a:ext uri="{FF2B5EF4-FFF2-40B4-BE49-F238E27FC236}">
                  <a16:creationId xmlns:a16="http://schemas.microsoft.com/office/drawing/2014/main" id="{DD0FF244-862A-422E-A8DA-3566C3B5EF61}"/>
                </a:ext>
              </a:extLst>
            </p:cNvPr>
            <p:cNvSpPr/>
            <p:nvPr/>
          </p:nvSpPr>
          <p:spPr>
            <a:xfrm rot="2700000">
              <a:off x="2286374" y="1011411"/>
              <a:ext cx="561726" cy="3040276"/>
            </a:xfrm>
            <a:prstGeom prst="roundRect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600" b="1">
                <a:solidFill>
                  <a:schemeClr val="accent2"/>
                </a:solidFill>
              </a:endParaRPr>
            </a:p>
          </p:txBody>
        </p:sp>
        <p:sp>
          <p:nvSpPr>
            <p:cNvPr id="19" name="Google Shape;242;p31">
              <a:extLst>
                <a:ext uri="{FF2B5EF4-FFF2-40B4-BE49-F238E27FC236}">
                  <a16:creationId xmlns:a16="http://schemas.microsoft.com/office/drawing/2014/main" id="{21869BF9-37C2-4B8F-A486-99FABBC17B52}"/>
                </a:ext>
              </a:extLst>
            </p:cNvPr>
            <p:cNvSpPr/>
            <p:nvPr/>
          </p:nvSpPr>
          <p:spPr>
            <a:xfrm>
              <a:off x="1510752" y="3205393"/>
              <a:ext cx="374100" cy="3741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  <a:effectLst>
              <a:outerShdw blurRad="228600" dist="50800" dir="5400000" algn="tl" rotWithShape="0">
                <a:schemeClr val="accent2">
                  <a:alpha val="549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600" b="1" dirty="0">
                <a:solidFill>
                  <a:schemeClr val="accent2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20" name="Google Shape;243;p31">
              <a:extLst>
                <a:ext uri="{FF2B5EF4-FFF2-40B4-BE49-F238E27FC236}">
                  <a16:creationId xmlns:a16="http://schemas.microsoft.com/office/drawing/2014/main" id="{7723A9AB-3D9E-4DA0-ACA9-05C5308BFC7E}"/>
                </a:ext>
              </a:extLst>
            </p:cNvPr>
            <p:cNvSpPr txBox="1"/>
            <p:nvPr/>
          </p:nvSpPr>
          <p:spPr>
            <a:xfrm rot="-2700000">
              <a:off x="1501398" y="2241353"/>
              <a:ext cx="2332604" cy="39329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600" b="1" dirty="0">
                  <a:solidFill>
                    <a:schemeClr val="dk1"/>
                  </a:solidFill>
                  <a:latin typeface="Playfair Display Regular"/>
                  <a:ea typeface="Playfair Display Regular"/>
                  <a:cs typeface="Playfair Display Regular"/>
                  <a:sym typeface="Playfair Display Regular"/>
                </a:rPr>
                <a:t>Plant (PL)</a:t>
              </a:r>
              <a:endParaRPr sz="1600" b="1" dirty="0">
                <a:solidFill>
                  <a:schemeClr val="dk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endParaRPr>
            </a:p>
          </p:txBody>
        </p:sp>
      </p:grpSp>
      <p:grpSp>
        <p:nvGrpSpPr>
          <p:cNvPr id="22" name="Google Shape;245;p31">
            <a:extLst>
              <a:ext uri="{FF2B5EF4-FFF2-40B4-BE49-F238E27FC236}">
                <a16:creationId xmlns:a16="http://schemas.microsoft.com/office/drawing/2014/main" id="{6E262A61-E11F-4935-95BE-C897CE97501E}"/>
              </a:ext>
            </a:extLst>
          </p:cNvPr>
          <p:cNvGrpSpPr/>
          <p:nvPr/>
        </p:nvGrpSpPr>
        <p:grpSpPr>
          <a:xfrm rot="2698215">
            <a:off x="3677014" y="1399589"/>
            <a:ext cx="3040276" cy="1338590"/>
            <a:chOff x="2957320" y="2240903"/>
            <a:chExt cx="3040276" cy="1338590"/>
          </a:xfrm>
        </p:grpSpPr>
        <p:sp>
          <p:nvSpPr>
            <p:cNvPr id="23" name="Google Shape;246;p31">
              <a:extLst>
                <a:ext uri="{FF2B5EF4-FFF2-40B4-BE49-F238E27FC236}">
                  <a16:creationId xmlns:a16="http://schemas.microsoft.com/office/drawing/2014/main" id="{EE484BB0-BE1D-4E2D-95B6-CFDDE949E054}"/>
                </a:ext>
              </a:extLst>
            </p:cNvPr>
            <p:cNvSpPr/>
            <p:nvPr/>
          </p:nvSpPr>
          <p:spPr>
            <a:xfrm rot="2700000">
              <a:off x="4196595" y="1011412"/>
              <a:ext cx="561726" cy="3040276"/>
            </a:xfrm>
            <a:prstGeom prst="roundRect">
              <a:avLst>
                <a:gd name="adj" fmla="val 50000"/>
              </a:avLst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600" b="1"/>
            </a:p>
          </p:txBody>
        </p:sp>
        <p:sp>
          <p:nvSpPr>
            <p:cNvPr id="24" name="Google Shape;247;p31">
              <a:extLst>
                <a:ext uri="{FF2B5EF4-FFF2-40B4-BE49-F238E27FC236}">
                  <a16:creationId xmlns:a16="http://schemas.microsoft.com/office/drawing/2014/main" id="{C4B32B45-75C2-4CCE-B7EA-6B9C310494F6}"/>
                </a:ext>
              </a:extLst>
            </p:cNvPr>
            <p:cNvSpPr/>
            <p:nvPr/>
          </p:nvSpPr>
          <p:spPr>
            <a:xfrm>
              <a:off x="3420974" y="3205393"/>
              <a:ext cx="374100" cy="3741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  <a:effectLst>
              <a:outerShdw blurRad="228600" dist="50800" dir="5400000" algn="tl" rotWithShape="0">
                <a:schemeClr val="accent4">
                  <a:alpha val="549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600" b="1" dirty="0">
                <a:solidFill>
                  <a:schemeClr val="accent4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25" name="Google Shape;248;p31">
              <a:extLst>
                <a:ext uri="{FF2B5EF4-FFF2-40B4-BE49-F238E27FC236}">
                  <a16:creationId xmlns:a16="http://schemas.microsoft.com/office/drawing/2014/main" id="{A67FFFD3-9797-45AF-AED3-4CFE843E7B85}"/>
                </a:ext>
              </a:extLst>
            </p:cNvPr>
            <p:cNvSpPr txBox="1"/>
            <p:nvPr/>
          </p:nvSpPr>
          <p:spPr>
            <a:xfrm rot="-2700000">
              <a:off x="3410687" y="2240903"/>
              <a:ext cx="2333877" cy="39329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600" b="1" dirty="0">
                  <a:solidFill>
                    <a:schemeClr val="dk1"/>
                  </a:solidFill>
                  <a:latin typeface="Playfair Display Regular"/>
                  <a:ea typeface="Playfair Display Regular"/>
                  <a:cs typeface="Playfair Display Regular"/>
                  <a:sym typeface="Playfair Display Regular"/>
                </a:rPr>
                <a:t>Monitor/Evaluator (ME)</a:t>
              </a:r>
              <a:endParaRPr sz="1600" b="1" dirty="0">
                <a:solidFill>
                  <a:schemeClr val="dk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endParaRPr>
            </a:p>
          </p:txBody>
        </p:sp>
      </p:grpSp>
      <p:grpSp>
        <p:nvGrpSpPr>
          <p:cNvPr id="42" name="Google Shape;250;p31">
            <a:extLst>
              <a:ext uri="{FF2B5EF4-FFF2-40B4-BE49-F238E27FC236}">
                <a16:creationId xmlns:a16="http://schemas.microsoft.com/office/drawing/2014/main" id="{C4502B6A-FCF4-400D-913B-C940C343A59D}"/>
              </a:ext>
            </a:extLst>
          </p:cNvPr>
          <p:cNvGrpSpPr/>
          <p:nvPr/>
        </p:nvGrpSpPr>
        <p:grpSpPr>
          <a:xfrm rot="2698215">
            <a:off x="7089655" y="2208706"/>
            <a:ext cx="3040276" cy="1341290"/>
            <a:chOff x="4877339" y="2238203"/>
            <a:chExt cx="3040276" cy="1341290"/>
          </a:xfrm>
        </p:grpSpPr>
        <p:sp>
          <p:nvSpPr>
            <p:cNvPr id="43" name="Google Shape;251;p31">
              <a:extLst>
                <a:ext uri="{FF2B5EF4-FFF2-40B4-BE49-F238E27FC236}">
                  <a16:creationId xmlns:a16="http://schemas.microsoft.com/office/drawing/2014/main" id="{AD069B39-0986-4A1D-B6AB-90826642AF9A}"/>
                </a:ext>
              </a:extLst>
            </p:cNvPr>
            <p:cNvSpPr/>
            <p:nvPr/>
          </p:nvSpPr>
          <p:spPr>
            <a:xfrm rot="2700000">
              <a:off x="6116614" y="1011412"/>
              <a:ext cx="561726" cy="3040276"/>
            </a:xfrm>
            <a:prstGeom prst="roundRect">
              <a:avLst>
                <a:gd name="adj" fmla="val 50000"/>
              </a:avLst>
            </a:pr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" name="Google Shape;252;p31">
              <a:extLst>
                <a:ext uri="{FF2B5EF4-FFF2-40B4-BE49-F238E27FC236}">
                  <a16:creationId xmlns:a16="http://schemas.microsoft.com/office/drawing/2014/main" id="{4771320E-F07A-434B-94AE-5010AA3DBC4D}"/>
                </a:ext>
              </a:extLst>
            </p:cNvPr>
            <p:cNvSpPr/>
            <p:nvPr/>
          </p:nvSpPr>
          <p:spPr>
            <a:xfrm>
              <a:off x="5340992" y="3205393"/>
              <a:ext cx="374100" cy="3741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  <a:effectLst>
              <a:outerShdw blurRad="228600" dist="50800" dir="5400000" algn="tl" rotWithShape="0">
                <a:schemeClr val="accent6">
                  <a:alpha val="549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 b="1" dirty="0">
                <a:solidFill>
                  <a:schemeClr val="accent6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45" name="Google Shape;253;p31">
              <a:extLst>
                <a:ext uri="{FF2B5EF4-FFF2-40B4-BE49-F238E27FC236}">
                  <a16:creationId xmlns:a16="http://schemas.microsoft.com/office/drawing/2014/main" id="{11513ECE-F834-4E79-A0AD-D520BA8A53A4}"/>
                </a:ext>
              </a:extLst>
            </p:cNvPr>
            <p:cNvSpPr txBox="1"/>
            <p:nvPr/>
          </p:nvSpPr>
          <p:spPr>
            <a:xfrm rot="-2700000">
              <a:off x="5323969" y="2238203"/>
              <a:ext cx="2341513" cy="39329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600" b="1" dirty="0">
                  <a:solidFill>
                    <a:schemeClr val="dk1"/>
                  </a:solidFill>
                  <a:latin typeface="Playfair Display Regular"/>
                  <a:ea typeface="Playfair Display Regular"/>
                  <a:cs typeface="Playfair Display Regular"/>
                  <a:sym typeface="Playfair Display Regular"/>
                </a:rPr>
                <a:t>Specialist</a:t>
              </a:r>
              <a:endParaRPr sz="1600" b="1" dirty="0">
                <a:solidFill>
                  <a:schemeClr val="dk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endParaRPr>
            </a:p>
          </p:txBody>
        </p:sp>
      </p:grpSp>
      <p:sp>
        <p:nvSpPr>
          <p:cNvPr id="48" name="TextBox 47">
            <a:extLst>
              <a:ext uri="{FF2B5EF4-FFF2-40B4-BE49-F238E27FC236}">
                <a16:creationId xmlns:a16="http://schemas.microsoft.com/office/drawing/2014/main" id="{9D4984ED-750F-4605-8BA6-C2880C74E1B8}"/>
              </a:ext>
            </a:extLst>
          </p:cNvPr>
          <p:cNvSpPr txBox="1"/>
          <p:nvPr/>
        </p:nvSpPr>
        <p:spPr>
          <a:xfrm>
            <a:off x="457200" y="233680"/>
            <a:ext cx="68173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latin typeface="Playfair Display" panose="00000500000000000000" pitchFamily="50" charset="0"/>
              </a:rPr>
              <a:t>Thinking Oriented Roles</a:t>
            </a:r>
          </a:p>
        </p:txBody>
      </p:sp>
      <p:sp>
        <p:nvSpPr>
          <p:cNvPr id="49" name="Google Shape;655;p50">
            <a:extLst>
              <a:ext uri="{FF2B5EF4-FFF2-40B4-BE49-F238E27FC236}">
                <a16:creationId xmlns:a16="http://schemas.microsoft.com/office/drawing/2014/main" id="{1A8370AD-1043-4E65-B412-CFED93FBA1F2}"/>
              </a:ext>
            </a:extLst>
          </p:cNvPr>
          <p:cNvSpPr/>
          <p:nvPr/>
        </p:nvSpPr>
        <p:spPr>
          <a:xfrm>
            <a:off x="312740" y="1569486"/>
            <a:ext cx="365350" cy="366945"/>
          </a:xfrm>
          <a:custGeom>
            <a:avLst/>
            <a:gdLst/>
            <a:ahLst/>
            <a:cxnLst/>
            <a:rect l="l" t="t" r="r" b="b"/>
            <a:pathLst>
              <a:path w="16717" h="16790" extrusionOk="0">
                <a:moveTo>
                  <a:pt x="8687" y="511"/>
                </a:moveTo>
                <a:lnTo>
                  <a:pt x="9174" y="1046"/>
                </a:lnTo>
                <a:lnTo>
                  <a:pt x="9660" y="1606"/>
                </a:lnTo>
                <a:lnTo>
                  <a:pt x="10025" y="2068"/>
                </a:lnTo>
                <a:lnTo>
                  <a:pt x="10196" y="2312"/>
                </a:lnTo>
                <a:lnTo>
                  <a:pt x="10390" y="2531"/>
                </a:lnTo>
                <a:lnTo>
                  <a:pt x="10585" y="2701"/>
                </a:lnTo>
                <a:lnTo>
                  <a:pt x="10780" y="2871"/>
                </a:lnTo>
                <a:lnTo>
                  <a:pt x="11023" y="2969"/>
                </a:lnTo>
                <a:lnTo>
                  <a:pt x="11242" y="3042"/>
                </a:lnTo>
                <a:lnTo>
                  <a:pt x="11485" y="3066"/>
                </a:lnTo>
                <a:lnTo>
                  <a:pt x="11729" y="3042"/>
                </a:lnTo>
                <a:lnTo>
                  <a:pt x="11972" y="2969"/>
                </a:lnTo>
                <a:lnTo>
                  <a:pt x="12215" y="2847"/>
                </a:lnTo>
                <a:lnTo>
                  <a:pt x="12337" y="2750"/>
                </a:lnTo>
                <a:lnTo>
                  <a:pt x="12434" y="2652"/>
                </a:lnTo>
                <a:lnTo>
                  <a:pt x="12605" y="2433"/>
                </a:lnTo>
                <a:lnTo>
                  <a:pt x="12726" y="2190"/>
                </a:lnTo>
                <a:lnTo>
                  <a:pt x="12824" y="1922"/>
                </a:lnTo>
                <a:lnTo>
                  <a:pt x="12921" y="1679"/>
                </a:lnTo>
                <a:lnTo>
                  <a:pt x="13043" y="1411"/>
                </a:lnTo>
                <a:lnTo>
                  <a:pt x="13164" y="1168"/>
                </a:lnTo>
                <a:lnTo>
                  <a:pt x="13335" y="973"/>
                </a:lnTo>
                <a:lnTo>
                  <a:pt x="13456" y="852"/>
                </a:lnTo>
                <a:lnTo>
                  <a:pt x="13602" y="779"/>
                </a:lnTo>
                <a:lnTo>
                  <a:pt x="13724" y="706"/>
                </a:lnTo>
                <a:lnTo>
                  <a:pt x="13870" y="657"/>
                </a:lnTo>
                <a:lnTo>
                  <a:pt x="13991" y="608"/>
                </a:lnTo>
                <a:lnTo>
                  <a:pt x="14137" y="584"/>
                </a:lnTo>
                <a:lnTo>
                  <a:pt x="14283" y="584"/>
                </a:lnTo>
                <a:lnTo>
                  <a:pt x="14429" y="608"/>
                </a:lnTo>
                <a:lnTo>
                  <a:pt x="14721" y="681"/>
                </a:lnTo>
                <a:lnTo>
                  <a:pt x="14989" y="779"/>
                </a:lnTo>
                <a:lnTo>
                  <a:pt x="15232" y="949"/>
                </a:lnTo>
                <a:lnTo>
                  <a:pt x="15451" y="1119"/>
                </a:lnTo>
                <a:lnTo>
                  <a:pt x="15403" y="1168"/>
                </a:lnTo>
                <a:lnTo>
                  <a:pt x="15354" y="1217"/>
                </a:lnTo>
                <a:lnTo>
                  <a:pt x="15354" y="1265"/>
                </a:lnTo>
                <a:lnTo>
                  <a:pt x="15354" y="1314"/>
                </a:lnTo>
                <a:lnTo>
                  <a:pt x="15403" y="1363"/>
                </a:lnTo>
                <a:lnTo>
                  <a:pt x="15646" y="1363"/>
                </a:lnTo>
                <a:lnTo>
                  <a:pt x="15670" y="1387"/>
                </a:lnTo>
                <a:lnTo>
                  <a:pt x="15768" y="1533"/>
                </a:lnTo>
                <a:lnTo>
                  <a:pt x="15646" y="1557"/>
                </a:lnTo>
                <a:lnTo>
                  <a:pt x="15500" y="1606"/>
                </a:lnTo>
                <a:lnTo>
                  <a:pt x="15427" y="1630"/>
                </a:lnTo>
                <a:lnTo>
                  <a:pt x="15378" y="1703"/>
                </a:lnTo>
                <a:lnTo>
                  <a:pt x="15354" y="1752"/>
                </a:lnTo>
                <a:lnTo>
                  <a:pt x="15378" y="1801"/>
                </a:lnTo>
                <a:lnTo>
                  <a:pt x="15451" y="1825"/>
                </a:lnTo>
                <a:lnTo>
                  <a:pt x="15500" y="1849"/>
                </a:lnTo>
                <a:lnTo>
                  <a:pt x="15646" y="1874"/>
                </a:lnTo>
                <a:lnTo>
                  <a:pt x="15914" y="1874"/>
                </a:lnTo>
                <a:lnTo>
                  <a:pt x="16011" y="2068"/>
                </a:lnTo>
                <a:lnTo>
                  <a:pt x="15841" y="2044"/>
                </a:lnTo>
                <a:lnTo>
                  <a:pt x="15695" y="2044"/>
                </a:lnTo>
                <a:lnTo>
                  <a:pt x="15573" y="2068"/>
                </a:lnTo>
                <a:lnTo>
                  <a:pt x="15451" y="2141"/>
                </a:lnTo>
                <a:lnTo>
                  <a:pt x="15427" y="2141"/>
                </a:lnTo>
                <a:lnTo>
                  <a:pt x="15451" y="2166"/>
                </a:lnTo>
                <a:lnTo>
                  <a:pt x="15500" y="2239"/>
                </a:lnTo>
                <a:lnTo>
                  <a:pt x="15573" y="2287"/>
                </a:lnTo>
                <a:lnTo>
                  <a:pt x="15743" y="2360"/>
                </a:lnTo>
                <a:lnTo>
                  <a:pt x="16084" y="2458"/>
                </a:lnTo>
                <a:lnTo>
                  <a:pt x="16084" y="2652"/>
                </a:lnTo>
                <a:lnTo>
                  <a:pt x="16060" y="2823"/>
                </a:lnTo>
                <a:lnTo>
                  <a:pt x="15646" y="2725"/>
                </a:lnTo>
                <a:lnTo>
                  <a:pt x="15427" y="2652"/>
                </a:lnTo>
                <a:lnTo>
                  <a:pt x="15330" y="2628"/>
                </a:lnTo>
                <a:lnTo>
                  <a:pt x="15184" y="2628"/>
                </a:lnTo>
                <a:lnTo>
                  <a:pt x="15184" y="2652"/>
                </a:lnTo>
                <a:lnTo>
                  <a:pt x="15281" y="2750"/>
                </a:lnTo>
                <a:lnTo>
                  <a:pt x="15378" y="2847"/>
                </a:lnTo>
                <a:lnTo>
                  <a:pt x="15622" y="2993"/>
                </a:lnTo>
                <a:lnTo>
                  <a:pt x="15768" y="3090"/>
                </a:lnTo>
                <a:lnTo>
                  <a:pt x="15962" y="3139"/>
                </a:lnTo>
                <a:lnTo>
                  <a:pt x="15841" y="3309"/>
                </a:lnTo>
                <a:lnTo>
                  <a:pt x="15768" y="3407"/>
                </a:lnTo>
                <a:lnTo>
                  <a:pt x="15670" y="3334"/>
                </a:lnTo>
                <a:lnTo>
                  <a:pt x="15573" y="3285"/>
                </a:lnTo>
                <a:lnTo>
                  <a:pt x="15378" y="3212"/>
                </a:lnTo>
                <a:lnTo>
                  <a:pt x="14989" y="3017"/>
                </a:lnTo>
                <a:lnTo>
                  <a:pt x="14794" y="2944"/>
                </a:lnTo>
                <a:lnTo>
                  <a:pt x="14600" y="2896"/>
                </a:lnTo>
                <a:lnTo>
                  <a:pt x="14575" y="2896"/>
                </a:lnTo>
                <a:lnTo>
                  <a:pt x="14575" y="2920"/>
                </a:lnTo>
                <a:lnTo>
                  <a:pt x="14673" y="3090"/>
                </a:lnTo>
                <a:lnTo>
                  <a:pt x="14819" y="3236"/>
                </a:lnTo>
                <a:lnTo>
                  <a:pt x="14965" y="3358"/>
                </a:lnTo>
                <a:lnTo>
                  <a:pt x="15135" y="3455"/>
                </a:lnTo>
                <a:lnTo>
                  <a:pt x="15427" y="3626"/>
                </a:lnTo>
                <a:lnTo>
                  <a:pt x="15086" y="3747"/>
                </a:lnTo>
                <a:lnTo>
                  <a:pt x="14989" y="3674"/>
                </a:lnTo>
                <a:lnTo>
                  <a:pt x="14867" y="3650"/>
                </a:lnTo>
                <a:lnTo>
                  <a:pt x="14770" y="3601"/>
                </a:lnTo>
                <a:lnTo>
                  <a:pt x="14673" y="3528"/>
                </a:lnTo>
                <a:lnTo>
                  <a:pt x="14527" y="3407"/>
                </a:lnTo>
                <a:lnTo>
                  <a:pt x="14429" y="3358"/>
                </a:lnTo>
                <a:lnTo>
                  <a:pt x="14332" y="3334"/>
                </a:lnTo>
                <a:lnTo>
                  <a:pt x="14308" y="3334"/>
                </a:lnTo>
                <a:lnTo>
                  <a:pt x="14259" y="3358"/>
                </a:lnTo>
                <a:lnTo>
                  <a:pt x="14235" y="3431"/>
                </a:lnTo>
                <a:lnTo>
                  <a:pt x="14259" y="3528"/>
                </a:lnTo>
                <a:lnTo>
                  <a:pt x="14308" y="3650"/>
                </a:lnTo>
                <a:lnTo>
                  <a:pt x="14478" y="3845"/>
                </a:lnTo>
                <a:lnTo>
                  <a:pt x="14551" y="3918"/>
                </a:lnTo>
                <a:lnTo>
                  <a:pt x="14308" y="4015"/>
                </a:lnTo>
                <a:lnTo>
                  <a:pt x="14186" y="3942"/>
                </a:lnTo>
                <a:lnTo>
                  <a:pt x="14064" y="3893"/>
                </a:lnTo>
                <a:lnTo>
                  <a:pt x="14016" y="3869"/>
                </a:lnTo>
                <a:lnTo>
                  <a:pt x="13943" y="3845"/>
                </a:lnTo>
                <a:lnTo>
                  <a:pt x="13918" y="3869"/>
                </a:lnTo>
                <a:lnTo>
                  <a:pt x="13894" y="3893"/>
                </a:lnTo>
                <a:lnTo>
                  <a:pt x="13894" y="3966"/>
                </a:lnTo>
                <a:lnTo>
                  <a:pt x="13918" y="4039"/>
                </a:lnTo>
                <a:lnTo>
                  <a:pt x="13991" y="4161"/>
                </a:lnTo>
                <a:lnTo>
                  <a:pt x="14040" y="4210"/>
                </a:lnTo>
                <a:lnTo>
                  <a:pt x="13967" y="4283"/>
                </a:lnTo>
                <a:lnTo>
                  <a:pt x="13870" y="4404"/>
                </a:lnTo>
                <a:lnTo>
                  <a:pt x="13845" y="4331"/>
                </a:lnTo>
                <a:lnTo>
                  <a:pt x="13797" y="4234"/>
                </a:lnTo>
                <a:lnTo>
                  <a:pt x="13724" y="4161"/>
                </a:lnTo>
                <a:lnTo>
                  <a:pt x="13651" y="4161"/>
                </a:lnTo>
                <a:lnTo>
                  <a:pt x="13626" y="4234"/>
                </a:lnTo>
                <a:lnTo>
                  <a:pt x="13602" y="4283"/>
                </a:lnTo>
                <a:lnTo>
                  <a:pt x="13602" y="4380"/>
                </a:lnTo>
                <a:lnTo>
                  <a:pt x="13602" y="4428"/>
                </a:lnTo>
                <a:lnTo>
                  <a:pt x="13675" y="4550"/>
                </a:lnTo>
                <a:lnTo>
                  <a:pt x="13748" y="4647"/>
                </a:lnTo>
                <a:lnTo>
                  <a:pt x="13699" y="4842"/>
                </a:lnTo>
                <a:lnTo>
                  <a:pt x="13675" y="5037"/>
                </a:lnTo>
                <a:lnTo>
                  <a:pt x="13699" y="5231"/>
                </a:lnTo>
                <a:lnTo>
                  <a:pt x="13724" y="5426"/>
                </a:lnTo>
                <a:lnTo>
                  <a:pt x="13797" y="5621"/>
                </a:lnTo>
                <a:lnTo>
                  <a:pt x="13870" y="5815"/>
                </a:lnTo>
                <a:lnTo>
                  <a:pt x="13967" y="5986"/>
                </a:lnTo>
                <a:lnTo>
                  <a:pt x="14089" y="6132"/>
                </a:lnTo>
                <a:lnTo>
                  <a:pt x="14308" y="6351"/>
                </a:lnTo>
                <a:lnTo>
                  <a:pt x="14527" y="6570"/>
                </a:lnTo>
                <a:lnTo>
                  <a:pt x="14746" y="6764"/>
                </a:lnTo>
                <a:lnTo>
                  <a:pt x="14965" y="6983"/>
                </a:lnTo>
                <a:lnTo>
                  <a:pt x="15597" y="7640"/>
                </a:lnTo>
                <a:lnTo>
                  <a:pt x="15914" y="7981"/>
                </a:lnTo>
                <a:lnTo>
                  <a:pt x="16254" y="8273"/>
                </a:lnTo>
                <a:lnTo>
                  <a:pt x="16279" y="8297"/>
                </a:lnTo>
                <a:lnTo>
                  <a:pt x="16230" y="8443"/>
                </a:lnTo>
                <a:lnTo>
                  <a:pt x="16133" y="8346"/>
                </a:lnTo>
                <a:lnTo>
                  <a:pt x="16035" y="8249"/>
                </a:lnTo>
                <a:lnTo>
                  <a:pt x="15768" y="8078"/>
                </a:lnTo>
                <a:lnTo>
                  <a:pt x="15573" y="7981"/>
                </a:lnTo>
                <a:lnTo>
                  <a:pt x="15378" y="7884"/>
                </a:lnTo>
                <a:lnTo>
                  <a:pt x="15159" y="7811"/>
                </a:lnTo>
                <a:lnTo>
                  <a:pt x="14940" y="7738"/>
                </a:lnTo>
                <a:lnTo>
                  <a:pt x="14892" y="7762"/>
                </a:lnTo>
                <a:lnTo>
                  <a:pt x="14892" y="7786"/>
                </a:lnTo>
                <a:lnTo>
                  <a:pt x="15013" y="7932"/>
                </a:lnTo>
                <a:lnTo>
                  <a:pt x="15159" y="8078"/>
                </a:lnTo>
                <a:lnTo>
                  <a:pt x="15476" y="8297"/>
                </a:lnTo>
                <a:lnTo>
                  <a:pt x="15695" y="8468"/>
                </a:lnTo>
                <a:lnTo>
                  <a:pt x="15889" y="8614"/>
                </a:lnTo>
                <a:lnTo>
                  <a:pt x="15987" y="8687"/>
                </a:lnTo>
                <a:lnTo>
                  <a:pt x="16060" y="8711"/>
                </a:lnTo>
                <a:lnTo>
                  <a:pt x="15865" y="9003"/>
                </a:lnTo>
                <a:lnTo>
                  <a:pt x="15816" y="9076"/>
                </a:lnTo>
                <a:lnTo>
                  <a:pt x="15816" y="9052"/>
                </a:lnTo>
                <a:lnTo>
                  <a:pt x="15768" y="8954"/>
                </a:lnTo>
                <a:lnTo>
                  <a:pt x="15695" y="8881"/>
                </a:lnTo>
                <a:lnTo>
                  <a:pt x="15597" y="8833"/>
                </a:lnTo>
                <a:lnTo>
                  <a:pt x="15524" y="8784"/>
                </a:lnTo>
                <a:lnTo>
                  <a:pt x="15135" y="8614"/>
                </a:lnTo>
                <a:lnTo>
                  <a:pt x="14916" y="8516"/>
                </a:lnTo>
                <a:lnTo>
                  <a:pt x="14721" y="8395"/>
                </a:lnTo>
                <a:lnTo>
                  <a:pt x="14527" y="8273"/>
                </a:lnTo>
                <a:lnTo>
                  <a:pt x="14332" y="8176"/>
                </a:lnTo>
                <a:lnTo>
                  <a:pt x="14283" y="8176"/>
                </a:lnTo>
                <a:lnTo>
                  <a:pt x="14283" y="8200"/>
                </a:lnTo>
                <a:lnTo>
                  <a:pt x="14259" y="8249"/>
                </a:lnTo>
                <a:lnTo>
                  <a:pt x="14308" y="8346"/>
                </a:lnTo>
                <a:lnTo>
                  <a:pt x="14356" y="8419"/>
                </a:lnTo>
                <a:lnTo>
                  <a:pt x="14527" y="8589"/>
                </a:lnTo>
                <a:lnTo>
                  <a:pt x="14721" y="8735"/>
                </a:lnTo>
                <a:lnTo>
                  <a:pt x="14892" y="8833"/>
                </a:lnTo>
                <a:lnTo>
                  <a:pt x="15086" y="8954"/>
                </a:lnTo>
                <a:lnTo>
                  <a:pt x="15305" y="9076"/>
                </a:lnTo>
                <a:lnTo>
                  <a:pt x="15427" y="9100"/>
                </a:lnTo>
                <a:lnTo>
                  <a:pt x="15549" y="9149"/>
                </a:lnTo>
                <a:lnTo>
                  <a:pt x="15743" y="9149"/>
                </a:lnTo>
                <a:lnTo>
                  <a:pt x="15768" y="9125"/>
                </a:lnTo>
                <a:lnTo>
                  <a:pt x="15451" y="9587"/>
                </a:lnTo>
                <a:lnTo>
                  <a:pt x="15330" y="9490"/>
                </a:lnTo>
                <a:lnTo>
                  <a:pt x="15208" y="9417"/>
                </a:lnTo>
                <a:lnTo>
                  <a:pt x="14965" y="9246"/>
                </a:lnTo>
                <a:lnTo>
                  <a:pt x="14746" y="9100"/>
                </a:lnTo>
                <a:lnTo>
                  <a:pt x="14502" y="8954"/>
                </a:lnTo>
                <a:lnTo>
                  <a:pt x="14381" y="8881"/>
                </a:lnTo>
                <a:lnTo>
                  <a:pt x="14235" y="8833"/>
                </a:lnTo>
                <a:lnTo>
                  <a:pt x="14113" y="8808"/>
                </a:lnTo>
                <a:lnTo>
                  <a:pt x="13991" y="8808"/>
                </a:lnTo>
                <a:lnTo>
                  <a:pt x="13943" y="8833"/>
                </a:lnTo>
                <a:lnTo>
                  <a:pt x="13943" y="8857"/>
                </a:lnTo>
                <a:lnTo>
                  <a:pt x="14016" y="8954"/>
                </a:lnTo>
                <a:lnTo>
                  <a:pt x="14089" y="9052"/>
                </a:lnTo>
                <a:lnTo>
                  <a:pt x="14283" y="9222"/>
                </a:lnTo>
                <a:lnTo>
                  <a:pt x="14673" y="9514"/>
                </a:lnTo>
                <a:lnTo>
                  <a:pt x="14916" y="9709"/>
                </a:lnTo>
                <a:lnTo>
                  <a:pt x="15062" y="9806"/>
                </a:lnTo>
                <a:lnTo>
                  <a:pt x="15208" y="9903"/>
                </a:lnTo>
                <a:lnTo>
                  <a:pt x="15086" y="10049"/>
                </a:lnTo>
                <a:lnTo>
                  <a:pt x="15013" y="10122"/>
                </a:lnTo>
                <a:lnTo>
                  <a:pt x="14843" y="10001"/>
                </a:lnTo>
                <a:lnTo>
                  <a:pt x="14721" y="9928"/>
                </a:lnTo>
                <a:lnTo>
                  <a:pt x="14405" y="9782"/>
                </a:lnTo>
                <a:lnTo>
                  <a:pt x="14089" y="9636"/>
                </a:lnTo>
                <a:lnTo>
                  <a:pt x="13943" y="9538"/>
                </a:lnTo>
                <a:lnTo>
                  <a:pt x="13797" y="9441"/>
                </a:lnTo>
                <a:lnTo>
                  <a:pt x="13699" y="9319"/>
                </a:lnTo>
                <a:lnTo>
                  <a:pt x="13626" y="9149"/>
                </a:lnTo>
                <a:lnTo>
                  <a:pt x="13578" y="9149"/>
                </a:lnTo>
                <a:lnTo>
                  <a:pt x="13554" y="9295"/>
                </a:lnTo>
                <a:lnTo>
                  <a:pt x="13578" y="9392"/>
                </a:lnTo>
                <a:lnTo>
                  <a:pt x="13602" y="9514"/>
                </a:lnTo>
                <a:lnTo>
                  <a:pt x="13651" y="9611"/>
                </a:lnTo>
                <a:lnTo>
                  <a:pt x="13724" y="9709"/>
                </a:lnTo>
                <a:lnTo>
                  <a:pt x="13797" y="9782"/>
                </a:lnTo>
                <a:lnTo>
                  <a:pt x="13991" y="9952"/>
                </a:lnTo>
                <a:lnTo>
                  <a:pt x="14283" y="10122"/>
                </a:lnTo>
                <a:lnTo>
                  <a:pt x="14600" y="10268"/>
                </a:lnTo>
                <a:lnTo>
                  <a:pt x="14746" y="10390"/>
                </a:lnTo>
                <a:lnTo>
                  <a:pt x="14551" y="10512"/>
                </a:lnTo>
                <a:lnTo>
                  <a:pt x="14356" y="10633"/>
                </a:lnTo>
                <a:lnTo>
                  <a:pt x="14259" y="10512"/>
                </a:lnTo>
                <a:lnTo>
                  <a:pt x="14137" y="10414"/>
                </a:lnTo>
                <a:lnTo>
                  <a:pt x="13894" y="10244"/>
                </a:lnTo>
                <a:lnTo>
                  <a:pt x="13724" y="10122"/>
                </a:lnTo>
                <a:lnTo>
                  <a:pt x="13578" y="9976"/>
                </a:lnTo>
                <a:lnTo>
                  <a:pt x="13456" y="9855"/>
                </a:lnTo>
                <a:lnTo>
                  <a:pt x="13408" y="9782"/>
                </a:lnTo>
                <a:lnTo>
                  <a:pt x="13359" y="9733"/>
                </a:lnTo>
                <a:lnTo>
                  <a:pt x="13310" y="9733"/>
                </a:lnTo>
                <a:lnTo>
                  <a:pt x="13286" y="9757"/>
                </a:lnTo>
                <a:lnTo>
                  <a:pt x="13262" y="9830"/>
                </a:lnTo>
                <a:lnTo>
                  <a:pt x="13262" y="9928"/>
                </a:lnTo>
                <a:lnTo>
                  <a:pt x="13262" y="10001"/>
                </a:lnTo>
                <a:lnTo>
                  <a:pt x="13310" y="10098"/>
                </a:lnTo>
                <a:lnTo>
                  <a:pt x="13408" y="10244"/>
                </a:lnTo>
                <a:lnTo>
                  <a:pt x="13529" y="10390"/>
                </a:lnTo>
                <a:lnTo>
                  <a:pt x="13699" y="10536"/>
                </a:lnTo>
                <a:lnTo>
                  <a:pt x="13894" y="10682"/>
                </a:lnTo>
                <a:lnTo>
                  <a:pt x="13991" y="10779"/>
                </a:lnTo>
                <a:lnTo>
                  <a:pt x="13894" y="10828"/>
                </a:lnTo>
                <a:lnTo>
                  <a:pt x="13578" y="10828"/>
                </a:lnTo>
                <a:lnTo>
                  <a:pt x="13505" y="10804"/>
                </a:lnTo>
                <a:lnTo>
                  <a:pt x="13335" y="10706"/>
                </a:lnTo>
                <a:lnTo>
                  <a:pt x="13213" y="10560"/>
                </a:lnTo>
                <a:lnTo>
                  <a:pt x="13116" y="10414"/>
                </a:lnTo>
                <a:lnTo>
                  <a:pt x="13018" y="10244"/>
                </a:lnTo>
                <a:lnTo>
                  <a:pt x="12872" y="9879"/>
                </a:lnTo>
                <a:lnTo>
                  <a:pt x="12775" y="9636"/>
                </a:lnTo>
                <a:lnTo>
                  <a:pt x="12653" y="9392"/>
                </a:lnTo>
                <a:lnTo>
                  <a:pt x="12532" y="9173"/>
                </a:lnTo>
                <a:lnTo>
                  <a:pt x="12386" y="8979"/>
                </a:lnTo>
                <a:lnTo>
                  <a:pt x="12215" y="8808"/>
                </a:lnTo>
                <a:lnTo>
                  <a:pt x="12021" y="8662"/>
                </a:lnTo>
                <a:lnTo>
                  <a:pt x="11777" y="8565"/>
                </a:lnTo>
                <a:lnTo>
                  <a:pt x="11510" y="8468"/>
                </a:lnTo>
                <a:lnTo>
                  <a:pt x="11218" y="8443"/>
                </a:lnTo>
                <a:lnTo>
                  <a:pt x="10926" y="8443"/>
                </a:lnTo>
                <a:lnTo>
                  <a:pt x="10634" y="8492"/>
                </a:lnTo>
                <a:lnTo>
                  <a:pt x="10366" y="8589"/>
                </a:lnTo>
                <a:lnTo>
                  <a:pt x="10098" y="8687"/>
                </a:lnTo>
                <a:lnTo>
                  <a:pt x="9855" y="8833"/>
                </a:lnTo>
                <a:lnTo>
                  <a:pt x="9612" y="9027"/>
                </a:lnTo>
                <a:lnTo>
                  <a:pt x="9393" y="9198"/>
                </a:lnTo>
                <a:lnTo>
                  <a:pt x="9198" y="9392"/>
                </a:lnTo>
                <a:lnTo>
                  <a:pt x="9028" y="9611"/>
                </a:lnTo>
                <a:lnTo>
                  <a:pt x="8906" y="9855"/>
                </a:lnTo>
                <a:lnTo>
                  <a:pt x="8784" y="10122"/>
                </a:lnTo>
                <a:lnTo>
                  <a:pt x="8711" y="10366"/>
                </a:lnTo>
                <a:lnTo>
                  <a:pt x="8663" y="10633"/>
                </a:lnTo>
                <a:lnTo>
                  <a:pt x="8638" y="10925"/>
                </a:lnTo>
                <a:lnTo>
                  <a:pt x="8663" y="11193"/>
                </a:lnTo>
                <a:lnTo>
                  <a:pt x="8736" y="11461"/>
                </a:lnTo>
                <a:lnTo>
                  <a:pt x="8833" y="11680"/>
                </a:lnTo>
                <a:lnTo>
                  <a:pt x="8955" y="11874"/>
                </a:lnTo>
                <a:lnTo>
                  <a:pt x="9101" y="12045"/>
                </a:lnTo>
                <a:lnTo>
                  <a:pt x="9295" y="12191"/>
                </a:lnTo>
                <a:lnTo>
                  <a:pt x="9514" y="12312"/>
                </a:lnTo>
                <a:lnTo>
                  <a:pt x="9733" y="12409"/>
                </a:lnTo>
                <a:lnTo>
                  <a:pt x="10001" y="12507"/>
                </a:lnTo>
                <a:lnTo>
                  <a:pt x="10220" y="12580"/>
                </a:lnTo>
                <a:lnTo>
                  <a:pt x="10463" y="12677"/>
                </a:lnTo>
                <a:lnTo>
                  <a:pt x="10658" y="12799"/>
                </a:lnTo>
                <a:lnTo>
                  <a:pt x="10731" y="12872"/>
                </a:lnTo>
                <a:lnTo>
                  <a:pt x="10804" y="12969"/>
                </a:lnTo>
                <a:lnTo>
                  <a:pt x="10780" y="12969"/>
                </a:lnTo>
                <a:lnTo>
                  <a:pt x="10536" y="12920"/>
                </a:lnTo>
                <a:lnTo>
                  <a:pt x="10317" y="12872"/>
                </a:lnTo>
                <a:lnTo>
                  <a:pt x="10098" y="12847"/>
                </a:lnTo>
                <a:lnTo>
                  <a:pt x="9855" y="12847"/>
                </a:lnTo>
                <a:lnTo>
                  <a:pt x="9831" y="12872"/>
                </a:lnTo>
                <a:lnTo>
                  <a:pt x="9831" y="12896"/>
                </a:lnTo>
                <a:lnTo>
                  <a:pt x="9831" y="12920"/>
                </a:lnTo>
                <a:lnTo>
                  <a:pt x="9831" y="12945"/>
                </a:lnTo>
                <a:lnTo>
                  <a:pt x="10293" y="13139"/>
                </a:lnTo>
                <a:lnTo>
                  <a:pt x="10609" y="13285"/>
                </a:lnTo>
                <a:lnTo>
                  <a:pt x="10780" y="13334"/>
                </a:lnTo>
                <a:lnTo>
                  <a:pt x="10926" y="13358"/>
                </a:lnTo>
                <a:lnTo>
                  <a:pt x="10901" y="13504"/>
                </a:lnTo>
                <a:lnTo>
                  <a:pt x="10877" y="13650"/>
                </a:lnTo>
                <a:lnTo>
                  <a:pt x="10634" y="13602"/>
                </a:lnTo>
                <a:lnTo>
                  <a:pt x="10366" y="13577"/>
                </a:lnTo>
                <a:lnTo>
                  <a:pt x="10098" y="13504"/>
                </a:lnTo>
                <a:lnTo>
                  <a:pt x="9879" y="13383"/>
                </a:lnTo>
                <a:lnTo>
                  <a:pt x="9855" y="13407"/>
                </a:lnTo>
                <a:lnTo>
                  <a:pt x="9831" y="13431"/>
                </a:lnTo>
                <a:lnTo>
                  <a:pt x="10025" y="13650"/>
                </a:lnTo>
                <a:lnTo>
                  <a:pt x="10123" y="13748"/>
                </a:lnTo>
                <a:lnTo>
                  <a:pt x="10269" y="13821"/>
                </a:lnTo>
                <a:lnTo>
                  <a:pt x="10512" y="13918"/>
                </a:lnTo>
                <a:lnTo>
                  <a:pt x="10780" y="13991"/>
                </a:lnTo>
                <a:lnTo>
                  <a:pt x="10609" y="14283"/>
                </a:lnTo>
                <a:lnTo>
                  <a:pt x="9952" y="14113"/>
                </a:lnTo>
                <a:lnTo>
                  <a:pt x="9490" y="13967"/>
                </a:lnTo>
                <a:lnTo>
                  <a:pt x="9271" y="13894"/>
                </a:lnTo>
                <a:lnTo>
                  <a:pt x="9028" y="13845"/>
                </a:lnTo>
                <a:lnTo>
                  <a:pt x="9003" y="13869"/>
                </a:lnTo>
                <a:lnTo>
                  <a:pt x="8979" y="13869"/>
                </a:lnTo>
                <a:lnTo>
                  <a:pt x="8955" y="13918"/>
                </a:lnTo>
                <a:lnTo>
                  <a:pt x="8979" y="13942"/>
                </a:lnTo>
                <a:lnTo>
                  <a:pt x="9271" y="14137"/>
                </a:lnTo>
                <a:lnTo>
                  <a:pt x="9587" y="14356"/>
                </a:lnTo>
                <a:lnTo>
                  <a:pt x="9952" y="14526"/>
                </a:lnTo>
                <a:lnTo>
                  <a:pt x="10147" y="14599"/>
                </a:lnTo>
                <a:lnTo>
                  <a:pt x="10317" y="14648"/>
                </a:lnTo>
                <a:lnTo>
                  <a:pt x="10074" y="14916"/>
                </a:lnTo>
                <a:lnTo>
                  <a:pt x="9855" y="14867"/>
                </a:lnTo>
                <a:lnTo>
                  <a:pt x="9685" y="14867"/>
                </a:lnTo>
                <a:lnTo>
                  <a:pt x="9393" y="14818"/>
                </a:lnTo>
                <a:lnTo>
                  <a:pt x="9101" y="14721"/>
                </a:lnTo>
                <a:lnTo>
                  <a:pt x="8809" y="14599"/>
                </a:lnTo>
                <a:lnTo>
                  <a:pt x="8541" y="14429"/>
                </a:lnTo>
                <a:lnTo>
                  <a:pt x="8517" y="14429"/>
                </a:lnTo>
                <a:lnTo>
                  <a:pt x="8517" y="14453"/>
                </a:lnTo>
                <a:lnTo>
                  <a:pt x="8565" y="14624"/>
                </a:lnTo>
                <a:lnTo>
                  <a:pt x="8687" y="14770"/>
                </a:lnTo>
                <a:lnTo>
                  <a:pt x="8809" y="14891"/>
                </a:lnTo>
                <a:lnTo>
                  <a:pt x="8955" y="14989"/>
                </a:lnTo>
                <a:lnTo>
                  <a:pt x="9125" y="15086"/>
                </a:lnTo>
                <a:lnTo>
                  <a:pt x="9295" y="15159"/>
                </a:lnTo>
                <a:lnTo>
                  <a:pt x="9490" y="15208"/>
                </a:lnTo>
                <a:lnTo>
                  <a:pt x="9660" y="15232"/>
                </a:lnTo>
                <a:lnTo>
                  <a:pt x="9320" y="15500"/>
                </a:lnTo>
                <a:lnTo>
                  <a:pt x="9271" y="15451"/>
                </a:lnTo>
                <a:lnTo>
                  <a:pt x="9125" y="15354"/>
                </a:lnTo>
                <a:lnTo>
                  <a:pt x="8955" y="15281"/>
                </a:lnTo>
                <a:lnTo>
                  <a:pt x="8590" y="15135"/>
                </a:lnTo>
                <a:lnTo>
                  <a:pt x="8298" y="14989"/>
                </a:lnTo>
                <a:lnTo>
                  <a:pt x="8152" y="14940"/>
                </a:lnTo>
                <a:lnTo>
                  <a:pt x="8030" y="14867"/>
                </a:lnTo>
                <a:lnTo>
                  <a:pt x="8006" y="14867"/>
                </a:lnTo>
                <a:lnTo>
                  <a:pt x="7981" y="14891"/>
                </a:lnTo>
                <a:lnTo>
                  <a:pt x="7957" y="14989"/>
                </a:lnTo>
                <a:lnTo>
                  <a:pt x="7981" y="15062"/>
                </a:lnTo>
                <a:lnTo>
                  <a:pt x="8006" y="15135"/>
                </a:lnTo>
                <a:lnTo>
                  <a:pt x="8054" y="15208"/>
                </a:lnTo>
                <a:lnTo>
                  <a:pt x="8152" y="15329"/>
                </a:lnTo>
                <a:lnTo>
                  <a:pt x="8298" y="15427"/>
                </a:lnTo>
                <a:lnTo>
                  <a:pt x="8590" y="15597"/>
                </a:lnTo>
                <a:lnTo>
                  <a:pt x="8930" y="15767"/>
                </a:lnTo>
                <a:lnTo>
                  <a:pt x="8614" y="15986"/>
                </a:lnTo>
                <a:lnTo>
                  <a:pt x="8322" y="15792"/>
                </a:lnTo>
                <a:lnTo>
                  <a:pt x="8054" y="15597"/>
                </a:lnTo>
                <a:lnTo>
                  <a:pt x="7762" y="15402"/>
                </a:lnTo>
                <a:lnTo>
                  <a:pt x="7470" y="15183"/>
                </a:lnTo>
                <a:lnTo>
                  <a:pt x="7203" y="14916"/>
                </a:lnTo>
                <a:lnTo>
                  <a:pt x="6935" y="14599"/>
                </a:lnTo>
                <a:lnTo>
                  <a:pt x="6667" y="14307"/>
                </a:lnTo>
                <a:lnTo>
                  <a:pt x="6375" y="14040"/>
                </a:lnTo>
                <a:lnTo>
                  <a:pt x="6229" y="13942"/>
                </a:lnTo>
                <a:lnTo>
                  <a:pt x="6083" y="13845"/>
                </a:lnTo>
                <a:lnTo>
                  <a:pt x="5937" y="13772"/>
                </a:lnTo>
                <a:lnTo>
                  <a:pt x="5767" y="13699"/>
                </a:lnTo>
                <a:lnTo>
                  <a:pt x="5597" y="13650"/>
                </a:lnTo>
                <a:lnTo>
                  <a:pt x="5427" y="13626"/>
                </a:lnTo>
                <a:lnTo>
                  <a:pt x="5256" y="13626"/>
                </a:lnTo>
                <a:lnTo>
                  <a:pt x="5086" y="13650"/>
                </a:lnTo>
                <a:lnTo>
                  <a:pt x="4916" y="13529"/>
                </a:lnTo>
                <a:lnTo>
                  <a:pt x="4843" y="13456"/>
                </a:lnTo>
                <a:lnTo>
                  <a:pt x="4745" y="13383"/>
                </a:lnTo>
                <a:lnTo>
                  <a:pt x="4697" y="13407"/>
                </a:lnTo>
                <a:lnTo>
                  <a:pt x="4672" y="13456"/>
                </a:lnTo>
                <a:lnTo>
                  <a:pt x="4697" y="13529"/>
                </a:lnTo>
                <a:lnTo>
                  <a:pt x="4721" y="13602"/>
                </a:lnTo>
                <a:lnTo>
                  <a:pt x="4843" y="13772"/>
                </a:lnTo>
                <a:lnTo>
                  <a:pt x="4818" y="13772"/>
                </a:lnTo>
                <a:lnTo>
                  <a:pt x="4697" y="13869"/>
                </a:lnTo>
                <a:lnTo>
                  <a:pt x="4502" y="13748"/>
                </a:lnTo>
                <a:lnTo>
                  <a:pt x="4380" y="13723"/>
                </a:lnTo>
                <a:lnTo>
                  <a:pt x="4283" y="13699"/>
                </a:lnTo>
                <a:lnTo>
                  <a:pt x="4259" y="13723"/>
                </a:lnTo>
                <a:lnTo>
                  <a:pt x="4259" y="13748"/>
                </a:lnTo>
                <a:lnTo>
                  <a:pt x="4356" y="13918"/>
                </a:lnTo>
                <a:lnTo>
                  <a:pt x="4478" y="14088"/>
                </a:lnTo>
                <a:lnTo>
                  <a:pt x="4356" y="14234"/>
                </a:lnTo>
                <a:lnTo>
                  <a:pt x="4259" y="14405"/>
                </a:lnTo>
                <a:lnTo>
                  <a:pt x="4161" y="14307"/>
                </a:lnTo>
                <a:lnTo>
                  <a:pt x="4064" y="14186"/>
                </a:lnTo>
                <a:lnTo>
                  <a:pt x="3918" y="13942"/>
                </a:lnTo>
                <a:lnTo>
                  <a:pt x="3894" y="13942"/>
                </a:lnTo>
                <a:lnTo>
                  <a:pt x="3869" y="13967"/>
                </a:lnTo>
                <a:lnTo>
                  <a:pt x="3869" y="14186"/>
                </a:lnTo>
                <a:lnTo>
                  <a:pt x="3894" y="14380"/>
                </a:lnTo>
                <a:lnTo>
                  <a:pt x="3967" y="14575"/>
                </a:lnTo>
                <a:lnTo>
                  <a:pt x="4015" y="14648"/>
                </a:lnTo>
                <a:lnTo>
                  <a:pt x="4088" y="14721"/>
                </a:lnTo>
                <a:lnTo>
                  <a:pt x="3821" y="15329"/>
                </a:lnTo>
                <a:lnTo>
                  <a:pt x="3772" y="15281"/>
                </a:lnTo>
                <a:lnTo>
                  <a:pt x="3699" y="15110"/>
                </a:lnTo>
                <a:lnTo>
                  <a:pt x="3650" y="14916"/>
                </a:lnTo>
                <a:lnTo>
                  <a:pt x="3602" y="14794"/>
                </a:lnTo>
                <a:lnTo>
                  <a:pt x="3553" y="14672"/>
                </a:lnTo>
                <a:lnTo>
                  <a:pt x="3456" y="14551"/>
                </a:lnTo>
                <a:lnTo>
                  <a:pt x="3407" y="14526"/>
                </a:lnTo>
                <a:lnTo>
                  <a:pt x="3358" y="14478"/>
                </a:lnTo>
                <a:lnTo>
                  <a:pt x="3334" y="14502"/>
                </a:lnTo>
                <a:lnTo>
                  <a:pt x="3310" y="14526"/>
                </a:lnTo>
                <a:lnTo>
                  <a:pt x="3285" y="14794"/>
                </a:lnTo>
                <a:lnTo>
                  <a:pt x="3310" y="15013"/>
                </a:lnTo>
                <a:lnTo>
                  <a:pt x="3334" y="15208"/>
                </a:lnTo>
                <a:lnTo>
                  <a:pt x="3358" y="15354"/>
                </a:lnTo>
                <a:lnTo>
                  <a:pt x="3431" y="15475"/>
                </a:lnTo>
                <a:lnTo>
                  <a:pt x="3504" y="15597"/>
                </a:lnTo>
                <a:lnTo>
                  <a:pt x="3626" y="15694"/>
                </a:lnTo>
                <a:lnTo>
                  <a:pt x="3480" y="15865"/>
                </a:lnTo>
                <a:lnTo>
                  <a:pt x="3334" y="16035"/>
                </a:lnTo>
                <a:lnTo>
                  <a:pt x="3358" y="15986"/>
                </a:lnTo>
                <a:lnTo>
                  <a:pt x="3358" y="15913"/>
                </a:lnTo>
                <a:lnTo>
                  <a:pt x="3358" y="15865"/>
                </a:lnTo>
                <a:lnTo>
                  <a:pt x="3334" y="15816"/>
                </a:lnTo>
                <a:lnTo>
                  <a:pt x="3188" y="15621"/>
                </a:lnTo>
                <a:lnTo>
                  <a:pt x="3091" y="15402"/>
                </a:lnTo>
                <a:lnTo>
                  <a:pt x="2920" y="14940"/>
                </a:lnTo>
                <a:lnTo>
                  <a:pt x="2896" y="14916"/>
                </a:lnTo>
                <a:lnTo>
                  <a:pt x="2872" y="14916"/>
                </a:lnTo>
                <a:lnTo>
                  <a:pt x="2847" y="14940"/>
                </a:lnTo>
                <a:lnTo>
                  <a:pt x="2823" y="15232"/>
                </a:lnTo>
                <a:lnTo>
                  <a:pt x="2823" y="15378"/>
                </a:lnTo>
                <a:lnTo>
                  <a:pt x="2823" y="15524"/>
                </a:lnTo>
                <a:lnTo>
                  <a:pt x="2872" y="15670"/>
                </a:lnTo>
                <a:lnTo>
                  <a:pt x="2896" y="15792"/>
                </a:lnTo>
                <a:lnTo>
                  <a:pt x="2969" y="15938"/>
                </a:lnTo>
                <a:lnTo>
                  <a:pt x="3066" y="16059"/>
                </a:lnTo>
                <a:lnTo>
                  <a:pt x="3164" y="16108"/>
                </a:lnTo>
                <a:lnTo>
                  <a:pt x="3237" y="16108"/>
                </a:lnTo>
                <a:lnTo>
                  <a:pt x="3115" y="16181"/>
                </a:lnTo>
                <a:lnTo>
                  <a:pt x="2993" y="16230"/>
                </a:lnTo>
                <a:lnTo>
                  <a:pt x="2872" y="16254"/>
                </a:lnTo>
                <a:lnTo>
                  <a:pt x="2726" y="16278"/>
                </a:lnTo>
                <a:lnTo>
                  <a:pt x="2774" y="16181"/>
                </a:lnTo>
                <a:lnTo>
                  <a:pt x="2750" y="16132"/>
                </a:lnTo>
                <a:lnTo>
                  <a:pt x="2750" y="16084"/>
                </a:lnTo>
                <a:lnTo>
                  <a:pt x="2555" y="15646"/>
                </a:lnTo>
                <a:lnTo>
                  <a:pt x="2458" y="15427"/>
                </a:lnTo>
                <a:lnTo>
                  <a:pt x="2336" y="15232"/>
                </a:lnTo>
                <a:lnTo>
                  <a:pt x="2312" y="15208"/>
                </a:lnTo>
                <a:lnTo>
                  <a:pt x="2263" y="15232"/>
                </a:lnTo>
                <a:lnTo>
                  <a:pt x="2190" y="15354"/>
                </a:lnTo>
                <a:lnTo>
                  <a:pt x="2166" y="15500"/>
                </a:lnTo>
                <a:lnTo>
                  <a:pt x="2166" y="15621"/>
                </a:lnTo>
                <a:lnTo>
                  <a:pt x="2190" y="15767"/>
                </a:lnTo>
                <a:lnTo>
                  <a:pt x="2263" y="16035"/>
                </a:lnTo>
                <a:lnTo>
                  <a:pt x="2385" y="16278"/>
                </a:lnTo>
                <a:lnTo>
                  <a:pt x="2166" y="16230"/>
                </a:lnTo>
                <a:lnTo>
                  <a:pt x="1971" y="16132"/>
                </a:lnTo>
                <a:lnTo>
                  <a:pt x="1971" y="16059"/>
                </a:lnTo>
                <a:lnTo>
                  <a:pt x="1874" y="15573"/>
                </a:lnTo>
                <a:lnTo>
                  <a:pt x="1850" y="15475"/>
                </a:lnTo>
                <a:lnTo>
                  <a:pt x="1777" y="15402"/>
                </a:lnTo>
                <a:lnTo>
                  <a:pt x="1704" y="15329"/>
                </a:lnTo>
                <a:lnTo>
                  <a:pt x="1606" y="15305"/>
                </a:lnTo>
                <a:lnTo>
                  <a:pt x="1558" y="15305"/>
                </a:lnTo>
                <a:lnTo>
                  <a:pt x="1533" y="15354"/>
                </a:lnTo>
                <a:lnTo>
                  <a:pt x="1509" y="15451"/>
                </a:lnTo>
                <a:lnTo>
                  <a:pt x="1485" y="15548"/>
                </a:lnTo>
                <a:lnTo>
                  <a:pt x="1509" y="15767"/>
                </a:lnTo>
                <a:lnTo>
                  <a:pt x="1509" y="15792"/>
                </a:lnTo>
                <a:lnTo>
                  <a:pt x="1387" y="15646"/>
                </a:lnTo>
                <a:lnTo>
                  <a:pt x="1266" y="15500"/>
                </a:lnTo>
                <a:lnTo>
                  <a:pt x="1144" y="15329"/>
                </a:lnTo>
                <a:lnTo>
                  <a:pt x="1047" y="15135"/>
                </a:lnTo>
                <a:lnTo>
                  <a:pt x="876" y="14770"/>
                </a:lnTo>
                <a:lnTo>
                  <a:pt x="779" y="14405"/>
                </a:lnTo>
                <a:lnTo>
                  <a:pt x="730" y="14234"/>
                </a:lnTo>
                <a:lnTo>
                  <a:pt x="706" y="14040"/>
                </a:lnTo>
                <a:lnTo>
                  <a:pt x="706" y="13869"/>
                </a:lnTo>
                <a:lnTo>
                  <a:pt x="730" y="13699"/>
                </a:lnTo>
                <a:lnTo>
                  <a:pt x="779" y="13529"/>
                </a:lnTo>
                <a:lnTo>
                  <a:pt x="828" y="13358"/>
                </a:lnTo>
                <a:lnTo>
                  <a:pt x="925" y="13212"/>
                </a:lnTo>
                <a:lnTo>
                  <a:pt x="1047" y="13066"/>
                </a:lnTo>
                <a:lnTo>
                  <a:pt x="1168" y="12969"/>
                </a:lnTo>
                <a:lnTo>
                  <a:pt x="1314" y="12872"/>
                </a:lnTo>
                <a:lnTo>
                  <a:pt x="1606" y="12726"/>
                </a:lnTo>
                <a:lnTo>
                  <a:pt x="1923" y="12580"/>
                </a:lnTo>
                <a:lnTo>
                  <a:pt x="2239" y="12458"/>
                </a:lnTo>
                <a:lnTo>
                  <a:pt x="2507" y="12288"/>
                </a:lnTo>
                <a:lnTo>
                  <a:pt x="2726" y="12118"/>
                </a:lnTo>
                <a:lnTo>
                  <a:pt x="2896" y="11899"/>
                </a:lnTo>
                <a:lnTo>
                  <a:pt x="2945" y="11777"/>
                </a:lnTo>
                <a:lnTo>
                  <a:pt x="2993" y="11680"/>
                </a:lnTo>
                <a:lnTo>
                  <a:pt x="3018" y="11558"/>
                </a:lnTo>
                <a:lnTo>
                  <a:pt x="3042" y="11436"/>
                </a:lnTo>
                <a:lnTo>
                  <a:pt x="3042" y="11315"/>
                </a:lnTo>
                <a:lnTo>
                  <a:pt x="3018" y="11193"/>
                </a:lnTo>
                <a:lnTo>
                  <a:pt x="2969" y="11047"/>
                </a:lnTo>
                <a:lnTo>
                  <a:pt x="2896" y="10925"/>
                </a:lnTo>
                <a:lnTo>
                  <a:pt x="2823" y="10804"/>
                </a:lnTo>
                <a:lnTo>
                  <a:pt x="2701" y="10682"/>
                </a:lnTo>
                <a:lnTo>
                  <a:pt x="2361" y="10341"/>
                </a:lnTo>
                <a:lnTo>
                  <a:pt x="1996" y="10025"/>
                </a:lnTo>
                <a:lnTo>
                  <a:pt x="1655" y="9709"/>
                </a:lnTo>
                <a:lnTo>
                  <a:pt x="1290" y="9392"/>
                </a:lnTo>
                <a:lnTo>
                  <a:pt x="1095" y="9149"/>
                </a:lnTo>
                <a:lnTo>
                  <a:pt x="901" y="8906"/>
                </a:lnTo>
                <a:lnTo>
                  <a:pt x="706" y="8662"/>
                </a:lnTo>
                <a:lnTo>
                  <a:pt x="487" y="8443"/>
                </a:lnTo>
                <a:lnTo>
                  <a:pt x="925" y="7932"/>
                </a:lnTo>
                <a:lnTo>
                  <a:pt x="1363" y="7397"/>
                </a:lnTo>
                <a:lnTo>
                  <a:pt x="1777" y="6886"/>
                </a:lnTo>
                <a:lnTo>
                  <a:pt x="2239" y="6375"/>
                </a:lnTo>
                <a:lnTo>
                  <a:pt x="2458" y="6156"/>
                </a:lnTo>
                <a:lnTo>
                  <a:pt x="2604" y="6059"/>
                </a:lnTo>
                <a:lnTo>
                  <a:pt x="2750" y="5961"/>
                </a:lnTo>
                <a:lnTo>
                  <a:pt x="2896" y="5888"/>
                </a:lnTo>
                <a:lnTo>
                  <a:pt x="3042" y="5840"/>
                </a:lnTo>
                <a:lnTo>
                  <a:pt x="3212" y="5815"/>
                </a:lnTo>
                <a:lnTo>
                  <a:pt x="3358" y="5815"/>
                </a:lnTo>
                <a:lnTo>
                  <a:pt x="3456" y="5864"/>
                </a:lnTo>
                <a:lnTo>
                  <a:pt x="3529" y="5888"/>
                </a:lnTo>
                <a:lnTo>
                  <a:pt x="3675" y="6010"/>
                </a:lnTo>
                <a:lnTo>
                  <a:pt x="3796" y="6156"/>
                </a:lnTo>
                <a:lnTo>
                  <a:pt x="3894" y="6326"/>
                </a:lnTo>
                <a:lnTo>
                  <a:pt x="4113" y="6667"/>
                </a:lnTo>
                <a:lnTo>
                  <a:pt x="4307" y="7032"/>
                </a:lnTo>
                <a:lnTo>
                  <a:pt x="4502" y="7373"/>
                </a:lnTo>
                <a:lnTo>
                  <a:pt x="4624" y="7543"/>
                </a:lnTo>
                <a:lnTo>
                  <a:pt x="4745" y="7713"/>
                </a:lnTo>
                <a:lnTo>
                  <a:pt x="4916" y="7859"/>
                </a:lnTo>
                <a:lnTo>
                  <a:pt x="5110" y="7981"/>
                </a:lnTo>
                <a:lnTo>
                  <a:pt x="5305" y="8054"/>
                </a:lnTo>
                <a:lnTo>
                  <a:pt x="5500" y="8103"/>
                </a:lnTo>
                <a:lnTo>
                  <a:pt x="5913" y="8103"/>
                </a:lnTo>
                <a:lnTo>
                  <a:pt x="6132" y="8054"/>
                </a:lnTo>
                <a:lnTo>
                  <a:pt x="6351" y="7981"/>
                </a:lnTo>
                <a:lnTo>
                  <a:pt x="6643" y="7859"/>
                </a:lnTo>
                <a:lnTo>
                  <a:pt x="6935" y="7713"/>
                </a:lnTo>
                <a:lnTo>
                  <a:pt x="7227" y="7519"/>
                </a:lnTo>
                <a:lnTo>
                  <a:pt x="7470" y="7324"/>
                </a:lnTo>
                <a:lnTo>
                  <a:pt x="7689" y="7105"/>
                </a:lnTo>
                <a:lnTo>
                  <a:pt x="7884" y="6837"/>
                </a:lnTo>
                <a:lnTo>
                  <a:pt x="8054" y="6570"/>
                </a:lnTo>
                <a:lnTo>
                  <a:pt x="8176" y="6253"/>
                </a:lnTo>
                <a:lnTo>
                  <a:pt x="8249" y="5937"/>
                </a:lnTo>
                <a:lnTo>
                  <a:pt x="8273" y="5645"/>
                </a:lnTo>
                <a:lnTo>
                  <a:pt x="8225" y="5353"/>
                </a:lnTo>
                <a:lnTo>
                  <a:pt x="8127" y="5110"/>
                </a:lnTo>
                <a:lnTo>
                  <a:pt x="7981" y="4866"/>
                </a:lnTo>
                <a:lnTo>
                  <a:pt x="7787" y="4672"/>
                </a:lnTo>
                <a:lnTo>
                  <a:pt x="7568" y="4501"/>
                </a:lnTo>
                <a:lnTo>
                  <a:pt x="7276" y="4355"/>
                </a:lnTo>
                <a:lnTo>
                  <a:pt x="7008" y="4234"/>
                </a:lnTo>
                <a:lnTo>
                  <a:pt x="6716" y="4137"/>
                </a:lnTo>
                <a:lnTo>
                  <a:pt x="6424" y="4039"/>
                </a:lnTo>
                <a:lnTo>
                  <a:pt x="6156" y="3918"/>
                </a:lnTo>
                <a:lnTo>
                  <a:pt x="6059" y="3845"/>
                </a:lnTo>
                <a:lnTo>
                  <a:pt x="5986" y="3772"/>
                </a:lnTo>
                <a:lnTo>
                  <a:pt x="5913" y="3699"/>
                </a:lnTo>
                <a:lnTo>
                  <a:pt x="5864" y="3626"/>
                </a:lnTo>
                <a:lnTo>
                  <a:pt x="5816" y="3455"/>
                </a:lnTo>
                <a:lnTo>
                  <a:pt x="5791" y="3261"/>
                </a:lnTo>
                <a:lnTo>
                  <a:pt x="5816" y="3066"/>
                </a:lnTo>
                <a:lnTo>
                  <a:pt x="5864" y="2896"/>
                </a:lnTo>
                <a:lnTo>
                  <a:pt x="5962" y="2701"/>
                </a:lnTo>
                <a:lnTo>
                  <a:pt x="6059" y="2531"/>
                </a:lnTo>
                <a:lnTo>
                  <a:pt x="6302" y="2214"/>
                </a:lnTo>
                <a:lnTo>
                  <a:pt x="6594" y="1898"/>
                </a:lnTo>
                <a:lnTo>
                  <a:pt x="6911" y="1630"/>
                </a:lnTo>
                <a:lnTo>
                  <a:pt x="7227" y="1363"/>
                </a:lnTo>
                <a:lnTo>
                  <a:pt x="7592" y="1119"/>
                </a:lnTo>
                <a:lnTo>
                  <a:pt x="7957" y="900"/>
                </a:lnTo>
                <a:lnTo>
                  <a:pt x="8322" y="706"/>
                </a:lnTo>
                <a:lnTo>
                  <a:pt x="8687" y="511"/>
                </a:lnTo>
                <a:close/>
                <a:moveTo>
                  <a:pt x="8590" y="0"/>
                </a:moveTo>
                <a:lnTo>
                  <a:pt x="8541" y="24"/>
                </a:lnTo>
                <a:lnTo>
                  <a:pt x="8176" y="219"/>
                </a:lnTo>
                <a:lnTo>
                  <a:pt x="7811" y="414"/>
                </a:lnTo>
                <a:lnTo>
                  <a:pt x="7470" y="608"/>
                </a:lnTo>
                <a:lnTo>
                  <a:pt x="7130" y="827"/>
                </a:lnTo>
                <a:lnTo>
                  <a:pt x="6813" y="1071"/>
                </a:lnTo>
                <a:lnTo>
                  <a:pt x="6497" y="1314"/>
                </a:lnTo>
                <a:lnTo>
                  <a:pt x="6205" y="1606"/>
                </a:lnTo>
                <a:lnTo>
                  <a:pt x="5913" y="1874"/>
                </a:lnTo>
                <a:lnTo>
                  <a:pt x="5694" y="2117"/>
                </a:lnTo>
                <a:lnTo>
                  <a:pt x="5524" y="2360"/>
                </a:lnTo>
                <a:lnTo>
                  <a:pt x="5378" y="2628"/>
                </a:lnTo>
                <a:lnTo>
                  <a:pt x="5281" y="2920"/>
                </a:lnTo>
                <a:lnTo>
                  <a:pt x="5256" y="3066"/>
                </a:lnTo>
                <a:lnTo>
                  <a:pt x="5232" y="3212"/>
                </a:lnTo>
                <a:lnTo>
                  <a:pt x="5232" y="3382"/>
                </a:lnTo>
                <a:lnTo>
                  <a:pt x="5256" y="3528"/>
                </a:lnTo>
                <a:lnTo>
                  <a:pt x="5281" y="3650"/>
                </a:lnTo>
                <a:lnTo>
                  <a:pt x="5354" y="3796"/>
                </a:lnTo>
                <a:lnTo>
                  <a:pt x="5427" y="3942"/>
                </a:lnTo>
                <a:lnTo>
                  <a:pt x="5524" y="4064"/>
                </a:lnTo>
                <a:lnTo>
                  <a:pt x="5645" y="4185"/>
                </a:lnTo>
                <a:lnTo>
                  <a:pt x="5767" y="4283"/>
                </a:lnTo>
                <a:lnTo>
                  <a:pt x="6035" y="4428"/>
                </a:lnTo>
                <a:lnTo>
                  <a:pt x="6327" y="4550"/>
                </a:lnTo>
                <a:lnTo>
                  <a:pt x="6643" y="4647"/>
                </a:lnTo>
                <a:lnTo>
                  <a:pt x="6935" y="4745"/>
                </a:lnTo>
                <a:lnTo>
                  <a:pt x="7203" y="4891"/>
                </a:lnTo>
                <a:lnTo>
                  <a:pt x="7349" y="4964"/>
                </a:lnTo>
                <a:lnTo>
                  <a:pt x="7446" y="5061"/>
                </a:lnTo>
                <a:lnTo>
                  <a:pt x="7543" y="5158"/>
                </a:lnTo>
                <a:lnTo>
                  <a:pt x="7641" y="5280"/>
                </a:lnTo>
                <a:lnTo>
                  <a:pt x="7689" y="5377"/>
                </a:lnTo>
                <a:lnTo>
                  <a:pt x="7714" y="5475"/>
                </a:lnTo>
                <a:lnTo>
                  <a:pt x="7738" y="5669"/>
                </a:lnTo>
                <a:lnTo>
                  <a:pt x="7714" y="5864"/>
                </a:lnTo>
                <a:lnTo>
                  <a:pt x="7665" y="6083"/>
                </a:lnTo>
                <a:lnTo>
                  <a:pt x="7592" y="6278"/>
                </a:lnTo>
                <a:lnTo>
                  <a:pt x="7495" y="6472"/>
                </a:lnTo>
                <a:lnTo>
                  <a:pt x="7373" y="6643"/>
                </a:lnTo>
                <a:lnTo>
                  <a:pt x="7251" y="6789"/>
                </a:lnTo>
                <a:lnTo>
                  <a:pt x="7105" y="6910"/>
                </a:lnTo>
                <a:lnTo>
                  <a:pt x="6959" y="7056"/>
                </a:lnTo>
                <a:lnTo>
                  <a:pt x="6789" y="7154"/>
                </a:lnTo>
                <a:lnTo>
                  <a:pt x="6619" y="7275"/>
                </a:lnTo>
                <a:lnTo>
                  <a:pt x="6254" y="7446"/>
                </a:lnTo>
                <a:lnTo>
                  <a:pt x="5864" y="7567"/>
                </a:lnTo>
                <a:lnTo>
                  <a:pt x="5767" y="7592"/>
                </a:lnTo>
                <a:lnTo>
                  <a:pt x="5645" y="7592"/>
                </a:lnTo>
                <a:lnTo>
                  <a:pt x="5548" y="7567"/>
                </a:lnTo>
                <a:lnTo>
                  <a:pt x="5451" y="7543"/>
                </a:lnTo>
                <a:lnTo>
                  <a:pt x="5281" y="7446"/>
                </a:lnTo>
                <a:lnTo>
                  <a:pt x="5135" y="7300"/>
                </a:lnTo>
                <a:lnTo>
                  <a:pt x="4989" y="7154"/>
                </a:lnTo>
                <a:lnTo>
                  <a:pt x="4891" y="6959"/>
                </a:lnTo>
                <a:lnTo>
                  <a:pt x="4672" y="6594"/>
                </a:lnTo>
                <a:lnTo>
                  <a:pt x="4502" y="6253"/>
                </a:lnTo>
                <a:lnTo>
                  <a:pt x="4283" y="5888"/>
                </a:lnTo>
                <a:lnTo>
                  <a:pt x="4161" y="5742"/>
                </a:lnTo>
                <a:lnTo>
                  <a:pt x="4040" y="5596"/>
                </a:lnTo>
                <a:lnTo>
                  <a:pt x="3869" y="5475"/>
                </a:lnTo>
                <a:lnTo>
                  <a:pt x="3699" y="5377"/>
                </a:lnTo>
                <a:lnTo>
                  <a:pt x="3577" y="5304"/>
                </a:lnTo>
                <a:lnTo>
                  <a:pt x="3456" y="5280"/>
                </a:lnTo>
                <a:lnTo>
                  <a:pt x="3334" y="5256"/>
                </a:lnTo>
                <a:lnTo>
                  <a:pt x="3188" y="5256"/>
                </a:lnTo>
                <a:lnTo>
                  <a:pt x="2945" y="5304"/>
                </a:lnTo>
                <a:lnTo>
                  <a:pt x="2701" y="5377"/>
                </a:lnTo>
                <a:lnTo>
                  <a:pt x="2458" y="5499"/>
                </a:lnTo>
                <a:lnTo>
                  <a:pt x="2239" y="5645"/>
                </a:lnTo>
                <a:lnTo>
                  <a:pt x="2044" y="5815"/>
                </a:lnTo>
                <a:lnTo>
                  <a:pt x="1850" y="5986"/>
                </a:lnTo>
                <a:lnTo>
                  <a:pt x="1606" y="6229"/>
                </a:lnTo>
                <a:lnTo>
                  <a:pt x="1387" y="6521"/>
                </a:lnTo>
                <a:lnTo>
                  <a:pt x="998" y="7081"/>
                </a:lnTo>
                <a:lnTo>
                  <a:pt x="730" y="7397"/>
                </a:lnTo>
                <a:lnTo>
                  <a:pt x="487" y="7713"/>
                </a:lnTo>
                <a:lnTo>
                  <a:pt x="244" y="8030"/>
                </a:lnTo>
                <a:lnTo>
                  <a:pt x="25" y="8395"/>
                </a:lnTo>
                <a:lnTo>
                  <a:pt x="0" y="8492"/>
                </a:lnTo>
                <a:lnTo>
                  <a:pt x="25" y="8565"/>
                </a:lnTo>
                <a:lnTo>
                  <a:pt x="98" y="8638"/>
                </a:lnTo>
                <a:lnTo>
                  <a:pt x="171" y="8662"/>
                </a:lnTo>
                <a:lnTo>
                  <a:pt x="341" y="8906"/>
                </a:lnTo>
                <a:lnTo>
                  <a:pt x="487" y="9149"/>
                </a:lnTo>
                <a:lnTo>
                  <a:pt x="730" y="9441"/>
                </a:lnTo>
                <a:lnTo>
                  <a:pt x="974" y="9709"/>
                </a:lnTo>
                <a:lnTo>
                  <a:pt x="1290" y="10049"/>
                </a:lnTo>
                <a:lnTo>
                  <a:pt x="1655" y="10390"/>
                </a:lnTo>
                <a:lnTo>
                  <a:pt x="2361" y="10998"/>
                </a:lnTo>
                <a:lnTo>
                  <a:pt x="2458" y="11120"/>
                </a:lnTo>
                <a:lnTo>
                  <a:pt x="2531" y="11217"/>
                </a:lnTo>
                <a:lnTo>
                  <a:pt x="2580" y="11290"/>
                </a:lnTo>
                <a:lnTo>
                  <a:pt x="2580" y="11388"/>
                </a:lnTo>
                <a:lnTo>
                  <a:pt x="2580" y="11485"/>
                </a:lnTo>
                <a:lnTo>
                  <a:pt x="2531" y="11582"/>
                </a:lnTo>
                <a:lnTo>
                  <a:pt x="2482" y="11655"/>
                </a:lnTo>
                <a:lnTo>
                  <a:pt x="2409" y="11728"/>
                </a:lnTo>
                <a:lnTo>
                  <a:pt x="2239" y="11874"/>
                </a:lnTo>
                <a:lnTo>
                  <a:pt x="2044" y="11996"/>
                </a:lnTo>
                <a:lnTo>
                  <a:pt x="1655" y="12191"/>
                </a:lnTo>
                <a:lnTo>
                  <a:pt x="1387" y="12312"/>
                </a:lnTo>
                <a:lnTo>
                  <a:pt x="1095" y="12458"/>
                </a:lnTo>
                <a:lnTo>
                  <a:pt x="852" y="12604"/>
                </a:lnTo>
                <a:lnTo>
                  <a:pt x="609" y="12799"/>
                </a:lnTo>
                <a:lnTo>
                  <a:pt x="511" y="12920"/>
                </a:lnTo>
                <a:lnTo>
                  <a:pt x="438" y="13042"/>
                </a:lnTo>
                <a:lnTo>
                  <a:pt x="365" y="13164"/>
                </a:lnTo>
                <a:lnTo>
                  <a:pt x="317" y="13285"/>
                </a:lnTo>
                <a:lnTo>
                  <a:pt x="244" y="13577"/>
                </a:lnTo>
                <a:lnTo>
                  <a:pt x="219" y="13869"/>
                </a:lnTo>
                <a:lnTo>
                  <a:pt x="244" y="14161"/>
                </a:lnTo>
                <a:lnTo>
                  <a:pt x="268" y="14453"/>
                </a:lnTo>
                <a:lnTo>
                  <a:pt x="341" y="14745"/>
                </a:lnTo>
                <a:lnTo>
                  <a:pt x="438" y="15013"/>
                </a:lnTo>
                <a:lnTo>
                  <a:pt x="536" y="15281"/>
                </a:lnTo>
                <a:lnTo>
                  <a:pt x="682" y="15524"/>
                </a:lnTo>
                <a:lnTo>
                  <a:pt x="852" y="15767"/>
                </a:lnTo>
                <a:lnTo>
                  <a:pt x="1022" y="16011"/>
                </a:lnTo>
                <a:lnTo>
                  <a:pt x="1241" y="16205"/>
                </a:lnTo>
                <a:lnTo>
                  <a:pt x="1460" y="16400"/>
                </a:lnTo>
                <a:lnTo>
                  <a:pt x="1704" y="16546"/>
                </a:lnTo>
                <a:lnTo>
                  <a:pt x="1971" y="16668"/>
                </a:lnTo>
                <a:lnTo>
                  <a:pt x="2190" y="16741"/>
                </a:lnTo>
                <a:lnTo>
                  <a:pt x="2434" y="16765"/>
                </a:lnTo>
                <a:lnTo>
                  <a:pt x="2653" y="16789"/>
                </a:lnTo>
                <a:lnTo>
                  <a:pt x="2896" y="16765"/>
                </a:lnTo>
                <a:lnTo>
                  <a:pt x="3115" y="16716"/>
                </a:lnTo>
                <a:lnTo>
                  <a:pt x="3334" y="16643"/>
                </a:lnTo>
                <a:lnTo>
                  <a:pt x="3529" y="16522"/>
                </a:lnTo>
                <a:lnTo>
                  <a:pt x="3723" y="16351"/>
                </a:lnTo>
                <a:lnTo>
                  <a:pt x="3869" y="16205"/>
                </a:lnTo>
                <a:lnTo>
                  <a:pt x="3991" y="16035"/>
                </a:lnTo>
                <a:lnTo>
                  <a:pt x="4113" y="15840"/>
                </a:lnTo>
                <a:lnTo>
                  <a:pt x="4210" y="15646"/>
                </a:lnTo>
                <a:lnTo>
                  <a:pt x="4405" y="15256"/>
                </a:lnTo>
                <a:lnTo>
                  <a:pt x="4575" y="14867"/>
                </a:lnTo>
                <a:lnTo>
                  <a:pt x="4697" y="14648"/>
                </a:lnTo>
                <a:lnTo>
                  <a:pt x="4818" y="14478"/>
                </a:lnTo>
                <a:lnTo>
                  <a:pt x="4940" y="14332"/>
                </a:lnTo>
                <a:lnTo>
                  <a:pt x="5086" y="14234"/>
                </a:lnTo>
                <a:lnTo>
                  <a:pt x="5232" y="14161"/>
                </a:lnTo>
                <a:lnTo>
                  <a:pt x="5402" y="14137"/>
                </a:lnTo>
                <a:lnTo>
                  <a:pt x="5621" y="14186"/>
                </a:lnTo>
                <a:lnTo>
                  <a:pt x="5840" y="14259"/>
                </a:lnTo>
                <a:lnTo>
                  <a:pt x="6010" y="14380"/>
                </a:lnTo>
                <a:lnTo>
                  <a:pt x="6181" y="14502"/>
                </a:lnTo>
                <a:lnTo>
                  <a:pt x="6327" y="14648"/>
                </a:lnTo>
                <a:lnTo>
                  <a:pt x="6473" y="14818"/>
                </a:lnTo>
                <a:lnTo>
                  <a:pt x="6740" y="15135"/>
                </a:lnTo>
                <a:lnTo>
                  <a:pt x="7032" y="15451"/>
                </a:lnTo>
                <a:lnTo>
                  <a:pt x="7154" y="15597"/>
                </a:lnTo>
                <a:lnTo>
                  <a:pt x="7324" y="15719"/>
                </a:lnTo>
                <a:lnTo>
                  <a:pt x="7641" y="15938"/>
                </a:lnTo>
                <a:lnTo>
                  <a:pt x="7957" y="16157"/>
                </a:lnTo>
                <a:lnTo>
                  <a:pt x="8273" y="16400"/>
                </a:lnTo>
                <a:lnTo>
                  <a:pt x="8298" y="16473"/>
                </a:lnTo>
                <a:lnTo>
                  <a:pt x="8346" y="16522"/>
                </a:lnTo>
                <a:lnTo>
                  <a:pt x="8395" y="16546"/>
                </a:lnTo>
                <a:lnTo>
                  <a:pt x="8468" y="16546"/>
                </a:lnTo>
                <a:lnTo>
                  <a:pt x="8784" y="16424"/>
                </a:lnTo>
                <a:lnTo>
                  <a:pt x="9052" y="16254"/>
                </a:lnTo>
                <a:lnTo>
                  <a:pt x="9587" y="15889"/>
                </a:lnTo>
                <a:lnTo>
                  <a:pt x="9879" y="15670"/>
                </a:lnTo>
                <a:lnTo>
                  <a:pt x="10147" y="15475"/>
                </a:lnTo>
                <a:lnTo>
                  <a:pt x="10390" y="15256"/>
                </a:lnTo>
                <a:lnTo>
                  <a:pt x="10634" y="15013"/>
                </a:lnTo>
                <a:lnTo>
                  <a:pt x="10828" y="14794"/>
                </a:lnTo>
                <a:lnTo>
                  <a:pt x="10999" y="14575"/>
                </a:lnTo>
                <a:lnTo>
                  <a:pt x="11145" y="14332"/>
                </a:lnTo>
                <a:lnTo>
                  <a:pt x="11242" y="14088"/>
                </a:lnTo>
                <a:lnTo>
                  <a:pt x="11339" y="13821"/>
                </a:lnTo>
                <a:lnTo>
                  <a:pt x="11388" y="13553"/>
                </a:lnTo>
                <a:lnTo>
                  <a:pt x="11388" y="13261"/>
                </a:lnTo>
                <a:lnTo>
                  <a:pt x="11339" y="12993"/>
                </a:lnTo>
                <a:lnTo>
                  <a:pt x="11315" y="12847"/>
                </a:lnTo>
                <a:lnTo>
                  <a:pt x="11242" y="12726"/>
                </a:lnTo>
                <a:lnTo>
                  <a:pt x="11169" y="12628"/>
                </a:lnTo>
                <a:lnTo>
                  <a:pt x="11096" y="12531"/>
                </a:lnTo>
                <a:lnTo>
                  <a:pt x="10877" y="12361"/>
                </a:lnTo>
                <a:lnTo>
                  <a:pt x="10658" y="12239"/>
                </a:lnTo>
                <a:lnTo>
                  <a:pt x="10390" y="12118"/>
                </a:lnTo>
                <a:lnTo>
                  <a:pt x="10147" y="12045"/>
                </a:lnTo>
                <a:lnTo>
                  <a:pt x="9879" y="11947"/>
                </a:lnTo>
                <a:lnTo>
                  <a:pt x="9636" y="11850"/>
                </a:lnTo>
                <a:lnTo>
                  <a:pt x="9466" y="11753"/>
                </a:lnTo>
                <a:lnTo>
                  <a:pt x="9320" y="11631"/>
                </a:lnTo>
                <a:lnTo>
                  <a:pt x="9222" y="11485"/>
                </a:lnTo>
                <a:lnTo>
                  <a:pt x="9149" y="11315"/>
                </a:lnTo>
                <a:lnTo>
                  <a:pt x="9125" y="11169"/>
                </a:lnTo>
                <a:lnTo>
                  <a:pt x="9101" y="10974"/>
                </a:lnTo>
                <a:lnTo>
                  <a:pt x="9125" y="10804"/>
                </a:lnTo>
                <a:lnTo>
                  <a:pt x="9149" y="10633"/>
                </a:lnTo>
                <a:lnTo>
                  <a:pt x="9198" y="10439"/>
                </a:lnTo>
                <a:lnTo>
                  <a:pt x="9271" y="10268"/>
                </a:lnTo>
                <a:lnTo>
                  <a:pt x="9466" y="9903"/>
                </a:lnTo>
                <a:lnTo>
                  <a:pt x="9685" y="9611"/>
                </a:lnTo>
                <a:lnTo>
                  <a:pt x="9928" y="9368"/>
                </a:lnTo>
                <a:lnTo>
                  <a:pt x="10074" y="9246"/>
                </a:lnTo>
                <a:lnTo>
                  <a:pt x="10244" y="9149"/>
                </a:lnTo>
                <a:lnTo>
                  <a:pt x="10415" y="9076"/>
                </a:lnTo>
                <a:lnTo>
                  <a:pt x="10609" y="9003"/>
                </a:lnTo>
                <a:lnTo>
                  <a:pt x="10804" y="8954"/>
                </a:lnTo>
                <a:lnTo>
                  <a:pt x="10999" y="8930"/>
                </a:lnTo>
                <a:lnTo>
                  <a:pt x="11193" y="8930"/>
                </a:lnTo>
                <a:lnTo>
                  <a:pt x="11388" y="8954"/>
                </a:lnTo>
                <a:lnTo>
                  <a:pt x="11583" y="8979"/>
                </a:lnTo>
                <a:lnTo>
                  <a:pt x="11729" y="9052"/>
                </a:lnTo>
                <a:lnTo>
                  <a:pt x="11875" y="9149"/>
                </a:lnTo>
                <a:lnTo>
                  <a:pt x="11996" y="9271"/>
                </a:lnTo>
                <a:lnTo>
                  <a:pt x="12118" y="9417"/>
                </a:lnTo>
                <a:lnTo>
                  <a:pt x="12215" y="9563"/>
                </a:lnTo>
                <a:lnTo>
                  <a:pt x="12361" y="9903"/>
                </a:lnTo>
                <a:lnTo>
                  <a:pt x="12580" y="10390"/>
                </a:lnTo>
                <a:lnTo>
                  <a:pt x="12702" y="10633"/>
                </a:lnTo>
                <a:lnTo>
                  <a:pt x="12824" y="10828"/>
                </a:lnTo>
                <a:lnTo>
                  <a:pt x="12994" y="11023"/>
                </a:lnTo>
                <a:lnTo>
                  <a:pt x="13189" y="11169"/>
                </a:lnTo>
                <a:lnTo>
                  <a:pt x="13310" y="11217"/>
                </a:lnTo>
                <a:lnTo>
                  <a:pt x="13432" y="11266"/>
                </a:lnTo>
                <a:lnTo>
                  <a:pt x="13554" y="11290"/>
                </a:lnTo>
                <a:lnTo>
                  <a:pt x="13724" y="11315"/>
                </a:lnTo>
                <a:lnTo>
                  <a:pt x="13870" y="11315"/>
                </a:lnTo>
                <a:lnTo>
                  <a:pt x="14016" y="11290"/>
                </a:lnTo>
                <a:lnTo>
                  <a:pt x="14186" y="11266"/>
                </a:lnTo>
                <a:lnTo>
                  <a:pt x="14332" y="11217"/>
                </a:lnTo>
                <a:lnTo>
                  <a:pt x="14600" y="11071"/>
                </a:lnTo>
                <a:lnTo>
                  <a:pt x="14867" y="10877"/>
                </a:lnTo>
                <a:lnTo>
                  <a:pt x="15111" y="10682"/>
                </a:lnTo>
                <a:lnTo>
                  <a:pt x="15330" y="10439"/>
                </a:lnTo>
                <a:lnTo>
                  <a:pt x="15549" y="10195"/>
                </a:lnTo>
                <a:lnTo>
                  <a:pt x="15719" y="9952"/>
                </a:lnTo>
                <a:lnTo>
                  <a:pt x="16352" y="9027"/>
                </a:lnTo>
                <a:lnTo>
                  <a:pt x="16473" y="8833"/>
                </a:lnTo>
                <a:lnTo>
                  <a:pt x="16619" y="8614"/>
                </a:lnTo>
                <a:lnTo>
                  <a:pt x="16692" y="8395"/>
                </a:lnTo>
                <a:lnTo>
                  <a:pt x="16717" y="8273"/>
                </a:lnTo>
                <a:lnTo>
                  <a:pt x="16717" y="8151"/>
                </a:lnTo>
                <a:lnTo>
                  <a:pt x="16717" y="8127"/>
                </a:lnTo>
                <a:lnTo>
                  <a:pt x="16717" y="8078"/>
                </a:lnTo>
                <a:lnTo>
                  <a:pt x="16717" y="8005"/>
                </a:lnTo>
                <a:lnTo>
                  <a:pt x="16692" y="7957"/>
                </a:lnTo>
                <a:lnTo>
                  <a:pt x="16644" y="7908"/>
                </a:lnTo>
                <a:lnTo>
                  <a:pt x="16327" y="7640"/>
                </a:lnTo>
                <a:lnTo>
                  <a:pt x="16011" y="7348"/>
                </a:lnTo>
                <a:lnTo>
                  <a:pt x="15451" y="6740"/>
                </a:lnTo>
                <a:lnTo>
                  <a:pt x="15232" y="6521"/>
                </a:lnTo>
                <a:lnTo>
                  <a:pt x="14989" y="6302"/>
                </a:lnTo>
                <a:lnTo>
                  <a:pt x="14527" y="5888"/>
                </a:lnTo>
                <a:lnTo>
                  <a:pt x="14381" y="5742"/>
                </a:lnTo>
                <a:lnTo>
                  <a:pt x="14283" y="5572"/>
                </a:lnTo>
                <a:lnTo>
                  <a:pt x="14210" y="5402"/>
                </a:lnTo>
                <a:lnTo>
                  <a:pt x="14162" y="5231"/>
                </a:lnTo>
                <a:lnTo>
                  <a:pt x="14162" y="5061"/>
                </a:lnTo>
                <a:lnTo>
                  <a:pt x="14186" y="4866"/>
                </a:lnTo>
                <a:lnTo>
                  <a:pt x="14259" y="4696"/>
                </a:lnTo>
                <a:lnTo>
                  <a:pt x="14381" y="4526"/>
                </a:lnTo>
                <a:lnTo>
                  <a:pt x="14478" y="4428"/>
                </a:lnTo>
                <a:lnTo>
                  <a:pt x="14600" y="4355"/>
                </a:lnTo>
                <a:lnTo>
                  <a:pt x="14746" y="4283"/>
                </a:lnTo>
                <a:lnTo>
                  <a:pt x="14892" y="4234"/>
                </a:lnTo>
                <a:lnTo>
                  <a:pt x="15476" y="4039"/>
                </a:lnTo>
                <a:lnTo>
                  <a:pt x="15719" y="3942"/>
                </a:lnTo>
                <a:lnTo>
                  <a:pt x="15938" y="3820"/>
                </a:lnTo>
                <a:lnTo>
                  <a:pt x="16108" y="3674"/>
                </a:lnTo>
                <a:lnTo>
                  <a:pt x="16230" y="3504"/>
                </a:lnTo>
                <a:lnTo>
                  <a:pt x="16352" y="3334"/>
                </a:lnTo>
                <a:lnTo>
                  <a:pt x="16425" y="3139"/>
                </a:lnTo>
                <a:lnTo>
                  <a:pt x="16473" y="2920"/>
                </a:lnTo>
                <a:lnTo>
                  <a:pt x="16498" y="2701"/>
                </a:lnTo>
                <a:lnTo>
                  <a:pt x="16522" y="2482"/>
                </a:lnTo>
                <a:lnTo>
                  <a:pt x="16498" y="2263"/>
                </a:lnTo>
                <a:lnTo>
                  <a:pt x="16449" y="2044"/>
                </a:lnTo>
                <a:lnTo>
                  <a:pt x="16376" y="1825"/>
                </a:lnTo>
                <a:lnTo>
                  <a:pt x="16303" y="1606"/>
                </a:lnTo>
                <a:lnTo>
                  <a:pt x="16206" y="1387"/>
                </a:lnTo>
                <a:lnTo>
                  <a:pt x="16084" y="1192"/>
                </a:lnTo>
                <a:lnTo>
                  <a:pt x="15938" y="998"/>
                </a:lnTo>
                <a:lnTo>
                  <a:pt x="15768" y="779"/>
                </a:lnTo>
                <a:lnTo>
                  <a:pt x="15573" y="608"/>
                </a:lnTo>
                <a:lnTo>
                  <a:pt x="15354" y="462"/>
                </a:lnTo>
                <a:lnTo>
                  <a:pt x="15111" y="341"/>
                </a:lnTo>
                <a:lnTo>
                  <a:pt x="14892" y="268"/>
                </a:lnTo>
                <a:lnTo>
                  <a:pt x="14648" y="195"/>
                </a:lnTo>
                <a:lnTo>
                  <a:pt x="14137" y="195"/>
                </a:lnTo>
                <a:lnTo>
                  <a:pt x="13894" y="219"/>
                </a:lnTo>
                <a:lnTo>
                  <a:pt x="13675" y="292"/>
                </a:lnTo>
                <a:lnTo>
                  <a:pt x="13432" y="389"/>
                </a:lnTo>
                <a:lnTo>
                  <a:pt x="13213" y="535"/>
                </a:lnTo>
                <a:lnTo>
                  <a:pt x="13018" y="681"/>
                </a:lnTo>
                <a:lnTo>
                  <a:pt x="12848" y="876"/>
                </a:lnTo>
                <a:lnTo>
                  <a:pt x="12702" y="1095"/>
                </a:lnTo>
                <a:lnTo>
                  <a:pt x="12580" y="1338"/>
                </a:lnTo>
                <a:lnTo>
                  <a:pt x="12459" y="1630"/>
                </a:lnTo>
                <a:lnTo>
                  <a:pt x="12337" y="1898"/>
                </a:lnTo>
                <a:lnTo>
                  <a:pt x="12191" y="2166"/>
                </a:lnTo>
                <a:lnTo>
                  <a:pt x="12118" y="2287"/>
                </a:lnTo>
                <a:lnTo>
                  <a:pt x="12021" y="2385"/>
                </a:lnTo>
                <a:lnTo>
                  <a:pt x="11850" y="2531"/>
                </a:lnTo>
                <a:lnTo>
                  <a:pt x="11680" y="2579"/>
                </a:lnTo>
                <a:lnTo>
                  <a:pt x="11510" y="2604"/>
                </a:lnTo>
                <a:lnTo>
                  <a:pt x="11339" y="2579"/>
                </a:lnTo>
                <a:lnTo>
                  <a:pt x="11169" y="2506"/>
                </a:lnTo>
                <a:lnTo>
                  <a:pt x="10999" y="2433"/>
                </a:lnTo>
                <a:lnTo>
                  <a:pt x="10853" y="2312"/>
                </a:lnTo>
                <a:lnTo>
                  <a:pt x="10707" y="2190"/>
                </a:lnTo>
                <a:lnTo>
                  <a:pt x="10488" y="1947"/>
                </a:lnTo>
                <a:lnTo>
                  <a:pt x="10269" y="1679"/>
                </a:lnTo>
                <a:lnTo>
                  <a:pt x="9855" y="1168"/>
                </a:lnTo>
                <a:lnTo>
                  <a:pt x="9636" y="900"/>
                </a:lnTo>
                <a:lnTo>
                  <a:pt x="9417" y="657"/>
                </a:lnTo>
                <a:lnTo>
                  <a:pt x="9174" y="414"/>
                </a:lnTo>
                <a:lnTo>
                  <a:pt x="8906" y="219"/>
                </a:lnTo>
                <a:lnTo>
                  <a:pt x="8857" y="122"/>
                </a:lnTo>
                <a:lnTo>
                  <a:pt x="8784" y="24"/>
                </a:lnTo>
                <a:lnTo>
                  <a:pt x="8663" y="0"/>
                </a:ln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3" name="Google Shape;674;p50">
            <a:extLst>
              <a:ext uri="{FF2B5EF4-FFF2-40B4-BE49-F238E27FC236}">
                <a16:creationId xmlns:a16="http://schemas.microsoft.com/office/drawing/2014/main" id="{E494CB0F-A6EB-4B8F-BD1C-CA7FE940C4F9}"/>
              </a:ext>
            </a:extLst>
          </p:cNvPr>
          <p:cNvSpPr/>
          <p:nvPr/>
        </p:nvSpPr>
        <p:spPr>
          <a:xfrm>
            <a:off x="4034875" y="1678844"/>
            <a:ext cx="434499" cy="242503"/>
          </a:xfrm>
          <a:custGeom>
            <a:avLst/>
            <a:gdLst/>
            <a:ahLst/>
            <a:cxnLst/>
            <a:rect l="l" t="t" r="r" b="b"/>
            <a:pathLst>
              <a:path w="19881" h="11096" extrusionOk="0">
                <a:moveTo>
                  <a:pt x="9636" y="1120"/>
                </a:moveTo>
                <a:lnTo>
                  <a:pt x="10099" y="1144"/>
                </a:lnTo>
                <a:lnTo>
                  <a:pt x="10561" y="1168"/>
                </a:lnTo>
                <a:lnTo>
                  <a:pt x="10537" y="1412"/>
                </a:lnTo>
                <a:lnTo>
                  <a:pt x="10512" y="1631"/>
                </a:lnTo>
                <a:lnTo>
                  <a:pt x="9685" y="1631"/>
                </a:lnTo>
                <a:lnTo>
                  <a:pt x="9661" y="1387"/>
                </a:lnTo>
                <a:lnTo>
                  <a:pt x="9636" y="1120"/>
                </a:lnTo>
                <a:close/>
                <a:moveTo>
                  <a:pt x="9198" y="1120"/>
                </a:moveTo>
                <a:lnTo>
                  <a:pt x="9223" y="1217"/>
                </a:lnTo>
                <a:lnTo>
                  <a:pt x="9223" y="1436"/>
                </a:lnTo>
                <a:lnTo>
                  <a:pt x="9223" y="1679"/>
                </a:lnTo>
                <a:lnTo>
                  <a:pt x="8785" y="1752"/>
                </a:lnTo>
                <a:lnTo>
                  <a:pt x="8347" y="1825"/>
                </a:lnTo>
                <a:lnTo>
                  <a:pt x="8298" y="1825"/>
                </a:lnTo>
                <a:lnTo>
                  <a:pt x="8225" y="1801"/>
                </a:lnTo>
                <a:lnTo>
                  <a:pt x="8128" y="1509"/>
                </a:lnTo>
                <a:lnTo>
                  <a:pt x="8055" y="1241"/>
                </a:lnTo>
                <a:lnTo>
                  <a:pt x="8468" y="1193"/>
                </a:lnTo>
                <a:lnTo>
                  <a:pt x="8882" y="1144"/>
                </a:lnTo>
                <a:lnTo>
                  <a:pt x="9198" y="1120"/>
                </a:lnTo>
                <a:close/>
                <a:moveTo>
                  <a:pt x="11023" y="1217"/>
                </a:moveTo>
                <a:lnTo>
                  <a:pt x="11583" y="1290"/>
                </a:lnTo>
                <a:lnTo>
                  <a:pt x="12118" y="1412"/>
                </a:lnTo>
                <a:lnTo>
                  <a:pt x="12045" y="1655"/>
                </a:lnTo>
                <a:lnTo>
                  <a:pt x="11997" y="1850"/>
                </a:lnTo>
                <a:lnTo>
                  <a:pt x="11486" y="1752"/>
                </a:lnTo>
                <a:lnTo>
                  <a:pt x="10975" y="1679"/>
                </a:lnTo>
                <a:lnTo>
                  <a:pt x="10999" y="1436"/>
                </a:lnTo>
                <a:lnTo>
                  <a:pt x="11023" y="1217"/>
                </a:lnTo>
                <a:close/>
                <a:moveTo>
                  <a:pt x="7665" y="1339"/>
                </a:moveTo>
                <a:lnTo>
                  <a:pt x="7714" y="1655"/>
                </a:lnTo>
                <a:lnTo>
                  <a:pt x="7811" y="1996"/>
                </a:lnTo>
                <a:lnTo>
                  <a:pt x="7446" y="2117"/>
                </a:lnTo>
                <a:lnTo>
                  <a:pt x="7082" y="2263"/>
                </a:lnTo>
                <a:lnTo>
                  <a:pt x="6984" y="2117"/>
                </a:lnTo>
                <a:lnTo>
                  <a:pt x="6887" y="1971"/>
                </a:lnTo>
                <a:lnTo>
                  <a:pt x="6765" y="1825"/>
                </a:lnTo>
                <a:lnTo>
                  <a:pt x="6668" y="1679"/>
                </a:lnTo>
                <a:lnTo>
                  <a:pt x="6644" y="1631"/>
                </a:lnTo>
                <a:lnTo>
                  <a:pt x="7155" y="1460"/>
                </a:lnTo>
                <a:lnTo>
                  <a:pt x="7665" y="1339"/>
                </a:lnTo>
                <a:close/>
                <a:moveTo>
                  <a:pt x="12532" y="1509"/>
                </a:moveTo>
                <a:lnTo>
                  <a:pt x="13067" y="1655"/>
                </a:lnTo>
                <a:lnTo>
                  <a:pt x="13627" y="1825"/>
                </a:lnTo>
                <a:lnTo>
                  <a:pt x="14211" y="2044"/>
                </a:lnTo>
                <a:lnTo>
                  <a:pt x="14065" y="2263"/>
                </a:lnTo>
                <a:lnTo>
                  <a:pt x="13870" y="2555"/>
                </a:lnTo>
                <a:lnTo>
                  <a:pt x="13262" y="2263"/>
                </a:lnTo>
                <a:lnTo>
                  <a:pt x="13165" y="2215"/>
                </a:lnTo>
                <a:lnTo>
                  <a:pt x="12824" y="2093"/>
                </a:lnTo>
                <a:lnTo>
                  <a:pt x="12459" y="1996"/>
                </a:lnTo>
                <a:lnTo>
                  <a:pt x="12483" y="1655"/>
                </a:lnTo>
                <a:lnTo>
                  <a:pt x="12532" y="1509"/>
                </a:lnTo>
                <a:close/>
                <a:moveTo>
                  <a:pt x="6254" y="1777"/>
                </a:moveTo>
                <a:lnTo>
                  <a:pt x="6425" y="2117"/>
                </a:lnTo>
                <a:lnTo>
                  <a:pt x="6522" y="2288"/>
                </a:lnTo>
                <a:lnTo>
                  <a:pt x="6668" y="2458"/>
                </a:lnTo>
                <a:lnTo>
                  <a:pt x="6035" y="2774"/>
                </a:lnTo>
                <a:lnTo>
                  <a:pt x="5427" y="3115"/>
                </a:lnTo>
                <a:lnTo>
                  <a:pt x="5305" y="3018"/>
                </a:lnTo>
                <a:lnTo>
                  <a:pt x="5184" y="2896"/>
                </a:lnTo>
                <a:lnTo>
                  <a:pt x="5086" y="2774"/>
                </a:lnTo>
                <a:lnTo>
                  <a:pt x="4989" y="2653"/>
                </a:lnTo>
                <a:lnTo>
                  <a:pt x="4843" y="2385"/>
                </a:lnTo>
                <a:lnTo>
                  <a:pt x="5476" y="2093"/>
                </a:lnTo>
                <a:lnTo>
                  <a:pt x="6254" y="1777"/>
                </a:lnTo>
                <a:close/>
                <a:moveTo>
                  <a:pt x="14503" y="2166"/>
                </a:moveTo>
                <a:lnTo>
                  <a:pt x="15087" y="2434"/>
                </a:lnTo>
                <a:lnTo>
                  <a:pt x="15671" y="2726"/>
                </a:lnTo>
                <a:lnTo>
                  <a:pt x="15622" y="2774"/>
                </a:lnTo>
                <a:lnTo>
                  <a:pt x="15427" y="3018"/>
                </a:lnTo>
                <a:lnTo>
                  <a:pt x="15306" y="3164"/>
                </a:lnTo>
                <a:lnTo>
                  <a:pt x="15209" y="3310"/>
                </a:lnTo>
                <a:lnTo>
                  <a:pt x="14698" y="2993"/>
                </a:lnTo>
                <a:lnTo>
                  <a:pt x="14187" y="2701"/>
                </a:lnTo>
                <a:lnTo>
                  <a:pt x="14406" y="2336"/>
                </a:lnTo>
                <a:lnTo>
                  <a:pt x="14503" y="2166"/>
                </a:lnTo>
                <a:close/>
                <a:moveTo>
                  <a:pt x="4502" y="2555"/>
                </a:moveTo>
                <a:lnTo>
                  <a:pt x="4624" y="2847"/>
                </a:lnTo>
                <a:lnTo>
                  <a:pt x="4794" y="3115"/>
                </a:lnTo>
                <a:lnTo>
                  <a:pt x="4916" y="3237"/>
                </a:lnTo>
                <a:lnTo>
                  <a:pt x="5038" y="3358"/>
                </a:lnTo>
                <a:lnTo>
                  <a:pt x="4381" y="3821"/>
                </a:lnTo>
                <a:lnTo>
                  <a:pt x="4332" y="3869"/>
                </a:lnTo>
                <a:lnTo>
                  <a:pt x="4259" y="3821"/>
                </a:lnTo>
                <a:lnTo>
                  <a:pt x="3943" y="3626"/>
                </a:lnTo>
                <a:lnTo>
                  <a:pt x="3675" y="3407"/>
                </a:lnTo>
                <a:lnTo>
                  <a:pt x="3529" y="3237"/>
                </a:lnTo>
                <a:lnTo>
                  <a:pt x="3821" y="2993"/>
                </a:lnTo>
                <a:lnTo>
                  <a:pt x="4162" y="2774"/>
                </a:lnTo>
                <a:lnTo>
                  <a:pt x="4502" y="2555"/>
                </a:lnTo>
                <a:close/>
                <a:moveTo>
                  <a:pt x="16036" y="2945"/>
                </a:moveTo>
                <a:lnTo>
                  <a:pt x="16547" y="3237"/>
                </a:lnTo>
                <a:lnTo>
                  <a:pt x="17033" y="3577"/>
                </a:lnTo>
                <a:lnTo>
                  <a:pt x="16766" y="3796"/>
                </a:lnTo>
                <a:lnTo>
                  <a:pt x="16571" y="3967"/>
                </a:lnTo>
                <a:lnTo>
                  <a:pt x="16352" y="4186"/>
                </a:lnTo>
                <a:lnTo>
                  <a:pt x="15963" y="3869"/>
                </a:lnTo>
                <a:lnTo>
                  <a:pt x="15573" y="3577"/>
                </a:lnTo>
                <a:lnTo>
                  <a:pt x="15744" y="3310"/>
                </a:lnTo>
                <a:lnTo>
                  <a:pt x="15938" y="3066"/>
                </a:lnTo>
                <a:lnTo>
                  <a:pt x="16036" y="2945"/>
                </a:lnTo>
                <a:close/>
                <a:moveTo>
                  <a:pt x="8736" y="5645"/>
                </a:moveTo>
                <a:lnTo>
                  <a:pt x="8833" y="5743"/>
                </a:lnTo>
                <a:lnTo>
                  <a:pt x="8809" y="5791"/>
                </a:lnTo>
                <a:lnTo>
                  <a:pt x="8736" y="5645"/>
                </a:lnTo>
                <a:close/>
                <a:moveTo>
                  <a:pt x="9831" y="3407"/>
                </a:moveTo>
                <a:lnTo>
                  <a:pt x="9588" y="3431"/>
                </a:lnTo>
                <a:lnTo>
                  <a:pt x="9369" y="3456"/>
                </a:lnTo>
                <a:lnTo>
                  <a:pt x="9150" y="3529"/>
                </a:lnTo>
                <a:lnTo>
                  <a:pt x="8931" y="3602"/>
                </a:lnTo>
                <a:lnTo>
                  <a:pt x="8736" y="3723"/>
                </a:lnTo>
                <a:lnTo>
                  <a:pt x="8517" y="3894"/>
                </a:lnTo>
                <a:lnTo>
                  <a:pt x="8298" y="4113"/>
                </a:lnTo>
                <a:lnTo>
                  <a:pt x="8128" y="4356"/>
                </a:lnTo>
                <a:lnTo>
                  <a:pt x="7982" y="4648"/>
                </a:lnTo>
                <a:lnTo>
                  <a:pt x="7884" y="4940"/>
                </a:lnTo>
                <a:lnTo>
                  <a:pt x="7811" y="5232"/>
                </a:lnTo>
                <a:lnTo>
                  <a:pt x="7787" y="5524"/>
                </a:lnTo>
                <a:lnTo>
                  <a:pt x="7811" y="5791"/>
                </a:lnTo>
                <a:lnTo>
                  <a:pt x="7909" y="6035"/>
                </a:lnTo>
                <a:lnTo>
                  <a:pt x="8006" y="6254"/>
                </a:lnTo>
                <a:lnTo>
                  <a:pt x="8152" y="6424"/>
                </a:lnTo>
                <a:lnTo>
                  <a:pt x="8322" y="6594"/>
                </a:lnTo>
                <a:lnTo>
                  <a:pt x="8420" y="6740"/>
                </a:lnTo>
                <a:lnTo>
                  <a:pt x="8541" y="6862"/>
                </a:lnTo>
                <a:lnTo>
                  <a:pt x="8663" y="6959"/>
                </a:lnTo>
                <a:lnTo>
                  <a:pt x="8809" y="7057"/>
                </a:lnTo>
                <a:lnTo>
                  <a:pt x="8955" y="7130"/>
                </a:lnTo>
                <a:lnTo>
                  <a:pt x="9125" y="7203"/>
                </a:lnTo>
                <a:lnTo>
                  <a:pt x="9296" y="7251"/>
                </a:lnTo>
                <a:lnTo>
                  <a:pt x="9466" y="7276"/>
                </a:lnTo>
                <a:lnTo>
                  <a:pt x="9636" y="7276"/>
                </a:lnTo>
                <a:lnTo>
                  <a:pt x="9807" y="7251"/>
                </a:lnTo>
                <a:lnTo>
                  <a:pt x="9953" y="7227"/>
                </a:lnTo>
                <a:lnTo>
                  <a:pt x="10099" y="7178"/>
                </a:lnTo>
                <a:lnTo>
                  <a:pt x="10245" y="7105"/>
                </a:lnTo>
                <a:lnTo>
                  <a:pt x="10391" y="7032"/>
                </a:lnTo>
                <a:lnTo>
                  <a:pt x="10512" y="6959"/>
                </a:lnTo>
                <a:lnTo>
                  <a:pt x="10634" y="6838"/>
                </a:lnTo>
                <a:lnTo>
                  <a:pt x="10683" y="6838"/>
                </a:lnTo>
                <a:lnTo>
                  <a:pt x="10902" y="6667"/>
                </a:lnTo>
                <a:lnTo>
                  <a:pt x="11121" y="6473"/>
                </a:lnTo>
                <a:lnTo>
                  <a:pt x="11291" y="6254"/>
                </a:lnTo>
                <a:lnTo>
                  <a:pt x="11413" y="5986"/>
                </a:lnTo>
                <a:lnTo>
                  <a:pt x="11510" y="5718"/>
                </a:lnTo>
                <a:lnTo>
                  <a:pt x="11583" y="5427"/>
                </a:lnTo>
                <a:lnTo>
                  <a:pt x="11607" y="5159"/>
                </a:lnTo>
                <a:lnTo>
                  <a:pt x="11583" y="4891"/>
                </a:lnTo>
                <a:lnTo>
                  <a:pt x="11559" y="4697"/>
                </a:lnTo>
                <a:lnTo>
                  <a:pt x="11534" y="4745"/>
                </a:lnTo>
                <a:lnTo>
                  <a:pt x="11486" y="4818"/>
                </a:lnTo>
                <a:lnTo>
                  <a:pt x="11413" y="4891"/>
                </a:lnTo>
                <a:lnTo>
                  <a:pt x="11340" y="4964"/>
                </a:lnTo>
                <a:lnTo>
                  <a:pt x="11242" y="5013"/>
                </a:lnTo>
                <a:lnTo>
                  <a:pt x="11145" y="5062"/>
                </a:lnTo>
                <a:lnTo>
                  <a:pt x="11048" y="5086"/>
                </a:lnTo>
                <a:lnTo>
                  <a:pt x="10950" y="5086"/>
                </a:lnTo>
                <a:lnTo>
                  <a:pt x="10780" y="5062"/>
                </a:lnTo>
                <a:lnTo>
                  <a:pt x="10610" y="5013"/>
                </a:lnTo>
                <a:lnTo>
                  <a:pt x="10537" y="4964"/>
                </a:lnTo>
                <a:lnTo>
                  <a:pt x="10488" y="4916"/>
                </a:lnTo>
                <a:lnTo>
                  <a:pt x="10391" y="4770"/>
                </a:lnTo>
                <a:lnTo>
                  <a:pt x="10318" y="4624"/>
                </a:lnTo>
                <a:lnTo>
                  <a:pt x="10293" y="4453"/>
                </a:lnTo>
                <a:lnTo>
                  <a:pt x="10293" y="4356"/>
                </a:lnTo>
                <a:lnTo>
                  <a:pt x="10318" y="4259"/>
                </a:lnTo>
                <a:lnTo>
                  <a:pt x="10366" y="4161"/>
                </a:lnTo>
                <a:lnTo>
                  <a:pt x="10415" y="4088"/>
                </a:lnTo>
                <a:lnTo>
                  <a:pt x="10561" y="3942"/>
                </a:lnTo>
                <a:lnTo>
                  <a:pt x="10731" y="3845"/>
                </a:lnTo>
                <a:lnTo>
                  <a:pt x="10756" y="3821"/>
                </a:lnTo>
                <a:lnTo>
                  <a:pt x="10829" y="3772"/>
                </a:lnTo>
                <a:lnTo>
                  <a:pt x="10877" y="3748"/>
                </a:lnTo>
                <a:lnTo>
                  <a:pt x="10707" y="3650"/>
                </a:lnTo>
                <a:lnTo>
                  <a:pt x="10512" y="3553"/>
                </a:lnTo>
                <a:lnTo>
                  <a:pt x="10269" y="3480"/>
                </a:lnTo>
                <a:lnTo>
                  <a:pt x="10050" y="3431"/>
                </a:lnTo>
                <a:lnTo>
                  <a:pt x="9831" y="3407"/>
                </a:lnTo>
                <a:close/>
                <a:moveTo>
                  <a:pt x="10050" y="2215"/>
                </a:moveTo>
                <a:lnTo>
                  <a:pt x="10391" y="2239"/>
                </a:lnTo>
                <a:lnTo>
                  <a:pt x="10439" y="2385"/>
                </a:lnTo>
                <a:lnTo>
                  <a:pt x="10488" y="2580"/>
                </a:lnTo>
                <a:lnTo>
                  <a:pt x="10512" y="2677"/>
                </a:lnTo>
                <a:lnTo>
                  <a:pt x="10585" y="2774"/>
                </a:lnTo>
                <a:lnTo>
                  <a:pt x="10610" y="2799"/>
                </a:lnTo>
                <a:lnTo>
                  <a:pt x="10683" y="2799"/>
                </a:lnTo>
                <a:lnTo>
                  <a:pt x="10707" y="2774"/>
                </a:lnTo>
                <a:lnTo>
                  <a:pt x="10780" y="2653"/>
                </a:lnTo>
                <a:lnTo>
                  <a:pt x="10829" y="2531"/>
                </a:lnTo>
                <a:lnTo>
                  <a:pt x="10829" y="2409"/>
                </a:lnTo>
                <a:lnTo>
                  <a:pt x="10829" y="2263"/>
                </a:lnTo>
                <a:lnTo>
                  <a:pt x="11291" y="2336"/>
                </a:lnTo>
                <a:lnTo>
                  <a:pt x="11315" y="2482"/>
                </a:lnTo>
                <a:lnTo>
                  <a:pt x="11388" y="2604"/>
                </a:lnTo>
                <a:lnTo>
                  <a:pt x="11461" y="2653"/>
                </a:lnTo>
                <a:lnTo>
                  <a:pt x="11559" y="2677"/>
                </a:lnTo>
                <a:lnTo>
                  <a:pt x="11607" y="2677"/>
                </a:lnTo>
                <a:lnTo>
                  <a:pt x="11656" y="2653"/>
                </a:lnTo>
                <a:lnTo>
                  <a:pt x="11680" y="2604"/>
                </a:lnTo>
                <a:lnTo>
                  <a:pt x="11705" y="2555"/>
                </a:lnTo>
                <a:lnTo>
                  <a:pt x="11729" y="2434"/>
                </a:lnTo>
                <a:lnTo>
                  <a:pt x="12264" y="2580"/>
                </a:lnTo>
                <a:lnTo>
                  <a:pt x="12191" y="2677"/>
                </a:lnTo>
                <a:lnTo>
                  <a:pt x="12143" y="2774"/>
                </a:lnTo>
                <a:lnTo>
                  <a:pt x="12118" y="2896"/>
                </a:lnTo>
                <a:lnTo>
                  <a:pt x="12118" y="2969"/>
                </a:lnTo>
                <a:lnTo>
                  <a:pt x="12118" y="3018"/>
                </a:lnTo>
                <a:lnTo>
                  <a:pt x="12143" y="3066"/>
                </a:lnTo>
                <a:lnTo>
                  <a:pt x="12216" y="3091"/>
                </a:lnTo>
                <a:lnTo>
                  <a:pt x="12264" y="3091"/>
                </a:lnTo>
                <a:lnTo>
                  <a:pt x="12289" y="3066"/>
                </a:lnTo>
                <a:lnTo>
                  <a:pt x="12362" y="2993"/>
                </a:lnTo>
                <a:lnTo>
                  <a:pt x="12483" y="2847"/>
                </a:lnTo>
                <a:lnTo>
                  <a:pt x="12581" y="2726"/>
                </a:lnTo>
                <a:lnTo>
                  <a:pt x="12654" y="2750"/>
                </a:lnTo>
                <a:lnTo>
                  <a:pt x="12800" y="2750"/>
                </a:lnTo>
                <a:lnTo>
                  <a:pt x="13092" y="2872"/>
                </a:lnTo>
                <a:lnTo>
                  <a:pt x="13165" y="2945"/>
                </a:lnTo>
                <a:lnTo>
                  <a:pt x="12946" y="3066"/>
                </a:lnTo>
                <a:lnTo>
                  <a:pt x="12751" y="3212"/>
                </a:lnTo>
                <a:lnTo>
                  <a:pt x="12581" y="3383"/>
                </a:lnTo>
                <a:lnTo>
                  <a:pt x="12508" y="3480"/>
                </a:lnTo>
                <a:lnTo>
                  <a:pt x="12483" y="3577"/>
                </a:lnTo>
                <a:lnTo>
                  <a:pt x="12483" y="3650"/>
                </a:lnTo>
                <a:lnTo>
                  <a:pt x="12508" y="3699"/>
                </a:lnTo>
                <a:lnTo>
                  <a:pt x="12556" y="3748"/>
                </a:lnTo>
                <a:lnTo>
                  <a:pt x="12629" y="3748"/>
                </a:lnTo>
                <a:lnTo>
                  <a:pt x="12727" y="3699"/>
                </a:lnTo>
                <a:lnTo>
                  <a:pt x="12824" y="3650"/>
                </a:lnTo>
                <a:lnTo>
                  <a:pt x="12994" y="3529"/>
                </a:lnTo>
                <a:lnTo>
                  <a:pt x="13335" y="3310"/>
                </a:lnTo>
                <a:lnTo>
                  <a:pt x="13408" y="3602"/>
                </a:lnTo>
                <a:lnTo>
                  <a:pt x="13457" y="3845"/>
                </a:lnTo>
                <a:lnTo>
                  <a:pt x="13481" y="3991"/>
                </a:lnTo>
                <a:lnTo>
                  <a:pt x="13213" y="4015"/>
                </a:lnTo>
                <a:lnTo>
                  <a:pt x="12970" y="4064"/>
                </a:lnTo>
                <a:lnTo>
                  <a:pt x="12873" y="4137"/>
                </a:lnTo>
                <a:lnTo>
                  <a:pt x="12775" y="4186"/>
                </a:lnTo>
                <a:lnTo>
                  <a:pt x="12702" y="4283"/>
                </a:lnTo>
                <a:lnTo>
                  <a:pt x="12678" y="4380"/>
                </a:lnTo>
                <a:lnTo>
                  <a:pt x="12678" y="4429"/>
                </a:lnTo>
                <a:lnTo>
                  <a:pt x="12702" y="4453"/>
                </a:lnTo>
                <a:lnTo>
                  <a:pt x="12800" y="4502"/>
                </a:lnTo>
                <a:lnTo>
                  <a:pt x="12897" y="4502"/>
                </a:lnTo>
                <a:lnTo>
                  <a:pt x="13116" y="4478"/>
                </a:lnTo>
                <a:lnTo>
                  <a:pt x="13530" y="4429"/>
                </a:lnTo>
                <a:lnTo>
                  <a:pt x="13554" y="4891"/>
                </a:lnTo>
                <a:lnTo>
                  <a:pt x="13554" y="5354"/>
                </a:lnTo>
                <a:lnTo>
                  <a:pt x="13432" y="5354"/>
                </a:lnTo>
                <a:lnTo>
                  <a:pt x="13092" y="5329"/>
                </a:lnTo>
                <a:lnTo>
                  <a:pt x="12897" y="5305"/>
                </a:lnTo>
                <a:lnTo>
                  <a:pt x="12727" y="5329"/>
                </a:lnTo>
                <a:lnTo>
                  <a:pt x="12654" y="5354"/>
                </a:lnTo>
                <a:lnTo>
                  <a:pt x="12629" y="5402"/>
                </a:lnTo>
                <a:lnTo>
                  <a:pt x="12605" y="5451"/>
                </a:lnTo>
                <a:lnTo>
                  <a:pt x="12654" y="5524"/>
                </a:lnTo>
                <a:lnTo>
                  <a:pt x="12800" y="5621"/>
                </a:lnTo>
                <a:lnTo>
                  <a:pt x="12946" y="5670"/>
                </a:lnTo>
                <a:lnTo>
                  <a:pt x="13116" y="5718"/>
                </a:lnTo>
                <a:lnTo>
                  <a:pt x="13286" y="5743"/>
                </a:lnTo>
                <a:lnTo>
                  <a:pt x="13530" y="5767"/>
                </a:lnTo>
                <a:lnTo>
                  <a:pt x="13505" y="6059"/>
                </a:lnTo>
                <a:lnTo>
                  <a:pt x="13457" y="6424"/>
                </a:lnTo>
                <a:lnTo>
                  <a:pt x="13189" y="6302"/>
                </a:lnTo>
                <a:lnTo>
                  <a:pt x="12897" y="6205"/>
                </a:lnTo>
                <a:lnTo>
                  <a:pt x="12727" y="6181"/>
                </a:lnTo>
                <a:lnTo>
                  <a:pt x="12459" y="6181"/>
                </a:lnTo>
                <a:lnTo>
                  <a:pt x="12313" y="6205"/>
                </a:lnTo>
                <a:lnTo>
                  <a:pt x="12264" y="6254"/>
                </a:lnTo>
                <a:lnTo>
                  <a:pt x="12264" y="6302"/>
                </a:lnTo>
                <a:lnTo>
                  <a:pt x="12289" y="6327"/>
                </a:lnTo>
                <a:lnTo>
                  <a:pt x="12435" y="6424"/>
                </a:lnTo>
                <a:lnTo>
                  <a:pt x="12581" y="6497"/>
                </a:lnTo>
                <a:lnTo>
                  <a:pt x="12873" y="6667"/>
                </a:lnTo>
                <a:lnTo>
                  <a:pt x="13116" y="6765"/>
                </a:lnTo>
                <a:lnTo>
                  <a:pt x="13359" y="6862"/>
                </a:lnTo>
                <a:lnTo>
                  <a:pt x="13213" y="7203"/>
                </a:lnTo>
                <a:lnTo>
                  <a:pt x="13067" y="7519"/>
                </a:lnTo>
                <a:lnTo>
                  <a:pt x="12824" y="7397"/>
                </a:lnTo>
                <a:lnTo>
                  <a:pt x="12581" y="7300"/>
                </a:lnTo>
                <a:lnTo>
                  <a:pt x="12264" y="7130"/>
                </a:lnTo>
                <a:lnTo>
                  <a:pt x="11972" y="6984"/>
                </a:lnTo>
                <a:lnTo>
                  <a:pt x="11924" y="6984"/>
                </a:lnTo>
                <a:lnTo>
                  <a:pt x="11899" y="7008"/>
                </a:lnTo>
                <a:lnTo>
                  <a:pt x="11875" y="7057"/>
                </a:lnTo>
                <a:lnTo>
                  <a:pt x="11899" y="7081"/>
                </a:lnTo>
                <a:lnTo>
                  <a:pt x="11972" y="7251"/>
                </a:lnTo>
                <a:lnTo>
                  <a:pt x="12070" y="7373"/>
                </a:lnTo>
                <a:lnTo>
                  <a:pt x="12191" y="7470"/>
                </a:lnTo>
                <a:lnTo>
                  <a:pt x="12337" y="7592"/>
                </a:lnTo>
                <a:lnTo>
                  <a:pt x="12556" y="7738"/>
                </a:lnTo>
                <a:lnTo>
                  <a:pt x="12824" y="7884"/>
                </a:lnTo>
                <a:lnTo>
                  <a:pt x="12605" y="8127"/>
                </a:lnTo>
                <a:lnTo>
                  <a:pt x="12410" y="8322"/>
                </a:lnTo>
                <a:lnTo>
                  <a:pt x="12410" y="8225"/>
                </a:lnTo>
                <a:lnTo>
                  <a:pt x="12386" y="8176"/>
                </a:lnTo>
                <a:lnTo>
                  <a:pt x="12313" y="8103"/>
                </a:lnTo>
                <a:lnTo>
                  <a:pt x="12045" y="7933"/>
                </a:lnTo>
                <a:lnTo>
                  <a:pt x="11899" y="7835"/>
                </a:lnTo>
                <a:lnTo>
                  <a:pt x="11778" y="7738"/>
                </a:lnTo>
                <a:lnTo>
                  <a:pt x="11680" y="7616"/>
                </a:lnTo>
                <a:lnTo>
                  <a:pt x="11583" y="7519"/>
                </a:lnTo>
                <a:lnTo>
                  <a:pt x="11437" y="7446"/>
                </a:lnTo>
                <a:lnTo>
                  <a:pt x="11388" y="7422"/>
                </a:lnTo>
                <a:lnTo>
                  <a:pt x="11291" y="7422"/>
                </a:lnTo>
                <a:lnTo>
                  <a:pt x="11267" y="7446"/>
                </a:lnTo>
                <a:lnTo>
                  <a:pt x="11267" y="7519"/>
                </a:lnTo>
                <a:lnTo>
                  <a:pt x="11267" y="7592"/>
                </a:lnTo>
                <a:lnTo>
                  <a:pt x="11340" y="7738"/>
                </a:lnTo>
                <a:lnTo>
                  <a:pt x="11437" y="7860"/>
                </a:lnTo>
                <a:lnTo>
                  <a:pt x="11534" y="7981"/>
                </a:lnTo>
                <a:lnTo>
                  <a:pt x="11656" y="8127"/>
                </a:lnTo>
                <a:lnTo>
                  <a:pt x="11826" y="8273"/>
                </a:lnTo>
                <a:lnTo>
                  <a:pt x="11972" y="8371"/>
                </a:lnTo>
                <a:lnTo>
                  <a:pt x="12167" y="8444"/>
                </a:lnTo>
                <a:lnTo>
                  <a:pt x="12240" y="8468"/>
                </a:lnTo>
                <a:lnTo>
                  <a:pt x="12289" y="8444"/>
                </a:lnTo>
                <a:lnTo>
                  <a:pt x="12021" y="8663"/>
                </a:lnTo>
                <a:lnTo>
                  <a:pt x="11705" y="8833"/>
                </a:lnTo>
                <a:lnTo>
                  <a:pt x="11388" y="9003"/>
                </a:lnTo>
                <a:lnTo>
                  <a:pt x="11048" y="9125"/>
                </a:lnTo>
                <a:lnTo>
                  <a:pt x="11072" y="9028"/>
                </a:lnTo>
                <a:lnTo>
                  <a:pt x="11072" y="8979"/>
                </a:lnTo>
                <a:lnTo>
                  <a:pt x="11048" y="8906"/>
                </a:lnTo>
                <a:lnTo>
                  <a:pt x="10999" y="8736"/>
                </a:lnTo>
                <a:lnTo>
                  <a:pt x="10926" y="8565"/>
                </a:lnTo>
                <a:lnTo>
                  <a:pt x="10853" y="8225"/>
                </a:lnTo>
                <a:lnTo>
                  <a:pt x="10780" y="7957"/>
                </a:lnTo>
                <a:lnTo>
                  <a:pt x="10731" y="7835"/>
                </a:lnTo>
                <a:lnTo>
                  <a:pt x="10683" y="7811"/>
                </a:lnTo>
                <a:lnTo>
                  <a:pt x="10634" y="7762"/>
                </a:lnTo>
                <a:lnTo>
                  <a:pt x="10585" y="7762"/>
                </a:lnTo>
                <a:lnTo>
                  <a:pt x="10537" y="7787"/>
                </a:lnTo>
                <a:lnTo>
                  <a:pt x="10488" y="7835"/>
                </a:lnTo>
                <a:lnTo>
                  <a:pt x="10464" y="7908"/>
                </a:lnTo>
                <a:lnTo>
                  <a:pt x="10439" y="8030"/>
                </a:lnTo>
                <a:lnTo>
                  <a:pt x="10464" y="8176"/>
                </a:lnTo>
                <a:lnTo>
                  <a:pt x="10464" y="8322"/>
                </a:lnTo>
                <a:lnTo>
                  <a:pt x="10561" y="8736"/>
                </a:lnTo>
                <a:lnTo>
                  <a:pt x="10610" y="8930"/>
                </a:lnTo>
                <a:lnTo>
                  <a:pt x="10707" y="9125"/>
                </a:lnTo>
                <a:lnTo>
                  <a:pt x="10731" y="9174"/>
                </a:lnTo>
                <a:lnTo>
                  <a:pt x="10780" y="9198"/>
                </a:lnTo>
                <a:lnTo>
                  <a:pt x="10391" y="9247"/>
                </a:lnTo>
                <a:lnTo>
                  <a:pt x="10147" y="9271"/>
                </a:lnTo>
                <a:lnTo>
                  <a:pt x="9636" y="9271"/>
                </a:lnTo>
                <a:lnTo>
                  <a:pt x="9393" y="9247"/>
                </a:lnTo>
                <a:lnTo>
                  <a:pt x="9442" y="9198"/>
                </a:lnTo>
                <a:lnTo>
                  <a:pt x="9490" y="9149"/>
                </a:lnTo>
                <a:lnTo>
                  <a:pt x="9588" y="8833"/>
                </a:lnTo>
                <a:lnTo>
                  <a:pt x="9661" y="8517"/>
                </a:lnTo>
                <a:lnTo>
                  <a:pt x="9685" y="8371"/>
                </a:lnTo>
                <a:lnTo>
                  <a:pt x="9661" y="8225"/>
                </a:lnTo>
                <a:lnTo>
                  <a:pt x="9612" y="7957"/>
                </a:lnTo>
                <a:lnTo>
                  <a:pt x="9588" y="7908"/>
                </a:lnTo>
                <a:lnTo>
                  <a:pt x="9515" y="7908"/>
                </a:lnTo>
                <a:lnTo>
                  <a:pt x="9490" y="7957"/>
                </a:lnTo>
                <a:lnTo>
                  <a:pt x="9442" y="8054"/>
                </a:lnTo>
                <a:lnTo>
                  <a:pt x="9393" y="8176"/>
                </a:lnTo>
                <a:lnTo>
                  <a:pt x="9296" y="8419"/>
                </a:lnTo>
                <a:lnTo>
                  <a:pt x="9198" y="8711"/>
                </a:lnTo>
                <a:lnTo>
                  <a:pt x="9125" y="9003"/>
                </a:lnTo>
                <a:lnTo>
                  <a:pt x="9125" y="9052"/>
                </a:lnTo>
                <a:lnTo>
                  <a:pt x="9150" y="9125"/>
                </a:lnTo>
                <a:lnTo>
                  <a:pt x="9174" y="9174"/>
                </a:lnTo>
                <a:lnTo>
                  <a:pt x="9223" y="9222"/>
                </a:lnTo>
                <a:lnTo>
                  <a:pt x="8931" y="9149"/>
                </a:lnTo>
                <a:lnTo>
                  <a:pt x="8614" y="9052"/>
                </a:lnTo>
                <a:lnTo>
                  <a:pt x="8322" y="8930"/>
                </a:lnTo>
                <a:lnTo>
                  <a:pt x="8055" y="8809"/>
                </a:lnTo>
                <a:lnTo>
                  <a:pt x="8103" y="8663"/>
                </a:lnTo>
                <a:lnTo>
                  <a:pt x="8152" y="8492"/>
                </a:lnTo>
                <a:lnTo>
                  <a:pt x="8249" y="8346"/>
                </a:lnTo>
                <a:lnTo>
                  <a:pt x="8347" y="8200"/>
                </a:lnTo>
                <a:lnTo>
                  <a:pt x="8541" y="7884"/>
                </a:lnTo>
                <a:lnTo>
                  <a:pt x="8541" y="7835"/>
                </a:lnTo>
                <a:lnTo>
                  <a:pt x="8517" y="7762"/>
                </a:lnTo>
                <a:lnTo>
                  <a:pt x="8468" y="7738"/>
                </a:lnTo>
                <a:lnTo>
                  <a:pt x="8420" y="7738"/>
                </a:lnTo>
                <a:lnTo>
                  <a:pt x="8249" y="7811"/>
                </a:lnTo>
                <a:lnTo>
                  <a:pt x="8128" y="7933"/>
                </a:lnTo>
                <a:lnTo>
                  <a:pt x="8006" y="8054"/>
                </a:lnTo>
                <a:lnTo>
                  <a:pt x="7909" y="8200"/>
                </a:lnTo>
                <a:lnTo>
                  <a:pt x="7787" y="8371"/>
                </a:lnTo>
                <a:lnTo>
                  <a:pt x="7690" y="8590"/>
                </a:lnTo>
                <a:lnTo>
                  <a:pt x="7446" y="8419"/>
                </a:lnTo>
                <a:lnTo>
                  <a:pt x="7203" y="8200"/>
                </a:lnTo>
                <a:lnTo>
                  <a:pt x="7276" y="8030"/>
                </a:lnTo>
                <a:lnTo>
                  <a:pt x="7398" y="7884"/>
                </a:lnTo>
                <a:lnTo>
                  <a:pt x="7592" y="7592"/>
                </a:lnTo>
                <a:lnTo>
                  <a:pt x="7811" y="7300"/>
                </a:lnTo>
                <a:lnTo>
                  <a:pt x="7811" y="7251"/>
                </a:lnTo>
                <a:lnTo>
                  <a:pt x="7811" y="7203"/>
                </a:lnTo>
                <a:lnTo>
                  <a:pt x="7763" y="7154"/>
                </a:lnTo>
                <a:lnTo>
                  <a:pt x="7714" y="7154"/>
                </a:lnTo>
                <a:lnTo>
                  <a:pt x="7519" y="7251"/>
                </a:lnTo>
                <a:lnTo>
                  <a:pt x="7349" y="7349"/>
                </a:lnTo>
                <a:lnTo>
                  <a:pt x="7203" y="7470"/>
                </a:lnTo>
                <a:lnTo>
                  <a:pt x="7057" y="7616"/>
                </a:lnTo>
                <a:lnTo>
                  <a:pt x="6984" y="7738"/>
                </a:lnTo>
                <a:lnTo>
                  <a:pt x="6887" y="7860"/>
                </a:lnTo>
                <a:lnTo>
                  <a:pt x="6717" y="7616"/>
                </a:lnTo>
                <a:lnTo>
                  <a:pt x="6571" y="7349"/>
                </a:lnTo>
                <a:lnTo>
                  <a:pt x="6790" y="7154"/>
                </a:lnTo>
                <a:lnTo>
                  <a:pt x="7057" y="6935"/>
                </a:lnTo>
                <a:lnTo>
                  <a:pt x="7203" y="6813"/>
                </a:lnTo>
                <a:lnTo>
                  <a:pt x="7301" y="6692"/>
                </a:lnTo>
                <a:lnTo>
                  <a:pt x="7301" y="6643"/>
                </a:lnTo>
                <a:lnTo>
                  <a:pt x="7082" y="6643"/>
                </a:lnTo>
                <a:lnTo>
                  <a:pt x="6863" y="6716"/>
                </a:lnTo>
                <a:lnTo>
                  <a:pt x="6668" y="6789"/>
                </a:lnTo>
                <a:lnTo>
                  <a:pt x="6498" y="6886"/>
                </a:lnTo>
                <a:lnTo>
                  <a:pt x="6425" y="6935"/>
                </a:lnTo>
                <a:lnTo>
                  <a:pt x="6400" y="6862"/>
                </a:lnTo>
                <a:lnTo>
                  <a:pt x="6327" y="6473"/>
                </a:lnTo>
                <a:lnTo>
                  <a:pt x="6644" y="6278"/>
                </a:lnTo>
                <a:lnTo>
                  <a:pt x="6936" y="6083"/>
                </a:lnTo>
                <a:lnTo>
                  <a:pt x="7082" y="5986"/>
                </a:lnTo>
                <a:lnTo>
                  <a:pt x="7179" y="5840"/>
                </a:lnTo>
                <a:lnTo>
                  <a:pt x="7179" y="5791"/>
                </a:lnTo>
                <a:lnTo>
                  <a:pt x="6960" y="5791"/>
                </a:lnTo>
                <a:lnTo>
                  <a:pt x="6790" y="5816"/>
                </a:lnTo>
                <a:lnTo>
                  <a:pt x="6619" y="5864"/>
                </a:lnTo>
                <a:lnTo>
                  <a:pt x="6449" y="5937"/>
                </a:lnTo>
                <a:lnTo>
                  <a:pt x="6279" y="5986"/>
                </a:lnTo>
                <a:lnTo>
                  <a:pt x="6279" y="5718"/>
                </a:lnTo>
                <a:lnTo>
                  <a:pt x="6303" y="5451"/>
                </a:lnTo>
                <a:lnTo>
                  <a:pt x="6498" y="5329"/>
                </a:lnTo>
                <a:lnTo>
                  <a:pt x="6692" y="5232"/>
                </a:lnTo>
                <a:lnTo>
                  <a:pt x="6984" y="5062"/>
                </a:lnTo>
                <a:lnTo>
                  <a:pt x="7106" y="4964"/>
                </a:lnTo>
                <a:lnTo>
                  <a:pt x="7203" y="4818"/>
                </a:lnTo>
                <a:lnTo>
                  <a:pt x="7228" y="4794"/>
                </a:lnTo>
                <a:lnTo>
                  <a:pt x="7203" y="4770"/>
                </a:lnTo>
                <a:lnTo>
                  <a:pt x="7203" y="4721"/>
                </a:lnTo>
                <a:lnTo>
                  <a:pt x="7155" y="4721"/>
                </a:lnTo>
                <a:lnTo>
                  <a:pt x="7009" y="4697"/>
                </a:lnTo>
                <a:lnTo>
                  <a:pt x="6838" y="4721"/>
                </a:lnTo>
                <a:lnTo>
                  <a:pt x="6692" y="4770"/>
                </a:lnTo>
                <a:lnTo>
                  <a:pt x="6546" y="4818"/>
                </a:lnTo>
                <a:lnTo>
                  <a:pt x="6376" y="4891"/>
                </a:lnTo>
                <a:lnTo>
                  <a:pt x="6522" y="4356"/>
                </a:lnTo>
                <a:lnTo>
                  <a:pt x="6522" y="4332"/>
                </a:lnTo>
                <a:lnTo>
                  <a:pt x="6741" y="4283"/>
                </a:lnTo>
                <a:lnTo>
                  <a:pt x="7057" y="4210"/>
                </a:lnTo>
                <a:lnTo>
                  <a:pt x="7203" y="4161"/>
                </a:lnTo>
                <a:lnTo>
                  <a:pt x="7276" y="4113"/>
                </a:lnTo>
                <a:lnTo>
                  <a:pt x="7325" y="4064"/>
                </a:lnTo>
                <a:lnTo>
                  <a:pt x="7349" y="4015"/>
                </a:lnTo>
                <a:lnTo>
                  <a:pt x="7325" y="3942"/>
                </a:lnTo>
                <a:lnTo>
                  <a:pt x="7276" y="3894"/>
                </a:lnTo>
                <a:lnTo>
                  <a:pt x="7203" y="3869"/>
                </a:lnTo>
                <a:lnTo>
                  <a:pt x="7057" y="3845"/>
                </a:lnTo>
                <a:lnTo>
                  <a:pt x="6717" y="3845"/>
                </a:lnTo>
                <a:lnTo>
                  <a:pt x="6887" y="3577"/>
                </a:lnTo>
                <a:lnTo>
                  <a:pt x="7106" y="3310"/>
                </a:lnTo>
                <a:lnTo>
                  <a:pt x="7203" y="3188"/>
                </a:lnTo>
                <a:lnTo>
                  <a:pt x="7228" y="3188"/>
                </a:lnTo>
                <a:lnTo>
                  <a:pt x="7398" y="3237"/>
                </a:lnTo>
                <a:lnTo>
                  <a:pt x="7568" y="3285"/>
                </a:lnTo>
                <a:lnTo>
                  <a:pt x="7738" y="3310"/>
                </a:lnTo>
                <a:lnTo>
                  <a:pt x="7933" y="3334"/>
                </a:lnTo>
                <a:lnTo>
                  <a:pt x="7982" y="3310"/>
                </a:lnTo>
                <a:lnTo>
                  <a:pt x="8006" y="3285"/>
                </a:lnTo>
                <a:lnTo>
                  <a:pt x="8030" y="3237"/>
                </a:lnTo>
                <a:lnTo>
                  <a:pt x="8006" y="3164"/>
                </a:lnTo>
                <a:lnTo>
                  <a:pt x="7933" y="3091"/>
                </a:lnTo>
                <a:lnTo>
                  <a:pt x="7860" y="2993"/>
                </a:lnTo>
                <a:lnTo>
                  <a:pt x="7763" y="2920"/>
                </a:lnTo>
                <a:lnTo>
                  <a:pt x="7641" y="2872"/>
                </a:lnTo>
                <a:lnTo>
                  <a:pt x="7982" y="2653"/>
                </a:lnTo>
                <a:lnTo>
                  <a:pt x="8006" y="2604"/>
                </a:lnTo>
                <a:lnTo>
                  <a:pt x="8006" y="2555"/>
                </a:lnTo>
                <a:lnTo>
                  <a:pt x="8322" y="2458"/>
                </a:lnTo>
                <a:lnTo>
                  <a:pt x="8371" y="2531"/>
                </a:lnTo>
                <a:lnTo>
                  <a:pt x="8468" y="2628"/>
                </a:lnTo>
                <a:lnTo>
                  <a:pt x="8590" y="2701"/>
                </a:lnTo>
                <a:lnTo>
                  <a:pt x="8687" y="2750"/>
                </a:lnTo>
                <a:lnTo>
                  <a:pt x="8809" y="2823"/>
                </a:lnTo>
                <a:lnTo>
                  <a:pt x="8833" y="2823"/>
                </a:lnTo>
                <a:lnTo>
                  <a:pt x="8858" y="2799"/>
                </a:lnTo>
                <a:lnTo>
                  <a:pt x="8882" y="2774"/>
                </a:lnTo>
                <a:lnTo>
                  <a:pt x="8882" y="2750"/>
                </a:lnTo>
                <a:lnTo>
                  <a:pt x="8833" y="2653"/>
                </a:lnTo>
                <a:lnTo>
                  <a:pt x="8809" y="2531"/>
                </a:lnTo>
                <a:lnTo>
                  <a:pt x="8712" y="2361"/>
                </a:lnTo>
                <a:lnTo>
                  <a:pt x="9296" y="2263"/>
                </a:lnTo>
                <a:lnTo>
                  <a:pt x="9296" y="2288"/>
                </a:lnTo>
                <a:lnTo>
                  <a:pt x="9369" y="2482"/>
                </a:lnTo>
                <a:lnTo>
                  <a:pt x="9393" y="2555"/>
                </a:lnTo>
                <a:lnTo>
                  <a:pt x="9466" y="2628"/>
                </a:lnTo>
                <a:lnTo>
                  <a:pt x="9563" y="2677"/>
                </a:lnTo>
                <a:lnTo>
                  <a:pt x="9636" y="2653"/>
                </a:lnTo>
                <a:lnTo>
                  <a:pt x="9709" y="2604"/>
                </a:lnTo>
                <a:lnTo>
                  <a:pt x="9734" y="2531"/>
                </a:lnTo>
                <a:lnTo>
                  <a:pt x="9734" y="2385"/>
                </a:lnTo>
                <a:lnTo>
                  <a:pt x="9709" y="2239"/>
                </a:lnTo>
                <a:lnTo>
                  <a:pt x="10050" y="2215"/>
                </a:lnTo>
                <a:close/>
                <a:moveTo>
                  <a:pt x="6595" y="3139"/>
                </a:moveTo>
                <a:lnTo>
                  <a:pt x="6449" y="3334"/>
                </a:lnTo>
                <a:lnTo>
                  <a:pt x="6327" y="3529"/>
                </a:lnTo>
                <a:lnTo>
                  <a:pt x="6206" y="3772"/>
                </a:lnTo>
                <a:lnTo>
                  <a:pt x="6084" y="4015"/>
                </a:lnTo>
                <a:lnTo>
                  <a:pt x="6035" y="4064"/>
                </a:lnTo>
                <a:lnTo>
                  <a:pt x="6011" y="4113"/>
                </a:lnTo>
                <a:lnTo>
                  <a:pt x="5987" y="4186"/>
                </a:lnTo>
                <a:lnTo>
                  <a:pt x="6011" y="4234"/>
                </a:lnTo>
                <a:lnTo>
                  <a:pt x="5889" y="4648"/>
                </a:lnTo>
                <a:lnTo>
                  <a:pt x="5816" y="5086"/>
                </a:lnTo>
                <a:lnTo>
                  <a:pt x="5768" y="5500"/>
                </a:lnTo>
                <a:lnTo>
                  <a:pt x="5743" y="5937"/>
                </a:lnTo>
                <a:lnTo>
                  <a:pt x="5768" y="6327"/>
                </a:lnTo>
                <a:lnTo>
                  <a:pt x="5816" y="6692"/>
                </a:lnTo>
                <a:lnTo>
                  <a:pt x="5889" y="7081"/>
                </a:lnTo>
                <a:lnTo>
                  <a:pt x="6011" y="7446"/>
                </a:lnTo>
                <a:lnTo>
                  <a:pt x="6011" y="7470"/>
                </a:lnTo>
                <a:lnTo>
                  <a:pt x="6011" y="7543"/>
                </a:lnTo>
                <a:lnTo>
                  <a:pt x="6084" y="7616"/>
                </a:lnTo>
                <a:lnTo>
                  <a:pt x="6206" y="7860"/>
                </a:lnTo>
                <a:lnTo>
                  <a:pt x="6352" y="8103"/>
                </a:lnTo>
                <a:lnTo>
                  <a:pt x="6571" y="8371"/>
                </a:lnTo>
                <a:lnTo>
                  <a:pt x="6790" y="8614"/>
                </a:lnTo>
                <a:lnTo>
                  <a:pt x="7057" y="8809"/>
                </a:lnTo>
                <a:lnTo>
                  <a:pt x="7325" y="9028"/>
                </a:lnTo>
                <a:lnTo>
                  <a:pt x="7617" y="9198"/>
                </a:lnTo>
                <a:lnTo>
                  <a:pt x="7909" y="9344"/>
                </a:lnTo>
                <a:lnTo>
                  <a:pt x="8201" y="9490"/>
                </a:lnTo>
                <a:lnTo>
                  <a:pt x="8517" y="9612"/>
                </a:lnTo>
                <a:lnTo>
                  <a:pt x="8833" y="9709"/>
                </a:lnTo>
                <a:lnTo>
                  <a:pt x="9150" y="9782"/>
                </a:lnTo>
                <a:lnTo>
                  <a:pt x="9466" y="9831"/>
                </a:lnTo>
                <a:lnTo>
                  <a:pt x="10123" y="9831"/>
                </a:lnTo>
                <a:lnTo>
                  <a:pt x="10439" y="9806"/>
                </a:lnTo>
                <a:lnTo>
                  <a:pt x="10756" y="9758"/>
                </a:lnTo>
                <a:lnTo>
                  <a:pt x="11072" y="9685"/>
                </a:lnTo>
                <a:lnTo>
                  <a:pt x="11388" y="9612"/>
                </a:lnTo>
                <a:lnTo>
                  <a:pt x="11680" y="9490"/>
                </a:lnTo>
                <a:lnTo>
                  <a:pt x="11972" y="9344"/>
                </a:lnTo>
                <a:lnTo>
                  <a:pt x="12264" y="9174"/>
                </a:lnTo>
                <a:lnTo>
                  <a:pt x="12532" y="9003"/>
                </a:lnTo>
                <a:lnTo>
                  <a:pt x="12775" y="8784"/>
                </a:lnTo>
                <a:lnTo>
                  <a:pt x="13019" y="8565"/>
                </a:lnTo>
                <a:lnTo>
                  <a:pt x="13213" y="8298"/>
                </a:lnTo>
                <a:lnTo>
                  <a:pt x="13432" y="8006"/>
                </a:lnTo>
                <a:lnTo>
                  <a:pt x="13627" y="7689"/>
                </a:lnTo>
                <a:lnTo>
                  <a:pt x="13773" y="7373"/>
                </a:lnTo>
                <a:lnTo>
                  <a:pt x="13895" y="7032"/>
                </a:lnTo>
                <a:lnTo>
                  <a:pt x="13968" y="6667"/>
                </a:lnTo>
                <a:lnTo>
                  <a:pt x="14041" y="6327"/>
                </a:lnTo>
                <a:lnTo>
                  <a:pt x="14089" y="5962"/>
                </a:lnTo>
                <a:lnTo>
                  <a:pt x="14114" y="5597"/>
                </a:lnTo>
                <a:lnTo>
                  <a:pt x="14114" y="5524"/>
                </a:lnTo>
                <a:lnTo>
                  <a:pt x="14114" y="5159"/>
                </a:lnTo>
                <a:lnTo>
                  <a:pt x="14114" y="4794"/>
                </a:lnTo>
                <a:lnTo>
                  <a:pt x="14041" y="4040"/>
                </a:lnTo>
                <a:lnTo>
                  <a:pt x="13992" y="3699"/>
                </a:lnTo>
                <a:lnTo>
                  <a:pt x="13895" y="3310"/>
                </a:lnTo>
                <a:lnTo>
                  <a:pt x="13968" y="3285"/>
                </a:lnTo>
                <a:lnTo>
                  <a:pt x="14649" y="3650"/>
                </a:lnTo>
                <a:lnTo>
                  <a:pt x="15184" y="3991"/>
                </a:lnTo>
                <a:lnTo>
                  <a:pt x="15671" y="4356"/>
                </a:lnTo>
                <a:lnTo>
                  <a:pt x="16157" y="4770"/>
                </a:lnTo>
                <a:lnTo>
                  <a:pt x="16620" y="5183"/>
                </a:lnTo>
                <a:lnTo>
                  <a:pt x="17058" y="5645"/>
                </a:lnTo>
                <a:lnTo>
                  <a:pt x="17471" y="6108"/>
                </a:lnTo>
                <a:lnTo>
                  <a:pt x="17861" y="6594"/>
                </a:lnTo>
                <a:lnTo>
                  <a:pt x="18226" y="7081"/>
                </a:lnTo>
                <a:lnTo>
                  <a:pt x="17788" y="7519"/>
                </a:lnTo>
                <a:lnTo>
                  <a:pt x="17350" y="7933"/>
                </a:lnTo>
                <a:lnTo>
                  <a:pt x="16887" y="8322"/>
                </a:lnTo>
                <a:lnTo>
                  <a:pt x="16425" y="8687"/>
                </a:lnTo>
                <a:lnTo>
                  <a:pt x="15938" y="9052"/>
                </a:lnTo>
                <a:lnTo>
                  <a:pt x="15427" y="9368"/>
                </a:lnTo>
                <a:lnTo>
                  <a:pt x="14892" y="9660"/>
                </a:lnTo>
                <a:lnTo>
                  <a:pt x="14333" y="9904"/>
                </a:lnTo>
                <a:lnTo>
                  <a:pt x="13773" y="10098"/>
                </a:lnTo>
                <a:lnTo>
                  <a:pt x="13213" y="10244"/>
                </a:lnTo>
                <a:lnTo>
                  <a:pt x="12654" y="10366"/>
                </a:lnTo>
                <a:lnTo>
                  <a:pt x="12070" y="10463"/>
                </a:lnTo>
                <a:lnTo>
                  <a:pt x="11510" y="10536"/>
                </a:lnTo>
                <a:lnTo>
                  <a:pt x="10926" y="10561"/>
                </a:lnTo>
                <a:lnTo>
                  <a:pt x="10342" y="10585"/>
                </a:lnTo>
                <a:lnTo>
                  <a:pt x="9758" y="10561"/>
                </a:lnTo>
                <a:lnTo>
                  <a:pt x="9174" y="10536"/>
                </a:lnTo>
                <a:lnTo>
                  <a:pt x="8614" y="10463"/>
                </a:lnTo>
                <a:lnTo>
                  <a:pt x="8030" y="10366"/>
                </a:lnTo>
                <a:lnTo>
                  <a:pt x="7471" y="10244"/>
                </a:lnTo>
                <a:lnTo>
                  <a:pt x="6911" y="10098"/>
                </a:lnTo>
                <a:lnTo>
                  <a:pt x="6352" y="9952"/>
                </a:lnTo>
                <a:lnTo>
                  <a:pt x="5792" y="9758"/>
                </a:lnTo>
                <a:lnTo>
                  <a:pt x="5257" y="9563"/>
                </a:lnTo>
                <a:lnTo>
                  <a:pt x="4648" y="9320"/>
                </a:lnTo>
                <a:lnTo>
                  <a:pt x="4040" y="9028"/>
                </a:lnTo>
                <a:lnTo>
                  <a:pt x="3748" y="8857"/>
                </a:lnTo>
                <a:lnTo>
                  <a:pt x="3456" y="8687"/>
                </a:lnTo>
                <a:lnTo>
                  <a:pt x="3188" y="8492"/>
                </a:lnTo>
                <a:lnTo>
                  <a:pt x="2921" y="8298"/>
                </a:lnTo>
                <a:lnTo>
                  <a:pt x="2750" y="8152"/>
                </a:lnTo>
                <a:lnTo>
                  <a:pt x="2604" y="8006"/>
                </a:lnTo>
                <a:lnTo>
                  <a:pt x="2337" y="7665"/>
                </a:lnTo>
                <a:lnTo>
                  <a:pt x="2069" y="7324"/>
                </a:lnTo>
                <a:lnTo>
                  <a:pt x="1899" y="7178"/>
                </a:lnTo>
                <a:lnTo>
                  <a:pt x="1753" y="7057"/>
                </a:lnTo>
                <a:lnTo>
                  <a:pt x="1874" y="7008"/>
                </a:lnTo>
                <a:lnTo>
                  <a:pt x="1972" y="6935"/>
                </a:lnTo>
                <a:lnTo>
                  <a:pt x="1996" y="6911"/>
                </a:lnTo>
                <a:lnTo>
                  <a:pt x="1996" y="6862"/>
                </a:lnTo>
                <a:lnTo>
                  <a:pt x="1996" y="6813"/>
                </a:lnTo>
                <a:lnTo>
                  <a:pt x="1972" y="6789"/>
                </a:lnTo>
                <a:lnTo>
                  <a:pt x="1947" y="6765"/>
                </a:lnTo>
                <a:lnTo>
                  <a:pt x="2239" y="6400"/>
                </a:lnTo>
                <a:lnTo>
                  <a:pt x="2531" y="6083"/>
                </a:lnTo>
                <a:lnTo>
                  <a:pt x="2872" y="5743"/>
                </a:lnTo>
                <a:lnTo>
                  <a:pt x="3213" y="5451"/>
                </a:lnTo>
                <a:lnTo>
                  <a:pt x="3943" y="4867"/>
                </a:lnTo>
                <a:lnTo>
                  <a:pt x="4673" y="4332"/>
                </a:lnTo>
                <a:lnTo>
                  <a:pt x="5135" y="4015"/>
                </a:lnTo>
                <a:lnTo>
                  <a:pt x="5622" y="3699"/>
                </a:lnTo>
                <a:lnTo>
                  <a:pt x="6108" y="3407"/>
                </a:lnTo>
                <a:lnTo>
                  <a:pt x="6595" y="3139"/>
                </a:lnTo>
                <a:close/>
                <a:moveTo>
                  <a:pt x="10853" y="0"/>
                </a:moveTo>
                <a:lnTo>
                  <a:pt x="10780" y="49"/>
                </a:lnTo>
                <a:lnTo>
                  <a:pt x="10707" y="171"/>
                </a:lnTo>
                <a:lnTo>
                  <a:pt x="10658" y="317"/>
                </a:lnTo>
                <a:lnTo>
                  <a:pt x="10634" y="487"/>
                </a:lnTo>
                <a:lnTo>
                  <a:pt x="10634" y="657"/>
                </a:lnTo>
                <a:lnTo>
                  <a:pt x="10099" y="633"/>
                </a:lnTo>
                <a:lnTo>
                  <a:pt x="9588" y="633"/>
                </a:lnTo>
                <a:lnTo>
                  <a:pt x="9539" y="390"/>
                </a:lnTo>
                <a:lnTo>
                  <a:pt x="9442" y="195"/>
                </a:lnTo>
                <a:lnTo>
                  <a:pt x="9393" y="146"/>
                </a:lnTo>
                <a:lnTo>
                  <a:pt x="9344" y="146"/>
                </a:lnTo>
                <a:lnTo>
                  <a:pt x="9271" y="171"/>
                </a:lnTo>
                <a:lnTo>
                  <a:pt x="9247" y="219"/>
                </a:lnTo>
                <a:lnTo>
                  <a:pt x="9198" y="414"/>
                </a:lnTo>
                <a:lnTo>
                  <a:pt x="9198" y="633"/>
                </a:lnTo>
                <a:lnTo>
                  <a:pt x="8687" y="657"/>
                </a:lnTo>
                <a:lnTo>
                  <a:pt x="8298" y="706"/>
                </a:lnTo>
                <a:lnTo>
                  <a:pt x="7933" y="779"/>
                </a:lnTo>
                <a:lnTo>
                  <a:pt x="7763" y="171"/>
                </a:lnTo>
                <a:lnTo>
                  <a:pt x="7763" y="146"/>
                </a:lnTo>
                <a:lnTo>
                  <a:pt x="7690" y="146"/>
                </a:lnTo>
                <a:lnTo>
                  <a:pt x="7617" y="317"/>
                </a:lnTo>
                <a:lnTo>
                  <a:pt x="7568" y="487"/>
                </a:lnTo>
                <a:lnTo>
                  <a:pt x="7568" y="657"/>
                </a:lnTo>
                <a:lnTo>
                  <a:pt x="7592" y="852"/>
                </a:lnTo>
                <a:lnTo>
                  <a:pt x="7009" y="998"/>
                </a:lnTo>
                <a:lnTo>
                  <a:pt x="6449" y="1168"/>
                </a:lnTo>
                <a:lnTo>
                  <a:pt x="6376" y="925"/>
                </a:lnTo>
                <a:lnTo>
                  <a:pt x="6327" y="682"/>
                </a:lnTo>
                <a:lnTo>
                  <a:pt x="6303" y="633"/>
                </a:lnTo>
                <a:lnTo>
                  <a:pt x="6230" y="609"/>
                </a:lnTo>
                <a:lnTo>
                  <a:pt x="6181" y="633"/>
                </a:lnTo>
                <a:lnTo>
                  <a:pt x="6157" y="682"/>
                </a:lnTo>
                <a:lnTo>
                  <a:pt x="6108" y="828"/>
                </a:lnTo>
                <a:lnTo>
                  <a:pt x="6084" y="998"/>
                </a:lnTo>
                <a:lnTo>
                  <a:pt x="6084" y="1144"/>
                </a:lnTo>
                <a:lnTo>
                  <a:pt x="6108" y="1290"/>
                </a:lnTo>
                <a:lnTo>
                  <a:pt x="5597" y="1509"/>
                </a:lnTo>
                <a:lnTo>
                  <a:pt x="5111" y="1728"/>
                </a:lnTo>
                <a:lnTo>
                  <a:pt x="4673" y="1947"/>
                </a:lnTo>
                <a:lnTo>
                  <a:pt x="4527" y="1631"/>
                </a:lnTo>
                <a:lnTo>
                  <a:pt x="4502" y="1631"/>
                </a:lnTo>
                <a:lnTo>
                  <a:pt x="4478" y="1606"/>
                </a:lnTo>
                <a:lnTo>
                  <a:pt x="4454" y="1631"/>
                </a:lnTo>
                <a:lnTo>
                  <a:pt x="4429" y="1655"/>
                </a:lnTo>
                <a:lnTo>
                  <a:pt x="4405" y="1874"/>
                </a:lnTo>
                <a:lnTo>
                  <a:pt x="4405" y="2093"/>
                </a:lnTo>
                <a:lnTo>
                  <a:pt x="3918" y="2385"/>
                </a:lnTo>
                <a:lnTo>
                  <a:pt x="3480" y="2701"/>
                </a:lnTo>
                <a:lnTo>
                  <a:pt x="3286" y="2872"/>
                </a:lnTo>
                <a:lnTo>
                  <a:pt x="3188" y="2628"/>
                </a:lnTo>
                <a:lnTo>
                  <a:pt x="3140" y="2531"/>
                </a:lnTo>
                <a:lnTo>
                  <a:pt x="3067" y="2434"/>
                </a:lnTo>
                <a:lnTo>
                  <a:pt x="3042" y="2434"/>
                </a:lnTo>
                <a:lnTo>
                  <a:pt x="2969" y="2482"/>
                </a:lnTo>
                <a:lnTo>
                  <a:pt x="2896" y="2555"/>
                </a:lnTo>
                <a:lnTo>
                  <a:pt x="2872" y="2653"/>
                </a:lnTo>
                <a:lnTo>
                  <a:pt x="2848" y="2726"/>
                </a:lnTo>
                <a:lnTo>
                  <a:pt x="2872" y="2823"/>
                </a:lnTo>
                <a:lnTo>
                  <a:pt x="2896" y="2920"/>
                </a:lnTo>
                <a:lnTo>
                  <a:pt x="2969" y="3139"/>
                </a:lnTo>
                <a:lnTo>
                  <a:pt x="2823" y="3285"/>
                </a:lnTo>
                <a:lnTo>
                  <a:pt x="2702" y="3456"/>
                </a:lnTo>
                <a:lnTo>
                  <a:pt x="2604" y="3650"/>
                </a:lnTo>
                <a:lnTo>
                  <a:pt x="2531" y="3845"/>
                </a:lnTo>
                <a:lnTo>
                  <a:pt x="2531" y="3894"/>
                </a:lnTo>
                <a:lnTo>
                  <a:pt x="2556" y="3942"/>
                </a:lnTo>
                <a:lnTo>
                  <a:pt x="2604" y="3991"/>
                </a:lnTo>
                <a:lnTo>
                  <a:pt x="2677" y="4015"/>
                </a:lnTo>
                <a:lnTo>
                  <a:pt x="2726" y="3991"/>
                </a:lnTo>
                <a:lnTo>
                  <a:pt x="2775" y="3967"/>
                </a:lnTo>
                <a:lnTo>
                  <a:pt x="3213" y="3529"/>
                </a:lnTo>
                <a:lnTo>
                  <a:pt x="3237" y="3577"/>
                </a:lnTo>
                <a:lnTo>
                  <a:pt x="3359" y="3723"/>
                </a:lnTo>
                <a:lnTo>
                  <a:pt x="3529" y="3869"/>
                </a:lnTo>
                <a:lnTo>
                  <a:pt x="3699" y="4040"/>
                </a:lnTo>
                <a:lnTo>
                  <a:pt x="3918" y="4161"/>
                </a:lnTo>
                <a:lnTo>
                  <a:pt x="3261" y="4672"/>
                </a:lnTo>
                <a:lnTo>
                  <a:pt x="3213" y="4648"/>
                </a:lnTo>
                <a:lnTo>
                  <a:pt x="2945" y="4575"/>
                </a:lnTo>
                <a:lnTo>
                  <a:pt x="2702" y="4478"/>
                </a:lnTo>
                <a:lnTo>
                  <a:pt x="2458" y="4356"/>
                </a:lnTo>
                <a:lnTo>
                  <a:pt x="2239" y="4186"/>
                </a:lnTo>
                <a:lnTo>
                  <a:pt x="2020" y="3991"/>
                </a:lnTo>
                <a:lnTo>
                  <a:pt x="1874" y="3772"/>
                </a:lnTo>
                <a:lnTo>
                  <a:pt x="1728" y="3529"/>
                </a:lnTo>
                <a:lnTo>
                  <a:pt x="1631" y="3285"/>
                </a:lnTo>
                <a:lnTo>
                  <a:pt x="1607" y="3237"/>
                </a:lnTo>
                <a:lnTo>
                  <a:pt x="1534" y="3237"/>
                </a:lnTo>
                <a:lnTo>
                  <a:pt x="1509" y="3285"/>
                </a:lnTo>
                <a:lnTo>
                  <a:pt x="1485" y="3407"/>
                </a:lnTo>
                <a:lnTo>
                  <a:pt x="1461" y="3553"/>
                </a:lnTo>
                <a:lnTo>
                  <a:pt x="1485" y="3699"/>
                </a:lnTo>
                <a:lnTo>
                  <a:pt x="1534" y="3845"/>
                </a:lnTo>
                <a:lnTo>
                  <a:pt x="1582" y="3967"/>
                </a:lnTo>
                <a:lnTo>
                  <a:pt x="1655" y="4113"/>
                </a:lnTo>
                <a:lnTo>
                  <a:pt x="1826" y="4380"/>
                </a:lnTo>
                <a:lnTo>
                  <a:pt x="2045" y="4599"/>
                </a:lnTo>
                <a:lnTo>
                  <a:pt x="2288" y="4794"/>
                </a:lnTo>
                <a:lnTo>
                  <a:pt x="2580" y="4940"/>
                </a:lnTo>
                <a:lnTo>
                  <a:pt x="2702" y="4989"/>
                </a:lnTo>
                <a:lnTo>
                  <a:pt x="2848" y="5037"/>
                </a:lnTo>
                <a:lnTo>
                  <a:pt x="2410" y="5427"/>
                </a:lnTo>
                <a:lnTo>
                  <a:pt x="2239" y="5621"/>
                </a:lnTo>
                <a:lnTo>
                  <a:pt x="2142" y="5573"/>
                </a:lnTo>
                <a:lnTo>
                  <a:pt x="2045" y="5524"/>
                </a:lnTo>
                <a:lnTo>
                  <a:pt x="1850" y="5475"/>
                </a:lnTo>
                <a:lnTo>
                  <a:pt x="1631" y="5451"/>
                </a:lnTo>
                <a:lnTo>
                  <a:pt x="1436" y="5402"/>
                </a:lnTo>
                <a:lnTo>
                  <a:pt x="1144" y="5305"/>
                </a:lnTo>
                <a:lnTo>
                  <a:pt x="877" y="5159"/>
                </a:lnTo>
                <a:lnTo>
                  <a:pt x="779" y="5062"/>
                </a:lnTo>
                <a:lnTo>
                  <a:pt x="682" y="4964"/>
                </a:lnTo>
                <a:lnTo>
                  <a:pt x="585" y="4891"/>
                </a:lnTo>
                <a:lnTo>
                  <a:pt x="487" y="4818"/>
                </a:lnTo>
                <a:lnTo>
                  <a:pt x="414" y="4818"/>
                </a:lnTo>
                <a:lnTo>
                  <a:pt x="390" y="4891"/>
                </a:lnTo>
                <a:lnTo>
                  <a:pt x="390" y="4964"/>
                </a:lnTo>
                <a:lnTo>
                  <a:pt x="390" y="5110"/>
                </a:lnTo>
                <a:lnTo>
                  <a:pt x="439" y="5232"/>
                </a:lnTo>
                <a:lnTo>
                  <a:pt x="536" y="5354"/>
                </a:lnTo>
                <a:lnTo>
                  <a:pt x="658" y="5475"/>
                </a:lnTo>
                <a:lnTo>
                  <a:pt x="779" y="5573"/>
                </a:lnTo>
                <a:lnTo>
                  <a:pt x="1023" y="5718"/>
                </a:lnTo>
                <a:lnTo>
                  <a:pt x="1193" y="5791"/>
                </a:lnTo>
                <a:lnTo>
                  <a:pt x="1412" y="5864"/>
                </a:lnTo>
                <a:lnTo>
                  <a:pt x="1655" y="5937"/>
                </a:lnTo>
                <a:lnTo>
                  <a:pt x="1899" y="5962"/>
                </a:lnTo>
                <a:lnTo>
                  <a:pt x="1777" y="6108"/>
                </a:lnTo>
                <a:lnTo>
                  <a:pt x="1655" y="6278"/>
                </a:lnTo>
                <a:lnTo>
                  <a:pt x="1558" y="6473"/>
                </a:lnTo>
                <a:lnTo>
                  <a:pt x="1485" y="6643"/>
                </a:lnTo>
                <a:lnTo>
                  <a:pt x="1144" y="6643"/>
                </a:lnTo>
                <a:lnTo>
                  <a:pt x="877" y="6594"/>
                </a:lnTo>
                <a:lnTo>
                  <a:pt x="609" y="6521"/>
                </a:lnTo>
                <a:lnTo>
                  <a:pt x="366" y="6400"/>
                </a:lnTo>
                <a:lnTo>
                  <a:pt x="122" y="6229"/>
                </a:lnTo>
                <a:lnTo>
                  <a:pt x="49" y="6229"/>
                </a:lnTo>
                <a:lnTo>
                  <a:pt x="1" y="6254"/>
                </a:lnTo>
                <a:lnTo>
                  <a:pt x="1" y="6302"/>
                </a:lnTo>
                <a:lnTo>
                  <a:pt x="74" y="6424"/>
                </a:lnTo>
                <a:lnTo>
                  <a:pt x="147" y="6546"/>
                </a:lnTo>
                <a:lnTo>
                  <a:pt x="220" y="6643"/>
                </a:lnTo>
                <a:lnTo>
                  <a:pt x="317" y="6740"/>
                </a:lnTo>
                <a:lnTo>
                  <a:pt x="439" y="6813"/>
                </a:lnTo>
                <a:lnTo>
                  <a:pt x="560" y="6862"/>
                </a:lnTo>
                <a:lnTo>
                  <a:pt x="804" y="6984"/>
                </a:lnTo>
                <a:lnTo>
                  <a:pt x="1071" y="7032"/>
                </a:lnTo>
                <a:lnTo>
                  <a:pt x="1363" y="7081"/>
                </a:lnTo>
                <a:lnTo>
                  <a:pt x="1680" y="7568"/>
                </a:lnTo>
                <a:lnTo>
                  <a:pt x="2020" y="8006"/>
                </a:lnTo>
                <a:lnTo>
                  <a:pt x="2410" y="8419"/>
                </a:lnTo>
                <a:lnTo>
                  <a:pt x="2848" y="8784"/>
                </a:lnTo>
                <a:lnTo>
                  <a:pt x="3286" y="9125"/>
                </a:lnTo>
                <a:lnTo>
                  <a:pt x="3772" y="9417"/>
                </a:lnTo>
                <a:lnTo>
                  <a:pt x="4283" y="9685"/>
                </a:lnTo>
                <a:lnTo>
                  <a:pt x="4819" y="9928"/>
                </a:lnTo>
                <a:lnTo>
                  <a:pt x="5403" y="10147"/>
                </a:lnTo>
                <a:lnTo>
                  <a:pt x="5987" y="10342"/>
                </a:lnTo>
                <a:lnTo>
                  <a:pt x="6571" y="10536"/>
                </a:lnTo>
                <a:lnTo>
                  <a:pt x="7155" y="10682"/>
                </a:lnTo>
                <a:lnTo>
                  <a:pt x="7763" y="10828"/>
                </a:lnTo>
                <a:lnTo>
                  <a:pt x="8371" y="10926"/>
                </a:lnTo>
                <a:lnTo>
                  <a:pt x="8979" y="11023"/>
                </a:lnTo>
                <a:lnTo>
                  <a:pt x="9612" y="11072"/>
                </a:lnTo>
                <a:lnTo>
                  <a:pt x="10220" y="11096"/>
                </a:lnTo>
                <a:lnTo>
                  <a:pt x="10829" y="11072"/>
                </a:lnTo>
                <a:lnTo>
                  <a:pt x="11461" y="11047"/>
                </a:lnTo>
                <a:lnTo>
                  <a:pt x="12070" y="10974"/>
                </a:lnTo>
                <a:lnTo>
                  <a:pt x="12678" y="10877"/>
                </a:lnTo>
                <a:lnTo>
                  <a:pt x="13286" y="10755"/>
                </a:lnTo>
                <a:lnTo>
                  <a:pt x="13870" y="10585"/>
                </a:lnTo>
                <a:lnTo>
                  <a:pt x="14454" y="10390"/>
                </a:lnTo>
                <a:lnTo>
                  <a:pt x="15063" y="10147"/>
                </a:lnTo>
                <a:lnTo>
                  <a:pt x="15622" y="9831"/>
                </a:lnTo>
                <a:lnTo>
                  <a:pt x="16182" y="9514"/>
                </a:lnTo>
                <a:lnTo>
                  <a:pt x="16693" y="9149"/>
                </a:lnTo>
                <a:lnTo>
                  <a:pt x="17204" y="8736"/>
                </a:lnTo>
                <a:lnTo>
                  <a:pt x="17690" y="8322"/>
                </a:lnTo>
                <a:lnTo>
                  <a:pt x="18153" y="7884"/>
                </a:lnTo>
                <a:lnTo>
                  <a:pt x="18615" y="7446"/>
                </a:lnTo>
                <a:lnTo>
                  <a:pt x="18639" y="7397"/>
                </a:lnTo>
                <a:lnTo>
                  <a:pt x="18761" y="7373"/>
                </a:lnTo>
                <a:lnTo>
                  <a:pt x="18858" y="7300"/>
                </a:lnTo>
                <a:lnTo>
                  <a:pt x="19029" y="7300"/>
                </a:lnTo>
                <a:lnTo>
                  <a:pt x="19175" y="7276"/>
                </a:lnTo>
                <a:lnTo>
                  <a:pt x="19321" y="7227"/>
                </a:lnTo>
                <a:lnTo>
                  <a:pt x="19467" y="7178"/>
                </a:lnTo>
                <a:lnTo>
                  <a:pt x="19613" y="7105"/>
                </a:lnTo>
                <a:lnTo>
                  <a:pt x="19734" y="7008"/>
                </a:lnTo>
                <a:lnTo>
                  <a:pt x="19807" y="6886"/>
                </a:lnTo>
                <a:lnTo>
                  <a:pt x="19880" y="6765"/>
                </a:lnTo>
                <a:lnTo>
                  <a:pt x="19880" y="6716"/>
                </a:lnTo>
                <a:lnTo>
                  <a:pt x="19880" y="6667"/>
                </a:lnTo>
                <a:lnTo>
                  <a:pt x="19832" y="6619"/>
                </a:lnTo>
                <a:lnTo>
                  <a:pt x="19807" y="6570"/>
                </a:lnTo>
                <a:lnTo>
                  <a:pt x="19710" y="6546"/>
                </a:lnTo>
                <a:lnTo>
                  <a:pt x="19661" y="6546"/>
                </a:lnTo>
                <a:lnTo>
                  <a:pt x="19613" y="6570"/>
                </a:lnTo>
                <a:lnTo>
                  <a:pt x="19467" y="6643"/>
                </a:lnTo>
                <a:lnTo>
                  <a:pt x="19369" y="6716"/>
                </a:lnTo>
                <a:lnTo>
                  <a:pt x="19248" y="6789"/>
                </a:lnTo>
                <a:lnTo>
                  <a:pt x="19102" y="6862"/>
                </a:lnTo>
                <a:lnTo>
                  <a:pt x="18858" y="6911"/>
                </a:lnTo>
                <a:lnTo>
                  <a:pt x="18566" y="6521"/>
                </a:lnTo>
                <a:lnTo>
                  <a:pt x="18250" y="6132"/>
                </a:lnTo>
                <a:lnTo>
                  <a:pt x="18420" y="6108"/>
                </a:lnTo>
                <a:lnTo>
                  <a:pt x="18664" y="6059"/>
                </a:lnTo>
                <a:lnTo>
                  <a:pt x="18956" y="5962"/>
                </a:lnTo>
                <a:lnTo>
                  <a:pt x="19077" y="5889"/>
                </a:lnTo>
                <a:lnTo>
                  <a:pt x="19199" y="5816"/>
                </a:lnTo>
                <a:lnTo>
                  <a:pt x="19272" y="5718"/>
                </a:lnTo>
                <a:lnTo>
                  <a:pt x="19321" y="5597"/>
                </a:lnTo>
                <a:lnTo>
                  <a:pt x="19321" y="5548"/>
                </a:lnTo>
                <a:lnTo>
                  <a:pt x="19321" y="5500"/>
                </a:lnTo>
                <a:lnTo>
                  <a:pt x="19296" y="5475"/>
                </a:lnTo>
                <a:lnTo>
                  <a:pt x="19248" y="5451"/>
                </a:lnTo>
                <a:lnTo>
                  <a:pt x="19150" y="5451"/>
                </a:lnTo>
                <a:lnTo>
                  <a:pt x="19053" y="5475"/>
                </a:lnTo>
                <a:lnTo>
                  <a:pt x="18858" y="5548"/>
                </a:lnTo>
                <a:lnTo>
                  <a:pt x="18688" y="5621"/>
                </a:lnTo>
                <a:lnTo>
                  <a:pt x="18493" y="5718"/>
                </a:lnTo>
                <a:lnTo>
                  <a:pt x="18226" y="5767"/>
                </a:lnTo>
                <a:lnTo>
                  <a:pt x="17958" y="5791"/>
                </a:lnTo>
                <a:lnTo>
                  <a:pt x="17496" y="5281"/>
                </a:lnTo>
                <a:lnTo>
                  <a:pt x="17690" y="5281"/>
                </a:lnTo>
                <a:lnTo>
                  <a:pt x="17885" y="5256"/>
                </a:lnTo>
                <a:lnTo>
                  <a:pt x="18080" y="5208"/>
                </a:lnTo>
                <a:lnTo>
                  <a:pt x="18274" y="5135"/>
                </a:lnTo>
                <a:lnTo>
                  <a:pt x="18591" y="4964"/>
                </a:lnTo>
                <a:lnTo>
                  <a:pt x="18761" y="4867"/>
                </a:lnTo>
                <a:lnTo>
                  <a:pt x="18931" y="4745"/>
                </a:lnTo>
                <a:lnTo>
                  <a:pt x="19077" y="4599"/>
                </a:lnTo>
                <a:lnTo>
                  <a:pt x="19199" y="4453"/>
                </a:lnTo>
                <a:lnTo>
                  <a:pt x="19272" y="4307"/>
                </a:lnTo>
                <a:lnTo>
                  <a:pt x="19296" y="4234"/>
                </a:lnTo>
                <a:lnTo>
                  <a:pt x="19296" y="4137"/>
                </a:lnTo>
                <a:lnTo>
                  <a:pt x="19296" y="4088"/>
                </a:lnTo>
                <a:lnTo>
                  <a:pt x="19272" y="4064"/>
                </a:lnTo>
                <a:lnTo>
                  <a:pt x="19199" y="4064"/>
                </a:lnTo>
                <a:lnTo>
                  <a:pt x="19077" y="4088"/>
                </a:lnTo>
                <a:lnTo>
                  <a:pt x="18956" y="4137"/>
                </a:lnTo>
                <a:lnTo>
                  <a:pt x="18737" y="4307"/>
                </a:lnTo>
                <a:lnTo>
                  <a:pt x="18518" y="4478"/>
                </a:lnTo>
                <a:lnTo>
                  <a:pt x="18323" y="4648"/>
                </a:lnTo>
                <a:lnTo>
                  <a:pt x="18031" y="4794"/>
                </a:lnTo>
                <a:lnTo>
                  <a:pt x="17763" y="4867"/>
                </a:lnTo>
                <a:lnTo>
                  <a:pt x="17447" y="4916"/>
                </a:lnTo>
                <a:lnTo>
                  <a:pt x="17155" y="4916"/>
                </a:lnTo>
                <a:lnTo>
                  <a:pt x="16620" y="4429"/>
                </a:lnTo>
                <a:lnTo>
                  <a:pt x="16839" y="4186"/>
                </a:lnTo>
                <a:lnTo>
                  <a:pt x="17058" y="3967"/>
                </a:lnTo>
                <a:lnTo>
                  <a:pt x="17277" y="3748"/>
                </a:lnTo>
                <a:lnTo>
                  <a:pt x="17593" y="3918"/>
                </a:lnTo>
                <a:lnTo>
                  <a:pt x="17909" y="4088"/>
                </a:lnTo>
                <a:lnTo>
                  <a:pt x="18031" y="4113"/>
                </a:lnTo>
                <a:lnTo>
                  <a:pt x="18128" y="4113"/>
                </a:lnTo>
                <a:lnTo>
                  <a:pt x="18201" y="4040"/>
                </a:lnTo>
                <a:lnTo>
                  <a:pt x="18274" y="3967"/>
                </a:lnTo>
                <a:lnTo>
                  <a:pt x="18299" y="3894"/>
                </a:lnTo>
                <a:lnTo>
                  <a:pt x="18299" y="3796"/>
                </a:lnTo>
                <a:lnTo>
                  <a:pt x="18250" y="3723"/>
                </a:lnTo>
                <a:lnTo>
                  <a:pt x="18177" y="3650"/>
                </a:lnTo>
                <a:lnTo>
                  <a:pt x="17885" y="3504"/>
                </a:lnTo>
                <a:lnTo>
                  <a:pt x="17593" y="3358"/>
                </a:lnTo>
                <a:lnTo>
                  <a:pt x="17690" y="3212"/>
                </a:lnTo>
                <a:lnTo>
                  <a:pt x="17763" y="3042"/>
                </a:lnTo>
                <a:lnTo>
                  <a:pt x="17763" y="3018"/>
                </a:lnTo>
                <a:lnTo>
                  <a:pt x="17739" y="2993"/>
                </a:lnTo>
                <a:lnTo>
                  <a:pt x="17690" y="2993"/>
                </a:lnTo>
                <a:lnTo>
                  <a:pt x="17423" y="3237"/>
                </a:lnTo>
                <a:lnTo>
                  <a:pt x="16376" y="2555"/>
                </a:lnTo>
                <a:lnTo>
                  <a:pt x="16693" y="2190"/>
                </a:lnTo>
                <a:lnTo>
                  <a:pt x="16717" y="2142"/>
                </a:lnTo>
                <a:lnTo>
                  <a:pt x="16693" y="2069"/>
                </a:lnTo>
                <a:lnTo>
                  <a:pt x="16668" y="2044"/>
                </a:lnTo>
                <a:lnTo>
                  <a:pt x="16595" y="2020"/>
                </a:lnTo>
                <a:lnTo>
                  <a:pt x="16449" y="2093"/>
                </a:lnTo>
                <a:lnTo>
                  <a:pt x="16303" y="2166"/>
                </a:lnTo>
                <a:lnTo>
                  <a:pt x="16036" y="2361"/>
                </a:lnTo>
                <a:lnTo>
                  <a:pt x="15914" y="2288"/>
                </a:lnTo>
                <a:lnTo>
                  <a:pt x="15354" y="2020"/>
                </a:lnTo>
                <a:lnTo>
                  <a:pt x="14795" y="1752"/>
                </a:lnTo>
                <a:lnTo>
                  <a:pt x="15087" y="1290"/>
                </a:lnTo>
                <a:lnTo>
                  <a:pt x="15087" y="1266"/>
                </a:lnTo>
                <a:lnTo>
                  <a:pt x="15063" y="1266"/>
                </a:lnTo>
                <a:lnTo>
                  <a:pt x="14795" y="1436"/>
                </a:lnTo>
                <a:lnTo>
                  <a:pt x="14552" y="1655"/>
                </a:lnTo>
                <a:lnTo>
                  <a:pt x="14089" y="1460"/>
                </a:lnTo>
                <a:lnTo>
                  <a:pt x="13603" y="1290"/>
                </a:lnTo>
                <a:lnTo>
                  <a:pt x="13140" y="1144"/>
                </a:lnTo>
                <a:lnTo>
                  <a:pt x="12702" y="1022"/>
                </a:lnTo>
                <a:lnTo>
                  <a:pt x="12775" y="706"/>
                </a:lnTo>
                <a:lnTo>
                  <a:pt x="12800" y="536"/>
                </a:lnTo>
                <a:lnTo>
                  <a:pt x="12800" y="365"/>
                </a:lnTo>
                <a:lnTo>
                  <a:pt x="12775" y="317"/>
                </a:lnTo>
                <a:lnTo>
                  <a:pt x="12751" y="292"/>
                </a:lnTo>
                <a:lnTo>
                  <a:pt x="12702" y="292"/>
                </a:lnTo>
                <a:lnTo>
                  <a:pt x="12654" y="341"/>
                </a:lnTo>
                <a:lnTo>
                  <a:pt x="12532" y="560"/>
                </a:lnTo>
                <a:lnTo>
                  <a:pt x="12337" y="925"/>
                </a:lnTo>
                <a:lnTo>
                  <a:pt x="11705" y="803"/>
                </a:lnTo>
                <a:lnTo>
                  <a:pt x="11072" y="706"/>
                </a:lnTo>
                <a:lnTo>
                  <a:pt x="11072" y="511"/>
                </a:lnTo>
                <a:lnTo>
                  <a:pt x="11072" y="317"/>
                </a:lnTo>
                <a:lnTo>
                  <a:pt x="11072" y="244"/>
                </a:lnTo>
                <a:lnTo>
                  <a:pt x="11048" y="146"/>
                </a:lnTo>
                <a:lnTo>
                  <a:pt x="10999" y="73"/>
                </a:lnTo>
                <a:lnTo>
                  <a:pt x="10950" y="25"/>
                </a:lnTo>
                <a:lnTo>
                  <a:pt x="10902" y="0"/>
                </a:ln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7" name="Google Shape;684;p50">
            <a:extLst>
              <a:ext uri="{FF2B5EF4-FFF2-40B4-BE49-F238E27FC236}">
                <a16:creationId xmlns:a16="http://schemas.microsoft.com/office/drawing/2014/main" id="{56ECA51D-9B3E-4476-8031-F49D73B15DC1}"/>
              </a:ext>
            </a:extLst>
          </p:cNvPr>
          <p:cNvSpPr/>
          <p:nvPr/>
        </p:nvSpPr>
        <p:spPr>
          <a:xfrm>
            <a:off x="7462267" y="2461928"/>
            <a:ext cx="389303" cy="316439"/>
          </a:xfrm>
          <a:custGeom>
            <a:avLst/>
            <a:gdLst/>
            <a:ahLst/>
            <a:cxnLst/>
            <a:rect l="l" t="t" r="r" b="b"/>
            <a:pathLst>
              <a:path w="17813" h="14479" extrusionOk="0">
                <a:moveTo>
                  <a:pt x="9904" y="1387"/>
                </a:moveTo>
                <a:lnTo>
                  <a:pt x="10074" y="1412"/>
                </a:lnTo>
                <a:lnTo>
                  <a:pt x="10245" y="1460"/>
                </a:lnTo>
                <a:lnTo>
                  <a:pt x="10391" y="1509"/>
                </a:lnTo>
                <a:lnTo>
                  <a:pt x="10464" y="1558"/>
                </a:lnTo>
                <a:lnTo>
                  <a:pt x="10537" y="1631"/>
                </a:lnTo>
                <a:lnTo>
                  <a:pt x="10610" y="1777"/>
                </a:lnTo>
                <a:lnTo>
                  <a:pt x="9880" y="1728"/>
                </a:lnTo>
                <a:lnTo>
                  <a:pt x="9150" y="1704"/>
                </a:lnTo>
                <a:lnTo>
                  <a:pt x="7057" y="1728"/>
                </a:lnTo>
                <a:lnTo>
                  <a:pt x="7082" y="1606"/>
                </a:lnTo>
                <a:lnTo>
                  <a:pt x="7179" y="1509"/>
                </a:lnTo>
                <a:lnTo>
                  <a:pt x="7276" y="1436"/>
                </a:lnTo>
                <a:lnTo>
                  <a:pt x="7422" y="1412"/>
                </a:lnTo>
                <a:lnTo>
                  <a:pt x="7568" y="1387"/>
                </a:lnTo>
                <a:lnTo>
                  <a:pt x="7714" y="1387"/>
                </a:lnTo>
                <a:lnTo>
                  <a:pt x="7982" y="1412"/>
                </a:lnTo>
                <a:lnTo>
                  <a:pt x="8980" y="1412"/>
                </a:lnTo>
                <a:lnTo>
                  <a:pt x="9344" y="1387"/>
                </a:lnTo>
                <a:close/>
                <a:moveTo>
                  <a:pt x="9393" y="414"/>
                </a:moveTo>
                <a:lnTo>
                  <a:pt x="9880" y="463"/>
                </a:lnTo>
                <a:lnTo>
                  <a:pt x="10123" y="511"/>
                </a:lnTo>
                <a:lnTo>
                  <a:pt x="10342" y="560"/>
                </a:lnTo>
                <a:lnTo>
                  <a:pt x="10561" y="633"/>
                </a:lnTo>
                <a:lnTo>
                  <a:pt x="10756" y="730"/>
                </a:lnTo>
                <a:lnTo>
                  <a:pt x="10926" y="852"/>
                </a:lnTo>
                <a:lnTo>
                  <a:pt x="11072" y="974"/>
                </a:lnTo>
                <a:lnTo>
                  <a:pt x="11194" y="1144"/>
                </a:lnTo>
                <a:lnTo>
                  <a:pt x="11291" y="1339"/>
                </a:lnTo>
                <a:lnTo>
                  <a:pt x="11364" y="1558"/>
                </a:lnTo>
                <a:lnTo>
                  <a:pt x="11364" y="1825"/>
                </a:lnTo>
                <a:lnTo>
                  <a:pt x="10999" y="1801"/>
                </a:lnTo>
                <a:lnTo>
                  <a:pt x="10999" y="1679"/>
                </a:lnTo>
                <a:lnTo>
                  <a:pt x="10975" y="1582"/>
                </a:lnTo>
                <a:lnTo>
                  <a:pt x="10926" y="1485"/>
                </a:lnTo>
                <a:lnTo>
                  <a:pt x="10877" y="1387"/>
                </a:lnTo>
                <a:lnTo>
                  <a:pt x="10707" y="1217"/>
                </a:lnTo>
                <a:lnTo>
                  <a:pt x="10537" y="1095"/>
                </a:lnTo>
                <a:lnTo>
                  <a:pt x="10293" y="1022"/>
                </a:lnTo>
                <a:lnTo>
                  <a:pt x="10050" y="974"/>
                </a:lnTo>
                <a:lnTo>
                  <a:pt x="9807" y="949"/>
                </a:lnTo>
                <a:lnTo>
                  <a:pt x="9539" y="925"/>
                </a:lnTo>
                <a:lnTo>
                  <a:pt x="9004" y="974"/>
                </a:lnTo>
                <a:lnTo>
                  <a:pt x="8493" y="998"/>
                </a:lnTo>
                <a:lnTo>
                  <a:pt x="8152" y="998"/>
                </a:lnTo>
                <a:lnTo>
                  <a:pt x="7787" y="974"/>
                </a:lnTo>
                <a:lnTo>
                  <a:pt x="7593" y="974"/>
                </a:lnTo>
                <a:lnTo>
                  <a:pt x="7422" y="998"/>
                </a:lnTo>
                <a:lnTo>
                  <a:pt x="7252" y="1047"/>
                </a:lnTo>
                <a:lnTo>
                  <a:pt x="7082" y="1095"/>
                </a:lnTo>
                <a:lnTo>
                  <a:pt x="6911" y="1217"/>
                </a:lnTo>
                <a:lnTo>
                  <a:pt x="6790" y="1363"/>
                </a:lnTo>
                <a:lnTo>
                  <a:pt x="6741" y="1460"/>
                </a:lnTo>
                <a:lnTo>
                  <a:pt x="6692" y="1558"/>
                </a:lnTo>
                <a:lnTo>
                  <a:pt x="6692" y="1631"/>
                </a:lnTo>
                <a:lnTo>
                  <a:pt x="6692" y="1728"/>
                </a:lnTo>
                <a:lnTo>
                  <a:pt x="6181" y="1728"/>
                </a:lnTo>
                <a:lnTo>
                  <a:pt x="6206" y="1436"/>
                </a:lnTo>
                <a:lnTo>
                  <a:pt x="6230" y="1290"/>
                </a:lnTo>
                <a:lnTo>
                  <a:pt x="6303" y="1168"/>
                </a:lnTo>
                <a:lnTo>
                  <a:pt x="6425" y="998"/>
                </a:lnTo>
                <a:lnTo>
                  <a:pt x="6571" y="876"/>
                </a:lnTo>
                <a:lnTo>
                  <a:pt x="6765" y="779"/>
                </a:lnTo>
                <a:lnTo>
                  <a:pt x="6936" y="706"/>
                </a:lnTo>
                <a:lnTo>
                  <a:pt x="7301" y="584"/>
                </a:lnTo>
                <a:lnTo>
                  <a:pt x="7690" y="487"/>
                </a:lnTo>
                <a:lnTo>
                  <a:pt x="8079" y="438"/>
                </a:lnTo>
                <a:lnTo>
                  <a:pt x="8493" y="414"/>
                </a:lnTo>
                <a:close/>
                <a:moveTo>
                  <a:pt x="17131" y="2336"/>
                </a:moveTo>
                <a:lnTo>
                  <a:pt x="17179" y="2604"/>
                </a:lnTo>
                <a:lnTo>
                  <a:pt x="16839" y="2945"/>
                </a:lnTo>
                <a:lnTo>
                  <a:pt x="16790" y="2482"/>
                </a:lnTo>
                <a:lnTo>
                  <a:pt x="16936" y="2336"/>
                </a:lnTo>
                <a:close/>
                <a:moveTo>
                  <a:pt x="17179" y="2969"/>
                </a:moveTo>
                <a:lnTo>
                  <a:pt x="17155" y="3431"/>
                </a:lnTo>
                <a:lnTo>
                  <a:pt x="16888" y="3577"/>
                </a:lnTo>
                <a:lnTo>
                  <a:pt x="16888" y="3455"/>
                </a:lnTo>
                <a:lnTo>
                  <a:pt x="16863" y="3310"/>
                </a:lnTo>
                <a:lnTo>
                  <a:pt x="17009" y="3188"/>
                </a:lnTo>
                <a:lnTo>
                  <a:pt x="17131" y="3042"/>
                </a:lnTo>
                <a:lnTo>
                  <a:pt x="17179" y="2969"/>
                </a:lnTo>
                <a:close/>
                <a:moveTo>
                  <a:pt x="17155" y="3626"/>
                </a:moveTo>
                <a:lnTo>
                  <a:pt x="17155" y="4064"/>
                </a:lnTo>
                <a:lnTo>
                  <a:pt x="16936" y="4234"/>
                </a:lnTo>
                <a:lnTo>
                  <a:pt x="16912" y="3869"/>
                </a:lnTo>
                <a:lnTo>
                  <a:pt x="17033" y="3747"/>
                </a:lnTo>
                <a:lnTo>
                  <a:pt x="17155" y="3626"/>
                </a:lnTo>
                <a:close/>
                <a:moveTo>
                  <a:pt x="17155" y="4258"/>
                </a:moveTo>
                <a:lnTo>
                  <a:pt x="17179" y="4599"/>
                </a:lnTo>
                <a:lnTo>
                  <a:pt x="16912" y="4769"/>
                </a:lnTo>
                <a:lnTo>
                  <a:pt x="16936" y="4526"/>
                </a:lnTo>
                <a:lnTo>
                  <a:pt x="17155" y="4258"/>
                </a:lnTo>
                <a:close/>
                <a:moveTo>
                  <a:pt x="1509" y="2093"/>
                </a:moveTo>
                <a:lnTo>
                  <a:pt x="2045" y="2117"/>
                </a:lnTo>
                <a:lnTo>
                  <a:pt x="4332" y="2190"/>
                </a:lnTo>
                <a:lnTo>
                  <a:pt x="5524" y="2239"/>
                </a:lnTo>
                <a:lnTo>
                  <a:pt x="6741" y="2239"/>
                </a:lnTo>
                <a:lnTo>
                  <a:pt x="9150" y="2215"/>
                </a:lnTo>
                <a:lnTo>
                  <a:pt x="9734" y="2215"/>
                </a:lnTo>
                <a:lnTo>
                  <a:pt x="10293" y="2239"/>
                </a:lnTo>
                <a:lnTo>
                  <a:pt x="11437" y="2312"/>
                </a:lnTo>
                <a:lnTo>
                  <a:pt x="12581" y="2385"/>
                </a:lnTo>
                <a:lnTo>
                  <a:pt x="13165" y="2409"/>
                </a:lnTo>
                <a:lnTo>
                  <a:pt x="13724" y="2409"/>
                </a:lnTo>
                <a:lnTo>
                  <a:pt x="14819" y="2361"/>
                </a:lnTo>
                <a:lnTo>
                  <a:pt x="15379" y="2361"/>
                </a:lnTo>
                <a:lnTo>
                  <a:pt x="15914" y="2336"/>
                </a:lnTo>
                <a:lnTo>
                  <a:pt x="16450" y="2361"/>
                </a:lnTo>
                <a:lnTo>
                  <a:pt x="16304" y="2458"/>
                </a:lnTo>
                <a:lnTo>
                  <a:pt x="16133" y="2555"/>
                </a:lnTo>
                <a:lnTo>
                  <a:pt x="15987" y="2653"/>
                </a:lnTo>
                <a:lnTo>
                  <a:pt x="15914" y="2726"/>
                </a:lnTo>
                <a:lnTo>
                  <a:pt x="15841" y="2799"/>
                </a:lnTo>
                <a:lnTo>
                  <a:pt x="15817" y="2872"/>
                </a:lnTo>
                <a:lnTo>
                  <a:pt x="15793" y="2969"/>
                </a:lnTo>
                <a:lnTo>
                  <a:pt x="15817" y="3018"/>
                </a:lnTo>
                <a:lnTo>
                  <a:pt x="15866" y="3042"/>
                </a:lnTo>
                <a:lnTo>
                  <a:pt x="15963" y="3042"/>
                </a:lnTo>
                <a:lnTo>
                  <a:pt x="16036" y="3018"/>
                </a:lnTo>
                <a:lnTo>
                  <a:pt x="16206" y="2920"/>
                </a:lnTo>
                <a:lnTo>
                  <a:pt x="16523" y="2677"/>
                </a:lnTo>
                <a:lnTo>
                  <a:pt x="16571" y="2653"/>
                </a:lnTo>
                <a:lnTo>
                  <a:pt x="16644" y="3091"/>
                </a:lnTo>
                <a:lnTo>
                  <a:pt x="16596" y="3139"/>
                </a:lnTo>
                <a:lnTo>
                  <a:pt x="16133" y="3407"/>
                </a:lnTo>
                <a:lnTo>
                  <a:pt x="15939" y="3577"/>
                </a:lnTo>
                <a:lnTo>
                  <a:pt x="15866" y="3674"/>
                </a:lnTo>
                <a:lnTo>
                  <a:pt x="15793" y="3772"/>
                </a:lnTo>
                <a:lnTo>
                  <a:pt x="15793" y="3820"/>
                </a:lnTo>
                <a:lnTo>
                  <a:pt x="15793" y="3869"/>
                </a:lnTo>
                <a:lnTo>
                  <a:pt x="15841" y="3893"/>
                </a:lnTo>
                <a:lnTo>
                  <a:pt x="15890" y="3893"/>
                </a:lnTo>
                <a:lnTo>
                  <a:pt x="16085" y="3820"/>
                </a:lnTo>
                <a:lnTo>
                  <a:pt x="16304" y="3723"/>
                </a:lnTo>
                <a:lnTo>
                  <a:pt x="16498" y="3601"/>
                </a:lnTo>
                <a:lnTo>
                  <a:pt x="16669" y="3455"/>
                </a:lnTo>
                <a:lnTo>
                  <a:pt x="16693" y="3699"/>
                </a:lnTo>
                <a:lnTo>
                  <a:pt x="16158" y="4039"/>
                </a:lnTo>
                <a:lnTo>
                  <a:pt x="15963" y="4185"/>
                </a:lnTo>
                <a:lnTo>
                  <a:pt x="15744" y="4356"/>
                </a:lnTo>
                <a:lnTo>
                  <a:pt x="15647" y="4453"/>
                </a:lnTo>
                <a:lnTo>
                  <a:pt x="15574" y="4575"/>
                </a:lnTo>
                <a:lnTo>
                  <a:pt x="15525" y="4672"/>
                </a:lnTo>
                <a:lnTo>
                  <a:pt x="15525" y="4794"/>
                </a:lnTo>
                <a:lnTo>
                  <a:pt x="15549" y="4818"/>
                </a:lnTo>
                <a:lnTo>
                  <a:pt x="15574" y="4842"/>
                </a:lnTo>
                <a:lnTo>
                  <a:pt x="15647" y="4867"/>
                </a:lnTo>
                <a:lnTo>
                  <a:pt x="15744" y="4818"/>
                </a:lnTo>
                <a:lnTo>
                  <a:pt x="15841" y="4769"/>
                </a:lnTo>
                <a:lnTo>
                  <a:pt x="15987" y="4599"/>
                </a:lnTo>
                <a:lnTo>
                  <a:pt x="16255" y="4356"/>
                </a:lnTo>
                <a:lnTo>
                  <a:pt x="16547" y="4137"/>
                </a:lnTo>
                <a:lnTo>
                  <a:pt x="16693" y="4039"/>
                </a:lnTo>
                <a:lnTo>
                  <a:pt x="16693" y="4404"/>
                </a:lnTo>
                <a:lnTo>
                  <a:pt x="16255" y="4672"/>
                </a:lnTo>
                <a:lnTo>
                  <a:pt x="16036" y="4818"/>
                </a:lnTo>
                <a:lnTo>
                  <a:pt x="15841" y="4964"/>
                </a:lnTo>
                <a:lnTo>
                  <a:pt x="15647" y="5134"/>
                </a:lnTo>
                <a:lnTo>
                  <a:pt x="15574" y="5232"/>
                </a:lnTo>
                <a:lnTo>
                  <a:pt x="15525" y="5329"/>
                </a:lnTo>
                <a:lnTo>
                  <a:pt x="15525" y="5378"/>
                </a:lnTo>
                <a:lnTo>
                  <a:pt x="15549" y="5402"/>
                </a:lnTo>
                <a:lnTo>
                  <a:pt x="15574" y="5426"/>
                </a:lnTo>
                <a:lnTo>
                  <a:pt x="15622" y="5426"/>
                </a:lnTo>
                <a:lnTo>
                  <a:pt x="15744" y="5378"/>
                </a:lnTo>
                <a:lnTo>
                  <a:pt x="15866" y="5329"/>
                </a:lnTo>
                <a:lnTo>
                  <a:pt x="16109" y="5159"/>
                </a:lnTo>
                <a:lnTo>
                  <a:pt x="16571" y="4818"/>
                </a:lnTo>
                <a:lnTo>
                  <a:pt x="16669" y="4745"/>
                </a:lnTo>
                <a:lnTo>
                  <a:pt x="16669" y="4745"/>
                </a:lnTo>
                <a:lnTo>
                  <a:pt x="16644" y="4964"/>
                </a:lnTo>
                <a:lnTo>
                  <a:pt x="16328" y="5207"/>
                </a:lnTo>
                <a:lnTo>
                  <a:pt x="16133" y="5378"/>
                </a:lnTo>
                <a:lnTo>
                  <a:pt x="15914" y="5572"/>
                </a:lnTo>
                <a:lnTo>
                  <a:pt x="15817" y="5694"/>
                </a:lnTo>
                <a:lnTo>
                  <a:pt x="15744" y="5791"/>
                </a:lnTo>
                <a:lnTo>
                  <a:pt x="15695" y="5913"/>
                </a:lnTo>
                <a:lnTo>
                  <a:pt x="15720" y="6035"/>
                </a:lnTo>
                <a:lnTo>
                  <a:pt x="15403" y="6083"/>
                </a:lnTo>
                <a:lnTo>
                  <a:pt x="15136" y="6108"/>
                </a:lnTo>
                <a:lnTo>
                  <a:pt x="14089" y="6108"/>
                </a:lnTo>
                <a:lnTo>
                  <a:pt x="13554" y="6059"/>
                </a:lnTo>
                <a:lnTo>
                  <a:pt x="13019" y="6059"/>
                </a:lnTo>
                <a:lnTo>
                  <a:pt x="11340" y="6108"/>
                </a:lnTo>
                <a:lnTo>
                  <a:pt x="10318" y="6108"/>
                </a:lnTo>
                <a:lnTo>
                  <a:pt x="10001" y="6156"/>
                </a:lnTo>
                <a:lnTo>
                  <a:pt x="9928" y="5962"/>
                </a:lnTo>
                <a:lnTo>
                  <a:pt x="9831" y="5791"/>
                </a:lnTo>
                <a:lnTo>
                  <a:pt x="9709" y="5670"/>
                </a:lnTo>
                <a:lnTo>
                  <a:pt x="9539" y="5548"/>
                </a:lnTo>
                <a:lnTo>
                  <a:pt x="9417" y="5499"/>
                </a:lnTo>
                <a:lnTo>
                  <a:pt x="9296" y="5475"/>
                </a:lnTo>
                <a:lnTo>
                  <a:pt x="9028" y="5426"/>
                </a:lnTo>
                <a:lnTo>
                  <a:pt x="8882" y="5451"/>
                </a:lnTo>
                <a:lnTo>
                  <a:pt x="8761" y="5451"/>
                </a:lnTo>
                <a:lnTo>
                  <a:pt x="8615" y="5499"/>
                </a:lnTo>
                <a:lnTo>
                  <a:pt x="8517" y="5548"/>
                </a:lnTo>
                <a:lnTo>
                  <a:pt x="8420" y="5572"/>
                </a:lnTo>
                <a:lnTo>
                  <a:pt x="8323" y="5597"/>
                </a:lnTo>
                <a:lnTo>
                  <a:pt x="8225" y="5645"/>
                </a:lnTo>
                <a:lnTo>
                  <a:pt x="8128" y="5718"/>
                </a:lnTo>
                <a:lnTo>
                  <a:pt x="8055" y="5816"/>
                </a:lnTo>
                <a:lnTo>
                  <a:pt x="7982" y="5913"/>
                </a:lnTo>
                <a:lnTo>
                  <a:pt x="7933" y="6059"/>
                </a:lnTo>
                <a:lnTo>
                  <a:pt x="7885" y="6205"/>
                </a:lnTo>
                <a:lnTo>
                  <a:pt x="7568" y="6229"/>
                </a:lnTo>
                <a:lnTo>
                  <a:pt x="7228" y="6229"/>
                </a:lnTo>
                <a:lnTo>
                  <a:pt x="6546" y="6205"/>
                </a:lnTo>
                <a:lnTo>
                  <a:pt x="5865" y="6181"/>
                </a:lnTo>
                <a:lnTo>
                  <a:pt x="5524" y="6156"/>
                </a:lnTo>
                <a:lnTo>
                  <a:pt x="5208" y="6181"/>
                </a:lnTo>
                <a:lnTo>
                  <a:pt x="4551" y="6205"/>
                </a:lnTo>
                <a:lnTo>
                  <a:pt x="3918" y="6205"/>
                </a:lnTo>
                <a:lnTo>
                  <a:pt x="3310" y="6181"/>
                </a:lnTo>
                <a:lnTo>
                  <a:pt x="2994" y="6156"/>
                </a:lnTo>
                <a:lnTo>
                  <a:pt x="2677" y="6108"/>
                </a:lnTo>
                <a:lnTo>
                  <a:pt x="2385" y="6035"/>
                </a:lnTo>
                <a:lnTo>
                  <a:pt x="2118" y="5962"/>
                </a:lnTo>
                <a:lnTo>
                  <a:pt x="1850" y="5840"/>
                </a:lnTo>
                <a:lnTo>
                  <a:pt x="1631" y="5718"/>
                </a:lnTo>
                <a:lnTo>
                  <a:pt x="1412" y="5548"/>
                </a:lnTo>
                <a:lnTo>
                  <a:pt x="1242" y="5329"/>
                </a:lnTo>
                <a:lnTo>
                  <a:pt x="1096" y="5110"/>
                </a:lnTo>
                <a:lnTo>
                  <a:pt x="974" y="4818"/>
                </a:lnTo>
                <a:lnTo>
                  <a:pt x="901" y="4477"/>
                </a:lnTo>
                <a:lnTo>
                  <a:pt x="877" y="4137"/>
                </a:lnTo>
                <a:lnTo>
                  <a:pt x="901" y="3796"/>
                </a:lnTo>
                <a:lnTo>
                  <a:pt x="926" y="3455"/>
                </a:lnTo>
                <a:lnTo>
                  <a:pt x="974" y="2774"/>
                </a:lnTo>
                <a:lnTo>
                  <a:pt x="974" y="2434"/>
                </a:lnTo>
                <a:lnTo>
                  <a:pt x="950" y="2093"/>
                </a:lnTo>
                <a:close/>
                <a:moveTo>
                  <a:pt x="17155" y="5767"/>
                </a:moveTo>
                <a:lnTo>
                  <a:pt x="17106" y="5864"/>
                </a:lnTo>
                <a:lnTo>
                  <a:pt x="17033" y="5986"/>
                </a:lnTo>
                <a:lnTo>
                  <a:pt x="16961" y="6083"/>
                </a:lnTo>
                <a:lnTo>
                  <a:pt x="16863" y="6181"/>
                </a:lnTo>
                <a:lnTo>
                  <a:pt x="16717" y="6302"/>
                </a:lnTo>
                <a:lnTo>
                  <a:pt x="16523" y="6400"/>
                </a:lnTo>
                <a:lnTo>
                  <a:pt x="16523" y="6400"/>
                </a:lnTo>
                <a:lnTo>
                  <a:pt x="16669" y="6229"/>
                </a:lnTo>
                <a:lnTo>
                  <a:pt x="17155" y="5767"/>
                </a:lnTo>
                <a:close/>
                <a:moveTo>
                  <a:pt x="877" y="2093"/>
                </a:moveTo>
                <a:lnTo>
                  <a:pt x="804" y="2434"/>
                </a:lnTo>
                <a:lnTo>
                  <a:pt x="755" y="2799"/>
                </a:lnTo>
                <a:lnTo>
                  <a:pt x="707" y="3164"/>
                </a:lnTo>
                <a:lnTo>
                  <a:pt x="682" y="3553"/>
                </a:lnTo>
                <a:lnTo>
                  <a:pt x="682" y="3918"/>
                </a:lnTo>
                <a:lnTo>
                  <a:pt x="707" y="4283"/>
                </a:lnTo>
                <a:lnTo>
                  <a:pt x="780" y="4648"/>
                </a:lnTo>
                <a:lnTo>
                  <a:pt x="853" y="4988"/>
                </a:lnTo>
                <a:lnTo>
                  <a:pt x="950" y="5232"/>
                </a:lnTo>
                <a:lnTo>
                  <a:pt x="1072" y="5426"/>
                </a:lnTo>
                <a:lnTo>
                  <a:pt x="1242" y="5621"/>
                </a:lnTo>
                <a:lnTo>
                  <a:pt x="1412" y="5767"/>
                </a:lnTo>
                <a:lnTo>
                  <a:pt x="1607" y="5913"/>
                </a:lnTo>
                <a:lnTo>
                  <a:pt x="1801" y="6035"/>
                </a:lnTo>
                <a:lnTo>
                  <a:pt x="2045" y="6132"/>
                </a:lnTo>
                <a:lnTo>
                  <a:pt x="2264" y="6205"/>
                </a:lnTo>
                <a:lnTo>
                  <a:pt x="2580" y="6302"/>
                </a:lnTo>
                <a:lnTo>
                  <a:pt x="2896" y="6351"/>
                </a:lnTo>
                <a:lnTo>
                  <a:pt x="3213" y="6351"/>
                </a:lnTo>
                <a:lnTo>
                  <a:pt x="3553" y="6375"/>
                </a:lnTo>
                <a:lnTo>
                  <a:pt x="4210" y="6327"/>
                </a:lnTo>
                <a:lnTo>
                  <a:pt x="4843" y="6302"/>
                </a:lnTo>
                <a:lnTo>
                  <a:pt x="5695" y="6254"/>
                </a:lnTo>
                <a:lnTo>
                  <a:pt x="6108" y="6254"/>
                </a:lnTo>
                <a:lnTo>
                  <a:pt x="6546" y="6278"/>
                </a:lnTo>
                <a:lnTo>
                  <a:pt x="7203" y="6327"/>
                </a:lnTo>
                <a:lnTo>
                  <a:pt x="7544" y="6327"/>
                </a:lnTo>
                <a:lnTo>
                  <a:pt x="7860" y="6302"/>
                </a:lnTo>
                <a:lnTo>
                  <a:pt x="7836" y="6521"/>
                </a:lnTo>
                <a:lnTo>
                  <a:pt x="7812" y="6521"/>
                </a:lnTo>
                <a:lnTo>
                  <a:pt x="6133" y="6546"/>
                </a:lnTo>
                <a:lnTo>
                  <a:pt x="4454" y="6570"/>
                </a:lnTo>
                <a:lnTo>
                  <a:pt x="2921" y="6546"/>
                </a:lnTo>
                <a:lnTo>
                  <a:pt x="2142" y="6546"/>
                </a:lnTo>
                <a:lnTo>
                  <a:pt x="1753" y="6521"/>
                </a:lnTo>
                <a:lnTo>
                  <a:pt x="1388" y="6473"/>
                </a:lnTo>
                <a:lnTo>
                  <a:pt x="1242" y="6424"/>
                </a:lnTo>
                <a:lnTo>
                  <a:pt x="1096" y="6351"/>
                </a:lnTo>
                <a:lnTo>
                  <a:pt x="974" y="6254"/>
                </a:lnTo>
                <a:lnTo>
                  <a:pt x="877" y="6132"/>
                </a:lnTo>
                <a:lnTo>
                  <a:pt x="780" y="6010"/>
                </a:lnTo>
                <a:lnTo>
                  <a:pt x="731" y="5864"/>
                </a:lnTo>
                <a:lnTo>
                  <a:pt x="609" y="5548"/>
                </a:lnTo>
                <a:lnTo>
                  <a:pt x="536" y="5207"/>
                </a:lnTo>
                <a:lnTo>
                  <a:pt x="512" y="4867"/>
                </a:lnTo>
                <a:lnTo>
                  <a:pt x="488" y="4234"/>
                </a:lnTo>
                <a:lnTo>
                  <a:pt x="463" y="3577"/>
                </a:lnTo>
                <a:lnTo>
                  <a:pt x="488" y="2896"/>
                </a:lnTo>
                <a:lnTo>
                  <a:pt x="488" y="2531"/>
                </a:lnTo>
                <a:lnTo>
                  <a:pt x="463" y="2312"/>
                </a:lnTo>
                <a:lnTo>
                  <a:pt x="439" y="2142"/>
                </a:lnTo>
                <a:lnTo>
                  <a:pt x="877" y="2093"/>
                </a:lnTo>
                <a:close/>
                <a:moveTo>
                  <a:pt x="17179" y="4842"/>
                </a:moveTo>
                <a:lnTo>
                  <a:pt x="17204" y="4964"/>
                </a:lnTo>
                <a:lnTo>
                  <a:pt x="17204" y="5183"/>
                </a:lnTo>
                <a:lnTo>
                  <a:pt x="17204" y="5378"/>
                </a:lnTo>
                <a:lnTo>
                  <a:pt x="16888" y="5597"/>
                </a:lnTo>
                <a:lnTo>
                  <a:pt x="16571" y="5864"/>
                </a:lnTo>
                <a:lnTo>
                  <a:pt x="16401" y="5986"/>
                </a:lnTo>
                <a:lnTo>
                  <a:pt x="16206" y="6132"/>
                </a:lnTo>
                <a:lnTo>
                  <a:pt x="16133" y="6229"/>
                </a:lnTo>
                <a:lnTo>
                  <a:pt x="16060" y="6327"/>
                </a:lnTo>
                <a:lnTo>
                  <a:pt x="16012" y="6424"/>
                </a:lnTo>
                <a:lnTo>
                  <a:pt x="15987" y="6521"/>
                </a:lnTo>
                <a:lnTo>
                  <a:pt x="15744" y="6546"/>
                </a:lnTo>
                <a:lnTo>
                  <a:pt x="15209" y="6570"/>
                </a:lnTo>
                <a:lnTo>
                  <a:pt x="14673" y="6546"/>
                </a:lnTo>
                <a:lnTo>
                  <a:pt x="14138" y="6521"/>
                </a:lnTo>
                <a:lnTo>
                  <a:pt x="13603" y="6521"/>
                </a:lnTo>
                <a:lnTo>
                  <a:pt x="11778" y="6546"/>
                </a:lnTo>
                <a:lnTo>
                  <a:pt x="10488" y="6546"/>
                </a:lnTo>
                <a:lnTo>
                  <a:pt x="10269" y="6570"/>
                </a:lnTo>
                <a:lnTo>
                  <a:pt x="10074" y="6619"/>
                </a:lnTo>
                <a:lnTo>
                  <a:pt x="10050" y="6327"/>
                </a:lnTo>
                <a:lnTo>
                  <a:pt x="10415" y="6351"/>
                </a:lnTo>
                <a:lnTo>
                  <a:pt x="10780" y="6327"/>
                </a:lnTo>
                <a:lnTo>
                  <a:pt x="11510" y="6302"/>
                </a:lnTo>
                <a:lnTo>
                  <a:pt x="12459" y="6254"/>
                </a:lnTo>
                <a:lnTo>
                  <a:pt x="13384" y="6254"/>
                </a:lnTo>
                <a:lnTo>
                  <a:pt x="13968" y="6278"/>
                </a:lnTo>
                <a:lnTo>
                  <a:pt x="14552" y="6302"/>
                </a:lnTo>
                <a:lnTo>
                  <a:pt x="15428" y="6302"/>
                </a:lnTo>
                <a:lnTo>
                  <a:pt x="15720" y="6254"/>
                </a:lnTo>
                <a:lnTo>
                  <a:pt x="15963" y="6205"/>
                </a:lnTo>
                <a:lnTo>
                  <a:pt x="16158" y="6132"/>
                </a:lnTo>
                <a:lnTo>
                  <a:pt x="16328" y="6010"/>
                </a:lnTo>
                <a:lnTo>
                  <a:pt x="16450" y="5889"/>
                </a:lnTo>
                <a:lnTo>
                  <a:pt x="16571" y="5743"/>
                </a:lnTo>
                <a:lnTo>
                  <a:pt x="16669" y="5572"/>
                </a:lnTo>
                <a:lnTo>
                  <a:pt x="16766" y="5402"/>
                </a:lnTo>
                <a:lnTo>
                  <a:pt x="16815" y="5207"/>
                </a:lnTo>
                <a:lnTo>
                  <a:pt x="17179" y="4842"/>
                </a:lnTo>
                <a:close/>
                <a:moveTo>
                  <a:pt x="9174" y="5937"/>
                </a:moveTo>
                <a:lnTo>
                  <a:pt x="9296" y="5986"/>
                </a:lnTo>
                <a:lnTo>
                  <a:pt x="9417" y="6059"/>
                </a:lnTo>
                <a:lnTo>
                  <a:pt x="9515" y="6181"/>
                </a:lnTo>
                <a:lnTo>
                  <a:pt x="9588" y="6351"/>
                </a:lnTo>
                <a:lnTo>
                  <a:pt x="9612" y="6521"/>
                </a:lnTo>
                <a:lnTo>
                  <a:pt x="9612" y="6692"/>
                </a:lnTo>
                <a:lnTo>
                  <a:pt x="9612" y="6911"/>
                </a:lnTo>
                <a:lnTo>
                  <a:pt x="9588" y="7105"/>
                </a:lnTo>
                <a:lnTo>
                  <a:pt x="9515" y="7300"/>
                </a:lnTo>
                <a:lnTo>
                  <a:pt x="9442" y="7470"/>
                </a:lnTo>
                <a:lnTo>
                  <a:pt x="9320" y="7592"/>
                </a:lnTo>
                <a:lnTo>
                  <a:pt x="9247" y="7665"/>
                </a:lnTo>
                <a:lnTo>
                  <a:pt x="9174" y="7689"/>
                </a:lnTo>
                <a:lnTo>
                  <a:pt x="9077" y="7714"/>
                </a:lnTo>
                <a:lnTo>
                  <a:pt x="8834" y="7714"/>
                </a:lnTo>
                <a:lnTo>
                  <a:pt x="8736" y="7689"/>
                </a:lnTo>
                <a:lnTo>
                  <a:pt x="8615" y="7641"/>
                </a:lnTo>
                <a:lnTo>
                  <a:pt x="8517" y="7568"/>
                </a:lnTo>
                <a:lnTo>
                  <a:pt x="8444" y="7495"/>
                </a:lnTo>
                <a:lnTo>
                  <a:pt x="8371" y="7422"/>
                </a:lnTo>
                <a:lnTo>
                  <a:pt x="8323" y="7349"/>
                </a:lnTo>
                <a:lnTo>
                  <a:pt x="8298" y="7251"/>
                </a:lnTo>
                <a:lnTo>
                  <a:pt x="8274" y="7057"/>
                </a:lnTo>
                <a:lnTo>
                  <a:pt x="8250" y="6862"/>
                </a:lnTo>
                <a:lnTo>
                  <a:pt x="8274" y="6692"/>
                </a:lnTo>
                <a:lnTo>
                  <a:pt x="8323" y="6302"/>
                </a:lnTo>
                <a:lnTo>
                  <a:pt x="8371" y="6108"/>
                </a:lnTo>
                <a:lnTo>
                  <a:pt x="8396" y="6035"/>
                </a:lnTo>
                <a:lnTo>
                  <a:pt x="8444" y="5962"/>
                </a:lnTo>
                <a:lnTo>
                  <a:pt x="8542" y="5986"/>
                </a:lnTo>
                <a:lnTo>
                  <a:pt x="8858" y="5937"/>
                </a:lnTo>
                <a:close/>
                <a:moveTo>
                  <a:pt x="8493" y="0"/>
                </a:moveTo>
                <a:lnTo>
                  <a:pt x="7958" y="49"/>
                </a:lnTo>
                <a:lnTo>
                  <a:pt x="7422" y="122"/>
                </a:lnTo>
                <a:lnTo>
                  <a:pt x="7179" y="195"/>
                </a:lnTo>
                <a:lnTo>
                  <a:pt x="6936" y="268"/>
                </a:lnTo>
                <a:lnTo>
                  <a:pt x="6692" y="365"/>
                </a:lnTo>
                <a:lnTo>
                  <a:pt x="6449" y="487"/>
                </a:lnTo>
                <a:lnTo>
                  <a:pt x="6303" y="584"/>
                </a:lnTo>
                <a:lnTo>
                  <a:pt x="6157" y="706"/>
                </a:lnTo>
                <a:lnTo>
                  <a:pt x="6035" y="852"/>
                </a:lnTo>
                <a:lnTo>
                  <a:pt x="5938" y="1022"/>
                </a:lnTo>
                <a:lnTo>
                  <a:pt x="5841" y="1193"/>
                </a:lnTo>
                <a:lnTo>
                  <a:pt x="5792" y="1387"/>
                </a:lnTo>
                <a:lnTo>
                  <a:pt x="5792" y="1558"/>
                </a:lnTo>
                <a:lnTo>
                  <a:pt x="5841" y="1728"/>
                </a:lnTo>
                <a:lnTo>
                  <a:pt x="4332" y="1704"/>
                </a:lnTo>
                <a:lnTo>
                  <a:pt x="3188" y="1655"/>
                </a:lnTo>
                <a:lnTo>
                  <a:pt x="2045" y="1606"/>
                </a:lnTo>
                <a:lnTo>
                  <a:pt x="853" y="1606"/>
                </a:lnTo>
                <a:lnTo>
                  <a:pt x="609" y="1631"/>
                </a:lnTo>
                <a:lnTo>
                  <a:pt x="366" y="1679"/>
                </a:lnTo>
                <a:lnTo>
                  <a:pt x="147" y="1752"/>
                </a:lnTo>
                <a:lnTo>
                  <a:pt x="74" y="1801"/>
                </a:lnTo>
                <a:lnTo>
                  <a:pt x="50" y="1825"/>
                </a:lnTo>
                <a:lnTo>
                  <a:pt x="1" y="1923"/>
                </a:lnTo>
                <a:lnTo>
                  <a:pt x="1" y="2020"/>
                </a:lnTo>
                <a:lnTo>
                  <a:pt x="50" y="2117"/>
                </a:lnTo>
                <a:lnTo>
                  <a:pt x="25" y="2336"/>
                </a:lnTo>
                <a:lnTo>
                  <a:pt x="25" y="2580"/>
                </a:lnTo>
                <a:lnTo>
                  <a:pt x="25" y="3042"/>
                </a:lnTo>
                <a:lnTo>
                  <a:pt x="1" y="3869"/>
                </a:lnTo>
                <a:lnTo>
                  <a:pt x="1" y="4258"/>
                </a:lnTo>
                <a:lnTo>
                  <a:pt x="25" y="4672"/>
                </a:lnTo>
                <a:lnTo>
                  <a:pt x="50" y="4988"/>
                </a:lnTo>
                <a:lnTo>
                  <a:pt x="98" y="5329"/>
                </a:lnTo>
                <a:lnTo>
                  <a:pt x="171" y="5645"/>
                </a:lnTo>
                <a:lnTo>
                  <a:pt x="269" y="5962"/>
                </a:lnTo>
                <a:lnTo>
                  <a:pt x="220" y="6010"/>
                </a:lnTo>
                <a:lnTo>
                  <a:pt x="220" y="6083"/>
                </a:lnTo>
                <a:lnTo>
                  <a:pt x="171" y="7251"/>
                </a:lnTo>
                <a:lnTo>
                  <a:pt x="147" y="8419"/>
                </a:lnTo>
                <a:lnTo>
                  <a:pt x="147" y="10731"/>
                </a:lnTo>
                <a:lnTo>
                  <a:pt x="147" y="11169"/>
                </a:lnTo>
                <a:lnTo>
                  <a:pt x="123" y="11582"/>
                </a:lnTo>
                <a:lnTo>
                  <a:pt x="50" y="12410"/>
                </a:lnTo>
                <a:lnTo>
                  <a:pt x="25" y="12775"/>
                </a:lnTo>
                <a:lnTo>
                  <a:pt x="25" y="13140"/>
                </a:lnTo>
                <a:lnTo>
                  <a:pt x="50" y="13310"/>
                </a:lnTo>
                <a:lnTo>
                  <a:pt x="98" y="13505"/>
                </a:lnTo>
                <a:lnTo>
                  <a:pt x="147" y="13675"/>
                </a:lnTo>
                <a:lnTo>
                  <a:pt x="220" y="13845"/>
                </a:lnTo>
                <a:lnTo>
                  <a:pt x="317" y="13991"/>
                </a:lnTo>
                <a:lnTo>
                  <a:pt x="415" y="14113"/>
                </a:lnTo>
                <a:lnTo>
                  <a:pt x="561" y="14210"/>
                </a:lnTo>
                <a:lnTo>
                  <a:pt x="707" y="14283"/>
                </a:lnTo>
                <a:lnTo>
                  <a:pt x="877" y="14356"/>
                </a:lnTo>
                <a:lnTo>
                  <a:pt x="1047" y="14405"/>
                </a:lnTo>
                <a:lnTo>
                  <a:pt x="1412" y="14454"/>
                </a:lnTo>
                <a:lnTo>
                  <a:pt x="1801" y="14478"/>
                </a:lnTo>
                <a:lnTo>
                  <a:pt x="2191" y="14454"/>
                </a:lnTo>
                <a:lnTo>
                  <a:pt x="2848" y="14405"/>
                </a:lnTo>
                <a:lnTo>
                  <a:pt x="3894" y="14332"/>
                </a:lnTo>
                <a:lnTo>
                  <a:pt x="4940" y="14308"/>
                </a:lnTo>
                <a:lnTo>
                  <a:pt x="7009" y="14235"/>
                </a:lnTo>
                <a:lnTo>
                  <a:pt x="9369" y="14210"/>
                </a:lnTo>
                <a:lnTo>
                  <a:pt x="11729" y="14235"/>
                </a:lnTo>
                <a:lnTo>
                  <a:pt x="12824" y="14283"/>
                </a:lnTo>
                <a:lnTo>
                  <a:pt x="13919" y="14332"/>
                </a:lnTo>
                <a:lnTo>
                  <a:pt x="15014" y="14356"/>
                </a:lnTo>
                <a:lnTo>
                  <a:pt x="16279" y="14356"/>
                </a:lnTo>
                <a:lnTo>
                  <a:pt x="16450" y="14332"/>
                </a:lnTo>
                <a:lnTo>
                  <a:pt x="16620" y="14283"/>
                </a:lnTo>
                <a:lnTo>
                  <a:pt x="16766" y="14235"/>
                </a:lnTo>
                <a:lnTo>
                  <a:pt x="16888" y="14162"/>
                </a:lnTo>
                <a:lnTo>
                  <a:pt x="17009" y="14089"/>
                </a:lnTo>
                <a:lnTo>
                  <a:pt x="17131" y="14016"/>
                </a:lnTo>
                <a:lnTo>
                  <a:pt x="17228" y="13918"/>
                </a:lnTo>
                <a:lnTo>
                  <a:pt x="17398" y="13675"/>
                </a:lnTo>
                <a:lnTo>
                  <a:pt x="17544" y="13407"/>
                </a:lnTo>
                <a:lnTo>
                  <a:pt x="17642" y="13091"/>
                </a:lnTo>
                <a:lnTo>
                  <a:pt x="17690" y="12750"/>
                </a:lnTo>
                <a:lnTo>
                  <a:pt x="17739" y="12337"/>
                </a:lnTo>
                <a:lnTo>
                  <a:pt x="17763" y="11631"/>
                </a:lnTo>
                <a:lnTo>
                  <a:pt x="17812" y="9733"/>
                </a:lnTo>
                <a:lnTo>
                  <a:pt x="17812" y="8760"/>
                </a:lnTo>
                <a:lnTo>
                  <a:pt x="17812" y="7860"/>
                </a:lnTo>
                <a:lnTo>
                  <a:pt x="17763" y="7154"/>
                </a:lnTo>
                <a:lnTo>
                  <a:pt x="17739" y="6911"/>
                </a:lnTo>
                <a:lnTo>
                  <a:pt x="17715" y="6765"/>
                </a:lnTo>
                <a:lnTo>
                  <a:pt x="17690" y="6692"/>
                </a:lnTo>
                <a:lnTo>
                  <a:pt x="17642" y="6643"/>
                </a:lnTo>
                <a:lnTo>
                  <a:pt x="17569" y="6619"/>
                </a:lnTo>
                <a:lnTo>
                  <a:pt x="17520" y="6619"/>
                </a:lnTo>
                <a:lnTo>
                  <a:pt x="17447" y="6643"/>
                </a:lnTo>
                <a:lnTo>
                  <a:pt x="17398" y="6667"/>
                </a:lnTo>
                <a:lnTo>
                  <a:pt x="17350" y="6692"/>
                </a:lnTo>
                <a:lnTo>
                  <a:pt x="17325" y="6740"/>
                </a:lnTo>
                <a:lnTo>
                  <a:pt x="17228" y="6765"/>
                </a:lnTo>
                <a:lnTo>
                  <a:pt x="17155" y="6813"/>
                </a:lnTo>
                <a:lnTo>
                  <a:pt x="16985" y="6959"/>
                </a:lnTo>
                <a:lnTo>
                  <a:pt x="16839" y="7130"/>
                </a:lnTo>
                <a:lnTo>
                  <a:pt x="16717" y="7276"/>
                </a:lnTo>
                <a:lnTo>
                  <a:pt x="16547" y="7495"/>
                </a:lnTo>
                <a:lnTo>
                  <a:pt x="16401" y="7762"/>
                </a:lnTo>
                <a:lnTo>
                  <a:pt x="16328" y="7908"/>
                </a:lnTo>
                <a:lnTo>
                  <a:pt x="16255" y="8054"/>
                </a:lnTo>
                <a:lnTo>
                  <a:pt x="16231" y="8176"/>
                </a:lnTo>
                <a:lnTo>
                  <a:pt x="16206" y="8322"/>
                </a:lnTo>
                <a:lnTo>
                  <a:pt x="16231" y="8371"/>
                </a:lnTo>
                <a:lnTo>
                  <a:pt x="16255" y="8395"/>
                </a:lnTo>
                <a:lnTo>
                  <a:pt x="16304" y="8395"/>
                </a:lnTo>
                <a:lnTo>
                  <a:pt x="16401" y="8346"/>
                </a:lnTo>
                <a:lnTo>
                  <a:pt x="16498" y="8273"/>
                </a:lnTo>
                <a:lnTo>
                  <a:pt x="16644" y="8103"/>
                </a:lnTo>
                <a:lnTo>
                  <a:pt x="16766" y="7884"/>
                </a:lnTo>
                <a:lnTo>
                  <a:pt x="16888" y="7689"/>
                </a:lnTo>
                <a:lnTo>
                  <a:pt x="17106" y="7373"/>
                </a:lnTo>
                <a:lnTo>
                  <a:pt x="17350" y="7057"/>
                </a:lnTo>
                <a:lnTo>
                  <a:pt x="17398" y="7762"/>
                </a:lnTo>
                <a:lnTo>
                  <a:pt x="17301" y="7787"/>
                </a:lnTo>
                <a:lnTo>
                  <a:pt x="17179" y="7811"/>
                </a:lnTo>
                <a:lnTo>
                  <a:pt x="17082" y="7884"/>
                </a:lnTo>
                <a:lnTo>
                  <a:pt x="16985" y="7957"/>
                </a:lnTo>
                <a:lnTo>
                  <a:pt x="16790" y="8152"/>
                </a:lnTo>
                <a:lnTo>
                  <a:pt x="16669" y="8322"/>
                </a:lnTo>
                <a:lnTo>
                  <a:pt x="16450" y="8590"/>
                </a:lnTo>
                <a:lnTo>
                  <a:pt x="16231" y="8882"/>
                </a:lnTo>
                <a:lnTo>
                  <a:pt x="16109" y="9101"/>
                </a:lnTo>
                <a:lnTo>
                  <a:pt x="16060" y="9198"/>
                </a:lnTo>
                <a:lnTo>
                  <a:pt x="16036" y="9271"/>
                </a:lnTo>
                <a:lnTo>
                  <a:pt x="16060" y="9320"/>
                </a:lnTo>
                <a:lnTo>
                  <a:pt x="16060" y="9393"/>
                </a:lnTo>
                <a:lnTo>
                  <a:pt x="16109" y="9417"/>
                </a:lnTo>
                <a:lnTo>
                  <a:pt x="16182" y="9417"/>
                </a:lnTo>
                <a:lnTo>
                  <a:pt x="16255" y="9368"/>
                </a:lnTo>
                <a:lnTo>
                  <a:pt x="16352" y="9271"/>
                </a:lnTo>
                <a:lnTo>
                  <a:pt x="16523" y="9028"/>
                </a:lnTo>
                <a:lnTo>
                  <a:pt x="16620" y="8882"/>
                </a:lnTo>
                <a:lnTo>
                  <a:pt x="16815" y="8638"/>
                </a:lnTo>
                <a:lnTo>
                  <a:pt x="16985" y="8419"/>
                </a:lnTo>
                <a:lnTo>
                  <a:pt x="17204" y="8200"/>
                </a:lnTo>
                <a:lnTo>
                  <a:pt x="17398" y="8006"/>
                </a:lnTo>
                <a:lnTo>
                  <a:pt x="17423" y="8468"/>
                </a:lnTo>
                <a:lnTo>
                  <a:pt x="17252" y="8565"/>
                </a:lnTo>
                <a:lnTo>
                  <a:pt x="17106" y="8687"/>
                </a:lnTo>
                <a:lnTo>
                  <a:pt x="16839" y="8955"/>
                </a:lnTo>
                <a:lnTo>
                  <a:pt x="16669" y="9149"/>
                </a:lnTo>
                <a:lnTo>
                  <a:pt x="16498" y="9368"/>
                </a:lnTo>
                <a:lnTo>
                  <a:pt x="16352" y="9587"/>
                </a:lnTo>
                <a:lnTo>
                  <a:pt x="16304" y="9709"/>
                </a:lnTo>
                <a:lnTo>
                  <a:pt x="16255" y="9831"/>
                </a:lnTo>
                <a:lnTo>
                  <a:pt x="16255" y="9879"/>
                </a:lnTo>
                <a:lnTo>
                  <a:pt x="16279" y="9904"/>
                </a:lnTo>
                <a:lnTo>
                  <a:pt x="16304" y="9928"/>
                </a:lnTo>
                <a:lnTo>
                  <a:pt x="16352" y="9928"/>
                </a:lnTo>
                <a:lnTo>
                  <a:pt x="16450" y="9879"/>
                </a:lnTo>
                <a:lnTo>
                  <a:pt x="16547" y="9806"/>
                </a:lnTo>
                <a:lnTo>
                  <a:pt x="16693" y="9660"/>
                </a:lnTo>
                <a:lnTo>
                  <a:pt x="16839" y="9514"/>
                </a:lnTo>
                <a:lnTo>
                  <a:pt x="16961" y="9320"/>
                </a:lnTo>
                <a:lnTo>
                  <a:pt x="17423" y="8784"/>
                </a:lnTo>
                <a:lnTo>
                  <a:pt x="17423" y="9076"/>
                </a:lnTo>
                <a:lnTo>
                  <a:pt x="17423" y="9101"/>
                </a:lnTo>
                <a:lnTo>
                  <a:pt x="17082" y="9441"/>
                </a:lnTo>
                <a:lnTo>
                  <a:pt x="16742" y="9806"/>
                </a:lnTo>
                <a:lnTo>
                  <a:pt x="16425" y="10123"/>
                </a:lnTo>
                <a:lnTo>
                  <a:pt x="16304" y="10293"/>
                </a:lnTo>
                <a:lnTo>
                  <a:pt x="16255" y="10366"/>
                </a:lnTo>
                <a:lnTo>
                  <a:pt x="16206" y="10463"/>
                </a:lnTo>
                <a:lnTo>
                  <a:pt x="16206" y="10512"/>
                </a:lnTo>
                <a:lnTo>
                  <a:pt x="16231" y="10536"/>
                </a:lnTo>
                <a:lnTo>
                  <a:pt x="16255" y="10561"/>
                </a:lnTo>
                <a:lnTo>
                  <a:pt x="16304" y="10561"/>
                </a:lnTo>
                <a:lnTo>
                  <a:pt x="16401" y="10512"/>
                </a:lnTo>
                <a:lnTo>
                  <a:pt x="16474" y="10463"/>
                </a:lnTo>
                <a:lnTo>
                  <a:pt x="16620" y="10293"/>
                </a:lnTo>
                <a:lnTo>
                  <a:pt x="16888" y="9977"/>
                </a:lnTo>
                <a:lnTo>
                  <a:pt x="17155" y="9612"/>
                </a:lnTo>
                <a:lnTo>
                  <a:pt x="17423" y="9222"/>
                </a:lnTo>
                <a:lnTo>
                  <a:pt x="17423" y="9928"/>
                </a:lnTo>
                <a:lnTo>
                  <a:pt x="17398" y="9928"/>
                </a:lnTo>
                <a:lnTo>
                  <a:pt x="16961" y="10293"/>
                </a:lnTo>
                <a:lnTo>
                  <a:pt x="16766" y="10488"/>
                </a:lnTo>
                <a:lnTo>
                  <a:pt x="16547" y="10682"/>
                </a:lnTo>
                <a:lnTo>
                  <a:pt x="16377" y="10853"/>
                </a:lnTo>
                <a:lnTo>
                  <a:pt x="16231" y="11047"/>
                </a:lnTo>
                <a:lnTo>
                  <a:pt x="16158" y="11145"/>
                </a:lnTo>
                <a:lnTo>
                  <a:pt x="16109" y="11266"/>
                </a:lnTo>
                <a:lnTo>
                  <a:pt x="16085" y="11388"/>
                </a:lnTo>
                <a:lnTo>
                  <a:pt x="16085" y="11485"/>
                </a:lnTo>
                <a:lnTo>
                  <a:pt x="16133" y="11534"/>
                </a:lnTo>
                <a:lnTo>
                  <a:pt x="16206" y="11558"/>
                </a:lnTo>
                <a:lnTo>
                  <a:pt x="16304" y="11509"/>
                </a:lnTo>
                <a:lnTo>
                  <a:pt x="16377" y="11461"/>
                </a:lnTo>
                <a:lnTo>
                  <a:pt x="16547" y="11291"/>
                </a:lnTo>
                <a:lnTo>
                  <a:pt x="16669" y="11096"/>
                </a:lnTo>
                <a:lnTo>
                  <a:pt x="16790" y="10926"/>
                </a:lnTo>
                <a:lnTo>
                  <a:pt x="17423" y="10196"/>
                </a:lnTo>
                <a:lnTo>
                  <a:pt x="17423" y="10755"/>
                </a:lnTo>
                <a:lnTo>
                  <a:pt x="17033" y="11096"/>
                </a:lnTo>
                <a:lnTo>
                  <a:pt x="16669" y="11436"/>
                </a:lnTo>
                <a:lnTo>
                  <a:pt x="16498" y="11607"/>
                </a:lnTo>
                <a:lnTo>
                  <a:pt x="16352" y="11777"/>
                </a:lnTo>
                <a:lnTo>
                  <a:pt x="16231" y="11972"/>
                </a:lnTo>
                <a:lnTo>
                  <a:pt x="16182" y="12093"/>
                </a:lnTo>
                <a:lnTo>
                  <a:pt x="16158" y="12191"/>
                </a:lnTo>
                <a:lnTo>
                  <a:pt x="16158" y="12239"/>
                </a:lnTo>
                <a:lnTo>
                  <a:pt x="16182" y="12288"/>
                </a:lnTo>
                <a:lnTo>
                  <a:pt x="16279" y="12288"/>
                </a:lnTo>
                <a:lnTo>
                  <a:pt x="16352" y="12239"/>
                </a:lnTo>
                <a:lnTo>
                  <a:pt x="16450" y="12166"/>
                </a:lnTo>
                <a:lnTo>
                  <a:pt x="16596" y="11996"/>
                </a:lnTo>
                <a:lnTo>
                  <a:pt x="16888" y="11655"/>
                </a:lnTo>
                <a:lnTo>
                  <a:pt x="17423" y="10999"/>
                </a:lnTo>
                <a:lnTo>
                  <a:pt x="17398" y="11485"/>
                </a:lnTo>
                <a:lnTo>
                  <a:pt x="17301" y="11582"/>
                </a:lnTo>
                <a:lnTo>
                  <a:pt x="17204" y="11680"/>
                </a:lnTo>
                <a:lnTo>
                  <a:pt x="17009" y="11899"/>
                </a:lnTo>
                <a:lnTo>
                  <a:pt x="16863" y="12045"/>
                </a:lnTo>
                <a:lnTo>
                  <a:pt x="16693" y="12191"/>
                </a:lnTo>
                <a:lnTo>
                  <a:pt x="16328" y="12410"/>
                </a:lnTo>
                <a:lnTo>
                  <a:pt x="16158" y="12556"/>
                </a:lnTo>
                <a:lnTo>
                  <a:pt x="15914" y="12750"/>
                </a:lnTo>
                <a:lnTo>
                  <a:pt x="15817" y="12848"/>
                </a:lnTo>
                <a:lnTo>
                  <a:pt x="15768" y="12969"/>
                </a:lnTo>
                <a:lnTo>
                  <a:pt x="15744" y="13018"/>
                </a:lnTo>
                <a:lnTo>
                  <a:pt x="15744" y="13067"/>
                </a:lnTo>
                <a:lnTo>
                  <a:pt x="15768" y="13115"/>
                </a:lnTo>
                <a:lnTo>
                  <a:pt x="15817" y="13164"/>
                </a:lnTo>
                <a:lnTo>
                  <a:pt x="15866" y="13213"/>
                </a:lnTo>
                <a:lnTo>
                  <a:pt x="15939" y="13188"/>
                </a:lnTo>
                <a:lnTo>
                  <a:pt x="16012" y="13164"/>
                </a:lnTo>
                <a:lnTo>
                  <a:pt x="16085" y="13140"/>
                </a:lnTo>
                <a:lnTo>
                  <a:pt x="16377" y="12872"/>
                </a:lnTo>
                <a:lnTo>
                  <a:pt x="16693" y="12653"/>
                </a:lnTo>
                <a:lnTo>
                  <a:pt x="17058" y="12361"/>
                </a:lnTo>
                <a:lnTo>
                  <a:pt x="17228" y="12191"/>
                </a:lnTo>
                <a:lnTo>
                  <a:pt x="17398" y="12020"/>
                </a:lnTo>
                <a:lnTo>
                  <a:pt x="17374" y="12312"/>
                </a:lnTo>
                <a:lnTo>
                  <a:pt x="17228" y="12385"/>
                </a:lnTo>
                <a:lnTo>
                  <a:pt x="17082" y="12507"/>
                </a:lnTo>
                <a:lnTo>
                  <a:pt x="16815" y="12726"/>
                </a:lnTo>
                <a:lnTo>
                  <a:pt x="16620" y="12921"/>
                </a:lnTo>
                <a:lnTo>
                  <a:pt x="16401" y="13115"/>
                </a:lnTo>
                <a:lnTo>
                  <a:pt x="16182" y="13359"/>
                </a:lnTo>
                <a:lnTo>
                  <a:pt x="16109" y="13456"/>
                </a:lnTo>
                <a:lnTo>
                  <a:pt x="16036" y="13578"/>
                </a:lnTo>
                <a:lnTo>
                  <a:pt x="16036" y="13626"/>
                </a:lnTo>
                <a:lnTo>
                  <a:pt x="16036" y="13675"/>
                </a:lnTo>
                <a:lnTo>
                  <a:pt x="16085" y="13699"/>
                </a:lnTo>
                <a:lnTo>
                  <a:pt x="16133" y="13699"/>
                </a:lnTo>
                <a:lnTo>
                  <a:pt x="16255" y="13651"/>
                </a:lnTo>
                <a:lnTo>
                  <a:pt x="16352" y="13602"/>
                </a:lnTo>
                <a:lnTo>
                  <a:pt x="16547" y="13432"/>
                </a:lnTo>
                <a:lnTo>
                  <a:pt x="16888" y="13067"/>
                </a:lnTo>
                <a:lnTo>
                  <a:pt x="17301" y="12677"/>
                </a:lnTo>
                <a:lnTo>
                  <a:pt x="17350" y="12629"/>
                </a:lnTo>
                <a:lnTo>
                  <a:pt x="17350" y="12629"/>
                </a:lnTo>
                <a:lnTo>
                  <a:pt x="17301" y="12969"/>
                </a:lnTo>
                <a:lnTo>
                  <a:pt x="17204" y="13286"/>
                </a:lnTo>
                <a:lnTo>
                  <a:pt x="17131" y="13456"/>
                </a:lnTo>
                <a:lnTo>
                  <a:pt x="17033" y="13578"/>
                </a:lnTo>
                <a:lnTo>
                  <a:pt x="16936" y="13699"/>
                </a:lnTo>
                <a:lnTo>
                  <a:pt x="16815" y="13797"/>
                </a:lnTo>
                <a:lnTo>
                  <a:pt x="16669" y="13894"/>
                </a:lnTo>
                <a:lnTo>
                  <a:pt x="16474" y="13967"/>
                </a:lnTo>
                <a:lnTo>
                  <a:pt x="16279" y="13991"/>
                </a:lnTo>
                <a:lnTo>
                  <a:pt x="15671" y="13991"/>
                </a:lnTo>
                <a:lnTo>
                  <a:pt x="15282" y="13943"/>
                </a:lnTo>
                <a:lnTo>
                  <a:pt x="14162" y="13894"/>
                </a:lnTo>
                <a:lnTo>
                  <a:pt x="13043" y="13821"/>
                </a:lnTo>
                <a:lnTo>
                  <a:pt x="11924" y="13797"/>
                </a:lnTo>
                <a:lnTo>
                  <a:pt x="10780" y="13772"/>
                </a:lnTo>
                <a:lnTo>
                  <a:pt x="8517" y="13772"/>
                </a:lnTo>
                <a:lnTo>
                  <a:pt x="6279" y="13797"/>
                </a:lnTo>
                <a:lnTo>
                  <a:pt x="4016" y="13870"/>
                </a:lnTo>
                <a:lnTo>
                  <a:pt x="3651" y="13894"/>
                </a:lnTo>
                <a:lnTo>
                  <a:pt x="3237" y="13943"/>
                </a:lnTo>
                <a:lnTo>
                  <a:pt x="2410" y="14016"/>
                </a:lnTo>
                <a:lnTo>
                  <a:pt x="1996" y="14040"/>
                </a:lnTo>
                <a:lnTo>
                  <a:pt x="1582" y="14016"/>
                </a:lnTo>
                <a:lnTo>
                  <a:pt x="1193" y="13943"/>
                </a:lnTo>
                <a:lnTo>
                  <a:pt x="1023" y="13894"/>
                </a:lnTo>
                <a:lnTo>
                  <a:pt x="828" y="13821"/>
                </a:lnTo>
                <a:lnTo>
                  <a:pt x="755" y="13772"/>
                </a:lnTo>
                <a:lnTo>
                  <a:pt x="682" y="13699"/>
                </a:lnTo>
                <a:lnTo>
                  <a:pt x="609" y="13626"/>
                </a:lnTo>
                <a:lnTo>
                  <a:pt x="561" y="13529"/>
                </a:lnTo>
                <a:lnTo>
                  <a:pt x="512" y="13334"/>
                </a:lnTo>
                <a:lnTo>
                  <a:pt x="488" y="13115"/>
                </a:lnTo>
                <a:lnTo>
                  <a:pt x="463" y="12896"/>
                </a:lnTo>
                <a:lnTo>
                  <a:pt x="488" y="12677"/>
                </a:lnTo>
                <a:lnTo>
                  <a:pt x="536" y="12288"/>
                </a:lnTo>
                <a:lnTo>
                  <a:pt x="585" y="11412"/>
                </a:lnTo>
                <a:lnTo>
                  <a:pt x="609" y="10561"/>
                </a:lnTo>
                <a:lnTo>
                  <a:pt x="609" y="9563"/>
                </a:lnTo>
                <a:lnTo>
                  <a:pt x="634" y="8565"/>
                </a:lnTo>
                <a:lnTo>
                  <a:pt x="634" y="7543"/>
                </a:lnTo>
                <a:lnTo>
                  <a:pt x="609" y="6546"/>
                </a:lnTo>
                <a:lnTo>
                  <a:pt x="731" y="6667"/>
                </a:lnTo>
                <a:lnTo>
                  <a:pt x="853" y="6765"/>
                </a:lnTo>
                <a:lnTo>
                  <a:pt x="999" y="6862"/>
                </a:lnTo>
                <a:lnTo>
                  <a:pt x="1144" y="6911"/>
                </a:lnTo>
                <a:lnTo>
                  <a:pt x="1315" y="6959"/>
                </a:lnTo>
                <a:lnTo>
                  <a:pt x="1485" y="6984"/>
                </a:lnTo>
                <a:lnTo>
                  <a:pt x="1290" y="7154"/>
                </a:lnTo>
                <a:lnTo>
                  <a:pt x="1193" y="7227"/>
                </a:lnTo>
                <a:lnTo>
                  <a:pt x="1096" y="7324"/>
                </a:lnTo>
                <a:lnTo>
                  <a:pt x="1047" y="7373"/>
                </a:lnTo>
                <a:lnTo>
                  <a:pt x="1023" y="7446"/>
                </a:lnTo>
                <a:lnTo>
                  <a:pt x="1047" y="7495"/>
                </a:lnTo>
                <a:lnTo>
                  <a:pt x="1096" y="7543"/>
                </a:lnTo>
                <a:lnTo>
                  <a:pt x="1169" y="7592"/>
                </a:lnTo>
                <a:lnTo>
                  <a:pt x="1217" y="7592"/>
                </a:lnTo>
                <a:lnTo>
                  <a:pt x="1242" y="7568"/>
                </a:lnTo>
                <a:lnTo>
                  <a:pt x="1363" y="7470"/>
                </a:lnTo>
                <a:lnTo>
                  <a:pt x="1509" y="7349"/>
                </a:lnTo>
                <a:lnTo>
                  <a:pt x="1704" y="7154"/>
                </a:lnTo>
                <a:lnTo>
                  <a:pt x="1826" y="7008"/>
                </a:lnTo>
                <a:lnTo>
                  <a:pt x="2020" y="7032"/>
                </a:lnTo>
                <a:lnTo>
                  <a:pt x="2264" y="7032"/>
                </a:lnTo>
                <a:lnTo>
                  <a:pt x="2093" y="7154"/>
                </a:lnTo>
                <a:lnTo>
                  <a:pt x="1850" y="7349"/>
                </a:lnTo>
                <a:lnTo>
                  <a:pt x="1753" y="7446"/>
                </a:lnTo>
                <a:lnTo>
                  <a:pt x="1680" y="7543"/>
                </a:lnTo>
                <a:lnTo>
                  <a:pt x="1655" y="7641"/>
                </a:lnTo>
                <a:lnTo>
                  <a:pt x="1680" y="7714"/>
                </a:lnTo>
                <a:lnTo>
                  <a:pt x="1753" y="7738"/>
                </a:lnTo>
                <a:lnTo>
                  <a:pt x="1850" y="7714"/>
                </a:lnTo>
                <a:lnTo>
                  <a:pt x="1947" y="7665"/>
                </a:lnTo>
                <a:lnTo>
                  <a:pt x="2045" y="7568"/>
                </a:lnTo>
                <a:lnTo>
                  <a:pt x="2239" y="7373"/>
                </a:lnTo>
                <a:lnTo>
                  <a:pt x="2410" y="7203"/>
                </a:lnTo>
                <a:lnTo>
                  <a:pt x="2580" y="7032"/>
                </a:lnTo>
                <a:lnTo>
                  <a:pt x="2775" y="7032"/>
                </a:lnTo>
                <a:lnTo>
                  <a:pt x="2726" y="7081"/>
                </a:lnTo>
                <a:lnTo>
                  <a:pt x="2483" y="7276"/>
                </a:lnTo>
                <a:lnTo>
                  <a:pt x="2361" y="7397"/>
                </a:lnTo>
                <a:lnTo>
                  <a:pt x="2288" y="7519"/>
                </a:lnTo>
                <a:lnTo>
                  <a:pt x="2264" y="7568"/>
                </a:lnTo>
                <a:lnTo>
                  <a:pt x="2264" y="7641"/>
                </a:lnTo>
                <a:lnTo>
                  <a:pt x="2288" y="7689"/>
                </a:lnTo>
                <a:lnTo>
                  <a:pt x="2312" y="7738"/>
                </a:lnTo>
                <a:lnTo>
                  <a:pt x="2361" y="7762"/>
                </a:lnTo>
                <a:lnTo>
                  <a:pt x="2410" y="7787"/>
                </a:lnTo>
                <a:lnTo>
                  <a:pt x="2458" y="7787"/>
                </a:lnTo>
                <a:lnTo>
                  <a:pt x="2531" y="7762"/>
                </a:lnTo>
                <a:lnTo>
                  <a:pt x="2653" y="7665"/>
                </a:lnTo>
                <a:lnTo>
                  <a:pt x="2848" y="7470"/>
                </a:lnTo>
                <a:lnTo>
                  <a:pt x="3042" y="7251"/>
                </a:lnTo>
                <a:lnTo>
                  <a:pt x="3140" y="7154"/>
                </a:lnTo>
                <a:lnTo>
                  <a:pt x="3188" y="7057"/>
                </a:lnTo>
                <a:lnTo>
                  <a:pt x="3505" y="7057"/>
                </a:lnTo>
                <a:lnTo>
                  <a:pt x="3261" y="7203"/>
                </a:lnTo>
                <a:lnTo>
                  <a:pt x="3067" y="7349"/>
                </a:lnTo>
                <a:lnTo>
                  <a:pt x="2969" y="7446"/>
                </a:lnTo>
                <a:lnTo>
                  <a:pt x="2921" y="7543"/>
                </a:lnTo>
                <a:lnTo>
                  <a:pt x="2896" y="7616"/>
                </a:lnTo>
                <a:lnTo>
                  <a:pt x="2896" y="7665"/>
                </a:lnTo>
                <a:lnTo>
                  <a:pt x="2921" y="7714"/>
                </a:lnTo>
                <a:lnTo>
                  <a:pt x="2945" y="7738"/>
                </a:lnTo>
                <a:lnTo>
                  <a:pt x="2994" y="7762"/>
                </a:lnTo>
                <a:lnTo>
                  <a:pt x="3042" y="7787"/>
                </a:lnTo>
                <a:lnTo>
                  <a:pt x="3091" y="7762"/>
                </a:lnTo>
                <a:lnTo>
                  <a:pt x="3164" y="7738"/>
                </a:lnTo>
                <a:lnTo>
                  <a:pt x="3310" y="7568"/>
                </a:lnTo>
                <a:lnTo>
                  <a:pt x="3456" y="7397"/>
                </a:lnTo>
                <a:lnTo>
                  <a:pt x="3748" y="7057"/>
                </a:lnTo>
                <a:lnTo>
                  <a:pt x="4186" y="7057"/>
                </a:lnTo>
                <a:lnTo>
                  <a:pt x="4040" y="7154"/>
                </a:lnTo>
                <a:lnTo>
                  <a:pt x="3870" y="7324"/>
                </a:lnTo>
                <a:lnTo>
                  <a:pt x="3724" y="7495"/>
                </a:lnTo>
                <a:lnTo>
                  <a:pt x="3699" y="7568"/>
                </a:lnTo>
                <a:lnTo>
                  <a:pt x="3699" y="7616"/>
                </a:lnTo>
                <a:lnTo>
                  <a:pt x="3724" y="7665"/>
                </a:lnTo>
                <a:lnTo>
                  <a:pt x="3772" y="7714"/>
                </a:lnTo>
                <a:lnTo>
                  <a:pt x="3845" y="7738"/>
                </a:lnTo>
                <a:lnTo>
                  <a:pt x="3894" y="7738"/>
                </a:lnTo>
                <a:lnTo>
                  <a:pt x="3967" y="7714"/>
                </a:lnTo>
                <a:lnTo>
                  <a:pt x="4016" y="7665"/>
                </a:lnTo>
                <a:lnTo>
                  <a:pt x="4137" y="7495"/>
                </a:lnTo>
                <a:lnTo>
                  <a:pt x="4259" y="7324"/>
                </a:lnTo>
                <a:lnTo>
                  <a:pt x="4332" y="7203"/>
                </a:lnTo>
                <a:lnTo>
                  <a:pt x="4381" y="7057"/>
                </a:lnTo>
                <a:lnTo>
                  <a:pt x="4624" y="7057"/>
                </a:lnTo>
                <a:lnTo>
                  <a:pt x="4502" y="7154"/>
                </a:lnTo>
                <a:lnTo>
                  <a:pt x="4405" y="7300"/>
                </a:lnTo>
                <a:lnTo>
                  <a:pt x="4332" y="7422"/>
                </a:lnTo>
                <a:lnTo>
                  <a:pt x="4259" y="7543"/>
                </a:lnTo>
                <a:lnTo>
                  <a:pt x="4259" y="7616"/>
                </a:lnTo>
                <a:lnTo>
                  <a:pt x="4283" y="7665"/>
                </a:lnTo>
                <a:lnTo>
                  <a:pt x="4308" y="7714"/>
                </a:lnTo>
                <a:lnTo>
                  <a:pt x="4356" y="7762"/>
                </a:lnTo>
                <a:lnTo>
                  <a:pt x="4405" y="7787"/>
                </a:lnTo>
                <a:lnTo>
                  <a:pt x="4454" y="7787"/>
                </a:lnTo>
                <a:lnTo>
                  <a:pt x="4527" y="7762"/>
                </a:lnTo>
                <a:lnTo>
                  <a:pt x="4575" y="7738"/>
                </a:lnTo>
                <a:lnTo>
                  <a:pt x="4600" y="7689"/>
                </a:lnTo>
                <a:lnTo>
                  <a:pt x="4746" y="7495"/>
                </a:lnTo>
                <a:lnTo>
                  <a:pt x="4867" y="7300"/>
                </a:lnTo>
                <a:lnTo>
                  <a:pt x="4965" y="7178"/>
                </a:lnTo>
                <a:lnTo>
                  <a:pt x="5038" y="7032"/>
                </a:lnTo>
                <a:lnTo>
                  <a:pt x="5354" y="7032"/>
                </a:lnTo>
                <a:lnTo>
                  <a:pt x="5208" y="7178"/>
                </a:lnTo>
                <a:lnTo>
                  <a:pt x="5062" y="7373"/>
                </a:lnTo>
                <a:lnTo>
                  <a:pt x="4989" y="7470"/>
                </a:lnTo>
                <a:lnTo>
                  <a:pt x="4940" y="7592"/>
                </a:lnTo>
                <a:lnTo>
                  <a:pt x="4940" y="7641"/>
                </a:lnTo>
                <a:lnTo>
                  <a:pt x="4940" y="7665"/>
                </a:lnTo>
                <a:lnTo>
                  <a:pt x="4989" y="7762"/>
                </a:lnTo>
                <a:lnTo>
                  <a:pt x="5086" y="7787"/>
                </a:lnTo>
                <a:lnTo>
                  <a:pt x="5135" y="7787"/>
                </a:lnTo>
                <a:lnTo>
                  <a:pt x="5159" y="7762"/>
                </a:lnTo>
                <a:lnTo>
                  <a:pt x="5257" y="7689"/>
                </a:lnTo>
                <a:lnTo>
                  <a:pt x="5330" y="7616"/>
                </a:lnTo>
                <a:lnTo>
                  <a:pt x="5451" y="7422"/>
                </a:lnTo>
                <a:lnTo>
                  <a:pt x="5670" y="7032"/>
                </a:lnTo>
                <a:lnTo>
                  <a:pt x="6011" y="7032"/>
                </a:lnTo>
                <a:lnTo>
                  <a:pt x="5889" y="7130"/>
                </a:lnTo>
                <a:lnTo>
                  <a:pt x="5719" y="7300"/>
                </a:lnTo>
                <a:lnTo>
                  <a:pt x="5573" y="7495"/>
                </a:lnTo>
                <a:lnTo>
                  <a:pt x="5549" y="7568"/>
                </a:lnTo>
                <a:lnTo>
                  <a:pt x="5573" y="7616"/>
                </a:lnTo>
                <a:lnTo>
                  <a:pt x="5597" y="7665"/>
                </a:lnTo>
                <a:lnTo>
                  <a:pt x="5646" y="7714"/>
                </a:lnTo>
                <a:lnTo>
                  <a:pt x="5695" y="7738"/>
                </a:lnTo>
                <a:lnTo>
                  <a:pt x="5743" y="7738"/>
                </a:lnTo>
                <a:lnTo>
                  <a:pt x="5816" y="7714"/>
                </a:lnTo>
                <a:lnTo>
                  <a:pt x="5865" y="7665"/>
                </a:lnTo>
                <a:lnTo>
                  <a:pt x="6060" y="7349"/>
                </a:lnTo>
                <a:lnTo>
                  <a:pt x="6157" y="7178"/>
                </a:lnTo>
                <a:lnTo>
                  <a:pt x="6230" y="7032"/>
                </a:lnTo>
                <a:lnTo>
                  <a:pt x="6936" y="7008"/>
                </a:lnTo>
                <a:lnTo>
                  <a:pt x="6936" y="7008"/>
                </a:lnTo>
                <a:lnTo>
                  <a:pt x="6765" y="7154"/>
                </a:lnTo>
                <a:lnTo>
                  <a:pt x="6619" y="7276"/>
                </a:lnTo>
                <a:lnTo>
                  <a:pt x="6449" y="7422"/>
                </a:lnTo>
                <a:lnTo>
                  <a:pt x="6303" y="7592"/>
                </a:lnTo>
                <a:lnTo>
                  <a:pt x="6279" y="7641"/>
                </a:lnTo>
                <a:lnTo>
                  <a:pt x="6254" y="7714"/>
                </a:lnTo>
                <a:lnTo>
                  <a:pt x="6279" y="7762"/>
                </a:lnTo>
                <a:lnTo>
                  <a:pt x="6303" y="7811"/>
                </a:lnTo>
                <a:lnTo>
                  <a:pt x="6352" y="7835"/>
                </a:lnTo>
                <a:lnTo>
                  <a:pt x="6400" y="7860"/>
                </a:lnTo>
                <a:lnTo>
                  <a:pt x="6473" y="7835"/>
                </a:lnTo>
                <a:lnTo>
                  <a:pt x="6522" y="7811"/>
                </a:lnTo>
                <a:lnTo>
                  <a:pt x="6790" y="7470"/>
                </a:lnTo>
                <a:lnTo>
                  <a:pt x="6911" y="7251"/>
                </a:lnTo>
                <a:lnTo>
                  <a:pt x="7009" y="7032"/>
                </a:lnTo>
                <a:lnTo>
                  <a:pt x="7009" y="7008"/>
                </a:lnTo>
                <a:lnTo>
                  <a:pt x="7398" y="7008"/>
                </a:lnTo>
                <a:lnTo>
                  <a:pt x="7252" y="7130"/>
                </a:lnTo>
                <a:lnTo>
                  <a:pt x="7106" y="7276"/>
                </a:lnTo>
                <a:lnTo>
                  <a:pt x="6984" y="7446"/>
                </a:lnTo>
                <a:lnTo>
                  <a:pt x="6887" y="7616"/>
                </a:lnTo>
                <a:lnTo>
                  <a:pt x="6863" y="7689"/>
                </a:lnTo>
                <a:lnTo>
                  <a:pt x="6887" y="7738"/>
                </a:lnTo>
                <a:lnTo>
                  <a:pt x="6911" y="7787"/>
                </a:lnTo>
                <a:lnTo>
                  <a:pt x="6960" y="7835"/>
                </a:lnTo>
                <a:lnTo>
                  <a:pt x="7009" y="7860"/>
                </a:lnTo>
                <a:lnTo>
                  <a:pt x="7057" y="7860"/>
                </a:lnTo>
                <a:lnTo>
                  <a:pt x="7130" y="7835"/>
                </a:lnTo>
                <a:lnTo>
                  <a:pt x="7179" y="7787"/>
                </a:lnTo>
                <a:lnTo>
                  <a:pt x="7398" y="7397"/>
                </a:lnTo>
                <a:lnTo>
                  <a:pt x="7617" y="7008"/>
                </a:lnTo>
                <a:lnTo>
                  <a:pt x="7812" y="7008"/>
                </a:lnTo>
                <a:lnTo>
                  <a:pt x="7812" y="7081"/>
                </a:lnTo>
                <a:lnTo>
                  <a:pt x="7690" y="7251"/>
                </a:lnTo>
                <a:lnTo>
                  <a:pt x="7568" y="7446"/>
                </a:lnTo>
                <a:lnTo>
                  <a:pt x="7520" y="7568"/>
                </a:lnTo>
                <a:lnTo>
                  <a:pt x="7471" y="7665"/>
                </a:lnTo>
                <a:lnTo>
                  <a:pt x="7471" y="7762"/>
                </a:lnTo>
                <a:lnTo>
                  <a:pt x="7495" y="7811"/>
                </a:lnTo>
                <a:lnTo>
                  <a:pt x="7544" y="7860"/>
                </a:lnTo>
                <a:lnTo>
                  <a:pt x="7593" y="7884"/>
                </a:lnTo>
                <a:lnTo>
                  <a:pt x="7666" y="7908"/>
                </a:lnTo>
                <a:lnTo>
                  <a:pt x="7739" y="7884"/>
                </a:lnTo>
                <a:lnTo>
                  <a:pt x="7787" y="7835"/>
                </a:lnTo>
                <a:lnTo>
                  <a:pt x="7836" y="7762"/>
                </a:lnTo>
                <a:lnTo>
                  <a:pt x="7933" y="7519"/>
                </a:lnTo>
                <a:lnTo>
                  <a:pt x="8031" y="7665"/>
                </a:lnTo>
                <a:lnTo>
                  <a:pt x="8152" y="7835"/>
                </a:lnTo>
                <a:lnTo>
                  <a:pt x="8274" y="7957"/>
                </a:lnTo>
                <a:lnTo>
                  <a:pt x="8444" y="8054"/>
                </a:lnTo>
                <a:lnTo>
                  <a:pt x="8615" y="8127"/>
                </a:lnTo>
                <a:lnTo>
                  <a:pt x="8785" y="8176"/>
                </a:lnTo>
                <a:lnTo>
                  <a:pt x="9004" y="8200"/>
                </a:lnTo>
                <a:lnTo>
                  <a:pt x="9198" y="8152"/>
                </a:lnTo>
                <a:lnTo>
                  <a:pt x="9393" y="8079"/>
                </a:lnTo>
                <a:lnTo>
                  <a:pt x="9563" y="7981"/>
                </a:lnTo>
                <a:lnTo>
                  <a:pt x="9709" y="7860"/>
                </a:lnTo>
                <a:lnTo>
                  <a:pt x="9807" y="7714"/>
                </a:lnTo>
                <a:lnTo>
                  <a:pt x="9904" y="7543"/>
                </a:lnTo>
                <a:lnTo>
                  <a:pt x="9977" y="7373"/>
                </a:lnTo>
                <a:lnTo>
                  <a:pt x="10026" y="7178"/>
                </a:lnTo>
                <a:lnTo>
                  <a:pt x="10050" y="6984"/>
                </a:lnTo>
                <a:lnTo>
                  <a:pt x="10415" y="7032"/>
                </a:lnTo>
                <a:lnTo>
                  <a:pt x="10293" y="7130"/>
                </a:lnTo>
                <a:lnTo>
                  <a:pt x="10172" y="7227"/>
                </a:lnTo>
                <a:lnTo>
                  <a:pt x="10026" y="7397"/>
                </a:lnTo>
                <a:lnTo>
                  <a:pt x="9928" y="7616"/>
                </a:lnTo>
                <a:lnTo>
                  <a:pt x="9904" y="7665"/>
                </a:lnTo>
                <a:lnTo>
                  <a:pt x="9928" y="7738"/>
                </a:lnTo>
                <a:lnTo>
                  <a:pt x="9977" y="7762"/>
                </a:lnTo>
                <a:lnTo>
                  <a:pt x="10026" y="7811"/>
                </a:lnTo>
                <a:lnTo>
                  <a:pt x="10099" y="7811"/>
                </a:lnTo>
                <a:lnTo>
                  <a:pt x="10147" y="7787"/>
                </a:lnTo>
                <a:lnTo>
                  <a:pt x="10220" y="7762"/>
                </a:lnTo>
                <a:lnTo>
                  <a:pt x="10245" y="7689"/>
                </a:lnTo>
                <a:lnTo>
                  <a:pt x="10342" y="7519"/>
                </a:lnTo>
                <a:lnTo>
                  <a:pt x="10439" y="7349"/>
                </a:lnTo>
                <a:lnTo>
                  <a:pt x="10488" y="7203"/>
                </a:lnTo>
                <a:lnTo>
                  <a:pt x="10512" y="7057"/>
                </a:lnTo>
                <a:lnTo>
                  <a:pt x="11048" y="7057"/>
                </a:lnTo>
                <a:lnTo>
                  <a:pt x="10926" y="7178"/>
                </a:lnTo>
                <a:lnTo>
                  <a:pt x="10829" y="7300"/>
                </a:lnTo>
                <a:lnTo>
                  <a:pt x="10756" y="7446"/>
                </a:lnTo>
                <a:lnTo>
                  <a:pt x="10683" y="7592"/>
                </a:lnTo>
                <a:lnTo>
                  <a:pt x="10683" y="7641"/>
                </a:lnTo>
                <a:lnTo>
                  <a:pt x="10683" y="7665"/>
                </a:lnTo>
                <a:lnTo>
                  <a:pt x="10707" y="7714"/>
                </a:lnTo>
                <a:lnTo>
                  <a:pt x="10756" y="7714"/>
                </a:lnTo>
                <a:lnTo>
                  <a:pt x="10829" y="7738"/>
                </a:lnTo>
                <a:lnTo>
                  <a:pt x="10877" y="7714"/>
                </a:lnTo>
                <a:lnTo>
                  <a:pt x="10902" y="7689"/>
                </a:lnTo>
                <a:lnTo>
                  <a:pt x="10999" y="7543"/>
                </a:lnTo>
                <a:lnTo>
                  <a:pt x="11096" y="7373"/>
                </a:lnTo>
                <a:lnTo>
                  <a:pt x="11267" y="7057"/>
                </a:lnTo>
                <a:lnTo>
                  <a:pt x="11534" y="7032"/>
                </a:lnTo>
                <a:lnTo>
                  <a:pt x="11340" y="7300"/>
                </a:lnTo>
                <a:lnTo>
                  <a:pt x="11242" y="7446"/>
                </a:lnTo>
                <a:lnTo>
                  <a:pt x="11169" y="7592"/>
                </a:lnTo>
                <a:lnTo>
                  <a:pt x="11169" y="7665"/>
                </a:lnTo>
                <a:lnTo>
                  <a:pt x="11194" y="7714"/>
                </a:lnTo>
                <a:lnTo>
                  <a:pt x="11218" y="7762"/>
                </a:lnTo>
                <a:lnTo>
                  <a:pt x="11267" y="7787"/>
                </a:lnTo>
                <a:lnTo>
                  <a:pt x="11388" y="7787"/>
                </a:lnTo>
                <a:lnTo>
                  <a:pt x="11437" y="7762"/>
                </a:lnTo>
                <a:lnTo>
                  <a:pt x="11461" y="7714"/>
                </a:lnTo>
                <a:lnTo>
                  <a:pt x="11632" y="7373"/>
                </a:lnTo>
                <a:lnTo>
                  <a:pt x="11778" y="7032"/>
                </a:lnTo>
                <a:lnTo>
                  <a:pt x="12191" y="7032"/>
                </a:lnTo>
                <a:lnTo>
                  <a:pt x="12021" y="7227"/>
                </a:lnTo>
                <a:lnTo>
                  <a:pt x="11948" y="7349"/>
                </a:lnTo>
                <a:lnTo>
                  <a:pt x="11875" y="7470"/>
                </a:lnTo>
                <a:lnTo>
                  <a:pt x="11851" y="7592"/>
                </a:lnTo>
                <a:lnTo>
                  <a:pt x="11851" y="7641"/>
                </a:lnTo>
                <a:lnTo>
                  <a:pt x="11875" y="7714"/>
                </a:lnTo>
                <a:lnTo>
                  <a:pt x="11924" y="7738"/>
                </a:lnTo>
                <a:lnTo>
                  <a:pt x="11972" y="7762"/>
                </a:lnTo>
                <a:lnTo>
                  <a:pt x="12021" y="7738"/>
                </a:lnTo>
                <a:lnTo>
                  <a:pt x="12070" y="7689"/>
                </a:lnTo>
                <a:lnTo>
                  <a:pt x="12143" y="7592"/>
                </a:lnTo>
                <a:lnTo>
                  <a:pt x="12240" y="7349"/>
                </a:lnTo>
                <a:lnTo>
                  <a:pt x="12386" y="7032"/>
                </a:lnTo>
                <a:lnTo>
                  <a:pt x="12775" y="7008"/>
                </a:lnTo>
                <a:lnTo>
                  <a:pt x="12654" y="7130"/>
                </a:lnTo>
                <a:lnTo>
                  <a:pt x="12556" y="7276"/>
                </a:lnTo>
                <a:lnTo>
                  <a:pt x="12459" y="7397"/>
                </a:lnTo>
                <a:lnTo>
                  <a:pt x="12386" y="7568"/>
                </a:lnTo>
                <a:lnTo>
                  <a:pt x="12386" y="7616"/>
                </a:lnTo>
                <a:lnTo>
                  <a:pt x="12410" y="7665"/>
                </a:lnTo>
                <a:lnTo>
                  <a:pt x="12435" y="7689"/>
                </a:lnTo>
                <a:lnTo>
                  <a:pt x="12483" y="7714"/>
                </a:lnTo>
                <a:lnTo>
                  <a:pt x="12581" y="7714"/>
                </a:lnTo>
                <a:lnTo>
                  <a:pt x="12605" y="7689"/>
                </a:lnTo>
                <a:lnTo>
                  <a:pt x="12654" y="7641"/>
                </a:lnTo>
                <a:lnTo>
                  <a:pt x="12702" y="7470"/>
                </a:lnTo>
                <a:lnTo>
                  <a:pt x="12775" y="7300"/>
                </a:lnTo>
                <a:lnTo>
                  <a:pt x="12970" y="7008"/>
                </a:lnTo>
                <a:lnTo>
                  <a:pt x="13384" y="7008"/>
                </a:lnTo>
                <a:lnTo>
                  <a:pt x="13165" y="7276"/>
                </a:lnTo>
                <a:lnTo>
                  <a:pt x="12994" y="7568"/>
                </a:lnTo>
                <a:lnTo>
                  <a:pt x="12970" y="7641"/>
                </a:lnTo>
                <a:lnTo>
                  <a:pt x="12994" y="7714"/>
                </a:lnTo>
                <a:lnTo>
                  <a:pt x="13043" y="7762"/>
                </a:lnTo>
                <a:lnTo>
                  <a:pt x="13116" y="7787"/>
                </a:lnTo>
                <a:lnTo>
                  <a:pt x="13189" y="7762"/>
                </a:lnTo>
                <a:lnTo>
                  <a:pt x="13238" y="7714"/>
                </a:lnTo>
                <a:lnTo>
                  <a:pt x="13408" y="7373"/>
                </a:lnTo>
                <a:lnTo>
                  <a:pt x="13578" y="7008"/>
                </a:lnTo>
                <a:lnTo>
                  <a:pt x="13919" y="7008"/>
                </a:lnTo>
                <a:lnTo>
                  <a:pt x="13676" y="7300"/>
                </a:lnTo>
                <a:lnTo>
                  <a:pt x="13457" y="7592"/>
                </a:lnTo>
                <a:lnTo>
                  <a:pt x="13432" y="7665"/>
                </a:lnTo>
                <a:lnTo>
                  <a:pt x="13432" y="7714"/>
                </a:lnTo>
                <a:lnTo>
                  <a:pt x="13457" y="7738"/>
                </a:lnTo>
                <a:lnTo>
                  <a:pt x="13505" y="7787"/>
                </a:lnTo>
                <a:lnTo>
                  <a:pt x="13554" y="7811"/>
                </a:lnTo>
                <a:lnTo>
                  <a:pt x="13603" y="7811"/>
                </a:lnTo>
                <a:lnTo>
                  <a:pt x="13651" y="7787"/>
                </a:lnTo>
                <a:lnTo>
                  <a:pt x="13700" y="7738"/>
                </a:lnTo>
                <a:lnTo>
                  <a:pt x="13943" y="7397"/>
                </a:lnTo>
                <a:lnTo>
                  <a:pt x="14041" y="7203"/>
                </a:lnTo>
                <a:lnTo>
                  <a:pt x="14089" y="7008"/>
                </a:lnTo>
                <a:lnTo>
                  <a:pt x="14357" y="7032"/>
                </a:lnTo>
                <a:lnTo>
                  <a:pt x="14211" y="7178"/>
                </a:lnTo>
                <a:lnTo>
                  <a:pt x="14065" y="7349"/>
                </a:lnTo>
                <a:lnTo>
                  <a:pt x="13943" y="7519"/>
                </a:lnTo>
                <a:lnTo>
                  <a:pt x="13846" y="7714"/>
                </a:lnTo>
                <a:lnTo>
                  <a:pt x="13846" y="7787"/>
                </a:lnTo>
                <a:lnTo>
                  <a:pt x="13846" y="7860"/>
                </a:lnTo>
                <a:lnTo>
                  <a:pt x="13895" y="7884"/>
                </a:lnTo>
                <a:lnTo>
                  <a:pt x="13943" y="7908"/>
                </a:lnTo>
                <a:lnTo>
                  <a:pt x="14016" y="7933"/>
                </a:lnTo>
                <a:lnTo>
                  <a:pt x="14065" y="7908"/>
                </a:lnTo>
                <a:lnTo>
                  <a:pt x="14138" y="7860"/>
                </a:lnTo>
                <a:lnTo>
                  <a:pt x="14162" y="7811"/>
                </a:lnTo>
                <a:lnTo>
                  <a:pt x="14260" y="7616"/>
                </a:lnTo>
                <a:lnTo>
                  <a:pt x="14357" y="7446"/>
                </a:lnTo>
                <a:lnTo>
                  <a:pt x="14576" y="7105"/>
                </a:lnTo>
                <a:lnTo>
                  <a:pt x="14576" y="7081"/>
                </a:lnTo>
                <a:lnTo>
                  <a:pt x="14576" y="7032"/>
                </a:lnTo>
                <a:lnTo>
                  <a:pt x="15014" y="7057"/>
                </a:lnTo>
                <a:lnTo>
                  <a:pt x="14795" y="7203"/>
                </a:lnTo>
                <a:lnTo>
                  <a:pt x="14625" y="7397"/>
                </a:lnTo>
                <a:lnTo>
                  <a:pt x="14552" y="7495"/>
                </a:lnTo>
                <a:lnTo>
                  <a:pt x="14479" y="7616"/>
                </a:lnTo>
                <a:lnTo>
                  <a:pt x="14454" y="7738"/>
                </a:lnTo>
                <a:lnTo>
                  <a:pt x="14430" y="7860"/>
                </a:lnTo>
                <a:lnTo>
                  <a:pt x="14430" y="7908"/>
                </a:lnTo>
                <a:lnTo>
                  <a:pt x="14454" y="7957"/>
                </a:lnTo>
                <a:lnTo>
                  <a:pt x="14503" y="7981"/>
                </a:lnTo>
                <a:lnTo>
                  <a:pt x="14552" y="8006"/>
                </a:lnTo>
                <a:lnTo>
                  <a:pt x="14649" y="8006"/>
                </a:lnTo>
                <a:lnTo>
                  <a:pt x="14673" y="7981"/>
                </a:lnTo>
                <a:lnTo>
                  <a:pt x="14722" y="7933"/>
                </a:lnTo>
                <a:lnTo>
                  <a:pt x="14819" y="7689"/>
                </a:lnTo>
                <a:lnTo>
                  <a:pt x="14941" y="7470"/>
                </a:lnTo>
                <a:lnTo>
                  <a:pt x="15160" y="7057"/>
                </a:lnTo>
                <a:lnTo>
                  <a:pt x="15720" y="7032"/>
                </a:lnTo>
                <a:lnTo>
                  <a:pt x="15622" y="7130"/>
                </a:lnTo>
                <a:lnTo>
                  <a:pt x="15476" y="7251"/>
                </a:lnTo>
                <a:lnTo>
                  <a:pt x="15379" y="7397"/>
                </a:lnTo>
                <a:lnTo>
                  <a:pt x="15282" y="7543"/>
                </a:lnTo>
                <a:lnTo>
                  <a:pt x="15209" y="7714"/>
                </a:lnTo>
                <a:lnTo>
                  <a:pt x="15184" y="7787"/>
                </a:lnTo>
                <a:lnTo>
                  <a:pt x="15209" y="7860"/>
                </a:lnTo>
                <a:lnTo>
                  <a:pt x="15257" y="7908"/>
                </a:lnTo>
                <a:lnTo>
                  <a:pt x="15330" y="7933"/>
                </a:lnTo>
                <a:lnTo>
                  <a:pt x="15403" y="7957"/>
                </a:lnTo>
                <a:lnTo>
                  <a:pt x="15452" y="7957"/>
                </a:lnTo>
                <a:lnTo>
                  <a:pt x="15525" y="7933"/>
                </a:lnTo>
                <a:lnTo>
                  <a:pt x="15574" y="7860"/>
                </a:lnTo>
                <a:lnTo>
                  <a:pt x="15647" y="7714"/>
                </a:lnTo>
                <a:lnTo>
                  <a:pt x="15744" y="7568"/>
                </a:lnTo>
                <a:lnTo>
                  <a:pt x="15963" y="7300"/>
                </a:lnTo>
                <a:lnTo>
                  <a:pt x="16060" y="7154"/>
                </a:lnTo>
                <a:lnTo>
                  <a:pt x="16133" y="7081"/>
                </a:lnTo>
                <a:lnTo>
                  <a:pt x="16158" y="6984"/>
                </a:lnTo>
                <a:lnTo>
                  <a:pt x="16450" y="6935"/>
                </a:lnTo>
                <a:lnTo>
                  <a:pt x="16693" y="6838"/>
                </a:lnTo>
                <a:lnTo>
                  <a:pt x="16474" y="7008"/>
                </a:lnTo>
                <a:lnTo>
                  <a:pt x="16279" y="7178"/>
                </a:lnTo>
                <a:lnTo>
                  <a:pt x="16158" y="7300"/>
                </a:lnTo>
                <a:lnTo>
                  <a:pt x="16036" y="7446"/>
                </a:lnTo>
                <a:lnTo>
                  <a:pt x="15939" y="7592"/>
                </a:lnTo>
                <a:lnTo>
                  <a:pt x="15866" y="7762"/>
                </a:lnTo>
                <a:lnTo>
                  <a:pt x="15866" y="7835"/>
                </a:lnTo>
                <a:lnTo>
                  <a:pt x="15890" y="7884"/>
                </a:lnTo>
                <a:lnTo>
                  <a:pt x="15914" y="7933"/>
                </a:lnTo>
                <a:lnTo>
                  <a:pt x="15963" y="7957"/>
                </a:lnTo>
                <a:lnTo>
                  <a:pt x="16085" y="7957"/>
                </a:lnTo>
                <a:lnTo>
                  <a:pt x="16133" y="7933"/>
                </a:lnTo>
                <a:lnTo>
                  <a:pt x="16182" y="7884"/>
                </a:lnTo>
                <a:lnTo>
                  <a:pt x="16352" y="7616"/>
                </a:lnTo>
                <a:lnTo>
                  <a:pt x="16547" y="7373"/>
                </a:lnTo>
                <a:lnTo>
                  <a:pt x="16766" y="7105"/>
                </a:lnTo>
                <a:lnTo>
                  <a:pt x="16863" y="6984"/>
                </a:lnTo>
                <a:lnTo>
                  <a:pt x="16936" y="6838"/>
                </a:lnTo>
                <a:lnTo>
                  <a:pt x="16961" y="6813"/>
                </a:lnTo>
                <a:lnTo>
                  <a:pt x="16936" y="6789"/>
                </a:lnTo>
                <a:lnTo>
                  <a:pt x="16912" y="6740"/>
                </a:lnTo>
                <a:lnTo>
                  <a:pt x="17082" y="6643"/>
                </a:lnTo>
                <a:lnTo>
                  <a:pt x="17252" y="6497"/>
                </a:lnTo>
                <a:lnTo>
                  <a:pt x="17374" y="6327"/>
                </a:lnTo>
                <a:lnTo>
                  <a:pt x="17496" y="6156"/>
                </a:lnTo>
                <a:lnTo>
                  <a:pt x="17593" y="5962"/>
                </a:lnTo>
                <a:lnTo>
                  <a:pt x="17642" y="5743"/>
                </a:lnTo>
                <a:lnTo>
                  <a:pt x="17690" y="5499"/>
                </a:lnTo>
                <a:lnTo>
                  <a:pt x="17690" y="5256"/>
                </a:lnTo>
                <a:lnTo>
                  <a:pt x="17690" y="4842"/>
                </a:lnTo>
                <a:lnTo>
                  <a:pt x="17666" y="4429"/>
                </a:lnTo>
                <a:lnTo>
                  <a:pt x="17642" y="3991"/>
                </a:lnTo>
                <a:lnTo>
                  <a:pt x="17642" y="3577"/>
                </a:lnTo>
                <a:lnTo>
                  <a:pt x="17690" y="2945"/>
                </a:lnTo>
                <a:lnTo>
                  <a:pt x="17690" y="2628"/>
                </a:lnTo>
                <a:lnTo>
                  <a:pt x="17642" y="2312"/>
                </a:lnTo>
                <a:lnTo>
                  <a:pt x="17690" y="2239"/>
                </a:lnTo>
                <a:lnTo>
                  <a:pt x="17739" y="2166"/>
                </a:lnTo>
                <a:lnTo>
                  <a:pt x="17763" y="2069"/>
                </a:lnTo>
                <a:lnTo>
                  <a:pt x="17715" y="1971"/>
                </a:lnTo>
                <a:lnTo>
                  <a:pt x="17666" y="1898"/>
                </a:lnTo>
                <a:lnTo>
                  <a:pt x="17569" y="1850"/>
                </a:lnTo>
                <a:lnTo>
                  <a:pt x="17423" y="1825"/>
                </a:lnTo>
                <a:lnTo>
                  <a:pt x="17252" y="1801"/>
                </a:lnTo>
                <a:lnTo>
                  <a:pt x="16912" y="1801"/>
                </a:lnTo>
                <a:lnTo>
                  <a:pt x="16571" y="1825"/>
                </a:lnTo>
                <a:lnTo>
                  <a:pt x="16279" y="1850"/>
                </a:lnTo>
                <a:lnTo>
                  <a:pt x="14649" y="1850"/>
                </a:lnTo>
                <a:lnTo>
                  <a:pt x="14089" y="1874"/>
                </a:lnTo>
                <a:lnTo>
                  <a:pt x="13530" y="1923"/>
                </a:lnTo>
                <a:lnTo>
                  <a:pt x="12946" y="1898"/>
                </a:lnTo>
                <a:lnTo>
                  <a:pt x="12362" y="1898"/>
                </a:lnTo>
                <a:lnTo>
                  <a:pt x="11802" y="1850"/>
                </a:lnTo>
                <a:lnTo>
                  <a:pt x="11778" y="1533"/>
                </a:lnTo>
                <a:lnTo>
                  <a:pt x="11729" y="1266"/>
                </a:lnTo>
                <a:lnTo>
                  <a:pt x="11632" y="1022"/>
                </a:lnTo>
                <a:lnTo>
                  <a:pt x="11486" y="803"/>
                </a:lnTo>
                <a:lnTo>
                  <a:pt x="11315" y="633"/>
                </a:lnTo>
                <a:lnTo>
                  <a:pt x="11121" y="463"/>
                </a:lnTo>
                <a:lnTo>
                  <a:pt x="10902" y="341"/>
                </a:lnTo>
                <a:lnTo>
                  <a:pt x="10658" y="244"/>
                </a:lnTo>
                <a:lnTo>
                  <a:pt x="10415" y="171"/>
                </a:lnTo>
                <a:lnTo>
                  <a:pt x="10147" y="98"/>
                </a:lnTo>
                <a:lnTo>
                  <a:pt x="9855" y="49"/>
                </a:lnTo>
                <a:lnTo>
                  <a:pt x="9588" y="25"/>
                </a:lnTo>
                <a:lnTo>
                  <a:pt x="9004" y="0"/>
                </a:ln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8" name="Cloud 57">
            <a:extLst>
              <a:ext uri="{FF2B5EF4-FFF2-40B4-BE49-F238E27FC236}">
                <a16:creationId xmlns:a16="http://schemas.microsoft.com/office/drawing/2014/main" id="{EC37335C-A53A-4653-B7BD-77982069353F}"/>
              </a:ext>
            </a:extLst>
          </p:cNvPr>
          <p:cNvSpPr/>
          <p:nvPr/>
        </p:nvSpPr>
        <p:spPr>
          <a:xfrm>
            <a:off x="6769715" y="3974506"/>
            <a:ext cx="2479285" cy="1384945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Flowchart: Connector 60">
            <a:extLst>
              <a:ext uri="{FF2B5EF4-FFF2-40B4-BE49-F238E27FC236}">
                <a16:creationId xmlns:a16="http://schemas.microsoft.com/office/drawing/2014/main" id="{709687F1-C5C0-4F22-9C13-C51AED07DA6D}"/>
              </a:ext>
            </a:extLst>
          </p:cNvPr>
          <p:cNvSpPr/>
          <p:nvPr/>
        </p:nvSpPr>
        <p:spPr>
          <a:xfrm>
            <a:off x="2145834" y="2283430"/>
            <a:ext cx="312517" cy="261739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2" name="Flowchart: Connector 61">
            <a:extLst>
              <a:ext uri="{FF2B5EF4-FFF2-40B4-BE49-F238E27FC236}">
                <a16:creationId xmlns:a16="http://schemas.microsoft.com/office/drawing/2014/main" id="{93EDD503-0139-489E-8E47-286B553A8312}"/>
              </a:ext>
            </a:extLst>
          </p:cNvPr>
          <p:cNvSpPr/>
          <p:nvPr/>
        </p:nvSpPr>
        <p:spPr>
          <a:xfrm>
            <a:off x="1639013" y="2864066"/>
            <a:ext cx="312517" cy="261739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BE99AEF5-6B52-4FDD-A9B9-500FB52E7B5B}"/>
              </a:ext>
            </a:extLst>
          </p:cNvPr>
          <p:cNvSpPr txBox="1"/>
          <p:nvPr/>
        </p:nvSpPr>
        <p:spPr>
          <a:xfrm>
            <a:off x="7016653" y="4344350"/>
            <a:ext cx="18015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Playfair Display" panose="00000500000000000000" pitchFamily="50" charset="0"/>
              </a:rPr>
              <a:t>Niche Skills</a:t>
            </a:r>
          </a:p>
        </p:txBody>
      </p:sp>
      <p:sp>
        <p:nvSpPr>
          <p:cNvPr id="64" name="Flowchart: Connector 63">
            <a:extLst>
              <a:ext uri="{FF2B5EF4-FFF2-40B4-BE49-F238E27FC236}">
                <a16:creationId xmlns:a16="http://schemas.microsoft.com/office/drawing/2014/main" id="{1C58F6A6-ADE5-4B5E-B836-E8048B803EF7}"/>
              </a:ext>
            </a:extLst>
          </p:cNvPr>
          <p:cNvSpPr/>
          <p:nvPr/>
        </p:nvSpPr>
        <p:spPr>
          <a:xfrm>
            <a:off x="4789014" y="2368603"/>
            <a:ext cx="312517" cy="261739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5" name="Flowchart: Connector 64">
            <a:extLst>
              <a:ext uri="{FF2B5EF4-FFF2-40B4-BE49-F238E27FC236}">
                <a16:creationId xmlns:a16="http://schemas.microsoft.com/office/drawing/2014/main" id="{ED221E3A-9BD7-4795-94EC-348BE28702A8}"/>
              </a:ext>
            </a:extLst>
          </p:cNvPr>
          <p:cNvSpPr/>
          <p:nvPr/>
        </p:nvSpPr>
        <p:spPr>
          <a:xfrm>
            <a:off x="4349499" y="2110579"/>
            <a:ext cx="312517" cy="261739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6" name="Flowchart: Connector 65">
            <a:extLst>
              <a:ext uri="{FF2B5EF4-FFF2-40B4-BE49-F238E27FC236}">
                <a16:creationId xmlns:a16="http://schemas.microsoft.com/office/drawing/2014/main" id="{83E164F7-F664-4C18-B9D9-0044B727D8D9}"/>
              </a:ext>
            </a:extLst>
          </p:cNvPr>
          <p:cNvSpPr/>
          <p:nvPr/>
        </p:nvSpPr>
        <p:spPr>
          <a:xfrm>
            <a:off x="8300976" y="3580140"/>
            <a:ext cx="312517" cy="261739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7" name="Flowchart: Connector 66">
            <a:extLst>
              <a:ext uri="{FF2B5EF4-FFF2-40B4-BE49-F238E27FC236}">
                <a16:creationId xmlns:a16="http://schemas.microsoft.com/office/drawing/2014/main" id="{99069908-A39A-42DC-BBC7-1B38DD9DF771}"/>
              </a:ext>
            </a:extLst>
          </p:cNvPr>
          <p:cNvSpPr/>
          <p:nvPr/>
        </p:nvSpPr>
        <p:spPr>
          <a:xfrm>
            <a:off x="8457235" y="3116885"/>
            <a:ext cx="312517" cy="261739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8" name="Cloud 67">
            <a:extLst>
              <a:ext uri="{FF2B5EF4-FFF2-40B4-BE49-F238E27FC236}">
                <a16:creationId xmlns:a16="http://schemas.microsoft.com/office/drawing/2014/main" id="{FB42257E-3F70-421C-9C21-C55EF018CAAC}"/>
              </a:ext>
            </a:extLst>
          </p:cNvPr>
          <p:cNvSpPr/>
          <p:nvPr/>
        </p:nvSpPr>
        <p:spPr>
          <a:xfrm>
            <a:off x="3859960" y="2660434"/>
            <a:ext cx="2479285" cy="1384945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17DC718D-FF34-46BF-945D-EFDD76E5A9E0}"/>
              </a:ext>
            </a:extLst>
          </p:cNvPr>
          <p:cNvSpPr txBox="1"/>
          <p:nvPr/>
        </p:nvSpPr>
        <p:spPr>
          <a:xfrm>
            <a:off x="4489618" y="3079253"/>
            <a:ext cx="18015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Playfair Display" panose="00000500000000000000" pitchFamily="50" charset="0"/>
              </a:rPr>
              <a:t>Logical</a:t>
            </a:r>
          </a:p>
        </p:txBody>
      </p:sp>
      <p:sp>
        <p:nvSpPr>
          <p:cNvPr id="70" name="Cloud 69">
            <a:extLst>
              <a:ext uri="{FF2B5EF4-FFF2-40B4-BE49-F238E27FC236}">
                <a16:creationId xmlns:a16="http://schemas.microsoft.com/office/drawing/2014/main" id="{A571027F-6FAB-4951-88B4-EE747FB1BD07}"/>
              </a:ext>
            </a:extLst>
          </p:cNvPr>
          <p:cNvSpPr/>
          <p:nvPr/>
        </p:nvSpPr>
        <p:spPr>
          <a:xfrm>
            <a:off x="353251" y="3421070"/>
            <a:ext cx="2479285" cy="1384945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76CA61D5-89FC-4298-A4BD-53B62EC5D205}"/>
              </a:ext>
            </a:extLst>
          </p:cNvPr>
          <p:cNvSpPr txBox="1"/>
          <p:nvPr/>
        </p:nvSpPr>
        <p:spPr>
          <a:xfrm>
            <a:off x="894480" y="3841879"/>
            <a:ext cx="18015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Playfair Display" panose="00000500000000000000" pitchFamily="50" charset="0"/>
              </a:rPr>
              <a:t>Creative 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DEB67100-787F-4763-8AF9-310B3E4F66D5}"/>
              </a:ext>
            </a:extLst>
          </p:cNvPr>
          <p:cNvSpPr txBox="1"/>
          <p:nvPr/>
        </p:nvSpPr>
        <p:spPr>
          <a:xfrm>
            <a:off x="9489440" y="6329680"/>
            <a:ext cx="28244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(Belbin, 2012)</a:t>
            </a:r>
            <a:endParaRPr lang="en-GB" sz="1200" dirty="0">
              <a:latin typeface="Inter" panose="020B0502030000000004" pitchFamily="34" charset="0"/>
              <a:ea typeface="Inter" panose="020B05020300000000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095335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5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500"/>
                            </p:stCondLst>
                            <p:childTnLst>
                              <p:par>
                                <p:cTn id="1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500"/>
                            </p:stCondLst>
                            <p:childTnLst>
                              <p:par>
                                <p:cTn id="2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6500"/>
                            </p:stCondLst>
                            <p:childTnLst>
                              <p:par>
                                <p:cTn id="2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7500"/>
                            </p:stCondLst>
                            <p:childTnLst>
                              <p:par>
                                <p:cTn id="2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8500"/>
                            </p:stCondLst>
                            <p:childTnLst>
                              <p:par>
                                <p:cTn id="3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9500"/>
                            </p:stCondLst>
                            <p:childTnLst>
                              <p:par>
                                <p:cTn id="3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500"/>
                            </p:stCondLst>
                            <p:childTnLst>
                              <p:par>
                                <p:cTn id="3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1500"/>
                            </p:stCondLst>
                            <p:childTnLst>
                              <p:par>
                                <p:cTn id="3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2500"/>
                            </p:stCondLst>
                            <p:childTnLst>
                              <p:par>
                                <p:cTn id="4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" grpId="0"/>
      <p:bldP spid="58" grpId="0" animBg="1"/>
      <p:bldP spid="61" grpId="0" animBg="1"/>
      <p:bldP spid="62" grpId="0" animBg="1"/>
      <p:bldP spid="63" grpId="0"/>
      <p:bldP spid="64" grpId="0" animBg="1"/>
      <p:bldP spid="65" grpId="0" animBg="1"/>
      <p:bldP spid="66" grpId="0" animBg="1"/>
      <p:bldP spid="67" grpId="0" animBg="1"/>
      <p:bldP spid="68" grpId="0" animBg="1"/>
      <p:bldP spid="69" grpId="0"/>
      <p:bldP spid="70" grpId="0" animBg="1"/>
      <p:bldP spid="7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E5EC49-77DA-4A59-9014-171AEAB2BB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2544" y="970266"/>
            <a:ext cx="6066000" cy="650000"/>
          </a:xfrm>
        </p:spPr>
        <p:txBody>
          <a:bodyPr/>
          <a:lstStyle/>
          <a:p>
            <a:r>
              <a:rPr lang="en-GB" dirty="0"/>
              <a:t>Remember…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18E954-C683-4057-AFA3-B749D6D52C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0399" y="2008467"/>
            <a:ext cx="5553363" cy="1116473"/>
          </a:xfrm>
        </p:spPr>
        <p:txBody>
          <a:bodyPr/>
          <a:lstStyle/>
          <a:p>
            <a:r>
              <a:rPr lang="en-GB" sz="4000" b="0" i="0" dirty="0">
                <a:solidFill>
                  <a:srgbClr val="000000"/>
                </a:solidFill>
                <a:effectLst/>
                <a:latin typeface="Inter" panose="020B0502030000000004" pitchFamily="34" charset="0"/>
                <a:ea typeface="Inter" panose="020B0502030000000004" pitchFamily="34" charset="0"/>
              </a:rPr>
              <a:t>Preferred Roles</a:t>
            </a:r>
            <a:endParaRPr lang="en-GB" sz="4000" dirty="0">
              <a:latin typeface="Inter" panose="020B0502030000000004" pitchFamily="34" charset="0"/>
              <a:ea typeface="Inter" panose="020B0502030000000004" pitchFamily="34" charset="0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013B84-6BBE-4042-A6C9-0548C226FB55}"/>
              </a:ext>
            </a:extLst>
          </p:cNvPr>
          <p:cNvSpPr>
            <a:spLocks noGrp="1"/>
          </p:cNvSpPr>
          <p:nvPr>
            <p:ph type="body" idx="2"/>
          </p:nvPr>
        </p:nvSpPr>
        <p:spPr>
          <a:xfrm>
            <a:off x="1140398" y="3124940"/>
            <a:ext cx="5358055" cy="923277"/>
          </a:xfrm>
        </p:spPr>
        <p:txBody>
          <a:bodyPr/>
          <a:lstStyle/>
          <a:p>
            <a:r>
              <a:rPr lang="en-GB" sz="4000" b="0" i="0" dirty="0">
                <a:solidFill>
                  <a:srgbClr val="000000"/>
                </a:solidFill>
                <a:effectLst/>
                <a:latin typeface="Inter" panose="020B0502030000000004" pitchFamily="34" charset="0"/>
                <a:ea typeface="Inter" panose="020B0502030000000004" pitchFamily="34" charset="0"/>
              </a:rPr>
              <a:t>Manageable Roles</a:t>
            </a:r>
            <a:endParaRPr lang="en-GB" sz="4000" dirty="0">
              <a:latin typeface="Inter" panose="020B0502030000000004" pitchFamily="34" charset="0"/>
              <a:ea typeface="Inter" panose="020B0502030000000004" pitchFamily="34" charset="0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C50C19F-AEC6-4A4A-AFDF-055A8940F97F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071646" y="4174619"/>
            <a:ext cx="5997249" cy="1116473"/>
          </a:xfrm>
        </p:spPr>
        <p:txBody>
          <a:bodyPr/>
          <a:lstStyle/>
          <a:p>
            <a:r>
              <a:rPr lang="en-GB" sz="4000" b="0" i="0" dirty="0">
                <a:solidFill>
                  <a:srgbClr val="000000"/>
                </a:solidFill>
                <a:effectLst/>
                <a:latin typeface="Inter" panose="020B0502030000000004" pitchFamily="34" charset="0"/>
                <a:ea typeface="Inter" panose="020B0502030000000004" pitchFamily="34" charset="0"/>
              </a:rPr>
              <a:t>Least Preferred Roles</a:t>
            </a:r>
            <a:endParaRPr lang="en-GB" sz="4000" dirty="0">
              <a:latin typeface="Inter" panose="020B0502030000000004" pitchFamily="34" charset="0"/>
              <a:ea typeface="Inter" panose="020B05020300000000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425EE61-48B9-4CC4-AB8B-E50103BCEB23}"/>
              </a:ext>
            </a:extLst>
          </p:cNvPr>
          <p:cNvSpPr txBox="1"/>
          <p:nvPr/>
        </p:nvSpPr>
        <p:spPr>
          <a:xfrm>
            <a:off x="10353040" y="6386899"/>
            <a:ext cx="32918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(Belbin, 2016)</a:t>
            </a:r>
            <a:endParaRPr lang="en-GB" sz="1200" dirty="0">
              <a:latin typeface="Inter" panose="020B0502030000000004" pitchFamily="34" charset="0"/>
              <a:ea typeface="Inter" panose="020B05020300000000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6959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9" presetClass="emph" presetSubtype="0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indefinite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11" dur="indefinite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3" grpId="0" build="p"/>
      <p:bldP spid="4" grpId="0" build="p"/>
      <p:bldP spid="5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alpha val="44000"/>
          </a:schemeClr>
        </a:solidFill>
        <a:effectLst/>
      </p:bgPr>
    </p:bg>
    <p:spTree>
      <p:nvGrpSpPr>
        <p:cNvPr id="1" name="Shape 4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4" name="Google Shape;494;p46"/>
          <p:cNvSpPr txBox="1">
            <a:spLocks noGrp="1"/>
          </p:cNvSpPr>
          <p:nvPr>
            <p:ph type="title" idx="4294967295"/>
          </p:nvPr>
        </p:nvSpPr>
        <p:spPr>
          <a:xfrm>
            <a:off x="365760" y="2580406"/>
            <a:ext cx="8970098" cy="6500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algn="ctr"/>
            <a:r>
              <a:rPr lang="en-GB" sz="7200" dirty="0">
                <a:latin typeface="Playfair Display" panose="00000500000000000000" pitchFamily="50" charset="0"/>
              </a:rPr>
              <a:t>Group Development</a:t>
            </a:r>
            <a:br>
              <a:rPr lang="en-GB" sz="7200" dirty="0">
                <a:latin typeface="Playfair Display" panose="00000500000000000000" pitchFamily="50" charset="0"/>
              </a:rPr>
            </a:br>
            <a:r>
              <a:rPr lang="en-GB" sz="7200" dirty="0">
                <a:latin typeface="Playfair Display" panose="00000500000000000000" pitchFamily="50" charset="0"/>
              </a:rPr>
              <a:t> </a:t>
            </a:r>
            <a:br>
              <a:rPr lang="en-GB" sz="7200" dirty="0">
                <a:latin typeface="Playfair Display" panose="00000500000000000000" pitchFamily="50" charset="0"/>
              </a:rPr>
            </a:br>
            <a:r>
              <a:rPr lang="en-GB" sz="7200" dirty="0">
                <a:latin typeface="Playfair Display" panose="00000500000000000000" pitchFamily="50" charset="0"/>
              </a:rPr>
              <a:t>Tuckman and Jenson’s (1977) Model </a:t>
            </a:r>
            <a:endParaRPr sz="7200" dirty="0">
              <a:latin typeface="Playfair Display" panose="00000500000000000000" pitchFamily="50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7D4814D-E5E5-4E5F-9469-0682D7133D4A}"/>
              </a:ext>
            </a:extLst>
          </p:cNvPr>
          <p:cNvSpPr txBox="1"/>
          <p:nvPr/>
        </p:nvSpPr>
        <p:spPr>
          <a:xfrm>
            <a:off x="10571480" y="6380130"/>
            <a:ext cx="14782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solidFill>
                  <a:srgbClr val="111111"/>
                </a:solidFill>
                <a:effectLst/>
                <a:latin typeface="Inter" panose="020B0502030000000004" pitchFamily="34" charset="0"/>
                <a:ea typeface="Inter" panose="020B0502030000000004" pitchFamily="34" charset="0"/>
              </a:rPr>
              <a:t>(Smith, 2005)</a:t>
            </a:r>
            <a:endParaRPr lang="en-GB" dirty="0">
              <a:latin typeface="Inter" panose="020B0502030000000004" pitchFamily="34" charset="0"/>
              <a:ea typeface="Inter" panose="020B0502030000000004" pitchFamily="34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oogle Shape;496;p46">
            <a:extLst>
              <a:ext uri="{FF2B5EF4-FFF2-40B4-BE49-F238E27FC236}">
                <a16:creationId xmlns:a16="http://schemas.microsoft.com/office/drawing/2014/main" id="{6B420A6F-DF55-4D5C-990F-1D197467369A}"/>
              </a:ext>
            </a:extLst>
          </p:cNvPr>
          <p:cNvGrpSpPr/>
          <p:nvPr/>
        </p:nvGrpSpPr>
        <p:grpSpPr>
          <a:xfrm>
            <a:off x="2534422" y="1548899"/>
            <a:ext cx="7578895" cy="5025096"/>
            <a:chOff x="3824940" y="4567856"/>
            <a:chExt cx="633060" cy="542141"/>
          </a:xfrm>
        </p:grpSpPr>
        <p:sp>
          <p:nvSpPr>
            <p:cNvPr id="4" name="Google Shape;498;p46">
              <a:extLst>
                <a:ext uri="{FF2B5EF4-FFF2-40B4-BE49-F238E27FC236}">
                  <a16:creationId xmlns:a16="http://schemas.microsoft.com/office/drawing/2014/main" id="{4C4D2DCA-B775-4EA8-B6A1-1BE592720C52}"/>
                </a:ext>
              </a:extLst>
            </p:cNvPr>
            <p:cNvSpPr/>
            <p:nvPr/>
          </p:nvSpPr>
          <p:spPr>
            <a:xfrm>
              <a:off x="4003962" y="5001865"/>
              <a:ext cx="275015" cy="108132"/>
            </a:xfrm>
            <a:custGeom>
              <a:avLst/>
              <a:gdLst/>
              <a:ahLst/>
              <a:cxnLst/>
              <a:rect l="l" t="t" r="r" b="b"/>
              <a:pathLst>
                <a:path w="483" h="190" extrusionOk="0">
                  <a:moveTo>
                    <a:pt x="0" y="0"/>
                  </a:moveTo>
                  <a:cubicBezTo>
                    <a:pt x="61" y="125"/>
                    <a:pt x="61" y="125"/>
                    <a:pt x="61" y="125"/>
                  </a:cubicBezTo>
                  <a:cubicBezTo>
                    <a:pt x="62" y="126"/>
                    <a:pt x="62" y="127"/>
                    <a:pt x="63" y="128"/>
                  </a:cubicBezTo>
                  <a:cubicBezTo>
                    <a:pt x="70" y="144"/>
                    <a:pt x="70" y="144"/>
                    <a:pt x="70" y="144"/>
                  </a:cubicBezTo>
                  <a:cubicBezTo>
                    <a:pt x="93" y="170"/>
                    <a:pt x="162" y="190"/>
                    <a:pt x="241" y="190"/>
                  </a:cubicBezTo>
                  <a:cubicBezTo>
                    <a:pt x="320" y="190"/>
                    <a:pt x="389" y="170"/>
                    <a:pt x="412" y="144"/>
                  </a:cubicBezTo>
                  <a:cubicBezTo>
                    <a:pt x="420" y="128"/>
                    <a:pt x="420" y="128"/>
                    <a:pt x="420" y="128"/>
                  </a:cubicBezTo>
                  <a:cubicBezTo>
                    <a:pt x="421" y="127"/>
                    <a:pt x="421" y="126"/>
                    <a:pt x="421" y="125"/>
                  </a:cubicBezTo>
                  <a:cubicBezTo>
                    <a:pt x="483" y="0"/>
                    <a:pt x="483" y="0"/>
                    <a:pt x="483" y="0"/>
                  </a:cubicBezTo>
                  <a:cubicBezTo>
                    <a:pt x="437" y="26"/>
                    <a:pt x="338" y="41"/>
                    <a:pt x="241" y="41"/>
                  </a:cubicBezTo>
                  <a:cubicBezTo>
                    <a:pt x="144" y="41"/>
                    <a:pt x="45" y="26"/>
                    <a:pt x="0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spcFirstLastPara="1" wrap="square" lIns="91433" tIns="45700" rIns="91433" bIns="45700" anchor="ctr" anchorCtr="0">
              <a:noAutofit/>
            </a:bodyPr>
            <a:lstStyle/>
            <a:p>
              <a:pPr algn="ctr">
                <a:buClr>
                  <a:schemeClr val="dk1"/>
                </a:buClr>
                <a:buSzPts val="1400"/>
              </a:pPr>
              <a:r>
                <a:rPr lang="en" sz="2400" b="1" dirty="0">
                  <a:solidFill>
                    <a:schemeClr val="lt1"/>
                  </a:solidFill>
                  <a:latin typeface="Inter"/>
                  <a:ea typeface="Inter"/>
                  <a:cs typeface="Inter"/>
                  <a:sym typeface="Inter"/>
                </a:rPr>
                <a:t>FORMING</a:t>
              </a:r>
              <a:endParaRPr sz="2400" b="1" dirty="0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3" name="Google Shape;497;p46">
              <a:extLst>
                <a:ext uri="{FF2B5EF4-FFF2-40B4-BE49-F238E27FC236}">
                  <a16:creationId xmlns:a16="http://schemas.microsoft.com/office/drawing/2014/main" id="{033476C1-A4E1-459D-9DFF-651D9C87E166}"/>
                </a:ext>
              </a:extLst>
            </p:cNvPr>
            <p:cNvSpPr/>
            <p:nvPr/>
          </p:nvSpPr>
          <p:spPr>
            <a:xfrm>
              <a:off x="3957011" y="4902228"/>
              <a:ext cx="364723" cy="110621"/>
            </a:xfrm>
            <a:custGeom>
              <a:avLst/>
              <a:gdLst/>
              <a:ahLst/>
              <a:cxnLst/>
              <a:rect l="l" t="t" r="r" b="b"/>
              <a:pathLst>
                <a:path w="640" h="194" extrusionOk="0">
                  <a:moveTo>
                    <a:pt x="0" y="0"/>
                  </a:moveTo>
                  <a:cubicBezTo>
                    <a:pt x="63" y="130"/>
                    <a:pt x="63" y="130"/>
                    <a:pt x="63" y="130"/>
                  </a:cubicBezTo>
                  <a:cubicBezTo>
                    <a:pt x="64" y="130"/>
                    <a:pt x="64" y="130"/>
                    <a:pt x="64" y="130"/>
                  </a:cubicBezTo>
                  <a:cubicBezTo>
                    <a:pt x="64" y="130"/>
                    <a:pt x="64" y="130"/>
                    <a:pt x="64" y="131"/>
                  </a:cubicBezTo>
                  <a:cubicBezTo>
                    <a:pt x="70" y="143"/>
                    <a:pt x="70" y="143"/>
                    <a:pt x="70" y="143"/>
                  </a:cubicBezTo>
                  <a:cubicBezTo>
                    <a:pt x="93" y="170"/>
                    <a:pt x="188" y="194"/>
                    <a:pt x="320" y="194"/>
                  </a:cubicBezTo>
                  <a:cubicBezTo>
                    <a:pt x="452" y="194"/>
                    <a:pt x="547" y="170"/>
                    <a:pt x="571" y="143"/>
                  </a:cubicBezTo>
                  <a:cubicBezTo>
                    <a:pt x="577" y="131"/>
                    <a:pt x="577" y="131"/>
                    <a:pt x="577" y="131"/>
                  </a:cubicBezTo>
                  <a:cubicBezTo>
                    <a:pt x="577" y="130"/>
                    <a:pt x="577" y="130"/>
                    <a:pt x="577" y="130"/>
                  </a:cubicBezTo>
                  <a:cubicBezTo>
                    <a:pt x="577" y="130"/>
                    <a:pt x="577" y="130"/>
                    <a:pt x="577" y="130"/>
                  </a:cubicBezTo>
                  <a:cubicBezTo>
                    <a:pt x="640" y="0"/>
                    <a:pt x="640" y="0"/>
                    <a:pt x="640" y="0"/>
                  </a:cubicBezTo>
                  <a:cubicBezTo>
                    <a:pt x="587" y="29"/>
                    <a:pt x="452" y="46"/>
                    <a:pt x="320" y="46"/>
                  </a:cubicBezTo>
                  <a:cubicBezTo>
                    <a:pt x="189" y="46"/>
                    <a:pt x="53" y="29"/>
                    <a:pt x="0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33" tIns="45700" rIns="91433" bIns="45700" anchor="ctr" anchorCtr="0">
              <a:noAutofit/>
            </a:bodyPr>
            <a:lstStyle/>
            <a:p>
              <a:pPr algn="ctr">
                <a:buClr>
                  <a:schemeClr val="dk1"/>
                </a:buClr>
                <a:buSzPts val="1400"/>
              </a:pPr>
              <a:r>
                <a:rPr lang="en" sz="2400" b="1" dirty="0">
                  <a:solidFill>
                    <a:schemeClr val="lt1"/>
                  </a:solidFill>
                  <a:latin typeface="Inter"/>
                  <a:ea typeface="Inter"/>
                  <a:cs typeface="Inter"/>
                  <a:sym typeface="Inter"/>
                </a:rPr>
                <a:t>STORMING</a:t>
              </a:r>
              <a:endParaRPr sz="2400" b="1" dirty="0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7" name="Google Shape;502;p46">
              <a:extLst>
                <a:ext uri="{FF2B5EF4-FFF2-40B4-BE49-F238E27FC236}">
                  <a16:creationId xmlns:a16="http://schemas.microsoft.com/office/drawing/2014/main" id="{E56BCD27-96FC-4B36-83A1-C1FBF1488320}"/>
                </a:ext>
              </a:extLst>
            </p:cNvPr>
            <p:cNvSpPr/>
            <p:nvPr/>
          </p:nvSpPr>
          <p:spPr>
            <a:xfrm>
              <a:off x="3912610" y="4806085"/>
              <a:ext cx="453525" cy="112204"/>
            </a:xfrm>
            <a:custGeom>
              <a:avLst/>
              <a:gdLst/>
              <a:ahLst/>
              <a:cxnLst/>
              <a:rect l="l" t="t" r="r" b="b"/>
              <a:pathLst>
                <a:path w="796" h="197" extrusionOk="0">
                  <a:moveTo>
                    <a:pt x="0" y="0"/>
                  </a:moveTo>
                  <a:cubicBezTo>
                    <a:pt x="65" y="132"/>
                    <a:pt x="65" y="132"/>
                    <a:pt x="65" y="132"/>
                  </a:cubicBezTo>
                  <a:cubicBezTo>
                    <a:pt x="65" y="132"/>
                    <a:pt x="65" y="132"/>
                    <a:pt x="65" y="132"/>
                  </a:cubicBezTo>
                  <a:cubicBezTo>
                    <a:pt x="65" y="133"/>
                    <a:pt x="65" y="133"/>
                    <a:pt x="65" y="133"/>
                  </a:cubicBezTo>
                  <a:cubicBezTo>
                    <a:pt x="70" y="142"/>
                    <a:pt x="70" y="142"/>
                    <a:pt x="70" y="142"/>
                  </a:cubicBezTo>
                  <a:cubicBezTo>
                    <a:pt x="95" y="170"/>
                    <a:pt x="221" y="197"/>
                    <a:pt x="398" y="197"/>
                  </a:cubicBezTo>
                  <a:cubicBezTo>
                    <a:pt x="576" y="197"/>
                    <a:pt x="702" y="170"/>
                    <a:pt x="727" y="142"/>
                  </a:cubicBezTo>
                  <a:cubicBezTo>
                    <a:pt x="732" y="133"/>
                    <a:pt x="732" y="133"/>
                    <a:pt x="732" y="133"/>
                  </a:cubicBezTo>
                  <a:cubicBezTo>
                    <a:pt x="732" y="132"/>
                    <a:pt x="732" y="132"/>
                    <a:pt x="732" y="132"/>
                  </a:cubicBezTo>
                  <a:cubicBezTo>
                    <a:pt x="732" y="132"/>
                    <a:pt x="732" y="132"/>
                    <a:pt x="732" y="132"/>
                  </a:cubicBezTo>
                  <a:cubicBezTo>
                    <a:pt x="796" y="0"/>
                    <a:pt x="796" y="0"/>
                    <a:pt x="796" y="0"/>
                  </a:cubicBezTo>
                  <a:cubicBezTo>
                    <a:pt x="735" y="31"/>
                    <a:pt x="562" y="48"/>
                    <a:pt x="398" y="48"/>
                  </a:cubicBezTo>
                  <a:cubicBezTo>
                    <a:pt x="234" y="48"/>
                    <a:pt x="62" y="31"/>
                    <a:pt x="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33" tIns="45700" rIns="91433" bIns="45700" anchor="ctr" anchorCtr="0">
              <a:noAutofit/>
            </a:bodyPr>
            <a:lstStyle/>
            <a:p>
              <a:pPr algn="ctr">
                <a:buClr>
                  <a:schemeClr val="dk1"/>
                </a:buClr>
                <a:buSzPts val="1400"/>
              </a:pPr>
              <a:r>
                <a:rPr lang="en" sz="2400" b="1" dirty="0">
                  <a:solidFill>
                    <a:schemeClr val="lt1"/>
                  </a:solidFill>
                  <a:latin typeface="Inter"/>
                  <a:ea typeface="Inter"/>
                  <a:cs typeface="Inter"/>
                  <a:sym typeface="Inter"/>
                </a:rPr>
                <a:t>NORMING</a:t>
              </a:r>
              <a:endParaRPr sz="2400" b="1" dirty="0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5" name="Google Shape;500;p46">
              <a:extLst>
                <a:ext uri="{FF2B5EF4-FFF2-40B4-BE49-F238E27FC236}">
                  <a16:creationId xmlns:a16="http://schemas.microsoft.com/office/drawing/2014/main" id="{160D0278-7656-4CB8-8C30-CCDFB2977675}"/>
                </a:ext>
              </a:extLst>
            </p:cNvPr>
            <p:cNvSpPr/>
            <p:nvPr/>
          </p:nvSpPr>
          <p:spPr>
            <a:xfrm>
              <a:off x="3868662" y="4710395"/>
              <a:ext cx="541875" cy="112657"/>
            </a:xfrm>
            <a:custGeom>
              <a:avLst/>
              <a:gdLst/>
              <a:ahLst/>
              <a:cxnLst/>
              <a:rect l="l" t="t" r="r" b="b"/>
              <a:pathLst>
                <a:path w="951" h="198" extrusionOk="0">
                  <a:moveTo>
                    <a:pt x="0" y="0"/>
                  </a:moveTo>
                  <a:cubicBezTo>
                    <a:pt x="70" y="144"/>
                    <a:pt x="70" y="144"/>
                    <a:pt x="70" y="144"/>
                  </a:cubicBezTo>
                  <a:cubicBezTo>
                    <a:pt x="101" y="171"/>
                    <a:pt x="259" y="198"/>
                    <a:pt x="475" y="198"/>
                  </a:cubicBezTo>
                  <a:cubicBezTo>
                    <a:pt x="692" y="198"/>
                    <a:pt x="849" y="171"/>
                    <a:pt x="881" y="144"/>
                  </a:cubicBezTo>
                  <a:cubicBezTo>
                    <a:pt x="951" y="0"/>
                    <a:pt x="951" y="0"/>
                    <a:pt x="951" y="0"/>
                  </a:cubicBezTo>
                  <a:cubicBezTo>
                    <a:pt x="881" y="32"/>
                    <a:pt x="673" y="50"/>
                    <a:pt x="475" y="50"/>
                  </a:cubicBezTo>
                  <a:cubicBezTo>
                    <a:pt x="277" y="50"/>
                    <a:pt x="69" y="32"/>
                    <a:pt x="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33" tIns="45700" rIns="91433" bIns="45700" anchor="ctr" anchorCtr="0">
              <a:noAutofit/>
            </a:bodyPr>
            <a:lstStyle/>
            <a:p>
              <a:pPr algn="ctr">
                <a:buClr>
                  <a:schemeClr val="dk1"/>
                </a:buClr>
                <a:buSzPts val="1400"/>
              </a:pPr>
              <a:r>
                <a:rPr lang="en" sz="2400" b="1" dirty="0">
                  <a:solidFill>
                    <a:schemeClr val="lt1"/>
                  </a:solidFill>
                  <a:latin typeface="Inter"/>
                  <a:ea typeface="Inter"/>
                  <a:cs typeface="Inter"/>
                  <a:sym typeface="Inter"/>
                </a:rPr>
                <a:t>PERFORMING</a:t>
              </a:r>
              <a:endParaRPr sz="2400" b="1" dirty="0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6" name="Google Shape;501;p46">
              <a:extLst>
                <a:ext uri="{FF2B5EF4-FFF2-40B4-BE49-F238E27FC236}">
                  <a16:creationId xmlns:a16="http://schemas.microsoft.com/office/drawing/2014/main" id="{5D496C74-1777-4AA9-A7E4-3273B34F2314}"/>
                </a:ext>
              </a:extLst>
            </p:cNvPr>
            <p:cNvSpPr/>
            <p:nvPr/>
          </p:nvSpPr>
          <p:spPr>
            <a:xfrm>
              <a:off x="3824940" y="4614704"/>
              <a:ext cx="629543" cy="114014"/>
            </a:xfrm>
            <a:custGeom>
              <a:avLst/>
              <a:gdLst/>
              <a:ahLst/>
              <a:cxnLst/>
              <a:rect l="l" t="t" r="r" b="b"/>
              <a:pathLst>
                <a:path w="1105" h="200" extrusionOk="0">
                  <a:moveTo>
                    <a:pt x="552" y="51"/>
                  </a:moveTo>
                  <a:cubicBezTo>
                    <a:pt x="399" y="51"/>
                    <a:pt x="255" y="44"/>
                    <a:pt x="147" y="31"/>
                  </a:cubicBezTo>
                  <a:cubicBezTo>
                    <a:pt x="76" y="22"/>
                    <a:pt x="26" y="12"/>
                    <a:pt x="0" y="0"/>
                  </a:cubicBezTo>
                  <a:cubicBezTo>
                    <a:pt x="70" y="145"/>
                    <a:pt x="70" y="145"/>
                    <a:pt x="70" y="145"/>
                  </a:cubicBezTo>
                  <a:cubicBezTo>
                    <a:pt x="108" y="173"/>
                    <a:pt x="296" y="200"/>
                    <a:pt x="552" y="200"/>
                  </a:cubicBezTo>
                  <a:cubicBezTo>
                    <a:pt x="809" y="200"/>
                    <a:pt x="996" y="173"/>
                    <a:pt x="1034" y="145"/>
                  </a:cubicBezTo>
                  <a:cubicBezTo>
                    <a:pt x="1105" y="0"/>
                    <a:pt x="1105" y="0"/>
                    <a:pt x="1105" y="0"/>
                  </a:cubicBezTo>
                  <a:cubicBezTo>
                    <a:pt x="1030" y="33"/>
                    <a:pt x="785" y="51"/>
                    <a:pt x="552" y="5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33" tIns="45700" rIns="91433" bIns="45700" anchor="ctr" anchorCtr="0">
              <a:noAutofit/>
            </a:bodyPr>
            <a:lstStyle/>
            <a:p>
              <a:pPr algn="ctr">
                <a:buClr>
                  <a:schemeClr val="dk1"/>
                </a:buClr>
                <a:buSzPts val="1400"/>
              </a:pPr>
              <a:r>
                <a:rPr lang="en" sz="2400" b="1" dirty="0">
                  <a:solidFill>
                    <a:schemeClr val="lt1"/>
                  </a:solidFill>
                  <a:latin typeface="Inter"/>
                  <a:ea typeface="Inter"/>
                  <a:cs typeface="Inter"/>
                  <a:sym typeface="Inter"/>
                </a:rPr>
                <a:t>ADJOURNING</a:t>
              </a:r>
              <a:endParaRPr sz="2400" b="1" dirty="0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8" name="Google Shape;503;p46">
              <a:extLst>
                <a:ext uri="{FF2B5EF4-FFF2-40B4-BE49-F238E27FC236}">
                  <a16:creationId xmlns:a16="http://schemas.microsoft.com/office/drawing/2014/main" id="{A0F9004D-C032-48A1-9264-C2EB09FEB6F3}"/>
                </a:ext>
              </a:extLst>
            </p:cNvPr>
            <p:cNvSpPr/>
            <p:nvPr/>
          </p:nvSpPr>
          <p:spPr>
            <a:xfrm>
              <a:off x="3824940" y="4567856"/>
              <a:ext cx="633060" cy="68656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33" tIns="45700" rIns="91433" bIns="45700" anchor="ctr" anchorCtr="0">
              <a:noAutofit/>
            </a:bodyPr>
            <a:lstStyle/>
            <a:p>
              <a:pPr algn="ctr">
                <a:buClr>
                  <a:schemeClr val="dk1"/>
                </a:buClr>
                <a:buSzPts val="1400"/>
              </a:pPr>
              <a:endParaRPr sz="1600" b="1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</p:grpSp>
      <p:sp>
        <p:nvSpPr>
          <p:cNvPr id="9" name="Google Shape;494;p46">
            <a:extLst>
              <a:ext uri="{FF2B5EF4-FFF2-40B4-BE49-F238E27FC236}">
                <a16:creationId xmlns:a16="http://schemas.microsoft.com/office/drawing/2014/main" id="{F69929FD-7B7C-44B5-97FB-E534D809762F}"/>
              </a:ext>
            </a:extLst>
          </p:cNvPr>
          <p:cNvSpPr txBox="1">
            <a:spLocks/>
          </p:cNvSpPr>
          <p:nvPr/>
        </p:nvSpPr>
        <p:spPr>
          <a:xfrm>
            <a:off x="3493052" y="130116"/>
            <a:ext cx="5424557" cy="85150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fair Display Regular"/>
              <a:buNone/>
              <a:defRPr sz="3200" b="0" i="0" u="none" strike="noStrike" cap="none">
                <a:solidFill>
                  <a:schemeClr val="dk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defRPr>
            </a:lvl1pPr>
            <a:lvl2pPr marR="0" lvl="1" algn="l" rtl="0" eaLnBrk="1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fair Display Regular"/>
              <a:buNone/>
              <a:defRPr sz="3200" b="0" i="0" u="none" strike="noStrike" cap="none">
                <a:solidFill>
                  <a:schemeClr val="dk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defRPr>
            </a:lvl2pPr>
            <a:lvl3pPr marR="0" lvl="2" algn="l" rtl="0" eaLnBrk="1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fair Display Regular"/>
              <a:buNone/>
              <a:defRPr sz="3200" b="0" i="0" u="none" strike="noStrike" cap="none">
                <a:solidFill>
                  <a:schemeClr val="dk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defRPr>
            </a:lvl3pPr>
            <a:lvl4pPr marR="0" lvl="3" algn="l" rtl="0" eaLnBrk="1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fair Display Regular"/>
              <a:buNone/>
              <a:defRPr sz="3200" b="0" i="0" u="none" strike="noStrike" cap="none">
                <a:solidFill>
                  <a:schemeClr val="dk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defRPr>
            </a:lvl4pPr>
            <a:lvl5pPr marR="0" lvl="4" algn="l" rtl="0" eaLnBrk="1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fair Display Regular"/>
              <a:buNone/>
              <a:defRPr sz="3200" b="0" i="0" u="none" strike="noStrike" cap="none">
                <a:solidFill>
                  <a:schemeClr val="dk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defRPr>
            </a:lvl5pPr>
            <a:lvl6pPr marR="0" lvl="5" algn="l" rtl="0" eaLnBrk="1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fair Display Regular"/>
              <a:buNone/>
              <a:defRPr sz="3200" b="0" i="0" u="none" strike="noStrike" cap="none">
                <a:solidFill>
                  <a:schemeClr val="dk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defRPr>
            </a:lvl6pPr>
            <a:lvl7pPr marR="0" lvl="6" algn="l" rtl="0" eaLnBrk="1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fair Display Regular"/>
              <a:buNone/>
              <a:defRPr sz="3200" b="0" i="0" u="none" strike="noStrike" cap="none">
                <a:solidFill>
                  <a:schemeClr val="dk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defRPr>
            </a:lvl7pPr>
            <a:lvl8pPr marR="0" lvl="7" algn="l" rtl="0" eaLnBrk="1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fair Display Regular"/>
              <a:buNone/>
              <a:defRPr sz="3200" b="0" i="0" u="none" strike="noStrike" cap="none">
                <a:solidFill>
                  <a:schemeClr val="dk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defRPr>
            </a:lvl8pPr>
            <a:lvl9pPr marR="0" lvl="8" algn="l" rtl="0" eaLnBrk="1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fair Display Regular"/>
              <a:buNone/>
              <a:defRPr sz="3200" b="0" i="0" u="none" strike="noStrike" cap="none">
                <a:solidFill>
                  <a:schemeClr val="dk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defRPr>
            </a:lvl9pPr>
          </a:lstStyle>
          <a:p>
            <a:pPr algn="ctr"/>
            <a:r>
              <a:rPr lang="en-GB" b="1"/>
              <a:t>Group Formation</a:t>
            </a:r>
            <a:endParaRPr lang="en-GB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BDD9E0C-A9FE-4DAD-92EE-9363F444A19E}"/>
              </a:ext>
            </a:extLst>
          </p:cNvPr>
          <p:cNvSpPr txBox="1"/>
          <p:nvPr/>
        </p:nvSpPr>
        <p:spPr>
          <a:xfrm>
            <a:off x="8063862" y="6420107"/>
            <a:ext cx="449214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Inter" panose="020B0502030000000004" pitchFamily="34" charset="0"/>
                <a:ea typeface="Inter" panose="020B0502030000000004" pitchFamily="34" charset="0"/>
              </a:rPr>
              <a:t>(Tuckman and Jensen, 1977) </a:t>
            </a:r>
          </a:p>
        </p:txBody>
      </p:sp>
    </p:spTree>
    <p:extLst>
      <p:ext uri="{BB962C8B-B14F-4D97-AF65-F5344CB8AC3E}">
        <p14:creationId xmlns:p14="http://schemas.microsoft.com/office/powerpoint/2010/main" val="65169446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4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Shape 3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" name="Google Shape;338;p37"/>
          <p:cNvSpPr/>
          <p:nvPr/>
        </p:nvSpPr>
        <p:spPr>
          <a:xfrm rot="10800000">
            <a:off x="-464461" y="562467"/>
            <a:ext cx="3167200" cy="3167200"/>
          </a:xfrm>
          <a:prstGeom prst="chord">
            <a:avLst>
              <a:gd name="adj1" fmla="val 2673960"/>
              <a:gd name="adj2" fmla="val 18921779"/>
            </a:avLst>
          </a:prstGeom>
          <a:solidFill>
            <a:srgbClr val="FFF0ED">
              <a:alpha val="29049"/>
            </a:srgb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1867"/>
          </a:p>
        </p:txBody>
      </p:sp>
      <p:sp>
        <p:nvSpPr>
          <p:cNvPr id="339" name="Google Shape;339;p37"/>
          <p:cNvSpPr txBox="1">
            <a:spLocks noGrp="1"/>
          </p:cNvSpPr>
          <p:nvPr>
            <p:ph type="ctrTitle" idx="4294967295"/>
          </p:nvPr>
        </p:nvSpPr>
        <p:spPr>
          <a:xfrm>
            <a:off x="0" y="720588"/>
            <a:ext cx="8110330" cy="4303643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algn="ctr"/>
            <a:r>
              <a:rPr lang="en-GB" sz="9600" dirty="0">
                <a:latin typeface="Playfair Display" panose="00000500000000000000" pitchFamily="50" charset="0"/>
              </a:rPr>
              <a:t>My experiences</a:t>
            </a:r>
            <a:br>
              <a:rPr lang="en-GB" sz="9600" dirty="0">
                <a:latin typeface="Playfair Display" panose="00000500000000000000" pitchFamily="50" charset="0"/>
              </a:rPr>
            </a:br>
            <a:br>
              <a:rPr lang="en-GB" sz="9600" dirty="0">
                <a:latin typeface="Playfair Display" panose="00000500000000000000" pitchFamily="50" charset="0"/>
              </a:rPr>
            </a:br>
            <a:r>
              <a:rPr lang="en-GB" sz="9600" dirty="0">
                <a:latin typeface="Playfair Display" panose="00000500000000000000" pitchFamily="50" charset="0"/>
              </a:rPr>
              <a:t>Scenario 1</a:t>
            </a:r>
            <a:endParaRPr sz="9600" dirty="0">
              <a:latin typeface="Playfair Display" panose="00000500000000000000" pitchFamily="50" charset="0"/>
            </a:endParaRPr>
          </a:p>
        </p:txBody>
      </p:sp>
      <p:pic>
        <p:nvPicPr>
          <p:cNvPr id="3" name="Picture 2" descr="People greeting customers">
            <a:extLst>
              <a:ext uri="{FF2B5EF4-FFF2-40B4-BE49-F238E27FC236}">
                <a16:creationId xmlns:a16="http://schemas.microsoft.com/office/drawing/2014/main" id="{FD96EF17-C8BB-4397-A5D6-2D4CE0DD91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90649" y="3985590"/>
            <a:ext cx="3946796" cy="257791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alpha val="3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21234D70-B8B9-458E-BAD3-596852FD35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723068" y="1724028"/>
            <a:ext cx="5374105" cy="3409943"/>
          </a:xfrm>
        </p:spPr>
        <p:txBody>
          <a:bodyPr/>
          <a:lstStyle/>
          <a:p>
            <a:pPr algn="ctr"/>
            <a:r>
              <a:rPr lang="en-US" sz="6600" dirty="0">
                <a:latin typeface="Playfair Display" panose="00000500000000000000" charset="0"/>
              </a:rPr>
              <a:t>Effective Team Working</a:t>
            </a:r>
          </a:p>
        </p:txBody>
      </p:sp>
      <p:pic>
        <p:nvPicPr>
          <p:cNvPr id="3" name="Picture 2" descr="Text&#10;&#10;Description automatically generated">
            <a:extLst>
              <a:ext uri="{FF2B5EF4-FFF2-40B4-BE49-F238E27FC236}">
                <a16:creationId xmlns:a16="http://schemas.microsoft.com/office/drawing/2014/main" id="{94A45755-6059-45AC-A76F-FA7B9459C6A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86900" y="165101"/>
            <a:ext cx="2463800" cy="817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61733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78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37968016-F529-47E7-943C-5B6D958D0D31}"/>
              </a:ext>
            </a:extLst>
          </p:cNvPr>
          <p:cNvGrpSpPr/>
          <p:nvPr/>
        </p:nvGrpSpPr>
        <p:grpSpPr>
          <a:xfrm>
            <a:off x="2527139" y="242771"/>
            <a:ext cx="7924800" cy="1359877"/>
            <a:chOff x="-1781908" y="-4118318"/>
            <a:chExt cx="11465169" cy="3704492"/>
          </a:xfrm>
        </p:grpSpPr>
        <p:sp>
          <p:nvSpPr>
            <p:cNvPr id="7" name="Rectangle: Rounded Corners 6">
              <a:extLst>
                <a:ext uri="{FF2B5EF4-FFF2-40B4-BE49-F238E27FC236}">
                  <a16:creationId xmlns:a16="http://schemas.microsoft.com/office/drawing/2014/main" id="{B670B0FA-CDCE-4F28-AD9F-5AA1BBDE2DF2}"/>
                </a:ext>
              </a:extLst>
            </p:cNvPr>
            <p:cNvSpPr/>
            <p:nvPr/>
          </p:nvSpPr>
          <p:spPr>
            <a:xfrm>
              <a:off x="-1781908" y="-4118318"/>
              <a:ext cx="11465169" cy="3704492"/>
            </a:xfrm>
            <a:prstGeom prst="roundRect">
              <a:avLst/>
            </a:prstGeom>
            <a:ln>
              <a:noFill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05D963A8-91AF-4428-B25C-C5823D95BFBA}"/>
                </a:ext>
              </a:extLst>
            </p:cNvPr>
            <p:cNvSpPr txBox="1"/>
            <p:nvPr/>
          </p:nvSpPr>
          <p:spPr>
            <a:xfrm>
              <a:off x="-1200444" y="-4118318"/>
              <a:ext cx="10302240" cy="2515278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GB" sz="5400" b="1" dirty="0">
                  <a:latin typeface="Playfair Display" panose="00000500000000000000" pitchFamily="50" charset="0"/>
                </a:rPr>
                <a:t>Team Meeting </a:t>
              </a:r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EC491A-8503-43C3-8993-3E3053916ECE}"/>
              </a:ext>
            </a:extLst>
          </p:cNvPr>
          <p:cNvGrpSpPr/>
          <p:nvPr/>
        </p:nvGrpSpPr>
        <p:grpSpPr>
          <a:xfrm>
            <a:off x="2527139" y="2273214"/>
            <a:ext cx="7924800" cy="1359877"/>
            <a:chOff x="-1781908" y="-4118318"/>
            <a:chExt cx="11465169" cy="3704492"/>
          </a:xfrm>
        </p:grpSpPr>
        <p:sp>
          <p:nvSpPr>
            <p:cNvPr id="11" name="Rectangle: Rounded Corners 10">
              <a:extLst>
                <a:ext uri="{FF2B5EF4-FFF2-40B4-BE49-F238E27FC236}">
                  <a16:creationId xmlns:a16="http://schemas.microsoft.com/office/drawing/2014/main" id="{B572D0C6-CDE5-4BE9-8263-43CF0DE421BC}"/>
                </a:ext>
              </a:extLst>
            </p:cNvPr>
            <p:cNvSpPr/>
            <p:nvPr/>
          </p:nvSpPr>
          <p:spPr>
            <a:xfrm>
              <a:off x="-1781908" y="-4118318"/>
              <a:ext cx="11465169" cy="3704492"/>
            </a:xfrm>
            <a:prstGeom prst="roundRect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8AD728EB-C9C9-4D9C-BDAD-5623FC5E4C0B}"/>
                </a:ext>
              </a:extLst>
            </p:cNvPr>
            <p:cNvSpPr txBox="1"/>
            <p:nvPr/>
          </p:nvSpPr>
          <p:spPr>
            <a:xfrm>
              <a:off x="-1569796" y="-4118318"/>
              <a:ext cx="10834417" cy="2515278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GB" sz="5400" b="1" dirty="0">
                  <a:latin typeface="Playfair Display" panose="00000500000000000000" pitchFamily="50" charset="0"/>
                </a:rPr>
                <a:t>Team Discussion </a:t>
              </a: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D13FB124-A1B6-4991-80CB-70AE0326FBAB}"/>
              </a:ext>
            </a:extLst>
          </p:cNvPr>
          <p:cNvGrpSpPr/>
          <p:nvPr/>
        </p:nvGrpSpPr>
        <p:grpSpPr>
          <a:xfrm>
            <a:off x="2527139" y="4303657"/>
            <a:ext cx="7924800" cy="1359877"/>
            <a:chOff x="-1781908" y="-4335636"/>
            <a:chExt cx="11465169" cy="3704492"/>
          </a:xfrm>
        </p:grpSpPr>
        <p:sp>
          <p:nvSpPr>
            <p:cNvPr id="14" name="Rectangle: Rounded Corners 13">
              <a:extLst>
                <a:ext uri="{FF2B5EF4-FFF2-40B4-BE49-F238E27FC236}">
                  <a16:creationId xmlns:a16="http://schemas.microsoft.com/office/drawing/2014/main" id="{6FD0F1FF-7C7D-4983-B6C5-B92517A09ED6}"/>
                </a:ext>
              </a:extLst>
            </p:cNvPr>
            <p:cNvSpPr/>
            <p:nvPr/>
          </p:nvSpPr>
          <p:spPr>
            <a:xfrm>
              <a:off x="-1781908" y="-4335636"/>
              <a:ext cx="11465169" cy="3704492"/>
            </a:xfrm>
            <a:prstGeom prst="roundRect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D024EE40-8622-4011-B84A-F43C59429C03}"/>
                </a:ext>
              </a:extLst>
            </p:cNvPr>
            <p:cNvSpPr txBox="1"/>
            <p:nvPr/>
          </p:nvSpPr>
          <p:spPr>
            <a:xfrm>
              <a:off x="-1569796" y="-4118318"/>
              <a:ext cx="10834417" cy="2515278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GB" sz="5400" b="1" dirty="0">
                  <a:latin typeface="Playfair Display" panose="00000500000000000000" pitchFamily="50" charset="0"/>
                </a:rPr>
                <a:t>Team Agreement </a:t>
              </a:r>
            </a:p>
          </p:txBody>
        </p:sp>
      </p:grpSp>
      <p:sp>
        <p:nvSpPr>
          <p:cNvPr id="16" name="Arrow: Down 15">
            <a:extLst>
              <a:ext uri="{FF2B5EF4-FFF2-40B4-BE49-F238E27FC236}">
                <a16:creationId xmlns:a16="http://schemas.microsoft.com/office/drawing/2014/main" id="{414113A0-7B68-4EDD-B996-94C75A1551D6}"/>
              </a:ext>
            </a:extLst>
          </p:cNvPr>
          <p:cNvSpPr/>
          <p:nvPr/>
        </p:nvSpPr>
        <p:spPr>
          <a:xfrm>
            <a:off x="5521124" y="1602648"/>
            <a:ext cx="821803" cy="670566"/>
          </a:xfrm>
          <a:prstGeom prst="down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Arrow: Down 16">
            <a:extLst>
              <a:ext uri="{FF2B5EF4-FFF2-40B4-BE49-F238E27FC236}">
                <a16:creationId xmlns:a16="http://schemas.microsoft.com/office/drawing/2014/main" id="{00EF57F7-A9F0-4569-86E7-28272B44C6A9}"/>
              </a:ext>
            </a:extLst>
          </p:cNvPr>
          <p:cNvSpPr/>
          <p:nvPr/>
        </p:nvSpPr>
        <p:spPr>
          <a:xfrm>
            <a:off x="7293980" y="3656426"/>
            <a:ext cx="821803" cy="670566"/>
          </a:xfrm>
          <a:prstGeom prst="down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AF3F62F-0CDE-488A-B452-77720CD17B37}"/>
              </a:ext>
            </a:extLst>
          </p:cNvPr>
          <p:cNvSpPr txBox="1"/>
          <p:nvPr/>
        </p:nvSpPr>
        <p:spPr>
          <a:xfrm>
            <a:off x="772160" y="5903213"/>
            <a:ext cx="240521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 err="1">
                <a:effectLst/>
                <a:latin typeface="Inter" panose="020B0502030000000004" pitchFamily="34" charset="0"/>
                <a:ea typeface="Inter" panose="020B0502030000000004" pitchFamily="34" charset="0"/>
              </a:rPr>
              <a:t>Unsplash</a:t>
            </a:r>
            <a:r>
              <a:rPr lang="en-US" sz="1100" dirty="0">
                <a:effectLst/>
                <a:latin typeface="Inter" panose="020B0502030000000004" pitchFamily="34" charset="0"/>
                <a:ea typeface="Inter" panose="020B0502030000000004" pitchFamily="34" charset="0"/>
              </a:rPr>
              <a:t> (2014b)</a:t>
            </a:r>
            <a:endParaRPr lang="en-GB" sz="1100" dirty="0">
              <a:latin typeface="Inter" panose="020B0502030000000004" pitchFamily="34" charset="0"/>
              <a:ea typeface="Inter" panose="020B05020300000000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967544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Shape 3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" name="Google Shape;338;p37"/>
          <p:cNvSpPr/>
          <p:nvPr/>
        </p:nvSpPr>
        <p:spPr>
          <a:xfrm rot="10800000">
            <a:off x="-464461" y="562467"/>
            <a:ext cx="3167200" cy="3167200"/>
          </a:xfrm>
          <a:prstGeom prst="chord">
            <a:avLst>
              <a:gd name="adj1" fmla="val 2673960"/>
              <a:gd name="adj2" fmla="val 18921779"/>
            </a:avLst>
          </a:prstGeom>
          <a:solidFill>
            <a:srgbClr val="FFF0ED">
              <a:alpha val="29049"/>
            </a:srgb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1867"/>
          </a:p>
        </p:txBody>
      </p:sp>
      <p:pic>
        <p:nvPicPr>
          <p:cNvPr id="4" name="Picture 3" descr="Casual woman smiling">
            <a:extLst>
              <a:ext uri="{FF2B5EF4-FFF2-40B4-BE49-F238E27FC236}">
                <a16:creationId xmlns:a16="http://schemas.microsoft.com/office/drawing/2014/main" id="{E38FCE16-AC6F-4248-B802-30FF8789F9F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923" y="858236"/>
            <a:ext cx="2662307" cy="774267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D87A5F4-6690-4CD4-B615-78F88CB69511}"/>
              </a:ext>
            </a:extLst>
          </p:cNvPr>
          <p:cNvSpPr txBox="1"/>
          <p:nvPr/>
        </p:nvSpPr>
        <p:spPr>
          <a:xfrm>
            <a:off x="4443018" y="300668"/>
            <a:ext cx="67597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latin typeface="Inter" panose="020B0502030000000004" pitchFamily="34" charset="0"/>
                <a:ea typeface="Inter" panose="020B0502030000000004" pitchFamily="34" charset="0"/>
              </a:rPr>
              <a:t>Preferred Team Role/s</a:t>
            </a:r>
          </a:p>
        </p:txBody>
      </p:sp>
      <p:grpSp>
        <p:nvGrpSpPr>
          <p:cNvPr id="42" name="Google Shape;250;p31">
            <a:extLst>
              <a:ext uri="{FF2B5EF4-FFF2-40B4-BE49-F238E27FC236}">
                <a16:creationId xmlns:a16="http://schemas.microsoft.com/office/drawing/2014/main" id="{58B11F77-C775-415F-B9F0-0AA7A069D6CC}"/>
              </a:ext>
            </a:extLst>
          </p:cNvPr>
          <p:cNvGrpSpPr/>
          <p:nvPr/>
        </p:nvGrpSpPr>
        <p:grpSpPr>
          <a:xfrm rot="2698215">
            <a:off x="3945151" y="1942859"/>
            <a:ext cx="4786776" cy="2215499"/>
            <a:chOff x="4877339" y="2238204"/>
            <a:chExt cx="3040276" cy="1341289"/>
          </a:xfrm>
          <a:solidFill>
            <a:schemeClr val="accent2">
              <a:lumMod val="20000"/>
              <a:lumOff val="80000"/>
            </a:schemeClr>
          </a:solidFill>
        </p:grpSpPr>
        <p:sp>
          <p:nvSpPr>
            <p:cNvPr id="43" name="Google Shape;251;p31">
              <a:extLst>
                <a:ext uri="{FF2B5EF4-FFF2-40B4-BE49-F238E27FC236}">
                  <a16:creationId xmlns:a16="http://schemas.microsoft.com/office/drawing/2014/main" id="{79D82BEE-8218-4862-98AB-D8943D19E4F1}"/>
                </a:ext>
              </a:extLst>
            </p:cNvPr>
            <p:cNvSpPr/>
            <p:nvPr/>
          </p:nvSpPr>
          <p:spPr>
            <a:xfrm rot="2700000">
              <a:off x="6116614" y="1011412"/>
              <a:ext cx="561726" cy="3040276"/>
            </a:xfrm>
            <a:prstGeom prst="roundRect">
              <a:avLst>
                <a:gd name="adj" fmla="val 50000"/>
              </a:avLst>
            </a:pr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600" b="1"/>
            </a:p>
          </p:txBody>
        </p:sp>
        <p:sp>
          <p:nvSpPr>
            <p:cNvPr id="44" name="Google Shape;252;p31">
              <a:extLst>
                <a:ext uri="{FF2B5EF4-FFF2-40B4-BE49-F238E27FC236}">
                  <a16:creationId xmlns:a16="http://schemas.microsoft.com/office/drawing/2014/main" id="{B7BC6135-7FF9-46A7-B543-90C068E0AD47}"/>
                </a:ext>
              </a:extLst>
            </p:cNvPr>
            <p:cNvSpPr/>
            <p:nvPr/>
          </p:nvSpPr>
          <p:spPr>
            <a:xfrm>
              <a:off x="5340992" y="3205393"/>
              <a:ext cx="374100" cy="374100"/>
            </a:xfrm>
            <a:prstGeom prst="ellipse">
              <a:avLst/>
            </a:prstGeom>
            <a:grpFill/>
            <a:ln>
              <a:noFill/>
            </a:ln>
            <a:effectLst>
              <a:outerShdw blurRad="228600" dist="50800" dir="5400000" algn="tl" rotWithShape="0">
                <a:schemeClr val="accent6">
                  <a:alpha val="549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600" b="1" dirty="0">
                <a:solidFill>
                  <a:schemeClr val="accent6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45" name="Google Shape;253;p31">
              <a:extLst>
                <a:ext uri="{FF2B5EF4-FFF2-40B4-BE49-F238E27FC236}">
                  <a16:creationId xmlns:a16="http://schemas.microsoft.com/office/drawing/2014/main" id="{2152C813-C683-430B-B502-A665E174CF7C}"/>
                </a:ext>
              </a:extLst>
            </p:cNvPr>
            <p:cNvSpPr txBox="1"/>
            <p:nvPr/>
          </p:nvSpPr>
          <p:spPr>
            <a:xfrm rot="18900000">
              <a:off x="5323968" y="2238204"/>
              <a:ext cx="2341513" cy="393293"/>
            </a:xfrm>
            <a:prstGeom prst="rect">
              <a:avLst/>
            </a:pr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2400" b="1" dirty="0">
                  <a:solidFill>
                    <a:schemeClr val="dk1"/>
                  </a:solidFill>
                  <a:latin typeface="Playfair Display Regular"/>
                  <a:ea typeface="Playfair Display Regular"/>
                  <a:cs typeface="Playfair Display Regular"/>
                  <a:sym typeface="Playfair Display Regular"/>
                </a:rPr>
                <a:t>Co-ordinator (CO)</a:t>
              </a:r>
              <a:endParaRPr sz="2400" b="1" dirty="0">
                <a:solidFill>
                  <a:schemeClr val="dk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endParaRPr>
            </a:p>
          </p:txBody>
        </p:sp>
      </p:grpSp>
      <p:sp>
        <p:nvSpPr>
          <p:cNvPr id="33" name="Google Shape;659;p50">
            <a:extLst>
              <a:ext uri="{FF2B5EF4-FFF2-40B4-BE49-F238E27FC236}">
                <a16:creationId xmlns:a16="http://schemas.microsoft.com/office/drawing/2014/main" id="{386B1458-8D91-48AB-9D28-99162AC274BE}"/>
              </a:ext>
            </a:extLst>
          </p:cNvPr>
          <p:cNvSpPr/>
          <p:nvPr/>
        </p:nvSpPr>
        <p:spPr>
          <a:xfrm>
            <a:off x="4497170" y="2188296"/>
            <a:ext cx="759841" cy="731520"/>
          </a:xfrm>
          <a:custGeom>
            <a:avLst/>
            <a:gdLst/>
            <a:ahLst/>
            <a:cxnLst/>
            <a:rect l="l" t="t" r="r" b="b"/>
            <a:pathLst>
              <a:path w="17715" h="18420" extrusionOk="0">
                <a:moveTo>
                  <a:pt x="14673" y="803"/>
                </a:moveTo>
                <a:lnTo>
                  <a:pt x="14746" y="1022"/>
                </a:lnTo>
                <a:lnTo>
                  <a:pt x="14794" y="1217"/>
                </a:lnTo>
                <a:lnTo>
                  <a:pt x="14843" y="1655"/>
                </a:lnTo>
                <a:lnTo>
                  <a:pt x="14892" y="2141"/>
                </a:lnTo>
                <a:lnTo>
                  <a:pt x="14916" y="2385"/>
                </a:lnTo>
                <a:lnTo>
                  <a:pt x="14940" y="2482"/>
                </a:lnTo>
                <a:lnTo>
                  <a:pt x="15013" y="2604"/>
                </a:lnTo>
                <a:lnTo>
                  <a:pt x="14770" y="2847"/>
                </a:lnTo>
                <a:lnTo>
                  <a:pt x="14697" y="2920"/>
                </a:lnTo>
                <a:lnTo>
                  <a:pt x="14648" y="2628"/>
                </a:lnTo>
                <a:lnTo>
                  <a:pt x="14600" y="2360"/>
                </a:lnTo>
                <a:lnTo>
                  <a:pt x="14527" y="2044"/>
                </a:lnTo>
                <a:lnTo>
                  <a:pt x="14405" y="1776"/>
                </a:lnTo>
                <a:lnTo>
                  <a:pt x="14308" y="1484"/>
                </a:lnTo>
                <a:lnTo>
                  <a:pt x="14210" y="1192"/>
                </a:lnTo>
                <a:lnTo>
                  <a:pt x="14673" y="803"/>
                </a:lnTo>
                <a:close/>
                <a:moveTo>
                  <a:pt x="15695" y="2847"/>
                </a:moveTo>
                <a:lnTo>
                  <a:pt x="16400" y="2871"/>
                </a:lnTo>
                <a:lnTo>
                  <a:pt x="17106" y="2969"/>
                </a:lnTo>
                <a:lnTo>
                  <a:pt x="16984" y="3115"/>
                </a:lnTo>
                <a:lnTo>
                  <a:pt x="16960" y="3090"/>
                </a:lnTo>
                <a:lnTo>
                  <a:pt x="16887" y="3042"/>
                </a:lnTo>
                <a:lnTo>
                  <a:pt x="16790" y="2993"/>
                </a:lnTo>
                <a:lnTo>
                  <a:pt x="16595" y="2969"/>
                </a:lnTo>
                <a:lnTo>
                  <a:pt x="16400" y="2944"/>
                </a:lnTo>
                <a:lnTo>
                  <a:pt x="15914" y="2944"/>
                </a:lnTo>
                <a:lnTo>
                  <a:pt x="15622" y="2920"/>
                </a:lnTo>
                <a:lnTo>
                  <a:pt x="15695" y="2847"/>
                </a:lnTo>
                <a:close/>
                <a:moveTo>
                  <a:pt x="14040" y="1314"/>
                </a:moveTo>
                <a:lnTo>
                  <a:pt x="14040" y="1484"/>
                </a:lnTo>
                <a:lnTo>
                  <a:pt x="14064" y="1655"/>
                </a:lnTo>
                <a:lnTo>
                  <a:pt x="14137" y="2020"/>
                </a:lnTo>
                <a:lnTo>
                  <a:pt x="14283" y="2871"/>
                </a:lnTo>
                <a:lnTo>
                  <a:pt x="14308" y="3066"/>
                </a:lnTo>
                <a:lnTo>
                  <a:pt x="14332" y="3236"/>
                </a:lnTo>
                <a:lnTo>
                  <a:pt x="14162" y="3382"/>
                </a:lnTo>
                <a:lnTo>
                  <a:pt x="14137" y="3139"/>
                </a:lnTo>
                <a:lnTo>
                  <a:pt x="14040" y="2871"/>
                </a:lnTo>
                <a:lnTo>
                  <a:pt x="13870" y="2433"/>
                </a:lnTo>
                <a:lnTo>
                  <a:pt x="13748" y="2068"/>
                </a:lnTo>
                <a:lnTo>
                  <a:pt x="13675" y="1703"/>
                </a:lnTo>
                <a:lnTo>
                  <a:pt x="13651" y="1630"/>
                </a:lnTo>
                <a:lnTo>
                  <a:pt x="13699" y="1582"/>
                </a:lnTo>
                <a:lnTo>
                  <a:pt x="14040" y="1314"/>
                </a:lnTo>
                <a:close/>
                <a:moveTo>
                  <a:pt x="13359" y="1898"/>
                </a:moveTo>
                <a:lnTo>
                  <a:pt x="13432" y="2239"/>
                </a:lnTo>
                <a:lnTo>
                  <a:pt x="13553" y="2677"/>
                </a:lnTo>
                <a:lnTo>
                  <a:pt x="13699" y="3090"/>
                </a:lnTo>
                <a:lnTo>
                  <a:pt x="13772" y="3358"/>
                </a:lnTo>
                <a:lnTo>
                  <a:pt x="13821" y="3480"/>
                </a:lnTo>
                <a:lnTo>
                  <a:pt x="13894" y="3601"/>
                </a:lnTo>
                <a:lnTo>
                  <a:pt x="13724" y="3723"/>
                </a:lnTo>
                <a:lnTo>
                  <a:pt x="13699" y="3577"/>
                </a:lnTo>
                <a:lnTo>
                  <a:pt x="13675" y="3407"/>
                </a:lnTo>
                <a:lnTo>
                  <a:pt x="13578" y="3090"/>
                </a:lnTo>
                <a:lnTo>
                  <a:pt x="13529" y="2798"/>
                </a:lnTo>
                <a:lnTo>
                  <a:pt x="13456" y="2531"/>
                </a:lnTo>
                <a:lnTo>
                  <a:pt x="13383" y="2239"/>
                </a:lnTo>
                <a:lnTo>
                  <a:pt x="13237" y="1995"/>
                </a:lnTo>
                <a:lnTo>
                  <a:pt x="13359" y="1898"/>
                </a:lnTo>
                <a:close/>
                <a:moveTo>
                  <a:pt x="15378" y="3188"/>
                </a:moveTo>
                <a:lnTo>
                  <a:pt x="15500" y="3236"/>
                </a:lnTo>
                <a:lnTo>
                  <a:pt x="15646" y="3261"/>
                </a:lnTo>
                <a:lnTo>
                  <a:pt x="15914" y="3285"/>
                </a:lnTo>
                <a:lnTo>
                  <a:pt x="16790" y="3358"/>
                </a:lnTo>
                <a:lnTo>
                  <a:pt x="16473" y="3723"/>
                </a:lnTo>
                <a:lnTo>
                  <a:pt x="16449" y="3650"/>
                </a:lnTo>
                <a:lnTo>
                  <a:pt x="16425" y="3601"/>
                </a:lnTo>
                <a:lnTo>
                  <a:pt x="16376" y="3553"/>
                </a:lnTo>
                <a:lnTo>
                  <a:pt x="16303" y="3528"/>
                </a:lnTo>
                <a:lnTo>
                  <a:pt x="16084" y="3455"/>
                </a:lnTo>
                <a:lnTo>
                  <a:pt x="15816" y="3431"/>
                </a:lnTo>
                <a:lnTo>
                  <a:pt x="15573" y="3431"/>
                </a:lnTo>
                <a:lnTo>
                  <a:pt x="15330" y="3455"/>
                </a:lnTo>
                <a:lnTo>
                  <a:pt x="15086" y="3455"/>
                </a:lnTo>
                <a:lnTo>
                  <a:pt x="15135" y="3431"/>
                </a:lnTo>
                <a:lnTo>
                  <a:pt x="15378" y="3188"/>
                </a:lnTo>
                <a:close/>
                <a:moveTo>
                  <a:pt x="13067" y="2166"/>
                </a:moveTo>
                <a:lnTo>
                  <a:pt x="13115" y="2628"/>
                </a:lnTo>
                <a:lnTo>
                  <a:pt x="13164" y="3042"/>
                </a:lnTo>
                <a:lnTo>
                  <a:pt x="13188" y="3285"/>
                </a:lnTo>
                <a:lnTo>
                  <a:pt x="13213" y="3553"/>
                </a:lnTo>
                <a:lnTo>
                  <a:pt x="13261" y="3699"/>
                </a:lnTo>
                <a:lnTo>
                  <a:pt x="13286" y="3820"/>
                </a:lnTo>
                <a:lnTo>
                  <a:pt x="13359" y="3942"/>
                </a:lnTo>
                <a:lnTo>
                  <a:pt x="13432" y="4015"/>
                </a:lnTo>
                <a:lnTo>
                  <a:pt x="13213" y="4234"/>
                </a:lnTo>
                <a:lnTo>
                  <a:pt x="13140" y="3845"/>
                </a:lnTo>
                <a:lnTo>
                  <a:pt x="13042" y="3480"/>
                </a:lnTo>
                <a:lnTo>
                  <a:pt x="12994" y="3236"/>
                </a:lnTo>
                <a:lnTo>
                  <a:pt x="12921" y="2969"/>
                </a:lnTo>
                <a:lnTo>
                  <a:pt x="12823" y="2701"/>
                </a:lnTo>
                <a:lnTo>
                  <a:pt x="12702" y="2482"/>
                </a:lnTo>
                <a:lnTo>
                  <a:pt x="12872" y="2336"/>
                </a:lnTo>
                <a:lnTo>
                  <a:pt x="13067" y="2166"/>
                </a:lnTo>
                <a:close/>
                <a:moveTo>
                  <a:pt x="14648" y="3796"/>
                </a:moveTo>
                <a:lnTo>
                  <a:pt x="14819" y="3869"/>
                </a:lnTo>
                <a:lnTo>
                  <a:pt x="15013" y="3893"/>
                </a:lnTo>
                <a:lnTo>
                  <a:pt x="15232" y="3918"/>
                </a:lnTo>
                <a:lnTo>
                  <a:pt x="16035" y="3918"/>
                </a:lnTo>
                <a:lnTo>
                  <a:pt x="16181" y="3966"/>
                </a:lnTo>
                <a:lnTo>
                  <a:pt x="16230" y="3966"/>
                </a:lnTo>
                <a:lnTo>
                  <a:pt x="16011" y="4185"/>
                </a:lnTo>
                <a:lnTo>
                  <a:pt x="15938" y="4258"/>
                </a:lnTo>
                <a:lnTo>
                  <a:pt x="15816" y="4210"/>
                </a:lnTo>
                <a:lnTo>
                  <a:pt x="15695" y="4161"/>
                </a:lnTo>
                <a:lnTo>
                  <a:pt x="15403" y="4137"/>
                </a:lnTo>
                <a:lnTo>
                  <a:pt x="14916" y="4137"/>
                </a:lnTo>
                <a:lnTo>
                  <a:pt x="14600" y="4112"/>
                </a:lnTo>
                <a:lnTo>
                  <a:pt x="14259" y="4112"/>
                </a:lnTo>
                <a:lnTo>
                  <a:pt x="14648" y="3796"/>
                </a:lnTo>
                <a:close/>
                <a:moveTo>
                  <a:pt x="13943" y="4404"/>
                </a:moveTo>
                <a:lnTo>
                  <a:pt x="14283" y="4453"/>
                </a:lnTo>
                <a:lnTo>
                  <a:pt x="14648" y="4502"/>
                </a:lnTo>
                <a:lnTo>
                  <a:pt x="15354" y="4550"/>
                </a:lnTo>
                <a:lnTo>
                  <a:pt x="15524" y="4575"/>
                </a:lnTo>
                <a:lnTo>
                  <a:pt x="15330" y="4745"/>
                </a:lnTo>
                <a:lnTo>
                  <a:pt x="15184" y="4915"/>
                </a:lnTo>
                <a:lnTo>
                  <a:pt x="14697" y="4818"/>
                </a:lnTo>
                <a:lnTo>
                  <a:pt x="14186" y="4745"/>
                </a:lnTo>
                <a:lnTo>
                  <a:pt x="13699" y="4672"/>
                </a:lnTo>
                <a:lnTo>
                  <a:pt x="13797" y="4550"/>
                </a:lnTo>
                <a:lnTo>
                  <a:pt x="13943" y="4404"/>
                </a:lnTo>
                <a:close/>
                <a:moveTo>
                  <a:pt x="14721" y="0"/>
                </a:moveTo>
                <a:lnTo>
                  <a:pt x="14673" y="24"/>
                </a:lnTo>
                <a:lnTo>
                  <a:pt x="14600" y="49"/>
                </a:lnTo>
                <a:lnTo>
                  <a:pt x="14551" y="97"/>
                </a:lnTo>
                <a:lnTo>
                  <a:pt x="14235" y="389"/>
                </a:lnTo>
                <a:lnTo>
                  <a:pt x="13894" y="681"/>
                </a:lnTo>
                <a:lnTo>
                  <a:pt x="13213" y="1217"/>
                </a:lnTo>
                <a:lnTo>
                  <a:pt x="12921" y="1460"/>
                </a:lnTo>
                <a:lnTo>
                  <a:pt x="12775" y="1606"/>
                </a:lnTo>
                <a:lnTo>
                  <a:pt x="12629" y="1752"/>
                </a:lnTo>
                <a:lnTo>
                  <a:pt x="12507" y="1922"/>
                </a:lnTo>
                <a:lnTo>
                  <a:pt x="12385" y="2093"/>
                </a:lnTo>
                <a:lnTo>
                  <a:pt x="12337" y="2263"/>
                </a:lnTo>
                <a:lnTo>
                  <a:pt x="12312" y="2458"/>
                </a:lnTo>
                <a:lnTo>
                  <a:pt x="12337" y="2506"/>
                </a:lnTo>
                <a:lnTo>
                  <a:pt x="12312" y="2531"/>
                </a:lnTo>
                <a:lnTo>
                  <a:pt x="12337" y="2774"/>
                </a:lnTo>
                <a:lnTo>
                  <a:pt x="12385" y="3017"/>
                </a:lnTo>
                <a:lnTo>
                  <a:pt x="12507" y="3504"/>
                </a:lnTo>
                <a:lnTo>
                  <a:pt x="12531" y="3796"/>
                </a:lnTo>
                <a:lnTo>
                  <a:pt x="12580" y="4137"/>
                </a:lnTo>
                <a:lnTo>
                  <a:pt x="12629" y="4453"/>
                </a:lnTo>
                <a:lnTo>
                  <a:pt x="12677" y="4599"/>
                </a:lnTo>
                <a:lnTo>
                  <a:pt x="12750" y="4745"/>
                </a:lnTo>
                <a:lnTo>
                  <a:pt x="12288" y="5256"/>
                </a:lnTo>
                <a:lnTo>
                  <a:pt x="11972" y="5621"/>
                </a:lnTo>
                <a:lnTo>
                  <a:pt x="11631" y="5961"/>
                </a:lnTo>
                <a:lnTo>
                  <a:pt x="10925" y="6643"/>
                </a:lnTo>
                <a:lnTo>
                  <a:pt x="10220" y="7300"/>
                </a:lnTo>
                <a:lnTo>
                  <a:pt x="9490" y="7981"/>
                </a:lnTo>
                <a:lnTo>
                  <a:pt x="9125" y="8370"/>
                </a:lnTo>
                <a:lnTo>
                  <a:pt x="8760" y="8760"/>
                </a:lnTo>
                <a:lnTo>
                  <a:pt x="8371" y="9149"/>
                </a:lnTo>
                <a:lnTo>
                  <a:pt x="8006" y="9538"/>
                </a:lnTo>
                <a:lnTo>
                  <a:pt x="7884" y="9490"/>
                </a:lnTo>
                <a:lnTo>
                  <a:pt x="7665" y="9490"/>
                </a:lnTo>
                <a:lnTo>
                  <a:pt x="7568" y="9514"/>
                </a:lnTo>
                <a:lnTo>
                  <a:pt x="7422" y="9538"/>
                </a:lnTo>
                <a:lnTo>
                  <a:pt x="7276" y="9587"/>
                </a:lnTo>
                <a:lnTo>
                  <a:pt x="7154" y="9684"/>
                </a:lnTo>
                <a:lnTo>
                  <a:pt x="7057" y="9830"/>
                </a:lnTo>
                <a:lnTo>
                  <a:pt x="6984" y="9976"/>
                </a:lnTo>
                <a:lnTo>
                  <a:pt x="6935" y="10147"/>
                </a:lnTo>
                <a:lnTo>
                  <a:pt x="6959" y="10317"/>
                </a:lnTo>
                <a:lnTo>
                  <a:pt x="7008" y="10487"/>
                </a:lnTo>
                <a:lnTo>
                  <a:pt x="7105" y="10633"/>
                </a:lnTo>
                <a:lnTo>
                  <a:pt x="7251" y="10755"/>
                </a:lnTo>
                <a:lnTo>
                  <a:pt x="7397" y="10828"/>
                </a:lnTo>
                <a:lnTo>
                  <a:pt x="7568" y="10877"/>
                </a:lnTo>
                <a:lnTo>
                  <a:pt x="7738" y="10901"/>
                </a:lnTo>
                <a:lnTo>
                  <a:pt x="7884" y="10877"/>
                </a:lnTo>
                <a:lnTo>
                  <a:pt x="8006" y="10804"/>
                </a:lnTo>
                <a:lnTo>
                  <a:pt x="8127" y="10731"/>
                </a:lnTo>
                <a:lnTo>
                  <a:pt x="8225" y="10633"/>
                </a:lnTo>
                <a:lnTo>
                  <a:pt x="8298" y="10512"/>
                </a:lnTo>
                <a:lnTo>
                  <a:pt x="8346" y="10390"/>
                </a:lnTo>
                <a:lnTo>
                  <a:pt x="8371" y="10244"/>
                </a:lnTo>
                <a:lnTo>
                  <a:pt x="8371" y="10098"/>
                </a:lnTo>
                <a:lnTo>
                  <a:pt x="8371" y="10049"/>
                </a:lnTo>
                <a:lnTo>
                  <a:pt x="8711" y="9733"/>
                </a:lnTo>
                <a:lnTo>
                  <a:pt x="9003" y="9392"/>
                </a:lnTo>
                <a:lnTo>
                  <a:pt x="9295" y="9052"/>
                </a:lnTo>
                <a:lnTo>
                  <a:pt x="9587" y="8760"/>
                </a:lnTo>
                <a:lnTo>
                  <a:pt x="10317" y="8054"/>
                </a:lnTo>
                <a:lnTo>
                  <a:pt x="11047" y="7373"/>
                </a:lnTo>
                <a:lnTo>
                  <a:pt x="11777" y="6691"/>
                </a:lnTo>
                <a:lnTo>
                  <a:pt x="12507" y="5986"/>
                </a:lnTo>
                <a:lnTo>
                  <a:pt x="12896" y="5548"/>
                </a:lnTo>
                <a:lnTo>
                  <a:pt x="13310" y="5086"/>
                </a:lnTo>
                <a:lnTo>
                  <a:pt x="13529" y="5159"/>
                </a:lnTo>
                <a:lnTo>
                  <a:pt x="13748" y="5207"/>
                </a:lnTo>
                <a:lnTo>
                  <a:pt x="14186" y="5280"/>
                </a:lnTo>
                <a:lnTo>
                  <a:pt x="14648" y="5353"/>
                </a:lnTo>
                <a:lnTo>
                  <a:pt x="15086" y="5426"/>
                </a:lnTo>
                <a:lnTo>
                  <a:pt x="15184" y="5426"/>
                </a:lnTo>
                <a:lnTo>
                  <a:pt x="15281" y="5402"/>
                </a:lnTo>
                <a:lnTo>
                  <a:pt x="15354" y="5353"/>
                </a:lnTo>
                <a:lnTo>
                  <a:pt x="15403" y="5280"/>
                </a:lnTo>
                <a:lnTo>
                  <a:pt x="15524" y="5207"/>
                </a:lnTo>
                <a:lnTo>
                  <a:pt x="15670" y="5134"/>
                </a:lnTo>
                <a:lnTo>
                  <a:pt x="15938" y="4940"/>
                </a:lnTo>
                <a:lnTo>
                  <a:pt x="16352" y="4526"/>
                </a:lnTo>
                <a:lnTo>
                  <a:pt x="16692" y="4210"/>
                </a:lnTo>
                <a:lnTo>
                  <a:pt x="17009" y="3869"/>
                </a:lnTo>
                <a:lnTo>
                  <a:pt x="17325" y="3504"/>
                </a:lnTo>
                <a:lnTo>
                  <a:pt x="17617" y="3115"/>
                </a:lnTo>
                <a:lnTo>
                  <a:pt x="17641" y="3066"/>
                </a:lnTo>
                <a:lnTo>
                  <a:pt x="17666" y="3017"/>
                </a:lnTo>
                <a:lnTo>
                  <a:pt x="17641" y="2896"/>
                </a:lnTo>
                <a:lnTo>
                  <a:pt x="17690" y="2774"/>
                </a:lnTo>
                <a:lnTo>
                  <a:pt x="17714" y="2701"/>
                </a:lnTo>
                <a:lnTo>
                  <a:pt x="17690" y="2652"/>
                </a:lnTo>
                <a:lnTo>
                  <a:pt x="17690" y="2579"/>
                </a:lnTo>
                <a:lnTo>
                  <a:pt x="17641" y="2531"/>
                </a:lnTo>
                <a:lnTo>
                  <a:pt x="17593" y="2506"/>
                </a:lnTo>
                <a:lnTo>
                  <a:pt x="17495" y="2482"/>
                </a:lnTo>
                <a:lnTo>
                  <a:pt x="16838" y="2360"/>
                </a:lnTo>
                <a:lnTo>
                  <a:pt x="16473" y="2312"/>
                </a:lnTo>
                <a:lnTo>
                  <a:pt x="16108" y="2287"/>
                </a:lnTo>
                <a:lnTo>
                  <a:pt x="16303" y="2068"/>
                </a:lnTo>
                <a:lnTo>
                  <a:pt x="16522" y="1801"/>
                </a:lnTo>
                <a:lnTo>
                  <a:pt x="16790" y="1582"/>
                </a:lnTo>
                <a:lnTo>
                  <a:pt x="17033" y="1338"/>
                </a:lnTo>
                <a:lnTo>
                  <a:pt x="17276" y="1095"/>
                </a:lnTo>
                <a:lnTo>
                  <a:pt x="17325" y="1022"/>
                </a:lnTo>
                <a:lnTo>
                  <a:pt x="17374" y="949"/>
                </a:lnTo>
                <a:lnTo>
                  <a:pt x="17374" y="876"/>
                </a:lnTo>
                <a:lnTo>
                  <a:pt x="17374" y="803"/>
                </a:lnTo>
                <a:lnTo>
                  <a:pt x="17325" y="681"/>
                </a:lnTo>
                <a:lnTo>
                  <a:pt x="17252" y="560"/>
                </a:lnTo>
                <a:lnTo>
                  <a:pt x="17155" y="487"/>
                </a:lnTo>
                <a:lnTo>
                  <a:pt x="17009" y="438"/>
                </a:lnTo>
                <a:lnTo>
                  <a:pt x="16960" y="462"/>
                </a:lnTo>
                <a:lnTo>
                  <a:pt x="16887" y="462"/>
                </a:lnTo>
                <a:lnTo>
                  <a:pt x="16838" y="511"/>
                </a:lnTo>
                <a:lnTo>
                  <a:pt x="16765" y="560"/>
                </a:lnTo>
                <a:lnTo>
                  <a:pt x="16571" y="803"/>
                </a:lnTo>
                <a:lnTo>
                  <a:pt x="16352" y="1022"/>
                </a:lnTo>
                <a:lnTo>
                  <a:pt x="16133" y="1241"/>
                </a:lnTo>
                <a:lnTo>
                  <a:pt x="15914" y="1460"/>
                </a:lnTo>
                <a:lnTo>
                  <a:pt x="15500" y="1971"/>
                </a:lnTo>
                <a:lnTo>
                  <a:pt x="15427" y="1436"/>
                </a:lnTo>
                <a:lnTo>
                  <a:pt x="15354" y="1095"/>
                </a:lnTo>
                <a:lnTo>
                  <a:pt x="15281" y="779"/>
                </a:lnTo>
                <a:lnTo>
                  <a:pt x="15184" y="462"/>
                </a:lnTo>
                <a:lnTo>
                  <a:pt x="15111" y="292"/>
                </a:lnTo>
                <a:lnTo>
                  <a:pt x="15013" y="146"/>
                </a:lnTo>
                <a:lnTo>
                  <a:pt x="14965" y="97"/>
                </a:lnTo>
                <a:lnTo>
                  <a:pt x="14916" y="49"/>
                </a:lnTo>
                <a:lnTo>
                  <a:pt x="14794" y="24"/>
                </a:lnTo>
                <a:lnTo>
                  <a:pt x="14721" y="0"/>
                </a:lnTo>
                <a:close/>
                <a:moveTo>
                  <a:pt x="7543" y="6691"/>
                </a:moveTo>
                <a:lnTo>
                  <a:pt x="7203" y="6716"/>
                </a:lnTo>
                <a:lnTo>
                  <a:pt x="6886" y="6789"/>
                </a:lnTo>
                <a:lnTo>
                  <a:pt x="6570" y="6862"/>
                </a:lnTo>
                <a:lnTo>
                  <a:pt x="6254" y="6983"/>
                </a:lnTo>
                <a:lnTo>
                  <a:pt x="5962" y="7105"/>
                </a:lnTo>
                <a:lnTo>
                  <a:pt x="5670" y="7275"/>
                </a:lnTo>
                <a:lnTo>
                  <a:pt x="5402" y="7470"/>
                </a:lnTo>
                <a:lnTo>
                  <a:pt x="5159" y="7713"/>
                </a:lnTo>
                <a:lnTo>
                  <a:pt x="4940" y="7957"/>
                </a:lnTo>
                <a:lnTo>
                  <a:pt x="4745" y="8249"/>
                </a:lnTo>
                <a:lnTo>
                  <a:pt x="4599" y="8565"/>
                </a:lnTo>
                <a:lnTo>
                  <a:pt x="4477" y="8857"/>
                </a:lnTo>
                <a:lnTo>
                  <a:pt x="4380" y="9149"/>
                </a:lnTo>
                <a:lnTo>
                  <a:pt x="4307" y="9441"/>
                </a:lnTo>
                <a:lnTo>
                  <a:pt x="4258" y="9733"/>
                </a:lnTo>
                <a:lnTo>
                  <a:pt x="4234" y="10025"/>
                </a:lnTo>
                <a:lnTo>
                  <a:pt x="4234" y="10317"/>
                </a:lnTo>
                <a:lnTo>
                  <a:pt x="4258" y="10609"/>
                </a:lnTo>
                <a:lnTo>
                  <a:pt x="4307" y="10901"/>
                </a:lnTo>
                <a:lnTo>
                  <a:pt x="4356" y="11193"/>
                </a:lnTo>
                <a:lnTo>
                  <a:pt x="4453" y="11461"/>
                </a:lnTo>
                <a:lnTo>
                  <a:pt x="4550" y="11728"/>
                </a:lnTo>
                <a:lnTo>
                  <a:pt x="4696" y="11996"/>
                </a:lnTo>
                <a:lnTo>
                  <a:pt x="4842" y="12239"/>
                </a:lnTo>
                <a:lnTo>
                  <a:pt x="5013" y="12458"/>
                </a:lnTo>
                <a:lnTo>
                  <a:pt x="5207" y="12677"/>
                </a:lnTo>
                <a:lnTo>
                  <a:pt x="5426" y="12872"/>
                </a:lnTo>
                <a:lnTo>
                  <a:pt x="5670" y="13067"/>
                </a:lnTo>
                <a:lnTo>
                  <a:pt x="5913" y="13213"/>
                </a:lnTo>
                <a:lnTo>
                  <a:pt x="6181" y="13334"/>
                </a:lnTo>
                <a:lnTo>
                  <a:pt x="6473" y="13456"/>
                </a:lnTo>
                <a:lnTo>
                  <a:pt x="6740" y="13529"/>
                </a:lnTo>
                <a:lnTo>
                  <a:pt x="7032" y="13602"/>
                </a:lnTo>
                <a:lnTo>
                  <a:pt x="7324" y="13650"/>
                </a:lnTo>
                <a:lnTo>
                  <a:pt x="7933" y="13650"/>
                </a:lnTo>
                <a:lnTo>
                  <a:pt x="8225" y="13626"/>
                </a:lnTo>
                <a:lnTo>
                  <a:pt x="8541" y="13577"/>
                </a:lnTo>
                <a:lnTo>
                  <a:pt x="8833" y="13505"/>
                </a:lnTo>
                <a:lnTo>
                  <a:pt x="9125" y="13407"/>
                </a:lnTo>
                <a:lnTo>
                  <a:pt x="9393" y="13310"/>
                </a:lnTo>
                <a:lnTo>
                  <a:pt x="9660" y="13164"/>
                </a:lnTo>
                <a:lnTo>
                  <a:pt x="9903" y="12994"/>
                </a:lnTo>
                <a:lnTo>
                  <a:pt x="10147" y="12823"/>
                </a:lnTo>
                <a:lnTo>
                  <a:pt x="10390" y="12604"/>
                </a:lnTo>
                <a:lnTo>
                  <a:pt x="10585" y="12361"/>
                </a:lnTo>
                <a:lnTo>
                  <a:pt x="10779" y="12118"/>
                </a:lnTo>
                <a:lnTo>
                  <a:pt x="10925" y="11826"/>
                </a:lnTo>
                <a:lnTo>
                  <a:pt x="11071" y="11558"/>
                </a:lnTo>
                <a:lnTo>
                  <a:pt x="11193" y="11242"/>
                </a:lnTo>
                <a:lnTo>
                  <a:pt x="11266" y="10950"/>
                </a:lnTo>
                <a:lnTo>
                  <a:pt x="11339" y="10633"/>
                </a:lnTo>
                <a:lnTo>
                  <a:pt x="11388" y="10317"/>
                </a:lnTo>
                <a:lnTo>
                  <a:pt x="11388" y="9976"/>
                </a:lnTo>
                <a:lnTo>
                  <a:pt x="11363" y="9660"/>
                </a:lnTo>
                <a:lnTo>
                  <a:pt x="11315" y="9368"/>
                </a:lnTo>
                <a:lnTo>
                  <a:pt x="11242" y="9052"/>
                </a:lnTo>
                <a:lnTo>
                  <a:pt x="11120" y="8760"/>
                </a:lnTo>
                <a:lnTo>
                  <a:pt x="10974" y="8492"/>
                </a:lnTo>
                <a:lnTo>
                  <a:pt x="10147" y="9295"/>
                </a:lnTo>
                <a:lnTo>
                  <a:pt x="9733" y="9733"/>
                </a:lnTo>
                <a:lnTo>
                  <a:pt x="9636" y="9855"/>
                </a:lnTo>
                <a:lnTo>
                  <a:pt x="9636" y="9879"/>
                </a:lnTo>
                <a:lnTo>
                  <a:pt x="9636" y="10244"/>
                </a:lnTo>
                <a:lnTo>
                  <a:pt x="9587" y="10609"/>
                </a:lnTo>
                <a:lnTo>
                  <a:pt x="9539" y="10779"/>
                </a:lnTo>
                <a:lnTo>
                  <a:pt x="9466" y="10950"/>
                </a:lnTo>
                <a:lnTo>
                  <a:pt x="9393" y="11096"/>
                </a:lnTo>
                <a:lnTo>
                  <a:pt x="9295" y="11242"/>
                </a:lnTo>
                <a:lnTo>
                  <a:pt x="9149" y="11363"/>
                </a:lnTo>
                <a:lnTo>
                  <a:pt x="9003" y="11485"/>
                </a:lnTo>
                <a:lnTo>
                  <a:pt x="8882" y="11582"/>
                </a:lnTo>
                <a:lnTo>
                  <a:pt x="8736" y="11655"/>
                </a:lnTo>
                <a:lnTo>
                  <a:pt x="8590" y="11704"/>
                </a:lnTo>
                <a:lnTo>
                  <a:pt x="8444" y="11728"/>
                </a:lnTo>
                <a:lnTo>
                  <a:pt x="8127" y="11777"/>
                </a:lnTo>
                <a:lnTo>
                  <a:pt x="7811" y="11777"/>
                </a:lnTo>
                <a:lnTo>
                  <a:pt x="7470" y="11728"/>
                </a:lnTo>
                <a:lnTo>
                  <a:pt x="7178" y="11631"/>
                </a:lnTo>
                <a:lnTo>
                  <a:pt x="6886" y="11509"/>
                </a:lnTo>
                <a:lnTo>
                  <a:pt x="6643" y="11339"/>
                </a:lnTo>
                <a:lnTo>
                  <a:pt x="6521" y="11217"/>
                </a:lnTo>
                <a:lnTo>
                  <a:pt x="6400" y="11096"/>
                </a:lnTo>
                <a:lnTo>
                  <a:pt x="6327" y="10974"/>
                </a:lnTo>
                <a:lnTo>
                  <a:pt x="6254" y="10852"/>
                </a:lnTo>
                <a:lnTo>
                  <a:pt x="6132" y="10560"/>
                </a:lnTo>
                <a:lnTo>
                  <a:pt x="6059" y="10244"/>
                </a:lnTo>
                <a:lnTo>
                  <a:pt x="6059" y="9928"/>
                </a:lnTo>
                <a:lnTo>
                  <a:pt x="6083" y="9636"/>
                </a:lnTo>
                <a:lnTo>
                  <a:pt x="6181" y="9319"/>
                </a:lnTo>
                <a:lnTo>
                  <a:pt x="6302" y="9052"/>
                </a:lnTo>
                <a:lnTo>
                  <a:pt x="6400" y="8906"/>
                </a:lnTo>
                <a:lnTo>
                  <a:pt x="6497" y="8808"/>
                </a:lnTo>
                <a:lnTo>
                  <a:pt x="6594" y="8687"/>
                </a:lnTo>
                <a:lnTo>
                  <a:pt x="6716" y="8614"/>
                </a:lnTo>
                <a:lnTo>
                  <a:pt x="6984" y="8468"/>
                </a:lnTo>
                <a:lnTo>
                  <a:pt x="7276" y="8370"/>
                </a:lnTo>
                <a:lnTo>
                  <a:pt x="7495" y="8322"/>
                </a:lnTo>
                <a:lnTo>
                  <a:pt x="7689" y="8322"/>
                </a:lnTo>
                <a:lnTo>
                  <a:pt x="8054" y="8370"/>
                </a:lnTo>
                <a:lnTo>
                  <a:pt x="8200" y="8200"/>
                </a:lnTo>
                <a:lnTo>
                  <a:pt x="8565" y="7811"/>
                </a:lnTo>
                <a:lnTo>
                  <a:pt x="8955" y="7421"/>
                </a:lnTo>
                <a:lnTo>
                  <a:pt x="9344" y="7032"/>
                </a:lnTo>
                <a:lnTo>
                  <a:pt x="9295" y="6983"/>
                </a:lnTo>
                <a:lnTo>
                  <a:pt x="9247" y="6959"/>
                </a:lnTo>
                <a:lnTo>
                  <a:pt x="8906" y="6862"/>
                </a:lnTo>
                <a:lnTo>
                  <a:pt x="8565" y="6764"/>
                </a:lnTo>
                <a:lnTo>
                  <a:pt x="8225" y="6716"/>
                </a:lnTo>
                <a:lnTo>
                  <a:pt x="7884" y="6691"/>
                </a:lnTo>
                <a:close/>
                <a:moveTo>
                  <a:pt x="13407" y="15621"/>
                </a:moveTo>
                <a:lnTo>
                  <a:pt x="13505" y="15694"/>
                </a:lnTo>
                <a:lnTo>
                  <a:pt x="13310" y="15865"/>
                </a:lnTo>
                <a:lnTo>
                  <a:pt x="13213" y="15962"/>
                </a:lnTo>
                <a:lnTo>
                  <a:pt x="13115" y="16059"/>
                </a:lnTo>
                <a:lnTo>
                  <a:pt x="12969" y="16278"/>
                </a:lnTo>
                <a:lnTo>
                  <a:pt x="12969" y="16303"/>
                </a:lnTo>
                <a:lnTo>
                  <a:pt x="12969" y="16351"/>
                </a:lnTo>
                <a:lnTo>
                  <a:pt x="12994" y="16400"/>
                </a:lnTo>
                <a:lnTo>
                  <a:pt x="13067" y="16424"/>
                </a:lnTo>
                <a:lnTo>
                  <a:pt x="13115" y="16424"/>
                </a:lnTo>
                <a:lnTo>
                  <a:pt x="13140" y="16400"/>
                </a:lnTo>
                <a:lnTo>
                  <a:pt x="13237" y="16327"/>
                </a:lnTo>
                <a:lnTo>
                  <a:pt x="13334" y="16254"/>
                </a:lnTo>
                <a:lnTo>
                  <a:pt x="13553" y="16132"/>
                </a:lnTo>
                <a:lnTo>
                  <a:pt x="13699" y="16035"/>
                </a:lnTo>
                <a:lnTo>
                  <a:pt x="13845" y="15938"/>
                </a:lnTo>
                <a:lnTo>
                  <a:pt x="13918" y="15986"/>
                </a:lnTo>
                <a:lnTo>
                  <a:pt x="13772" y="16132"/>
                </a:lnTo>
                <a:lnTo>
                  <a:pt x="13651" y="16254"/>
                </a:lnTo>
                <a:lnTo>
                  <a:pt x="13553" y="16351"/>
                </a:lnTo>
                <a:lnTo>
                  <a:pt x="13456" y="16497"/>
                </a:lnTo>
                <a:lnTo>
                  <a:pt x="13407" y="16570"/>
                </a:lnTo>
                <a:lnTo>
                  <a:pt x="13383" y="16643"/>
                </a:lnTo>
                <a:lnTo>
                  <a:pt x="13383" y="16692"/>
                </a:lnTo>
                <a:lnTo>
                  <a:pt x="13432" y="16741"/>
                </a:lnTo>
                <a:lnTo>
                  <a:pt x="13553" y="16741"/>
                </a:lnTo>
                <a:lnTo>
                  <a:pt x="13675" y="16668"/>
                </a:lnTo>
                <a:lnTo>
                  <a:pt x="13870" y="16497"/>
                </a:lnTo>
                <a:lnTo>
                  <a:pt x="14137" y="16278"/>
                </a:lnTo>
                <a:lnTo>
                  <a:pt x="14186" y="16230"/>
                </a:lnTo>
                <a:lnTo>
                  <a:pt x="14283" y="16351"/>
                </a:lnTo>
                <a:lnTo>
                  <a:pt x="13967" y="16643"/>
                </a:lnTo>
                <a:lnTo>
                  <a:pt x="13821" y="16862"/>
                </a:lnTo>
                <a:lnTo>
                  <a:pt x="13675" y="17057"/>
                </a:lnTo>
                <a:lnTo>
                  <a:pt x="13675" y="17106"/>
                </a:lnTo>
                <a:lnTo>
                  <a:pt x="13724" y="17106"/>
                </a:lnTo>
                <a:lnTo>
                  <a:pt x="13967" y="16984"/>
                </a:lnTo>
                <a:lnTo>
                  <a:pt x="14210" y="16887"/>
                </a:lnTo>
                <a:lnTo>
                  <a:pt x="14381" y="16789"/>
                </a:lnTo>
                <a:lnTo>
                  <a:pt x="14527" y="16668"/>
                </a:lnTo>
                <a:lnTo>
                  <a:pt x="14600" y="16765"/>
                </a:lnTo>
                <a:lnTo>
                  <a:pt x="14575" y="16789"/>
                </a:lnTo>
                <a:lnTo>
                  <a:pt x="14259" y="17033"/>
                </a:lnTo>
                <a:lnTo>
                  <a:pt x="14113" y="17154"/>
                </a:lnTo>
                <a:lnTo>
                  <a:pt x="13991" y="17300"/>
                </a:lnTo>
                <a:lnTo>
                  <a:pt x="13991" y="17349"/>
                </a:lnTo>
                <a:lnTo>
                  <a:pt x="14016" y="17349"/>
                </a:lnTo>
                <a:lnTo>
                  <a:pt x="14210" y="17300"/>
                </a:lnTo>
                <a:lnTo>
                  <a:pt x="14356" y="17252"/>
                </a:lnTo>
                <a:lnTo>
                  <a:pt x="14551" y="17154"/>
                </a:lnTo>
                <a:lnTo>
                  <a:pt x="14721" y="17057"/>
                </a:lnTo>
                <a:lnTo>
                  <a:pt x="14746" y="17203"/>
                </a:lnTo>
                <a:lnTo>
                  <a:pt x="14624" y="17252"/>
                </a:lnTo>
                <a:lnTo>
                  <a:pt x="14478" y="17300"/>
                </a:lnTo>
                <a:lnTo>
                  <a:pt x="14332" y="17373"/>
                </a:lnTo>
                <a:lnTo>
                  <a:pt x="14259" y="17422"/>
                </a:lnTo>
                <a:lnTo>
                  <a:pt x="14186" y="17471"/>
                </a:lnTo>
                <a:lnTo>
                  <a:pt x="14137" y="17544"/>
                </a:lnTo>
                <a:lnTo>
                  <a:pt x="14162" y="17641"/>
                </a:lnTo>
                <a:lnTo>
                  <a:pt x="14210" y="17690"/>
                </a:lnTo>
                <a:lnTo>
                  <a:pt x="14283" y="17714"/>
                </a:lnTo>
                <a:lnTo>
                  <a:pt x="14429" y="17714"/>
                </a:lnTo>
                <a:lnTo>
                  <a:pt x="14575" y="17665"/>
                </a:lnTo>
                <a:lnTo>
                  <a:pt x="14697" y="17617"/>
                </a:lnTo>
                <a:lnTo>
                  <a:pt x="14697" y="17641"/>
                </a:lnTo>
                <a:lnTo>
                  <a:pt x="14600" y="17738"/>
                </a:lnTo>
                <a:lnTo>
                  <a:pt x="14502" y="17811"/>
                </a:lnTo>
                <a:lnTo>
                  <a:pt x="14405" y="17860"/>
                </a:lnTo>
                <a:lnTo>
                  <a:pt x="14283" y="17884"/>
                </a:lnTo>
                <a:lnTo>
                  <a:pt x="14162" y="17909"/>
                </a:lnTo>
                <a:lnTo>
                  <a:pt x="14040" y="17884"/>
                </a:lnTo>
                <a:lnTo>
                  <a:pt x="13772" y="17836"/>
                </a:lnTo>
                <a:lnTo>
                  <a:pt x="13529" y="17738"/>
                </a:lnTo>
                <a:lnTo>
                  <a:pt x="13261" y="17592"/>
                </a:lnTo>
                <a:lnTo>
                  <a:pt x="13067" y="17471"/>
                </a:lnTo>
                <a:lnTo>
                  <a:pt x="12896" y="17349"/>
                </a:lnTo>
                <a:lnTo>
                  <a:pt x="12726" y="17179"/>
                </a:lnTo>
                <a:lnTo>
                  <a:pt x="12556" y="16984"/>
                </a:lnTo>
                <a:lnTo>
                  <a:pt x="12337" y="16765"/>
                </a:lnTo>
                <a:lnTo>
                  <a:pt x="12239" y="16692"/>
                </a:lnTo>
                <a:lnTo>
                  <a:pt x="12118" y="16668"/>
                </a:lnTo>
                <a:lnTo>
                  <a:pt x="12458" y="16424"/>
                </a:lnTo>
                <a:lnTo>
                  <a:pt x="12799" y="16181"/>
                </a:lnTo>
                <a:lnTo>
                  <a:pt x="13115" y="15913"/>
                </a:lnTo>
                <a:lnTo>
                  <a:pt x="13407" y="15621"/>
                </a:lnTo>
                <a:close/>
                <a:moveTo>
                  <a:pt x="2287" y="15548"/>
                </a:moveTo>
                <a:lnTo>
                  <a:pt x="2579" y="15840"/>
                </a:lnTo>
                <a:lnTo>
                  <a:pt x="2871" y="16084"/>
                </a:lnTo>
                <a:lnTo>
                  <a:pt x="3188" y="16351"/>
                </a:lnTo>
                <a:lnTo>
                  <a:pt x="3504" y="16570"/>
                </a:lnTo>
                <a:lnTo>
                  <a:pt x="3382" y="16765"/>
                </a:lnTo>
                <a:lnTo>
                  <a:pt x="3358" y="16741"/>
                </a:lnTo>
                <a:lnTo>
                  <a:pt x="3309" y="16668"/>
                </a:lnTo>
                <a:lnTo>
                  <a:pt x="3261" y="16619"/>
                </a:lnTo>
                <a:lnTo>
                  <a:pt x="3115" y="16522"/>
                </a:lnTo>
                <a:lnTo>
                  <a:pt x="2944" y="16449"/>
                </a:lnTo>
                <a:lnTo>
                  <a:pt x="2823" y="16351"/>
                </a:lnTo>
                <a:lnTo>
                  <a:pt x="2774" y="16351"/>
                </a:lnTo>
                <a:lnTo>
                  <a:pt x="2774" y="16376"/>
                </a:lnTo>
                <a:lnTo>
                  <a:pt x="2823" y="16522"/>
                </a:lnTo>
                <a:lnTo>
                  <a:pt x="2944" y="16668"/>
                </a:lnTo>
                <a:lnTo>
                  <a:pt x="2969" y="16692"/>
                </a:lnTo>
                <a:lnTo>
                  <a:pt x="2725" y="16546"/>
                </a:lnTo>
                <a:lnTo>
                  <a:pt x="2604" y="16497"/>
                </a:lnTo>
                <a:lnTo>
                  <a:pt x="2458" y="16473"/>
                </a:lnTo>
                <a:lnTo>
                  <a:pt x="2433" y="16473"/>
                </a:lnTo>
                <a:lnTo>
                  <a:pt x="2433" y="16522"/>
                </a:lnTo>
                <a:lnTo>
                  <a:pt x="2482" y="16619"/>
                </a:lnTo>
                <a:lnTo>
                  <a:pt x="2555" y="16692"/>
                </a:lnTo>
                <a:lnTo>
                  <a:pt x="2725" y="16862"/>
                </a:lnTo>
                <a:lnTo>
                  <a:pt x="2896" y="17008"/>
                </a:lnTo>
                <a:lnTo>
                  <a:pt x="3090" y="17130"/>
                </a:lnTo>
                <a:lnTo>
                  <a:pt x="2920" y="17300"/>
                </a:lnTo>
                <a:lnTo>
                  <a:pt x="2871" y="17276"/>
                </a:lnTo>
                <a:lnTo>
                  <a:pt x="2774" y="17203"/>
                </a:lnTo>
                <a:lnTo>
                  <a:pt x="2701" y="17106"/>
                </a:lnTo>
                <a:lnTo>
                  <a:pt x="2604" y="17008"/>
                </a:lnTo>
                <a:lnTo>
                  <a:pt x="2506" y="16935"/>
                </a:lnTo>
                <a:lnTo>
                  <a:pt x="2385" y="16887"/>
                </a:lnTo>
                <a:lnTo>
                  <a:pt x="2336" y="16862"/>
                </a:lnTo>
                <a:lnTo>
                  <a:pt x="2263" y="16887"/>
                </a:lnTo>
                <a:lnTo>
                  <a:pt x="2239" y="16911"/>
                </a:lnTo>
                <a:lnTo>
                  <a:pt x="2239" y="16960"/>
                </a:lnTo>
                <a:lnTo>
                  <a:pt x="2287" y="17057"/>
                </a:lnTo>
                <a:lnTo>
                  <a:pt x="2336" y="17179"/>
                </a:lnTo>
                <a:lnTo>
                  <a:pt x="2433" y="17300"/>
                </a:lnTo>
                <a:lnTo>
                  <a:pt x="2506" y="17422"/>
                </a:lnTo>
                <a:lnTo>
                  <a:pt x="2652" y="17544"/>
                </a:lnTo>
                <a:lnTo>
                  <a:pt x="2531" y="17617"/>
                </a:lnTo>
                <a:lnTo>
                  <a:pt x="2336" y="17519"/>
                </a:lnTo>
                <a:lnTo>
                  <a:pt x="2166" y="17398"/>
                </a:lnTo>
                <a:lnTo>
                  <a:pt x="2068" y="17325"/>
                </a:lnTo>
                <a:lnTo>
                  <a:pt x="1995" y="17300"/>
                </a:lnTo>
                <a:lnTo>
                  <a:pt x="1898" y="17252"/>
                </a:lnTo>
                <a:lnTo>
                  <a:pt x="1777" y="17227"/>
                </a:lnTo>
                <a:lnTo>
                  <a:pt x="1752" y="17252"/>
                </a:lnTo>
                <a:lnTo>
                  <a:pt x="1728" y="17276"/>
                </a:lnTo>
                <a:lnTo>
                  <a:pt x="1777" y="17398"/>
                </a:lnTo>
                <a:lnTo>
                  <a:pt x="1825" y="17519"/>
                </a:lnTo>
                <a:lnTo>
                  <a:pt x="1898" y="17641"/>
                </a:lnTo>
                <a:lnTo>
                  <a:pt x="1995" y="17738"/>
                </a:lnTo>
                <a:lnTo>
                  <a:pt x="2117" y="17860"/>
                </a:lnTo>
                <a:lnTo>
                  <a:pt x="1874" y="17763"/>
                </a:lnTo>
                <a:lnTo>
                  <a:pt x="1679" y="17665"/>
                </a:lnTo>
                <a:lnTo>
                  <a:pt x="1582" y="17617"/>
                </a:lnTo>
                <a:lnTo>
                  <a:pt x="1485" y="17592"/>
                </a:lnTo>
                <a:lnTo>
                  <a:pt x="1436" y="17592"/>
                </a:lnTo>
                <a:lnTo>
                  <a:pt x="1363" y="17641"/>
                </a:lnTo>
                <a:lnTo>
                  <a:pt x="1339" y="17690"/>
                </a:lnTo>
                <a:lnTo>
                  <a:pt x="1339" y="17738"/>
                </a:lnTo>
                <a:lnTo>
                  <a:pt x="1412" y="17860"/>
                </a:lnTo>
                <a:lnTo>
                  <a:pt x="1509" y="17957"/>
                </a:lnTo>
                <a:lnTo>
                  <a:pt x="1363" y="17909"/>
                </a:lnTo>
                <a:lnTo>
                  <a:pt x="1266" y="17836"/>
                </a:lnTo>
                <a:lnTo>
                  <a:pt x="1168" y="17738"/>
                </a:lnTo>
                <a:lnTo>
                  <a:pt x="1095" y="17592"/>
                </a:lnTo>
                <a:lnTo>
                  <a:pt x="1071" y="17422"/>
                </a:lnTo>
                <a:lnTo>
                  <a:pt x="1095" y="17227"/>
                </a:lnTo>
                <a:lnTo>
                  <a:pt x="1144" y="17057"/>
                </a:lnTo>
                <a:lnTo>
                  <a:pt x="1217" y="16887"/>
                </a:lnTo>
                <a:lnTo>
                  <a:pt x="1436" y="16522"/>
                </a:lnTo>
                <a:lnTo>
                  <a:pt x="1631" y="16254"/>
                </a:lnTo>
                <a:lnTo>
                  <a:pt x="1777" y="16059"/>
                </a:lnTo>
                <a:lnTo>
                  <a:pt x="1947" y="15889"/>
                </a:lnTo>
                <a:lnTo>
                  <a:pt x="2117" y="15719"/>
                </a:lnTo>
                <a:lnTo>
                  <a:pt x="2287" y="15548"/>
                </a:lnTo>
                <a:close/>
                <a:moveTo>
                  <a:pt x="7689" y="2336"/>
                </a:moveTo>
                <a:lnTo>
                  <a:pt x="7203" y="2360"/>
                </a:lnTo>
                <a:lnTo>
                  <a:pt x="6716" y="2409"/>
                </a:lnTo>
                <a:lnTo>
                  <a:pt x="6205" y="2482"/>
                </a:lnTo>
                <a:lnTo>
                  <a:pt x="5718" y="2604"/>
                </a:lnTo>
                <a:lnTo>
                  <a:pt x="5256" y="2725"/>
                </a:lnTo>
                <a:lnTo>
                  <a:pt x="4794" y="2896"/>
                </a:lnTo>
                <a:lnTo>
                  <a:pt x="4404" y="3066"/>
                </a:lnTo>
                <a:lnTo>
                  <a:pt x="4015" y="3261"/>
                </a:lnTo>
                <a:lnTo>
                  <a:pt x="3626" y="3480"/>
                </a:lnTo>
                <a:lnTo>
                  <a:pt x="3261" y="3723"/>
                </a:lnTo>
                <a:lnTo>
                  <a:pt x="2896" y="3966"/>
                </a:lnTo>
                <a:lnTo>
                  <a:pt x="2555" y="4258"/>
                </a:lnTo>
                <a:lnTo>
                  <a:pt x="2214" y="4526"/>
                </a:lnTo>
                <a:lnTo>
                  <a:pt x="1923" y="4842"/>
                </a:lnTo>
                <a:lnTo>
                  <a:pt x="1655" y="5134"/>
                </a:lnTo>
                <a:lnTo>
                  <a:pt x="1412" y="5451"/>
                </a:lnTo>
                <a:lnTo>
                  <a:pt x="1217" y="5791"/>
                </a:lnTo>
                <a:lnTo>
                  <a:pt x="1071" y="6156"/>
                </a:lnTo>
                <a:lnTo>
                  <a:pt x="657" y="7105"/>
                </a:lnTo>
                <a:lnTo>
                  <a:pt x="463" y="7592"/>
                </a:lnTo>
                <a:lnTo>
                  <a:pt x="292" y="8078"/>
                </a:lnTo>
                <a:lnTo>
                  <a:pt x="171" y="8565"/>
                </a:lnTo>
                <a:lnTo>
                  <a:pt x="73" y="9052"/>
                </a:lnTo>
                <a:lnTo>
                  <a:pt x="25" y="9563"/>
                </a:lnTo>
                <a:lnTo>
                  <a:pt x="0" y="10074"/>
                </a:lnTo>
                <a:lnTo>
                  <a:pt x="25" y="10585"/>
                </a:lnTo>
                <a:lnTo>
                  <a:pt x="49" y="11096"/>
                </a:lnTo>
                <a:lnTo>
                  <a:pt x="122" y="11607"/>
                </a:lnTo>
                <a:lnTo>
                  <a:pt x="195" y="12093"/>
                </a:lnTo>
                <a:lnTo>
                  <a:pt x="268" y="12531"/>
                </a:lnTo>
                <a:lnTo>
                  <a:pt x="414" y="12945"/>
                </a:lnTo>
                <a:lnTo>
                  <a:pt x="584" y="13359"/>
                </a:lnTo>
                <a:lnTo>
                  <a:pt x="779" y="13723"/>
                </a:lnTo>
                <a:lnTo>
                  <a:pt x="1022" y="14088"/>
                </a:lnTo>
                <a:lnTo>
                  <a:pt x="1290" y="14453"/>
                </a:lnTo>
                <a:lnTo>
                  <a:pt x="1558" y="14794"/>
                </a:lnTo>
                <a:lnTo>
                  <a:pt x="1850" y="15135"/>
                </a:lnTo>
                <a:lnTo>
                  <a:pt x="1995" y="15281"/>
                </a:lnTo>
                <a:lnTo>
                  <a:pt x="1850" y="15378"/>
                </a:lnTo>
                <a:lnTo>
                  <a:pt x="1704" y="15500"/>
                </a:lnTo>
                <a:lnTo>
                  <a:pt x="1582" y="15621"/>
                </a:lnTo>
                <a:lnTo>
                  <a:pt x="1460" y="15767"/>
                </a:lnTo>
                <a:lnTo>
                  <a:pt x="1217" y="16084"/>
                </a:lnTo>
                <a:lnTo>
                  <a:pt x="1047" y="16351"/>
                </a:lnTo>
                <a:lnTo>
                  <a:pt x="925" y="16546"/>
                </a:lnTo>
                <a:lnTo>
                  <a:pt x="828" y="16741"/>
                </a:lnTo>
                <a:lnTo>
                  <a:pt x="730" y="16960"/>
                </a:lnTo>
                <a:lnTo>
                  <a:pt x="682" y="17179"/>
                </a:lnTo>
                <a:lnTo>
                  <a:pt x="633" y="17398"/>
                </a:lnTo>
                <a:lnTo>
                  <a:pt x="657" y="17617"/>
                </a:lnTo>
                <a:lnTo>
                  <a:pt x="706" y="17836"/>
                </a:lnTo>
                <a:lnTo>
                  <a:pt x="828" y="18055"/>
                </a:lnTo>
                <a:lnTo>
                  <a:pt x="901" y="18152"/>
                </a:lnTo>
                <a:lnTo>
                  <a:pt x="974" y="18225"/>
                </a:lnTo>
                <a:lnTo>
                  <a:pt x="1144" y="18322"/>
                </a:lnTo>
                <a:lnTo>
                  <a:pt x="1339" y="18395"/>
                </a:lnTo>
                <a:lnTo>
                  <a:pt x="1558" y="18420"/>
                </a:lnTo>
                <a:lnTo>
                  <a:pt x="1777" y="18420"/>
                </a:lnTo>
                <a:lnTo>
                  <a:pt x="1995" y="18371"/>
                </a:lnTo>
                <a:lnTo>
                  <a:pt x="2190" y="18322"/>
                </a:lnTo>
                <a:lnTo>
                  <a:pt x="2385" y="18249"/>
                </a:lnTo>
                <a:lnTo>
                  <a:pt x="2604" y="18128"/>
                </a:lnTo>
                <a:lnTo>
                  <a:pt x="2823" y="18006"/>
                </a:lnTo>
                <a:lnTo>
                  <a:pt x="3042" y="17836"/>
                </a:lnTo>
                <a:lnTo>
                  <a:pt x="3236" y="17665"/>
                </a:lnTo>
                <a:lnTo>
                  <a:pt x="3431" y="17471"/>
                </a:lnTo>
                <a:lnTo>
                  <a:pt x="3601" y="17276"/>
                </a:lnTo>
                <a:lnTo>
                  <a:pt x="3893" y="16838"/>
                </a:lnTo>
                <a:lnTo>
                  <a:pt x="4258" y="17081"/>
                </a:lnTo>
                <a:lnTo>
                  <a:pt x="4648" y="17276"/>
                </a:lnTo>
                <a:lnTo>
                  <a:pt x="4867" y="17398"/>
                </a:lnTo>
                <a:lnTo>
                  <a:pt x="5110" y="17495"/>
                </a:lnTo>
                <a:lnTo>
                  <a:pt x="5353" y="17568"/>
                </a:lnTo>
                <a:lnTo>
                  <a:pt x="5597" y="17641"/>
                </a:lnTo>
                <a:lnTo>
                  <a:pt x="6083" y="17738"/>
                </a:lnTo>
                <a:lnTo>
                  <a:pt x="6594" y="17811"/>
                </a:lnTo>
                <a:lnTo>
                  <a:pt x="7057" y="17884"/>
                </a:lnTo>
                <a:lnTo>
                  <a:pt x="7519" y="17909"/>
                </a:lnTo>
                <a:lnTo>
                  <a:pt x="8006" y="17909"/>
                </a:lnTo>
                <a:lnTo>
                  <a:pt x="8492" y="17860"/>
                </a:lnTo>
                <a:lnTo>
                  <a:pt x="8541" y="17884"/>
                </a:lnTo>
                <a:lnTo>
                  <a:pt x="8590" y="17860"/>
                </a:lnTo>
                <a:lnTo>
                  <a:pt x="8736" y="17811"/>
                </a:lnTo>
                <a:lnTo>
                  <a:pt x="8906" y="17787"/>
                </a:lnTo>
                <a:lnTo>
                  <a:pt x="9222" y="17738"/>
                </a:lnTo>
                <a:lnTo>
                  <a:pt x="9514" y="17690"/>
                </a:lnTo>
                <a:lnTo>
                  <a:pt x="9782" y="17592"/>
                </a:lnTo>
                <a:lnTo>
                  <a:pt x="10317" y="17398"/>
                </a:lnTo>
                <a:lnTo>
                  <a:pt x="11120" y="17130"/>
                </a:lnTo>
                <a:lnTo>
                  <a:pt x="11509" y="16984"/>
                </a:lnTo>
                <a:lnTo>
                  <a:pt x="11899" y="16789"/>
                </a:lnTo>
                <a:lnTo>
                  <a:pt x="11899" y="16814"/>
                </a:lnTo>
                <a:lnTo>
                  <a:pt x="11996" y="17033"/>
                </a:lnTo>
                <a:lnTo>
                  <a:pt x="12118" y="17227"/>
                </a:lnTo>
                <a:lnTo>
                  <a:pt x="12288" y="17446"/>
                </a:lnTo>
                <a:lnTo>
                  <a:pt x="12483" y="17641"/>
                </a:lnTo>
                <a:lnTo>
                  <a:pt x="12702" y="17811"/>
                </a:lnTo>
                <a:lnTo>
                  <a:pt x="12921" y="17957"/>
                </a:lnTo>
                <a:lnTo>
                  <a:pt x="13115" y="18079"/>
                </a:lnTo>
                <a:lnTo>
                  <a:pt x="13334" y="18176"/>
                </a:lnTo>
                <a:lnTo>
                  <a:pt x="13529" y="18249"/>
                </a:lnTo>
                <a:lnTo>
                  <a:pt x="13748" y="18298"/>
                </a:lnTo>
                <a:lnTo>
                  <a:pt x="13991" y="18347"/>
                </a:lnTo>
                <a:lnTo>
                  <a:pt x="14259" y="18347"/>
                </a:lnTo>
                <a:lnTo>
                  <a:pt x="14478" y="18322"/>
                </a:lnTo>
                <a:lnTo>
                  <a:pt x="14721" y="18249"/>
                </a:lnTo>
                <a:lnTo>
                  <a:pt x="14819" y="18176"/>
                </a:lnTo>
                <a:lnTo>
                  <a:pt x="14892" y="18103"/>
                </a:lnTo>
                <a:lnTo>
                  <a:pt x="14989" y="18030"/>
                </a:lnTo>
                <a:lnTo>
                  <a:pt x="15038" y="17933"/>
                </a:lnTo>
                <a:lnTo>
                  <a:pt x="15135" y="17763"/>
                </a:lnTo>
                <a:lnTo>
                  <a:pt x="15159" y="17568"/>
                </a:lnTo>
                <a:lnTo>
                  <a:pt x="15184" y="17373"/>
                </a:lnTo>
                <a:lnTo>
                  <a:pt x="15159" y="17203"/>
                </a:lnTo>
                <a:lnTo>
                  <a:pt x="15111" y="17008"/>
                </a:lnTo>
                <a:lnTo>
                  <a:pt x="15062" y="16838"/>
                </a:lnTo>
                <a:lnTo>
                  <a:pt x="14965" y="16643"/>
                </a:lnTo>
                <a:lnTo>
                  <a:pt x="14867" y="16473"/>
                </a:lnTo>
                <a:lnTo>
                  <a:pt x="14600" y="16132"/>
                </a:lnTo>
                <a:lnTo>
                  <a:pt x="14308" y="15792"/>
                </a:lnTo>
                <a:lnTo>
                  <a:pt x="13991" y="15524"/>
                </a:lnTo>
                <a:lnTo>
                  <a:pt x="13675" y="15281"/>
                </a:lnTo>
                <a:lnTo>
                  <a:pt x="13967" y="14916"/>
                </a:lnTo>
                <a:lnTo>
                  <a:pt x="14235" y="14551"/>
                </a:lnTo>
                <a:lnTo>
                  <a:pt x="14478" y="14137"/>
                </a:lnTo>
                <a:lnTo>
                  <a:pt x="14673" y="13748"/>
                </a:lnTo>
                <a:lnTo>
                  <a:pt x="14916" y="13237"/>
                </a:lnTo>
                <a:lnTo>
                  <a:pt x="15111" y="12677"/>
                </a:lnTo>
                <a:lnTo>
                  <a:pt x="15257" y="12118"/>
                </a:lnTo>
                <a:lnTo>
                  <a:pt x="15378" y="11534"/>
                </a:lnTo>
                <a:lnTo>
                  <a:pt x="15476" y="10950"/>
                </a:lnTo>
                <a:lnTo>
                  <a:pt x="15524" y="10366"/>
                </a:lnTo>
                <a:lnTo>
                  <a:pt x="15549" y="9782"/>
                </a:lnTo>
                <a:lnTo>
                  <a:pt x="15549" y="9222"/>
                </a:lnTo>
                <a:lnTo>
                  <a:pt x="15524" y="8979"/>
                </a:lnTo>
                <a:lnTo>
                  <a:pt x="15476" y="8735"/>
                </a:lnTo>
                <a:lnTo>
                  <a:pt x="15354" y="8249"/>
                </a:lnTo>
                <a:lnTo>
                  <a:pt x="15208" y="7786"/>
                </a:lnTo>
                <a:lnTo>
                  <a:pt x="15038" y="7348"/>
                </a:lnTo>
                <a:lnTo>
                  <a:pt x="14867" y="6910"/>
                </a:lnTo>
                <a:lnTo>
                  <a:pt x="14794" y="6691"/>
                </a:lnTo>
                <a:lnTo>
                  <a:pt x="14697" y="6472"/>
                </a:lnTo>
                <a:lnTo>
                  <a:pt x="14575" y="6278"/>
                </a:lnTo>
                <a:lnTo>
                  <a:pt x="14429" y="6107"/>
                </a:lnTo>
                <a:lnTo>
                  <a:pt x="14381" y="6107"/>
                </a:lnTo>
                <a:lnTo>
                  <a:pt x="13991" y="6034"/>
                </a:lnTo>
                <a:lnTo>
                  <a:pt x="13578" y="5961"/>
                </a:lnTo>
                <a:lnTo>
                  <a:pt x="13042" y="6521"/>
                </a:lnTo>
                <a:lnTo>
                  <a:pt x="12458" y="7105"/>
                </a:lnTo>
                <a:lnTo>
                  <a:pt x="12580" y="7202"/>
                </a:lnTo>
                <a:lnTo>
                  <a:pt x="12702" y="7324"/>
                </a:lnTo>
                <a:lnTo>
                  <a:pt x="12799" y="7470"/>
                </a:lnTo>
                <a:lnTo>
                  <a:pt x="12872" y="7616"/>
                </a:lnTo>
                <a:lnTo>
                  <a:pt x="13018" y="7957"/>
                </a:lnTo>
                <a:lnTo>
                  <a:pt x="13140" y="8249"/>
                </a:lnTo>
                <a:lnTo>
                  <a:pt x="13213" y="8468"/>
                </a:lnTo>
                <a:lnTo>
                  <a:pt x="13286" y="8687"/>
                </a:lnTo>
                <a:lnTo>
                  <a:pt x="13383" y="9173"/>
                </a:lnTo>
                <a:lnTo>
                  <a:pt x="13407" y="9684"/>
                </a:lnTo>
                <a:lnTo>
                  <a:pt x="13407" y="10147"/>
                </a:lnTo>
                <a:lnTo>
                  <a:pt x="13383" y="10585"/>
                </a:lnTo>
                <a:lnTo>
                  <a:pt x="13310" y="11023"/>
                </a:lnTo>
                <a:lnTo>
                  <a:pt x="13188" y="11436"/>
                </a:lnTo>
                <a:lnTo>
                  <a:pt x="13042" y="11850"/>
                </a:lnTo>
                <a:lnTo>
                  <a:pt x="12872" y="12264"/>
                </a:lnTo>
                <a:lnTo>
                  <a:pt x="12677" y="12653"/>
                </a:lnTo>
                <a:lnTo>
                  <a:pt x="12458" y="13018"/>
                </a:lnTo>
                <a:lnTo>
                  <a:pt x="12239" y="13383"/>
                </a:lnTo>
                <a:lnTo>
                  <a:pt x="11923" y="13748"/>
                </a:lnTo>
                <a:lnTo>
                  <a:pt x="11582" y="14088"/>
                </a:lnTo>
                <a:lnTo>
                  <a:pt x="11217" y="14380"/>
                </a:lnTo>
                <a:lnTo>
                  <a:pt x="10828" y="14648"/>
                </a:lnTo>
                <a:lnTo>
                  <a:pt x="10414" y="14867"/>
                </a:lnTo>
                <a:lnTo>
                  <a:pt x="9976" y="15062"/>
                </a:lnTo>
                <a:lnTo>
                  <a:pt x="9539" y="15256"/>
                </a:lnTo>
                <a:lnTo>
                  <a:pt x="9101" y="15427"/>
                </a:lnTo>
                <a:lnTo>
                  <a:pt x="8809" y="15524"/>
                </a:lnTo>
                <a:lnTo>
                  <a:pt x="8517" y="15597"/>
                </a:lnTo>
                <a:lnTo>
                  <a:pt x="8225" y="15646"/>
                </a:lnTo>
                <a:lnTo>
                  <a:pt x="7957" y="15670"/>
                </a:lnTo>
                <a:lnTo>
                  <a:pt x="7397" y="15670"/>
                </a:lnTo>
                <a:lnTo>
                  <a:pt x="7130" y="15646"/>
                </a:lnTo>
                <a:lnTo>
                  <a:pt x="6862" y="15597"/>
                </a:lnTo>
                <a:lnTo>
                  <a:pt x="6594" y="15548"/>
                </a:lnTo>
                <a:lnTo>
                  <a:pt x="6327" y="15475"/>
                </a:lnTo>
                <a:lnTo>
                  <a:pt x="5816" y="15281"/>
                </a:lnTo>
                <a:lnTo>
                  <a:pt x="5280" y="15062"/>
                </a:lnTo>
                <a:lnTo>
                  <a:pt x="4769" y="14770"/>
                </a:lnTo>
                <a:lnTo>
                  <a:pt x="4015" y="14307"/>
                </a:lnTo>
                <a:lnTo>
                  <a:pt x="3918" y="14259"/>
                </a:lnTo>
                <a:lnTo>
                  <a:pt x="3820" y="14161"/>
                </a:lnTo>
                <a:lnTo>
                  <a:pt x="3674" y="13991"/>
                </a:lnTo>
                <a:lnTo>
                  <a:pt x="3382" y="13602"/>
                </a:lnTo>
                <a:lnTo>
                  <a:pt x="3066" y="13164"/>
                </a:lnTo>
                <a:lnTo>
                  <a:pt x="2774" y="12726"/>
                </a:lnTo>
                <a:lnTo>
                  <a:pt x="2652" y="12483"/>
                </a:lnTo>
                <a:lnTo>
                  <a:pt x="2555" y="12239"/>
                </a:lnTo>
                <a:lnTo>
                  <a:pt x="2458" y="11972"/>
                </a:lnTo>
                <a:lnTo>
                  <a:pt x="2360" y="11728"/>
                </a:lnTo>
                <a:lnTo>
                  <a:pt x="2263" y="11242"/>
                </a:lnTo>
                <a:lnTo>
                  <a:pt x="2214" y="10731"/>
                </a:lnTo>
                <a:lnTo>
                  <a:pt x="2214" y="10220"/>
                </a:lnTo>
                <a:lnTo>
                  <a:pt x="2239" y="9684"/>
                </a:lnTo>
                <a:lnTo>
                  <a:pt x="2336" y="9149"/>
                </a:lnTo>
                <a:lnTo>
                  <a:pt x="2433" y="8662"/>
                </a:lnTo>
                <a:lnTo>
                  <a:pt x="2604" y="8151"/>
                </a:lnTo>
                <a:lnTo>
                  <a:pt x="2774" y="7713"/>
                </a:lnTo>
                <a:lnTo>
                  <a:pt x="2969" y="7324"/>
                </a:lnTo>
                <a:lnTo>
                  <a:pt x="3188" y="6959"/>
                </a:lnTo>
                <a:lnTo>
                  <a:pt x="3431" y="6618"/>
                </a:lnTo>
                <a:lnTo>
                  <a:pt x="3699" y="6302"/>
                </a:lnTo>
                <a:lnTo>
                  <a:pt x="4015" y="6010"/>
                </a:lnTo>
                <a:lnTo>
                  <a:pt x="4331" y="5742"/>
                </a:lnTo>
                <a:lnTo>
                  <a:pt x="4648" y="5499"/>
                </a:lnTo>
                <a:lnTo>
                  <a:pt x="5013" y="5280"/>
                </a:lnTo>
                <a:lnTo>
                  <a:pt x="5378" y="5086"/>
                </a:lnTo>
                <a:lnTo>
                  <a:pt x="5767" y="4915"/>
                </a:lnTo>
                <a:lnTo>
                  <a:pt x="6156" y="4794"/>
                </a:lnTo>
                <a:lnTo>
                  <a:pt x="6570" y="4672"/>
                </a:lnTo>
                <a:lnTo>
                  <a:pt x="6984" y="4599"/>
                </a:lnTo>
                <a:lnTo>
                  <a:pt x="7397" y="4550"/>
                </a:lnTo>
                <a:lnTo>
                  <a:pt x="7811" y="4526"/>
                </a:lnTo>
                <a:lnTo>
                  <a:pt x="8225" y="4526"/>
                </a:lnTo>
                <a:lnTo>
                  <a:pt x="8614" y="4575"/>
                </a:lnTo>
                <a:lnTo>
                  <a:pt x="8979" y="4623"/>
                </a:lnTo>
                <a:lnTo>
                  <a:pt x="9344" y="4696"/>
                </a:lnTo>
                <a:lnTo>
                  <a:pt x="9685" y="4794"/>
                </a:lnTo>
                <a:lnTo>
                  <a:pt x="10049" y="4940"/>
                </a:lnTo>
                <a:lnTo>
                  <a:pt x="10390" y="5086"/>
                </a:lnTo>
                <a:lnTo>
                  <a:pt x="10706" y="5280"/>
                </a:lnTo>
                <a:lnTo>
                  <a:pt x="10998" y="5499"/>
                </a:lnTo>
                <a:lnTo>
                  <a:pt x="11363" y="5134"/>
                </a:lnTo>
                <a:lnTo>
                  <a:pt x="11704" y="4745"/>
                </a:lnTo>
                <a:lnTo>
                  <a:pt x="11874" y="4575"/>
                </a:lnTo>
                <a:lnTo>
                  <a:pt x="11801" y="4258"/>
                </a:lnTo>
                <a:lnTo>
                  <a:pt x="11777" y="3942"/>
                </a:lnTo>
                <a:lnTo>
                  <a:pt x="11728" y="3650"/>
                </a:lnTo>
                <a:lnTo>
                  <a:pt x="11680" y="3382"/>
                </a:lnTo>
                <a:lnTo>
                  <a:pt x="11169" y="3042"/>
                </a:lnTo>
                <a:lnTo>
                  <a:pt x="10925" y="2871"/>
                </a:lnTo>
                <a:lnTo>
                  <a:pt x="10633" y="2750"/>
                </a:lnTo>
                <a:lnTo>
                  <a:pt x="10147" y="2579"/>
                </a:lnTo>
                <a:lnTo>
                  <a:pt x="9685" y="2458"/>
                </a:lnTo>
                <a:lnTo>
                  <a:pt x="9174" y="2385"/>
                </a:lnTo>
                <a:lnTo>
                  <a:pt x="8687" y="2336"/>
                </a:ln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79E85427-EEFC-41AD-ADC2-A1E341CE8F2B}"/>
              </a:ext>
            </a:extLst>
          </p:cNvPr>
          <p:cNvGrpSpPr/>
          <p:nvPr/>
        </p:nvGrpSpPr>
        <p:grpSpPr>
          <a:xfrm>
            <a:off x="4443275" y="3730896"/>
            <a:ext cx="4729613" cy="1053502"/>
            <a:chOff x="4443275" y="3730896"/>
            <a:chExt cx="4729613" cy="1053502"/>
          </a:xfrm>
        </p:grpSpPr>
        <p:sp>
          <p:nvSpPr>
            <p:cNvPr id="23" name="Google Shape;251;p31">
              <a:extLst>
                <a:ext uri="{FF2B5EF4-FFF2-40B4-BE49-F238E27FC236}">
                  <a16:creationId xmlns:a16="http://schemas.microsoft.com/office/drawing/2014/main" id="{1B07FC8F-0F31-4DBE-9221-FDF1AF5DC576}"/>
                </a:ext>
              </a:extLst>
            </p:cNvPr>
            <p:cNvSpPr/>
            <p:nvPr/>
          </p:nvSpPr>
          <p:spPr>
            <a:xfrm rot="5398215">
              <a:off x="6281331" y="1892840"/>
              <a:ext cx="1053502" cy="4729613"/>
            </a:xfrm>
            <a:prstGeom prst="roundRect">
              <a:avLst>
                <a:gd name="adj" fmla="val 50000"/>
              </a:avLst>
            </a:pr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600" b="1"/>
            </a:p>
          </p:txBody>
        </p:sp>
        <p:sp>
          <p:nvSpPr>
            <p:cNvPr id="25" name="Google Shape;253;p31">
              <a:extLst>
                <a:ext uri="{FF2B5EF4-FFF2-40B4-BE49-F238E27FC236}">
                  <a16:creationId xmlns:a16="http://schemas.microsoft.com/office/drawing/2014/main" id="{B3DF108F-E197-483D-A8F3-908EBFB61F5B}"/>
                </a:ext>
              </a:extLst>
            </p:cNvPr>
            <p:cNvSpPr txBox="1"/>
            <p:nvPr/>
          </p:nvSpPr>
          <p:spPr>
            <a:xfrm rot="21598215">
              <a:off x="4932371" y="3888841"/>
              <a:ext cx="3642581" cy="73761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2400" b="1" dirty="0">
                  <a:solidFill>
                    <a:schemeClr val="dk1"/>
                  </a:solidFill>
                  <a:latin typeface="Playfair Display Regular"/>
                  <a:ea typeface="Playfair Display Regular"/>
                  <a:cs typeface="Playfair Display Regular"/>
                  <a:sym typeface="Playfair Display Regular"/>
                </a:rPr>
                <a:t>Teamworker (TW)</a:t>
              </a:r>
              <a:endParaRPr sz="2400" b="1" dirty="0">
                <a:solidFill>
                  <a:schemeClr val="dk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endParaRPr>
            </a:p>
          </p:txBody>
        </p:sp>
        <p:sp>
          <p:nvSpPr>
            <p:cNvPr id="27" name="Google Shape;669;p50">
              <a:extLst>
                <a:ext uri="{FF2B5EF4-FFF2-40B4-BE49-F238E27FC236}">
                  <a16:creationId xmlns:a16="http://schemas.microsoft.com/office/drawing/2014/main" id="{3009EDD2-396C-41E6-B492-A69DE76AE8EC}"/>
                </a:ext>
              </a:extLst>
            </p:cNvPr>
            <p:cNvSpPr/>
            <p:nvPr/>
          </p:nvSpPr>
          <p:spPr>
            <a:xfrm>
              <a:off x="4643636" y="3893509"/>
              <a:ext cx="605453" cy="681905"/>
            </a:xfrm>
            <a:custGeom>
              <a:avLst/>
              <a:gdLst/>
              <a:ahLst/>
              <a:cxnLst/>
              <a:rect l="l" t="t" r="r" b="b"/>
              <a:pathLst>
                <a:path w="17204" h="15890" extrusionOk="0">
                  <a:moveTo>
                    <a:pt x="1241" y="6108"/>
                  </a:moveTo>
                  <a:lnTo>
                    <a:pt x="1022" y="6376"/>
                  </a:lnTo>
                  <a:lnTo>
                    <a:pt x="852" y="6644"/>
                  </a:lnTo>
                  <a:lnTo>
                    <a:pt x="755" y="6765"/>
                  </a:lnTo>
                  <a:lnTo>
                    <a:pt x="730" y="6425"/>
                  </a:lnTo>
                  <a:lnTo>
                    <a:pt x="682" y="6108"/>
                  </a:lnTo>
                  <a:close/>
                  <a:moveTo>
                    <a:pt x="3188" y="6181"/>
                  </a:moveTo>
                  <a:lnTo>
                    <a:pt x="3918" y="6206"/>
                  </a:lnTo>
                  <a:lnTo>
                    <a:pt x="3772" y="6327"/>
                  </a:lnTo>
                  <a:lnTo>
                    <a:pt x="3626" y="6498"/>
                  </a:lnTo>
                  <a:lnTo>
                    <a:pt x="3382" y="6814"/>
                  </a:lnTo>
                  <a:lnTo>
                    <a:pt x="3236" y="7009"/>
                  </a:lnTo>
                  <a:lnTo>
                    <a:pt x="3115" y="6936"/>
                  </a:lnTo>
                  <a:lnTo>
                    <a:pt x="2969" y="6911"/>
                  </a:lnTo>
                  <a:lnTo>
                    <a:pt x="2896" y="6887"/>
                  </a:lnTo>
                  <a:lnTo>
                    <a:pt x="2798" y="6863"/>
                  </a:lnTo>
                  <a:lnTo>
                    <a:pt x="2725" y="6863"/>
                  </a:lnTo>
                  <a:lnTo>
                    <a:pt x="2969" y="6546"/>
                  </a:lnTo>
                  <a:lnTo>
                    <a:pt x="3188" y="6230"/>
                  </a:lnTo>
                  <a:lnTo>
                    <a:pt x="3188" y="6181"/>
                  </a:lnTo>
                  <a:close/>
                  <a:moveTo>
                    <a:pt x="4112" y="6206"/>
                  </a:moveTo>
                  <a:lnTo>
                    <a:pt x="4064" y="6376"/>
                  </a:lnTo>
                  <a:lnTo>
                    <a:pt x="4039" y="6546"/>
                  </a:lnTo>
                  <a:lnTo>
                    <a:pt x="4039" y="6863"/>
                  </a:lnTo>
                  <a:lnTo>
                    <a:pt x="3991" y="7398"/>
                  </a:lnTo>
                  <a:lnTo>
                    <a:pt x="3796" y="7617"/>
                  </a:lnTo>
                  <a:lnTo>
                    <a:pt x="3626" y="7860"/>
                  </a:lnTo>
                  <a:lnTo>
                    <a:pt x="3650" y="7714"/>
                  </a:lnTo>
                  <a:lnTo>
                    <a:pt x="3650" y="7568"/>
                  </a:lnTo>
                  <a:lnTo>
                    <a:pt x="3626" y="7447"/>
                  </a:lnTo>
                  <a:lnTo>
                    <a:pt x="3577" y="7325"/>
                  </a:lnTo>
                  <a:lnTo>
                    <a:pt x="3504" y="7203"/>
                  </a:lnTo>
                  <a:lnTo>
                    <a:pt x="3820" y="6717"/>
                  </a:lnTo>
                  <a:lnTo>
                    <a:pt x="3966" y="6473"/>
                  </a:lnTo>
                  <a:lnTo>
                    <a:pt x="4088" y="6206"/>
                  </a:lnTo>
                  <a:close/>
                  <a:moveTo>
                    <a:pt x="2701" y="7301"/>
                  </a:moveTo>
                  <a:lnTo>
                    <a:pt x="2750" y="7325"/>
                  </a:lnTo>
                  <a:lnTo>
                    <a:pt x="2823" y="7325"/>
                  </a:lnTo>
                  <a:lnTo>
                    <a:pt x="2969" y="7374"/>
                  </a:lnTo>
                  <a:lnTo>
                    <a:pt x="3090" y="7447"/>
                  </a:lnTo>
                  <a:lnTo>
                    <a:pt x="3163" y="7568"/>
                  </a:lnTo>
                  <a:lnTo>
                    <a:pt x="3188" y="7690"/>
                  </a:lnTo>
                  <a:lnTo>
                    <a:pt x="3188" y="7836"/>
                  </a:lnTo>
                  <a:lnTo>
                    <a:pt x="3139" y="7982"/>
                  </a:lnTo>
                  <a:lnTo>
                    <a:pt x="3042" y="8104"/>
                  </a:lnTo>
                  <a:lnTo>
                    <a:pt x="2920" y="8201"/>
                  </a:lnTo>
                  <a:lnTo>
                    <a:pt x="2847" y="8225"/>
                  </a:lnTo>
                  <a:lnTo>
                    <a:pt x="2774" y="8250"/>
                  </a:lnTo>
                  <a:lnTo>
                    <a:pt x="2677" y="8225"/>
                  </a:lnTo>
                  <a:lnTo>
                    <a:pt x="2604" y="8201"/>
                  </a:lnTo>
                  <a:lnTo>
                    <a:pt x="2531" y="8152"/>
                  </a:lnTo>
                  <a:lnTo>
                    <a:pt x="2482" y="8079"/>
                  </a:lnTo>
                  <a:lnTo>
                    <a:pt x="2433" y="8031"/>
                  </a:lnTo>
                  <a:lnTo>
                    <a:pt x="2409" y="7958"/>
                  </a:lnTo>
                  <a:lnTo>
                    <a:pt x="2385" y="7836"/>
                  </a:lnTo>
                  <a:lnTo>
                    <a:pt x="2385" y="7714"/>
                  </a:lnTo>
                  <a:lnTo>
                    <a:pt x="2433" y="7593"/>
                  </a:lnTo>
                  <a:lnTo>
                    <a:pt x="2482" y="7495"/>
                  </a:lnTo>
                  <a:lnTo>
                    <a:pt x="2579" y="7374"/>
                  </a:lnTo>
                  <a:lnTo>
                    <a:pt x="2701" y="7301"/>
                  </a:lnTo>
                  <a:close/>
                  <a:moveTo>
                    <a:pt x="1582" y="6133"/>
                  </a:moveTo>
                  <a:lnTo>
                    <a:pt x="1898" y="6157"/>
                  </a:lnTo>
                  <a:lnTo>
                    <a:pt x="2239" y="6157"/>
                  </a:lnTo>
                  <a:lnTo>
                    <a:pt x="3042" y="6181"/>
                  </a:lnTo>
                  <a:lnTo>
                    <a:pt x="2823" y="6303"/>
                  </a:lnTo>
                  <a:lnTo>
                    <a:pt x="2628" y="6473"/>
                  </a:lnTo>
                  <a:lnTo>
                    <a:pt x="2458" y="6692"/>
                  </a:lnTo>
                  <a:lnTo>
                    <a:pt x="2287" y="6911"/>
                  </a:lnTo>
                  <a:lnTo>
                    <a:pt x="1995" y="7398"/>
                  </a:lnTo>
                  <a:lnTo>
                    <a:pt x="1728" y="7836"/>
                  </a:lnTo>
                  <a:lnTo>
                    <a:pt x="1485" y="8225"/>
                  </a:lnTo>
                  <a:lnTo>
                    <a:pt x="1193" y="8639"/>
                  </a:lnTo>
                  <a:lnTo>
                    <a:pt x="925" y="9053"/>
                  </a:lnTo>
                  <a:lnTo>
                    <a:pt x="657" y="9466"/>
                  </a:lnTo>
                  <a:lnTo>
                    <a:pt x="633" y="8639"/>
                  </a:lnTo>
                  <a:lnTo>
                    <a:pt x="755" y="8566"/>
                  </a:lnTo>
                  <a:lnTo>
                    <a:pt x="852" y="8469"/>
                  </a:lnTo>
                  <a:lnTo>
                    <a:pt x="1047" y="8225"/>
                  </a:lnTo>
                  <a:lnTo>
                    <a:pt x="1193" y="7982"/>
                  </a:lnTo>
                  <a:lnTo>
                    <a:pt x="1314" y="7714"/>
                  </a:lnTo>
                  <a:lnTo>
                    <a:pt x="1436" y="7544"/>
                  </a:lnTo>
                  <a:lnTo>
                    <a:pt x="1582" y="7349"/>
                  </a:lnTo>
                  <a:lnTo>
                    <a:pt x="1874" y="6984"/>
                  </a:lnTo>
                  <a:lnTo>
                    <a:pt x="1995" y="6790"/>
                  </a:lnTo>
                  <a:lnTo>
                    <a:pt x="2141" y="6619"/>
                  </a:lnTo>
                  <a:lnTo>
                    <a:pt x="2239" y="6425"/>
                  </a:lnTo>
                  <a:lnTo>
                    <a:pt x="2312" y="6206"/>
                  </a:lnTo>
                  <a:lnTo>
                    <a:pt x="2312" y="6181"/>
                  </a:lnTo>
                  <a:lnTo>
                    <a:pt x="2287" y="6181"/>
                  </a:lnTo>
                  <a:lnTo>
                    <a:pt x="2117" y="6279"/>
                  </a:lnTo>
                  <a:lnTo>
                    <a:pt x="1971" y="6400"/>
                  </a:lnTo>
                  <a:lnTo>
                    <a:pt x="1825" y="6546"/>
                  </a:lnTo>
                  <a:lnTo>
                    <a:pt x="1703" y="6692"/>
                  </a:lnTo>
                  <a:lnTo>
                    <a:pt x="1460" y="7009"/>
                  </a:lnTo>
                  <a:lnTo>
                    <a:pt x="1217" y="7325"/>
                  </a:lnTo>
                  <a:lnTo>
                    <a:pt x="925" y="7714"/>
                  </a:lnTo>
                  <a:lnTo>
                    <a:pt x="657" y="8152"/>
                  </a:lnTo>
                  <a:lnTo>
                    <a:pt x="657" y="8128"/>
                  </a:lnTo>
                  <a:lnTo>
                    <a:pt x="730" y="7398"/>
                  </a:lnTo>
                  <a:lnTo>
                    <a:pt x="828" y="7276"/>
                  </a:lnTo>
                  <a:lnTo>
                    <a:pt x="901" y="7130"/>
                  </a:lnTo>
                  <a:lnTo>
                    <a:pt x="1047" y="6887"/>
                  </a:lnTo>
                  <a:lnTo>
                    <a:pt x="1339" y="6522"/>
                  </a:lnTo>
                  <a:lnTo>
                    <a:pt x="1460" y="6327"/>
                  </a:lnTo>
                  <a:lnTo>
                    <a:pt x="1582" y="6133"/>
                  </a:lnTo>
                  <a:close/>
                  <a:moveTo>
                    <a:pt x="1971" y="7982"/>
                  </a:moveTo>
                  <a:lnTo>
                    <a:pt x="1995" y="8104"/>
                  </a:lnTo>
                  <a:lnTo>
                    <a:pt x="2044" y="8225"/>
                  </a:lnTo>
                  <a:lnTo>
                    <a:pt x="2117" y="8323"/>
                  </a:lnTo>
                  <a:lnTo>
                    <a:pt x="2190" y="8396"/>
                  </a:lnTo>
                  <a:lnTo>
                    <a:pt x="1533" y="9369"/>
                  </a:lnTo>
                  <a:lnTo>
                    <a:pt x="682" y="10658"/>
                  </a:lnTo>
                  <a:lnTo>
                    <a:pt x="682" y="10512"/>
                  </a:lnTo>
                  <a:lnTo>
                    <a:pt x="657" y="10123"/>
                  </a:lnTo>
                  <a:lnTo>
                    <a:pt x="1241" y="9150"/>
                  </a:lnTo>
                  <a:lnTo>
                    <a:pt x="1849" y="8201"/>
                  </a:lnTo>
                  <a:lnTo>
                    <a:pt x="1971" y="7982"/>
                  </a:lnTo>
                  <a:close/>
                  <a:moveTo>
                    <a:pt x="3188" y="8566"/>
                  </a:moveTo>
                  <a:lnTo>
                    <a:pt x="2312" y="9928"/>
                  </a:lnTo>
                  <a:lnTo>
                    <a:pt x="1436" y="11242"/>
                  </a:lnTo>
                  <a:lnTo>
                    <a:pt x="1047" y="11753"/>
                  </a:lnTo>
                  <a:lnTo>
                    <a:pt x="828" y="11997"/>
                  </a:lnTo>
                  <a:lnTo>
                    <a:pt x="657" y="12264"/>
                  </a:lnTo>
                  <a:lnTo>
                    <a:pt x="657" y="11242"/>
                  </a:lnTo>
                  <a:lnTo>
                    <a:pt x="974" y="10780"/>
                  </a:lnTo>
                  <a:lnTo>
                    <a:pt x="1922" y="9369"/>
                  </a:lnTo>
                  <a:lnTo>
                    <a:pt x="2458" y="8590"/>
                  </a:lnTo>
                  <a:lnTo>
                    <a:pt x="2579" y="8639"/>
                  </a:lnTo>
                  <a:lnTo>
                    <a:pt x="2725" y="8663"/>
                  </a:lnTo>
                  <a:lnTo>
                    <a:pt x="2871" y="8663"/>
                  </a:lnTo>
                  <a:lnTo>
                    <a:pt x="2993" y="8639"/>
                  </a:lnTo>
                  <a:lnTo>
                    <a:pt x="3090" y="8615"/>
                  </a:lnTo>
                  <a:lnTo>
                    <a:pt x="3188" y="8566"/>
                  </a:lnTo>
                  <a:close/>
                  <a:moveTo>
                    <a:pt x="3991" y="7787"/>
                  </a:moveTo>
                  <a:lnTo>
                    <a:pt x="3991" y="8834"/>
                  </a:lnTo>
                  <a:lnTo>
                    <a:pt x="3820" y="8980"/>
                  </a:lnTo>
                  <a:lnTo>
                    <a:pt x="3650" y="9174"/>
                  </a:lnTo>
                  <a:lnTo>
                    <a:pt x="3358" y="9588"/>
                  </a:lnTo>
                  <a:lnTo>
                    <a:pt x="2823" y="10342"/>
                  </a:lnTo>
                  <a:lnTo>
                    <a:pt x="2555" y="10707"/>
                  </a:lnTo>
                  <a:lnTo>
                    <a:pt x="2287" y="11096"/>
                  </a:lnTo>
                  <a:lnTo>
                    <a:pt x="1436" y="12143"/>
                  </a:lnTo>
                  <a:lnTo>
                    <a:pt x="1022" y="12654"/>
                  </a:lnTo>
                  <a:lnTo>
                    <a:pt x="633" y="13189"/>
                  </a:lnTo>
                  <a:lnTo>
                    <a:pt x="633" y="12946"/>
                  </a:lnTo>
                  <a:lnTo>
                    <a:pt x="633" y="12775"/>
                  </a:lnTo>
                  <a:lnTo>
                    <a:pt x="755" y="12654"/>
                  </a:lnTo>
                  <a:lnTo>
                    <a:pt x="876" y="12532"/>
                  </a:lnTo>
                  <a:lnTo>
                    <a:pt x="1120" y="12264"/>
                  </a:lnTo>
                  <a:lnTo>
                    <a:pt x="1509" y="11680"/>
                  </a:lnTo>
                  <a:lnTo>
                    <a:pt x="2020" y="10975"/>
                  </a:lnTo>
                  <a:lnTo>
                    <a:pt x="2506" y="10245"/>
                  </a:lnTo>
                  <a:lnTo>
                    <a:pt x="2993" y="9490"/>
                  </a:lnTo>
                  <a:lnTo>
                    <a:pt x="3455" y="8736"/>
                  </a:lnTo>
                  <a:lnTo>
                    <a:pt x="3723" y="8274"/>
                  </a:lnTo>
                  <a:lnTo>
                    <a:pt x="3869" y="8031"/>
                  </a:lnTo>
                  <a:lnTo>
                    <a:pt x="3991" y="7787"/>
                  </a:lnTo>
                  <a:close/>
                  <a:moveTo>
                    <a:pt x="4039" y="14065"/>
                  </a:moveTo>
                  <a:lnTo>
                    <a:pt x="4039" y="14430"/>
                  </a:lnTo>
                  <a:lnTo>
                    <a:pt x="3820" y="14430"/>
                  </a:lnTo>
                  <a:lnTo>
                    <a:pt x="4015" y="14089"/>
                  </a:lnTo>
                  <a:lnTo>
                    <a:pt x="4039" y="14065"/>
                  </a:lnTo>
                  <a:close/>
                  <a:moveTo>
                    <a:pt x="4039" y="12921"/>
                  </a:moveTo>
                  <a:lnTo>
                    <a:pt x="4039" y="13140"/>
                  </a:lnTo>
                  <a:lnTo>
                    <a:pt x="4039" y="13554"/>
                  </a:lnTo>
                  <a:lnTo>
                    <a:pt x="3918" y="13724"/>
                  </a:lnTo>
                  <a:lnTo>
                    <a:pt x="3820" y="13870"/>
                  </a:lnTo>
                  <a:lnTo>
                    <a:pt x="3577" y="14235"/>
                  </a:lnTo>
                  <a:lnTo>
                    <a:pt x="3431" y="14454"/>
                  </a:lnTo>
                  <a:lnTo>
                    <a:pt x="2993" y="14454"/>
                  </a:lnTo>
                  <a:lnTo>
                    <a:pt x="3431" y="13797"/>
                  </a:lnTo>
                  <a:lnTo>
                    <a:pt x="3747" y="13359"/>
                  </a:lnTo>
                  <a:lnTo>
                    <a:pt x="4039" y="12921"/>
                  </a:lnTo>
                  <a:close/>
                  <a:moveTo>
                    <a:pt x="4039" y="11826"/>
                  </a:moveTo>
                  <a:lnTo>
                    <a:pt x="4039" y="12483"/>
                  </a:lnTo>
                  <a:lnTo>
                    <a:pt x="3845" y="12678"/>
                  </a:lnTo>
                  <a:lnTo>
                    <a:pt x="3650" y="12873"/>
                  </a:lnTo>
                  <a:lnTo>
                    <a:pt x="3334" y="13311"/>
                  </a:lnTo>
                  <a:lnTo>
                    <a:pt x="2896" y="13895"/>
                  </a:lnTo>
                  <a:lnTo>
                    <a:pt x="2677" y="14187"/>
                  </a:lnTo>
                  <a:lnTo>
                    <a:pt x="2482" y="14503"/>
                  </a:lnTo>
                  <a:lnTo>
                    <a:pt x="2312" y="14503"/>
                  </a:lnTo>
                  <a:lnTo>
                    <a:pt x="2433" y="14333"/>
                  </a:lnTo>
                  <a:lnTo>
                    <a:pt x="2555" y="14162"/>
                  </a:lnTo>
                  <a:lnTo>
                    <a:pt x="2871" y="13651"/>
                  </a:lnTo>
                  <a:lnTo>
                    <a:pt x="3188" y="13116"/>
                  </a:lnTo>
                  <a:lnTo>
                    <a:pt x="3504" y="12581"/>
                  </a:lnTo>
                  <a:lnTo>
                    <a:pt x="3845" y="12070"/>
                  </a:lnTo>
                  <a:lnTo>
                    <a:pt x="4039" y="11826"/>
                  </a:lnTo>
                  <a:close/>
                  <a:moveTo>
                    <a:pt x="4015" y="10391"/>
                  </a:moveTo>
                  <a:lnTo>
                    <a:pt x="4015" y="11218"/>
                  </a:lnTo>
                  <a:lnTo>
                    <a:pt x="4039" y="11364"/>
                  </a:lnTo>
                  <a:lnTo>
                    <a:pt x="3869" y="11486"/>
                  </a:lnTo>
                  <a:lnTo>
                    <a:pt x="3723" y="11656"/>
                  </a:lnTo>
                  <a:lnTo>
                    <a:pt x="3577" y="11826"/>
                  </a:lnTo>
                  <a:lnTo>
                    <a:pt x="3455" y="12021"/>
                  </a:lnTo>
                  <a:lnTo>
                    <a:pt x="3236" y="12386"/>
                  </a:lnTo>
                  <a:lnTo>
                    <a:pt x="3042" y="12702"/>
                  </a:lnTo>
                  <a:lnTo>
                    <a:pt x="2725" y="13238"/>
                  </a:lnTo>
                  <a:lnTo>
                    <a:pt x="2409" y="13773"/>
                  </a:lnTo>
                  <a:lnTo>
                    <a:pt x="2263" y="13968"/>
                  </a:lnTo>
                  <a:lnTo>
                    <a:pt x="2117" y="14138"/>
                  </a:lnTo>
                  <a:lnTo>
                    <a:pt x="1971" y="14333"/>
                  </a:lnTo>
                  <a:lnTo>
                    <a:pt x="1849" y="14527"/>
                  </a:lnTo>
                  <a:lnTo>
                    <a:pt x="1047" y="14600"/>
                  </a:lnTo>
                  <a:lnTo>
                    <a:pt x="1460" y="14089"/>
                  </a:lnTo>
                  <a:lnTo>
                    <a:pt x="1825" y="13554"/>
                  </a:lnTo>
                  <a:lnTo>
                    <a:pt x="2214" y="13019"/>
                  </a:lnTo>
                  <a:lnTo>
                    <a:pt x="2604" y="12508"/>
                  </a:lnTo>
                  <a:lnTo>
                    <a:pt x="2823" y="12240"/>
                  </a:lnTo>
                  <a:lnTo>
                    <a:pt x="3017" y="11972"/>
                  </a:lnTo>
                  <a:lnTo>
                    <a:pt x="3382" y="11388"/>
                  </a:lnTo>
                  <a:lnTo>
                    <a:pt x="3723" y="10902"/>
                  </a:lnTo>
                  <a:lnTo>
                    <a:pt x="3869" y="10634"/>
                  </a:lnTo>
                  <a:lnTo>
                    <a:pt x="4015" y="10391"/>
                  </a:lnTo>
                  <a:close/>
                  <a:moveTo>
                    <a:pt x="4015" y="9271"/>
                  </a:moveTo>
                  <a:lnTo>
                    <a:pt x="4015" y="10147"/>
                  </a:lnTo>
                  <a:lnTo>
                    <a:pt x="3893" y="10220"/>
                  </a:lnTo>
                  <a:lnTo>
                    <a:pt x="3796" y="10318"/>
                  </a:lnTo>
                  <a:lnTo>
                    <a:pt x="3626" y="10512"/>
                  </a:lnTo>
                  <a:lnTo>
                    <a:pt x="3455" y="10731"/>
                  </a:lnTo>
                  <a:lnTo>
                    <a:pt x="3285" y="10975"/>
                  </a:lnTo>
                  <a:lnTo>
                    <a:pt x="2847" y="11632"/>
                  </a:lnTo>
                  <a:lnTo>
                    <a:pt x="2628" y="11972"/>
                  </a:lnTo>
                  <a:lnTo>
                    <a:pt x="2385" y="12289"/>
                  </a:lnTo>
                  <a:lnTo>
                    <a:pt x="1947" y="12873"/>
                  </a:lnTo>
                  <a:lnTo>
                    <a:pt x="1509" y="13481"/>
                  </a:lnTo>
                  <a:lnTo>
                    <a:pt x="1071" y="14065"/>
                  </a:lnTo>
                  <a:lnTo>
                    <a:pt x="828" y="14333"/>
                  </a:lnTo>
                  <a:lnTo>
                    <a:pt x="584" y="14625"/>
                  </a:lnTo>
                  <a:lnTo>
                    <a:pt x="609" y="14430"/>
                  </a:lnTo>
                  <a:lnTo>
                    <a:pt x="609" y="14235"/>
                  </a:lnTo>
                  <a:lnTo>
                    <a:pt x="609" y="13895"/>
                  </a:lnTo>
                  <a:lnTo>
                    <a:pt x="1120" y="13213"/>
                  </a:lnTo>
                  <a:lnTo>
                    <a:pt x="1631" y="12556"/>
                  </a:lnTo>
                  <a:lnTo>
                    <a:pt x="2677" y="11242"/>
                  </a:lnTo>
                  <a:lnTo>
                    <a:pt x="3090" y="10658"/>
                  </a:lnTo>
                  <a:lnTo>
                    <a:pt x="3480" y="10050"/>
                  </a:lnTo>
                  <a:lnTo>
                    <a:pt x="3747" y="9661"/>
                  </a:lnTo>
                  <a:lnTo>
                    <a:pt x="4015" y="9271"/>
                  </a:lnTo>
                  <a:close/>
                  <a:moveTo>
                    <a:pt x="10341" y="488"/>
                  </a:moveTo>
                  <a:lnTo>
                    <a:pt x="10536" y="512"/>
                  </a:lnTo>
                  <a:lnTo>
                    <a:pt x="10755" y="536"/>
                  </a:lnTo>
                  <a:lnTo>
                    <a:pt x="10950" y="585"/>
                  </a:lnTo>
                  <a:lnTo>
                    <a:pt x="11071" y="609"/>
                  </a:lnTo>
                  <a:lnTo>
                    <a:pt x="11169" y="658"/>
                  </a:lnTo>
                  <a:lnTo>
                    <a:pt x="11266" y="731"/>
                  </a:lnTo>
                  <a:lnTo>
                    <a:pt x="11339" y="828"/>
                  </a:lnTo>
                  <a:lnTo>
                    <a:pt x="11485" y="999"/>
                  </a:lnTo>
                  <a:lnTo>
                    <a:pt x="11582" y="1217"/>
                  </a:lnTo>
                  <a:lnTo>
                    <a:pt x="11655" y="1436"/>
                  </a:lnTo>
                  <a:lnTo>
                    <a:pt x="11704" y="1680"/>
                  </a:lnTo>
                  <a:lnTo>
                    <a:pt x="11728" y="1923"/>
                  </a:lnTo>
                  <a:lnTo>
                    <a:pt x="11728" y="2385"/>
                  </a:lnTo>
                  <a:lnTo>
                    <a:pt x="11680" y="2848"/>
                  </a:lnTo>
                  <a:lnTo>
                    <a:pt x="11582" y="3310"/>
                  </a:lnTo>
                  <a:lnTo>
                    <a:pt x="11461" y="3772"/>
                  </a:lnTo>
                  <a:lnTo>
                    <a:pt x="11315" y="4210"/>
                  </a:lnTo>
                  <a:lnTo>
                    <a:pt x="10974" y="5111"/>
                  </a:lnTo>
                  <a:lnTo>
                    <a:pt x="10804" y="5549"/>
                  </a:lnTo>
                  <a:lnTo>
                    <a:pt x="10658" y="5987"/>
                  </a:lnTo>
                  <a:lnTo>
                    <a:pt x="10658" y="6084"/>
                  </a:lnTo>
                  <a:lnTo>
                    <a:pt x="10658" y="6181"/>
                  </a:lnTo>
                  <a:lnTo>
                    <a:pt x="10731" y="6254"/>
                  </a:lnTo>
                  <a:lnTo>
                    <a:pt x="10779" y="6303"/>
                  </a:lnTo>
                  <a:lnTo>
                    <a:pt x="10877" y="6327"/>
                  </a:lnTo>
                  <a:lnTo>
                    <a:pt x="10950" y="6327"/>
                  </a:lnTo>
                  <a:lnTo>
                    <a:pt x="11047" y="6303"/>
                  </a:lnTo>
                  <a:lnTo>
                    <a:pt x="11120" y="6279"/>
                  </a:lnTo>
                  <a:lnTo>
                    <a:pt x="11388" y="6303"/>
                  </a:lnTo>
                  <a:lnTo>
                    <a:pt x="11655" y="6327"/>
                  </a:lnTo>
                  <a:lnTo>
                    <a:pt x="12215" y="6352"/>
                  </a:lnTo>
                  <a:lnTo>
                    <a:pt x="12775" y="6327"/>
                  </a:lnTo>
                  <a:lnTo>
                    <a:pt x="13310" y="6327"/>
                  </a:lnTo>
                  <a:lnTo>
                    <a:pt x="13748" y="6352"/>
                  </a:lnTo>
                  <a:lnTo>
                    <a:pt x="14210" y="6425"/>
                  </a:lnTo>
                  <a:lnTo>
                    <a:pt x="14673" y="6498"/>
                  </a:lnTo>
                  <a:lnTo>
                    <a:pt x="15111" y="6595"/>
                  </a:lnTo>
                  <a:lnTo>
                    <a:pt x="15476" y="6668"/>
                  </a:lnTo>
                  <a:lnTo>
                    <a:pt x="15841" y="6790"/>
                  </a:lnTo>
                  <a:lnTo>
                    <a:pt x="16011" y="6887"/>
                  </a:lnTo>
                  <a:lnTo>
                    <a:pt x="16157" y="6960"/>
                  </a:lnTo>
                  <a:lnTo>
                    <a:pt x="16327" y="7082"/>
                  </a:lnTo>
                  <a:lnTo>
                    <a:pt x="16449" y="7203"/>
                  </a:lnTo>
                  <a:lnTo>
                    <a:pt x="16546" y="7301"/>
                  </a:lnTo>
                  <a:lnTo>
                    <a:pt x="16619" y="7398"/>
                  </a:lnTo>
                  <a:lnTo>
                    <a:pt x="16644" y="7520"/>
                  </a:lnTo>
                  <a:lnTo>
                    <a:pt x="16668" y="7641"/>
                  </a:lnTo>
                  <a:lnTo>
                    <a:pt x="16692" y="7763"/>
                  </a:lnTo>
                  <a:lnTo>
                    <a:pt x="16668" y="7885"/>
                  </a:lnTo>
                  <a:lnTo>
                    <a:pt x="16644" y="8031"/>
                  </a:lnTo>
                  <a:lnTo>
                    <a:pt x="16595" y="8152"/>
                  </a:lnTo>
                  <a:lnTo>
                    <a:pt x="16473" y="8371"/>
                  </a:lnTo>
                  <a:lnTo>
                    <a:pt x="16303" y="8566"/>
                  </a:lnTo>
                  <a:lnTo>
                    <a:pt x="16206" y="8663"/>
                  </a:lnTo>
                  <a:lnTo>
                    <a:pt x="16108" y="8736"/>
                  </a:lnTo>
                  <a:lnTo>
                    <a:pt x="15987" y="8785"/>
                  </a:lnTo>
                  <a:lnTo>
                    <a:pt x="15889" y="8834"/>
                  </a:lnTo>
                  <a:lnTo>
                    <a:pt x="15792" y="8882"/>
                  </a:lnTo>
                  <a:lnTo>
                    <a:pt x="15719" y="8955"/>
                  </a:lnTo>
                  <a:lnTo>
                    <a:pt x="15695" y="9053"/>
                  </a:lnTo>
                  <a:lnTo>
                    <a:pt x="15719" y="9150"/>
                  </a:lnTo>
                  <a:lnTo>
                    <a:pt x="15743" y="9247"/>
                  </a:lnTo>
                  <a:lnTo>
                    <a:pt x="15816" y="9296"/>
                  </a:lnTo>
                  <a:lnTo>
                    <a:pt x="15914" y="9344"/>
                  </a:lnTo>
                  <a:lnTo>
                    <a:pt x="16035" y="9344"/>
                  </a:lnTo>
                  <a:lnTo>
                    <a:pt x="16157" y="9296"/>
                  </a:lnTo>
                  <a:lnTo>
                    <a:pt x="16279" y="9393"/>
                  </a:lnTo>
                  <a:lnTo>
                    <a:pt x="16376" y="9490"/>
                  </a:lnTo>
                  <a:lnTo>
                    <a:pt x="16425" y="9636"/>
                  </a:lnTo>
                  <a:lnTo>
                    <a:pt x="16473" y="9782"/>
                  </a:lnTo>
                  <a:lnTo>
                    <a:pt x="16473" y="9953"/>
                  </a:lnTo>
                  <a:lnTo>
                    <a:pt x="16449" y="10123"/>
                  </a:lnTo>
                  <a:lnTo>
                    <a:pt x="16376" y="10415"/>
                  </a:lnTo>
                  <a:lnTo>
                    <a:pt x="16303" y="10610"/>
                  </a:lnTo>
                  <a:lnTo>
                    <a:pt x="16206" y="10756"/>
                  </a:lnTo>
                  <a:lnTo>
                    <a:pt x="16084" y="10902"/>
                  </a:lnTo>
                  <a:lnTo>
                    <a:pt x="15938" y="11023"/>
                  </a:lnTo>
                  <a:lnTo>
                    <a:pt x="15743" y="11145"/>
                  </a:lnTo>
                  <a:lnTo>
                    <a:pt x="15670" y="11194"/>
                  </a:lnTo>
                  <a:lnTo>
                    <a:pt x="15622" y="11315"/>
                  </a:lnTo>
                  <a:lnTo>
                    <a:pt x="15622" y="11388"/>
                  </a:lnTo>
                  <a:lnTo>
                    <a:pt x="15646" y="11437"/>
                  </a:lnTo>
                  <a:lnTo>
                    <a:pt x="15670" y="11486"/>
                  </a:lnTo>
                  <a:lnTo>
                    <a:pt x="15719" y="11510"/>
                  </a:lnTo>
                  <a:lnTo>
                    <a:pt x="15792" y="11559"/>
                  </a:lnTo>
                  <a:lnTo>
                    <a:pt x="15889" y="11583"/>
                  </a:lnTo>
                  <a:lnTo>
                    <a:pt x="15962" y="11753"/>
                  </a:lnTo>
                  <a:lnTo>
                    <a:pt x="15987" y="11924"/>
                  </a:lnTo>
                  <a:lnTo>
                    <a:pt x="16011" y="12070"/>
                  </a:lnTo>
                  <a:lnTo>
                    <a:pt x="15987" y="12410"/>
                  </a:lnTo>
                  <a:lnTo>
                    <a:pt x="15962" y="12678"/>
                  </a:lnTo>
                  <a:lnTo>
                    <a:pt x="15914" y="12824"/>
                  </a:lnTo>
                  <a:lnTo>
                    <a:pt x="15865" y="12994"/>
                  </a:lnTo>
                  <a:lnTo>
                    <a:pt x="15792" y="13140"/>
                  </a:lnTo>
                  <a:lnTo>
                    <a:pt x="15719" y="13262"/>
                  </a:lnTo>
                  <a:lnTo>
                    <a:pt x="15622" y="13335"/>
                  </a:lnTo>
                  <a:lnTo>
                    <a:pt x="15549" y="13359"/>
                  </a:lnTo>
                  <a:lnTo>
                    <a:pt x="15500" y="13359"/>
                  </a:lnTo>
                  <a:lnTo>
                    <a:pt x="15403" y="13384"/>
                  </a:lnTo>
                  <a:lnTo>
                    <a:pt x="15330" y="13432"/>
                  </a:lnTo>
                  <a:lnTo>
                    <a:pt x="15281" y="13505"/>
                  </a:lnTo>
                  <a:lnTo>
                    <a:pt x="15257" y="13578"/>
                  </a:lnTo>
                  <a:lnTo>
                    <a:pt x="15257" y="13676"/>
                  </a:lnTo>
                  <a:lnTo>
                    <a:pt x="15281" y="13749"/>
                  </a:lnTo>
                  <a:lnTo>
                    <a:pt x="15354" y="13797"/>
                  </a:lnTo>
                  <a:lnTo>
                    <a:pt x="15427" y="13846"/>
                  </a:lnTo>
                  <a:lnTo>
                    <a:pt x="15524" y="13846"/>
                  </a:lnTo>
                  <a:lnTo>
                    <a:pt x="15573" y="14089"/>
                  </a:lnTo>
                  <a:lnTo>
                    <a:pt x="15622" y="14357"/>
                  </a:lnTo>
                  <a:lnTo>
                    <a:pt x="15622" y="14479"/>
                  </a:lnTo>
                  <a:lnTo>
                    <a:pt x="15622" y="14600"/>
                  </a:lnTo>
                  <a:lnTo>
                    <a:pt x="15597" y="14722"/>
                  </a:lnTo>
                  <a:lnTo>
                    <a:pt x="15549" y="14868"/>
                  </a:lnTo>
                  <a:lnTo>
                    <a:pt x="15476" y="14965"/>
                  </a:lnTo>
                  <a:lnTo>
                    <a:pt x="15403" y="15063"/>
                  </a:lnTo>
                  <a:lnTo>
                    <a:pt x="15305" y="15136"/>
                  </a:lnTo>
                  <a:lnTo>
                    <a:pt x="15208" y="15184"/>
                  </a:lnTo>
                  <a:lnTo>
                    <a:pt x="15208" y="15184"/>
                  </a:lnTo>
                  <a:lnTo>
                    <a:pt x="15257" y="14917"/>
                  </a:lnTo>
                  <a:lnTo>
                    <a:pt x="15330" y="14625"/>
                  </a:lnTo>
                  <a:lnTo>
                    <a:pt x="15330" y="14600"/>
                  </a:lnTo>
                  <a:lnTo>
                    <a:pt x="15330" y="14552"/>
                  </a:lnTo>
                  <a:lnTo>
                    <a:pt x="15281" y="14527"/>
                  </a:lnTo>
                  <a:lnTo>
                    <a:pt x="15208" y="14503"/>
                  </a:lnTo>
                  <a:lnTo>
                    <a:pt x="15184" y="14527"/>
                  </a:lnTo>
                  <a:lnTo>
                    <a:pt x="15159" y="14552"/>
                  </a:lnTo>
                  <a:lnTo>
                    <a:pt x="15013" y="14917"/>
                  </a:lnTo>
                  <a:lnTo>
                    <a:pt x="14965" y="15087"/>
                  </a:lnTo>
                  <a:lnTo>
                    <a:pt x="14965" y="15282"/>
                  </a:lnTo>
                  <a:lnTo>
                    <a:pt x="14648" y="15355"/>
                  </a:lnTo>
                  <a:lnTo>
                    <a:pt x="14721" y="15038"/>
                  </a:lnTo>
                  <a:lnTo>
                    <a:pt x="14819" y="14673"/>
                  </a:lnTo>
                  <a:lnTo>
                    <a:pt x="14867" y="14308"/>
                  </a:lnTo>
                  <a:lnTo>
                    <a:pt x="14867" y="14284"/>
                  </a:lnTo>
                  <a:lnTo>
                    <a:pt x="14843" y="14235"/>
                  </a:lnTo>
                  <a:lnTo>
                    <a:pt x="14794" y="14211"/>
                  </a:lnTo>
                  <a:lnTo>
                    <a:pt x="14721" y="14235"/>
                  </a:lnTo>
                  <a:lnTo>
                    <a:pt x="14673" y="14260"/>
                  </a:lnTo>
                  <a:lnTo>
                    <a:pt x="14673" y="14284"/>
                  </a:lnTo>
                  <a:lnTo>
                    <a:pt x="14551" y="14625"/>
                  </a:lnTo>
                  <a:lnTo>
                    <a:pt x="14454" y="14965"/>
                  </a:lnTo>
                  <a:lnTo>
                    <a:pt x="14356" y="15184"/>
                  </a:lnTo>
                  <a:lnTo>
                    <a:pt x="14332" y="15306"/>
                  </a:lnTo>
                  <a:lnTo>
                    <a:pt x="14332" y="15403"/>
                  </a:lnTo>
                  <a:lnTo>
                    <a:pt x="14064" y="15428"/>
                  </a:lnTo>
                  <a:lnTo>
                    <a:pt x="14064" y="15428"/>
                  </a:lnTo>
                  <a:lnTo>
                    <a:pt x="14089" y="15379"/>
                  </a:lnTo>
                  <a:lnTo>
                    <a:pt x="14089" y="15330"/>
                  </a:lnTo>
                  <a:lnTo>
                    <a:pt x="14113" y="15063"/>
                  </a:lnTo>
                  <a:lnTo>
                    <a:pt x="14162" y="14771"/>
                  </a:lnTo>
                  <a:lnTo>
                    <a:pt x="14235" y="14503"/>
                  </a:lnTo>
                  <a:lnTo>
                    <a:pt x="14356" y="14260"/>
                  </a:lnTo>
                  <a:lnTo>
                    <a:pt x="14356" y="14211"/>
                  </a:lnTo>
                  <a:lnTo>
                    <a:pt x="14332" y="14162"/>
                  </a:lnTo>
                  <a:lnTo>
                    <a:pt x="14283" y="14138"/>
                  </a:lnTo>
                  <a:lnTo>
                    <a:pt x="14235" y="14162"/>
                  </a:lnTo>
                  <a:lnTo>
                    <a:pt x="14064" y="14430"/>
                  </a:lnTo>
                  <a:lnTo>
                    <a:pt x="13918" y="14722"/>
                  </a:lnTo>
                  <a:lnTo>
                    <a:pt x="13845" y="14868"/>
                  </a:lnTo>
                  <a:lnTo>
                    <a:pt x="13821" y="15014"/>
                  </a:lnTo>
                  <a:lnTo>
                    <a:pt x="13797" y="15160"/>
                  </a:lnTo>
                  <a:lnTo>
                    <a:pt x="13797" y="15330"/>
                  </a:lnTo>
                  <a:lnTo>
                    <a:pt x="13821" y="15379"/>
                  </a:lnTo>
                  <a:lnTo>
                    <a:pt x="13845" y="15428"/>
                  </a:lnTo>
                  <a:lnTo>
                    <a:pt x="13383" y="15428"/>
                  </a:lnTo>
                  <a:lnTo>
                    <a:pt x="13432" y="15209"/>
                  </a:lnTo>
                  <a:lnTo>
                    <a:pt x="13456" y="14990"/>
                  </a:lnTo>
                  <a:lnTo>
                    <a:pt x="13505" y="14771"/>
                  </a:lnTo>
                  <a:lnTo>
                    <a:pt x="13578" y="14552"/>
                  </a:lnTo>
                  <a:lnTo>
                    <a:pt x="13748" y="14114"/>
                  </a:lnTo>
                  <a:lnTo>
                    <a:pt x="13748" y="14089"/>
                  </a:lnTo>
                  <a:lnTo>
                    <a:pt x="13748" y="14065"/>
                  </a:lnTo>
                  <a:lnTo>
                    <a:pt x="13699" y="14016"/>
                  </a:lnTo>
                  <a:lnTo>
                    <a:pt x="13651" y="14016"/>
                  </a:lnTo>
                  <a:lnTo>
                    <a:pt x="13602" y="14065"/>
                  </a:lnTo>
                  <a:lnTo>
                    <a:pt x="13456" y="14260"/>
                  </a:lnTo>
                  <a:lnTo>
                    <a:pt x="13334" y="14454"/>
                  </a:lnTo>
                  <a:lnTo>
                    <a:pt x="13237" y="14673"/>
                  </a:lnTo>
                  <a:lnTo>
                    <a:pt x="13140" y="14917"/>
                  </a:lnTo>
                  <a:lnTo>
                    <a:pt x="13067" y="15136"/>
                  </a:lnTo>
                  <a:lnTo>
                    <a:pt x="13042" y="15282"/>
                  </a:lnTo>
                  <a:lnTo>
                    <a:pt x="13042" y="15403"/>
                  </a:lnTo>
                  <a:lnTo>
                    <a:pt x="12556" y="15330"/>
                  </a:lnTo>
                  <a:lnTo>
                    <a:pt x="12604" y="15038"/>
                  </a:lnTo>
                  <a:lnTo>
                    <a:pt x="12677" y="14746"/>
                  </a:lnTo>
                  <a:lnTo>
                    <a:pt x="12775" y="14479"/>
                  </a:lnTo>
                  <a:lnTo>
                    <a:pt x="12921" y="14211"/>
                  </a:lnTo>
                  <a:lnTo>
                    <a:pt x="12921" y="14162"/>
                  </a:lnTo>
                  <a:lnTo>
                    <a:pt x="12896" y="14114"/>
                  </a:lnTo>
                  <a:lnTo>
                    <a:pt x="12799" y="14114"/>
                  </a:lnTo>
                  <a:lnTo>
                    <a:pt x="12702" y="14235"/>
                  </a:lnTo>
                  <a:lnTo>
                    <a:pt x="12604" y="14357"/>
                  </a:lnTo>
                  <a:lnTo>
                    <a:pt x="12507" y="14479"/>
                  </a:lnTo>
                  <a:lnTo>
                    <a:pt x="12410" y="14649"/>
                  </a:lnTo>
                  <a:lnTo>
                    <a:pt x="12337" y="14795"/>
                  </a:lnTo>
                  <a:lnTo>
                    <a:pt x="12288" y="14965"/>
                  </a:lnTo>
                  <a:lnTo>
                    <a:pt x="12239" y="15136"/>
                  </a:lnTo>
                  <a:lnTo>
                    <a:pt x="12239" y="15282"/>
                  </a:lnTo>
                  <a:lnTo>
                    <a:pt x="11801" y="15233"/>
                  </a:lnTo>
                  <a:lnTo>
                    <a:pt x="11753" y="15209"/>
                  </a:lnTo>
                  <a:lnTo>
                    <a:pt x="11874" y="14941"/>
                  </a:lnTo>
                  <a:lnTo>
                    <a:pt x="11947" y="14673"/>
                  </a:lnTo>
                  <a:lnTo>
                    <a:pt x="12118" y="14114"/>
                  </a:lnTo>
                  <a:lnTo>
                    <a:pt x="12118" y="14089"/>
                  </a:lnTo>
                  <a:lnTo>
                    <a:pt x="12118" y="14065"/>
                  </a:lnTo>
                  <a:lnTo>
                    <a:pt x="12093" y="14065"/>
                  </a:lnTo>
                  <a:lnTo>
                    <a:pt x="12069" y="14089"/>
                  </a:lnTo>
                  <a:lnTo>
                    <a:pt x="11874" y="14357"/>
                  </a:lnTo>
                  <a:lnTo>
                    <a:pt x="11680" y="14600"/>
                  </a:lnTo>
                  <a:lnTo>
                    <a:pt x="11509" y="14868"/>
                  </a:lnTo>
                  <a:lnTo>
                    <a:pt x="11363" y="15136"/>
                  </a:lnTo>
                  <a:lnTo>
                    <a:pt x="11363" y="15160"/>
                  </a:lnTo>
                  <a:lnTo>
                    <a:pt x="10974" y="15087"/>
                  </a:lnTo>
                  <a:lnTo>
                    <a:pt x="11096" y="14990"/>
                  </a:lnTo>
                  <a:lnTo>
                    <a:pt x="11169" y="14868"/>
                  </a:lnTo>
                  <a:lnTo>
                    <a:pt x="11290" y="14600"/>
                  </a:lnTo>
                  <a:lnTo>
                    <a:pt x="11655" y="13870"/>
                  </a:lnTo>
                  <a:lnTo>
                    <a:pt x="11680" y="13846"/>
                  </a:lnTo>
                  <a:lnTo>
                    <a:pt x="11680" y="13822"/>
                  </a:lnTo>
                  <a:lnTo>
                    <a:pt x="11631" y="13773"/>
                  </a:lnTo>
                  <a:lnTo>
                    <a:pt x="11558" y="13773"/>
                  </a:lnTo>
                  <a:lnTo>
                    <a:pt x="11534" y="13797"/>
                  </a:lnTo>
                  <a:lnTo>
                    <a:pt x="11144" y="14406"/>
                  </a:lnTo>
                  <a:lnTo>
                    <a:pt x="10974" y="14722"/>
                  </a:lnTo>
                  <a:lnTo>
                    <a:pt x="10901" y="14868"/>
                  </a:lnTo>
                  <a:lnTo>
                    <a:pt x="10877" y="14941"/>
                  </a:lnTo>
                  <a:lnTo>
                    <a:pt x="10877" y="15038"/>
                  </a:lnTo>
                  <a:lnTo>
                    <a:pt x="10901" y="15063"/>
                  </a:lnTo>
                  <a:lnTo>
                    <a:pt x="10341" y="14941"/>
                  </a:lnTo>
                  <a:lnTo>
                    <a:pt x="10487" y="14625"/>
                  </a:lnTo>
                  <a:lnTo>
                    <a:pt x="10633" y="14333"/>
                  </a:lnTo>
                  <a:lnTo>
                    <a:pt x="10804" y="14041"/>
                  </a:lnTo>
                  <a:lnTo>
                    <a:pt x="10998" y="13773"/>
                  </a:lnTo>
                  <a:lnTo>
                    <a:pt x="11023" y="13724"/>
                  </a:lnTo>
                  <a:lnTo>
                    <a:pt x="10998" y="13700"/>
                  </a:lnTo>
                  <a:lnTo>
                    <a:pt x="10950" y="13676"/>
                  </a:lnTo>
                  <a:lnTo>
                    <a:pt x="10901" y="13700"/>
                  </a:lnTo>
                  <a:lnTo>
                    <a:pt x="10658" y="13943"/>
                  </a:lnTo>
                  <a:lnTo>
                    <a:pt x="10414" y="14211"/>
                  </a:lnTo>
                  <a:lnTo>
                    <a:pt x="10317" y="14357"/>
                  </a:lnTo>
                  <a:lnTo>
                    <a:pt x="10220" y="14503"/>
                  </a:lnTo>
                  <a:lnTo>
                    <a:pt x="10147" y="14673"/>
                  </a:lnTo>
                  <a:lnTo>
                    <a:pt x="10098" y="14844"/>
                  </a:lnTo>
                  <a:lnTo>
                    <a:pt x="10098" y="14892"/>
                  </a:lnTo>
                  <a:lnTo>
                    <a:pt x="9709" y="14771"/>
                  </a:lnTo>
                  <a:lnTo>
                    <a:pt x="9757" y="14576"/>
                  </a:lnTo>
                  <a:lnTo>
                    <a:pt x="9830" y="14381"/>
                  </a:lnTo>
                  <a:lnTo>
                    <a:pt x="10001" y="13968"/>
                  </a:lnTo>
                  <a:lnTo>
                    <a:pt x="10147" y="13530"/>
                  </a:lnTo>
                  <a:lnTo>
                    <a:pt x="10147" y="13505"/>
                  </a:lnTo>
                  <a:lnTo>
                    <a:pt x="10122" y="13530"/>
                  </a:lnTo>
                  <a:lnTo>
                    <a:pt x="9879" y="13919"/>
                  </a:lnTo>
                  <a:lnTo>
                    <a:pt x="9636" y="14308"/>
                  </a:lnTo>
                  <a:lnTo>
                    <a:pt x="9539" y="14503"/>
                  </a:lnTo>
                  <a:lnTo>
                    <a:pt x="9466" y="14698"/>
                  </a:lnTo>
                  <a:lnTo>
                    <a:pt x="8906" y="14527"/>
                  </a:lnTo>
                  <a:lnTo>
                    <a:pt x="8979" y="14430"/>
                  </a:lnTo>
                  <a:lnTo>
                    <a:pt x="9028" y="14308"/>
                  </a:lnTo>
                  <a:lnTo>
                    <a:pt x="9149" y="14089"/>
                  </a:lnTo>
                  <a:lnTo>
                    <a:pt x="9344" y="13724"/>
                  </a:lnTo>
                  <a:lnTo>
                    <a:pt x="9417" y="13554"/>
                  </a:lnTo>
                  <a:lnTo>
                    <a:pt x="9490" y="13359"/>
                  </a:lnTo>
                  <a:lnTo>
                    <a:pt x="9490" y="13311"/>
                  </a:lnTo>
                  <a:lnTo>
                    <a:pt x="9441" y="13286"/>
                  </a:lnTo>
                  <a:lnTo>
                    <a:pt x="9393" y="13262"/>
                  </a:lnTo>
                  <a:lnTo>
                    <a:pt x="9368" y="13311"/>
                  </a:lnTo>
                  <a:lnTo>
                    <a:pt x="9247" y="13481"/>
                  </a:lnTo>
                  <a:lnTo>
                    <a:pt x="9149" y="13627"/>
                  </a:lnTo>
                  <a:lnTo>
                    <a:pt x="8906" y="13943"/>
                  </a:lnTo>
                  <a:lnTo>
                    <a:pt x="8736" y="14162"/>
                  </a:lnTo>
                  <a:lnTo>
                    <a:pt x="8663" y="14284"/>
                  </a:lnTo>
                  <a:lnTo>
                    <a:pt x="8638" y="14430"/>
                  </a:lnTo>
                  <a:lnTo>
                    <a:pt x="8419" y="14333"/>
                  </a:lnTo>
                  <a:lnTo>
                    <a:pt x="8492" y="14065"/>
                  </a:lnTo>
                  <a:lnTo>
                    <a:pt x="8541" y="13846"/>
                  </a:lnTo>
                  <a:lnTo>
                    <a:pt x="8711" y="13384"/>
                  </a:lnTo>
                  <a:lnTo>
                    <a:pt x="8833" y="13165"/>
                  </a:lnTo>
                  <a:lnTo>
                    <a:pt x="8955" y="12946"/>
                  </a:lnTo>
                  <a:lnTo>
                    <a:pt x="8955" y="12897"/>
                  </a:lnTo>
                  <a:lnTo>
                    <a:pt x="8930" y="12848"/>
                  </a:lnTo>
                  <a:lnTo>
                    <a:pt x="8882" y="12848"/>
                  </a:lnTo>
                  <a:lnTo>
                    <a:pt x="8833" y="12873"/>
                  </a:lnTo>
                  <a:lnTo>
                    <a:pt x="8687" y="13092"/>
                  </a:lnTo>
                  <a:lnTo>
                    <a:pt x="8565" y="13286"/>
                  </a:lnTo>
                  <a:lnTo>
                    <a:pt x="8444" y="13505"/>
                  </a:lnTo>
                  <a:lnTo>
                    <a:pt x="8322" y="13749"/>
                  </a:lnTo>
                  <a:lnTo>
                    <a:pt x="8225" y="13968"/>
                  </a:lnTo>
                  <a:lnTo>
                    <a:pt x="8176" y="14089"/>
                  </a:lnTo>
                  <a:lnTo>
                    <a:pt x="8152" y="14211"/>
                  </a:lnTo>
                  <a:lnTo>
                    <a:pt x="7762" y="14041"/>
                  </a:lnTo>
                  <a:lnTo>
                    <a:pt x="7908" y="13627"/>
                  </a:lnTo>
                  <a:lnTo>
                    <a:pt x="8103" y="13213"/>
                  </a:lnTo>
                  <a:lnTo>
                    <a:pt x="8322" y="12800"/>
                  </a:lnTo>
                  <a:lnTo>
                    <a:pt x="8322" y="12751"/>
                  </a:lnTo>
                  <a:lnTo>
                    <a:pt x="8298" y="12727"/>
                  </a:lnTo>
                  <a:lnTo>
                    <a:pt x="8249" y="12727"/>
                  </a:lnTo>
                  <a:lnTo>
                    <a:pt x="7908" y="13140"/>
                  </a:lnTo>
                  <a:lnTo>
                    <a:pt x="7762" y="13335"/>
                  </a:lnTo>
                  <a:lnTo>
                    <a:pt x="7616" y="13578"/>
                  </a:lnTo>
                  <a:lnTo>
                    <a:pt x="7543" y="13700"/>
                  </a:lnTo>
                  <a:lnTo>
                    <a:pt x="7470" y="13870"/>
                  </a:lnTo>
                  <a:lnTo>
                    <a:pt x="7130" y="13700"/>
                  </a:lnTo>
                  <a:lnTo>
                    <a:pt x="7154" y="13554"/>
                  </a:lnTo>
                  <a:lnTo>
                    <a:pt x="7178" y="13408"/>
                  </a:lnTo>
                  <a:lnTo>
                    <a:pt x="7300" y="13165"/>
                  </a:lnTo>
                  <a:lnTo>
                    <a:pt x="7495" y="12751"/>
                  </a:lnTo>
                  <a:lnTo>
                    <a:pt x="7689" y="12313"/>
                  </a:lnTo>
                  <a:lnTo>
                    <a:pt x="7689" y="12289"/>
                  </a:lnTo>
                  <a:lnTo>
                    <a:pt x="7665" y="12264"/>
                  </a:lnTo>
                  <a:lnTo>
                    <a:pt x="7641" y="12264"/>
                  </a:lnTo>
                  <a:lnTo>
                    <a:pt x="7616" y="12289"/>
                  </a:lnTo>
                  <a:lnTo>
                    <a:pt x="7397" y="12581"/>
                  </a:lnTo>
                  <a:lnTo>
                    <a:pt x="7178" y="12873"/>
                  </a:lnTo>
                  <a:lnTo>
                    <a:pt x="7081" y="13043"/>
                  </a:lnTo>
                  <a:lnTo>
                    <a:pt x="7008" y="13189"/>
                  </a:lnTo>
                  <a:lnTo>
                    <a:pt x="6935" y="13359"/>
                  </a:lnTo>
                  <a:lnTo>
                    <a:pt x="6886" y="13530"/>
                  </a:lnTo>
                  <a:lnTo>
                    <a:pt x="6570" y="13335"/>
                  </a:lnTo>
                  <a:lnTo>
                    <a:pt x="6692" y="13043"/>
                  </a:lnTo>
                  <a:lnTo>
                    <a:pt x="6813" y="12751"/>
                  </a:lnTo>
                  <a:lnTo>
                    <a:pt x="7105" y="12216"/>
                  </a:lnTo>
                  <a:lnTo>
                    <a:pt x="7130" y="12191"/>
                  </a:lnTo>
                  <a:lnTo>
                    <a:pt x="7105" y="12167"/>
                  </a:lnTo>
                  <a:lnTo>
                    <a:pt x="7057" y="12167"/>
                  </a:lnTo>
                  <a:lnTo>
                    <a:pt x="6838" y="12386"/>
                  </a:lnTo>
                  <a:lnTo>
                    <a:pt x="6619" y="12629"/>
                  </a:lnTo>
                  <a:lnTo>
                    <a:pt x="6448" y="12897"/>
                  </a:lnTo>
                  <a:lnTo>
                    <a:pt x="6327" y="13165"/>
                  </a:lnTo>
                  <a:lnTo>
                    <a:pt x="6254" y="13165"/>
                  </a:lnTo>
                  <a:lnTo>
                    <a:pt x="6181" y="13189"/>
                  </a:lnTo>
                  <a:lnTo>
                    <a:pt x="6132" y="13238"/>
                  </a:lnTo>
                  <a:lnTo>
                    <a:pt x="6083" y="13286"/>
                  </a:lnTo>
                  <a:lnTo>
                    <a:pt x="5937" y="13238"/>
                  </a:lnTo>
                  <a:lnTo>
                    <a:pt x="5791" y="13213"/>
                  </a:lnTo>
                  <a:lnTo>
                    <a:pt x="5816" y="13140"/>
                  </a:lnTo>
                  <a:lnTo>
                    <a:pt x="6059" y="12654"/>
                  </a:lnTo>
                  <a:lnTo>
                    <a:pt x="6254" y="12264"/>
                  </a:lnTo>
                  <a:lnTo>
                    <a:pt x="6351" y="12045"/>
                  </a:lnTo>
                  <a:lnTo>
                    <a:pt x="6424" y="11851"/>
                  </a:lnTo>
                  <a:lnTo>
                    <a:pt x="6424" y="11826"/>
                  </a:lnTo>
                  <a:lnTo>
                    <a:pt x="6400" y="11802"/>
                  </a:lnTo>
                  <a:lnTo>
                    <a:pt x="6375" y="11802"/>
                  </a:lnTo>
                  <a:lnTo>
                    <a:pt x="6351" y="11826"/>
                  </a:lnTo>
                  <a:lnTo>
                    <a:pt x="6108" y="12143"/>
                  </a:lnTo>
                  <a:lnTo>
                    <a:pt x="5864" y="12459"/>
                  </a:lnTo>
                  <a:lnTo>
                    <a:pt x="5743" y="12654"/>
                  </a:lnTo>
                  <a:lnTo>
                    <a:pt x="5621" y="12824"/>
                  </a:lnTo>
                  <a:lnTo>
                    <a:pt x="5548" y="13019"/>
                  </a:lnTo>
                  <a:lnTo>
                    <a:pt x="5475" y="13213"/>
                  </a:lnTo>
                  <a:lnTo>
                    <a:pt x="5451" y="13213"/>
                  </a:lnTo>
                  <a:lnTo>
                    <a:pt x="5183" y="13189"/>
                  </a:lnTo>
                  <a:lnTo>
                    <a:pt x="4891" y="13213"/>
                  </a:lnTo>
                  <a:lnTo>
                    <a:pt x="5037" y="12921"/>
                  </a:lnTo>
                  <a:lnTo>
                    <a:pt x="5353" y="12410"/>
                  </a:lnTo>
                  <a:lnTo>
                    <a:pt x="5451" y="12240"/>
                  </a:lnTo>
                  <a:lnTo>
                    <a:pt x="5524" y="12070"/>
                  </a:lnTo>
                  <a:lnTo>
                    <a:pt x="5548" y="11972"/>
                  </a:lnTo>
                  <a:lnTo>
                    <a:pt x="5548" y="11899"/>
                  </a:lnTo>
                  <a:lnTo>
                    <a:pt x="5524" y="11802"/>
                  </a:lnTo>
                  <a:lnTo>
                    <a:pt x="5475" y="11729"/>
                  </a:lnTo>
                  <a:lnTo>
                    <a:pt x="5451" y="11729"/>
                  </a:lnTo>
                  <a:lnTo>
                    <a:pt x="5451" y="11753"/>
                  </a:lnTo>
                  <a:lnTo>
                    <a:pt x="5426" y="11802"/>
                  </a:lnTo>
                  <a:lnTo>
                    <a:pt x="5378" y="11875"/>
                  </a:lnTo>
                  <a:lnTo>
                    <a:pt x="5280" y="11997"/>
                  </a:lnTo>
                  <a:lnTo>
                    <a:pt x="4988" y="12435"/>
                  </a:lnTo>
                  <a:lnTo>
                    <a:pt x="4745" y="12800"/>
                  </a:lnTo>
                  <a:lnTo>
                    <a:pt x="4623" y="13019"/>
                  </a:lnTo>
                  <a:lnTo>
                    <a:pt x="4599" y="13140"/>
                  </a:lnTo>
                  <a:lnTo>
                    <a:pt x="4599" y="13238"/>
                  </a:lnTo>
                  <a:lnTo>
                    <a:pt x="4599" y="13262"/>
                  </a:lnTo>
                  <a:lnTo>
                    <a:pt x="4575" y="13262"/>
                  </a:lnTo>
                  <a:lnTo>
                    <a:pt x="4550" y="11802"/>
                  </a:lnTo>
                  <a:lnTo>
                    <a:pt x="4550" y="10537"/>
                  </a:lnTo>
                  <a:lnTo>
                    <a:pt x="4526" y="9271"/>
                  </a:lnTo>
                  <a:lnTo>
                    <a:pt x="4477" y="8396"/>
                  </a:lnTo>
                  <a:lnTo>
                    <a:pt x="4477" y="7520"/>
                  </a:lnTo>
                  <a:lnTo>
                    <a:pt x="4453" y="7130"/>
                  </a:lnTo>
                  <a:lnTo>
                    <a:pt x="4453" y="6863"/>
                  </a:lnTo>
                  <a:lnTo>
                    <a:pt x="4453" y="6595"/>
                  </a:lnTo>
                  <a:lnTo>
                    <a:pt x="4648" y="6619"/>
                  </a:lnTo>
                  <a:lnTo>
                    <a:pt x="4818" y="6619"/>
                  </a:lnTo>
                  <a:lnTo>
                    <a:pt x="5183" y="6595"/>
                  </a:lnTo>
                  <a:lnTo>
                    <a:pt x="5791" y="6595"/>
                  </a:lnTo>
                  <a:lnTo>
                    <a:pt x="6010" y="6571"/>
                  </a:lnTo>
                  <a:lnTo>
                    <a:pt x="6108" y="6522"/>
                  </a:lnTo>
                  <a:lnTo>
                    <a:pt x="6156" y="6449"/>
                  </a:lnTo>
                  <a:lnTo>
                    <a:pt x="6546" y="6230"/>
                  </a:lnTo>
                  <a:lnTo>
                    <a:pt x="6935" y="5962"/>
                  </a:lnTo>
                  <a:lnTo>
                    <a:pt x="7300" y="5646"/>
                  </a:lnTo>
                  <a:lnTo>
                    <a:pt x="7665" y="5330"/>
                  </a:lnTo>
                  <a:lnTo>
                    <a:pt x="8006" y="4989"/>
                  </a:lnTo>
                  <a:lnTo>
                    <a:pt x="8322" y="4648"/>
                  </a:lnTo>
                  <a:lnTo>
                    <a:pt x="8930" y="3943"/>
                  </a:lnTo>
                  <a:lnTo>
                    <a:pt x="9003" y="3870"/>
                  </a:lnTo>
                  <a:lnTo>
                    <a:pt x="9003" y="3797"/>
                  </a:lnTo>
                  <a:lnTo>
                    <a:pt x="9003" y="3699"/>
                  </a:lnTo>
                  <a:lnTo>
                    <a:pt x="8979" y="3626"/>
                  </a:lnTo>
                  <a:lnTo>
                    <a:pt x="9125" y="3456"/>
                  </a:lnTo>
                  <a:lnTo>
                    <a:pt x="9247" y="3286"/>
                  </a:lnTo>
                  <a:lnTo>
                    <a:pt x="9514" y="2872"/>
                  </a:lnTo>
                  <a:lnTo>
                    <a:pt x="9709" y="2434"/>
                  </a:lnTo>
                  <a:lnTo>
                    <a:pt x="9855" y="2020"/>
                  </a:lnTo>
                  <a:lnTo>
                    <a:pt x="10074" y="1266"/>
                  </a:lnTo>
                  <a:lnTo>
                    <a:pt x="10195" y="877"/>
                  </a:lnTo>
                  <a:lnTo>
                    <a:pt x="10341" y="512"/>
                  </a:lnTo>
                  <a:lnTo>
                    <a:pt x="10341" y="488"/>
                  </a:lnTo>
                  <a:close/>
                  <a:moveTo>
                    <a:pt x="10536" y="1"/>
                  </a:moveTo>
                  <a:lnTo>
                    <a:pt x="10366" y="25"/>
                  </a:lnTo>
                  <a:lnTo>
                    <a:pt x="10195" y="74"/>
                  </a:lnTo>
                  <a:lnTo>
                    <a:pt x="10049" y="171"/>
                  </a:lnTo>
                  <a:lnTo>
                    <a:pt x="10025" y="196"/>
                  </a:lnTo>
                  <a:lnTo>
                    <a:pt x="9952" y="244"/>
                  </a:lnTo>
                  <a:lnTo>
                    <a:pt x="9903" y="293"/>
                  </a:lnTo>
                  <a:lnTo>
                    <a:pt x="9782" y="415"/>
                  </a:lnTo>
                  <a:lnTo>
                    <a:pt x="9709" y="585"/>
                  </a:lnTo>
                  <a:lnTo>
                    <a:pt x="9636" y="780"/>
                  </a:lnTo>
                  <a:lnTo>
                    <a:pt x="9539" y="1169"/>
                  </a:lnTo>
                  <a:lnTo>
                    <a:pt x="9466" y="1509"/>
                  </a:lnTo>
                  <a:lnTo>
                    <a:pt x="9320" y="1972"/>
                  </a:lnTo>
                  <a:lnTo>
                    <a:pt x="9247" y="2215"/>
                  </a:lnTo>
                  <a:lnTo>
                    <a:pt x="9149" y="2458"/>
                  </a:lnTo>
                  <a:lnTo>
                    <a:pt x="9003" y="2726"/>
                  </a:lnTo>
                  <a:lnTo>
                    <a:pt x="8833" y="2994"/>
                  </a:lnTo>
                  <a:lnTo>
                    <a:pt x="8663" y="3286"/>
                  </a:lnTo>
                  <a:lnTo>
                    <a:pt x="8614" y="3407"/>
                  </a:lnTo>
                  <a:lnTo>
                    <a:pt x="8565" y="3578"/>
                  </a:lnTo>
                  <a:lnTo>
                    <a:pt x="7324" y="4867"/>
                  </a:lnTo>
                  <a:lnTo>
                    <a:pt x="6692" y="5500"/>
                  </a:lnTo>
                  <a:lnTo>
                    <a:pt x="6035" y="6108"/>
                  </a:lnTo>
                  <a:lnTo>
                    <a:pt x="5937" y="6084"/>
                  </a:lnTo>
                  <a:lnTo>
                    <a:pt x="5524" y="6084"/>
                  </a:lnTo>
                  <a:lnTo>
                    <a:pt x="5110" y="6133"/>
                  </a:lnTo>
                  <a:lnTo>
                    <a:pt x="4867" y="6133"/>
                  </a:lnTo>
                  <a:lnTo>
                    <a:pt x="4599" y="6157"/>
                  </a:lnTo>
                  <a:lnTo>
                    <a:pt x="4599" y="6157"/>
                  </a:lnTo>
                  <a:lnTo>
                    <a:pt x="4623" y="6133"/>
                  </a:lnTo>
                  <a:lnTo>
                    <a:pt x="4623" y="6084"/>
                  </a:lnTo>
                  <a:lnTo>
                    <a:pt x="4599" y="5987"/>
                  </a:lnTo>
                  <a:lnTo>
                    <a:pt x="4526" y="5914"/>
                  </a:lnTo>
                  <a:lnTo>
                    <a:pt x="4453" y="5889"/>
                  </a:lnTo>
                  <a:lnTo>
                    <a:pt x="4404" y="5816"/>
                  </a:lnTo>
                  <a:lnTo>
                    <a:pt x="4331" y="5768"/>
                  </a:lnTo>
                  <a:lnTo>
                    <a:pt x="4112" y="5670"/>
                  </a:lnTo>
                  <a:lnTo>
                    <a:pt x="3869" y="5622"/>
                  </a:lnTo>
                  <a:lnTo>
                    <a:pt x="3626" y="5597"/>
                  </a:lnTo>
                  <a:lnTo>
                    <a:pt x="2871" y="5597"/>
                  </a:lnTo>
                  <a:lnTo>
                    <a:pt x="2385" y="5646"/>
                  </a:lnTo>
                  <a:lnTo>
                    <a:pt x="2166" y="5646"/>
                  </a:lnTo>
                  <a:lnTo>
                    <a:pt x="1922" y="5622"/>
                  </a:lnTo>
                  <a:lnTo>
                    <a:pt x="1412" y="5597"/>
                  </a:lnTo>
                  <a:lnTo>
                    <a:pt x="1144" y="5597"/>
                  </a:lnTo>
                  <a:lnTo>
                    <a:pt x="901" y="5622"/>
                  </a:lnTo>
                  <a:lnTo>
                    <a:pt x="682" y="5670"/>
                  </a:lnTo>
                  <a:lnTo>
                    <a:pt x="463" y="5792"/>
                  </a:lnTo>
                  <a:lnTo>
                    <a:pt x="365" y="5792"/>
                  </a:lnTo>
                  <a:lnTo>
                    <a:pt x="317" y="5841"/>
                  </a:lnTo>
                  <a:lnTo>
                    <a:pt x="292" y="5889"/>
                  </a:lnTo>
                  <a:lnTo>
                    <a:pt x="244" y="6133"/>
                  </a:lnTo>
                  <a:lnTo>
                    <a:pt x="219" y="6400"/>
                  </a:lnTo>
                  <a:lnTo>
                    <a:pt x="219" y="6911"/>
                  </a:lnTo>
                  <a:lnTo>
                    <a:pt x="195" y="7422"/>
                  </a:lnTo>
                  <a:lnTo>
                    <a:pt x="171" y="7933"/>
                  </a:lnTo>
                  <a:lnTo>
                    <a:pt x="146" y="8493"/>
                  </a:lnTo>
                  <a:lnTo>
                    <a:pt x="146" y="9028"/>
                  </a:lnTo>
                  <a:lnTo>
                    <a:pt x="146" y="10123"/>
                  </a:lnTo>
                  <a:lnTo>
                    <a:pt x="171" y="10707"/>
                  </a:lnTo>
                  <a:lnTo>
                    <a:pt x="171" y="11267"/>
                  </a:lnTo>
                  <a:lnTo>
                    <a:pt x="122" y="12386"/>
                  </a:lnTo>
                  <a:lnTo>
                    <a:pt x="98" y="13530"/>
                  </a:lnTo>
                  <a:lnTo>
                    <a:pt x="98" y="14162"/>
                  </a:lnTo>
                  <a:lnTo>
                    <a:pt x="73" y="14479"/>
                  </a:lnTo>
                  <a:lnTo>
                    <a:pt x="25" y="14795"/>
                  </a:lnTo>
                  <a:lnTo>
                    <a:pt x="0" y="14868"/>
                  </a:lnTo>
                  <a:lnTo>
                    <a:pt x="25" y="14965"/>
                  </a:lnTo>
                  <a:lnTo>
                    <a:pt x="73" y="15014"/>
                  </a:lnTo>
                  <a:lnTo>
                    <a:pt x="122" y="15063"/>
                  </a:lnTo>
                  <a:lnTo>
                    <a:pt x="195" y="15087"/>
                  </a:lnTo>
                  <a:lnTo>
                    <a:pt x="268" y="15111"/>
                  </a:lnTo>
                  <a:lnTo>
                    <a:pt x="341" y="15087"/>
                  </a:lnTo>
                  <a:lnTo>
                    <a:pt x="414" y="15038"/>
                  </a:lnTo>
                  <a:lnTo>
                    <a:pt x="463" y="15087"/>
                  </a:lnTo>
                  <a:lnTo>
                    <a:pt x="536" y="15111"/>
                  </a:lnTo>
                  <a:lnTo>
                    <a:pt x="998" y="15136"/>
                  </a:lnTo>
                  <a:lnTo>
                    <a:pt x="1460" y="15136"/>
                  </a:lnTo>
                  <a:lnTo>
                    <a:pt x="1922" y="15111"/>
                  </a:lnTo>
                  <a:lnTo>
                    <a:pt x="2385" y="15087"/>
                  </a:lnTo>
                  <a:lnTo>
                    <a:pt x="2482" y="15087"/>
                  </a:lnTo>
                  <a:lnTo>
                    <a:pt x="3309" y="15014"/>
                  </a:lnTo>
                  <a:lnTo>
                    <a:pt x="3723" y="14990"/>
                  </a:lnTo>
                  <a:lnTo>
                    <a:pt x="4112" y="14965"/>
                  </a:lnTo>
                  <a:lnTo>
                    <a:pt x="4137" y="14965"/>
                  </a:lnTo>
                  <a:lnTo>
                    <a:pt x="4185" y="14990"/>
                  </a:lnTo>
                  <a:lnTo>
                    <a:pt x="4234" y="15014"/>
                  </a:lnTo>
                  <a:lnTo>
                    <a:pt x="4356" y="15014"/>
                  </a:lnTo>
                  <a:lnTo>
                    <a:pt x="4453" y="14941"/>
                  </a:lnTo>
                  <a:lnTo>
                    <a:pt x="4502" y="14917"/>
                  </a:lnTo>
                  <a:lnTo>
                    <a:pt x="4526" y="14868"/>
                  </a:lnTo>
                  <a:lnTo>
                    <a:pt x="4575" y="14746"/>
                  </a:lnTo>
                  <a:lnTo>
                    <a:pt x="4599" y="14600"/>
                  </a:lnTo>
                  <a:lnTo>
                    <a:pt x="4599" y="14333"/>
                  </a:lnTo>
                  <a:lnTo>
                    <a:pt x="4599" y="14065"/>
                  </a:lnTo>
                  <a:lnTo>
                    <a:pt x="4575" y="13797"/>
                  </a:lnTo>
                  <a:lnTo>
                    <a:pt x="4599" y="13773"/>
                  </a:lnTo>
                  <a:lnTo>
                    <a:pt x="5037" y="13724"/>
                  </a:lnTo>
                  <a:lnTo>
                    <a:pt x="5451" y="13676"/>
                  </a:lnTo>
                  <a:lnTo>
                    <a:pt x="5791" y="13700"/>
                  </a:lnTo>
                  <a:lnTo>
                    <a:pt x="5986" y="13676"/>
                  </a:lnTo>
                  <a:lnTo>
                    <a:pt x="6132" y="13627"/>
                  </a:lnTo>
                  <a:lnTo>
                    <a:pt x="6156" y="13651"/>
                  </a:lnTo>
                  <a:lnTo>
                    <a:pt x="6521" y="13895"/>
                  </a:lnTo>
                  <a:lnTo>
                    <a:pt x="6886" y="14138"/>
                  </a:lnTo>
                  <a:lnTo>
                    <a:pt x="7276" y="14357"/>
                  </a:lnTo>
                  <a:lnTo>
                    <a:pt x="7665" y="14552"/>
                  </a:lnTo>
                  <a:lnTo>
                    <a:pt x="8054" y="14722"/>
                  </a:lnTo>
                  <a:lnTo>
                    <a:pt x="8444" y="14892"/>
                  </a:lnTo>
                  <a:lnTo>
                    <a:pt x="8833" y="15038"/>
                  </a:lnTo>
                  <a:lnTo>
                    <a:pt x="9247" y="15160"/>
                  </a:lnTo>
                  <a:lnTo>
                    <a:pt x="10074" y="15403"/>
                  </a:lnTo>
                  <a:lnTo>
                    <a:pt x="10925" y="15574"/>
                  </a:lnTo>
                  <a:lnTo>
                    <a:pt x="11777" y="15695"/>
                  </a:lnTo>
                  <a:lnTo>
                    <a:pt x="12653" y="15817"/>
                  </a:lnTo>
                  <a:lnTo>
                    <a:pt x="13310" y="15866"/>
                  </a:lnTo>
                  <a:lnTo>
                    <a:pt x="13651" y="15890"/>
                  </a:lnTo>
                  <a:lnTo>
                    <a:pt x="14016" y="15866"/>
                  </a:lnTo>
                  <a:lnTo>
                    <a:pt x="14356" y="15866"/>
                  </a:lnTo>
                  <a:lnTo>
                    <a:pt x="14697" y="15793"/>
                  </a:lnTo>
                  <a:lnTo>
                    <a:pt x="15013" y="15720"/>
                  </a:lnTo>
                  <a:lnTo>
                    <a:pt x="15330" y="15598"/>
                  </a:lnTo>
                  <a:lnTo>
                    <a:pt x="15476" y="15525"/>
                  </a:lnTo>
                  <a:lnTo>
                    <a:pt x="15597" y="15452"/>
                  </a:lnTo>
                  <a:lnTo>
                    <a:pt x="15719" y="15355"/>
                  </a:lnTo>
                  <a:lnTo>
                    <a:pt x="15792" y="15257"/>
                  </a:lnTo>
                  <a:lnTo>
                    <a:pt x="15865" y="15160"/>
                  </a:lnTo>
                  <a:lnTo>
                    <a:pt x="15914" y="15038"/>
                  </a:lnTo>
                  <a:lnTo>
                    <a:pt x="15962" y="14941"/>
                  </a:lnTo>
                  <a:lnTo>
                    <a:pt x="15987" y="14819"/>
                  </a:lnTo>
                  <a:lnTo>
                    <a:pt x="16011" y="14552"/>
                  </a:lnTo>
                  <a:lnTo>
                    <a:pt x="15987" y="14284"/>
                  </a:lnTo>
                  <a:lnTo>
                    <a:pt x="15938" y="14016"/>
                  </a:lnTo>
                  <a:lnTo>
                    <a:pt x="15865" y="13749"/>
                  </a:lnTo>
                  <a:lnTo>
                    <a:pt x="15987" y="13651"/>
                  </a:lnTo>
                  <a:lnTo>
                    <a:pt x="16084" y="13530"/>
                  </a:lnTo>
                  <a:lnTo>
                    <a:pt x="16181" y="13408"/>
                  </a:lnTo>
                  <a:lnTo>
                    <a:pt x="16254" y="13262"/>
                  </a:lnTo>
                  <a:lnTo>
                    <a:pt x="16376" y="12946"/>
                  </a:lnTo>
                  <a:lnTo>
                    <a:pt x="16425" y="12654"/>
                  </a:lnTo>
                  <a:lnTo>
                    <a:pt x="16449" y="12410"/>
                  </a:lnTo>
                  <a:lnTo>
                    <a:pt x="16449" y="12070"/>
                  </a:lnTo>
                  <a:lnTo>
                    <a:pt x="16425" y="11875"/>
                  </a:lnTo>
                  <a:lnTo>
                    <a:pt x="16400" y="11680"/>
                  </a:lnTo>
                  <a:lnTo>
                    <a:pt x="16352" y="11534"/>
                  </a:lnTo>
                  <a:lnTo>
                    <a:pt x="16279" y="11388"/>
                  </a:lnTo>
                  <a:lnTo>
                    <a:pt x="16425" y="11267"/>
                  </a:lnTo>
                  <a:lnTo>
                    <a:pt x="16546" y="11096"/>
                  </a:lnTo>
                  <a:lnTo>
                    <a:pt x="16668" y="10926"/>
                  </a:lnTo>
                  <a:lnTo>
                    <a:pt x="16765" y="10756"/>
                  </a:lnTo>
                  <a:lnTo>
                    <a:pt x="16838" y="10561"/>
                  </a:lnTo>
                  <a:lnTo>
                    <a:pt x="16887" y="10342"/>
                  </a:lnTo>
                  <a:lnTo>
                    <a:pt x="16911" y="10147"/>
                  </a:lnTo>
                  <a:lnTo>
                    <a:pt x="16936" y="9953"/>
                  </a:lnTo>
                  <a:lnTo>
                    <a:pt x="16911" y="9758"/>
                  </a:lnTo>
                  <a:lnTo>
                    <a:pt x="16838" y="9515"/>
                  </a:lnTo>
                  <a:lnTo>
                    <a:pt x="16717" y="9271"/>
                  </a:lnTo>
                  <a:lnTo>
                    <a:pt x="16571" y="9053"/>
                  </a:lnTo>
                  <a:lnTo>
                    <a:pt x="16717" y="8931"/>
                  </a:lnTo>
                  <a:lnTo>
                    <a:pt x="16838" y="8785"/>
                  </a:lnTo>
                  <a:lnTo>
                    <a:pt x="16936" y="8615"/>
                  </a:lnTo>
                  <a:lnTo>
                    <a:pt x="17033" y="8444"/>
                  </a:lnTo>
                  <a:lnTo>
                    <a:pt x="17106" y="8274"/>
                  </a:lnTo>
                  <a:lnTo>
                    <a:pt x="17155" y="8079"/>
                  </a:lnTo>
                  <a:lnTo>
                    <a:pt x="17179" y="7885"/>
                  </a:lnTo>
                  <a:lnTo>
                    <a:pt x="17203" y="7690"/>
                  </a:lnTo>
                  <a:lnTo>
                    <a:pt x="17179" y="7447"/>
                  </a:lnTo>
                  <a:lnTo>
                    <a:pt x="17106" y="7252"/>
                  </a:lnTo>
                  <a:lnTo>
                    <a:pt x="17009" y="7057"/>
                  </a:lnTo>
                  <a:lnTo>
                    <a:pt x="16887" y="6887"/>
                  </a:lnTo>
                  <a:lnTo>
                    <a:pt x="16717" y="6741"/>
                  </a:lnTo>
                  <a:lnTo>
                    <a:pt x="16546" y="6619"/>
                  </a:lnTo>
                  <a:lnTo>
                    <a:pt x="16352" y="6498"/>
                  </a:lnTo>
                  <a:lnTo>
                    <a:pt x="16157" y="6400"/>
                  </a:lnTo>
                  <a:lnTo>
                    <a:pt x="15938" y="6303"/>
                  </a:lnTo>
                  <a:lnTo>
                    <a:pt x="15719" y="6206"/>
                  </a:lnTo>
                  <a:lnTo>
                    <a:pt x="15232" y="6084"/>
                  </a:lnTo>
                  <a:lnTo>
                    <a:pt x="14746" y="5987"/>
                  </a:lnTo>
                  <a:lnTo>
                    <a:pt x="14259" y="5938"/>
                  </a:lnTo>
                  <a:lnTo>
                    <a:pt x="13845" y="5889"/>
                  </a:lnTo>
                  <a:lnTo>
                    <a:pt x="13432" y="5865"/>
                  </a:lnTo>
                  <a:lnTo>
                    <a:pt x="12604" y="5841"/>
                  </a:lnTo>
                  <a:lnTo>
                    <a:pt x="11607" y="5841"/>
                  </a:lnTo>
                  <a:lnTo>
                    <a:pt x="11266" y="5865"/>
                  </a:lnTo>
                  <a:lnTo>
                    <a:pt x="11461" y="5354"/>
                  </a:lnTo>
                  <a:lnTo>
                    <a:pt x="11655" y="4843"/>
                  </a:lnTo>
                  <a:lnTo>
                    <a:pt x="11826" y="4308"/>
                  </a:lnTo>
                  <a:lnTo>
                    <a:pt x="11996" y="3797"/>
                  </a:lnTo>
                  <a:lnTo>
                    <a:pt x="12142" y="3261"/>
                  </a:lnTo>
                  <a:lnTo>
                    <a:pt x="12239" y="2726"/>
                  </a:lnTo>
                  <a:lnTo>
                    <a:pt x="12264" y="2458"/>
                  </a:lnTo>
                  <a:lnTo>
                    <a:pt x="12264" y="2191"/>
                  </a:lnTo>
                  <a:lnTo>
                    <a:pt x="12239" y="1899"/>
                  </a:lnTo>
                  <a:lnTo>
                    <a:pt x="12215" y="1631"/>
                  </a:lnTo>
                  <a:lnTo>
                    <a:pt x="12166" y="1412"/>
                  </a:lnTo>
                  <a:lnTo>
                    <a:pt x="12118" y="1217"/>
                  </a:lnTo>
                  <a:lnTo>
                    <a:pt x="12045" y="1023"/>
                  </a:lnTo>
                  <a:lnTo>
                    <a:pt x="11972" y="853"/>
                  </a:lnTo>
                  <a:lnTo>
                    <a:pt x="11850" y="682"/>
                  </a:lnTo>
                  <a:lnTo>
                    <a:pt x="11728" y="512"/>
                  </a:lnTo>
                  <a:lnTo>
                    <a:pt x="11582" y="366"/>
                  </a:lnTo>
                  <a:lnTo>
                    <a:pt x="11412" y="220"/>
                  </a:lnTo>
                  <a:lnTo>
                    <a:pt x="11266" y="147"/>
                  </a:lnTo>
                  <a:lnTo>
                    <a:pt x="11120" y="74"/>
                  </a:lnTo>
                  <a:lnTo>
                    <a:pt x="10925" y="25"/>
                  </a:lnTo>
                  <a:lnTo>
                    <a:pt x="10731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50207217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Shape 3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" name="Google Shape;338;p37"/>
          <p:cNvSpPr/>
          <p:nvPr/>
        </p:nvSpPr>
        <p:spPr>
          <a:xfrm rot="10800000">
            <a:off x="-464461" y="562467"/>
            <a:ext cx="3167200" cy="3167200"/>
          </a:xfrm>
          <a:prstGeom prst="chord">
            <a:avLst>
              <a:gd name="adj1" fmla="val 2673960"/>
              <a:gd name="adj2" fmla="val 18921779"/>
            </a:avLst>
          </a:prstGeom>
          <a:solidFill>
            <a:srgbClr val="FFF0ED">
              <a:alpha val="29049"/>
            </a:srgb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1867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E089DC53-E6C6-458B-BA02-01B9E7D5274B}"/>
              </a:ext>
            </a:extLst>
          </p:cNvPr>
          <p:cNvGrpSpPr/>
          <p:nvPr/>
        </p:nvGrpSpPr>
        <p:grpSpPr>
          <a:xfrm>
            <a:off x="4002258" y="1735377"/>
            <a:ext cx="4643901" cy="927405"/>
            <a:chOff x="8470601" y="1548559"/>
            <a:chExt cx="3939180" cy="561072"/>
          </a:xfrm>
        </p:grpSpPr>
        <p:sp>
          <p:nvSpPr>
            <p:cNvPr id="26" name="Google Shape;241;p31">
              <a:extLst>
                <a:ext uri="{FF2B5EF4-FFF2-40B4-BE49-F238E27FC236}">
                  <a16:creationId xmlns:a16="http://schemas.microsoft.com/office/drawing/2014/main" id="{9C860DF1-32DE-43FD-83BD-68DF67CAC9BB}"/>
                </a:ext>
              </a:extLst>
            </p:cNvPr>
            <p:cNvSpPr/>
            <p:nvPr/>
          </p:nvSpPr>
          <p:spPr>
            <a:xfrm rot="5398215">
              <a:off x="10159655" y="-140495"/>
              <a:ext cx="561072" cy="3939180"/>
            </a:xfrm>
            <a:prstGeom prst="roundRect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600" b="1">
                <a:solidFill>
                  <a:schemeClr val="accent2"/>
                </a:solidFill>
              </a:endParaRPr>
            </a:p>
          </p:txBody>
        </p:sp>
        <p:sp>
          <p:nvSpPr>
            <p:cNvPr id="29" name="Google Shape;243;p31">
              <a:extLst>
                <a:ext uri="{FF2B5EF4-FFF2-40B4-BE49-F238E27FC236}">
                  <a16:creationId xmlns:a16="http://schemas.microsoft.com/office/drawing/2014/main" id="{E7956B3A-99A3-4488-B9CB-177C34AB4F13}"/>
                </a:ext>
              </a:extLst>
            </p:cNvPr>
            <p:cNvSpPr txBox="1"/>
            <p:nvPr/>
          </p:nvSpPr>
          <p:spPr>
            <a:xfrm rot="21598215">
              <a:off x="9285224" y="1632448"/>
              <a:ext cx="2332604" cy="39329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2400" b="1" dirty="0">
                  <a:solidFill>
                    <a:schemeClr val="dk1"/>
                  </a:solidFill>
                  <a:latin typeface="Playfair Display Regular"/>
                  <a:ea typeface="Playfair Display Regular"/>
                  <a:cs typeface="Playfair Display Regular"/>
                  <a:sym typeface="Playfair Display Regular"/>
                </a:rPr>
                <a:t>Plant (PL)</a:t>
              </a:r>
              <a:endParaRPr sz="2400" b="1" dirty="0">
                <a:solidFill>
                  <a:schemeClr val="dk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endParaRPr>
            </a:p>
          </p:txBody>
        </p:sp>
        <p:sp>
          <p:nvSpPr>
            <p:cNvPr id="30" name="Google Shape;655;p50">
              <a:extLst>
                <a:ext uri="{FF2B5EF4-FFF2-40B4-BE49-F238E27FC236}">
                  <a16:creationId xmlns:a16="http://schemas.microsoft.com/office/drawing/2014/main" id="{E5BC5421-EF8B-437D-80E2-EC76A7C55800}"/>
                </a:ext>
              </a:extLst>
            </p:cNvPr>
            <p:cNvSpPr/>
            <p:nvPr/>
          </p:nvSpPr>
          <p:spPr>
            <a:xfrm>
              <a:off x="8634207" y="1632060"/>
              <a:ext cx="487024" cy="366945"/>
            </a:xfrm>
            <a:custGeom>
              <a:avLst/>
              <a:gdLst/>
              <a:ahLst/>
              <a:cxnLst/>
              <a:rect l="l" t="t" r="r" b="b"/>
              <a:pathLst>
                <a:path w="16717" h="16790" extrusionOk="0">
                  <a:moveTo>
                    <a:pt x="8687" y="511"/>
                  </a:moveTo>
                  <a:lnTo>
                    <a:pt x="9174" y="1046"/>
                  </a:lnTo>
                  <a:lnTo>
                    <a:pt x="9660" y="1606"/>
                  </a:lnTo>
                  <a:lnTo>
                    <a:pt x="10025" y="2068"/>
                  </a:lnTo>
                  <a:lnTo>
                    <a:pt x="10196" y="2312"/>
                  </a:lnTo>
                  <a:lnTo>
                    <a:pt x="10390" y="2531"/>
                  </a:lnTo>
                  <a:lnTo>
                    <a:pt x="10585" y="2701"/>
                  </a:lnTo>
                  <a:lnTo>
                    <a:pt x="10780" y="2871"/>
                  </a:lnTo>
                  <a:lnTo>
                    <a:pt x="11023" y="2969"/>
                  </a:lnTo>
                  <a:lnTo>
                    <a:pt x="11242" y="3042"/>
                  </a:lnTo>
                  <a:lnTo>
                    <a:pt x="11485" y="3066"/>
                  </a:lnTo>
                  <a:lnTo>
                    <a:pt x="11729" y="3042"/>
                  </a:lnTo>
                  <a:lnTo>
                    <a:pt x="11972" y="2969"/>
                  </a:lnTo>
                  <a:lnTo>
                    <a:pt x="12215" y="2847"/>
                  </a:lnTo>
                  <a:lnTo>
                    <a:pt x="12337" y="2750"/>
                  </a:lnTo>
                  <a:lnTo>
                    <a:pt x="12434" y="2652"/>
                  </a:lnTo>
                  <a:lnTo>
                    <a:pt x="12605" y="2433"/>
                  </a:lnTo>
                  <a:lnTo>
                    <a:pt x="12726" y="2190"/>
                  </a:lnTo>
                  <a:lnTo>
                    <a:pt x="12824" y="1922"/>
                  </a:lnTo>
                  <a:lnTo>
                    <a:pt x="12921" y="1679"/>
                  </a:lnTo>
                  <a:lnTo>
                    <a:pt x="13043" y="1411"/>
                  </a:lnTo>
                  <a:lnTo>
                    <a:pt x="13164" y="1168"/>
                  </a:lnTo>
                  <a:lnTo>
                    <a:pt x="13335" y="973"/>
                  </a:lnTo>
                  <a:lnTo>
                    <a:pt x="13456" y="852"/>
                  </a:lnTo>
                  <a:lnTo>
                    <a:pt x="13602" y="779"/>
                  </a:lnTo>
                  <a:lnTo>
                    <a:pt x="13724" y="706"/>
                  </a:lnTo>
                  <a:lnTo>
                    <a:pt x="13870" y="657"/>
                  </a:lnTo>
                  <a:lnTo>
                    <a:pt x="13991" y="608"/>
                  </a:lnTo>
                  <a:lnTo>
                    <a:pt x="14137" y="584"/>
                  </a:lnTo>
                  <a:lnTo>
                    <a:pt x="14283" y="584"/>
                  </a:lnTo>
                  <a:lnTo>
                    <a:pt x="14429" y="608"/>
                  </a:lnTo>
                  <a:lnTo>
                    <a:pt x="14721" y="681"/>
                  </a:lnTo>
                  <a:lnTo>
                    <a:pt x="14989" y="779"/>
                  </a:lnTo>
                  <a:lnTo>
                    <a:pt x="15232" y="949"/>
                  </a:lnTo>
                  <a:lnTo>
                    <a:pt x="15451" y="1119"/>
                  </a:lnTo>
                  <a:lnTo>
                    <a:pt x="15403" y="1168"/>
                  </a:lnTo>
                  <a:lnTo>
                    <a:pt x="15354" y="1217"/>
                  </a:lnTo>
                  <a:lnTo>
                    <a:pt x="15354" y="1265"/>
                  </a:lnTo>
                  <a:lnTo>
                    <a:pt x="15354" y="1314"/>
                  </a:lnTo>
                  <a:lnTo>
                    <a:pt x="15403" y="1363"/>
                  </a:lnTo>
                  <a:lnTo>
                    <a:pt x="15646" y="1363"/>
                  </a:lnTo>
                  <a:lnTo>
                    <a:pt x="15670" y="1387"/>
                  </a:lnTo>
                  <a:lnTo>
                    <a:pt x="15768" y="1533"/>
                  </a:lnTo>
                  <a:lnTo>
                    <a:pt x="15646" y="1557"/>
                  </a:lnTo>
                  <a:lnTo>
                    <a:pt x="15500" y="1606"/>
                  </a:lnTo>
                  <a:lnTo>
                    <a:pt x="15427" y="1630"/>
                  </a:lnTo>
                  <a:lnTo>
                    <a:pt x="15378" y="1703"/>
                  </a:lnTo>
                  <a:lnTo>
                    <a:pt x="15354" y="1752"/>
                  </a:lnTo>
                  <a:lnTo>
                    <a:pt x="15378" y="1801"/>
                  </a:lnTo>
                  <a:lnTo>
                    <a:pt x="15451" y="1825"/>
                  </a:lnTo>
                  <a:lnTo>
                    <a:pt x="15500" y="1849"/>
                  </a:lnTo>
                  <a:lnTo>
                    <a:pt x="15646" y="1874"/>
                  </a:lnTo>
                  <a:lnTo>
                    <a:pt x="15914" y="1874"/>
                  </a:lnTo>
                  <a:lnTo>
                    <a:pt x="16011" y="2068"/>
                  </a:lnTo>
                  <a:lnTo>
                    <a:pt x="15841" y="2044"/>
                  </a:lnTo>
                  <a:lnTo>
                    <a:pt x="15695" y="2044"/>
                  </a:lnTo>
                  <a:lnTo>
                    <a:pt x="15573" y="2068"/>
                  </a:lnTo>
                  <a:lnTo>
                    <a:pt x="15451" y="2141"/>
                  </a:lnTo>
                  <a:lnTo>
                    <a:pt x="15427" y="2141"/>
                  </a:lnTo>
                  <a:lnTo>
                    <a:pt x="15451" y="2166"/>
                  </a:lnTo>
                  <a:lnTo>
                    <a:pt x="15500" y="2239"/>
                  </a:lnTo>
                  <a:lnTo>
                    <a:pt x="15573" y="2287"/>
                  </a:lnTo>
                  <a:lnTo>
                    <a:pt x="15743" y="2360"/>
                  </a:lnTo>
                  <a:lnTo>
                    <a:pt x="16084" y="2458"/>
                  </a:lnTo>
                  <a:lnTo>
                    <a:pt x="16084" y="2652"/>
                  </a:lnTo>
                  <a:lnTo>
                    <a:pt x="16060" y="2823"/>
                  </a:lnTo>
                  <a:lnTo>
                    <a:pt x="15646" y="2725"/>
                  </a:lnTo>
                  <a:lnTo>
                    <a:pt x="15427" y="2652"/>
                  </a:lnTo>
                  <a:lnTo>
                    <a:pt x="15330" y="2628"/>
                  </a:lnTo>
                  <a:lnTo>
                    <a:pt x="15184" y="2628"/>
                  </a:lnTo>
                  <a:lnTo>
                    <a:pt x="15184" y="2652"/>
                  </a:lnTo>
                  <a:lnTo>
                    <a:pt x="15281" y="2750"/>
                  </a:lnTo>
                  <a:lnTo>
                    <a:pt x="15378" y="2847"/>
                  </a:lnTo>
                  <a:lnTo>
                    <a:pt x="15622" y="2993"/>
                  </a:lnTo>
                  <a:lnTo>
                    <a:pt x="15768" y="3090"/>
                  </a:lnTo>
                  <a:lnTo>
                    <a:pt x="15962" y="3139"/>
                  </a:lnTo>
                  <a:lnTo>
                    <a:pt x="15841" y="3309"/>
                  </a:lnTo>
                  <a:lnTo>
                    <a:pt x="15768" y="3407"/>
                  </a:lnTo>
                  <a:lnTo>
                    <a:pt x="15670" y="3334"/>
                  </a:lnTo>
                  <a:lnTo>
                    <a:pt x="15573" y="3285"/>
                  </a:lnTo>
                  <a:lnTo>
                    <a:pt x="15378" y="3212"/>
                  </a:lnTo>
                  <a:lnTo>
                    <a:pt x="14989" y="3017"/>
                  </a:lnTo>
                  <a:lnTo>
                    <a:pt x="14794" y="2944"/>
                  </a:lnTo>
                  <a:lnTo>
                    <a:pt x="14600" y="2896"/>
                  </a:lnTo>
                  <a:lnTo>
                    <a:pt x="14575" y="2896"/>
                  </a:lnTo>
                  <a:lnTo>
                    <a:pt x="14575" y="2920"/>
                  </a:lnTo>
                  <a:lnTo>
                    <a:pt x="14673" y="3090"/>
                  </a:lnTo>
                  <a:lnTo>
                    <a:pt x="14819" y="3236"/>
                  </a:lnTo>
                  <a:lnTo>
                    <a:pt x="14965" y="3358"/>
                  </a:lnTo>
                  <a:lnTo>
                    <a:pt x="15135" y="3455"/>
                  </a:lnTo>
                  <a:lnTo>
                    <a:pt x="15427" y="3626"/>
                  </a:lnTo>
                  <a:lnTo>
                    <a:pt x="15086" y="3747"/>
                  </a:lnTo>
                  <a:lnTo>
                    <a:pt x="14989" y="3674"/>
                  </a:lnTo>
                  <a:lnTo>
                    <a:pt x="14867" y="3650"/>
                  </a:lnTo>
                  <a:lnTo>
                    <a:pt x="14770" y="3601"/>
                  </a:lnTo>
                  <a:lnTo>
                    <a:pt x="14673" y="3528"/>
                  </a:lnTo>
                  <a:lnTo>
                    <a:pt x="14527" y="3407"/>
                  </a:lnTo>
                  <a:lnTo>
                    <a:pt x="14429" y="3358"/>
                  </a:lnTo>
                  <a:lnTo>
                    <a:pt x="14332" y="3334"/>
                  </a:lnTo>
                  <a:lnTo>
                    <a:pt x="14308" y="3334"/>
                  </a:lnTo>
                  <a:lnTo>
                    <a:pt x="14259" y="3358"/>
                  </a:lnTo>
                  <a:lnTo>
                    <a:pt x="14235" y="3431"/>
                  </a:lnTo>
                  <a:lnTo>
                    <a:pt x="14259" y="3528"/>
                  </a:lnTo>
                  <a:lnTo>
                    <a:pt x="14308" y="3650"/>
                  </a:lnTo>
                  <a:lnTo>
                    <a:pt x="14478" y="3845"/>
                  </a:lnTo>
                  <a:lnTo>
                    <a:pt x="14551" y="3918"/>
                  </a:lnTo>
                  <a:lnTo>
                    <a:pt x="14308" y="4015"/>
                  </a:lnTo>
                  <a:lnTo>
                    <a:pt x="14186" y="3942"/>
                  </a:lnTo>
                  <a:lnTo>
                    <a:pt x="14064" y="3893"/>
                  </a:lnTo>
                  <a:lnTo>
                    <a:pt x="14016" y="3869"/>
                  </a:lnTo>
                  <a:lnTo>
                    <a:pt x="13943" y="3845"/>
                  </a:lnTo>
                  <a:lnTo>
                    <a:pt x="13918" y="3869"/>
                  </a:lnTo>
                  <a:lnTo>
                    <a:pt x="13894" y="3893"/>
                  </a:lnTo>
                  <a:lnTo>
                    <a:pt x="13894" y="3966"/>
                  </a:lnTo>
                  <a:lnTo>
                    <a:pt x="13918" y="4039"/>
                  </a:lnTo>
                  <a:lnTo>
                    <a:pt x="13991" y="4161"/>
                  </a:lnTo>
                  <a:lnTo>
                    <a:pt x="14040" y="4210"/>
                  </a:lnTo>
                  <a:lnTo>
                    <a:pt x="13967" y="4283"/>
                  </a:lnTo>
                  <a:lnTo>
                    <a:pt x="13870" y="4404"/>
                  </a:lnTo>
                  <a:lnTo>
                    <a:pt x="13845" y="4331"/>
                  </a:lnTo>
                  <a:lnTo>
                    <a:pt x="13797" y="4234"/>
                  </a:lnTo>
                  <a:lnTo>
                    <a:pt x="13724" y="4161"/>
                  </a:lnTo>
                  <a:lnTo>
                    <a:pt x="13651" y="4161"/>
                  </a:lnTo>
                  <a:lnTo>
                    <a:pt x="13626" y="4234"/>
                  </a:lnTo>
                  <a:lnTo>
                    <a:pt x="13602" y="4283"/>
                  </a:lnTo>
                  <a:lnTo>
                    <a:pt x="13602" y="4380"/>
                  </a:lnTo>
                  <a:lnTo>
                    <a:pt x="13602" y="4428"/>
                  </a:lnTo>
                  <a:lnTo>
                    <a:pt x="13675" y="4550"/>
                  </a:lnTo>
                  <a:lnTo>
                    <a:pt x="13748" y="4647"/>
                  </a:lnTo>
                  <a:lnTo>
                    <a:pt x="13699" y="4842"/>
                  </a:lnTo>
                  <a:lnTo>
                    <a:pt x="13675" y="5037"/>
                  </a:lnTo>
                  <a:lnTo>
                    <a:pt x="13699" y="5231"/>
                  </a:lnTo>
                  <a:lnTo>
                    <a:pt x="13724" y="5426"/>
                  </a:lnTo>
                  <a:lnTo>
                    <a:pt x="13797" y="5621"/>
                  </a:lnTo>
                  <a:lnTo>
                    <a:pt x="13870" y="5815"/>
                  </a:lnTo>
                  <a:lnTo>
                    <a:pt x="13967" y="5986"/>
                  </a:lnTo>
                  <a:lnTo>
                    <a:pt x="14089" y="6132"/>
                  </a:lnTo>
                  <a:lnTo>
                    <a:pt x="14308" y="6351"/>
                  </a:lnTo>
                  <a:lnTo>
                    <a:pt x="14527" y="6570"/>
                  </a:lnTo>
                  <a:lnTo>
                    <a:pt x="14746" y="6764"/>
                  </a:lnTo>
                  <a:lnTo>
                    <a:pt x="14965" y="6983"/>
                  </a:lnTo>
                  <a:lnTo>
                    <a:pt x="15597" y="7640"/>
                  </a:lnTo>
                  <a:lnTo>
                    <a:pt x="15914" y="7981"/>
                  </a:lnTo>
                  <a:lnTo>
                    <a:pt x="16254" y="8273"/>
                  </a:lnTo>
                  <a:lnTo>
                    <a:pt x="16279" y="8297"/>
                  </a:lnTo>
                  <a:lnTo>
                    <a:pt x="16230" y="8443"/>
                  </a:lnTo>
                  <a:lnTo>
                    <a:pt x="16133" y="8346"/>
                  </a:lnTo>
                  <a:lnTo>
                    <a:pt x="16035" y="8249"/>
                  </a:lnTo>
                  <a:lnTo>
                    <a:pt x="15768" y="8078"/>
                  </a:lnTo>
                  <a:lnTo>
                    <a:pt x="15573" y="7981"/>
                  </a:lnTo>
                  <a:lnTo>
                    <a:pt x="15378" y="7884"/>
                  </a:lnTo>
                  <a:lnTo>
                    <a:pt x="15159" y="7811"/>
                  </a:lnTo>
                  <a:lnTo>
                    <a:pt x="14940" y="7738"/>
                  </a:lnTo>
                  <a:lnTo>
                    <a:pt x="14892" y="7762"/>
                  </a:lnTo>
                  <a:lnTo>
                    <a:pt x="14892" y="7786"/>
                  </a:lnTo>
                  <a:lnTo>
                    <a:pt x="15013" y="7932"/>
                  </a:lnTo>
                  <a:lnTo>
                    <a:pt x="15159" y="8078"/>
                  </a:lnTo>
                  <a:lnTo>
                    <a:pt x="15476" y="8297"/>
                  </a:lnTo>
                  <a:lnTo>
                    <a:pt x="15695" y="8468"/>
                  </a:lnTo>
                  <a:lnTo>
                    <a:pt x="15889" y="8614"/>
                  </a:lnTo>
                  <a:lnTo>
                    <a:pt x="15987" y="8687"/>
                  </a:lnTo>
                  <a:lnTo>
                    <a:pt x="16060" y="8711"/>
                  </a:lnTo>
                  <a:lnTo>
                    <a:pt x="15865" y="9003"/>
                  </a:lnTo>
                  <a:lnTo>
                    <a:pt x="15816" y="9076"/>
                  </a:lnTo>
                  <a:lnTo>
                    <a:pt x="15816" y="9052"/>
                  </a:lnTo>
                  <a:lnTo>
                    <a:pt x="15768" y="8954"/>
                  </a:lnTo>
                  <a:lnTo>
                    <a:pt x="15695" y="8881"/>
                  </a:lnTo>
                  <a:lnTo>
                    <a:pt x="15597" y="8833"/>
                  </a:lnTo>
                  <a:lnTo>
                    <a:pt x="15524" y="8784"/>
                  </a:lnTo>
                  <a:lnTo>
                    <a:pt x="15135" y="8614"/>
                  </a:lnTo>
                  <a:lnTo>
                    <a:pt x="14916" y="8516"/>
                  </a:lnTo>
                  <a:lnTo>
                    <a:pt x="14721" y="8395"/>
                  </a:lnTo>
                  <a:lnTo>
                    <a:pt x="14527" y="8273"/>
                  </a:lnTo>
                  <a:lnTo>
                    <a:pt x="14332" y="8176"/>
                  </a:lnTo>
                  <a:lnTo>
                    <a:pt x="14283" y="8176"/>
                  </a:lnTo>
                  <a:lnTo>
                    <a:pt x="14283" y="8200"/>
                  </a:lnTo>
                  <a:lnTo>
                    <a:pt x="14259" y="8249"/>
                  </a:lnTo>
                  <a:lnTo>
                    <a:pt x="14308" y="8346"/>
                  </a:lnTo>
                  <a:lnTo>
                    <a:pt x="14356" y="8419"/>
                  </a:lnTo>
                  <a:lnTo>
                    <a:pt x="14527" y="8589"/>
                  </a:lnTo>
                  <a:lnTo>
                    <a:pt x="14721" y="8735"/>
                  </a:lnTo>
                  <a:lnTo>
                    <a:pt x="14892" y="8833"/>
                  </a:lnTo>
                  <a:lnTo>
                    <a:pt x="15086" y="8954"/>
                  </a:lnTo>
                  <a:lnTo>
                    <a:pt x="15305" y="9076"/>
                  </a:lnTo>
                  <a:lnTo>
                    <a:pt x="15427" y="9100"/>
                  </a:lnTo>
                  <a:lnTo>
                    <a:pt x="15549" y="9149"/>
                  </a:lnTo>
                  <a:lnTo>
                    <a:pt x="15743" y="9149"/>
                  </a:lnTo>
                  <a:lnTo>
                    <a:pt x="15768" y="9125"/>
                  </a:lnTo>
                  <a:lnTo>
                    <a:pt x="15451" y="9587"/>
                  </a:lnTo>
                  <a:lnTo>
                    <a:pt x="15330" y="9490"/>
                  </a:lnTo>
                  <a:lnTo>
                    <a:pt x="15208" y="9417"/>
                  </a:lnTo>
                  <a:lnTo>
                    <a:pt x="14965" y="9246"/>
                  </a:lnTo>
                  <a:lnTo>
                    <a:pt x="14746" y="9100"/>
                  </a:lnTo>
                  <a:lnTo>
                    <a:pt x="14502" y="8954"/>
                  </a:lnTo>
                  <a:lnTo>
                    <a:pt x="14381" y="8881"/>
                  </a:lnTo>
                  <a:lnTo>
                    <a:pt x="14235" y="8833"/>
                  </a:lnTo>
                  <a:lnTo>
                    <a:pt x="14113" y="8808"/>
                  </a:lnTo>
                  <a:lnTo>
                    <a:pt x="13991" y="8808"/>
                  </a:lnTo>
                  <a:lnTo>
                    <a:pt x="13943" y="8833"/>
                  </a:lnTo>
                  <a:lnTo>
                    <a:pt x="13943" y="8857"/>
                  </a:lnTo>
                  <a:lnTo>
                    <a:pt x="14016" y="8954"/>
                  </a:lnTo>
                  <a:lnTo>
                    <a:pt x="14089" y="9052"/>
                  </a:lnTo>
                  <a:lnTo>
                    <a:pt x="14283" y="9222"/>
                  </a:lnTo>
                  <a:lnTo>
                    <a:pt x="14673" y="9514"/>
                  </a:lnTo>
                  <a:lnTo>
                    <a:pt x="14916" y="9709"/>
                  </a:lnTo>
                  <a:lnTo>
                    <a:pt x="15062" y="9806"/>
                  </a:lnTo>
                  <a:lnTo>
                    <a:pt x="15208" y="9903"/>
                  </a:lnTo>
                  <a:lnTo>
                    <a:pt x="15086" y="10049"/>
                  </a:lnTo>
                  <a:lnTo>
                    <a:pt x="15013" y="10122"/>
                  </a:lnTo>
                  <a:lnTo>
                    <a:pt x="14843" y="10001"/>
                  </a:lnTo>
                  <a:lnTo>
                    <a:pt x="14721" y="9928"/>
                  </a:lnTo>
                  <a:lnTo>
                    <a:pt x="14405" y="9782"/>
                  </a:lnTo>
                  <a:lnTo>
                    <a:pt x="14089" y="9636"/>
                  </a:lnTo>
                  <a:lnTo>
                    <a:pt x="13943" y="9538"/>
                  </a:lnTo>
                  <a:lnTo>
                    <a:pt x="13797" y="9441"/>
                  </a:lnTo>
                  <a:lnTo>
                    <a:pt x="13699" y="9319"/>
                  </a:lnTo>
                  <a:lnTo>
                    <a:pt x="13626" y="9149"/>
                  </a:lnTo>
                  <a:lnTo>
                    <a:pt x="13578" y="9149"/>
                  </a:lnTo>
                  <a:lnTo>
                    <a:pt x="13554" y="9295"/>
                  </a:lnTo>
                  <a:lnTo>
                    <a:pt x="13578" y="9392"/>
                  </a:lnTo>
                  <a:lnTo>
                    <a:pt x="13602" y="9514"/>
                  </a:lnTo>
                  <a:lnTo>
                    <a:pt x="13651" y="9611"/>
                  </a:lnTo>
                  <a:lnTo>
                    <a:pt x="13724" y="9709"/>
                  </a:lnTo>
                  <a:lnTo>
                    <a:pt x="13797" y="9782"/>
                  </a:lnTo>
                  <a:lnTo>
                    <a:pt x="13991" y="9952"/>
                  </a:lnTo>
                  <a:lnTo>
                    <a:pt x="14283" y="10122"/>
                  </a:lnTo>
                  <a:lnTo>
                    <a:pt x="14600" y="10268"/>
                  </a:lnTo>
                  <a:lnTo>
                    <a:pt x="14746" y="10390"/>
                  </a:lnTo>
                  <a:lnTo>
                    <a:pt x="14551" y="10512"/>
                  </a:lnTo>
                  <a:lnTo>
                    <a:pt x="14356" y="10633"/>
                  </a:lnTo>
                  <a:lnTo>
                    <a:pt x="14259" y="10512"/>
                  </a:lnTo>
                  <a:lnTo>
                    <a:pt x="14137" y="10414"/>
                  </a:lnTo>
                  <a:lnTo>
                    <a:pt x="13894" y="10244"/>
                  </a:lnTo>
                  <a:lnTo>
                    <a:pt x="13724" y="10122"/>
                  </a:lnTo>
                  <a:lnTo>
                    <a:pt x="13578" y="9976"/>
                  </a:lnTo>
                  <a:lnTo>
                    <a:pt x="13456" y="9855"/>
                  </a:lnTo>
                  <a:lnTo>
                    <a:pt x="13408" y="9782"/>
                  </a:lnTo>
                  <a:lnTo>
                    <a:pt x="13359" y="9733"/>
                  </a:lnTo>
                  <a:lnTo>
                    <a:pt x="13310" y="9733"/>
                  </a:lnTo>
                  <a:lnTo>
                    <a:pt x="13286" y="9757"/>
                  </a:lnTo>
                  <a:lnTo>
                    <a:pt x="13262" y="9830"/>
                  </a:lnTo>
                  <a:lnTo>
                    <a:pt x="13262" y="9928"/>
                  </a:lnTo>
                  <a:lnTo>
                    <a:pt x="13262" y="10001"/>
                  </a:lnTo>
                  <a:lnTo>
                    <a:pt x="13310" y="10098"/>
                  </a:lnTo>
                  <a:lnTo>
                    <a:pt x="13408" y="10244"/>
                  </a:lnTo>
                  <a:lnTo>
                    <a:pt x="13529" y="10390"/>
                  </a:lnTo>
                  <a:lnTo>
                    <a:pt x="13699" y="10536"/>
                  </a:lnTo>
                  <a:lnTo>
                    <a:pt x="13894" y="10682"/>
                  </a:lnTo>
                  <a:lnTo>
                    <a:pt x="13991" y="10779"/>
                  </a:lnTo>
                  <a:lnTo>
                    <a:pt x="13894" y="10828"/>
                  </a:lnTo>
                  <a:lnTo>
                    <a:pt x="13578" y="10828"/>
                  </a:lnTo>
                  <a:lnTo>
                    <a:pt x="13505" y="10804"/>
                  </a:lnTo>
                  <a:lnTo>
                    <a:pt x="13335" y="10706"/>
                  </a:lnTo>
                  <a:lnTo>
                    <a:pt x="13213" y="10560"/>
                  </a:lnTo>
                  <a:lnTo>
                    <a:pt x="13116" y="10414"/>
                  </a:lnTo>
                  <a:lnTo>
                    <a:pt x="13018" y="10244"/>
                  </a:lnTo>
                  <a:lnTo>
                    <a:pt x="12872" y="9879"/>
                  </a:lnTo>
                  <a:lnTo>
                    <a:pt x="12775" y="9636"/>
                  </a:lnTo>
                  <a:lnTo>
                    <a:pt x="12653" y="9392"/>
                  </a:lnTo>
                  <a:lnTo>
                    <a:pt x="12532" y="9173"/>
                  </a:lnTo>
                  <a:lnTo>
                    <a:pt x="12386" y="8979"/>
                  </a:lnTo>
                  <a:lnTo>
                    <a:pt x="12215" y="8808"/>
                  </a:lnTo>
                  <a:lnTo>
                    <a:pt x="12021" y="8662"/>
                  </a:lnTo>
                  <a:lnTo>
                    <a:pt x="11777" y="8565"/>
                  </a:lnTo>
                  <a:lnTo>
                    <a:pt x="11510" y="8468"/>
                  </a:lnTo>
                  <a:lnTo>
                    <a:pt x="11218" y="8443"/>
                  </a:lnTo>
                  <a:lnTo>
                    <a:pt x="10926" y="8443"/>
                  </a:lnTo>
                  <a:lnTo>
                    <a:pt x="10634" y="8492"/>
                  </a:lnTo>
                  <a:lnTo>
                    <a:pt x="10366" y="8589"/>
                  </a:lnTo>
                  <a:lnTo>
                    <a:pt x="10098" y="8687"/>
                  </a:lnTo>
                  <a:lnTo>
                    <a:pt x="9855" y="8833"/>
                  </a:lnTo>
                  <a:lnTo>
                    <a:pt x="9612" y="9027"/>
                  </a:lnTo>
                  <a:lnTo>
                    <a:pt x="9393" y="9198"/>
                  </a:lnTo>
                  <a:lnTo>
                    <a:pt x="9198" y="9392"/>
                  </a:lnTo>
                  <a:lnTo>
                    <a:pt x="9028" y="9611"/>
                  </a:lnTo>
                  <a:lnTo>
                    <a:pt x="8906" y="9855"/>
                  </a:lnTo>
                  <a:lnTo>
                    <a:pt x="8784" y="10122"/>
                  </a:lnTo>
                  <a:lnTo>
                    <a:pt x="8711" y="10366"/>
                  </a:lnTo>
                  <a:lnTo>
                    <a:pt x="8663" y="10633"/>
                  </a:lnTo>
                  <a:lnTo>
                    <a:pt x="8638" y="10925"/>
                  </a:lnTo>
                  <a:lnTo>
                    <a:pt x="8663" y="11193"/>
                  </a:lnTo>
                  <a:lnTo>
                    <a:pt x="8736" y="11461"/>
                  </a:lnTo>
                  <a:lnTo>
                    <a:pt x="8833" y="11680"/>
                  </a:lnTo>
                  <a:lnTo>
                    <a:pt x="8955" y="11874"/>
                  </a:lnTo>
                  <a:lnTo>
                    <a:pt x="9101" y="12045"/>
                  </a:lnTo>
                  <a:lnTo>
                    <a:pt x="9295" y="12191"/>
                  </a:lnTo>
                  <a:lnTo>
                    <a:pt x="9514" y="12312"/>
                  </a:lnTo>
                  <a:lnTo>
                    <a:pt x="9733" y="12409"/>
                  </a:lnTo>
                  <a:lnTo>
                    <a:pt x="10001" y="12507"/>
                  </a:lnTo>
                  <a:lnTo>
                    <a:pt x="10220" y="12580"/>
                  </a:lnTo>
                  <a:lnTo>
                    <a:pt x="10463" y="12677"/>
                  </a:lnTo>
                  <a:lnTo>
                    <a:pt x="10658" y="12799"/>
                  </a:lnTo>
                  <a:lnTo>
                    <a:pt x="10731" y="12872"/>
                  </a:lnTo>
                  <a:lnTo>
                    <a:pt x="10804" y="12969"/>
                  </a:lnTo>
                  <a:lnTo>
                    <a:pt x="10780" y="12969"/>
                  </a:lnTo>
                  <a:lnTo>
                    <a:pt x="10536" y="12920"/>
                  </a:lnTo>
                  <a:lnTo>
                    <a:pt x="10317" y="12872"/>
                  </a:lnTo>
                  <a:lnTo>
                    <a:pt x="10098" y="12847"/>
                  </a:lnTo>
                  <a:lnTo>
                    <a:pt x="9855" y="12847"/>
                  </a:lnTo>
                  <a:lnTo>
                    <a:pt x="9831" y="12872"/>
                  </a:lnTo>
                  <a:lnTo>
                    <a:pt x="9831" y="12896"/>
                  </a:lnTo>
                  <a:lnTo>
                    <a:pt x="9831" y="12920"/>
                  </a:lnTo>
                  <a:lnTo>
                    <a:pt x="9831" y="12945"/>
                  </a:lnTo>
                  <a:lnTo>
                    <a:pt x="10293" y="13139"/>
                  </a:lnTo>
                  <a:lnTo>
                    <a:pt x="10609" y="13285"/>
                  </a:lnTo>
                  <a:lnTo>
                    <a:pt x="10780" y="13334"/>
                  </a:lnTo>
                  <a:lnTo>
                    <a:pt x="10926" y="13358"/>
                  </a:lnTo>
                  <a:lnTo>
                    <a:pt x="10901" y="13504"/>
                  </a:lnTo>
                  <a:lnTo>
                    <a:pt x="10877" y="13650"/>
                  </a:lnTo>
                  <a:lnTo>
                    <a:pt x="10634" y="13602"/>
                  </a:lnTo>
                  <a:lnTo>
                    <a:pt x="10366" y="13577"/>
                  </a:lnTo>
                  <a:lnTo>
                    <a:pt x="10098" y="13504"/>
                  </a:lnTo>
                  <a:lnTo>
                    <a:pt x="9879" y="13383"/>
                  </a:lnTo>
                  <a:lnTo>
                    <a:pt x="9855" y="13407"/>
                  </a:lnTo>
                  <a:lnTo>
                    <a:pt x="9831" y="13431"/>
                  </a:lnTo>
                  <a:lnTo>
                    <a:pt x="10025" y="13650"/>
                  </a:lnTo>
                  <a:lnTo>
                    <a:pt x="10123" y="13748"/>
                  </a:lnTo>
                  <a:lnTo>
                    <a:pt x="10269" y="13821"/>
                  </a:lnTo>
                  <a:lnTo>
                    <a:pt x="10512" y="13918"/>
                  </a:lnTo>
                  <a:lnTo>
                    <a:pt x="10780" y="13991"/>
                  </a:lnTo>
                  <a:lnTo>
                    <a:pt x="10609" y="14283"/>
                  </a:lnTo>
                  <a:lnTo>
                    <a:pt x="9952" y="14113"/>
                  </a:lnTo>
                  <a:lnTo>
                    <a:pt x="9490" y="13967"/>
                  </a:lnTo>
                  <a:lnTo>
                    <a:pt x="9271" y="13894"/>
                  </a:lnTo>
                  <a:lnTo>
                    <a:pt x="9028" y="13845"/>
                  </a:lnTo>
                  <a:lnTo>
                    <a:pt x="9003" y="13869"/>
                  </a:lnTo>
                  <a:lnTo>
                    <a:pt x="8979" y="13869"/>
                  </a:lnTo>
                  <a:lnTo>
                    <a:pt x="8955" y="13918"/>
                  </a:lnTo>
                  <a:lnTo>
                    <a:pt x="8979" y="13942"/>
                  </a:lnTo>
                  <a:lnTo>
                    <a:pt x="9271" y="14137"/>
                  </a:lnTo>
                  <a:lnTo>
                    <a:pt x="9587" y="14356"/>
                  </a:lnTo>
                  <a:lnTo>
                    <a:pt x="9952" y="14526"/>
                  </a:lnTo>
                  <a:lnTo>
                    <a:pt x="10147" y="14599"/>
                  </a:lnTo>
                  <a:lnTo>
                    <a:pt x="10317" y="14648"/>
                  </a:lnTo>
                  <a:lnTo>
                    <a:pt x="10074" y="14916"/>
                  </a:lnTo>
                  <a:lnTo>
                    <a:pt x="9855" y="14867"/>
                  </a:lnTo>
                  <a:lnTo>
                    <a:pt x="9685" y="14867"/>
                  </a:lnTo>
                  <a:lnTo>
                    <a:pt x="9393" y="14818"/>
                  </a:lnTo>
                  <a:lnTo>
                    <a:pt x="9101" y="14721"/>
                  </a:lnTo>
                  <a:lnTo>
                    <a:pt x="8809" y="14599"/>
                  </a:lnTo>
                  <a:lnTo>
                    <a:pt x="8541" y="14429"/>
                  </a:lnTo>
                  <a:lnTo>
                    <a:pt x="8517" y="14429"/>
                  </a:lnTo>
                  <a:lnTo>
                    <a:pt x="8517" y="14453"/>
                  </a:lnTo>
                  <a:lnTo>
                    <a:pt x="8565" y="14624"/>
                  </a:lnTo>
                  <a:lnTo>
                    <a:pt x="8687" y="14770"/>
                  </a:lnTo>
                  <a:lnTo>
                    <a:pt x="8809" y="14891"/>
                  </a:lnTo>
                  <a:lnTo>
                    <a:pt x="8955" y="14989"/>
                  </a:lnTo>
                  <a:lnTo>
                    <a:pt x="9125" y="15086"/>
                  </a:lnTo>
                  <a:lnTo>
                    <a:pt x="9295" y="15159"/>
                  </a:lnTo>
                  <a:lnTo>
                    <a:pt x="9490" y="15208"/>
                  </a:lnTo>
                  <a:lnTo>
                    <a:pt x="9660" y="15232"/>
                  </a:lnTo>
                  <a:lnTo>
                    <a:pt x="9320" y="15500"/>
                  </a:lnTo>
                  <a:lnTo>
                    <a:pt x="9271" y="15451"/>
                  </a:lnTo>
                  <a:lnTo>
                    <a:pt x="9125" y="15354"/>
                  </a:lnTo>
                  <a:lnTo>
                    <a:pt x="8955" y="15281"/>
                  </a:lnTo>
                  <a:lnTo>
                    <a:pt x="8590" y="15135"/>
                  </a:lnTo>
                  <a:lnTo>
                    <a:pt x="8298" y="14989"/>
                  </a:lnTo>
                  <a:lnTo>
                    <a:pt x="8152" y="14940"/>
                  </a:lnTo>
                  <a:lnTo>
                    <a:pt x="8030" y="14867"/>
                  </a:lnTo>
                  <a:lnTo>
                    <a:pt x="8006" y="14867"/>
                  </a:lnTo>
                  <a:lnTo>
                    <a:pt x="7981" y="14891"/>
                  </a:lnTo>
                  <a:lnTo>
                    <a:pt x="7957" y="14989"/>
                  </a:lnTo>
                  <a:lnTo>
                    <a:pt x="7981" y="15062"/>
                  </a:lnTo>
                  <a:lnTo>
                    <a:pt x="8006" y="15135"/>
                  </a:lnTo>
                  <a:lnTo>
                    <a:pt x="8054" y="15208"/>
                  </a:lnTo>
                  <a:lnTo>
                    <a:pt x="8152" y="15329"/>
                  </a:lnTo>
                  <a:lnTo>
                    <a:pt x="8298" y="15427"/>
                  </a:lnTo>
                  <a:lnTo>
                    <a:pt x="8590" y="15597"/>
                  </a:lnTo>
                  <a:lnTo>
                    <a:pt x="8930" y="15767"/>
                  </a:lnTo>
                  <a:lnTo>
                    <a:pt x="8614" y="15986"/>
                  </a:lnTo>
                  <a:lnTo>
                    <a:pt x="8322" y="15792"/>
                  </a:lnTo>
                  <a:lnTo>
                    <a:pt x="8054" y="15597"/>
                  </a:lnTo>
                  <a:lnTo>
                    <a:pt x="7762" y="15402"/>
                  </a:lnTo>
                  <a:lnTo>
                    <a:pt x="7470" y="15183"/>
                  </a:lnTo>
                  <a:lnTo>
                    <a:pt x="7203" y="14916"/>
                  </a:lnTo>
                  <a:lnTo>
                    <a:pt x="6935" y="14599"/>
                  </a:lnTo>
                  <a:lnTo>
                    <a:pt x="6667" y="14307"/>
                  </a:lnTo>
                  <a:lnTo>
                    <a:pt x="6375" y="14040"/>
                  </a:lnTo>
                  <a:lnTo>
                    <a:pt x="6229" y="13942"/>
                  </a:lnTo>
                  <a:lnTo>
                    <a:pt x="6083" y="13845"/>
                  </a:lnTo>
                  <a:lnTo>
                    <a:pt x="5937" y="13772"/>
                  </a:lnTo>
                  <a:lnTo>
                    <a:pt x="5767" y="13699"/>
                  </a:lnTo>
                  <a:lnTo>
                    <a:pt x="5597" y="13650"/>
                  </a:lnTo>
                  <a:lnTo>
                    <a:pt x="5427" y="13626"/>
                  </a:lnTo>
                  <a:lnTo>
                    <a:pt x="5256" y="13626"/>
                  </a:lnTo>
                  <a:lnTo>
                    <a:pt x="5086" y="13650"/>
                  </a:lnTo>
                  <a:lnTo>
                    <a:pt x="4916" y="13529"/>
                  </a:lnTo>
                  <a:lnTo>
                    <a:pt x="4843" y="13456"/>
                  </a:lnTo>
                  <a:lnTo>
                    <a:pt x="4745" y="13383"/>
                  </a:lnTo>
                  <a:lnTo>
                    <a:pt x="4697" y="13407"/>
                  </a:lnTo>
                  <a:lnTo>
                    <a:pt x="4672" y="13456"/>
                  </a:lnTo>
                  <a:lnTo>
                    <a:pt x="4697" y="13529"/>
                  </a:lnTo>
                  <a:lnTo>
                    <a:pt x="4721" y="13602"/>
                  </a:lnTo>
                  <a:lnTo>
                    <a:pt x="4843" y="13772"/>
                  </a:lnTo>
                  <a:lnTo>
                    <a:pt x="4818" y="13772"/>
                  </a:lnTo>
                  <a:lnTo>
                    <a:pt x="4697" y="13869"/>
                  </a:lnTo>
                  <a:lnTo>
                    <a:pt x="4502" y="13748"/>
                  </a:lnTo>
                  <a:lnTo>
                    <a:pt x="4380" y="13723"/>
                  </a:lnTo>
                  <a:lnTo>
                    <a:pt x="4283" y="13699"/>
                  </a:lnTo>
                  <a:lnTo>
                    <a:pt x="4259" y="13723"/>
                  </a:lnTo>
                  <a:lnTo>
                    <a:pt x="4259" y="13748"/>
                  </a:lnTo>
                  <a:lnTo>
                    <a:pt x="4356" y="13918"/>
                  </a:lnTo>
                  <a:lnTo>
                    <a:pt x="4478" y="14088"/>
                  </a:lnTo>
                  <a:lnTo>
                    <a:pt x="4356" y="14234"/>
                  </a:lnTo>
                  <a:lnTo>
                    <a:pt x="4259" y="14405"/>
                  </a:lnTo>
                  <a:lnTo>
                    <a:pt x="4161" y="14307"/>
                  </a:lnTo>
                  <a:lnTo>
                    <a:pt x="4064" y="14186"/>
                  </a:lnTo>
                  <a:lnTo>
                    <a:pt x="3918" y="13942"/>
                  </a:lnTo>
                  <a:lnTo>
                    <a:pt x="3894" y="13942"/>
                  </a:lnTo>
                  <a:lnTo>
                    <a:pt x="3869" y="13967"/>
                  </a:lnTo>
                  <a:lnTo>
                    <a:pt x="3869" y="14186"/>
                  </a:lnTo>
                  <a:lnTo>
                    <a:pt x="3894" y="14380"/>
                  </a:lnTo>
                  <a:lnTo>
                    <a:pt x="3967" y="14575"/>
                  </a:lnTo>
                  <a:lnTo>
                    <a:pt x="4015" y="14648"/>
                  </a:lnTo>
                  <a:lnTo>
                    <a:pt x="4088" y="14721"/>
                  </a:lnTo>
                  <a:lnTo>
                    <a:pt x="3821" y="15329"/>
                  </a:lnTo>
                  <a:lnTo>
                    <a:pt x="3772" y="15281"/>
                  </a:lnTo>
                  <a:lnTo>
                    <a:pt x="3699" y="15110"/>
                  </a:lnTo>
                  <a:lnTo>
                    <a:pt x="3650" y="14916"/>
                  </a:lnTo>
                  <a:lnTo>
                    <a:pt x="3602" y="14794"/>
                  </a:lnTo>
                  <a:lnTo>
                    <a:pt x="3553" y="14672"/>
                  </a:lnTo>
                  <a:lnTo>
                    <a:pt x="3456" y="14551"/>
                  </a:lnTo>
                  <a:lnTo>
                    <a:pt x="3407" y="14526"/>
                  </a:lnTo>
                  <a:lnTo>
                    <a:pt x="3358" y="14478"/>
                  </a:lnTo>
                  <a:lnTo>
                    <a:pt x="3334" y="14502"/>
                  </a:lnTo>
                  <a:lnTo>
                    <a:pt x="3310" y="14526"/>
                  </a:lnTo>
                  <a:lnTo>
                    <a:pt x="3285" y="14794"/>
                  </a:lnTo>
                  <a:lnTo>
                    <a:pt x="3310" y="15013"/>
                  </a:lnTo>
                  <a:lnTo>
                    <a:pt x="3334" y="15208"/>
                  </a:lnTo>
                  <a:lnTo>
                    <a:pt x="3358" y="15354"/>
                  </a:lnTo>
                  <a:lnTo>
                    <a:pt x="3431" y="15475"/>
                  </a:lnTo>
                  <a:lnTo>
                    <a:pt x="3504" y="15597"/>
                  </a:lnTo>
                  <a:lnTo>
                    <a:pt x="3626" y="15694"/>
                  </a:lnTo>
                  <a:lnTo>
                    <a:pt x="3480" y="15865"/>
                  </a:lnTo>
                  <a:lnTo>
                    <a:pt x="3334" y="16035"/>
                  </a:lnTo>
                  <a:lnTo>
                    <a:pt x="3358" y="15986"/>
                  </a:lnTo>
                  <a:lnTo>
                    <a:pt x="3358" y="15913"/>
                  </a:lnTo>
                  <a:lnTo>
                    <a:pt x="3358" y="15865"/>
                  </a:lnTo>
                  <a:lnTo>
                    <a:pt x="3334" y="15816"/>
                  </a:lnTo>
                  <a:lnTo>
                    <a:pt x="3188" y="15621"/>
                  </a:lnTo>
                  <a:lnTo>
                    <a:pt x="3091" y="15402"/>
                  </a:lnTo>
                  <a:lnTo>
                    <a:pt x="2920" y="14940"/>
                  </a:lnTo>
                  <a:lnTo>
                    <a:pt x="2896" y="14916"/>
                  </a:lnTo>
                  <a:lnTo>
                    <a:pt x="2872" y="14916"/>
                  </a:lnTo>
                  <a:lnTo>
                    <a:pt x="2847" y="14940"/>
                  </a:lnTo>
                  <a:lnTo>
                    <a:pt x="2823" y="15232"/>
                  </a:lnTo>
                  <a:lnTo>
                    <a:pt x="2823" y="15378"/>
                  </a:lnTo>
                  <a:lnTo>
                    <a:pt x="2823" y="15524"/>
                  </a:lnTo>
                  <a:lnTo>
                    <a:pt x="2872" y="15670"/>
                  </a:lnTo>
                  <a:lnTo>
                    <a:pt x="2896" y="15792"/>
                  </a:lnTo>
                  <a:lnTo>
                    <a:pt x="2969" y="15938"/>
                  </a:lnTo>
                  <a:lnTo>
                    <a:pt x="3066" y="16059"/>
                  </a:lnTo>
                  <a:lnTo>
                    <a:pt x="3164" y="16108"/>
                  </a:lnTo>
                  <a:lnTo>
                    <a:pt x="3237" y="16108"/>
                  </a:lnTo>
                  <a:lnTo>
                    <a:pt x="3115" y="16181"/>
                  </a:lnTo>
                  <a:lnTo>
                    <a:pt x="2993" y="16230"/>
                  </a:lnTo>
                  <a:lnTo>
                    <a:pt x="2872" y="16254"/>
                  </a:lnTo>
                  <a:lnTo>
                    <a:pt x="2726" y="16278"/>
                  </a:lnTo>
                  <a:lnTo>
                    <a:pt x="2774" y="16181"/>
                  </a:lnTo>
                  <a:lnTo>
                    <a:pt x="2750" y="16132"/>
                  </a:lnTo>
                  <a:lnTo>
                    <a:pt x="2750" y="16084"/>
                  </a:lnTo>
                  <a:lnTo>
                    <a:pt x="2555" y="15646"/>
                  </a:lnTo>
                  <a:lnTo>
                    <a:pt x="2458" y="15427"/>
                  </a:lnTo>
                  <a:lnTo>
                    <a:pt x="2336" y="15232"/>
                  </a:lnTo>
                  <a:lnTo>
                    <a:pt x="2312" y="15208"/>
                  </a:lnTo>
                  <a:lnTo>
                    <a:pt x="2263" y="15232"/>
                  </a:lnTo>
                  <a:lnTo>
                    <a:pt x="2190" y="15354"/>
                  </a:lnTo>
                  <a:lnTo>
                    <a:pt x="2166" y="15500"/>
                  </a:lnTo>
                  <a:lnTo>
                    <a:pt x="2166" y="15621"/>
                  </a:lnTo>
                  <a:lnTo>
                    <a:pt x="2190" y="15767"/>
                  </a:lnTo>
                  <a:lnTo>
                    <a:pt x="2263" y="16035"/>
                  </a:lnTo>
                  <a:lnTo>
                    <a:pt x="2385" y="16278"/>
                  </a:lnTo>
                  <a:lnTo>
                    <a:pt x="2166" y="16230"/>
                  </a:lnTo>
                  <a:lnTo>
                    <a:pt x="1971" y="16132"/>
                  </a:lnTo>
                  <a:lnTo>
                    <a:pt x="1971" y="16059"/>
                  </a:lnTo>
                  <a:lnTo>
                    <a:pt x="1874" y="15573"/>
                  </a:lnTo>
                  <a:lnTo>
                    <a:pt x="1850" y="15475"/>
                  </a:lnTo>
                  <a:lnTo>
                    <a:pt x="1777" y="15402"/>
                  </a:lnTo>
                  <a:lnTo>
                    <a:pt x="1704" y="15329"/>
                  </a:lnTo>
                  <a:lnTo>
                    <a:pt x="1606" y="15305"/>
                  </a:lnTo>
                  <a:lnTo>
                    <a:pt x="1558" y="15305"/>
                  </a:lnTo>
                  <a:lnTo>
                    <a:pt x="1533" y="15354"/>
                  </a:lnTo>
                  <a:lnTo>
                    <a:pt x="1509" y="15451"/>
                  </a:lnTo>
                  <a:lnTo>
                    <a:pt x="1485" y="15548"/>
                  </a:lnTo>
                  <a:lnTo>
                    <a:pt x="1509" y="15767"/>
                  </a:lnTo>
                  <a:lnTo>
                    <a:pt x="1509" y="15792"/>
                  </a:lnTo>
                  <a:lnTo>
                    <a:pt x="1387" y="15646"/>
                  </a:lnTo>
                  <a:lnTo>
                    <a:pt x="1266" y="15500"/>
                  </a:lnTo>
                  <a:lnTo>
                    <a:pt x="1144" y="15329"/>
                  </a:lnTo>
                  <a:lnTo>
                    <a:pt x="1047" y="15135"/>
                  </a:lnTo>
                  <a:lnTo>
                    <a:pt x="876" y="14770"/>
                  </a:lnTo>
                  <a:lnTo>
                    <a:pt x="779" y="14405"/>
                  </a:lnTo>
                  <a:lnTo>
                    <a:pt x="730" y="14234"/>
                  </a:lnTo>
                  <a:lnTo>
                    <a:pt x="706" y="14040"/>
                  </a:lnTo>
                  <a:lnTo>
                    <a:pt x="706" y="13869"/>
                  </a:lnTo>
                  <a:lnTo>
                    <a:pt x="730" y="13699"/>
                  </a:lnTo>
                  <a:lnTo>
                    <a:pt x="779" y="13529"/>
                  </a:lnTo>
                  <a:lnTo>
                    <a:pt x="828" y="13358"/>
                  </a:lnTo>
                  <a:lnTo>
                    <a:pt x="925" y="13212"/>
                  </a:lnTo>
                  <a:lnTo>
                    <a:pt x="1047" y="13066"/>
                  </a:lnTo>
                  <a:lnTo>
                    <a:pt x="1168" y="12969"/>
                  </a:lnTo>
                  <a:lnTo>
                    <a:pt x="1314" y="12872"/>
                  </a:lnTo>
                  <a:lnTo>
                    <a:pt x="1606" y="12726"/>
                  </a:lnTo>
                  <a:lnTo>
                    <a:pt x="1923" y="12580"/>
                  </a:lnTo>
                  <a:lnTo>
                    <a:pt x="2239" y="12458"/>
                  </a:lnTo>
                  <a:lnTo>
                    <a:pt x="2507" y="12288"/>
                  </a:lnTo>
                  <a:lnTo>
                    <a:pt x="2726" y="12118"/>
                  </a:lnTo>
                  <a:lnTo>
                    <a:pt x="2896" y="11899"/>
                  </a:lnTo>
                  <a:lnTo>
                    <a:pt x="2945" y="11777"/>
                  </a:lnTo>
                  <a:lnTo>
                    <a:pt x="2993" y="11680"/>
                  </a:lnTo>
                  <a:lnTo>
                    <a:pt x="3018" y="11558"/>
                  </a:lnTo>
                  <a:lnTo>
                    <a:pt x="3042" y="11436"/>
                  </a:lnTo>
                  <a:lnTo>
                    <a:pt x="3042" y="11315"/>
                  </a:lnTo>
                  <a:lnTo>
                    <a:pt x="3018" y="11193"/>
                  </a:lnTo>
                  <a:lnTo>
                    <a:pt x="2969" y="11047"/>
                  </a:lnTo>
                  <a:lnTo>
                    <a:pt x="2896" y="10925"/>
                  </a:lnTo>
                  <a:lnTo>
                    <a:pt x="2823" y="10804"/>
                  </a:lnTo>
                  <a:lnTo>
                    <a:pt x="2701" y="10682"/>
                  </a:lnTo>
                  <a:lnTo>
                    <a:pt x="2361" y="10341"/>
                  </a:lnTo>
                  <a:lnTo>
                    <a:pt x="1996" y="10025"/>
                  </a:lnTo>
                  <a:lnTo>
                    <a:pt x="1655" y="9709"/>
                  </a:lnTo>
                  <a:lnTo>
                    <a:pt x="1290" y="9392"/>
                  </a:lnTo>
                  <a:lnTo>
                    <a:pt x="1095" y="9149"/>
                  </a:lnTo>
                  <a:lnTo>
                    <a:pt x="901" y="8906"/>
                  </a:lnTo>
                  <a:lnTo>
                    <a:pt x="706" y="8662"/>
                  </a:lnTo>
                  <a:lnTo>
                    <a:pt x="487" y="8443"/>
                  </a:lnTo>
                  <a:lnTo>
                    <a:pt x="925" y="7932"/>
                  </a:lnTo>
                  <a:lnTo>
                    <a:pt x="1363" y="7397"/>
                  </a:lnTo>
                  <a:lnTo>
                    <a:pt x="1777" y="6886"/>
                  </a:lnTo>
                  <a:lnTo>
                    <a:pt x="2239" y="6375"/>
                  </a:lnTo>
                  <a:lnTo>
                    <a:pt x="2458" y="6156"/>
                  </a:lnTo>
                  <a:lnTo>
                    <a:pt x="2604" y="6059"/>
                  </a:lnTo>
                  <a:lnTo>
                    <a:pt x="2750" y="5961"/>
                  </a:lnTo>
                  <a:lnTo>
                    <a:pt x="2896" y="5888"/>
                  </a:lnTo>
                  <a:lnTo>
                    <a:pt x="3042" y="5840"/>
                  </a:lnTo>
                  <a:lnTo>
                    <a:pt x="3212" y="5815"/>
                  </a:lnTo>
                  <a:lnTo>
                    <a:pt x="3358" y="5815"/>
                  </a:lnTo>
                  <a:lnTo>
                    <a:pt x="3456" y="5864"/>
                  </a:lnTo>
                  <a:lnTo>
                    <a:pt x="3529" y="5888"/>
                  </a:lnTo>
                  <a:lnTo>
                    <a:pt x="3675" y="6010"/>
                  </a:lnTo>
                  <a:lnTo>
                    <a:pt x="3796" y="6156"/>
                  </a:lnTo>
                  <a:lnTo>
                    <a:pt x="3894" y="6326"/>
                  </a:lnTo>
                  <a:lnTo>
                    <a:pt x="4113" y="6667"/>
                  </a:lnTo>
                  <a:lnTo>
                    <a:pt x="4307" y="7032"/>
                  </a:lnTo>
                  <a:lnTo>
                    <a:pt x="4502" y="7373"/>
                  </a:lnTo>
                  <a:lnTo>
                    <a:pt x="4624" y="7543"/>
                  </a:lnTo>
                  <a:lnTo>
                    <a:pt x="4745" y="7713"/>
                  </a:lnTo>
                  <a:lnTo>
                    <a:pt x="4916" y="7859"/>
                  </a:lnTo>
                  <a:lnTo>
                    <a:pt x="5110" y="7981"/>
                  </a:lnTo>
                  <a:lnTo>
                    <a:pt x="5305" y="8054"/>
                  </a:lnTo>
                  <a:lnTo>
                    <a:pt x="5500" y="8103"/>
                  </a:lnTo>
                  <a:lnTo>
                    <a:pt x="5913" y="8103"/>
                  </a:lnTo>
                  <a:lnTo>
                    <a:pt x="6132" y="8054"/>
                  </a:lnTo>
                  <a:lnTo>
                    <a:pt x="6351" y="7981"/>
                  </a:lnTo>
                  <a:lnTo>
                    <a:pt x="6643" y="7859"/>
                  </a:lnTo>
                  <a:lnTo>
                    <a:pt x="6935" y="7713"/>
                  </a:lnTo>
                  <a:lnTo>
                    <a:pt x="7227" y="7519"/>
                  </a:lnTo>
                  <a:lnTo>
                    <a:pt x="7470" y="7324"/>
                  </a:lnTo>
                  <a:lnTo>
                    <a:pt x="7689" y="7105"/>
                  </a:lnTo>
                  <a:lnTo>
                    <a:pt x="7884" y="6837"/>
                  </a:lnTo>
                  <a:lnTo>
                    <a:pt x="8054" y="6570"/>
                  </a:lnTo>
                  <a:lnTo>
                    <a:pt x="8176" y="6253"/>
                  </a:lnTo>
                  <a:lnTo>
                    <a:pt x="8249" y="5937"/>
                  </a:lnTo>
                  <a:lnTo>
                    <a:pt x="8273" y="5645"/>
                  </a:lnTo>
                  <a:lnTo>
                    <a:pt x="8225" y="5353"/>
                  </a:lnTo>
                  <a:lnTo>
                    <a:pt x="8127" y="5110"/>
                  </a:lnTo>
                  <a:lnTo>
                    <a:pt x="7981" y="4866"/>
                  </a:lnTo>
                  <a:lnTo>
                    <a:pt x="7787" y="4672"/>
                  </a:lnTo>
                  <a:lnTo>
                    <a:pt x="7568" y="4501"/>
                  </a:lnTo>
                  <a:lnTo>
                    <a:pt x="7276" y="4355"/>
                  </a:lnTo>
                  <a:lnTo>
                    <a:pt x="7008" y="4234"/>
                  </a:lnTo>
                  <a:lnTo>
                    <a:pt x="6716" y="4137"/>
                  </a:lnTo>
                  <a:lnTo>
                    <a:pt x="6424" y="4039"/>
                  </a:lnTo>
                  <a:lnTo>
                    <a:pt x="6156" y="3918"/>
                  </a:lnTo>
                  <a:lnTo>
                    <a:pt x="6059" y="3845"/>
                  </a:lnTo>
                  <a:lnTo>
                    <a:pt x="5986" y="3772"/>
                  </a:lnTo>
                  <a:lnTo>
                    <a:pt x="5913" y="3699"/>
                  </a:lnTo>
                  <a:lnTo>
                    <a:pt x="5864" y="3626"/>
                  </a:lnTo>
                  <a:lnTo>
                    <a:pt x="5816" y="3455"/>
                  </a:lnTo>
                  <a:lnTo>
                    <a:pt x="5791" y="3261"/>
                  </a:lnTo>
                  <a:lnTo>
                    <a:pt x="5816" y="3066"/>
                  </a:lnTo>
                  <a:lnTo>
                    <a:pt x="5864" y="2896"/>
                  </a:lnTo>
                  <a:lnTo>
                    <a:pt x="5962" y="2701"/>
                  </a:lnTo>
                  <a:lnTo>
                    <a:pt x="6059" y="2531"/>
                  </a:lnTo>
                  <a:lnTo>
                    <a:pt x="6302" y="2214"/>
                  </a:lnTo>
                  <a:lnTo>
                    <a:pt x="6594" y="1898"/>
                  </a:lnTo>
                  <a:lnTo>
                    <a:pt x="6911" y="1630"/>
                  </a:lnTo>
                  <a:lnTo>
                    <a:pt x="7227" y="1363"/>
                  </a:lnTo>
                  <a:lnTo>
                    <a:pt x="7592" y="1119"/>
                  </a:lnTo>
                  <a:lnTo>
                    <a:pt x="7957" y="900"/>
                  </a:lnTo>
                  <a:lnTo>
                    <a:pt x="8322" y="706"/>
                  </a:lnTo>
                  <a:lnTo>
                    <a:pt x="8687" y="511"/>
                  </a:lnTo>
                  <a:close/>
                  <a:moveTo>
                    <a:pt x="8590" y="0"/>
                  </a:moveTo>
                  <a:lnTo>
                    <a:pt x="8541" y="24"/>
                  </a:lnTo>
                  <a:lnTo>
                    <a:pt x="8176" y="219"/>
                  </a:lnTo>
                  <a:lnTo>
                    <a:pt x="7811" y="414"/>
                  </a:lnTo>
                  <a:lnTo>
                    <a:pt x="7470" y="608"/>
                  </a:lnTo>
                  <a:lnTo>
                    <a:pt x="7130" y="827"/>
                  </a:lnTo>
                  <a:lnTo>
                    <a:pt x="6813" y="1071"/>
                  </a:lnTo>
                  <a:lnTo>
                    <a:pt x="6497" y="1314"/>
                  </a:lnTo>
                  <a:lnTo>
                    <a:pt x="6205" y="1606"/>
                  </a:lnTo>
                  <a:lnTo>
                    <a:pt x="5913" y="1874"/>
                  </a:lnTo>
                  <a:lnTo>
                    <a:pt x="5694" y="2117"/>
                  </a:lnTo>
                  <a:lnTo>
                    <a:pt x="5524" y="2360"/>
                  </a:lnTo>
                  <a:lnTo>
                    <a:pt x="5378" y="2628"/>
                  </a:lnTo>
                  <a:lnTo>
                    <a:pt x="5281" y="2920"/>
                  </a:lnTo>
                  <a:lnTo>
                    <a:pt x="5256" y="3066"/>
                  </a:lnTo>
                  <a:lnTo>
                    <a:pt x="5232" y="3212"/>
                  </a:lnTo>
                  <a:lnTo>
                    <a:pt x="5232" y="3382"/>
                  </a:lnTo>
                  <a:lnTo>
                    <a:pt x="5256" y="3528"/>
                  </a:lnTo>
                  <a:lnTo>
                    <a:pt x="5281" y="3650"/>
                  </a:lnTo>
                  <a:lnTo>
                    <a:pt x="5354" y="3796"/>
                  </a:lnTo>
                  <a:lnTo>
                    <a:pt x="5427" y="3942"/>
                  </a:lnTo>
                  <a:lnTo>
                    <a:pt x="5524" y="4064"/>
                  </a:lnTo>
                  <a:lnTo>
                    <a:pt x="5645" y="4185"/>
                  </a:lnTo>
                  <a:lnTo>
                    <a:pt x="5767" y="4283"/>
                  </a:lnTo>
                  <a:lnTo>
                    <a:pt x="6035" y="4428"/>
                  </a:lnTo>
                  <a:lnTo>
                    <a:pt x="6327" y="4550"/>
                  </a:lnTo>
                  <a:lnTo>
                    <a:pt x="6643" y="4647"/>
                  </a:lnTo>
                  <a:lnTo>
                    <a:pt x="6935" y="4745"/>
                  </a:lnTo>
                  <a:lnTo>
                    <a:pt x="7203" y="4891"/>
                  </a:lnTo>
                  <a:lnTo>
                    <a:pt x="7349" y="4964"/>
                  </a:lnTo>
                  <a:lnTo>
                    <a:pt x="7446" y="5061"/>
                  </a:lnTo>
                  <a:lnTo>
                    <a:pt x="7543" y="5158"/>
                  </a:lnTo>
                  <a:lnTo>
                    <a:pt x="7641" y="5280"/>
                  </a:lnTo>
                  <a:lnTo>
                    <a:pt x="7689" y="5377"/>
                  </a:lnTo>
                  <a:lnTo>
                    <a:pt x="7714" y="5475"/>
                  </a:lnTo>
                  <a:lnTo>
                    <a:pt x="7738" y="5669"/>
                  </a:lnTo>
                  <a:lnTo>
                    <a:pt x="7714" y="5864"/>
                  </a:lnTo>
                  <a:lnTo>
                    <a:pt x="7665" y="6083"/>
                  </a:lnTo>
                  <a:lnTo>
                    <a:pt x="7592" y="6278"/>
                  </a:lnTo>
                  <a:lnTo>
                    <a:pt x="7495" y="6472"/>
                  </a:lnTo>
                  <a:lnTo>
                    <a:pt x="7373" y="6643"/>
                  </a:lnTo>
                  <a:lnTo>
                    <a:pt x="7251" y="6789"/>
                  </a:lnTo>
                  <a:lnTo>
                    <a:pt x="7105" y="6910"/>
                  </a:lnTo>
                  <a:lnTo>
                    <a:pt x="6959" y="7056"/>
                  </a:lnTo>
                  <a:lnTo>
                    <a:pt x="6789" y="7154"/>
                  </a:lnTo>
                  <a:lnTo>
                    <a:pt x="6619" y="7275"/>
                  </a:lnTo>
                  <a:lnTo>
                    <a:pt x="6254" y="7446"/>
                  </a:lnTo>
                  <a:lnTo>
                    <a:pt x="5864" y="7567"/>
                  </a:lnTo>
                  <a:lnTo>
                    <a:pt x="5767" y="7592"/>
                  </a:lnTo>
                  <a:lnTo>
                    <a:pt x="5645" y="7592"/>
                  </a:lnTo>
                  <a:lnTo>
                    <a:pt x="5548" y="7567"/>
                  </a:lnTo>
                  <a:lnTo>
                    <a:pt x="5451" y="7543"/>
                  </a:lnTo>
                  <a:lnTo>
                    <a:pt x="5281" y="7446"/>
                  </a:lnTo>
                  <a:lnTo>
                    <a:pt x="5135" y="7300"/>
                  </a:lnTo>
                  <a:lnTo>
                    <a:pt x="4989" y="7154"/>
                  </a:lnTo>
                  <a:lnTo>
                    <a:pt x="4891" y="6959"/>
                  </a:lnTo>
                  <a:lnTo>
                    <a:pt x="4672" y="6594"/>
                  </a:lnTo>
                  <a:lnTo>
                    <a:pt x="4502" y="6253"/>
                  </a:lnTo>
                  <a:lnTo>
                    <a:pt x="4283" y="5888"/>
                  </a:lnTo>
                  <a:lnTo>
                    <a:pt x="4161" y="5742"/>
                  </a:lnTo>
                  <a:lnTo>
                    <a:pt x="4040" y="5596"/>
                  </a:lnTo>
                  <a:lnTo>
                    <a:pt x="3869" y="5475"/>
                  </a:lnTo>
                  <a:lnTo>
                    <a:pt x="3699" y="5377"/>
                  </a:lnTo>
                  <a:lnTo>
                    <a:pt x="3577" y="5304"/>
                  </a:lnTo>
                  <a:lnTo>
                    <a:pt x="3456" y="5280"/>
                  </a:lnTo>
                  <a:lnTo>
                    <a:pt x="3334" y="5256"/>
                  </a:lnTo>
                  <a:lnTo>
                    <a:pt x="3188" y="5256"/>
                  </a:lnTo>
                  <a:lnTo>
                    <a:pt x="2945" y="5304"/>
                  </a:lnTo>
                  <a:lnTo>
                    <a:pt x="2701" y="5377"/>
                  </a:lnTo>
                  <a:lnTo>
                    <a:pt x="2458" y="5499"/>
                  </a:lnTo>
                  <a:lnTo>
                    <a:pt x="2239" y="5645"/>
                  </a:lnTo>
                  <a:lnTo>
                    <a:pt x="2044" y="5815"/>
                  </a:lnTo>
                  <a:lnTo>
                    <a:pt x="1850" y="5986"/>
                  </a:lnTo>
                  <a:lnTo>
                    <a:pt x="1606" y="6229"/>
                  </a:lnTo>
                  <a:lnTo>
                    <a:pt x="1387" y="6521"/>
                  </a:lnTo>
                  <a:lnTo>
                    <a:pt x="998" y="7081"/>
                  </a:lnTo>
                  <a:lnTo>
                    <a:pt x="730" y="7397"/>
                  </a:lnTo>
                  <a:lnTo>
                    <a:pt x="487" y="7713"/>
                  </a:lnTo>
                  <a:lnTo>
                    <a:pt x="244" y="8030"/>
                  </a:lnTo>
                  <a:lnTo>
                    <a:pt x="25" y="8395"/>
                  </a:lnTo>
                  <a:lnTo>
                    <a:pt x="0" y="8492"/>
                  </a:lnTo>
                  <a:lnTo>
                    <a:pt x="25" y="8565"/>
                  </a:lnTo>
                  <a:lnTo>
                    <a:pt x="98" y="8638"/>
                  </a:lnTo>
                  <a:lnTo>
                    <a:pt x="171" y="8662"/>
                  </a:lnTo>
                  <a:lnTo>
                    <a:pt x="341" y="8906"/>
                  </a:lnTo>
                  <a:lnTo>
                    <a:pt x="487" y="9149"/>
                  </a:lnTo>
                  <a:lnTo>
                    <a:pt x="730" y="9441"/>
                  </a:lnTo>
                  <a:lnTo>
                    <a:pt x="974" y="9709"/>
                  </a:lnTo>
                  <a:lnTo>
                    <a:pt x="1290" y="10049"/>
                  </a:lnTo>
                  <a:lnTo>
                    <a:pt x="1655" y="10390"/>
                  </a:lnTo>
                  <a:lnTo>
                    <a:pt x="2361" y="10998"/>
                  </a:lnTo>
                  <a:lnTo>
                    <a:pt x="2458" y="11120"/>
                  </a:lnTo>
                  <a:lnTo>
                    <a:pt x="2531" y="11217"/>
                  </a:lnTo>
                  <a:lnTo>
                    <a:pt x="2580" y="11290"/>
                  </a:lnTo>
                  <a:lnTo>
                    <a:pt x="2580" y="11388"/>
                  </a:lnTo>
                  <a:lnTo>
                    <a:pt x="2580" y="11485"/>
                  </a:lnTo>
                  <a:lnTo>
                    <a:pt x="2531" y="11582"/>
                  </a:lnTo>
                  <a:lnTo>
                    <a:pt x="2482" y="11655"/>
                  </a:lnTo>
                  <a:lnTo>
                    <a:pt x="2409" y="11728"/>
                  </a:lnTo>
                  <a:lnTo>
                    <a:pt x="2239" y="11874"/>
                  </a:lnTo>
                  <a:lnTo>
                    <a:pt x="2044" y="11996"/>
                  </a:lnTo>
                  <a:lnTo>
                    <a:pt x="1655" y="12191"/>
                  </a:lnTo>
                  <a:lnTo>
                    <a:pt x="1387" y="12312"/>
                  </a:lnTo>
                  <a:lnTo>
                    <a:pt x="1095" y="12458"/>
                  </a:lnTo>
                  <a:lnTo>
                    <a:pt x="852" y="12604"/>
                  </a:lnTo>
                  <a:lnTo>
                    <a:pt x="609" y="12799"/>
                  </a:lnTo>
                  <a:lnTo>
                    <a:pt x="511" y="12920"/>
                  </a:lnTo>
                  <a:lnTo>
                    <a:pt x="438" y="13042"/>
                  </a:lnTo>
                  <a:lnTo>
                    <a:pt x="365" y="13164"/>
                  </a:lnTo>
                  <a:lnTo>
                    <a:pt x="317" y="13285"/>
                  </a:lnTo>
                  <a:lnTo>
                    <a:pt x="244" y="13577"/>
                  </a:lnTo>
                  <a:lnTo>
                    <a:pt x="219" y="13869"/>
                  </a:lnTo>
                  <a:lnTo>
                    <a:pt x="244" y="14161"/>
                  </a:lnTo>
                  <a:lnTo>
                    <a:pt x="268" y="14453"/>
                  </a:lnTo>
                  <a:lnTo>
                    <a:pt x="341" y="14745"/>
                  </a:lnTo>
                  <a:lnTo>
                    <a:pt x="438" y="15013"/>
                  </a:lnTo>
                  <a:lnTo>
                    <a:pt x="536" y="15281"/>
                  </a:lnTo>
                  <a:lnTo>
                    <a:pt x="682" y="15524"/>
                  </a:lnTo>
                  <a:lnTo>
                    <a:pt x="852" y="15767"/>
                  </a:lnTo>
                  <a:lnTo>
                    <a:pt x="1022" y="16011"/>
                  </a:lnTo>
                  <a:lnTo>
                    <a:pt x="1241" y="16205"/>
                  </a:lnTo>
                  <a:lnTo>
                    <a:pt x="1460" y="16400"/>
                  </a:lnTo>
                  <a:lnTo>
                    <a:pt x="1704" y="16546"/>
                  </a:lnTo>
                  <a:lnTo>
                    <a:pt x="1971" y="16668"/>
                  </a:lnTo>
                  <a:lnTo>
                    <a:pt x="2190" y="16741"/>
                  </a:lnTo>
                  <a:lnTo>
                    <a:pt x="2434" y="16765"/>
                  </a:lnTo>
                  <a:lnTo>
                    <a:pt x="2653" y="16789"/>
                  </a:lnTo>
                  <a:lnTo>
                    <a:pt x="2896" y="16765"/>
                  </a:lnTo>
                  <a:lnTo>
                    <a:pt x="3115" y="16716"/>
                  </a:lnTo>
                  <a:lnTo>
                    <a:pt x="3334" y="16643"/>
                  </a:lnTo>
                  <a:lnTo>
                    <a:pt x="3529" y="16522"/>
                  </a:lnTo>
                  <a:lnTo>
                    <a:pt x="3723" y="16351"/>
                  </a:lnTo>
                  <a:lnTo>
                    <a:pt x="3869" y="16205"/>
                  </a:lnTo>
                  <a:lnTo>
                    <a:pt x="3991" y="16035"/>
                  </a:lnTo>
                  <a:lnTo>
                    <a:pt x="4113" y="15840"/>
                  </a:lnTo>
                  <a:lnTo>
                    <a:pt x="4210" y="15646"/>
                  </a:lnTo>
                  <a:lnTo>
                    <a:pt x="4405" y="15256"/>
                  </a:lnTo>
                  <a:lnTo>
                    <a:pt x="4575" y="14867"/>
                  </a:lnTo>
                  <a:lnTo>
                    <a:pt x="4697" y="14648"/>
                  </a:lnTo>
                  <a:lnTo>
                    <a:pt x="4818" y="14478"/>
                  </a:lnTo>
                  <a:lnTo>
                    <a:pt x="4940" y="14332"/>
                  </a:lnTo>
                  <a:lnTo>
                    <a:pt x="5086" y="14234"/>
                  </a:lnTo>
                  <a:lnTo>
                    <a:pt x="5232" y="14161"/>
                  </a:lnTo>
                  <a:lnTo>
                    <a:pt x="5402" y="14137"/>
                  </a:lnTo>
                  <a:lnTo>
                    <a:pt x="5621" y="14186"/>
                  </a:lnTo>
                  <a:lnTo>
                    <a:pt x="5840" y="14259"/>
                  </a:lnTo>
                  <a:lnTo>
                    <a:pt x="6010" y="14380"/>
                  </a:lnTo>
                  <a:lnTo>
                    <a:pt x="6181" y="14502"/>
                  </a:lnTo>
                  <a:lnTo>
                    <a:pt x="6327" y="14648"/>
                  </a:lnTo>
                  <a:lnTo>
                    <a:pt x="6473" y="14818"/>
                  </a:lnTo>
                  <a:lnTo>
                    <a:pt x="6740" y="15135"/>
                  </a:lnTo>
                  <a:lnTo>
                    <a:pt x="7032" y="15451"/>
                  </a:lnTo>
                  <a:lnTo>
                    <a:pt x="7154" y="15597"/>
                  </a:lnTo>
                  <a:lnTo>
                    <a:pt x="7324" y="15719"/>
                  </a:lnTo>
                  <a:lnTo>
                    <a:pt x="7641" y="15938"/>
                  </a:lnTo>
                  <a:lnTo>
                    <a:pt x="7957" y="16157"/>
                  </a:lnTo>
                  <a:lnTo>
                    <a:pt x="8273" y="16400"/>
                  </a:lnTo>
                  <a:lnTo>
                    <a:pt x="8298" y="16473"/>
                  </a:lnTo>
                  <a:lnTo>
                    <a:pt x="8346" y="16522"/>
                  </a:lnTo>
                  <a:lnTo>
                    <a:pt x="8395" y="16546"/>
                  </a:lnTo>
                  <a:lnTo>
                    <a:pt x="8468" y="16546"/>
                  </a:lnTo>
                  <a:lnTo>
                    <a:pt x="8784" y="16424"/>
                  </a:lnTo>
                  <a:lnTo>
                    <a:pt x="9052" y="16254"/>
                  </a:lnTo>
                  <a:lnTo>
                    <a:pt x="9587" y="15889"/>
                  </a:lnTo>
                  <a:lnTo>
                    <a:pt x="9879" y="15670"/>
                  </a:lnTo>
                  <a:lnTo>
                    <a:pt x="10147" y="15475"/>
                  </a:lnTo>
                  <a:lnTo>
                    <a:pt x="10390" y="15256"/>
                  </a:lnTo>
                  <a:lnTo>
                    <a:pt x="10634" y="15013"/>
                  </a:lnTo>
                  <a:lnTo>
                    <a:pt x="10828" y="14794"/>
                  </a:lnTo>
                  <a:lnTo>
                    <a:pt x="10999" y="14575"/>
                  </a:lnTo>
                  <a:lnTo>
                    <a:pt x="11145" y="14332"/>
                  </a:lnTo>
                  <a:lnTo>
                    <a:pt x="11242" y="14088"/>
                  </a:lnTo>
                  <a:lnTo>
                    <a:pt x="11339" y="13821"/>
                  </a:lnTo>
                  <a:lnTo>
                    <a:pt x="11388" y="13553"/>
                  </a:lnTo>
                  <a:lnTo>
                    <a:pt x="11388" y="13261"/>
                  </a:lnTo>
                  <a:lnTo>
                    <a:pt x="11339" y="12993"/>
                  </a:lnTo>
                  <a:lnTo>
                    <a:pt x="11315" y="12847"/>
                  </a:lnTo>
                  <a:lnTo>
                    <a:pt x="11242" y="12726"/>
                  </a:lnTo>
                  <a:lnTo>
                    <a:pt x="11169" y="12628"/>
                  </a:lnTo>
                  <a:lnTo>
                    <a:pt x="11096" y="12531"/>
                  </a:lnTo>
                  <a:lnTo>
                    <a:pt x="10877" y="12361"/>
                  </a:lnTo>
                  <a:lnTo>
                    <a:pt x="10658" y="12239"/>
                  </a:lnTo>
                  <a:lnTo>
                    <a:pt x="10390" y="12118"/>
                  </a:lnTo>
                  <a:lnTo>
                    <a:pt x="10147" y="12045"/>
                  </a:lnTo>
                  <a:lnTo>
                    <a:pt x="9879" y="11947"/>
                  </a:lnTo>
                  <a:lnTo>
                    <a:pt x="9636" y="11850"/>
                  </a:lnTo>
                  <a:lnTo>
                    <a:pt x="9466" y="11753"/>
                  </a:lnTo>
                  <a:lnTo>
                    <a:pt x="9320" y="11631"/>
                  </a:lnTo>
                  <a:lnTo>
                    <a:pt x="9222" y="11485"/>
                  </a:lnTo>
                  <a:lnTo>
                    <a:pt x="9149" y="11315"/>
                  </a:lnTo>
                  <a:lnTo>
                    <a:pt x="9125" y="11169"/>
                  </a:lnTo>
                  <a:lnTo>
                    <a:pt x="9101" y="10974"/>
                  </a:lnTo>
                  <a:lnTo>
                    <a:pt x="9125" y="10804"/>
                  </a:lnTo>
                  <a:lnTo>
                    <a:pt x="9149" y="10633"/>
                  </a:lnTo>
                  <a:lnTo>
                    <a:pt x="9198" y="10439"/>
                  </a:lnTo>
                  <a:lnTo>
                    <a:pt x="9271" y="10268"/>
                  </a:lnTo>
                  <a:lnTo>
                    <a:pt x="9466" y="9903"/>
                  </a:lnTo>
                  <a:lnTo>
                    <a:pt x="9685" y="9611"/>
                  </a:lnTo>
                  <a:lnTo>
                    <a:pt x="9928" y="9368"/>
                  </a:lnTo>
                  <a:lnTo>
                    <a:pt x="10074" y="9246"/>
                  </a:lnTo>
                  <a:lnTo>
                    <a:pt x="10244" y="9149"/>
                  </a:lnTo>
                  <a:lnTo>
                    <a:pt x="10415" y="9076"/>
                  </a:lnTo>
                  <a:lnTo>
                    <a:pt x="10609" y="9003"/>
                  </a:lnTo>
                  <a:lnTo>
                    <a:pt x="10804" y="8954"/>
                  </a:lnTo>
                  <a:lnTo>
                    <a:pt x="10999" y="8930"/>
                  </a:lnTo>
                  <a:lnTo>
                    <a:pt x="11193" y="8930"/>
                  </a:lnTo>
                  <a:lnTo>
                    <a:pt x="11388" y="8954"/>
                  </a:lnTo>
                  <a:lnTo>
                    <a:pt x="11583" y="8979"/>
                  </a:lnTo>
                  <a:lnTo>
                    <a:pt x="11729" y="9052"/>
                  </a:lnTo>
                  <a:lnTo>
                    <a:pt x="11875" y="9149"/>
                  </a:lnTo>
                  <a:lnTo>
                    <a:pt x="11996" y="9271"/>
                  </a:lnTo>
                  <a:lnTo>
                    <a:pt x="12118" y="9417"/>
                  </a:lnTo>
                  <a:lnTo>
                    <a:pt x="12215" y="9563"/>
                  </a:lnTo>
                  <a:lnTo>
                    <a:pt x="12361" y="9903"/>
                  </a:lnTo>
                  <a:lnTo>
                    <a:pt x="12580" y="10390"/>
                  </a:lnTo>
                  <a:lnTo>
                    <a:pt x="12702" y="10633"/>
                  </a:lnTo>
                  <a:lnTo>
                    <a:pt x="12824" y="10828"/>
                  </a:lnTo>
                  <a:lnTo>
                    <a:pt x="12994" y="11023"/>
                  </a:lnTo>
                  <a:lnTo>
                    <a:pt x="13189" y="11169"/>
                  </a:lnTo>
                  <a:lnTo>
                    <a:pt x="13310" y="11217"/>
                  </a:lnTo>
                  <a:lnTo>
                    <a:pt x="13432" y="11266"/>
                  </a:lnTo>
                  <a:lnTo>
                    <a:pt x="13554" y="11290"/>
                  </a:lnTo>
                  <a:lnTo>
                    <a:pt x="13724" y="11315"/>
                  </a:lnTo>
                  <a:lnTo>
                    <a:pt x="13870" y="11315"/>
                  </a:lnTo>
                  <a:lnTo>
                    <a:pt x="14016" y="11290"/>
                  </a:lnTo>
                  <a:lnTo>
                    <a:pt x="14186" y="11266"/>
                  </a:lnTo>
                  <a:lnTo>
                    <a:pt x="14332" y="11217"/>
                  </a:lnTo>
                  <a:lnTo>
                    <a:pt x="14600" y="11071"/>
                  </a:lnTo>
                  <a:lnTo>
                    <a:pt x="14867" y="10877"/>
                  </a:lnTo>
                  <a:lnTo>
                    <a:pt x="15111" y="10682"/>
                  </a:lnTo>
                  <a:lnTo>
                    <a:pt x="15330" y="10439"/>
                  </a:lnTo>
                  <a:lnTo>
                    <a:pt x="15549" y="10195"/>
                  </a:lnTo>
                  <a:lnTo>
                    <a:pt x="15719" y="9952"/>
                  </a:lnTo>
                  <a:lnTo>
                    <a:pt x="16352" y="9027"/>
                  </a:lnTo>
                  <a:lnTo>
                    <a:pt x="16473" y="8833"/>
                  </a:lnTo>
                  <a:lnTo>
                    <a:pt x="16619" y="8614"/>
                  </a:lnTo>
                  <a:lnTo>
                    <a:pt x="16692" y="8395"/>
                  </a:lnTo>
                  <a:lnTo>
                    <a:pt x="16717" y="8273"/>
                  </a:lnTo>
                  <a:lnTo>
                    <a:pt x="16717" y="8151"/>
                  </a:lnTo>
                  <a:lnTo>
                    <a:pt x="16717" y="8127"/>
                  </a:lnTo>
                  <a:lnTo>
                    <a:pt x="16717" y="8078"/>
                  </a:lnTo>
                  <a:lnTo>
                    <a:pt x="16717" y="8005"/>
                  </a:lnTo>
                  <a:lnTo>
                    <a:pt x="16692" y="7957"/>
                  </a:lnTo>
                  <a:lnTo>
                    <a:pt x="16644" y="7908"/>
                  </a:lnTo>
                  <a:lnTo>
                    <a:pt x="16327" y="7640"/>
                  </a:lnTo>
                  <a:lnTo>
                    <a:pt x="16011" y="7348"/>
                  </a:lnTo>
                  <a:lnTo>
                    <a:pt x="15451" y="6740"/>
                  </a:lnTo>
                  <a:lnTo>
                    <a:pt x="15232" y="6521"/>
                  </a:lnTo>
                  <a:lnTo>
                    <a:pt x="14989" y="6302"/>
                  </a:lnTo>
                  <a:lnTo>
                    <a:pt x="14527" y="5888"/>
                  </a:lnTo>
                  <a:lnTo>
                    <a:pt x="14381" y="5742"/>
                  </a:lnTo>
                  <a:lnTo>
                    <a:pt x="14283" y="5572"/>
                  </a:lnTo>
                  <a:lnTo>
                    <a:pt x="14210" y="5402"/>
                  </a:lnTo>
                  <a:lnTo>
                    <a:pt x="14162" y="5231"/>
                  </a:lnTo>
                  <a:lnTo>
                    <a:pt x="14162" y="5061"/>
                  </a:lnTo>
                  <a:lnTo>
                    <a:pt x="14186" y="4866"/>
                  </a:lnTo>
                  <a:lnTo>
                    <a:pt x="14259" y="4696"/>
                  </a:lnTo>
                  <a:lnTo>
                    <a:pt x="14381" y="4526"/>
                  </a:lnTo>
                  <a:lnTo>
                    <a:pt x="14478" y="4428"/>
                  </a:lnTo>
                  <a:lnTo>
                    <a:pt x="14600" y="4355"/>
                  </a:lnTo>
                  <a:lnTo>
                    <a:pt x="14746" y="4283"/>
                  </a:lnTo>
                  <a:lnTo>
                    <a:pt x="14892" y="4234"/>
                  </a:lnTo>
                  <a:lnTo>
                    <a:pt x="15476" y="4039"/>
                  </a:lnTo>
                  <a:lnTo>
                    <a:pt x="15719" y="3942"/>
                  </a:lnTo>
                  <a:lnTo>
                    <a:pt x="15938" y="3820"/>
                  </a:lnTo>
                  <a:lnTo>
                    <a:pt x="16108" y="3674"/>
                  </a:lnTo>
                  <a:lnTo>
                    <a:pt x="16230" y="3504"/>
                  </a:lnTo>
                  <a:lnTo>
                    <a:pt x="16352" y="3334"/>
                  </a:lnTo>
                  <a:lnTo>
                    <a:pt x="16425" y="3139"/>
                  </a:lnTo>
                  <a:lnTo>
                    <a:pt x="16473" y="2920"/>
                  </a:lnTo>
                  <a:lnTo>
                    <a:pt x="16498" y="2701"/>
                  </a:lnTo>
                  <a:lnTo>
                    <a:pt x="16522" y="2482"/>
                  </a:lnTo>
                  <a:lnTo>
                    <a:pt x="16498" y="2263"/>
                  </a:lnTo>
                  <a:lnTo>
                    <a:pt x="16449" y="2044"/>
                  </a:lnTo>
                  <a:lnTo>
                    <a:pt x="16376" y="1825"/>
                  </a:lnTo>
                  <a:lnTo>
                    <a:pt x="16303" y="1606"/>
                  </a:lnTo>
                  <a:lnTo>
                    <a:pt x="16206" y="1387"/>
                  </a:lnTo>
                  <a:lnTo>
                    <a:pt x="16084" y="1192"/>
                  </a:lnTo>
                  <a:lnTo>
                    <a:pt x="15938" y="998"/>
                  </a:lnTo>
                  <a:lnTo>
                    <a:pt x="15768" y="779"/>
                  </a:lnTo>
                  <a:lnTo>
                    <a:pt x="15573" y="608"/>
                  </a:lnTo>
                  <a:lnTo>
                    <a:pt x="15354" y="462"/>
                  </a:lnTo>
                  <a:lnTo>
                    <a:pt x="15111" y="341"/>
                  </a:lnTo>
                  <a:lnTo>
                    <a:pt x="14892" y="268"/>
                  </a:lnTo>
                  <a:lnTo>
                    <a:pt x="14648" y="195"/>
                  </a:lnTo>
                  <a:lnTo>
                    <a:pt x="14137" y="195"/>
                  </a:lnTo>
                  <a:lnTo>
                    <a:pt x="13894" y="219"/>
                  </a:lnTo>
                  <a:lnTo>
                    <a:pt x="13675" y="292"/>
                  </a:lnTo>
                  <a:lnTo>
                    <a:pt x="13432" y="389"/>
                  </a:lnTo>
                  <a:lnTo>
                    <a:pt x="13213" y="535"/>
                  </a:lnTo>
                  <a:lnTo>
                    <a:pt x="13018" y="681"/>
                  </a:lnTo>
                  <a:lnTo>
                    <a:pt x="12848" y="876"/>
                  </a:lnTo>
                  <a:lnTo>
                    <a:pt x="12702" y="1095"/>
                  </a:lnTo>
                  <a:lnTo>
                    <a:pt x="12580" y="1338"/>
                  </a:lnTo>
                  <a:lnTo>
                    <a:pt x="12459" y="1630"/>
                  </a:lnTo>
                  <a:lnTo>
                    <a:pt x="12337" y="1898"/>
                  </a:lnTo>
                  <a:lnTo>
                    <a:pt x="12191" y="2166"/>
                  </a:lnTo>
                  <a:lnTo>
                    <a:pt x="12118" y="2287"/>
                  </a:lnTo>
                  <a:lnTo>
                    <a:pt x="12021" y="2385"/>
                  </a:lnTo>
                  <a:lnTo>
                    <a:pt x="11850" y="2531"/>
                  </a:lnTo>
                  <a:lnTo>
                    <a:pt x="11680" y="2579"/>
                  </a:lnTo>
                  <a:lnTo>
                    <a:pt x="11510" y="2604"/>
                  </a:lnTo>
                  <a:lnTo>
                    <a:pt x="11339" y="2579"/>
                  </a:lnTo>
                  <a:lnTo>
                    <a:pt x="11169" y="2506"/>
                  </a:lnTo>
                  <a:lnTo>
                    <a:pt x="10999" y="2433"/>
                  </a:lnTo>
                  <a:lnTo>
                    <a:pt x="10853" y="2312"/>
                  </a:lnTo>
                  <a:lnTo>
                    <a:pt x="10707" y="2190"/>
                  </a:lnTo>
                  <a:lnTo>
                    <a:pt x="10488" y="1947"/>
                  </a:lnTo>
                  <a:lnTo>
                    <a:pt x="10269" y="1679"/>
                  </a:lnTo>
                  <a:lnTo>
                    <a:pt x="9855" y="1168"/>
                  </a:lnTo>
                  <a:lnTo>
                    <a:pt x="9636" y="900"/>
                  </a:lnTo>
                  <a:lnTo>
                    <a:pt x="9417" y="657"/>
                  </a:lnTo>
                  <a:lnTo>
                    <a:pt x="9174" y="414"/>
                  </a:lnTo>
                  <a:lnTo>
                    <a:pt x="8906" y="219"/>
                  </a:lnTo>
                  <a:lnTo>
                    <a:pt x="8857" y="122"/>
                  </a:lnTo>
                  <a:lnTo>
                    <a:pt x="8784" y="24"/>
                  </a:lnTo>
                  <a:lnTo>
                    <a:pt x="8663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pic>
        <p:nvPicPr>
          <p:cNvPr id="7" name="Picture 6" descr="Young business woman hand in pocket">
            <a:extLst>
              <a:ext uri="{FF2B5EF4-FFF2-40B4-BE49-F238E27FC236}">
                <a16:creationId xmlns:a16="http://schemas.microsoft.com/office/drawing/2014/main" id="{57590C41-0960-4F8B-9A3D-5F4A1C58D33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582" y="1308494"/>
            <a:ext cx="2503036" cy="8773953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3FBA9DD0-48D4-4E9F-A9DA-8D36806B617C}"/>
              </a:ext>
            </a:extLst>
          </p:cNvPr>
          <p:cNvSpPr txBox="1"/>
          <p:nvPr/>
        </p:nvSpPr>
        <p:spPr>
          <a:xfrm>
            <a:off x="4443018" y="300668"/>
            <a:ext cx="67597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latin typeface="Inter" panose="020B0502030000000004" pitchFamily="34" charset="0"/>
                <a:ea typeface="Inter" panose="020B0502030000000004" pitchFamily="34" charset="0"/>
              </a:rPr>
              <a:t>Preferred Team Role/s</a:t>
            </a:r>
          </a:p>
        </p:txBody>
      </p:sp>
      <p:grpSp>
        <p:nvGrpSpPr>
          <p:cNvPr id="15" name="Google Shape;250;p31">
            <a:extLst>
              <a:ext uri="{FF2B5EF4-FFF2-40B4-BE49-F238E27FC236}">
                <a16:creationId xmlns:a16="http://schemas.microsoft.com/office/drawing/2014/main" id="{A6891210-74C1-4608-A157-F39FC684011B}"/>
              </a:ext>
            </a:extLst>
          </p:cNvPr>
          <p:cNvGrpSpPr/>
          <p:nvPr/>
        </p:nvGrpSpPr>
        <p:grpSpPr>
          <a:xfrm rot="2698215">
            <a:off x="4014501" y="3449006"/>
            <a:ext cx="4584436" cy="1082374"/>
            <a:chOff x="4877339" y="2238203"/>
            <a:chExt cx="3040276" cy="574210"/>
          </a:xfrm>
        </p:grpSpPr>
        <p:sp>
          <p:nvSpPr>
            <p:cNvPr id="16" name="Google Shape;251;p31">
              <a:extLst>
                <a:ext uri="{FF2B5EF4-FFF2-40B4-BE49-F238E27FC236}">
                  <a16:creationId xmlns:a16="http://schemas.microsoft.com/office/drawing/2014/main" id="{CEB3798D-06DE-4F21-801A-E5043D4E5E83}"/>
                </a:ext>
              </a:extLst>
            </p:cNvPr>
            <p:cNvSpPr/>
            <p:nvPr/>
          </p:nvSpPr>
          <p:spPr>
            <a:xfrm rot="2700000">
              <a:off x="6116614" y="1011412"/>
              <a:ext cx="561726" cy="3040276"/>
            </a:xfrm>
            <a:prstGeom prst="roundRect">
              <a:avLst>
                <a:gd name="adj" fmla="val 50000"/>
              </a:avLst>
            </a:pr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" name="Google Shape;253;p31">
              <a:extLst>
                <a:ext uri="{FF2B5EF4-FFF2-40B4-BE49-F238E27FC236}">
                  <a16:creationId xmlns:a16="http://schemas.microsoft.com/office/drawing/2014/main" id="{C4600AF0-8AC2-4F0C-AB25-65ACDAE0E627}"/>
                </a:ext>
              </a:extLst>
            </p:cNvPr>
            <p:cNvSpPr txBox="1"/>
            <p:nvPr/>
          </p:nvSpPr>
          <p:spPr>
            <a:xfrm rot="-2700000">
              <a:off x="5323969" y="2238203"/>
              <a:ext cx="2341513" cy="39329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2400" b="1" dirty="0">
                  <a:solidFill>
                    <a:schemeClr val="dk1"/>
                  </a:solidFill>
                  <a:latin typeface="Playfair Display Regular"/>
                  <a:ea typeface="Playfair Display Regular"/>
                  <a:cs typeface="Playfair Display Regular"/>
                  <a:sym typeface="Playfair Display Regular"/>
                </a:rPr>
                <a:t>Specialist (SP)</a:t>
              </a:r>
              <a:endParaRPr sz="2400" b="1" dirty="0">
                <a:solidFill>
                  <a:schemeClr val="dk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endParaRPr>
            </a:p>
          </p:txBody>
        </p:sp>
      </p:grpSp>
      <p:sp>
        <p:nvSpPr>
          <p:cNvPr id="19" name="Google Shape;684;p50">
            <a:extLst>
              <a:ext uri="{FF2B5EF4-FFF2-40B4-BE49-F238E27FC236}">
                <a16:creationId xmlns:a16="http://schemas.microsoft.com/office/drawing/2014/main" id="{D97165CF-60BA-4908-A92E-0B5DF7CE997E}"/>
              </a:ext>
            </a:extLst>
          </p:cNvPr>
          <p:cNvSpPr/>
          <p:nvPr/>
        </p:nvSpPr>
        <p:spPr>
          <a:xfrm>
            <a:off x="4376090" y="3733611"/>
            <a:ext cx="586358" cy="529811"/>
          </a:xfrm>
          <a:custGeom>
            <a:avLst/>
            <a:gdLst/>
            <a:ahLst/>
            <a:cxnLst/>
            <a:rect l="l" t="t" r="r" b="b"/>
            <a:pathLst>
              <a:path w="17813" h="14479" extrusionOk="0">
                <a:moveTo>
                  <a:pt x="9904" y="1387"/>
                </a:moveTo>
                <a:lnTo>
                  <a:pt x="10074" y="1412"/>
                </a:lnTo>
                <a:lnTo>
                  <a:pt x="10245" y="1460"/>
                </a:lnTo>
                <a:lnTo>
                  <a:pt x="10391" y="1509"/>
                </a:lnTo>
                <a:lnTo>
                  <a:pt x="10464" y="1558"/>
                </a:lnTo>
                <a:lnTo>
                  <a:pt x="10537" y="1631"/>
                </a:lnTo>
                <a:lnTo>
                  <a:pt x="10610" y="1777"/>
                </a:lnTo>
                <a:lnTo>
                  <a:pt x="9880" y="1728"/>
                </a:lnTo>
                <a:lnTo>
                  <a:pt x="9150" y="1704"/>
                </a:lnTo>
                <a:lnTo>
                  <a:pt x="7057" y="1728"/>
                </a:lnTo>
                <a:lnTo>
                  <a:pt x="7082" y="1606"/>
                </a:lnTo>
                <a:lnTo>
                  <a:pt x="7179" y="1509"/>
                </a:lnTo>
                <a:lnTo>
                  <a:pt x="7276" y="1436"/>
                </a:lnTo>
                <a:lnTo>
                  <a:pt x="7422" y="1412"/>
                </a:lnTo>
                <a:lnTo>
                  <a:pt x="7568" y="1387"/>
                </a:lnTo>
                <a:lnTo>
                  <a:pt x="7714" y="1387"/>
                </a:lnTo>
                <a:lnTo>
                  <a:pt x="7982" y="1412"/>
                </a:lnTo>
                <a:lnTo>
                  <a:pt x="8980" y="1412"/>
                </a:lnTo>
                <a:lnTo>
                  <a:pt x="9344" y="1387"/>
                </a:lnTo>
                <a:close/>
                <a:moveTo>
                  <a:pt x="9393" y="414"/>
                </a:moveTo>
                <a:lnTo>
                  <a:pt x="9880" y="463"/>
                </a:lnTo>
                <a:lnTo>
                  <a:pt x="10123" y="511"/>
                </a:lnTo>
                <a:lnTo>
                  <a:pt x="10342" y="560"/>
                </a:lnTo>
                <a:lnTo>
                  <a:pt x="10561" y="633"/>
                </a:lnTo>
                <a:lnTo>
                  <a:pt x="10756" y="730"/>
                </a:lnTo>
                <a:lnTo>
                  <a:pt x="10926" y="852"/>
                </a:lnTo>
                <a:lnTo>
                  <a:pt x="11072" y="974"/>
                </a:lnTo>
                <a:lnTo>
                  <a:pt x="11194" y="1144"/>
                </a:lnTo>
                <a:lnTo>
                  <a:pt x="11291" y="1339"/>
                </a:lnTo>
                <a:lnTo>
                  <a:pt x="11364" y="1558"/>
                </a:lnTo>
                <a:lnTo>
                  <a:pt x="11364" y="1825"/>
                </a:lnTo>
                <a:lnTo>
                  <a:pt x="10999" y="1801"/>
                </a:lnTo>
                <a:lnTo>
                  <a:pt x="10999" y="1679"/>
                </a:lnTo>
                <a:lnTo>
                  <a:pt x="10975" y="1582"/>
                </a:lnTo>
                <a:lnTo>
                  <a:pt x="10926" y="1485"/>
                </a:lnTo>
                <a:lnTo>
                  <a:pt x="10877" y="1387"/>
                </a:lnTo>
                <a:lnTo>
                  <a:pt x="10707" y="1217"/>
                </a:lnTo>
                <a:lnTo>
                  <a:pt x="10537" y="1095"/>
                </a:lnTo>
                <a:lnTo>
                  <a:pt x="10293" y="1022"/>
                </a:lnTo>
                <a:lnTo>
                  <a:pt x="10050" y="974"/>
                </a:lnTo>
                <a:lnTo>
                  <a:pt x="9807" y="949"/>
                </a:lnTo>
                <a:lnTo>
                  <a:pt x="9539" y="925"/>
                </a:lnTo>
                <a:lnTo>
                  <a:pt x="9004" y="974"/>
                </a:lnTo>
                <a:lnTo>
                  <a:pt x="8493" y="998"/>
                </a:lnTo>
                <a:lnTo>
                  <a:pt x="8152" y="998"/>
                </a:lnTo>
                <a:lnTo>
                  <a:pt x="7787" y="974"/>
                </a:lnTo>
                <a:lnTo>
                  <a:pt x="7593" y="974"/>
                </a:lnTo>
                <a:lnTo>
                  <a:pt x="7422" y="998"/>
                </a:lnTo>
                <a:lnTo>
                  <a:pt x="7252" y="1047"/>
                </a:lnTo>
                <a:lnTo>
                  <a:pt x="7082" y="1095"/>
                </a:lnTo>
                <a:lnTo>
                  <a:pt x="6911" y="1217"/>
                </a:lnTo>
                <a:lnTo>
                  <a:pt x="6790" y="1363"/>
                </a:lnTo>
                <a:lnTo>
                  <a:pt x="6741" y="1460"/>
                </a:lnTo>
                <a:lnTo>
                  <a:pt x="6692" y="1558"/>
                </a:lnTo>
                <a:lnTo>
                  <a:pt x="6692" y="1631"/>
                </a:lnTo>
                <a:lnTo>
                  <a:pt x="6692" y="1728"/>
                </a:lnTo>
                <a:lnTo>
                  <a:pt x="6181" y="1728"/>
                </a:lnTo>
                <a:lnTo>
                  <a:pt x="6206" y="1436"/>
                </a:lnTo>
                <a:lnTo>
                  <a:pt x="6230" y="1290"/>
                </a:lnTo>
                <a:lnTo>
                  <a:pt x="6303" y="1168"/>
                </a:lnTo>
                <a:lnTo>
                  <a:pt x="6425" y="998"/>
                </a:lnTo>
                <a:lnTo>
                  <a:pt x="6571" y="876"/>
                </a:lnTo>
                <a:lnTo>
                  <a:pt x="6765" y="779"/>
                </a:lnTo>
                <a:lnTo>
                  <a:pt x="6936" y="706"/>
                </a:lnTo>
                <a:lnTo>
                  <a:pt x="7301" y="584"/>
                </a:lnTo>
                <a:lnTo>
                  <a:pt x="7690" y="487"/>
                </a:lnTo>
                <a:lnTo>
                  <a:pt x="8079" y="438"/>
                </a:lnTo>
                <a:lnTo>
                  <a:pt x="8493" y="414"/>
                </a:lnTo>
                <a:close/>
                <a:moveTo>
                  <a:pt x="17131" y="2336"/>
                </a:moveTo>
                <a:lnTo>
                  <a:pt x="17179" y="2604"/>
                </a:lnTo>
                <a:lnTo>
                  <a:pt x="16839" y="2945"/>
                </a:lnTo>
                <a:lnTo>
                  <a:pt x="16790" y="2482"/>
                </a:lnTo>
                <a:lnTo>
                  <a:pt x="16936" y="2336"/>
                </a:lnTo>
                <a:close/>
                <a:moveTo>
                  <a:pt x="17179" y="2969"/>
                </a:moveTo>
                <a:lnTo>
                  <a:pt x="17155" y="3431"/>
                </a:lnTo>
                <a:lnTo>
                  <a:pt x="16888" y="3577"/>
                </a:lnTo>
                <a:lnTo>
                  <a:pt x="16888" y="3455"/>
                </a:lnTo>
                <a:lnTo>
                  <a:pt x="16863" y="3310"/>
                </a:lnTo>
                <a:lnTo>
                  <a:pt x="17009" y="3188"/>
                </a:lnTo>
                <a:lnTo>
                  <a:pt x="17131" y="3042"/>
                </a:lnTo>
                <a:lnTo>
                  <a:pt x="17179" y="2969"/>
                </a:lnTo>
                <a:close/>
                <a:moveTo>
                  <a:pt x="17155" y="3626"/>
                </a:moveTo>
                <a:lnTo>
                  <a:pt x="17155" y="4064"/>
                </a:lnTo>
                <a:lnTo>
                  <a:pt x="16936" y="4234"/>
                </a:lnTo>
                <a:lnTo>
                  <a:pt x="16912" y="3869"/>
                </a:lnTo>
                <a:lnTo>
                  <a:pt x="17033" y="3747"/>
                </a:lnTo>
                <a:lnTo>
                  <a:pt x="17155" y="3626"/>
                </a:lnTo>
                <a:close/>
                <a:moveTo>
                  <a:pt x="17155" y="4258"/>
                </a:moveTo>
                <a:lnTo>
                  <a:pt x="17179" y="4599"/>
                </a:lnTo>
                <a:lnTo>
                  <a:pt x="16912" y="4769"/>
                </a:lnTo>
                <a:lnTo>
                  <a:pt x="16936" y="4526"/>
                </a:lnTo>
                <a:lnTo>
                  <a:pt x="17155" y="4258"/>
                </a:lnTo>
                <a:close/>
                <a:moveTo>
                  <a:pt x="1509" y="2093"/>
                </a:moveTo>
                <a:lnTo>
                  <a:pt x="2045" y="2117"/>
                </a:lnTo>
                <a:lnTo>
                  <a:pt x="4332" y="2190"/>
                </a:lnTo>
                <a:lnTo>
                  <a:pt x="5524" y="2239"/>
                </a:lnTo>
                <a:lnTo>
                  <a:pt x="6741" y="2239"/>
                </a:lnTo>
                <a:lnTo>
                  <a:pt x="9150" y="2215"/>
                </a:lnTo>
                <a:lnTo>
                  <a:pt x="9734" y="2215"/>
                </a:lnTo>
                <a:lnTo>
                  <a:pt x="10293" y="2239"/>
                </a:lnTo>
                <a:lnTo>
                  <a:pt x="11437" y="2312"/>
                </a:lnTo>
                <a:lnTo>
                  <a:pt x="12581" y="2385"/>
                </a:lnTo>
                <a:lnTo>
                  <a:pt x="13165" y="2409"/>
                </a:lnTo>
                <a:lnTo>
                  <a:pt x="13724" y="2409"/>
                </a:lnTo>
                <a:lnTo>
                  <a:pt x="14819" y="2361"/>
                </a:lnTo>
                <a:lnTo>
                  <a:pt x="15379" y="2361"/>
                </a:lnTo>
                <a:lnTo>
                  <a:pt x="15914" y="2336"/>
                </a:lnTo>
                <a:lnTo>
                  <a:pt x="16450" y="2361"/>
                </a:lnTo>
                <a:lnTo>
                  <a:pt x="16304" y="2458"/>
                </a:lnTo>
                <a:lnTo>
                  <a:pt x="16133" y="2555"/>
                </a:lnTo>
                <a:lnTo>
                  <a:pt x="15987" y="2653"/>
                </a:lnTo>
                <a:lnTo>
                  <a:pt x="15914" y="2726"/>
                </a:lnTo>
                <a:lnTo>
                  <a:pt x="15841" y="2799"/>
                </a:lnTo>
                <a:lnTo>
                  <a:pt x="15817" y="2872"/>
                </a:lnTo>
                <a:lnTo>
                  <a:pt x="15793" y="2969"/>
                </a:lnTo>
                <a:lnTo>
                  <a:pt x="15817" y="3018"/>
                </a:lnTo>
                <a:lnTo>
                  <a:pt x="15866" y="3042"/>
                </a:lnTo>
                <a:lnTo>
                  <a:pt x="15963" y="3042"/>
                </a:lnTo>
                <a:lnTo>
                  <a:pt x="16036" y="3018"/>
                </a:lnTo>
                <a:lnTo>
                  <a:pt x="16206" y="2920"/>
                </a:lnTo>
                <a:lnTo>
                  <a:pt x="16523" y="2677"/>
                </a:lnTo>
                <a:lnTo>
                  <a:pt x="16571" y="2653"/>
                </a:lnTo>
                <a:lnTo>
                  <a:pt x="16644" y="3091"/>
                </a:lnTo>
                <a:lnTo>
                  <a:pt x="16596" y="3139"/>
                </a:lnTo>
                <a:lnTo>
                  <a:pt x="16133" y="3407"/>
                </a:lnTo>
                <a:lnTo>
                  <a:pt x="15939" y="3577"/>
                </a:lnTo>
                <a:lnTo>
                  <a:pt x="15866" y="3674"/>
                </a:lnTo>
                <a:lnTo>
                  <a:pt x="15793" y="3772"/>
                </a:lnTo>
                <a:lnTo>
                  <a:pt x="15793" y="3820"/>
                </a:lnTo>
                <a:lnTo>
                  <a:pt x="15793" y="3869"/>
                </a:lnTo>
                <a:lnTo>
                  <a:pt x="15841" y="3893"/>
                </a:lnTo>
                <a:lnTo>
                  <a:pt x="15890" y="3893"/>
                </a:lnTo>
                <a:lnTo>
                  <a:pt x="16085" y="3820"/>
                </a:lnTo>
                <a:lnTo>
                  <a:pt x="16304" y="3723"/>
                </a:lnTo>
                <a:lnTo>
                  <a:pt x="16498" y="3601"/>
                </a:lnTo>
                <a:lnTo>
                  <a:pt x="16669" y="3455"/>
                </a:lnTo>
                <a:lnTo>
                  <a:pt x="16693" y="3699"/>
                </a:lnTo>
                <a:lnTo>
                  <a:pt x="16158" y="4039"/>
                </a:lnTo>
                <a:lnTo>
                  <a:pt x="15963" y="4185"/>
                </a:lnTo>
                <a:lnTo>
                  <a:pt x="15744" y="4356"/>
                </a:lnTo>
                <a:lnTo>
                  <a:pt x="15647" y="4453"/>
                </a:lnTo>
                <a:lnTo>
                  <a:pt x="15574" y="4575"/>
                </a:lnTo>
                <a:lnTo>
                  <a:pt x="15525" y="4672"/>
                </a:lnTo>
                <a:lnTo>
                  <a:pt x="15525" y="4794"/>
                </a:lnTo>
                <a:lnTo>
                  <a:pt x="15549" y="4818"/>
                </a:lnTo>
                <a:lnTo>
                  <a:pt x="15574" y="4842"/>
                </a:lnTo>
                <a:lnTo>
                  <a:pt x="15647" y="4867"/>
                </a:lnTo>
                <a:lnTo>
                  <a:pt x="15744" y="4818"/>
                </a:lnTo>
                <a:lnTo>
                  <a:pt x="15841" y="4769"/>
                </a:lnTo>
                <a:lnTo>
                  <a:pt x="15987" y="4599"/>
                </a:lnTo>
                <a:lnTo>
                  <a:pt x="16255" y="4356"/>
                </a:lnTo>
                <a:lnTo>
                  <a:pt x="16547" y="4137"/>
                </a:lnTo>
                <a:lnTo>
                  <a:pt x="16693" y="4039"/>
                </a:lnTo>
                <a:lnTo>
                  <a:pt x="16693" y="4404"/>
                </a:lnTo>
                <a:lnTo>
                  <a:pt x="16255" y="4672"/>
                </a:lnTo>
                <a:lnTo>
                  <a:pt x="16036" y="4818"/>
                </a:lnTo>
                <a:lnTo>
                  <a:pt x="15841" y="4964"/>
                </a:lnTo>
                <a:lnTo>
                  <a:pt x="15647" y="5134"/>
                </a:lnTo>
                <a:lnTo>
                  <a:pt x="15574" y="5232"/>
                </a:lnTo>
                <a:lnTo>
                  <a:pt x="15525" y="5329"/>
                </a:lnTo>
                <a:lnTo>
                  <a:pt x="15525" y="5378"/>
                </a:lnTo>
                <a:lnTo>
                  <a:pt x="15549" y="5402"/>
                </a:lnTo>
                <a:lnTo>
                  <a:pt x="15574" y="5426"/>
                </a:lnTo>
                <a:lnTo>
                  <a:pt x="15622" y="5426"/>
                </a:lnTo>
                <a:lnTo>
                  <a:pt x="15744" y="5378"/>
                </a:lnTo>
                <a:lnTo>
                  <a:pt x="15866" y="5329"/>
                </a:lnTo>
                <a:lnTo>
                  <a:pt x="16109" y="5159"/>
                </a:lnTo>
                <a:lnTo>
                  <a:pt x="16571" y="4818"/>
                </a:lnTo>
                <a:lnTo>
                  <a:pt x="16669" y="4745"/>
                </a:lnTo>
                <a:lnTo>
                  <a:pt x="16669" y="4745"/>
                </a:lnTo>
                <a:lnTo>
                  <a:pt x="16644" y="4964"/>
                </a:lnTo>
                <a:lnTo>
                  <a:pt x="16328" y="5207"/>
                </a:lnTo>
                <a:lnTo>
                  <a:pt x="16133" y="5378"/>
                </a:lnTo>
                <a:lnTo>
                  <a:pt x="15914" y="5572"/>
                </a:lnTo>
                <a:lnTo>
                  <a:pt x="15817" y="5694"/>
                </a:lnTo>
                <a:lnTo>
                  <a:pt x="15744" y="5791"/>
                </a:lnTo>
                <a:lnTo>
                  <a:pt x="15695" y="5913"/>
                </a:lnTo>
                <a:lnTo>
                  <a:pt x="15720" y="6035"/>
                </a:lnTo>
                <a:lnTo>
                  <a:pt x="15403" y="6083"/>
                </a:lnTo>
                <a:lnTo>
                  <a:pt x="15136" y="6108"/>
                </a:lnTo>
                <a:lnTo>
                  <a:pt x="14089" y="6108"/>
                </a:lnTo>
                <a:lnTo>
                  <a:pt x="13554" y="6059"/>
                </a:lnTo>
                <a:lnTo>
                  <a:pt x="13019" y="6059"/>
                </a:lnTo>
                <a:lnTo>
                  <a:pt x="11340" y="6108"/>
                </a:lnTo>
                <a:lnTo>
                  <a:pt x="10318" y="6108"/>
                </a:lnTo>
                <a:lnTo>
                  <a:pt x="10001" y="6156"/>
                </a:lnTo>
                <a:lnTo>
                  <a:pt x="9928" y="5962"/>
                </a:lnTo>
                <a:lnTo>
                  <a:pt x="9831" y="5791"/>
                </a:lnTo>
                <a:lnTo>
                  <a:pt x="9709" y="5670"/>
                </a:lnTo>
                <a:lnTo>
                  <a:pt x="9539" y="5548"/>
                </a:lnTo>
                <a:lnTo>
                  <a:pt x="9417" y="5499"/>
                </a:lnTo>
                <a:lnTo>
                  <a:pt x="9296" y="5475"/>
                </a:lnTo>
                <a:lnTo>
                  <a:pt x="9028" y="5426"/>
                </a:lnTo>
                <a:lnTo>
                  <a:pt x="8882" y="5451"/>
                </a:lnTo>
                <a:lnTo>
                  <a:pt x="8761" y="5451"/>
                </a:lnTo>
                <a:lnTo>
                  <a:pt x="8615" y="5499"/>
                </a:lnTo>
                <a:lnTo>
                  <a:pt x="8517" y="5548"/>
                </a:lnTo>
                <a:lnTo>
                  <a:pt x="8420" y="5572"/>
                </a:lnTo>
                <a:lnTo>
                  <a:pt x="8323" y="5597"/>
                </a:lnTo>
                <a:lnTo>
                  <a:pt x="8225" y="5645"/>
                </a:lnTo>
                <a:lnTo>
                  <a:pt x="8128" y="5718"/>
                </a:lnTo>
                <a:lnTo>
                  <a:pt x="8055" y="5816"/>
                </a:lnTo>
                <a:lnTo>
                  <a:pt x="7982" y="5913"/>
                </a:lnTo>
                <a:lnTo>
                  <a:pt x="7933" y="6059"/>
                </a:lnTo>
                <a:lnTo>
                  <a:pt x="7885" y="6205"/>
                </a:lnTo>
                <a:lnTo>
                  <a:pt x="7568" y="6229"/>
                </a:lnTo>
                <a:lnTo>
                  <a:pt x="7228" y="6229"/>
                </a:lnTo>
                <a:lnTo>
                  <a:pt x="6546" y="6205"/>
                </a:lnTo>
                <a:lnTo>
                  <a:pt x="5865" y="6181"/>
                </a:lnTo>
                <a:lnTo>
                  <a:pt x="5524" y="6156"/>
                </a:lnTo>
                <a:lnTo>
                  <a:pt x="5208" y="6181"/>
                </a:lnTo>
                <a:lnTo>
                  <a:pt x="4551" y="6205"/>
                </a:lnTo>
                <a:lnTo>
                  <a:pt x="3918" y="6205"/>
                </a:lnTo>
                <a:lnTo>
                  <a:pt x="3310" y="6181"/>
                </a:lnTo>
                <a:lnTo>
                  <a:pt x="2994" y="6156"/>
                </a:lnTo>
                <a:lnTo>
                  <a:pt x="2677" y="6108"/>
                </a:lnTo>
                <a:lnTo>
                  <a:pt x="2385" y="6035"/>
                </a:lnTo>
                <a:lnTo>
                  <a:pt x="2118" y="5962"/>
                </a:lnTo>
                <a:lnTo>
                  <a:pt x="1850" y="5840"/>
                </a:lnTo>
                <a:lnTo>
                  <a:pt x="1631" y="5718"/>
                </a:lnTo>
                <a:lnTo>
                  <a:pt x="1412" y="5548"/>
                </a:lnTo>
                <a:lnTo>
                  <a:pt x="1242" y="5329"/>
                </a:lnTo>
                <a:lnTo>
                  <a:pt x="1096" y="5110"/>
                </a:lnTo>
                <a:lnTo>
                  <a:pt x="974" y="4818"/>
                </a:lnTo>
                <a:lnTo>
                  <a:pt x="901" y="4477"/>
                </a:lnTo>
                <a:lnTo>
                  <a:pt x="877" y="4137"/>
                </a:lnTo>
                <a:lnTo>
                  <a:pt x="901" y="3796"/>
                </a:lnTo>
                <a:lnTo>
                  <a:pt x="926" y="3455"/>
                </a:lnTo>
                <a:lnTo>
                  <a:pt x="974" y="2774"/>
                </a:lnTo>
                <a:lnTo>
                  <a:pt x="974" y="2434"/>
                </a:lnTo>
                <a:lnTo>
                  <a:pt x="950" y="2093"/>
                </a:lnTo>
                <a:close/>
                <a:moveTo>
                  <a:pt x="17155" y="5767"/>
                </a:moveTo>
                <a:lnTo>
                  <a:pt x="17106" y="5864"/>
                </a:lnTo>
                <a:lnTo>
                  <a:pt x="17033" y="5986"/>
                </a:lnTo>
                <a:lnTo>
                  <a:pt x="16961" y="6083"/>
                </a:lnTo>
                <a:lnTo>
                  <a:pt x="16863" y="6181"/>
                </a:lnTo>
                <a:lnTo>
                  <a:pt x="16717" y="6302"/>
                </a:lnTo>
                <a:lnTo>
                  <a:pt x="16523" y="6400"/>
                </a:lnTo>
                <a:lnTo>
                  <a:pt x="16523" y="6400"/>
                </a:lnTo>
                <a:lnTo>
                  <a:pt x="16669" y="6229"/>
                </a:lnTo>
                <a:lnTo>
                  <a:pt x="17155" y="5767"/>
                </a:lnTo>
                <a:close/>
                <a:moveTo>
                  <a:pt x="877" y="2093"/>
                </a:moveTo>
                <a:lnTo>
                  <a:pt x="804" y="2434"/>
                </a:lnTo>
                <a:lnTo>
                  <a:pt x="755" y="2799"/>
                </a:lnTo>
                <a:lnTo>
                  <a:pt x="707" y="3164"/>
                </a:lnTo>
                <a:lnTo>
                  <a:pt x="682" y="3553"/>
                </a:lnTo>
                <a:lnTo>
                  <a:pt x="682" y="3918"/>
                </a:lnTo>
                <a:lnTo>
                  <a:pt x="707" y="4283"/>
                </a:lnTo>
                <a:lnTo>
                  <a:pt x="780" y="4648"/>
                </a:lnTo>
                <a:lnTo>
                  <a:pt x="853" y="4988"/>
                </a:lnTo>
                <a:lnTo>
                  <a:pt x="950" y="5232"/>
                </a:lnTo>
                <a:lnTo>
                  <a:pt x="1072" y="5426"/>
                </a:lnTo>
                <a:lnTo>
                  <a:pt x="1242" y="5621"/>
                </a:lnTo>
                <a:lnTo>
                  <a:pt x="1412" y="5767"/>
                </a:lnTo>
                <a:lnTo>
                  <a:pt x="1607" y="5913"/>
                </a:lnTo>
                <a:lnTo>
                  <a:pt x="1801" y="6035"/>
                </a:lnTo>
                <a:lnTo>
                  <a:pt x="2045" y="6132"/>
                </a:lnTo>
                <a:lnTo>
                  <a:pt x="2264" y="6205"/>
                </a:lnTo>
                <a:lnTo>
                  <a:pt x="2580" y="6302"/>
                </a:lnTo>
                <a:lnTo>
                  <a:pt x="2896" y="6351"/>
                </a:lnTo>
                <a:lnTo>
                  <a:pt x="3213" y="6351"/>
                </a:lnTo>
                <a:lnTo>
                  <a:pt x="3553" y="6375"/>
                </a:lnTo>
                <a:lnTo>
                  <a:pt x="4210" y="6327"/>
                </a:lnTo>
                <a:lnTo>
                  <a:pt x="4843" y="6302"/>
                </a:lnTo>
                <a:lnTo>
                  <a:pt x="5695" y="6254"/>
                </a:lnTo>
                <a:lnTo>
                  <a:pt x="6108" y="6254"/>
                </a:lnTo>
                <a:lnTo>
                  <a:pt x="6546" y="6278"/>
                </a:lnTo>
                <a:lnTo>
                  <a:pt x="7203" y="6327"/>
                </a:lnTo>
                <a:lnTo>
                  <a:pt x="7544" y="6327"/>
                </a:lnTo>
                <a:lnTo>
                  <a:pt x="7860" y="6302"/>
                </a:lnTo>
                <a:lnTo>
                  <a:pt x="7836" y="6521"/>
                </a:lnTo>
                <a:lnTo>
                  <a:pt x="7812" y="6521"/>
                </a:lnTo>
                <a:lnTo>
                  <a:pt x="6133" y="6546"/>
                </a:lnTo>
                <a:lnTo>
                  <a:pt x="4454" y="6570"/>
                </a:lnTo>
                <a:lnTo>
                  <a:pt x="2921" y="6546"/>
                </a:lnTo>
                <a:lnTo>
                  <a:pt x="2142" y="6546"/>
                </a:lnTo>
                <a:lnTo>
                  <a:pt x="1753" y="6521"/>
                </a:lnTo>
                <a:lnTo>
                  <a:pt x="1388" y="6473"/>
                </a:lnTo>
                <a:lnTo>
                  <a:pt x="1242" y="6424"/>
                </a:lnTo>
                <a:lnTo>
                  <a:pt x="1096" y="6351"/>
                </a:lnTo>
                <a:lnTo>
                  <a:pt x="974" y="6254"/>
                </a:lnTo>
                <a:lnTo>
                  <a:pt x="877" y="6132"/>
                </a:lnTo>
                <a:lnTo>
                  <a:pt x="780" y="6010"/>
                </a:lnTo>
                <a:lnTo>
                  <a:pt x="731" y="5864"/>
                </a:lnTo>
                <a:lnTo>
                  <a:pt x="609" y="5548"/>
                </a:lnTo>
                <a:lnTo>
                  <a:pt x="536" y="5207"/>
                </a:lnTo>
                <a:lnTo>
                  <a:pt x="512" y="4867"/>
                </a:lnTo>
                <a:lnTo>
                  <a:pt x="488" y="4234"/>
                </a:lnTo>
                <a:lnTo>
                  <a:pt x="463" y="3577"/>
                </a:lnTo>
                <a:lnTo>
                  <a:pt x="488" y="2896"/>
                </a:lnTo>
                <a:lnTo>
                  <a:pt x="488" y="2531"/>
                </a:lnTo>
                <a:lnTo>
                  <a:pt x="463" y="2312"/>
                </a:lnTo>
                <a:lnTo>
                  <a:pt x="439" y="2142"/>
                </a:lnTo>
                <a:lnTo>
                  <a:pt x="877" y="2093"/>
                </a:lnTo>
                <a:close/>
                <a:moveTo>
                  <a:pt x="17179" y="4842"/>
                </a:moveTo>
                <a:lnTo>
                  <a:pt x="17204" y="4964"/>
                </a:lnTo>
                <a:lnTo>
                  <a:pt x="17204" y="5183"/>
                </a:lnTo>
                <a:lnTo>
                  <a:pt x="17204" y="5378"/>
                </a:lnTo>
                <a:lnTo>
                  <a:pt x="16888" y="5597"/>
                </a:lnTo>
                <a:lnTo>
                  <a:pt x="16571" y="5864"/>
                </a:lnTo>
                <a:lnTo>
                  <a:pt x="16401" y="5986"/>
                </a:lnTo>
                <a:lnTo>
                  <a:pt x="16206" y="6132"/>
                </a:lnTo>
                <a:lnTo>
                  <a:pt x="16133" y="6229"/>
                </a:lnTo>
                <a:lnTo>
                  <a:pt x="16060" y="6327"/>
                </a:lnTo>
                <a:lnTo>
                  <a:pt x="16012" y="6424"/>
                </a:lnTo>
                <a:lnTo>
                  <a:pt x="15987" y="6521"/>
                </a:lnTo>
                <a:lnTo>
                  <a:pt x="15744" y="6546"/>
                </a:lnTo>
                <a:lnTo>
                  <a:pt x="15209" y="6570"/>
                </a:lnTo>
                <a:lnTo>
                  <a:pt x="14673" y="6546"/>
                </a:lnTo>
                <a:lnTo>
                  <a:pt x="14138" y="6521"/>
                </a:lnTo>
                <a:lnTo>
                  <a:pt x="13603" y="6521"/>
                </a:lnTo>
                <a:lnTo>
                  <a:pt x="11778" y="6546"/>
                </a:lnTo>
                <a:lnTo>
                  <a:pt x="10488" y="6546"/>
                </a:lnTo>
                <a:lnTo>
                  <a:pt x="10269" y="6570"/>
                </a:lnTo>
                <a:lnTo>
                  <a:pt x="10074" y="6619"/>
                </a:lnTo>
                <a:lnTo>
                  <a:pt x="10050" y="6327"/>
                </a:lnTo>
                <a:lnTo>
                  <a:pt x="10415" y="6351"/>
                </a:lnTo>
                <a:lnTo>
                  <a:pt x="10780" y="6327"/>
                </a:lnTo>
                <a:lnTo>
                  <a:pt x="11510" y="6302"/>
                </a:lnTo>
                <a:lnTo>
                  <a:pt x="12459" y="6254"/>
                </a:lnTo>
                <a:lnTo>
                  <a:pt x="13384" y="6254"/>
                </a:lnTo>
                <a:lnTo>
                  <a:pt x="13968" y="6278"/>
                </a:lnTo>
                <a:lnTo>
                  <a:pt x="14552" y="6302"/>
                </a:lnTo>
                <a:lnTo>
                  <a:pt x="15428" y="6302"/>
                </a:lnTo>
                <a:lnTo>
                  <a:pt x="15720" y="6254"/>
                </a:lnTo>
                <a:lnTo>
                  <a:pt x="15963" y="6205"/>
                </a:lnTo>
                <a:lnTo>
                  <a:pt x="16158" y="6132"/>
                </a:lnTo>
                <a:lnTo>
                  <a:pt x="16328" y="6010"/>
                </a:lnTo>
                <a:lnTo>
                  <a:pt x="16450" y="5889"/>
                </a:lnTo>
                <a:lnTo>
                  <a:pt x="16571" y="5743"/>
                </a:lnTo>
                <a:lnTo>
                  <a:pt x="16669" y="5572"/>
                </a:lnTo>
                <a:lnTo>
                  <a:pt x="16766" y="5402"/>
                </a:lnTo>
                <a:lnTo>
                  <a:pt x="16815" y="5207"/>
                </a:lnTo>
                <a:lnTo>
                  <a:pt x="17179" y="4842"/>
                </a:lnTo>
                <a:close/>
                <a:moveTo>
                  <a:pt x="9174" y="5937"/>
                </a:moveTo>
                <a:lnTo>
                  <a:pt x="9296" y="5986"/>
                </a:lnTo>
                <a:lnTo>
                  <a:pt x="9417" y="6059"/>
                </a:lnTo>
                <a:lnTo>
                  <a:pt x="9515" y="6181"/>
                </a:lnTo>
                <a:lnTo>
                  <a:pt x="9588" y="6351"/>
                </a:lnTo>
                <a:lnTo>
                  <a:pt x="9612" y="6521"/>
                </a:lnTo>
                <a:lnTo>
                  <a:pt x="9612" y="6692"/>
                </a:lnTo>
                <a:lnTo>
                  <a:pt x="9612" y="6911"/>
                </a:lnTo>
                <a:lnTo>
                  <a:pt x="9588" y="7105"/>
                </a:lnTo>
                <a:lnTo>
                  <a:pt x="9515" y="7300"/>
                </a:lnTo>
                <a:lnTo>
                  <a:pt x="9442" y="7470"/>
                </a:lnTo>
                <a:lnTo>
                  <a:pt x="9320" y="7592"/>
                </a:lnTo>
                <a:lnTo>
                  <a:pt x="9247" y="7665"/>
                </a:lnTo>
                <a:lnTo>
                  <a:pt x="9174" y="7689"/>
                </a:lnTo>
                <a:lnTo>
                  <a:pt x="9077" y="7714"/>
                </a:lnTo>
                <a:lnTo>
                  <a:pt x="8834" y="7714"/>
                </a:lnTo>
                <a:lnTo>
                  <a:pt x="8736" y="7689"/>
                </a:lnTo>
                <a:lnTo>
                  <a:pt x="8615" y="7641"/>
                </a:lnTo>
                <a:lnTo>
                  <a:pt x="8517" y="7568"/>
                </a:lnTo>
                <a:lnTo>
                  <a:pt x="8444" y="7495"/>
                </a:lnTo>
                <a:lnTo>
                  <a:pt x="8371" y="7422"/>
                </a:lnTo>
                <a:lnTo>
                  <a:pt x="8323" y="7349"/>
                </a:lnTo>
                <a:lnTo>
                  <a:pt x="8298" y="7251"/>
                </a:lnTo>
                <a:lnTo>
                  <a:pt x="8274" y="7057"/>
                </a:lnTo>
                <a:lnTo>
                  <a:pt x="8250" y="6862"/>
                </a:lnTo>
                <a:lnTo>
                  <a:pt x="8274" y="6692"/>
                </a:lnTo>
                <a:lnTo>
                  <a:pt x="8323" y="6302"/>
                </a:lnTo>
                <a:lnTo>
                  <a:pt x="8371" y="6108"/>
                </a:lnTo>
                <a:lnTo>
                  <a:pt x="8396" y="6035"/>
                </a:lnTo>
                <a:lnTo>
                  <a:pt x="8444" y="5962"/>
                </a:lnTo>
                <a:lnTo>
                  <a:pt x="8542" y="5986"/>
                </a:lnTo>
                <a:lnTo>
                  <a:pt x="8858" y="5937"/>
                </a:lnTo>
                <a:close/>
                <a:moveTo>
                  <a:pt x="8493" y="0"/>
                </a:moveTo>
                <a:lnTo>
                  <a:pt x="7958" y="49"/>
                </a:lnTo>
                <a:lnTo>
                  <a:pt x="7422" y="122"/>
                </a:lnTo>
                <a:lnTo>
                  <a:pt x="7179" y="195"/>
                </a:lnTo>
                <a:lnTo>
                  <a:pt x="6936" y="268"/>
                </a:lnTo>
                <a:lnTo>
                  <a:pt x="6692" y="365"/>
                </a:lnTo>
                <a:lnTo>
                  <a:pt x="6449" y="487"/>
                </a:lnTo>
                <a:lnTo>
                  <a:pt x="6303" y="584"/>
                </a:lnTo>
                <a:lnTo>
                  <a:pt x="6157" y="706"/>
                </a:lnTo>
                <a:lnTo>
                  <a:pt x="6035" y="852"/>
                </a:lnTo>
                <a:lnTo>
                  <a:pt x="5938" y="1022"/>
                </a:lnTo>
                <a:lnTo>
                  <a:pt x="5841" y="1193"/>
                </a:lnTo>
                <a:lnTo>
                  <a:pt x="5792" y="1387"/>
                </a:lnTo>
                <a:lnTo>
                  <a:pt x="5792" y="1558"/>
                </a:lnTo>
                <a:lnTo>
                  <a:pt x="5841" y="1728"/>
                </a:lnTo>
                <a:lnTo>
                  <a:pt x="4332" y="1704"/>
                </a:lnTo>
                <a:lnTo>
                  <a:pt x="3188" y="1655"/>
                </a:lnTo>
                <a:lnTo>
                  <a:pt x="2045" y="1606"/>
                </a:lnTo>
                <a:lnTo>
                  <a:pt x="853" y="1606"/>
                </a:lnTo>
                <a:lnTo>
                  <a:pt x="609" y="1631"/>
                </a:lnTo>
                <a:lnTo>
                  <a:pt x="366" y="1679"/>
                </a:lnTo>
                <a:lnTo>
                  <a:pt x="147" y="1752"/>
                </a:lnTo>
                <a:lnTo>
                  <a:pt x="74" y="1801"/>
                </a:lnTo>
                <a:lnTo>
                  <a:pt x="50" y="1825"/>
                </a:lnTo>
                <a:lnTo>
                  <a:pt x="1" y="1923"/>
                </a:lnTo>
                <a:lnTo>
                  <a:pt x="1" y="2020"/>
                </a:lnTo>
                <a:lnTo>
                  <a:pt x="50" y="2117"/>
                </a:lnTo>
                <a:lnTo>
                  <a:pt x="25" y="2336"/>
                </a:lnTo>
                <a:lnTo>
                  <a:pt x="25" y="2580"/>
                </a:lnTo>
                <a:lnTo>
                  <a:pt x="25" y="3042"/>
                </a:lnTo>
                <a:lnTo>
                  <a:pt x="1" y="3869"/>
                </a:lnTo>
                <a:lnTo>
                  <a:pt x="1" y="4258"/>
                </a:lnTo>
                <a:lnTo>
                  <a:pt x="25" y="4672"/>
                </a:lnTo>
                <a:lnTo>
                  <a:pt x="50" y="4988"/>
                </a:lnTo>
                <a:lnTo>
                  <a:pt x="98" y="5329"/>
                </a:lnTo>
                <a:lnTo>
                  <a:pt x="171" y="5645"/>
                </a:lnTo>
                <a:lnTo>
                  <a:pt x="269" y="5962"/>
                </a:lnTo>
                <a:lnTo>
                  <a:pt x="220" y="6010"/>
                </a:lnTo>
                <a:lnTo>
                  <a:pt x="220" y="6083"/>
                </a:lnTo>
                <a:lnTo>
                  <a:pt x="171" y="7251"/>
                </a:lnTo>
                <a:lnTo>
                  <a:pt x="147" y="8419"/>
                </a:lnTo>
                <a:lnTo>
                  <a:pt x="147" y="10731"/>
                </a:lnTo>
                <a:lnTo>
                  <a:pt x="147" y="11169"/>
                </a:lnTo>
                <a:lnTo>
                  <a:pt x="123" y="11582"/>
                </a:lnTo>
                <a:lnTo>
                  <a:pt x="50" y="12410"/>
                </a:lnTo>
                <a:lnTo>
                  <a:pt x="25" y="12775"/>
                </a:lnTo>
                <a:lnTo>
                  <a:pt x="25" y="13140"/>
                </a:lnTo>
                <a:lnTo>
                  <a:pt x="50" y="13310"/>
                </a:lnTo>
                <a:lnTo>
                  <a:pt x="98" y="13505"/>
                </a:lnTo>
                <a:lnTo>
                  <a:pt x="147" y="13675"/>
                </a:lnTo>
                <a:lnTo>
                  <a:pt x="220" y="13845"/>
                </a:lnTo>
                <a:lnTo>
                  <a:pt x="317" y="13991"/>
                </a:lnTo>
                <a:lnTo>
                  <a:pt x="415" y="14113"/>
                </a:lnTo>
                <a:lnTo>
                  <a:pt x="561" y="14210"/>
                </a:lnTo>
                <a:lnTo>
                  <a:pt x="707" y="14283"/>
                </a:lnTo>
                <a:lnTo>
                  <a:pt x="877" y="14356"/>
                </a:lnTo>
                <a:lnTo>
                  <a:pt x="1047" y="14405"/>
                </a:lnTo>
                <a:lnTo>
                  <a:pt x="1412" y="14454"/>
                </a:lnTo>
                <a:lnTo>
                  <a:pt x="1801" y="14478"/>
                </a:lnTo>
                <a:lnTo>
                  <a:pt x="2191" y="14454"/>
                </a:lnTo>
                <a:lnTo>
                  <a:pt x="2848" y="14405"/>
                </a:lnTo>
                <a:lnTo>
                  <a:pt x="3894" y="14332"/>
                </a:lnTo>
                <a:lnTo>
                  <a:pt x="4940" y="14308"/>
                </a:lnTo>
                <a:lnTo>
                  <a:pt x="7009" y="14235"/>
                </a:lnTo>
                <a:lnTo>
                  <a:pt x="9369" y="14210"/>
                </a:lnTo>
                <a:lnTo>
                  <a:pt x="11729" y="14235"/>
                </a:lnTo>
                <a:lnTo>
                  <a:pt x="12824" y="14283"/>
                </a:lnTo>
                <a:lnTo>
                  <a:pt x="13919" y="14332"/>
                </a:lnTo>
                <a:lnTo>
                  <a:pt x="15014" y="14356"/>
                </a:lnTo>
                <a:lnTo>
                  <a:pt x="16279" y="14356"/>
                </a:lnTo>
                <a:lnTo>
                  <a:pt x="16450" y="14332"/>
                </a:lnTo>
                <a:lnTo>
                  <a:pt x="16620" y="14283"/>
                </a:lnTo>
                <a:lnTo>
                  <a:pt x="16766" y="14235"/>
                </a:lnTo>
                <a:lnTo>
                  <a:pt x="16888" y="14162"/>
                </a:lnTo>
                <a:lnTo>
                  <a:pt x="17009" y="14089"/>
                </a:lnTo>
                <a:lnTo>
                  <a:pt x="17131" y="14016"/>
                </a:lnTo>
                <a:lnTo>
                  <a:pt x="17228" y="13918"/>
                </a:lnTo>
                <a:lnTo>
                  <a:pt x="17398" y="13675"/>
                </a:lnTo>
                <a:lnTo>
                  <a:pt x="17544" y="13407"/>
                </a:lnTo>
                <a:lnTo>
                  <a:pt x="17642" y="13091"/>
                </a:lnTo>
                <a:lnTo>
                  <a:pt x="17690" y="12750"/>
                </a:lnTo>
                <a:lnTo>
                  <a:pt x="17739" y="12337"/>
                </a:lnTo>
                <a:lnTo>
                  <a:pt x="17763" y="11631"/>
                </a:lnTo>
                <a:lnTo>
                  <a:pt x="17812" y="9733"/>
                </a:lnTo>
                <a:lnTo>
                  <a:pt x="17812" y="8760"/>
                </a:lnTo>
                <a:lnTo>
                  <a:pt x="17812" y="7860"/>
                </a:lnTo>
                <a:lnTo>
                  <a:pt x="17763" y="7154"/>
                </a:lnTo>
                <a:lnTo>
                  <a:pt x="17739" y="6911"/>
                </a:lnTo>
                <a:lnTo>
                  <a:pt x="17715" y="6765"/>
                </a:lnTo>
                <a:lnTo>
                  <a:pt x="17690" y="6692"/>
                </a:lnTo>
                <a:lnTo>
                  <a:pt x="17642" y="6643"/>
                </a:lnTo>
                <a:lnTo>
                  <a:pt x="17569" y="6619"/>
                </a:lnTo>
                <a:lnTo>
                  <a:pt x="17520" y="6619"/>
                </a:lnTo>
                <a:lnTo>
                  <a:pt x="17447" y="6643"/>
                </a:lnTo>
                <a:lnTo>
                  <a:pt x="17398" y="6667"/>
                </a:lnTo>
                <a:lnTo>
                  <a:pt x="17350" y="6692"/>
                </a:lnTo>
                <a:lnTo>
                  <a:pt x="17325" y="6740"/>
                </a:lnTo>
                <a:lnTo>
                  <a:pt x="17228" y="6765"/>
                </a:lnTo>
                <a:lnTo>
                  <a:pt x="17155" y="6813"/>
                </a:lnTo>
                <a:lnTo>
                  <a:pt x="16985" y="6959"/>
                </a:lnTo>
                <a:lnTo>
                  <a:pt x="16839" y="7130"/>
                </a:lnTo>
                <a:lnTo>
                  <a:pt x="16717" y="7276"/>
                </a:lnTo>
                <a:lnTo>
                  <a:pt x="16547" y="7495"/>
                </a:lnTo>
                <a:lnTo>
                  <a:pt x="16401" y="7762"/>
                </a:lnTo>
                <a:lnTo>
                  <a:pt x="16328" y="7908"/>
                </a:lnTo>
                <a:lnTo>
                  <a:pt x="16255" y="8054"/>
                </a:lnTo>
                <a:lnTo>
                  <a:pt x="16231" y="8176"/>
                </a:lnTo>
                <a:lnTo>
                  <a:pt x="16206" y="8322"/>
                </a:lnTo>
                <a:lnTo>
                  <a:pt x="16231" y="8371"/>
                </a:lnTo>
                <a:lnTo>
                  <a:pt x="16255" y="8395"/>
                </a:lnTo>
                <a:lnTo>
                  <a:pt x="16304" y="8395"/>
                </a:lnTo>
                <a:lnTo>
                  <a:pt x="16401" y="8346"/>
                </a:lnTo>
                <a:lnTo>
                  <a:pt x="16498" y="8273"/>
                </a:lnTo>
                <a:lnTo>
                  <a:pt x="16644" y="8103"/>
                </a:lnTo>
                <a:lnTo>
                  <a:pt x="16766" y="7884"/>
                </a:lnTo>
                <a:lnTo>
                  <a:pt x="16888" y="7689"/>
                </a:lnTo>
                <a:lnTo>
                  <a:pt x="17106" y="7373"/>
                </a:lnTo>
                <a:lnTo>
                  <a:pt x="17350" y="7057"/>
                </a:lnTo>
                <a:lnTo>
                  <a:pt x="17398" y="7762"/>
                </a:lnTo>
                <a:lnTo>
                  <a:pt x="17301" y="7787"/>
                </a:lnTo>
                <a:lnTo>
                  <a:pt x="17179" y="7811"/>
                </a:lnTo>
                <a:lnTo>
                  <a:pt x="17082" y="7884"/>
                </a:lnTo>
                <a:lnTo>
                  <a:pt x="16985" y="7957"/>
                </a:lnTo>
                <a:lnTo>
                  <a:pt x="16790" y="8152"/>
                </a:lnTo>
                <a:lnTo>
                  <a:pt x="16669" y="8322"/>
                </a:lnTo>
                <a:lnTo>
                  <a:pt x="16450" y="8590"/>
                </a:lnTo>
                <a:lnTo>
                  <a:pt x="16231" y="8882"/>
                </a:lnTo>
                <a:lnTo>
                  <a:pt x="16109" y="9101"/>
                </a:lnTo>
                <a:lnTo>
                  <a:pt x="16060" y="9198"/>
                </a:lnTo>
                <a:lnTo>
                  <a:pt x="16036" y="9271"/>
                </a:lnTo>
                <a:lnTo>
                  <a:pt x="16060" y="9320"/>
                </a:lnTo>
                <a:lnTo>
                  <a:pt x="16060" y="9393"/>
                </a:lnTo>
                <a:lnTo>
                  <a:pt x="16109" y="9417"/>
                </a:lnTo>
                <a:lnTo>
                  <a:pt x="16182" y="9417"/>
                </a:lnTo>
                <a:lnTo>
                  <a:pt x="16255" y="9368"/>
                </a:lnTo>
                <a:lnTo>
                  <a:pt x="16352" y="9271"/>
                </a:lnTo>
                <a:lnTo>
                  <a:pt x="16523" y="9028"/>
                </a:lnTo>
                <a:lnTo>
                  <a:pt x="16620" y="8882"/>
                </a:lnTo>
                <a:lnTo>
                  <a:pt x="16815" y="8638"/>
                </a:lnTo>
                <a:lnTo>
                  <a:pt x="16985" y="8419"/>
                </a:lnTo>
                <a:lnTo>
                  <a:pt x="17204" y="8200"/>
                </a:lnTo>
                <a:lnTo>
                  <a:pt x="17398" y="8006"/>
                </a:lnTo>
                <a:lnTo>
                  <a:pt x="17423" y="8468"/>
                </a:lnTo>
                <a:lnTo>
                  <a:pt x="17252" y="8565"/>
                </a:lnTo>
                <a:lnTo>
                  <a:pt x="17106" y="8687"/>
                </a:lnTo>
                <a:lnTo>
                  <a:pt x="16839" y="8955"/>
                </a:lnTo>
                <a:lnTo>
                  <a:pt x="16669" y="9149"/>
                </a:lnTo>
                <a:lnTo>
                  <a:pt x="16498" y="9368"/>
                </a:lnTo>
                <a:lnTo>
                  <a:pt x="16352" y="9587"/>
                </a:lnTo>
                <a:lnTo>
                  <a:pt x="16304" y="9709"/>
                </a:lnTo>
                <a:lnTo>
                  <a:pt x="16255" y="9831"/>
                </a:lnTo>
                <a:lnTo>
                  <a:pt x="16255" y="9879"/>
                </a:lnTo>
                <a:lnTo>
                  <a:pt x="16279" y="9904"/>
                </a:lnTo>
                <a:lnTo>
                  <a:pt x="16304" y="9928"/>
                </a:lnTo>
                <a:lnTo>
                  <a:pt x="16352" y="9928"/>
                </a:lnTo>
                <a:lnTo>
                  <a:pt x="16450" y="9879"/>
                </a:lnTo>
                <a:lnTo>
                  <a:pt x="16547" y="9806"/>
                </a:lnTo>
                <a:lnTo>
                  <a:pt x="16693" y="9660"/>
                </a:lnTo>
                <a:lnTo>
                  <a:pt x="16839" y="9514"/>
                </a:lnTo>
                <a:lnTo>
                  <a:pt x="16961" y="9320"/>
                </a:lnTo>
                <a:lnTo>
                  <a:pt x="17423" y="8784"/>
                </a:lnTo>
                <a:lnTo>
                  <a:pt x="17423" y="9076"/>
                </a:lnTo>
                <a:lnTo>
                  <a:pt x="17423" y="9101"/>
                </a:lnTo>
                <a:lnTo>
                  <a:pt x="17082" y="9441"/>
                </a:lnTo>
                <a:lnTo>
                  <a:pt x="16742" y="9806"/>
                </a:lnTo>
                <a:lnTo>
                  <a:pt x="16425" y="10123"/>
                </a:lnTo>
                <a:lnTo>
                  <a:pt x="16304" y="10293"/>
                </a:lnTo>
                <a:lnTo>
                  <a:pt x="16255" y="10366"/>
                </a:lnTo>
                <a:lnTo>
                  <a:pt x="16206" y="10463"/>
                </a:lnTo>
                <a:lnTo>
                  <a:pt x="16206" y="10512"/>
                </a:lnTo>
                <a:lnTo>
                  <a:pt x="16231" y="10536"/>
                </a:lnTo>
                <a:lnTo>
                  <a:pt x="16255" y="10561"/>
                </a:lnTo>
                <a:lnTo>
                  <a:pt x="16304" y="10561"/>
                </a:lnTo>
                <a:lnTo>
                  <a:pt x="16401" y="10512"/>
                </a:lnTo>
                <a:lnTo>
                  <a:pt x="16474" y="10463"/>
                </a:lnTo>
                <a:lnTo>
                  <a:pt x="16620" y="10293"/>
                </a:lnTo>
                <a:lnTo>
                  <a:pt x="16888" y="9977"/>
                </a:lnTo>
                <a:lnTo>
                  <a:pt x="17155" y="9612"/>
                </a:lnTo>
                <a:lnTo>
                  <a:pt x="17423" y="9222"/>
                </a:lnTo>
                <a:lnTo>
                  <a:pt x="17423" y="9928"/>
                </a:lnTo>
                <a:lnTo>
                  <a:pt x="17398" y="9928"/>
                </a:lnTo>
                <a:lnTo>
                  <a:pt x="16961" y="10293"/>
                </a:lnTo>
                <a:lnTo>
                  <a:pt x="16766" y="10488"/>
                </a:lnTo>
                <a:lnTo>
                  <a:pt x="16547" y="10682"/>
                </a:lnTo>
                <a:lnTo>
                  <a:pt x="16377" y="10853"/>
                </a:lnTo>
                <a:lnTo>
                  <a:pt x="16231" y="11047"/>
                </a:lnTo>
                <a:lnTo>
                  <a:pt x="16158" y="11145"/>
                </a:lnTo>
                <a:lnTo>
                  <a:pt x="16109" y="11266"/>
                </a:lnTo>
                <a:lnTo>
                  <a:pt x="16085" y="11388"/>
                </a:lnTo>
                <a:lnTo>
                  <a:pt x="16085" y="11485"/>
                </a:lnTo>
                <a:lnTo>
                  <a:pt x="16133" y="11534"/>
                </a:lnTo>
                <a:lnTo>
                  <a:pt x="16206" y="11558"/>
                </a:lnTo>
                <a:lnTo>
                  <a:pt x="16304" y="11509"/>
                </a:lnTo>
                <a:lnTo>
                  <a:pt x="16377" y="11461"/>
                </a:lnTo>
                <a:lnTo>
                  <a:pt x="16547" y="11291"/>
                </a:lnTo>
                <a:lnTo>
                  <a:pt x="16669" y="11096"/>
                </a:lnTo>
                <a:lnTo>
                  <a:pt x="16790" y="10926"/>
                </a:lnTo>
                <a:lnTo>
                  <a:pt x="17423" y="10196"/>
                </a:lnTo>
                <a:lnTo>
                  <a:pt x="17423" y="10755"/>
                </a:lnTo>
                <a:lnTo>
                  <a:pt x="17033" y="11096"/>
                </a:lnTo>
                <a:lnTo>
                  <a:pt x="16669" y="11436"/>
                </a:lnTo>
                <a:lnTo>
                  <a:pt x="16498" y="11607"/>
                </a:lnTo>
                <a:lnTo>
                  <a:pt x="16352" y="11777"/>
                </a:lnTo>
                <a:lnTo>
                  <a:pt x="16231" y="11972"/>
                </a:lnTo>
                <a:lnTo>
                  <a:pt x="16182" y="12093"/>
                </a:lnTo>
                <a:lnTo>
                  <a:pt x="16158" y="12191"/>
                </a:lnTo>
                <a:lnTo>
                  <a:pt x="16158" y="12239"/>
                </a:lnTo>
                <a:lnTo>
                  <a:pt x="16182" y="12288"/>
                </a:lnTo>
                <a:lnTo>
                  <a:pt x="16279" y="12288"/>
                </a:lnTo>
                <a:lnTo>
                  <a:pt x="16352" y="12239"/>
                </a:lnTo>
                <a:lnTo>
                  <a:pt x="16450" y="12166"/>
                </a:lnTo>
                <a:lnTo>
                  <a:pt x="16596" y="11996"/>
                </a:lnTo>
                <a:lnTo>
                  <a:pt x="16888" y="11655"/>
                </a:lnTo>
                <a:lnTo>
                  <a:pt x="17423" y="10999"/>
                </a:lnTo>
                <a:lnTo>
                  <a:pt x="17398" y="11485"/>
                </a:lnTo>
                <a:lnTo>
                  <a:pt x="17301" y="11582"/>
                </a:lnTo>
                <a:lnTo>
                  <a:pt x="17204" y="11680"/>
                </a:lnTo>
                <a:lnTo>
                  <a:pt x="17009" y="11899"/>
                </a:lnTo>
                <a:lnTo>
                  <a:pt x="16863" y="12045"/>
                </a:lnTo>
                <a:lnTo>
                  <a:pt x="16693" y="12191"/>
                </a:lnTo>
                <a:lnTo>
                  <a:pt x="16328" y="12410"/>
                </a:lnTo>
                <a:lnTo>
                  <a:pt x="16158" y="12556"/>
                </a:lnTo>
                <a:lnTo>
                  <a:pt x="15914" y="12750"/>
                </a:lnTo>
                <a:lnTo>
                  <a:pt x="15817" y="12848"/>
                </a:lnTo>
                <a:lnTo>
                  <a:pt x="15768" y="12969"/>
                </a:lnTo>
                <a:lnTo>
                  <a:pt x="15744" y="13018"/>
                </a:lnTo>
                <a:lnTo>
                  <a:pt x="15744" y="13067"/>
                </a:lnTo>
                <a:lnTo>
                  <a:pt x="15768" y="13115"/>
                </a:lnTo>
                <a:lnTo>
                  <a:pt x="15817" y="13164"/>
                </a:lnTo>
                <a:lnTo>
                  <a:pt x="15866" y="13213"/>
                </a:lnTo>
                <a:lnTo>
                  <a:pt x="15939" y="13188"/>
                </a:lnTo>
                <a:lnTo>
                  <a:pt x="16012" y="13164"/>
                </a:lnTo>
                <a:lnTo>
                  <a:pt x="16085" y="13140"/>
                </a:lnTo>
                <a:lnTo>
                  <a:pt x="16377" y="12872"/>
                </a:lnTo>
                <a:lnTo>
                  <a:pt x="16693" y="12653"/>
                </a:lnTo>
                <a:lnTo>
                  <a:pt x="17058" y="12361"/>
                </a:lnTo>
                <a:lnTo>
                  <a:pt x="17228" y="12191"/>
                </a:lnTo>
                <a:lnTo>
                  <a:pt x="17398" y="12020"/>
                </a:lnTo>
                <a:lnTo>
                  <a:pt x="17374" y="12312"/>
                </a:lnTo>
                <a:lnTo>
                  <a:pt x="17228" y="12385"/>
                </a:lnTo>
                <a:lnTo>
                  <a:pt x="17082" y="12507"/>
                </a:lnTo>
                <a:lnTo>
                  <a:pt x="16815" y="12726"/>
                </a:lnTo>
                <a:lnTo>
                  <a:pt x="16620" y="12921"/>
                </a:lnTo>
                <a:lnTo>
                  <a:pt x="16401" y="13115"/>
                </a:lnTo>
                <a:lnTo>
                  <a:pt x="16182" y="13359"/>
                </a:lnTo>
                <a:lnTo>
                  <a:pt x="16109" y="13456"/>
                </a:lnTo>
                <a:lnTo>
                  <a:pt x="16036" y="13578"/>
                </a:lnTo>
                <a:lnTo>
                  <a:pt x="16036" y="13626"/>
                </a:lnTo>
                <a:lnTo>
                  <a:pt x="16036" y="13675"/>
                </a:lnTo>
                <a:lnTo>
                  <a:pt x="16085" y="13699"/>
                </a:lnTo>
                <a:lnTo>
                  <a:pt x="16133" y="13699"/>
                </a:lnTo>
                <a:lnTo>
                  <a:pt x="16255" y="13651"/>
                </a:lnTo>
                <a:lnTo>
                  <a:pt x="16352" y="13602"/>
                </a:lnTo>
                <a:lnTo>
                  <a:pt x="16547" y="13432"/>
                </a:lnTo>
                <a:lnTo>
                  <a:pt x="16888" y="13067"/>
                </a:lnTo>
                <a:lnTo>
                  <a:pt x="17301" y="12677"/>
                </a:lnTo>
                <a:lnTo>
                  <a:pt x="17350" y="12629"/>
                </a:lnTo>
                <a:lnTo>
                  <a:pt x="17350" y="12629"/>
                </a:lnTo>
                <a:lnTo>
                  <a:pt x="17301" y="12969"/>
                </a:lnTo>
                <a:lnTo>
                  <a:pt x="17204" y="13286"/>
                </a:lnTo>
                <a:lnTo>
                  <a:pt x="17131" y="13456"/>
                </a:lnTo>
                <a:lnTo>
                  <a:pt x="17033" y="13578"/>
                </a:lnTo>
                <a:lnTo>
                  <a:pt x="16936" y="13699"/>
                </a:lnTo>
                <a:lnTo>
                  <a:pt x="16815" y="13797"/>
                </a:lnTo>
                <a:lnTo>
                  <a:pt x="16669" y="13894"/>
                </a:lnTo>
                <a:lnTo>
                  <a:pt x="16474" y="13967"/>
                </a:lnTo>
                <a:lnTo>
                  <a:pt x="16279" y="13991"/>
                </a:lnTo>
                <a:lnTo>
                  <a:pt x="15671" y="13991"/>
                </a:lnTo>
                <a:lnTo>
                  <a:pt x="15282" y="13943"/>
                </a:lnTo>
                <a:lnTo>
                  <a:pt x="14162" y="13894"/>
                </a:lnTo>
                <a:lnTo>
                  <a:pt x="13043" y="13821"/>
                </a:lnTo>
                <a:lnTo>
                  <a:pt x="11924" y="13797"/>
                </a:lnTo>
                <a:lnTo>
                  <a:pt x="10780" y="13772"/>
                </a:lnTo>
                <a:lnTo>
                  <a:pt x="8517" y="13772"/>
                </a:lnTo>
                <a:lnTo>
                  <a:pt x="6279" y="13797"/>
                </a:lnTo>
                <a:lnTo>
                  <a:pt x="4016" y="13870"/>
                </a:lnTo>
                <a:lnTo>
                  <a:pt x="3651" y="13894"/>
                </a:lnTo>
                <a:lnTo>
                  <a:pt x="3237" y="13943"/>
                </a:lnTo>
                <a:lnTo>
                  <a:pt x="2410" y="14016"/>
                </a:lnTo>
                <a:lnTo>
                  <a:pt x="1996" y="14040"/>
                </a:lnTo>
                <a:lnTo>
                  <a:pt x="1582" y="14016"/>
                </a:lnTo>
                <a:lnTo>
                  <a:pt x="1193" y="13943"/>
                </a:lnTo>
                <a:lnTo>
                  <a:pt x="1023" y="13894"/>
                </a:lnTo>
                <a:lnTo>
                  <a:pt x="828" y="13821"/>
                </a:lnTo>
                <a:lnTo>
                  <a:pt x="755" y="13772"/>
                </a:lnTo>
                <a:lnTo>
                  <a:pt x="682" y="13699"/>
                </a:lnTo>
                <a:lnTo>
                  <a:pt x="609" y="13626"/>
                </a:lnTo>
                <a:lnTo>
                  <a:pt x="561" y="13529"/>
                </a:lnTo>
                <a:lnTo>
                  <a:pt x="512" y="13334"/>
                </a:lnTo>
                <a:lnTo>
                  <a:pt x="488" y="13115"/>
                </a:lnTo>
                <a:lnTo>
                  <a:pt x="463" y="12896"/>
                </a:lnTo>
                <a:lnTo>
                  <a:pt x="488" y="12677"/>
                </a:lnTo>
                <a:lnTo>
                  <a:pt x="536" y="12288"/>
                </a:lnTo>
                <a:lnTo>
                  <a:pt x="585" y="11412"/>
                </a:lnTo>
                <a:lnTo>
                  <a:pt x="609" y="10561"/>
                </a:lnTo>
                <a:lnTo>
                  <a:pt x="609" y="9563"/>
                </a:lnTo>
                <a:lnTo>
                  <a:pt x="634" y="8565"/>
                </a:lnTo>
                <a:lnTo>
                  <a:pt x="634" y="7543"/>
                </a:lnTo>
                <a:lnTo>
                  <a:pt x="609" y="6546"/>
                </a:lnTo>
                <a:lnTo>
                  <a:pt x="731" y="6667"/>
                </a:lnTo>
                <a:lnTo>
                  <a:pt x="853" y="6765"/>
                </a:lnTo>
                <a:lnTo>
                  <a:pt x="999" y="6862"/>
                </a:lnTo>
                <a:lnTo>
                  <a:pt x="1144" y="6911"/>
                </a:lnTo>
                <a:lnTo>
                  <a:pt x="1315" y="6959"/>
                </a:lnTo>
                <a:lnTo>
                  <a:pt x="1485" y="6984"/>
                </a:lnTo>
                <a:lnTo>
                  <a:pt x="1290" y="7154"/>
                </a:lnTo>
                <a:lnTo>
                  <a:pt x="1193" y="7227"/>
                </a:lnTo>
                <a:lnTo>
                  <a:pt x="1096" y="7324"/>
                </a:lnTo>
                <a:lnTo>
                  <a:pt x="1047" y="7373"/>
                </a:lnTo>
                <a:lnTo>
                  <a:pt x="1023" y="7446"/>
                </a:lnTo>
                <a:lnTo>
                  <a:pt x="1047" y="7495"/>
                </a:lnTo>
                <a:lnTo>
                  <a:pt x="1096" y="7543"/>
                </a:lnTo>
                <a:lnTo>
                  <a:pt x="1169" y="7592"/>
                </a:lnTo>
                <a:lnTo>
                  <a:pt x="1217" y="7592"/>
                </a:lnTo>
                <a:lnTo>
                  <a:pt x="1242" y="7568"/>
                </a:lnTo>
                <a:lnTo>
                  <a:pt x="1363" y="7470"/>
                </a:lnTo>
                <a:lnTo>
                  <a:pt x="1509" y="7349"/>
                </a:lnTo>
                <a:lnTo>
                  <a:pt x="1704" y="7154"/>
                </a:lnTo>
                <a:lnTo>
                  <a:pt x="1826" y="7008"/>
                </a:lnTo>
                <a:lnTo>
                  <a:pt x="2020" y="7032"/>
                </a:lnTo>
                <a:lnTo>
                  <a:pt x="2264" y="7032"/>
                </a:lnTo>
                <a:lnTo>
                  <a:pt x="2093" y="7154"/>
                </a:lnTo>
                <a:lnTo>
                  <a:pt x="1850" y="7349"/>
                </a:lnTo>
                <a:lnTo>
                  <a:pt x="1753" y="7446"/>
                </a:lnTo>
                <a:lnTo>
                  <a:pt x="1680" y="7543"/>
                </a:lnTo>
                <a:lnTo>
                  <a:pt x="1655" y="7641"/>
                </a:lnTo>
                <a:lnTo>
                  <a:pt x="1680" y="7714"/>
                </a:lnTo>
                <a:lnTo>
                  <a:pt x="1753" y="7738"/>
                </a:lnTo>
                <a:lnTo>
                  <a:pt x="1850" y="7714"/>
                </a:lnTo>
                <a:lnTo>
                  <a:pt x="1947" y="7665"/>
                </a:lnTo>
                <a:lnTo>
                  <a:pt x="2045" y="7568"/>
                </a:lnTo>
                <a:lnTo>
                  <a:pt x="2239" y="7373"/>
                </a:lnTo>
                <a:lnTo>
                  <a:pt x="2410" y="7203"/>
                </a:lnTo>
                <a:lnTo>
                  <a:pt x="2580" y="7032"/>
                </a:lnTo>
                <a:lnTo>
                  <a:pt x="2775" y="7032"/>
                </a:lnTo>
                <a:lnTo>
                  <a:pt x="2726" y="7081"/>
                </a:lnTo>
                <a:lnTo>
                  <a:pt x="2483" y="7276"/>
                </a:lnTo>
                <a:lnTo>
                  <a:pt x="2361" y="7397"/>
                </a:lnTo>
                <a:lnTo>
                  <a:pt x="2288" y="7519"/>
                </a:lnTo>
                <a:lnTo>
                  <a:pt x="2264" y="7568"/>
                </a:lnTo>
                <a:lnTo>
                  <a:pt x="2264" y="7641"/>
                </a:lnTo>
                <a:lnTo>
                  <a:pt x="2288" y="7689"/>
                </a:lnTo>
                <a:lnTo>
                  <a:pt x="2312" y="7738"/>
                </a:lnTo>
                <a:lnTo>
                  <a:pt x="2361" y="7762"/>
                </a:lnTo>
                <a:lnTo>
                  <a:pt x="2410" y="7787"/>
                </a:lnTo>
                <a:lnTo>
                  <a:pt x="2458" y="7787"/>
                </a:lnTo>
                <a:lnTo>
                  <a:pt x="2531" y="7762"/>
                </a:lnTo>
                <a:lnTo>
                  <a:pt x="2653" y="7665"/>
                </a:lnTo>
                <a:lnTo>
                  <a:pt x="2848" y="7470"/>
                </a:lnTo>
                <a:lnTo>
                  <a:pt x="3042" y="7251"/>
                </a:lnTo>
                <a:lnTo>
                  <a:pt x="3140" y="7154"/>
                </a:lnTo>
                <a:lnTo>
                  <a:pt x="3188" y="7057"/>
                </a:lnTo>
                <a:lnTo>
                  <a:pt x="3505" y="7057"/>
                </a:lnTo>
                <a:lnTo>
                  <a:pt x="3261" y="7203"/>
                </a:lnTo>
                <a:lnTo>
                  <a:pt x="3067" y="7349"/>
                </a:lnTo>
                <a:lnTo>
                  <a:pt x="2969" y="7446"/>
                </a:lnTo>
                <a:lnTo>
                  <a:pt x="2921" y="7543"/>
                </a:lnTo>
                <a:lnTo>
                  <a:pt x="2896" y="7616"/>
                </a:lnTo>
                <a:lnTo>
                  <a:pt x="2896" y="7665"/>
                </a:lnTo>
                <a:lnTo>
                  <a:pt x="2921" y="7714"/>
                </a:lnTo>
                <a:lnTo>
                  <a:pt x="2945" y="7738"/>
                </a:lnTo>
                <a:lnTo>
                  <a:pt x="2994" y="7762"/>
                </a:lnTo>
                <a:lnTo>
                  <a:pt x="3042" y="7787"/>
                </a:lnTo>
                <a:lnTo>
                  <a:pt x="3091" y="7762"/>
                </a:lnTo>
                <a:lnTo>
                  <a:pt x="3164" y="7738"/>
                </a:lnTo>
                <a:lnTo>
                  <a:pt x="3310" y="7568"/>
                </a:lnTo>
                <a:lnTo>
                  <a:pt x="3456" y="7397"/>
                </a:lnTo>
                <a:lnTo>
                  <a:pt x="3748" y="7057"/>
                </a:lnTo>
                <a:lnTo>
                  <a:pt x="4186" y="7057"/>
                </a:lnTo>
                <a:lnTo>
                  <a:pt x="4040" y="7154"/>
                </a:lnTo>
                <a:lnTo>
                  <a:pt x="3870" y="7324"/>
                </a:lnTo>
                <a:lnTo>
                  <a:pt x="3724" y="7495"/>
                </a:lnTo>
                <a:lnTo>
                  <a:pt x="3699" y="7568"/>
                </a:lnTo>
                <a:lnTo>
                  <a:pt x="3699" y="7616"/>
                </a:lnTo>
                <a:lnTo>
                  <a:pt x="3724" y="7665"/>
                </a:lnTo>
                <a:lnTo>
                  <a:pt x="3772" y="7714"/>
                </a:lnTo>
                <a:lnTo>
                  <a:pt x="3845" y="7738"/>
                </a:lnTo>
                <a:lnTo>
                  <a:pt x="3894" y="7738"/>
                </a:lnTo>
                <a:lnTo>
                  <a:pt x="3967" y="7714"/>
                </a:lnTo>
                <a:lnTo>
                  <a:pt x="4016" y="7665"/>
                </a:lnTo>
                <a:lnTo>
                  <a:pt x="4137" y="7495"/>
                </a:lnTo>
                <a:lnTo>
                  <a:pt x="4259" y="7324"/>
                </a:lnTo>
                <a:lnTo>
                  <a:pt x="4332" y="7203"/>
                </a:lnTo>
                <a:lnTo>
                  <a:pt x="4381" y="7057"/>
                </a:lnTo>
                <a:lnTo>
                  <a:pt x="4624" y="7057"/>
                </a:lnTo>
                <a:lnTo>
                  <a:pt x="4502" y="7154"/>
                </a:lnTo>
                <a:lnTo>
                  <a:pt x="4405" y="7300"/>
                </a:lnTo>
                <a:lnTo>
                  <a:pt x="4332" y="7422"/>
                </a:lnTo>
                <a:lnTo>
                  <a:pt x="4259" y="7543"/>
                </a:lnTo>
                <a:lnTo>
                  <a:pt x="4259" y="7616"/>
                </a:lnTo>
                <a:lnTo>
                  <a:pt x="4283" y="7665"/>
                </a:lnTo>
                <a:lnTo>
                  <a:pt x="4308" y="7714"/>
                </a:lnTo>
                <a:lnTo>
                  <a:pt x="4356" y="7762"/>
                </a:lnTo>
                <a:lnTo>
                  <a:pt x="4405" y="7787"/>
                </a:lnTo>
                <a:lnTo>
                  <a:pt x="4454" y="7787"/>
                </a:lnTo>
                <a:lnTo>
                  <a:pt x="4527" y="7762"/>
                </a:lnTo>
                <a:lnTo>
                  <a:pt x="4575" y="7738"/>
                </a:lnTo>
                <a:lnTo>
                  <a:pt x="4600" y="7689"/>
                </a:lnTo>
                <a:lnTo>
                  <a:pt x="4746" y="7495"/>
                </a:lnTo>
                <a:lnTo>
                  <a:pt x="4867" y="7300"/>
                </a:lnTo>
                <a:lnTo>
                  <a:pt x="4965" y="7178"/>
                </a:lnTo>
                <a:lnTo>
                  <a:pt x="5038" y="7032"/>
                </a:lnTo>
                <a:lnTo>
                  <a:pt x="5354" y="7032"/>
                </a:lnTo>
                <a:lnTo>
                  <a:pt x="5208" y="7178"/>
                </a:lnTo>
                <a:lnTo>
                  <a:pt x="5062" y="7373"/>
                </a:lnTo>
                <a:lnTo>
                  <a:pt x="4989" y="7470"/>
                </a:lnTo>
                <a:lnTo>
                  <a:pt x="4940" y="7592"/>
                </a:lnTo>
                <a:lnTo>
                  <a:pt x="4940" y="7641"/>
                </a:lnTo>
                <a:lnTo>
                  <a:pt x="4940" y="7665"/>
                </a:lnTo>
                <a:lnTo>
                  <a:pt x="4989" y="7762"/>
                </a:lnTo>
                <a:lnTo>
                  <a:pt x="5086" y="7787"/>
                </a:lnTo>
                <a:lnTo>
                  <a:pt x="5135" y="7787"/>
                </a:lnTo>
                <a:lnTo>
                  <a:pt x="5159" y="7762"/>
                </a:lnTo>
                <a:lnTo>
                  <a:pt x="5257" y="7689"/>
                </a:lnTo>
                <a:lnTo>
                  <a:pt x="5330" y="7616"/>
                </a:lnTo>
                <a:lnTo>
                  <a:pt x="5451" y="7422"/>
                </a:lnTo>
                <a:lnTo>
                  <a:pt x="5670" y="7032"/>
                </a:lnTo>
                <a:lnTo>
                  <a:pt x="6011" y="7032"/>
                </a:lnTo>
                <a:lnTo>
                  <a:pt x="5889" y="7130"/>
                </a:lnTo>
                <a:lnTo>
                  <a:pt x="5719" y="7300"/>
                </a:lnTo>
                <a:lnTo>
                  <a:pt x="5573" y="7495"/>
                </a:lnTo>
                <a:lnTo>
                  <a:pt x="5549" y="7568"/>
                </a:lnTo>
                <a:lnTo>
                  <a:pt x="5573" y="7616"/>
                </a:lnTo>
                <a:lnTo>
                  <a:pt x="5597" y="7665"/>
                </a:lnTo>
                <a:lnTo>
                  <a:pt x="5646" y="7714"/>
                </a:lnTo>
                <a:lnTo>
                  <a:pt x="5695" y="7738"/>
                </a:lnTo>
                <a:lnTo>
                  <a:pt x="5743" y="7738"/>
                </a:lnTo>
                <a:lnTo>
                  <a:pt x="5816" y="7714"/>
                </a:lnTo>
                <a:lnTo>
                  <a:pt x="5865" y="7665"/>
                </a:lnTo>
                <a:lnTo>
                  <a:pt x="6060" y="7349"/>
                </a:lnTo>
                <a:lnTo>
                  <a:pt x="6157" y="7178"/>
                </a:lnTo>
                <a:lnTo>
                  <a:pt x="6230" y="7032"/>
                </a:lnTo>
                <a:lnTo>
                  <a:pt x="6936" y="7008"/>
                </a:lnTo>
                <a:lnTo>
                  <a:pt x="6936" y="7008"/>
                </a:lnTo>
                <a:lnTo>
                  <a:pt x="6765" y="7154"/>
                </a:lnTo>
                <a:lnTo>
                  <a:pt x="6619" y="7276"/>
                </a:lnTo>
                <a:lnTo>
                  <a:pt x="6449" y="7422"/>
                </a:lnTo>
                <a:lnTo>
                  <a:pt x="6303" y="7592"/>
                </a:lnTo>
                <a:lnTo>
                  <a:pt x="6279" y="7641"/>
                </a:lnTo>
                <a:lnTo>
                  <a:pt x="6254" y="7714"/>
                </a:lnTo>
                <a:lnTo>
                  <a:pt x="6279" y="7762"/>
                </a:lnTo>
                <a:lnTo>
                  <a:pt x="6303" y="7811"/>
                </a:lnTo>
                <a:lnTo>
                  <a:pt x="6352" y="7835"/>
                </a:lnTo>
                <a:lnTo>
                  <a:pt x="6400" y="7860"/>
                </a:lnTo>
                <a:lnTo>
                  <a:pt x="6473" y="7835"/>
                </a:lnTo>
                <a:lnTo>
                  <a:pt x="6522" y="7811"/>
                </a:lnTo>
                <a:lnTo>
                  <a:pt x="6790" y="7470"/>
                </a:lnTo>
                <a:lnTo>
                  <a:pt x="6911" y="7251"/>
                </a:lnTo>
                <a:lnTo>
                  <a:pt x="7009" y="7032"/>
                </a:lnTo>
                <a:lnTo>
                  <a:pt x="7009" y="7008"/>
                </a:lnTo>
                <a:lnTo>
                  <a:pt x="7398" y="7008"/>
                </a:lnTo>
                <a:lnTo>
                  <a:pt x="7252" y="7130"/>
                </a:lnTo>
                <a:lnTo>
                  <a:pt x="7106" y="7276"/>
                </a:lnTo>
                <a:lnTo>
                  <a:pt x="6984" y="7446"/>
                </a:lnTo>
                <a:lnTo>
                  <a:pt x="6887" y="7616"/>
                </a:lnTo>
                <a:lnTo>
                  <a:pt x="6863" y="7689"/>
                </a:lnTo>
                <a:lnTo>
                  <a:pt x="6887" y="7738"/>
                </a:lnTo>
                <a:lnTo>
                  <a:pt x="6911" y="7787"/>
                </a:lnTo>
                <a:lnTo>
                  <a:pt x="6960" y="7835"/>
                </a:lnTo>
                <a:lnTo>
                  <a:pt x="7009" y="7860"/>
                </a:lnTo>
                <a:lnTo>
                  <a:pt x="7057" y="7860"/>
                </a:lnTo>
                <a:lnTo>
                  <a:pt x="7130" y="7835"/>
                </a:lnTo>
                <a:lnTo>
                  <a:pt x="7179" y="7787"/>
                </a:lnTo>
                <a:lnTo>
                  <a:pt x="7398" y="7397"/>
                </a:lnTo>
                <a:lnTo>
                  <a:pt x="7617" y="7008"/>
                </a:lnTo>
                <a:lnTo>
                  <a:pt x="7812" y="7008"/>
                </a:lnTo>
                <a:lnTo>
                  <a:pt x="7812" y="7081"/>
                </a:lnTo>
                <a:lnTo>
                  <a:pt x="7690" y="7251"/>
                </a:lnTo>
                <a:lnTo>
                  <a:pt x="7568" y="7446"/>
                </a:lnTo>
                <a:lnTo>
                  <a:pt x="7520" y="7568"/>
                </a:lnTo>
                <a:lnTo>
                  <a:pt x="7471" y="7665"/>
                </a:lnTo>
                <a:lnTo>
                  <a:pt x="7471" y="7762"/>
                </a:lnTo>
                <a:lnTo>
                  <a:pt x="7495" y="7811"/>
                </a:lnTo>
                <a:lnTo>
                  <a:pt x="7544" y="7860"/>
                </a:lnTo>
                <a:lnTo>
                  <a:pt x="7593" y="7884"/>
                </a:lnTo>
                <a:lnTo>
                  <a:pt x="7666" y="7908"/>
                </a:lnTo>
                <a:lnTo>
                  <a:pt x="7739" y="7884"/>
                </a:lnTo>
                <a:lnTo>
                  <a:pt x="7787" y="7835"/>
                </a:lnTo>
                <a:lnTo>
                  <a:pt x="7836" y="7762"/>
                </a:lnTo>
                <a:lnTo>
                  <a:pt x="7933" y="7519"/>
                </a:lnTo>
                <a:lnTo>
                  <a:pt x="8031" y="7665"/>
                </a:lnTo>
                <a:lnTo>
                  <a:pt x="8152" y="7835"/>
                </a:lnTo>
                <a:lnTo>
                  <a:pt x="8274" y="7957"/>
                </a:lnTo>
                <a:lnTo>
                  <a:pt x="8444" y="8054"/>
                </a:lnTo>
                <a:lnTo>
                  <a:pt x="8615" y="8127"/>
                </a:lnTo>
                <a:lnTo>
                  <a:pt x="8785" y="8176"/>
                </a:lnTo>
                <a:lnTo>
                  <a:pt x="9004" y="8200"/>
                </a:lnTo>
                <a:lnTo>
                  <a:pt x="9198" y="8152"/>
                </a:lnTo>
                <a:lnTo>
                  <a:pt x="9393" y="8079"/>
                </a:lnTo>
                <a:lnTo>
                  <a:pt x="9563" y="7981"/>
                </a:lnTo>
                <a:lnTo>
                  <a:pt x="9709" y="7860"/>
                </a:lnTo>
                <a:lnTo>
                  <a:pt x="9807" y="7714"/>
                </a:lnTo>
                <a:lnTo>
                  <a:pt x="9904" y="7543"/>
                </a:lnTo>
                <a:lnTo>
                  <a:pt x="9977" y="7373"/>
                </a:lnTo>
                <a:lnTo>
                  <a:pt x="10026" y="7178"/>
                </a:lnTo>
                <a:lnTo>
                  <a:pt x="10050" y="6984"/>
                </a:lnTo>
                <a:lnTo>
                  <a:pt x="10415" y="7032"/>
                </a:lnTo>
                <a:lnTo>
                  <a:pt x="10293" y="7130"/>
                </a:lnTo>
                <a:lnTo>
                  <a:pt x="10172" y="7227"/>
                </a:lnTo>
                <a:lnTo>
                  <a:pt x="10026" y="7397"/>
                </a:lnTo>
                <a:lnTo>
                  <a:pt x="9928" y="7616"/>
                </a:lnTo>
                <a:lnTo>
                  <a:pt x="9904" y="7665"/>
                </a:lnTo>
                <a:lnTo>
                  <a:pt x="9928" y="7738"/>
                </a:lnTo>
                <a:lnTo>
                  <a:pt x="9977" y="7762"/>
                </a:lnTo>
                <a:lnTo>
                  <a:pt x="10026" y="7811"/>
                </a:lnTo>
                <a:lnTo>
                  <a:pt x="10099" y="7811"/>
                </a:lnTo>
                <a:lnTo>
                  <a:pt x="10147" y="7787"/>
                </a:lnTo>
                <a:lnTo>
                  <a:pt x="10220" y="7762"/>
                </a:lnTo>
                <a:lnTo>
                  <a:pt x="10245" y="7689"/>
                </a:lnTo>
                <a:lnTo>
                  <a:pt x="10342" y="7519"/>
                </a:lnTo>
                <a:lnTo>
                  <a:pt x="10439" y="7349"/>
                </a:lnTo>
                <a:lnTo>
                  <a:pt x="10488" y="7203"/>
                </a:lnTo>
                <a:lnTo>
                  <a:pt x="10512" y="7057"/>
                </a:lnTo>
                <a:lnTo>
                  <a:pt x="11048" y="7057"/>
                </a:lnTo>
                <a:lnTo>
                  <a:pt x="10926" y="7178"/>
                </a:lnTo>
                <a:lnTo>
                  <a:pt x="10829" y="7300"/>
                </a:lnTo>
                <a:lnTo>
                  <a:pt x="10756" y="7446"/>
                </a:lnTo>
                <a:lnTo>
                  <a:pt x="10683" y="7592"/>
                </a:lnTo>
                <a:lnTo>
                  <a:pt x="10683" y="7641"/>
                </a:lnTo>
                <a:lnTo>
                  <a:pt x="10683" y="7665"/>
                </a:lnTo>
                <a:lnTo>
                  <a:pt x="10707" y="7714"/>
                </a:lnTo>
                <a:lnTo>
                  <a:pt x="10756" y="7714"/>
                </a:lnTo>
                <a:lnTo>
                  <a:pt x="10829" y="7738"/>
                </a:lnTo>
                <a:lnTo>
                  <a:pt x="10877" y="7714"/>
                </a:lnTo>
                <a:lnTo>
                  <a:pt x="10902" y="7689"/>
                </a:lnTo>
                <a:lnTo>
                  <a:pt x="10999" y="7543"/>
                </a:lnTo>
                <a:lnTo>
                  <a:pt x="11096" y="7373"/>
                </a:lnTo>
                <a:lnTo>
                  <a:pt x="11267" y="7057"/>
                </a:lnTo>
                <a:lnTo>
                  <a:pt x="11534" y="7032"/>
                </a:lnTo>
                <a:lnTo>
                  <a:pt x="11340" y="7300"/>
                </a:lnTo>
                <a:lnTo>
                  <a:pt x="11242" y="7446"/>
                </a:lnTo>
                <a:lnTo>
                  <a:pt x="11169" y="7592"/>
                </a:lnTo>
                <a:lnTo>
                  <a:pt x="11169" y="7665"/>
                </a:lnTo>
                <a:lnTo>
                  <a:pt x="11194" y="7714"/>
                </a:lnTo>
                <a:lnTo>
                  <a:pt x="11218" y="7762"/>
                </a:lnTo>
                <a:lnTo>
                  <a:pt x="11267" y="7787"/>
                </a:lnTo>
                <a:lnTo>
                  <a:pt x="11388" y="7787"/>
                </a:lnTo>
                <a:lnTo>
                  <a:pt x="11437" y="7762"/>
                </a:lnTo>
                <a:lnTo>
                  <a:pt x="11461" y="7714"/>
                </a:lnTo>
                <a:lnTo>
                  <a:pt x="11632" y="7373"/>
                </a:lnTo>
                <a:lnTo>
                  <a:pt x="11778" y="7032"/>
                </a:lnTo>
                <a:lnTo>
                  <a:pt x="12191" y="7032"/>
                </a:lnTo>
                <a:lnTo>
                  <a:pt x="12021" y="7227"/>
                </a:lnTo>
                <a:lnTo>
                  <a:pt x="11948" y="7349"/>
                </a:lnTo>
                <a:lnTo>
                  <a:pt x="11875" y="7470"/>
                </a:lnTo>
                <a:lnTo>
                  <a:pt x="11851" y="7592"/>
                </a:lnTo>
                <a:lnTo>
                  <a:pt x="11851" y="7641"/>
                </a:lnTo>
                <a:lnTo>
                  <a:pt x="11875" y="7714"/>
                </a:lnTo>
                <a:lnTo>
                  <a:pt x="11924" y="7738"/>
                </a:lnTo>
                <a:lnTo>
                  <a:pt x="11972" y="7762"/>
                </a:lnTo>
                <a:lnTo>
                  <a:pt x="12021" y="7738"/>
                </a:lnTo>
                <a:lnTo>
                  <a:pt x="12070" y="7689"/>
                </a:lnTo>
                <a:lnTo>
                  <a:pt x="12143" y="7592"/>
                </a:lnTo>
                <a:lnTo>
                  <a:pt x="12240" y="7349"/>
                </a:lnTo>
                <a:lnTo>
                  <a:pt x="12386" y="7032"/>
                </a:lnTo>
                <a:lnTo>
                  <a:pt x="12775" y="7008"/>
                </a:lnTo>
                <a:lnTo>
                  <a:pt x="12654" y="7130"/>
                </a:lnTo>
                <a:lnTo>
                  <a:pt x="12556" y="7276"/>
                </a:lnTo>
                <a:lnTo>
                  <a:pt x="12459" y="7397"/>
                </a:lnTo>
                <a:lnTo>
                  <a:pt x="12386" y="7568"/>
                </a:lnTo>
                <a:lnTo>
                  <a:pt x="12386" y="7616"/>
                </a:lnTo>
                <a:lnTo>
                  <a:pt x="12410" y="7665"/>
                </a:lnTo>
                <a:lnTo>
                  <a:pt x="12435" y="7689"/>
                </a:lnTo>
                <a:lnTo>
                  <a:pt x="12483" y="7714"/>
                </a:lnTo>
                <a:lnTo>
                  <a:pt x="12581" y="7714"/>
                </a:lnTo>
                <a:lnTo>
                  <a:pt x="12605" y="7689"/>
                </a:lnTo>
                <a:lnTo>
                  <a:pt x="12654" y="7641"/>
                </a:lnTo>
                <a:lnTo>
                  <a:pt x="12702" y="7470"/>
                </a:lnTo>
                <a:lnTo>
                  <a:pt x="12775" y="7300"/>
                </a:lnTo>
                <a:lnTo>
                  <a:pt x="12970" y="7008"/>
                </a:lnTo>
                <a:lnTo>
                  <a:pt x="13384" y="7008"/>
                </a:lnTo>
                <a:lnTo>
                  <a:pt x="13165" y="7276"/>
                </a:lnTo>
                <a:lnTo>
                  <a:pt x="12994" y="7568"/>
                </a:lnTo>
                <a:lnTo>
                  <a:pt x="12970" y="7641"/>
                </a:lnTo>
                <a:lnTo>
                  <a:pt x="12994" y="7714"/>
                </a:lnTo>
                <a:lnTo>
                  <a:pt x="13043" y="7762"/>
                </a:lnTo>
                <a:lnTo>
                  <a:pt x="13116" y="7787"/>
                </a:lnTo>
                <a:lnTo>
                  <a:pt x="13189" y="7762"/>
                </a:lnTo>
                <a:lnTo>
                  <a:pt x="13238" y="7714"/>
                </a:lnTo>
                <a:lnTo>
                  <a:pt x="13408" y="7373"/>
                </a:lnTo>
                <a:lnTo>
                  <a:pt x="13578" y="7008"/>
                </a:lnTo>
                <a:lnTo>
                  <a:pt x="13919" y="7008"/>
                </a:lnTo>
                <a:lnTo>
                  <a:pt x="13676" y="7300"/>
                </a:lnTo>
                <a:lnTo>
                  <a:pt x="13457" y="7592"/>
                </a:lnTo>
                <a:lnTo>
                  <a:pt x="13432" y="7665"/>
                </a:lnTo>
                <a:lnTo>
                  <a:pt x="13432" y="7714"/>
                </a:lnTo>
                <a:lnTo>
                  <a:pt x="13457" y="7738"/>
                </a:lnTo>
                <a:lnTo>
                  <a:pt x="13505" y="7787"/>
                </a:lnTo>
                <a:lnTo>
                  <a:pt x="13554" y="7811"/>
                </a:lnTo>
                <a:lnTo>
                  <a:pt x="13603" y="7811"/>
                </a:lnTo>
                <a:lnTo>
                  <a:pt x="13651" y="7787"/>
                </a:lnTo>
                <a:lnTo>
                  <a:pt x="13700" y="7738"/>
                </a:lnTo>
                <a:lnTo>
                  <a:pt x="13943" y="7397"/>
                </a:lnTo>
                <a:lnTo>
                  <a:pt x="14041" y="7203"/>
                </a:lnTo>
                <a:lnTo>
                  <a:pt x="14089" y="7008"/>
                </a:lnTo>
                <a:lnTo>
                  <a:pt x="14357" y="7032"/>
                </a:lnTo>
                <a:lnTo>
                  <a:pt x="14211" y="7178"/>
                </a:lnTo>
                <a:lnTo>
                  <a:pt x="14065" y="7349"/>
                </a:lnTo>
                <a:lnTo>
                  <a:pt x="13943" y="7519"/>
                </a:lnTo>
                <a:lnTo>
                  <a:pt x="13846" y="7714"/>
                </a:lnTo>
                <a:lnTo>
                  <a:pt x="13846" y="7787"/>
                </a:lnTo>
                <a:lnTo>
                  <a:pt x="13846" y="7860"/>
                </a:lnTo>
                <a:lnTo>
                  <a:pt x="13895" y="7884"/>
                </a:lnTo>
                <a:lnTo>
                  <a:pt x="13943" y="7908"/>
                </a:lnTo>
                <a:lnTo>
                  <a:pt x="14016" y="7933"/>
                </a:lnTo>
                <a:lnTo>
                  <a:pt x="14065" y="7908"/>
                </a:lnTo>
                <a:lnTo>
                  <a:pt x="14138" y="7860"/>
                </a:lnTo>
                <a:lnTo>
                  <a:pt x="14162" y="7811"/>
                </a:lnTo>
                <a:lnTo>
                  <a:pt x="14260" y="7616"/>
                </a:lnTo>
                <a:lnTo>
                  <a:pt x="14357" y="7446"/>
                </a:lnTo>
                <a:lnTo>
                  <a:pt x="14576" y="7105"/>
                </a:lnTo>
                <a:lnTo>
                  <a:pt x="14576" y="7081"/>
                </a:lnTo>
                <a:lnTo>
                  <a:pt x="14576" y="7032"/>
                </a:lnTo>
                <a:lnTo>
                  <a:pt x="15014" y="7057"/>
                </a:lnTo>
                <a:lnTo>
                  <a:pt x="14795" y="7203"/>
                </a:lnTo>
                <a:lnTo>
                  <a:pt x="14625" y="7397"/>
                </a:lnTo>
                <a:lnTo>
                  <a:pt x="14552" y="7495"/>
                </a:lnTo>
                <a:lnTo>
                  <a:pt x="14479" y="7616"/>
                </a:lnTo>
                <a:lnTo>
                  <a:pt x="14454" y="7738"/>
                </a:lnTo>
                <a:lnTo>
                  <a:pt x="14430" y="7860"/>
                </a:lnTo>
                <a:lnTo>
                  <a:pt x="14430" y="7908"/>
                </a:lnTo>
                <a:lnTo>
                  <a:pt x="14454" y="7957"/>
                </a:lnTo>
                <a:lnTo>
                  <a:pt x="14503" y="7981"/>
                </a:lnTo>
                <a:lnTo>
                  <a:pt x="14552" y="8006"/>
                </a:lnTo>
                <a:lnTo>
                  <a:pt x="14649" y="8006"/>
                </a:lnTo>
                <a:lnTo>
                  <a:pt x="14673" y="7981"/>
                </a:lnTo>
                <a:lnTo>
                  <a:pt x="14722" y="7933"/>
                </a:lnTo>
                <a:lnTo>
                  <a:pt x="14819" y="7689"/>
                </a:lnTo>
                <a:lnTo>
                  <a:pt x="14941" y="7470"/>
                </a:lnTo>
                <a:lnTo>
                  <a:pt x="15160" y="7057"/>
                </a:lnTo>
                <a:lnTo>
                  <a:pt x="15720" y="7032"/>
                </a:lnTo>
                <a:lnTo>
                  <a:pt x="15622" y="7130"/>
                </a:lnTo>
                <a:lnTo>
                  <a:pt x="15476" y="7251"/>
                </a:lnTo>
                <a:lnTo>
                  <a:pt x="15379" y="7397"/>
                </a:lnTo>
                <a:lnTo>
                  <a:pt x="15282" y="7543"/>
                </a:lnTo>
                <a:lnTo>
                  <a:pt x="15209" y="7714"/>
                </a:lnTo>
                <a:lnTo>
                  <a:pt x="15184" y="7787"/>
                </a:lnTo>
                <a:lnTo>
                  <a:pt x="15209" y="7860"/>
                </a:lnTo>
                <a:lnTo>
                  <a:pt x="15257" y="7908"/>
                </a:lnTo>
                <a:lnTo>
                  <a:pt x="15330" y="7933"/>
                </a:lnTo>
                <a:lnTo>
                  <a:pt x="15403" y="7957"/>
                </a:lnTo>
                <a:lnTo>
                  <a:pt x="15452" y="7957"/>
                </a:lnTo>
                <a:lnTo>
                  <a:pt x="15525" y="7933"/>
                </a:lnTo>
                <a:lnTo>
                  <a:pt x="15574" y="7860"/>
                </a:lnTo>
                <a:lnTo>
                  <a:pt x="15647" y="7714"/>
                </a:lnTo>
                <a:lnTo>
                  <a:pt x="15744" y="7568"/>
                </a:lnTo>
                <a:lnTo>
                  <a:pt x="15963" y="7300"/>
                </a:lnTo>
                <a:lnTo>
                  <a:pt x="16060" y="7154"/>
                </a:lnTo>
                <a:lnTo>
                  <a:pt x="16133" y="7081"/>
                </a:lnTo>
                <a:lnTo>
                  <a:pt x="16158" y="6984"/>
                </a:lnTo>
                <a:lnTo>
                  <a:pt x="16450" y="6935"/>
                </a:lnTo>
                <a:lnTo>
                  <a:pt x="16693" y="6838"/>
                </a:lnTo>
                <a:lnTo>
                  <a:pt x="16474" y="7008"/>
                </a:lnTo>
                <a:lnTo>
                  <a:pt x="16279" y="7178"/>
                </a:lnTo>
                <a:lnTo>
                  <a:pt x="16158" y="7300"/>
                </a:lnTo>
                <a:lnTo>
                  <a:pt x="16036" y="7446"/>
                </a:lnTo>
                <a:lnTo>
                  <a:pt x="15939" y="7592"/>
                </a:lnTo>
                <a:lnTo>
                  <a:pt x="15866" y="7762"/>
                </a:lnTo>
                <a:lnTo>
                  <a:pt x="15866" y="7835"/>
                </a:lnTo>
                <a:lnTo>
                  <a:pt x="15890" y="7884"/>
                </a:lnTo>
                <a:lnTo>
                  <a:pt x="15914" y="7933"/>
                </a:lnTo>
                <a:lnTo>
                  <a:pt x="15963" y="7957"/>
                </a:lnTo>
                <a:lnTo>
                  <a:pt x="16085" y="7957"/>
                </a:lnTo>
                <a:lnTo>
                  <a:pt x="16133" y="7933"/>
                </a:lnTo>
                <a:lnTo>
                  <a:pt x="16182" y="7884"/>
                </a:lnTo>
                <a:lnTo>
                  <a:pt x="16352" y="7616"/>
                </a:lnTo>
                <a:lnTo>
                  <a:pt x="16547" y="7373"/>
                </a:lnTo>
                <a:lnTo>
                  <a:pt x="16766" y="7105"/>
                </a:lnTo>
                <a:lnTo>
                  <a:pt x="16863" y="6984"/>
                </a:lnTo>
                <a:lnTo>
                  <a:pt x="16936" y="6838"/>
                </a:lnTo>
                <a:lnTo>
                  <a:pt x="16961" y="6813"/>
                </a:lnTo>
                <a:lnTo>
                  <a:pt x="16936" y="6789"/>
                </a:lnTo>
                <a:lnTo>
                  <a:pt x="16912" y="6740"/>
                </a:lnTo>
                <a:lnTo>
                  <a:pt x="17082" y="6643"/>
                </a:lnTo>
                <a:lnTo>
                  <a:pt x="17252" y="6497"/>
                </a:lnTo>
                <a:lnTo>
                  <a:pt x="17374" y="6327"/>
                </a:lnTo>
                <a:lnTo>
                  <a:pt x="17496" y="6156"/>
                </a:lnTo>
                <a:lnTo>
                  <a:pt x="17593" y="5962"/>
                </a:lnTo>
                <a:lnTo>
                  <a:pt x="17642" y="5743"/>
                </a:lnTo>
                <a:lnTo>
                  <a:pt x="17690" y="5499"/>
                </a:lnTo>
                <a:lnTo>
                  <a:pt x="17690" y="5256"/>
                </a:lnTo>
                <a:lnTo>
                  <a:pt x="17690" y="4842"/>
                </a:lnTo>
                <a:lnTo>
                  <a:pt x="17666" y="4429"/>
                </a:lnTo>
                <a:lnTo>
                  <a:pt x="17642" y="3991"/>
                </a:lnTo>
                <a:lnTo>
                  <a:pt x="17642" y="3577"/>
                </a:lnTo>
                <a:lnTo>
                  <a:pt x="17690" y="2945"/>
                </a:lnTo>
                <a:lnTo>
                  <a:pt x="17690" y="2628"/>
                </a:lnTo>
                <a:lnTo>
                  <a:pt x="17642" y="2312"/>
                </a:lnTo>
                <a:lnTo>
                  <a:pt x="17690" y="2239"/>
                </a:lnTo>
                <a:lnTo>
                  <a:pt x="17739" y="2166"/>
                </a:lnTo>
                <a:lnTo>
                  <a:pt x="17763" y="2069"/>
                </a:lnTo>
                <a:lnTo>
                  <a:pt x="17715" y="1971"/>
                </a:lnTo>
                <a:lnTo>
                  <a:pt x="17666" y="1898"/>
                </a:lnTo>
                <a:lnTo>
                  <a:pt x="17569" y="1850"/>
                </a:lnTo>
                <a:lnTo>
                  <a:pt x="17423" y="1825"/>
                </a:lnTo>
                <a:lnTo>
                  <a:pt x="17252" y="1801"/>
                </a:lnTo>
                <a:lnTo>
                  <a:pt x="16912" y="1801"/>
                </a:lnTo>
                <a:lnTo>
                  <a:pt x="16571" y="1825"/>
                </a:lnTo>
                <a:lnTo>
                  <a:pt x="16279" y="1850"/>
                </a:lnTo>
                <a:lnTo>
                  <a:pt x="14649" y="1850"/>
                </a:lnTo>
                <a:lnTo>
                  <a:pt x="14089" y="1874"/>
                </a:lnTo>
                <a:lnTo>
                  <a:pt x="13530" y="1923"/>
                </a:lnTo>
                <a:lnTo>
                  <a:pt x="12946" y="1898"/>
                </a:lnTo>
                <a:lnTo>
                  <a:pt x="12362" y="1898"/>
                </a:lnTo>
                <a:lnTo>
                  <a:pt x="11802" y="1850"/>
                </a:lnTo>
                <a:lnTo>
                  <a:pt x="11778" y="1533"/>
                </a:lnTo>
                <a:lnTo>
                  <a:pt x="11729" y="1266"/>
                </a:lnTo>
                <a:lnTo>
                  <a:pt x="11632" y="1022"/>
                </a:lnTo>
                <a:lnTo>
                  <a:pt x="11486" y="803"/>
                </a:lnTo>
                <a:lnTo>
                  <a:pt x="11315" y="633"/>
                </a:lnTo>
                <a:lnTo>
                  <a:pt x="11121" y="463"/>
                </a:lnTo>
                <a:lnTo>
                  <a:pt x="10902" y="341"/>
                </a:lnTo>
                <a:lnTo>
                  <a:pt x="10658" y="244"/>
                </a:lnTo>
                <a:lnTo>
                  <a:pt x="10415" y="171"/>
                </a:lnTo>
                <a:lnTo>
                  <a:pt x="10147" y="98"/>
                </a:lnTo>
                <a:lnTo>
                  <a:pt x="9855" y="49"/>
                </a:lnTo>
                <a:lnTo>
                  <a:pt x="9588" y="25"/>
                </a:lnTo>
                <a:lnTo>
                  <a:pt x="9004" y="0"/>
                </a:ln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77231582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Shape 3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" name="Google Shape;338;p37"/>
          <p:cNvSpPr/>
          <p:nvPr/>
        </p:nvSpPr>
        <p:spPr>
          <a:xfrm rot="10800000">
            <a:off x="-464461" y="562467"/>
            <a:ext cx="3167200" cy="3167200"/>
          </a:xfrm>
          <a:prstGeom prst="chord">
            <a:avLst>
              <a:gd name="adj1" fmla="val 2673960"/>
              <a:gd name="adj2" fmla="val 18921779"/>
            </a:avLst>
          </a:prstGeom>
          <a:solidFill>
            <a:srgbClr val="FFF0ED">
              <a:alpha val="29049"/>
            </a:srgb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1867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6AF1D-1D5E-4689-96C6-7757558E0F68}"/>
              </a:ext>
            </a:extLst>
          </p:cNvPr>
          <p:cNvGrpSpPr/>
          <p:nvPr/>
        </p:nvGrpSpPr>
        <p:grpSpPr>
          <a:xfrm>
            <a:off x="4160392" y="1800136"/>
            <a:ext cx="4730160" cy="1055959"/>
            <a:chOff x="8690716" y="142812"/>
            <a:chExt cx="3040276" cy="561726"/>
          </a:xfrm>
        </p:grpSpPr>
        <p:sp>
          <p:nvSpPr>
            <p:cNvPr id="26" name="Google Shape;246;p31">
              <a:extLst>
                <a:ext uri="{FF2B5EF4-FFF2-40B4-BE49-F238E27FC236}">
                  <a16:creationId xmlns:a16="http://schemas.microsoft.com/office/drawing/2014/main" id="{D8F7B099-E333-41AE-AF37-8B931EAFD5CE}"/>
                </a:ext>
              </a:extLst>
            </p:cNvPr>
            <p:cNvSpPr/>
            <p:nvPr/>
          </p:nvSpPr>
          <p:spPr>
            <a:xfrm rot="5400000">
              <a:off x="9929991" y="-1096463"/>
              <a:ext cx="561726" cy="3040276"/>
            </a:xfrm>
            <a:prstGeom prst="roundRect">
              <a:avLst>
                <a:gd name="adj" fmla="val 50000"/>
              </a:avLst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600" b="1"/>
            </a:p>
          </p:txBody>
        </p:sp>
        <p:sp>
          <p:nvSpPr>
            <p:cNvPr id="25" name="Google Shape;248;p31">
              <a:extLst>
                <a:ext uri="{FF2B5EF4-FFF2-40B4-BE49-F238E27FC236}">
                  <a16:creationId xmlns:a16="http://schemas.microsoft.com/office/drawing/2014/main" id="{7B2700B5-6D9D-42D8-9661-C88521B028B5}"/>
                </a:ext>
              </a:extLst>
            </p:cNvPr>
            <p:cNvSpPr txBox="1"/>
            <p:nvPr/>
          </p:nvSpPr>
          <p:spPr>
            <a:xfrm rot="21598215">
              <a:off x="9218547" y="237537"/>
              <a:ext cx="2333877" cy="39329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2400" b="1" dirty="0">
                  <a:solidFill>
                    <a:schemeClr val="dk1"/>
                  </a:solidFill>
                  <a:latin typeface="Playfair Display Regular"/>
                  <a:ea typeface="Playfair Display Regular"/>
                  <a:cs typeface="Playfair Display Regular"/>
                  <a:sym typeface="Playfair Display Regular"/>
                </a:rPr>
                <a:t>Completer/Finisher (CF)</a:t>
              </a:r>
              <a:endParaRPr sz="1600" b="1" dirty="0">
                <a:solidFill>
                  <a:schemeClr val="dk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endParaRPr>
            </a:p>
          </p:txBody>
        </p:sp>
        <p:sp>
          <p:nvSpPr>
            <p:cNvPr id="27" name="Google Shape;639;p50">
              <a:extLst>
                <a:ext uri="{FF2B5EF4-FFF2-40B4-BE49-F238E27FC236}">
                  <a16:creationId xmlns:a16="http://schemas.microsoft.com/office/drawing/2014/main" id="{5B90D7E7-F889-4D74-9275-929785CC7D2C}"/>
                </a:ext>
              </a:extLst>
            </p:cNvPr>
            <p:cNvSpPr/>
            <p:nvPr/>
          </p:nvSpPr>
          <p:spPr>
            <a:xfrm>
              <a:off x="8867737" y="246102"/>
              <a:ext cx="366421" cy="349396"/>
            </a:xfrm>
            <a:custGeom>
              <a:avLst/>
              <a:gdLst/>
              <a:ahLst/>
              <a:cxnLst/>
              <a:rect l="l" t="t" r="r" b="b"/>
              <a:pathLst>
                <a:path w="16766" h="15987" extrusionOk="0">
                  <a:moveTo>
                    <a:pt x="14284" y="487"/>
                  </a:moveTo>
                  <a:lnTo>
                    <a:pt x="14405" y="536"/>
                  </a:lnTo>
                  <a:lnTo>
                    <a:pt x="14478" y="585"/>
                  </a:lnTo>
                  <a:lnTo>
                    <a:pt x="14527" y="658"/>
                  </a:lnTo>
                  <a:lnTo>
                    <a:pt x="14527" y="755"/>
                  </a:lnTo>
                  <a:lnTo>
                    <a:pt x="14527" y="852"/>
                  </a:lnTo>
                  <a:lnTo>
                    <a:pt x="14551" y="925"/>
                  </a:lnTo>
                  <a:lnTo>
                    <a:pt x="13578" y="925"/>
                  </a:lnTo>
                  <a:lnTo>
                    <a:pt x="13627" y="804"/>
                  </a:lnTo>
                  <a:lnTo>
                    <a:pt x="13700" y="706"/>
                  </a:lnTo>
                  <a:lnTo>
                    <a:pt x="13797" y="609"/>
                  </a:lnTo>
                  <a:lnTo>
                    <a:pt x="13894" y="536"/>
                  </a:lnTo>
                  <a:lnTo>
                    <a:pt x="13967" y="512"/>
                  </a:lnTo>
                  <a:lnTo>
                    <a:pt x="14065" y="487"/>
                  </a:lnTo>
                  <a:close/>
                  <a:moveTo>
                    <a:pt x="4064" y="633"/>
                  </a:moveTo>
                  <a:lnTo>
                    <a:pt x="4137" y="682"/>
                  </a:lnTo>
                  <a:lnTo>
                    <a:pt x="4210" y="755"/>
                  </a:lnTo>
                  <a:lnTo>
                    <a:pt x="4259" y="852"/>
                  </a:lnTo>
                  <a:lnTo>
                    <a:pt x="4283" y="950"/>
                  </a:lnTo>
                  <a:lnTo>
                    <a:pt x="3529" y="974"/>
                  </a:lnTo>
                  <a:lnTo>
                    <a:pt x="3602" y="804"/>
                  </a:lnTo>
                  <a:lnTo>
                    <a:pt x="3650" y="755"/>
                  </a:lnTo>
                  <a:lnTo>
                    <a:pt x="3675" y="706"/>
                  </a:lnTo>
                  <a:lnTo>
                    <a:pt x="3796" y="633"/>
                  </a:lnTo>
                  <a:close/>
                  <a:moveTo>
                    <a:pt x="13724" y="2020"/>
                  </a:moveTo>
                  <a:lnTo>
                    <a:pt x="13797" y="2044"/>
                  </a:lnTo>
                  <a:lnTo>
                    <a:pt x="13870" y="2093"/>
                  </a:lnTo>
                  <a:lnTo>
                    <a:pt x="13943" y="2142"/>
                  </a:lnTo>
                  <a:lnTo>
                    <a:pt x="13992" y="2215"/>
                  </a:lnTo>
                  <a:lnTo>
                    <a:pt x="14040" y="2288"/>
                  </a:lnTo>
                  <a:lnTo>
                    <a:pt x="14089" y="2385"/>
                  </a:lnTo>
                  <a:lnTo>
                    <a:pt x="14113" y="2531"/>
                  </a:lnTo>
                  <a:lnTo>
                    <a:pt x="13992" y="2555"/>
                  </a:lnTo>
                  <a:lnTo>
                    <a:pt x="13870" y="2555"/>
                  </a:lnTo>
                  <a:lnTo>
                    <a:pt x="13773" y="2531"/>
                  </a:lnTo>
                  <a:lnTo>
                    <a:pt x="13724" y="2482"/>
                  </a:lnTo>
                  <a:lnTo>
                    <a:pt x="13675" y="2409"/>
                  </a:lnTo>
                  <a:lnTo>
                    <a:pt x="13602" y="2215"/>
                  </a:lnTo>
                  <a:lnTo>
                    <a:pt x="13554" y="2020"/>
                  </a:lnTo>
                  <a:close/>
                  <a:moveTo>
                    <a:pt x="3407" y="1874"/>
                  </a:moveTo>
                  <a:lnTo>
                    <a:pt x="3529" y="1923"/>
                  </a:lnTo>
                  <a:lnTo>
                    <a:pt x="3602" y="1971"/>
                  </a:lnTo>
                  <a:lnTo>
                    <a:pt x="3675" y="2044"/>
                  </a:lnTo>
                  <a:lnTo>
                    <a:pt x="3723" y="2142"/>
                  </a:lnTo>
                  <a:lnTo>
                    <a:pt x="3772" y="2215"/>
                  </a:lnTo>
                  <a:lnTo>
                    <a:pt x="3821" y="2434"/>
                  </a:lnTo>
                  <a:lnTo>
                    <a:pt x="3821" y="2531"/>
                  </a:lnTo>
                  <a:lnTo>
                    <a:pt x="3796" y="2628"/>
                  </a:lnTo>
                  <a:lnTo>
                    <a:pt x="3699" y="2628"/>
                  </a:lnTo>
                  <a:lnTo>
                    <a:pt x="3602" y="2555"/>
                  </a:lnTo>
                  <a:lnTo>
                    <a:pt x="3529" y="2482"/>
                  </a:lnTo>
                  <a:lnTo>
                    <a:pt x="3480" y="2385"/>
                  </a:lnTo>
                  <a:lnTo>
                    <a:pt x="3456" y="2263"/>
                  </a:lnTo>
                  <a:lnTo>
                    <a:pt x="3431" y="2142"/>
                  </a:lnTo>
                  <a:lnTo>
                    <a:pt x="3407" y="1874"/>
                  </a:lnTo>
                  <a:close/>
                  <a:moveTo>
                    <a:pt x="2920" y="1923"/>
                  </a:moveTo>
                  <a:lnTo>
                    <a:pt x="2969" y="2263"/>
                  </a:lnTo>
                  <a:lnTo>
                    <a:pt x="2993" y="2434"/>
                  </a:lnTo>
                  <a:lnTo>
                    <a:pt x="3042" y="2580"/>
                  </a:lnTo>
                  <a:lnTo>
                    <a:pt x="3115" y="2726"/>
                  </a:lnTo>
                  <a:lnTo>
                    <a:pt x="3188" y="2847"/>
                  </a:lnTo>
                  <a:lnTo>
                    <a:pt x="3310" y="2945"/>
                  </a:lnTo>
                  <a:lnTo>
                    <a:pt x="3407" y="3042"/>
                  </a:lnTo>
                  <a:lnTo>
                    <a:pt x="3164" y="3042"/>
                  </a:lnTo>
                  <a:lnTo>
                    <a:pt x="3042" y="3018"/>
                  </a:lnTo>
                  <a:lnTo>
                    <a:pt x="2920" y="2945"/>
                  </a:lnTo>
                  <a:lnTo>
                    <a:pt x="2823" y="2872"/>
                  </a:lnTo>
                  <a:lnTo>
                    <a:pt x="2750" y="2774"/>
                  </a:lnTo>
                  <a:lnTo>
                    <a:pt x="2701" y="2653"/>
                  </a:lnTo>
                  <a:lnTo>
                    <a:pt x="2677" y="2531"/>
                  </a:lnTo>
                  <a:lnTo>
                    <a:pt x="2677" y="2385"/>
                  </a:lnTo>
                  <a:lnTo>
                    <a:pt x="2726" y="2239"/>
                  </a:lnTo>
                  <a:lnTo>
                    <a:pt x="2774" y="2117"/>
                  </a:lnTo>
                  <a:lnTo>
                    <a:pt x="2872" y="1996"/>
                  </a:lnTo>
                  <a:lnTo>
                    <a:pt x="2920" y="1923"/>
                  </a:lnTo>
                  <a:close/>
                  <a:moveTo>
                    <a:pt x="13067" y="2069"/>
                  </a:moveTo>
                  <a:lnTo>
                    <a:pt x="13140" y="2385"/>
                  </a:lnTo>
                  <a:lnTo>
                    <a:pt x="13262" y="2653"/>
                  </a:lnTo>
                  <a:lnTo>
                    <a:pt x="13310" y="2750"/>
                  </a:lnTo>
                  <a:lnTo>
                    <a:pt x="13383" y="2823"/>
                  </a:lnTo>
                  <a:lnTo>
                    <a:pt x="13529" y="2969"/>
                  </a:lnTo>
                  <a:lnTo>
                    <a:pt x="13724" y="3042"/>
                  </a:lnTo>
                  <a:lnTo>
                    <a:pt x="13919" y="3091"/>
                  </a:lnTo>
                  <a:lnTo>
                    <a:pt x="13870" y="3139"/>
                  </a:lnTo>
                  <a:lnTo>
                    <a:pt x="13724" y="3188"/>
                  </a:lnTo>
                  <a:lnTo>
                    <a:pt x="13578" y="3212"/>
                  </a:lnTo>
                  <a:lnTo>
                    <a:pt x="13456" y="3188"/>
                  </a:lnTo>
                  <a:lnTo>
                    <a:pt x="13310" y="3139"/>
                  </a:lnTo>
                  <a:lnTo>
                    <a:pt x="13213" y="3066"/>
                  </a:lnTo>
                  <a:lnTo>
                    <a:pt x="13116" y="2945"/>
                  </a:lnTo>
                  <a:lnTo>
                    <a:pt x="13018" y="2847"/>
                  </a:lnTo>
                  <a:lnTo>
                    <a:pt x="12970" y="2701"/>
                  </a:lnTo>
                  <a:lnTo>
                    <a:pt x="12945" y="2531"/>
                  </a:lnTo>
                  <a:lnTo>
                    <a:pt x="12945" y="2361"/>
                  </a:lnTo>
                  <a:lnTo>
                    <a:pt x="12994" y="2215"/>
                  </a:lnTo>
                  <a:lnTo>
                    <a:pt x="13067" y="2069"/>
                  </a:lnTo>
                  <a:close/>
                  <a:moveTo>
                    <a:pt x="5548" y="1339"/>
                  </a:moveTo>
                  <a:lnTo>
                    <a:pt x="7641" y="1387"/>
                  </a:lnTo>
                  <a:lnTo>
                    <a:pt x="13018" y="1387"/>
                  </a:lnTo>
                  <a:lnTo>
                    <a:pt x="13018" y="1533"/>
                  </a:lnTo>
                  <a:lnTo>
                    <a:pt x="12872" y="1631"/>
                  </a:lnTo>
                  <a:lnTo>
                    <a:pt x="12775" y="1752"/>
                  </a:lnTo>
                  <a:lnTo>
                    <a:pt x="12702" y="1923"/>
                  </a:lnTo>
                  <a:lnTo>
                    <a:pt x="12629" y="2069"/>
                  </a:lnTo>
                  <a:lnTo>
                    <a:pt x="12580" y="2239"/>
                  </a:lnTo>
                  <a:lnTo>
                    <a:pt x="12556" y="2434"/>
                  </a:lnTo>
                  <a:lnTo>
                    <a:pt x="12556" y="2604"/>
                  </a:lnTo>
                  <a:lnTo>
                    <a:pt x="12580" y="2750"/>
                  </a:lnTo>
                  <a:lnTo>
                    <a:pt x="12629" y="2993"/>
                  </a:lnTo>
                  <a:lnTo>
                    <a:pt x="12751" y="3188"/>
                  </a:lnTo>
                  <a:lnTo>
                    <a:pt x="12897" y="3334"/>
                  </a:lnTo>
                  <a:lnTo>
                    <a:pt x="13067" y="3480"/>
                  </a:lnTo>
                  <a:lnTo>
                    <a:pt x="13262" y="3553"/>
                  </a:lnTo>
                  <a:lnTo>
                    <a:pt x="13481" y="3602"/>
                  </a:lnTo>
                  <a:lnTo>
                    <a:pt x="13724" y="3602"/>
                  </a:lnTo>
                  <a:lnTo>
                    <a:pt x="13943" y="3553"/>
                  </a:lnTo>
                  <a:lnTo>
                    <a:pt x="14113" y="3480"/>
                  </a:lnTo>
                  <a:lnTo>
                    <a:pt x="14259" y="3358"/>
                  </a:lnTo>
                  <a:lnTo>
                    <a:pt x="14381" y="3212"/>
                  </a:lnTo>
                  <a:lnTo>
                    <a:pt x="14454" y="3042"/>
                  </a:lnTo>
                  <a:lnTo>
                    <a:pt x="14503" y="2872"/>
                  </a:lnTo>
                  <a:lnTo>
                    <a:pt x="14527" y="2701"/>
                  </a:lnTo>
                  <a:lnTo>
                    <a:pt x="14551" y="2507"/>
                  </a:lnTo>
                  <a:lnTo>
                    <a:pt x="14527" y="2312"/>
                  </a:lnTo>
                  <a:lnTo>
                    <a:pt x="14454" y="2142"/>
                  </a:lnTo>
                  <a:lnTo>
                    <a:pt x="14381" y="1996"/>
                  </a:lnTo>
                  <a:lnTo>
                    <a:pt x="14284" y="1874"/>
                  </a:lnTo>
                  <a:lnTo>
                    <a:pt x="14186" y="1777"/>
                  </a:lnTo>
                  <a:lnTo>
                    <a:pt x="14040" y="1704"/>
                  </a:lnTo>
                  <a:lnTo>
                    <a:pt x="13894" y="1631"/>
                  </a:lnTo>
                  <a:lnTo>
                    <a:pt x="13748" y="1606"/>
                  </a:lnTo>
                  <a:lnTo>
                    <a:pt x="13602" y="1582"/>
                  </a:lnTo>
                  <a:lnTo>
                    <a:pt x="13554" y="1533"/>
                  </a:lnTo>
                  <a:lnTo>
                    <a:pt x="13505" y="1485"/>
                  </a:lnTo>
                  <a:lnTo>
                    <a:pt x="13505" y="1387"/>
                  </a:lnTo>
                  <a:lnTo>
                    <a:pt x="16255" y="1387"/>
                  </a:lnTo>
                  <a:lnTo>
                    <a:pt x="16230" y="1996"/>
                  </a:lnTo>
                  <a:lnTo>
                    <a:pt x="16230" y="2604"/>
                  </a:lnTo>
                  <a:lnTo>
                    <a:pt x="16279" y="3821"/>
                  </a:lnTo>
                  <a:lnTo>
                    <a:pt x="15890" y="3748"/>
                  </a:lnTo>
                  <a:lnTo>
                    <a:pt x="15476" y="3723"/>
                  </a:lnTo>
                  <a:lnTo>
                    <a:pt x="15038" y="3699"/>
                  </a:lnTo>
                  <a:lnTo>
                    <a:pt x="14624" y="3723"/>
                  </a:lnTo>
                  <a:lnTo>
                    <a:pt x="13797" y="3796"/>
                  </a:lnTo>
                  <a:lnTo>
                    <a:pt x="12970" y="3796"/>
                  </a:lnTo>
                  <a:lnTo>
                    <a:pt x="12386" y="3772"/>
                  </a:lnTo>
                  <a:lnTo>
                    <a:pt x="11802" y="3772"/>
                  </a:lnTo>
                  <a:lnTo>
                    <a:pt x="10634" y="3796"/>
                  </a:lnTo>
                  <a:lnTo>
                    <a:pt x="9466" y="3821"/>
                  </a:lnTo>
                  <a:lnTo>
                    <a:pt x="8322" y="3845"/>
                  </a:lnTo>
                  <a:lnTo>
                    <a:pt x="7130" y="3821"/>
                  </a:lnTo>
                  <a:lnTo>
                    <a:pt x="5962" y="3772"/>
                  </a:lnTo>
                  <a:lnTo>
                    <a:pt x="4794" y="3723"/>
                  </a:lnTo>
                  <a:lnTo>
                    <a:pt x="3139" y="3723"/>
                  </a:lnTo>
                  <a:lnTo>
                    <a:pt x="2653" y="3772"/>
                  </a:lnTo>
                  <a:lnTo>
                    <a:pt x="2166" y="3796"/>
                  </a:lnTo>
                  <a:lnTo>
                    <a:pt x="1679" y="3796"/>
                  </a:lnTo>
                  <a:lnTo>
                    <a:pt x="1096" y="3772"/>
                  </a:lnTo>
                  <a:lnTo>
                    <a:pt x="804" y="3772"/>
                  </a:lnTo>
                  <a:lnTo>
                    <a:pt x="512" y="3821"/>
                  </a:lnTo>
                  <a:lnTo>
                    <a:pt x="585" y="3115"/>
                  </a:lnTo>
                  <a:lnTo>
                    <a:pt x="658" y="2409"/>
                  </a:lnTo>
                  <a:lnTo>
                    <a:pt x="682" y="2166"/>
                  </a:lnTo>
                  <a:lnTo>
                    <a:pt x="682" y="1874"/>
                  </a:lnTo>
                  <a:lnTo>
                    <a:pt x="658" y="1606"/>
                  </a:lnTo>
                  <a:lnTo>
                    <a:pt x="585" y="1339"/>
                  </a:lnTo>
                  <a:lnTo>
                    <a:pt x="585" y="1339"/>
                  </a:lnTo>
                  <a:lnTo>
                    <a:pt x="877" y="1363"/>
                  </a:lnTo>
                  <a:lnTo>
                    <a:pt x="1169" y="1387"/>
                  </a:lnTo>
                  <a:lnTo>
                    <a:pt x="2069" y="1387"/>
                  </a:lnTo>
                  <a:lnTo>
                    <a:pt x="2969" y="1363"/>
                  </a:lnTo>
                  <a:lnTo>
                    <a:pt x="2945" y="1412"/>
                  </a:lnTo>
                  <a:lnTo>
                    <a:pt x="2774" y="1509"/>
                  </a:lnTo>
                  <a:lnTo>
                    <a:pt x="2604" y="1631"/>
                  </a:lnTo>
                  <a:lnTo>
                    <a:pt x="2458" y="1801"/>
                  </a:lnTo>
                  <a:lnTo>
                    <a:pt x="2336" y="1971"/>
                  </a:lnTo>
                  <a:lnTo>
                    <a:pt x="2288" y="2117"/>
                  </a:lnTo>
                  <a:lnTo>
                    <a:pt x="2239" y="2263"/>
                  </a:lnTo>
                  <a:lnTo>
                    <a:pt x="2239" y="2434"/>
                  </a:lnTo>
                  <a:lnTo>
                    <a:pt x="2215" y="2580"/>
                  </a:lnTo>
                  <a:lnTo>
                    <a:pt x="2239" y="2750"/>
                  </a:lnTo>
                  <a:lnTo>
                    <a:pt x="2288" y="2896"/>
                  </a:lnTo>
                  <a:lnTo>
                    <a:pt x="2361" y="3042"/>
                  </a:lnTo>
                  <a:lnTo>
                    <a:pt x="2458" y="3164"/>
                  </a:lnTo>
                  <a:lnTo>
                    <a:pt x="2604" y="3310"/>
                  </a:lnTo>
                  <a:lnTo>
                    <a:pt x="2750" y="3383"/>
                  </a:lnTo>
                  <a:lnTo>
                    <a:pt x="2920" y="3456"/>
                  </a:lnTo>
                  <a:lnTo>
                    <a:pt x="3091" y="3480"/>
                  </a:lnTo>
                  <a:lnTo>
                    <a:pt x="3285" y="3480"/>
                  </a:lnTo>
                  <a:lnTo>
                    <a:pt x="3480" y="3456"/>
                  </a:lnTo>
                  <a:lnTo>
                    <a:pt x="3650" y="3407"/>
                  </a:lnTo>
                  <a:lnTo>
                    <a:pt x="3821" y="3334"/>
                  </a:lnTo>
                  <a:lnTo>
                    <a:pt x="3967" y="3237"/>
                  </a:lnTo>
                  <a:lnTo>
                    <a:pt x="4088" y="3139"/>
                  </a:lnTo>
                  <a:lnTo>
                    <a:pt x="4161" y="2993"/>
                  </a:lnTo>
                  <a:lnTo>
                    <a:pt x="4234" y="2847"/>
                  </a:lnTo>
                  <a:lnTo>
                    <a:pt x="4259" y="2701"/>
                  </a:lnTo>
                  <a:lnTo>
                    <a:pt x="4283" y="2531"/>
                  </a:lnTo>
                  <a:lnTo>
                    <a:pt x="4259" y="2385"/>
                  </a:lnTo>
                  <a:lnTo>
                    <a:pt x="4234" y="2215"/>
                  </a:lnTo>
                  <a:lnTo>
                    <a:pt x="4186" y="2093"/>
                  </a:lnTo>
                  <a:lnTo>
                    <a:pt x="4137" y="1947"/>
                  </a:lnTo>
                  <a:lnTo>
                    <a:pt x="4064" y="1825"/>
                  </a:lnTo>
                  <a:lnTo>
                    <a:pt x="3967" y="1704"/>
                  </a:lnTo>
                  <a:lnTo>
                    <a:pt x="3869" y="1582"/>
                  </a:lnTo>
                  <a:lnTo>
                    <a:pt x="3748" y="1509"/>
                  </a:lnTo>
                  <a:lnTo>
                    <a:pt x="3626" y="1436"/>
                  </a:lnTo>
                  <a:lnTo>
                    <a:pt x="3480" y="1412"/>
                  </a:lnTo>
                  <a:lnTo>
                    <a:pt x="3431" y="1412"/>
                  </a:lnTo>
                  <a:lnTo>
                    <a:pt x="3456" y="1363"/>
                  </a:lnTo>
                  <a:lnTo>
                    <a:pt x="4502" y="1339"/>
                  </a:lnTo>
                  <a:close/>
                  <a:moveTo>
                    <a:pt x="11802" y="6011"/>
                  </a:moveTo>
                  <a:lnTo>
                    <a:pt x="11753" y="6132"/>
                  </a:lnTo>
                  <a:lnTo>
                    <a:pt x="11704" y="6254"/>
                  </a:lnTo>
                  <a:lnTo>
                    <a:pt x="11680" y="6522"/>
                  </a:lnTo>
                  <a:lnTo>
                    <a:pt x="11656" y="6789"/>
                  </a:lnTo>
                  <a:lnTo>
                    <a:pt x="11656" y="7057"/>
                  </a:lnTo>
                  <a:lnTo>
                    <a:pt x="11656" y="7446"/>
                  </a:lnTo>
                  <a:lnTo>
                    <a:pt x="11704" y="7860"/>
                  </a:lnTo>
                  <a:lnTo>
                    <a:pt x="9855" y="7860"/>
                  </a:lnTo>
                  <a:lnTo>
                    <a:pt x="9855" y="7836"/>
                  </a:lnTo>
                  <a:lnTo>
                    <a:pt x="9831" y="7325"/>
                  </a:lnTo>
                  <a:lnTo>
                    <a:pt x="9758" y="6814"/>
                  </a:lnTo>
                  <a:lnTo>
                    <a:pt x="9733" y="6619"/>
                  </a:lnTo>
                  <a:lnTo>
                    <a:pt x="9733" y="6449"/>
                  </a:lnTo>
                  <a:lnTo>
                    <a:pt x="9709" y="6084"/>
                  </a:lnTo>
                  <a:lnTo>
                    <a:pt x="10755" y="6059"/>
                  </a:lnTo>
                  <a:lnTo>
                    <a:pt x="11802" y="6011"/>
                  </a:lnTo>
                  <a:close/>
                  <a:moveTo>
                    <a:pt x="13870" y="5962"/>
                  </a:moveTo>
                  <a:lnTo>
                    <a:pt x="14089" y="6011"/>
                  </a:lnTo>
                  <a:lnTo>
                    <a:pt x="14162" y="6059"/>
                  </a:lnTo>
                  <a:lnTo>
                    <a:pt x="14235" y="6108"/>
                  </a:lnTo>
                  <a:lnTo>
                    <a:pt x="14284" y="6157"/>
                  </a:lnTo>
                  <a:lnTo>
                    <a:pt x="14259" y="6473"/>
                  </a:lnTo>
                  <a:lnTo>
                    <a:pt x="14284" y="6765"/>
                  </a:lnTo>
                  <a:lnTo>
                    <a:pt x="14284" y="7081"/>
                  </a:lnTo>
                  <a:lnTo>
                    <a:pt x="14284" y="7398"/>
                  </a:lnTo>
                  <a:lnTo>
                    <a:pt x="14235" y="7884"/>
                  </a:lnTo>
                  <a:lnTo>
                    <a:pt x="12142" y="7860"/>
                  </a:lnTo>
                  <a:lnTo>
                    <a:pt x="12118" y="7568"/>
                  </a:lnTo>
                  <a:lnTo>
                    <a:pt x="12094" y="7179"/>
                  </a:lnTo>
                  <a:lnTo>
                    <a:pt x="12094" y="6789"/>
                  </a:lnTo>
                  <a:lnTo>
                    <a:pt x="12094" y="6376"/>
                  </a:lnTo>
                  <a:lnTo>
                    <a:pt x="12069" y="6181"/>
                  </a:lnTo>
                  <a:lnTo>
                    <a:pt x="12045" y="6011"/>
                  </a:lnTo>
                  <a:lnTo>
                    <a:pt x="12288" y="5986"/>
                  </a:lnTo>
                  <a:lnTo>
                    <a:pt x="12872" y="5962"/>
                  </a:lnTo>
                  <a:close/>
                  <a:moveTo>
                    <a:pt x="7276" y="6011"/>
                  </a:moveTo>
                  <a:lnTo>
                    <a:pt x="9417" y="6059"/>
                  </a:lnTo>
                  <a:lnTo>
                    <a:pt x="9369" y="6181"/>
                  </a:lnTo>
                  <a:lnTo>
                    <a:pt x="9344" y="6351"/>
                  </a:lnTo>
                  <a:lnTo>
                    <a:pt x="9320" y="6497"/>
                  </a:lnTo>
                  <a:lnTo>
                    <a:pt x="9344" y="6668"/>
                  </a:lnTo>
                  <a:lnTo>
                    <a:pt x="9369" y="7008"/>
                  </a:lnTo>
                  <a:lnTo>
                    <a:pt x="9417" y="7276"/>
                  </a:lnTo>
                  <a:lnTo>
                    <a:pt x="9442" y="7884"/>
                  </a:lnTo>
                  <a:lnTo>
                    <a:pt x="8176" y="7909"/>
                  </a:lnTo>
                  <a:lnTo>
                    <a:pt x="7495" y="7957"/>
                  </a:lnTo>
                  <a:lnTo>
                    <a:pt x="7495" y="7446"/>
                  </a:lnTo>
                  <a:lnTo>
                    <a:pt x="7471" y="6960"/>
                  </a:lnTo>
                  <a:lnTo>
                    <a:pt x="7398" y="6473"/>
                  </a:lnTo>
                  <a:lnTo>
                    <a:pt x="7325" y="6254"/>
                  </a:lnTo>
                  <a:lnTo>
                    <a:pt x="7276" y="6011"/>
                  </a:lnTo>
                  <a:close/>
                  <a:moveTo>
                    <a:pt x="6911" y="6011"/>
                  </a:moveTo>
                  <a:lnTo>
                    <a:pt x="6887" y="6205"/>
                  </a:lnTo>
                  <a:lnTo>
                    <a:pt x="6887" y="6424"/>
                  </a:lnTo>
                  <a:lnTo>
                    <a:pt x="6960" y="6838"/>
                  </a:lnTo>
                  <a:lnTo>
                    <a:pt x="6984" y="7130"/>
                  </a:lnTo>
                  <a:lnTo>
                    <a:pt x="7008" y="7398"/>
                  </a:lnTo>
                  <a:lnTo>
                    <a:pt x="7008" y="7982"/>
                  </a:lnTo>
                  <a:lnTo>
                    <a:pt x="6157" y="8030"/>
                  </a:lnTo>
                  <a:lnTo>
                    <a:pt x="5281" y="8079"/>
                  </a:lnTo>
                  <a:lnTo>
                    <a:pt x="5062" y="8079"/>
                  </a:lnTo>
                  <a:lnTo>
                    <a:pt x="5037" y="7203"/>
                  </a:lnTo>
                  <a:lnTo>
                    <a:pt x="5037" y="6303"/>
                  </a:lnTo>
                  <a:lnTo>
                    <a:pt x="5037" y="6205"/>
                  </a:lnTo>
                  <a:lnTo>
                    <a:pt x="5013" y="6035"/>
                  </a:lnTo>
                  <a:lnTo>
                    <a:pt x="5743" y="6011"/>
                  </a:lnTo>
                  <a:close/>
                  <a:moveTo>
                    <a:pt x="2774" y="6011"/>
                  </a:moveTo>
                  <a:lnTo>
                    <a:pt x="3091" y="6035"/>
                  </a:lnTo>
                  <a:lnTo>
                    <a:pt x="3407" y="6059"/>
                  </a:lnTo>
                  <a:lnTo>
                    <a:pt x="3699" y="6059"/>
                  </a:lnTo>
                  <a:lnTo>
                    <a:pt x="4648" y="6035"/>
                  </a:lnTo>
                  <a:lnTo>
                    <a:pt x="4599" y="6303"/>
                  </a:lnTo>
                  <a:lnTo>
                    <a:pt x="4599" y="6522"/>
                  </a:lnTo>
                  <a:lnTo>
                    <a:pt x="4575" y="6911"/>
                  </a:lnTo>
                  <a:lnTo>
                    <a:pt x="4575" y="7300"/>
                  </a:lnTo>
                  <a:lnTo>
                    <a:pt x="4599" y="8103"/>
                  </a:lnTo>
                  <a:lnTo>
                    <a:pt x="3869" y="8079"/>
                  </a:lnTo>
                  <a:lnTo>
                    <a:pt x="3529" y="8055"/>
                  </a:lnTo>
                  <a:lnTo>
                    <a:pt x="3188" y="8006"/>
                  </a:lnTo>
                  <a:lnTo>
                    <a:pt x="2701" y="8006"/>
                  </a:lnTo>
                  <a:lnTo>
                    <a:pt x="2531" y="8030"/>
                  </a:lnTo>
                  <a:lnTo>
                    <a:pt x="2482" y="7519"/>
                  </a:lnTo>
                  <a:lnTo>
                    <a:pt x="2434" y="7008"/>
                  </a:lnTo>
                  <a:lnTo>
                    <a:pt x="2409" y="6741"/>
                  </a:lnTo>
                  <a:lnTo>
                    <a:pt x="2409" y="6497"/>
                  </a:lnTo>
                  <a:lnTo>
                    <a:pt x="2434" y="6254"/>
                  </a:lnTo>
                  <a:lnTo>
                    <a:pt x="2482" y="6011"/>
                  </a:lnTo>
                  <a:close/>
                  <a:moveTo>
                    <a:pt x="10220" y="8639"/>
                  </a:moveTo>
                  <a:lnTo>
                    <a:pt x="10147" y="8663"/>
                  </a:lnTo>
                  <a:lnTo>
                    <a:pt x="10098" y="8736"/>
                  </a:lnTo>
                  <a:lnTo>
                    <a:pt x="10098" y="8809"/>
                  </a:lnTo>
                  <a:lnTo>
                    <a:pt x="10123" y="8882"/>
                  </a:lnTo>
                  <a:lnTo>
                    <a:pt x="10196" y="9052"/>
                  </a:lnTo>
                  <a:lnTo>
                    <a:pt x="10317" y="9198"/>
                  </a:lnTo>
                  <a:lnTo>
                    <a:pt x="10439" y="9320"/>
                  </a:lnTo>
                  <a:lnTo>
                    <a:pt x="10366" y="9393"/>
                  </a:lnTo>
                  <a:lnTo>
                    <a:pt x="10317" y="9490"/>
                  </a:lnTo>
                  <a:lnTo>
                    <a:pt x="10269" y="9563"/>
                  </a:lnTo>
                  <a:lnTo>
                    <a:pt x="10269" y="9660"/>
                  </a:lnTo>
                  <a:lnTo>
                    <a:pt x="10293" y="9733"/>
                  </a:lnTo>
                  <a:lnTo>
                    <a:pt x="10317" y="9758"/>
                  </a:lnTo>
                  <a:lnTo>
                    <a:pt x="10342" y="9758"/>
                  </a:lnTo>
                  <a:lnTo>
                    <a:pt x="10439" y="9733"/>
                  </a:lnTo>
                  <a:lnTo>
                    <a:pt x="10536" y="9709"/>
                  </a:lnTo>
                  <a:lnTo>
                    <a:pt x="10707" y="9587"/>
                  </a:lnTo>
                  <a:lnTo>
                    <a:pt x="10780" y="9660"/>
                  </a:lnTo>
                  <a:lnTo>
                    <a:pt x="10877" y="9733"/>
                  </a:lnTo>
                  <a:lnTo>
                    <a:pt x="10999" y="9782"/>
                  </a:lnTo>
                  <a:lnTo>
                    <a:pt x="11096" y="9806"/>
                  </a:lnTo>
                  <a:lnTo>
                    <a:pt x="11145" y="9782"/>
                  </a:lnTo>
                  <a:lnTo>
                    <a:pt x="11193" y="9782"/>
                  </a:lnTo>
                  <a:lnTo>
                    <a:pt x="11266" y="9685"/>
                  </a:lnTo>
                  <a:lnTo>
                    <a:pt x="11291" y="9636"/>
                  </a:lnTo>
                  <a:lnTo>
                    <a:pt x="11315" y="9587"/>
                  </a:lnTo>
                  <a:lnTo>
                    <a:pt x="11291" y="9539"/>
                  </a:lnTo>
                  <a:lnTo>
                    <a:pt x="11266" y="9490"/>
                  </a:lnTo>
                  <a:lnTo>
                    <a:pt x="11218" y="9417"/>
                  </a:lnTo>
                  <a:lnTo>
                    <a:pt x="11169" y="9393"/>
                  </a:lnTo>
                  <a:lnTo>
                    <a:pt x="11047" y="9295"/>
                  </a:lnTo>
                  <a:lnTo>
                    <a:pt x="11266" y="9150"/>
                  </a:lnTo>
                  <a:lnTo>
                    <a:pt x="11485" y="9028"/>
                  </a:lnTo>
                  <a:lnTo>
                    <a:pt x="11558" y="8979"/>
                  </a:lnTo>
                  <a:lnTo>
                    <a:pt x="11607" y="8906"/>
                  </a:lnTo>
                  <a:lnTo>
                    <a:pt x="11631" y="8833"/>
                  </a:lnTo>
                  <a:lnTo>
                    <a:pt x="11607" y="8760"/>
                  </a:lnTo>
                  <a:lnTo>
                    <a:pt x="11558" y="8712"/>
                  </a:lnTo>
                  <a:lnTo>
                    <a:pt x="11510" y="8663"/>
                  </a:lnTo>
                  <a:lnTo>
                    <a:pt x="11437" y="8639"/>
                  </a:lnTo>
                  <a:lnTo>
                    <a:pt x="11339" y="8663"/>
                  </a:lnTo>
                  <a:lnTo>
                    <a:pt x="11193" y="8736"/>
                  </a:lnTo>
                  <a:lnTo>
                    <a:pt x="11047" y="8833"/>
                  </a:lnTo>
                  <a:lnTo>
                    <a:pt x="10780" y="9028"/>
                  </a:lnTo>
                  <a:lnTo>
                    <a:pt x="10512" y="8785"/>
                  </a:lnTo>
                  <a:lnTo>
                    <a:pt x="10366" y="8687"/>
                  </a:lnTo>
                  <a:lnTo>
                    <a:pt x="10293" y="8639"/>
                  </a:lnTo>
                  <a:close/>
                  <a:moveTo>
                    <a:pt x="12191" y="8322"/>
                  </a:moveTo>
                  <a:lnTo>
                    <a:pt x="14211" y="8347"/>
                  </a:lnTo>
                  <a:lnTo>
                    <a:pt x="14186" y="9028"/>
                  </a:lnTo>
                  <a:lnTo>
                    <a:pt x="14186" y="9368"/>
                  </a:lnTo>
                  <a:lnTo>
                    <a:pt x="14211" y="9709"/>
                  </a:lnTo>
                  <a:lnTo>
                    <a:pt x="14235" y="10171"/>
                  </a:lnTo>
                  <a:lnTo>
                    <a:pt x="13992" y="10147"/>
                  </a:lnTo>
                  <a:lnTo>
                    <a:pt x="13724" y="10147"/>
                  </a:lnTo>
                  <a:lnTo>
                    <a:pt x="13213" y="10171"/>
                  </a:lnTo>
                  <a:lnTo>
                    <a:pt x="12191" y="10196"/>
                  </a:lnTo>
                  <a:lnTo>
                    <a:pt x="12191" y="10196"/>
                  </a:lnTo>
                  <a:lnTo>
                    <a:pt x="12240" y="9247"/>
                  </a:lnTo>
                  <a:lnTo>
                    <a:pt x="12215" y="8785"/>
                  </a:lnTo>
                  <a:lnTo>
                    <a:pt x="12191" y="8322"/>
                  </a:lnTo>
                  <a:close/>
                  <a:moveTo>
                    <a:pt x="7008" y="8420"/>
                  </a:moveTo>
                  <a:lnTo>
                    <a:pt x="7033" y="9320"/>
                  </a:lnTo>
                  <a:lnTo>
                    <a:pt x="7033" y="9782"/>
                  </a:lnTo>
                  <a:lnTo>
                    <a:pt x="7033" y="10220"/>
                  </a:lnTo>
                  <a:lnTo>
                    <a:pt x="5110" y="10220"/>
                  </a:lnTo>
                  <a:lnTo>
                    <a:pt x="5110" y="9368"/>
                  </a:lnTo>
                  <a:lnTo>
                    <a:pt x="5086" y="8541"/>
                  </a:lnTo>
                  <a:lnTo>
                    <a:pt x="6059" y="8493"/>
                  </a:lnTo>
                  <a:lnTo>
                    <a:pt x="7008" y="8420"/>
                  </a:lnTo>
                  <a:close/>
                  <a:moveTo>
                    <a:pt x="9490" y="8322"/>
                  </a:moveTo>
                  <a:lnTo>
                    <a:pt x="9539" y="9052"/>
                  </a:lnTo>
                  <a:lnTo>
                    <a:pt x="9539" y="9417"/>
                  </a:lnTo>
                  <a:lnTo>
                    <a:pt x="9514" y="9782"/>
                  </a:lnTo>
                  <a:lnTo>
                    <a:pt x="9466" y="10220"/>
                  </a:lnTo>
                  <a:lnTo>
                    <a:pt x="7519" y="10220"/>
                  </a:lnTo>
                  <a:lnTo>
                    <a:pt x="7544" y="9782"/>
                  </a:lnTo>
                  <a:lnTo>
                    <a:pt x="7519" y="9320"/>
                  </a:lnTo>
                  <a:lnTo>
                    <a:pt x="7495" y="8420"/>
                  </a:lnTo>
                  <a:lnTo>
                    <a:pt x="7495" y="8395"/>
                  </a:lnTo>
                  <a:lnTo>
                    <a:pt x="7982" y="8371"/>
                  </a:lnTo>
                  <a:lnTo>
                    <a:pt x="9490" y="8322"/>
                  </a:lnTo>
                  <a:close/>
                  <a:moveTo>
                    <a:pt x="11753" y="8322"/>
                  </a:moveTo>
                  <a:lnTo>
                    <a:pt x="11802" y="8906"/>
                  </a:lnTo>
                  <a:lnTo>
                    <a:pt x="11802" y="9563"/>
                  </a:lnTo>
                  <a:lnTo>
                    <a:pt x="11753" y="10196"/>
                  </a:lnTo>
                  <a:lnTo>
                    <a:pt x="11680" y="10196"/>
                  </a:lnTo>
                  <a:lnTo>
                    <a:pt x="9879" y="10220"/>
                  </a:lnTo>
                  <a:lnTo>
                    <a:pt x="9928" y="9879"/>
                  </a:lnTo>
                  <a:lnTo>
                    <a:pt x="9952" y="9490"/>
                  </a:lnTo>
                  <a:lnTo>
                    <a:pt x="9952" y="9101"/>
                  </a:lnTo>
                  <a:lnTo>
                    <a:pt x="9928" y="8712"/>
                  </a:lnTo>
                  <a:lnTo>
                    <a:pt x="9904" y="8322"/>
                  </a:lnTo>
                  <a:close/>
                  <a:moveTo>
                    <a:pt x="2555" y="8298"/>
                  </a:moveTo>
                  <a:lnTo>
                    <a:pt x="2750" y="8371"/>
                  </a:lnTo>
                  <a:lnTo>
                    <a:pt x="2945" y="8420"/>
                  </a:lnTo>
                  <a:lnTo>
                    <a:pt x="3334" y="8468"/>
                  </a:lnTo>
                  <a:lnTo>
                    <a:pt x="3650" y="8517"/>
                  </a:lnTo>
                  <a:lnTo>
                    <a:pt x="3991" y="8517"/>
                  </a:lnTo>
                  <a:lnTo>
                    <a:pt x="4624" y="8541"/>
                  </a:lnTo>
                  <a:lnTo>
                    <a:pt x="4648" y="9368"/>
                  </a:lnTo>
                  <a:lnTo>
                    <a:pt x="4648" y="10220"/>
                  </a:lnTo>
                  <a:lnTo>
                    <a:pt x="3285" y="10220"/>
                  </a:lnTo>
                  <a:lnTo>
                    <a:pt x="2920" y="10244"/>
                  </a:lnTo>
                  <a:lnTo>
                    <a:pt x="2555" y="10293"/>
                  </a:lnTo>
                  <a:lnTo>
                    <a:pt x="2580" y="9393"/>
                  </a:lnTo>
                  <a:lnTo>
                    <a:pt x="2580" y="8931"/>
                  </a:lnTo>
                  <a:lnTo>
                    <a:pt x="2580" y="8468"/>
                  </a:lnTo>
                  <a:lnTo>
                    <a:pt x="2555" y="8298"/>
                  </a:lnTo>
                  <a:close/>
                  <a:moveTo>
                    <a:pt x="14259" y="10658"/>
                  </a:moveTo>
                  <a:lnTo>
                    <a:pt x="14259" y="11023"/>
                  </a:lnTo>
                  <a:lnTo>
                    <a:pt x="14235" y="11364"/>
                  </a:lnTo>
                  <a:lnTo>
                    <a:pt x="14186" y="11972"/>
                  </a:lnTo>
                  <a:lnTo>
                    <a:pt x="14162" y="12288"/>
                  </a:lnTo>
                  <a:lnTo>
                    <a:pt x="14162" y="12434"/>
                  </a:lnTo>
                  <a:lnTo>
                    <a:pt x="14186" y="12579"/>
                  </a:lnTo>
                  <a:lnTo>
                    <a:pt x="14186" y="12579"/>
                  </a:lnTo>
                  <a:lnTo>
                    <a:pt x="13773" y="12556"/>
                  </a:lnTo>
                  <a:lnTo>
                    <a:pt x="13018" y="12532"/>
                  </a:lnTo>
                  <a:lnTo>
                    <a:pt x="12142" y="12556"/>
                  </a:lnTo>
                  <a:lnTo>
                    <a:pt x="12167" y="12167"/>
                  </a:lnTo>
                  <a:lnTo>
                    <a:pt x="12167" y="11777"/>
                  </a:lnTo>
                  <a:lnTo>
                    <a:pt x="12142" y="11412"/>
                  </a:lnTo>
                  <a:lnTo>
                    <a:pt x="12142" y="11023"/>
                  </a:lnTo>
                  <a:lnTo>
                    <a:pt x="12167" y="10731"/>
                  </a:lnTo>
                  <a:lnTo>
                    <a:pt x="13213" y="10707"/>
                  </a:lnTo>
                  <a:lnTo>
                    <a:pt x="14259" y="10658"/>
                  </a:lnTo>
                  <a:close/>
                  <a:moveTo>
                    <a:pt x="11729" y="10731"/>
                  </a:moveTo>
                  <a:lnTo>
                    <a:pt x="11704" y="10828"/>
                  </a:lnTo>
                  <a:lnTo>
                    <a:pt x="11704" y="11266"/>
                  </a:lnTo>
                  <a:lnTo>
                    <a:pt x="11704" y="11704"/>
                  </a:lnTo>
                  <a:lnTo>
                    <a:pt x="11704" y="12142"/>
                  </a:lnTo>
                  <a:lnTo>
                    <a:pt x="11680" y="12580"/>
                  </a:lnTo>
                  <a:lnTo>
                    <a:pt x="11510" y="12580"/>
                  </a:lnTo>
                  <a:lnTo>
                    <a:pt x="9733" y="12653"/>
                  </a:lnTo>
                  <a:lnTo>
                    <a:pt x="9758" y="12556"/>
                  </a:lnTo>
                  <a:lnTo>
                    <a:pt x="9733" y="12459"/>
                  </a:lnTo>
                  <a:lnTo>
                    <a:pt x="9709" y="12240"/>
                  </a:lnTo>
                  <a:lnTo>
                    <a:pt x="9709" y="11850"/>
                  </a:lnTo>
                  <a:lnTo>
                    <a:pt x="9733" y="11461"/>
                  </a:lnTo>
                  <a:lnTo>
                    <a:pt x="9806" y="10755"/>
                  </a:lnTo>
                  <a:lnTo>
                    <a:pt x="11729" y="10731"/>
                  </a:lnTo>
                  <a:close/>
                  <a:moveTo>
                    <a:pt x="2555" y="10609"/>
                  </a:moveTo>
                  <a:lnTo>
                    <a:pt x="2872" y="10658"/>
                  </a:lnTo>
                  <a:lnTo>
                    <a:pt x="3188" y="10707"/>
                  </a:lnTo>
                  <a:lnTo>
                    <a:pt x="3845" y="10707"/>
                  </a:lnTo>
                  <a:lnTo>
                    <a:pt x="4624" y="10731"/>
                  </a:lnTo>
                  <a:lnTo>
                    <a:pt x="4599" y="11680"/>
                  </a:lnTo>
                  <a:lnTo>
                    <a:pt x="4575" y="12653"/>
                  </a:lnTo>
                  <a:lnTo>
                    <a:pt x="4064" y="12629"/>
                  </a:lnTo>
                  <a:lnTo>
                    <a:pt x="3553" y="12629"/>
                  </a:lnTo>
                  <a:lnTo>
                    <a:pt x="3042" y="12653"/>
                  </a:lnTo>
                  <a:lnTo>
                    <a:pt x="2555" y="12702"/>
                  </a:lnTo>
                  <a:lnTo>
                    <a:pt x="2555" y="11680"/>
                  </a:lnTo>
                  <a:lnTo>
                    <a:pt x="2531" y="10634"/>
                  </a:lnTo>
                  <a:lnTo>
                    <a:pt x="2555" y="10609"/>
                  </a:lnTo>
                  <a:close/>
                  <a:moveTo>
                    <a:pt x="5378" y="10731"/>
                  </a:moveTo>
                  <a:lnTo>
                    <a:pt x="6984" y="10755"/>
                  </a:lnTo>
                  <a:lnTo>
                    <a:pt x="6887" y="12045"/>
                  </a:lnTo>
                  <a:lnTo>
                    <a:pt x="6862" y="12386"/>
                  </a:lnTo>
                  <a:lnTo>
                    <a:pt x="6887" y="12556"/>
                  </a:lnTo>
                  <a:lnTo>
                    <a:pt x="6911" y="12653"/>
                  </a:lnTo>
                  <a:lnTo>
                    <a:pt x="6960" y="12702"/>
                  </a:lnTo>
                  <a:lnTo>
                    <a:pt x="6035" y="12702"/>
                  </a:lnTo>
                  <a:lnTo>
                    <a:pt x="5110" y="12678"/>
                  </a:lnTo>
                  <a:lnTo>
                    <a:pt x="5062" y="12678"/>
                  </a:lnTo>
                  <a:lnTo>
                    <a:pt x="5062" y="12653"/>
                  </a:lnTo>
                  <a:lnTo>
                    <a:pt x="5062" y="11704"/>
                  </a:lnTo>
                  <a:lnTo>
                    <a:pt x="5110" y="10731"/>
                  </a:lnTo>
                  <a:close/>
                  <a:moveTo>
                    <a:pt x="9393" y="10755"/>
                  </a:moveTo>
                  <a:lnTo>
                    <a:pt x="9296" y="11583"/>
                  </a:lnTo>
                  <a:lnTo>
                    <a:pt x="9271" y="11826"/>
                  </a:lnTo>
                  <a:lnTo>
                    <a:pt x="9247" y="12118"/>
                  </a:lnTo>
                  <a:lnTo>
                    <a:pt x="9271" y="12288"/>
                  </a:lnTo>
                  <a:lnTo>
                    <a:pt x="9271" y="12434"/>
                  </a:lnTo>
                  <a:lnTo>
                    <a:pt x="9320" y="12556"/>
                  </a:lnTo>
                  <a:lnTo>
                    <a:pt x="9369" y="12678"/>
                  </a:lnTo>
                  <a:lnTo>
                    <a:pt x="8225" y="12702"/>
                  </a:lnTo>
                  <a:lnTo>
                    <a:pt x="7325" y="12702"/>
                  </a:lnTo>
                  <a:lnTo>
                    <a:pt x="7349" y="12678"/>
                  </a:lnTo>
                  <a:lnTo>
                    <a:pt x="7373" y="12264"/>
                  </a:lnTo>
                  <a:lnTo>
                    <a:pt x="7398" y="11777"/>
                  </a:lnTo>
                  <a:lnTo>
                    <a:pt x="7471" y="10755"/>
                  </a:lnTo>
                  <a:close/>
                  <a:moveTo>
                    <a:pt x="13578" y="5451"/>
                  </a:moveTo>
                  <a:lnTo>
                    <a:pt x="13335" y="5475"/>
                  </a:lnTo>
                  <a:lnTo>
                    <a:pt x="12945" y="5500"/>
                  </a:lnTo>
                  <a:lnTo>
                    <a:pt x="11607" y="5573"/>
                  </a:lnTo>
                  <a:lnTo>
                    <a:pt x="10950" y="5621"/>
                  </a:lnTo>
                  <a:lnTo>
                    <a:pt x="10293" y="5646"/>
                  </a:lnTo>
                  <a:lnTo>
                    <a:pt x="9150" y="5621"/>
                  </a:lnTo>
                  <a:lnTo>
                    <a:pt x="8006" y="5621"/>
                  </a:lnTo>
                  <a:lnTo>
                    <a:pt x="6887" y="5597"/>
                  </a:lnTo>
                  <a:lnTo>
                    <a:pt x="5743" y="5597"/>
                  </a:lnTo>
                  <a:lnTo>
                    <a:pt x="4624" y="5621"/>
                  </a:lnTo>
                  <a:lnTo>
                    <a:pt x="3504" y="5646"/>
                  </a:lnTo>
                  <a:lnTo>
                    <a:pt x="3188" y="5646"/>
                  </a:lnTo>
                  <a:lnTo>
                    <a:pt x="2872" y="5621"/>
                  </a:lnTo>
                  <a:lnTo>
                    <a:pt x="2531" y="5621"/>
                  </a:lnTo>
                  <a:lnTo>
                    <a:pt x="2385" y="5670"/>
                  </a:lnTo>
                  <a:lnTo>
                    <a:pt x="2239" y="5719"/>
                  </a:lnTo>
                  <a:lnTo>
                    <a:pt x="2190" y="5792"/>
                  </a:lnTo>
                  <a:lnTo>
                    <a:pt x="2166" y="5865"/>
                  </a:lnTo>
                  <a:lnTo>
                    <a:pt x="2190" y="5938"/>
                  </a:lnTo>
                  <a:lnTo>
                    <a:pt x="2239" y="5986"/>
                  </a:lnTo>
                  <a:lnTo>
                    <a:pt x="2166" y="6108"/>
                  </a:lnTo>
                  <a:lnTo>
                    <a:pt x="2117" y="6254"/>
                  </a:lnTo>
                  <a:lnTo>
                    <a:pt x="2093" y="6522"/>
                  </a:lnTo>
                  <a:lnTo>
                    <a:pt x="2069" y="6935"/>
                  </a:lnTo>
                  <a:lnTo>
                    <a:pt x="2069" y="7325"/>
                  </a:lnTo>
                  <a:lnTo>
                    <a:pt x="2117" y="8128"/>
                  </a:lnTo>
                  <a:lnTo>
                    <a:pt x="2166" y="8736"/>
                  </a:lnTo>
                  <a:lnTo>
                    <a:pt x="2166" y="9344"/>
                  </a:lnTo>
                  <a:lnTo>
                    <a:pt x="2142" y="10561"/>
                  </a:lnTo>
                  <a:lnTo>
                    <a:pt x="2117" y="11753"/>
                  </a:lnTo>
                  <a:lnTo>
                    <a:pt x="2093" y="12361"/>
                  </a:lnTo>
                  <a:lnTo>
                    <a:pt x="2117" y="12970"/>
                  </a:lnTo>
                  <a:lnTo>
                    <a:pt x="2117" y="13043"/>
                  </a:lnTo>
                  <a:lnTo>
                    <a:pt x="2166" y="13116"/>
                  </a:lnTo>
                  <a:lnTo>
                    <a:pt x="2215" y="13164"/>
                  </a:lnTo>
                  <a:lnTo>
                    <a:pt x="2288" y="13189"/>
                  </a:lnTo>
                  <a:lnTo>
                    <a:pt x="2361" y="13189"/>
                  </a:lnTo>
                  <a:lnTo>
                    <a:pt x="2434" y="13164"/>
                  </a:lnTo>
                  <a:lnTo>
                    <a:pt x="2482" y="13116"/>
                  </a:lnTo>
                  <a:lnTo>
                    <a:pt x="2531" y="13067"/>
                  </a:lnTo>
                  <a:lnTo>
                    <a:pt x="3821" y="13067"/>
                  </a:lnTo>
                  <a:lnTo>
                    <a:pt x="4453" y="13091"/>
                  </a:lnTo>
                  <a:lnTo>
                    <a:pt x="5110" y="13091"/>
                  </a:lnTo>
                  <a:lnTo>
                    <a:pt x="6668" y="13140"/>
                  </a:lnTo>
                  <a:lnTo>
                    <a:pt x="8225" y="13140"/>
                  </a:lnTo>
                  <a:lnTo>
                    <a:pt x="9758" y="13116"/>
                  </a:lnTo>
                  <a:lnTo>
                    <a:pt x="11315" y="13067"/>
                  </a:lnTo>
                  <a:lnTo>
                    <a:pt x="12118" y="13043"/>
                  </a:lnTo>
                  <a:lnTo>
                    <a:pt x="12921" y="13091"/>
                  </a:lnTo>
                  <a:lnTo>
                    <a:pt x="14600" y="13091"/>
                  </a:lnTo>
                  <a:lnTo>
                    <a:pt x="14649" y="13043"/>
                  </a:lnTo>
                  <a:lnTo>
                    <a:pt x="14722" y="13018"/>
                  </a:lnTo>
                  <a:lnTo>
                    <a:pt x="14746" y="12970"/>
                  </a:lnTo>
                  <a:lnTo>
                    <a:pt x="14795" y="12897"/>
                  </a:lnTo>
                  <a:lnTo>
                    <a:pt x="14795" y="12824"/>
                  </a:lnTo>
                  <a:lnTo>
                    <a:pt x="14795" y="12775"/>
                  </a:lnTo>
                  <a:lnTo>
                    <a:pt x="14746" y="12702"/>
                  </a:lnTo>
                  <a:lnTo>
                    <a:pt x="14746" y="12678"/>
                  </a:lnTo>
                  <a:lnTo>
                    <a:pt x="14673" y="12605"/>
                  </a:lnTo>
                  <a:lnTo>
                    <a:pt x="14697" y="12507"/>
                  </a:lnTo>
                  <a:lnTo>
                    <a:pt x="14770" y="11753"/>
                  </a:lnTo>
                  <a:lnTo>
                    <a:pt x="14795" y="11023"/>
                  </a:lnTo>
                  <a:lnTo>
                    <a:pt x="14770" y="10269"/>
                  </a:lnTo>
                  <a:lnTo>
                    <a:pt x="14722" y="9514"/>
                  </a:lnTo>
                  <a:lnTo>
                    <a:pt x="14697" y="8979"/>
                  </a:lnTo>
                  <a:lnTo>
                    <a:pt x="14722" y="8468"/>
                  </a:lnTo>
                  <a:lnTo>
                    <a:pt x="14770" y="7398"/>
                  </a:lnTo>
                  <a:lnTo>
                    <a:pt x="14795" y="7033"/>
                  </a:lnTo>
                  <a:lnTo>
                    <a:pt x="14770" y="6668"/>
                  </a:lnTo>
                  <a:lnTo>
                    <a:pt x="14722" y="6327"/>
                  </a:lnTo>
                  <a:lnTo>
                    <a:pt x="14624" y="5986"/>
                  </a:lnTo>
                  <a:lnTo>
                    <a:pt x="14624" y="5889"/>
                  </a:lnTo>
                  <a:lnTo>
                    <a:pt x="14600" y="5816"/>
                  </a:lnTo>
                  <a:lnTo>
                    <a:pt x="14551" y="5719"/>
                  </a:lnTo>
                  <a:lnTo>
                    <a:pt x="14478" y="5670"/>
                  </a:lnTo>
                  <a:lnTo>
                    <a:pt x="14381" y="5597"/>
                  </a:lnTo>
                  <a:lnTo>
                    <a:pt x="14284" y="5548"/>
                  </a:lnTo>
                  <a:lnTo>
                    <a:pt x="14065" y="5500"/>
                  </a:lnTo>
                  <a:lnTo>
                    <a:pt x="13846" y="5475"/>
                  </a:lnTo>
                  <a:lnTo>
                    <a:pt x="13578" y="5451"/>
                  </a:lnTo>
                  <a:close/>
                  <a:moveTo>
                    <a:pt x="3796" y="4137"/>
                  </a:moveTo>
                  <a:lnTo>
                    <a:pt x="4916" y="4161"/>
                  </a:lnTo>
                  <a:lnTo>
                    <a:pt x="6059" y="4186"/>
                  </a:lnTo>
                  <a:lnTo>
                    <a:pt x="7179" y="4234"/>
                  </a:lnTo>
                  <a:lnTo>
                    <a:pt x="8322" y="4283"/>
                  </a:lnTo>
                  <a:lnTo>
                    <a:pt x="9393" y="4259"/>
                  </a:lnTo>
                  <a:lnTo>
                    <a:pt x="10463" y="4234"/>
                  </a:lnTo>
                  <a:lnTo>
                    <a:pt x="11534" y="4210"/>
                  </a:lnTo>
                  <a:lnTo>
                    <a:pt x="12605" y="4234"/>
                  </a:lnTo>
                  <a:lnTo>
                    <a:pt x="13529" y="4259"/>
                  </a:lnTo>
                  <a:lnTo>
                    <a:pt x="13992" y="4234"/>
                  </a:lnTo>
                  <a:lnTo>
                    <a:pt x="14478" y="4210"/>
                  </a:lnTo>
                  <a:lnTo>
                    <a:pt x="14916" y="4186"/>
                  </a:lnTo>
                  <a:lnTo>
                    <a:pt x="15379" y="4186"/>
                  </a:lnTo>
                  <a:lnTo>
                    <a:pt x="15817" y="4210"/>
                  </a:lnTo>
                  <a:lnTo>
                    <a:pt x="16060" y="4234"/>
                  </a:lnTo>
                  <a:lnTo>
                    <a:pt x="16279" y="4283"/>
                  </a:lnTo>
                  <a:lnTo>
                    <a:pt x="16303" y="4283"/>
                  </a:lnTo>
                  <a:lnTo>
                    <a:pt x="16303" y="4697"/>
                  </a:lnTo>
                  <a:lnTo>
                    <a:pt x="16279" y="5086"/>
                  </a:lnTo>
                  <a:lnTo>
                    <a:pt x="16230" y="6084"/>
                  </a:lnTo>
                  <a:lnTo>
                    <a:pt x="16206" y="7081"/>
                  </a:lnTo>
                  <a:lnTo>
                    <a:pt x="16182" y="9077"/>
                  </a:lnTo>
                  <a:lnTo>
                    <a:pt x="16157" y="10050"/>
                  </a:lnTo>
                  <a:lnTo>
                    <a:pt x="16133" y="10999"/>
                  </a:lnTo>
                  <a:lnTo>
                    <a:pt x="16157" y="11534"/>
                  </a:lnTo>
                  <a:lnTo>
                    <a:pt x="16206" y="12045"/>
                  </a:lnTo>
                  <a:lnTo>
                    <a:pt x="16279" y="12556"/>
                  </a:lnTo>
                  <a:lnTo>
                    <a:pt x="16328" y="13067"/>
                  </a:lnTo>
                  <a:lnTo>
                    <a:pt x="16328" y="13627"/>
                  </a:lnTo>
                  <a:lnTo>
                    <a:pt x="16303" y="14186"/>
                  </a:lnTo>
                  <a:lnTo>
                    <a:pt x="15281" y="14284"/>
                  </a:lnTo>
                  <a:lnTo>
                    <a:pt x="14259" y="14332"/>
                  </a:lnTo>
                  <a:lnTo>
                    <a:pt x="13213" y="14357"/>
                  </a:lnTo>
                  <a:lnTo>
                    <a:pt x="12191" y="14381"/>
                  </a:lnTo>
                  <a:lnTo>
                    <a:pt x="11096" y="14405"/>
                  </a:lnTo>
                  <a:lnTo>
                    <a:pt x="10025" y="14430"/>
                  </a:lnTo>
                  <a:lnTo>
                    <a:pt x="7860" y="14527"/>
                  </a:lnTo>
                  <a:lnTo>
                    <a:pt x="6789" y="14551"/>
                  </a:lnTo>
                  <a:lnTo>
                    <a:pt x="5719" y="14551"/>
                  </a:lnTo>
                  <a:lnTo>
                    <a:pt x="3602" y="14478"/>
                  </a:lnTo>
                  <a:lnTo>
                    <a:pt x="2604" y="14478"/>
                  </a:lnTo>
                  <a:lnTo>
                    <a:pt x="1606" y="14503"/>
                  </a:lnTo>
                  <a:lnTo>
                    <a:pt x="1047" y="14478"/>
                  </a:lnTo>
                  <a:lnTo>
                    <a:pt x="779" y="14478"/>
                  </a:lnTo>
                  <a:lnTo>
                    <a:pt x="633" y="14503"/>
                  </a:lnTo>
                  <a:lnTo>
                    <a:pt x="512" y="14527"/>
                  </a:lnTo>
                  <a:lnTo>
                    <a:pt x="463" y="13700"/>
                  </a:lnTo>
                  <a:lnTo>
                    <a:pt x="439" y="12848"/>
                  </a:lnTo>
                  <a:lnTo>
                    <a:pt x="439" y="11169"/>
                  </a:lnTo>
                  <a:lnTo>
                    <a:pt x="463" y="9466"/>
                  </a:lnTo>
                  <a:lnTo>
                    <a:pt x="487" y="7787"/>
                  </a:lnTo>
                  <a:lnTo>
                    <a:pt x="487" y="6887"/>
                  </a:lnTo>
                  <a:lnTo>
                    <a:pt x="463" y="5986"/>
                  </a:lnTo>
                  <a:lnTo>
                    <a:pt x="439" y="5086"/>
                  </a:lnTo>
                  <a:lnTo>
                    <a:pt x="463" y="4648"/>
                  </a:lnTo>
                  <a:lnTo>
                    <a:pt x="463" y="4186"/>
                  </a:lnTo>
                  <a:lnTo>
                    <a:pt x="804" y="4161"/>
                  </a:lnTo>
                  <a:lnTo>
                    <a:pt x="1144" y="4186"/>
                  </a:lnTo>
                  <a:lnTo>
                    <a:pt x="1801" y="4210"/>
                  </a:lnTo>
                  <a:lnTo>
                    <a:pt x="2288" y="4210"/>
                  </a:lnTo>
                  <a:lnTo>
                    <a:pt x="2799" y="4186"/>
                  </a:lnTo>
                  <a:lnTo>
                    <a:pt x="3285" y="4161"/>
                  </a:lnTo>
                  <a:lnTo>
                    <a:pt x="3796" y="4137"/>
                  </a:lnTo>
                  <a:close/>
                  <a:moveTo>
                    <a:pt x="15671" y="14770"/>
                  </a:moveTo>
                  <a:lnTo>
                    <a:pt x="15500" y="14965"/>
                  </a:lnTo>
                  <a:lnTo>
                    <a:pt x="15403" y="15062"/>
                  </a:lnTo>
                  <a:lnTo>
                    <a:pt x="15354" y="15184"/>
                  </a:lnTo>
                  <a:lnTo>
                    <a:pt x="15087" y="15184"/>
                  </a:lnTo>
                  <a:lnTo>
                    <a:pt x="15184" y="14989"/>
                  </a:lnTo>
                  <a:lnTo>
                    <a:pt x="15208" y="14892"/>
                  </a:lnTo>
                  <a:lnTo>
                    <a:pt x="15233" y="14770"/>
                  </a:lnTo>
                  <a:close/>
                  <a:moveTo>
                    <a:pt x="15038" y="14795"/>
                  </a:moveTo>
                  <a:lnTo>
                    <a:pt x="14965" y="14868"/>
                  </a:lnTo>
                  <a:lnTo>
                    <a:pt x="14868" y="15014"/>
                  </a:lnTo>
                  <a:lnTo>
                    <a:pt x="14770" y="15184"/>
                  </a:lnTo>
                  <a:lnTo>
                    <a:pt x="14405" y="15208"/>
                  </a:lnTo>
                  <a:lnTo>
                    <a:pt x="14527" y="15014"/>
                  </a:lnTo>
                  <a:lnTo>
                    <a:pt x="14649" y="14795"/>
                  </a:lnTo>
                  <a:close/>
                  <a:moveTo>
                    <a:pt x="10877" y="14843"/>
                  </a:moveTo>
                  <a:lnTo>
                    <a:pt x="10755" y="15014"/>
                  </a:lnTo>
                  <a:lnTo>
                    <a:pt x="10634" y="15233"/>
                  </a:lnTo>
                  <a:lnTo>
                    <a:pt x="10220" y="15233"/>
                  </a:lnTo>
                  <a:lnTo>
                    <a:pt x="10293" y="15038"/>
                  </a:lnTo>
                  <a:lnTo>
                    <a:pt x="10342" y="14868"/>
                  </a:lnTo>
                  <a:lnTo>
                    <a:pt x="10877" y="14843"/>
                  </a:lnTo>
                  <a:close/>
                  <a:moveTo>
                    <a:pt x="11753" y="14819"/>
                  </a:moveTo>
                  <a:lnTo>
                    <a:pt x="11729" y="14868"/>
                  </a:lnTo>
                  <a:lnTo>
                    <a:pt x="11607" y="15038"/>
                  </a:lnTo>
                  <a:lnTo>
                    <a:pt x="11485" y="15233"/>
                  </a:lnTo>
                  <a:lnTo>
                    <a:pt x="11072" y="15233"/>
                  </a:lnTo>
                  <a:lnTo>
                    <a:pt x="11169" y="15038"/>
                  </a:lnTo>
                  <a:lnTo>
                    <a:pt x="11291" y="14843"/>
                  </a:lnTo>
                  <a:lnTo>
                    <a:pt x="11753" y="14819"/>
                  </a:lnTo>
                  <a:close/>
                  <a:moveTo>
                    <a:pt x="12532" y="14819"/>
                  </a:moveTo>
                  <a:lnTo>
                    <a:pt x="12507" y="14868"/>
                  </a:lnTo>
                  <a:lnTo>
                    <a:pt x="12313" y="15233"/>
                  </a:lnTo>
                  <a:lnTo>
                    <a:pt x="11899" y="15233"/>
                  </a:lnTo>
                  <a:lnTo>
                    <a:pt x="12021" y="15014"/>
                  </a:lnTo>
                  <a:lnTo>
                    <a:pt x="12069" y="14916"/>
                  </a:lnTo>
                  <a:lnTo>
                    <a:pt x="12094" y="14819"/>
                  </a:lnTo>
                  <a:close/>
                  <a:moveTo>
                    <a:pt x="13529" y="14819"/>
                  </a:moveTo>
                  <a:lnTo>
                    <a:pt x="13481" y="14868"/>
                  </a:lnTo>
                  <a:lnTo>
                    <a:pt x="13237" y="15233"/>
                  </a:lnTo>
                  <a:lnTo>
                    <a:pt x="12678" y="15233"/>
                  </a:lnTo>
                  <a:lnTo>
                    <a:pt x="12775" y="15014"/>
                  </a:lnTo>
                  <a:lnTo>
                    <a:pt x="12897" y="14819"/>
                  </a:lnTo>
                  <a:close/>
                  <a:moveTo>
                    <a:pt x="14357" y="14795"/>
                  </a:moveTo>
                  <a:lnTo>
                    <a:pt x="14186" y="15014"/>
                  </a:lnTo>
                  <a:lnTo>
                    <a:pt x="14016" y="15208"/>
                  </a:lnTo>
                  <a:lnTo>
                    <a:pt x="13627" y="15233"/>
                  </a:lnTo>
                  <a:lnTo>
                    <a:pt x="13724" y="15062"/>
                  </a:lnTo>
                  <a:lnTo>
                    <a:pt x="13846" y="14868"/>
                  </a:lnTo>
                  <a:lnTo>
                    <a:pt x="13870" y="14819"/>
                  </a:lnTo>
                  <a:lnTo>
                    <a:pt x="14357" y="14795"/>
                  </a:lnTo>
                  <a:close/>
                  <a:moveTo>
                    <a:pt x="10025" y="14868"/>
                  </a:moveTo>
                  <a:lnTo>
                    <a:pt x="9952" y="14989"/>
                  </a:lnTo>
                  <a:lnTo>
                    <a:pt x="9831" y="15233"/>
                  </a:lnTo>
                  <a:lnTo>
                    <a:pt x="9320" y="15257"/>
                  </a:lnTo>
                  <a:lnTo>
                    <a:pt x="9417" y="15087"/>
                  </a:lnTo>
                  <a:lnTo>
                    <a:pt x="9514" y="14892"/>
                  </a:lnTo>
                  <a:lnTo>
                    <a:pt x="10025" y="14868"/>
                  </a:lnTo>
                  <a:close/>
                  <a:moveTo>
                    <a:pt x="9101" y="14916"/>
                  </a:moveTo>
                  <a:lnTo>
                    <a:pt x="9052" y="14989"/>
                  </a:lnTo>
                  <a:lnTo>
                    <a:pt x="8955" y="15111"/>
                  </a:lnTo>
                  <a:lnTo>
                    <a:pt x="8858" y="15281"/>
                  </a:lnTo>
                  <a:lnTo>
                    <a:pt x="8663" y="15281"/>
                  </a:lnTo>
                  <a:lnTo>
                    <a:pt x="8663" y="15257"/>
                  </a:lnTo>
                  <a:lnTo>
                    <a:pt x="8809" y="14916"/>
                  </a:lnTo>
                  <a:close/>
                  <a:moveTo>
                    <a:pt x="8468" y="14941"/>
                  </a:moveTo>
                  <a:lnTo>
                    <a:pt x="8395" y="15038"/>
                  </a:lnTo>
                  <a:lnTo>
                    <a:pt x="8225" y="15281"/>
                  </a:lnTo>
                  <a:lnTo>
                    <a:pt x="7738" y="15306"/>
                  </a:lnTo>
                  <a:lnTo>
                    <a:pt x="7763" y="15281"/>
                  </a:lnTo>
                  <a:lnTo>
                    <a:pt x="7836" y="15135"/>
                  </a:lnTo>
                  <a:lnTo>
                    <a:pt x="7909" y="14965"/>
                  </a:lnTo>
                  <a:lnTo>
                    <a:pt x="8468" y="14941"/>
                  </a:lnTo>
                  <a:close/>
                  <a:moveTo>
                    <a:pt x="16303" y="14746"/>
                  </a:moveTo>
                  <a:lnTo>
                    <a:pt x="16303" y="15014"/>
                  </a:lnTo>
                  <a:lnTo>
                    <a:pt x="16303" y="15306"/>
                  </a:lnTo>
                  <a:lnTo>
                    <a:pt x="16182" y="15257"/>
                  </a:lnTo>
                  <a:lnTo>
                    <a:pt x="16084" y="15233"/>
                  </a:lnTo>
                  <a:lnTo>
                    <a:pt x="15841" y="15208"/>
                  </a:lnTo>
                  <a:lnTo>
                    <a:pt x="15987" y="14989"/>
                  </a:lnTo>
                  <a:lnTo>
                    <a:pt x="16157" y="14746"/>
                  </a:lnTo>
                  <a:close/>
                  <a:moveTo>
                    <a:pt x="7617" y="14965"/>
                  </a:moveTo>
                  <a:lnTo>
                    <a:pt x="7471" y="15160"/>
                  </a:lnTo>
                  <a:lnTo>
                    <a:pt x="7349" y="15330"/>
                  </a:lnTo>
                  <a:lnTo>
                    <a:pt x="6911" y="15330"/>
                  </a:lnTo>
                  <a:lnTo>
                    <a:pt x="6984" y="15160"/>
                  </a:lnTo>
                  <a:lnTo>
                    <a:pt x="7057" y="14965"/>
                  </a:lnTo>
                  <a:close/>
                  <a:moveTo>
                    <a:pt x="6716" y="14965"/>
                  </a:moveTo>
                  <a:lnTo>
                    <a:pt x="6570" y="15160"/>
                  </a:lnTo>
                  <a:lnTo>
                    <a:pt x="6449" y="15354"/>
                  </a:lnTo>
                  <a:lnTo>
                    <a:pt x="5889" y="15379"/>
                  </a:lnTo>
                  <a:lnTo>
                    <a:pt x="5889" y="15379"/>
                  </a:lnTo>
                  <a:lnTo>
                    <a:pt x="6011" y="15257"/>
                  </a:lnTo>
                  <a:lnTo>
                    <a:pt x="6132" y="15135"/>
                  </a:lnTo>
                  <a:lnTo>
                    <a:pt x="6254" y="15038"/>
                  </a:lnTo>
                  <a:lnTo>
                    <a:pt x="6376" y="14965"/>
                  </a:lnTo>
                  <a:close/>
                  <a:moveTo>
                    <a:pt x="5256" y="14941"/>
                  </a:moveTo>
                  <a:lnTo>
                    <a:pt x="5865" y="14965"/>
                  </a:lnTo>
                  <a:lnTo>
                    <a:pt x="5792" y="15038"/>
                  </a:lnTo>
                  <a:lnTo>
                    <a:pt x="5646" y="15184"/>
                  </a:lnTo>
                  <a:lnTo>
                    <a:pt x="5500" y="15379"/>
                  </a:lnTo>
                  <a:lnTo>
                    <a:pt x="4672" y="15379"/>
                  </a:lnTo>
                  <a:lnTo>
                    <a:pt x="4867" y="15233"/>
                  </a:lnTo>
                  <a:lnTo>
                    <a:pt x="5062" y="15135"/>
                  </a:lnTo>
                  <a:lnTo>
                    <a:pt x="5183" y="15038"/>
                  </a:lnTo>
                  <a:lnTo>
                    <a:pt x="5232" y="14989"/>
                  </a:lnTo>
                  <a:lnTo>
                    <a:pt x="5256" y="14941"/>
                  </a:lnTo>
                  <a:close/>
                  <a:moveTo>
                    <a:pt x="4113" y="14916"/>
                  </a:moveTo>
                  <a:lnTo>
                    <a:pt x="4745" y="14941"/>
                  </a:lnTo>
                  <a:lnTo>
                    <a:pt x="4624" y="15038"/>
                  </a:lnTo>
                  <a:lnTo>
                    <a:pt x="4453" y="15184"/>
                  </a:lnTo>
                  <a:lnTo>
                    <a:pt x="4307" y="15354"/>
                  </a:lnTo>
                  <a:lnTo>
                    <a:pt x="4283" y="15403"/>
                  </a:lnTo>
                  <a:lnTo>
                    <a:pt x="3626" y="15403"/>
                  </a:lnTo>
                  <a:lnTo>
                    <a:pt x="3650" y="15354"/>
                  </a:lnTo>
                  <a:lnTo>
                    <a:pt x="3894" y="15087"/>
                  </a:lnTo>
                  <a:lnTo>
                    <a:pt x="4113" y="14916"/>
                  </a:lnTo>
                  <a:close/>
                  <a:moveTo>
                    <a:pt x="1874" y="14892"/>
                  </a:moveTo>
                  <a:lnTo>
                    <a:pt x="1801" y="14965"/>
                  </a:lnTo>
                  <a:lnTo>
                    <a:pt x="1631" y="15184"/>
                  </a:lnTo>
                  <a:lnTo>
                    <a:pt x="1558" y="15281"/>
                  </a:lnTo>
                  <a:lnTo>
                    <a:pt x="1509" y="15427"/>
                  </a:lnTo>
                  <a:lnTo>
                    <a:pt x="1217" y="15427"/>
                  </a:lnTo>
                  <a:lnTo>
                    <a:pt x="1266" y="15354"/>
                  </a:lnTo>
                  <a:lnTo>
                    <a:pt x="1436" y="15208"/>
                  </a:lnTo>
                  <a:lnTo>
                    <a:pt x="1509" y="15160"/>
                  </a:lnTo>
                  <a:lnTo>
                    <a:pt x="1558" y="15135"/>
                  </a:lnTo>
                  <a:lnTo>
                    <a:pt x="1606" y="15087"/>
                  </a:lnTo>
                  <a:lnTo>
                    <a:pt x="1631" y="15038"/>
                  </a:lnTo>
                  <a:lnTo>
                    <a:pt x="1631" y="14965"/>
                  </a:lnTo>
                  <a:lnTo>
                    <a:pt x="1631" y="14892"/>
                  </a:lnTo>
                  <a:close/>
                  <a:moveTo>
                    <a:pt x="2750" y="14892"/>
                  </a:moveTo>
                  <a:lnTo>
                    <a:pt x="2726" y="14916"/>
                  </a:lnTo>
                  <a:lnTo>
                    <a:pt x="2628" y="15087"/>
                  </a:lnTo>
                  <a:lnTo>
                    <a:pt x="2555" y="15233"/>
                  </a:lnTo>
                  <a:lnTo>
                    <a:pt x="2531" y="15330"/>
                  </a:lnTo>
                  <a:lnTo>
                    <a:pt x="2531" y="15427"/>
                  </a:lnTo>
                  <a:lnTo>
                    <a:pt x="1898" y="15427"/>
                  </a:lnTo>
                  <a:lnTo>
                    <a:pt x="2093" y="15233"/>
                  </a:lnTo>
                  <a:lnTo>
                    <a:pt x="2190" y="15135"/>
                  </a:lnTo>
                  <a:lnTo>
                    <a:pt x="2312" y="15038"/>
                  </a:lnTo>
                  <a:lnTo>
                    <a:pt x="2409" y="14989"/>
                  </a:lnTo>
                  <a:lnTo>
                    <a:pt x="2482" y="14892"/>
                  </a:lnTo>
                  <a:close/>
                  <a:moveTo>
                    <a:pt x="3553" y="14892"/>
                  </a:moveTo>
                  <a:lnTo>
                    <a:pt x="3431" y="15062"/>
                  </a:lnTo>
                  <a:lnTo>
                    <a:pt x="3310" y="15208"/>
                  </a:lnTo>
                  <a:lnTo>
                    <a:pt x="3261" y="15306"/>
                  </a:lnTo>
                  <a:lnTo>
                    <a:pt x="3188" y="15403"/>
                  </a:lnTo>
                  <a:lnTo>
                    <a:pt x="2920" y="15427"/>
                  </a:lnTo>
                  <a:lnTo>
                    <a:pt x="2823" y="15427"/>
                  </a:lnTo>
                  <a:lnTo>
                    <a:pt x="2969" y="15233"/>
                  </a:lnTo>
                  <a:lnTo>
                    <a:pt x="3066" y="15111"/>
                  </a:lnTo>
                  <a:lnTo>
                    <a:pt x="3164" y="14989"/>
                  </a:lnTo>
                  <a:lnTo>
                    <a:pt x="3285" y="14892"/>
                  </a:lnTo>
                  <a:close/>
                  <a:moveTo>
                    <a:pt x="877" y="14868"/>
                  </a:moveTo>
                  <a:lnTo>
                    <a:pt x="1193" y="14892"/>
                  </a:lnTo>
                  <a:lnTo>
                    <a:pt x="1023" y="15038"/>
                  </a:lnTo>
                  <a:lnTo>
                    <a:pt x="877" y="15233"/>
                  </a:lnTo>
                  <a:lnTo>
                    <a:pt x="804" y="15330"/>
                  </a:lnTo>
                  <a:lnTo>
                    <a:pt x="755" y="15452"/>
                  </a:lnTo>
                  <a:lnTo>
                    <a:pt x="585" y="15452"/>
                  </a:lnTo>
                  <a:lnTo>
                    <a:pt x="536" y="14868"/>
                  </a:lnTo>
                  <a:close/>
                  <a:moveTo>
                    <a:pt x="13894" y="1"/>
                  </a:moveTo>
                  <a:lnTo>
                    <a:pt x="13724" y="49"/>
                  </a:lnTo>
                  <a:lnTo>
                    <a:pt x="13578" y="122"/>
                  </a:lnTo>
                  <a:lnTo>
                    <a:pt x="13456" y="220"/>
                  </a:lnTo>
                  <a:lnTo>
                    <a:pt x="13335" y="341"/>
                  </a:lnTo>
                  <a:lnTo>
                    <a:pt x="13262" y="463"/>
                  </a:lnTo>
                  <a:lnTo>
                    <a:pt x="13189" y="609"/>
                  </a:lnTo>
                  <a:lnTo>
                    <a:pt x="13116" y="779"/>
                  </a:lnTo>
                  <a:lnTo>
                    <a:pt x="13067" y="925"/>
                  </a:lnTo>
                  <a:lnTo>
                    <a:pt x="11996" y="925"/>
                  </a:lnTo>
                  <a:lnTo>
                    <a:pt x="10901" y="950"/>
                  </a:lnTo>
                  <a:lnTo>
                    <a:pt x="9831" y="974"/>
                  </a:lnTo>
                  <a:lnTo>
                    <a:pt x="8736" y="974"/>
                  </a:lnTo>
                  <a:lnTo>
                    <a:pt x="7641" y="998"/>
                  </a:lnTo>
                  <a:lnTo>
                    <a:pt x="6108" y="974"/>
                  </a:lnTo>
                  <a:lnTo>
                    <a:pt x="4599" y="950"/>
                  </a:lnTo>
                  <a:lnTo>
                    <a:pt x="4648" y="852"/>
                  </a:lnTo>
                  <a:lnTo>
                    <a:pt x="4624" y="731"/>
                  </a:lnTo>
                  <a:lnTo>
                    <a:pt x="4599" y="609"/>
                  </a:lnTo>
                  <a:lnTo>
                    <a:pt x="4526" y="487"/>
                  </a:lnTo>
                  <a:lnTo>
                    <a:pt x="4429" y="366"/>
                  </a:lnTo>
                  <a:lnTo>
                    <a:pt x="4332" y="293"/>
                  </a:lnTo>
                  <a:lnTo>
                    <a:pt x="4210" y="220"/>
                  </a:lnTo>
                  <a:lnTo>
                    <a:pt x="4088" y="171"/>
                  </a:lnTo>
                  <a:lnTo>
                    <a:pt x="3894" y="147"/>
                  </a:lnTo>
                  <a:lnTo>
                    <a:pt x="3723" y="147"/>
                  </a:lnTo>
                  <a:lnTo>
                    <a:pt x="3553" y="220"/>
                  </a:lnTo>
                  <a:lnTo>
                    <a:pt x="3407" y="317"/>
                  </a:lnTo>
                  <a:lnTo>
                    <a:pt x="3285" y="439"/>
                  </a:lnTo>
                  <a:lnTo>
                    <a:pt x="3188" y="585"/>
                  </a:lnTo>
                  <a:lnTo>
                    <a:pt x="3115" y="755"/>
                  </a:lnTo>
                  <a:lnTo>
                    <a:pt x="3042" y="925"/>
                  </a:lnTo>
                  <a:lnTo>
                    <a:pt x="3042" y="998"/>
                  </a:lnTo>
                  <a:lnTo>
                    <a:pt x="1242" y="1047"/>
                  </a:lnTo>
                  <a:lnTo>
                    <a:pt x="828" y="1023"/>
                  </a:lnTo>
                  <a:lnTo>
                    <a:pt x="633" y="1023"/>
                  </a:lnTo>
                  <a:lnTo>
                    <a:pt x="439" y="1047"/>
                  </a:lnTo>
                  <a:lnTo>
                    <a:pt x="390" y="1023"/>
                  </a:lnTo>
                  <a:lnTo>
                    <a:pt x="317" y="1023"/>
                  </a:lnTo>
                  <a:lnTo>
                    <a:pt x="268" y="1071"/>
                  </a:lnTo>
                  <a:lnTo>
                    <a:pt x="244" y="1144"/>
                  </a:lnTo>
                  <a:lnTo>
                    <a:pt x="268" y="1850"/>
                  </a:lnTo>
                  <a:lnTo>
                    <a:pt x="268" y="2215"/>
                  </a:lnTo>
                  <a:lnTo>
                    <a:pt x="268" y="2555"/>
                  </a:lnTo>
                  <a:lnTo>
                    <a:pt x="171" y="3358"/>
                  </a:lnTo>
                  <a:lnTo>
                    <a:pt x="74" y="4137"/>
                  </a:lnTo>
                  <a:lnTo>
                    <a:pt x="49" y="4624"/>
                  </a:lnTo>
                  <a:lnTo>
                    <a:pt x="25" y="5086"/>
                  </a:lnTo>
                  <a:lnTo>
                    <a:pt x="25" y="6059"/>
                  </a:lnTo>
                  <a:lnTo>
                    <a:pt x="49" y="7008"/>
                  </a:lnTo>
                  <a:lnTo>
                    <a:pt x="74" y="7982"/>
                  </a:lnTo>
                  <a:lnTo>
                    <a:pt x="25" y="9879"/>
                  </a:lnTo>
                  <a:lnTo>
                    <a:pt x="1" y="11802"/>
                  </a:lnTo>
                  <a:lnTo>
                    <a:pt x="1" y="12751"/>
                  </a:lnTo>
                  <a:lnTo>
                    <a:pt x="1" y="13700"/>
                  </a:lnTo>
                  <a:lnTo>
                    <a:pt x="49" y="14673"/>
                  </a:lnTo>
                  <a:lnTo>
                    <a:pt x="122" y="15622"/>
                  </a:lnTo>
                  <a:lnTo>
                    <a:pt x="122" y="15671"/>
                  </a:lnTo>
                  <a:lnTo>
                    <a:pt x="147" y="15719"/>
                  </a:lnTo>
                  <a:lnTo>
                    <a:pt x="171" y="15792"/>
                  </a:lnTo>
                  <a:lnTo>
                    <a:pt x="195" y="15841"/>
                  </a:lnTo>
                  <a:lnTo>
                    <a:pt x="244" y="15865"/>
                  </a:lnTo>
                  <a:lnTo>
                    <a:pt x="293" y="15890"/>
                  </a:lnTo>
                  <a:lnTo>
                    <a:pt x="560" y="15938"/>
                  </a:lnTo>
                  <a:lnTo>
                    <a:pt x="828" y="15963"/>
                  </a:lnTo>
                  <a:lnTo>
                    <a:pt x="1339" y="15987"/>
                  </a:lnTo>
                  <a:lnTo>
                    <a:pt x="1850" y="15987"/>
                  </a:lnTo>
                  <a:lnTo>
                    <a:pt x="2385" y="15963"/>
                  </a:lnTo>
                  <a:lnTo>
                    <a:pt x="3577" y="15938"/>
                  </a:lnTo>
                  <a:lnTo>
                    <a:pt x="4770" y="15938"/>
                  </a:lnTo>
                  <a:lnTo>
                    <a:pt x="5938" y="15914"/>
                  </a:lnTo>
                  <a:lnTo>
                    <a:pt x="7130" y="15890"/>
                  </a:lnTo>
                  <a:lnTo>
                    <a:pt x="9466" y="15817"/>
                  </a:lnTo>
                  <a:lnTo>
                    <a:pt x="10536" y="15792"/>
                  </a:lnTo>
                  <a:lnTo>
                    <a:pt x="11607" y="15792"/>
                  </a:lnTo>
                  <a:lnTo>
                    <a:pt x="12678" y="15817"/>
                  </a:lnTo>
                  <a:lnTo>
                    <a:pt x="13748" y="15792"/>
                  </a:lnTo>
                  <a:lnTo>
                    <a:pt x="15038" y="15744"/>
                  </a:lnTo>
                  <a:lnTo>
                    <a:pt x="15646" y="15744"/>
                  </a:lnTo>
                  <a:lnTo>
                    <a:pt x="15914" y="15768"/>
                  </a:lnTo>
                  <a:lnTo>
                    <a:pt x="16011" y="15792"/>
                  </a:lnTo>
                  <a:lnTo>
                    <a:pt x="16060" y="15792"/>
                  </a:lnTo>
                  <a:lnTo>
                    <a:pt x="16084" y="15817"/>
                  </a:lnTo>
                  <a:lnTo>
                    <a:pt x="16157" y="15841"/>
                  </a:lnTo>
                  <a:lnTo>
                    <a:pt x="16279" y="15841"/>
                  </a:lnTo>
                  <a:lnTo>
                    <a:pt x="16328" y="15865"/>
                  </a:lnTo>
                  <a:lnTo>
                    <a:pt x="16401" y="15890"/>
                  </a:lnTo>
                  <a:lnTo>
                    <a:pt x="16474" y="15865"/>
                  </a:lnTo>
                  <a:lnTo>
                    <a:pt x="16547" y="15817"/>
                  </a:lnTo>
                  <a:lnTo>
                    <a:pt x="16595" y="15744"/>
                  </a:lnTo>
                  <a:lnTo>
                    <a:pt x="16620" y="15671"/>
                  </a:lnTo>
                  <a:lnTo>
                    <a:pt x="16668" y="15476"/>
                  </a:lnTo>
                  <a:lnTo>
                    <a:pt x="16693" y="15111"/>
                  </a:lnTo>
                  <a:lnTo>
                    <a:pt x="16717" y="14454"/>
                  </a:lnTo>
                  <a:lnTo>
                    <a:pt x="16741" y="13773"/>
                  </a:lnTo>
                  <a:lnTo>
                    <a:pt x="16717" y="13262"/>
                  </a:lnTo>
                  <a:lnTo>
                    <a:pt x="16693" y="12775"/>
                  </a:lnTo>
                  <a:lnTo>
                    <a:pt x="16571" y="11777"/>
                  </a:lnTo>
                  <a:lnTo>
                    <a:pt x="16547" y="11193"/>
                  </a:lnTo>
                  <a:lnTo>
                    <a:pt x="16547" y="10634"/>
                  </a:lnTo>
                  <a:lnTo>
                    <a:pt x="16595" y="9466"/>
                  </a:lnTo>
                  <a:lnTo>
                    <a:pt x="16644" y="8420"/>
                  </a:lnTo>
                  <a:lnTo>
                    <a:pt x="16668" y="7373"/>
                  </a:lnTo>
                  <a:lnTo>
                    <a:pt x="16693" y="6327"/>
                  </a:lnTo>
                  <a:lnTo>
                    <a:pt x="16717" y="5281"/>
                  </a:lnTo>
                  <a:lnTo>
                    <a:pt x="16766" y="4283"/>
                  </a:lnTo>
                  <a:lnTo>
                    <a:pt x="16741" y="3285"/>
                  </a:lnTo>
                  <a:lnTo>
                    <a:pt x="16693" y="2312"/>
                  </a:lnTo>
                  <a:lnTo>
                    <a:pt x="16595" y="1314"/>
                  </a:lnTo>
                  <a:lnTo>
                    <a:pt x="16644" y="1266"/>
                  </a:lnTo>
                  <a:lnTo>
                    <a:pt x="16668" y="1193"/>
                  </a:lnTo>
                  <a:lnTo>
                    <a:pt x="16668" y="1120"/>
                  </a:lnTo>
                  <a:lnTo>
                    <a:pt x="16668" y="1047"/>
                  </a:lnTo>
                  <a:lnTo>
                    <a:pt x="16620" y="998"/>
                  </a:lnTo>
                  <a:lnTo>
                    <a:pt x="16571" y="950"/>
                  </a:lnTo>
                  <a:lnTo>
                    <a:pt x="16522" y="901"/>
                  </a:lnTo>
                  <a:lnTo>
                    <a:pt x="16425" y="901"/>
                  </a:lnTo>
                  <a:lnTo>
                    <a:pt x="14916" y="925"/>
                  </a:lnTo>
                  <a:lnTo>
                    <a:pt x="14965" y="877"/>
                  </a:lnTo>
                  <a:lnTo>
                    <a:pt x="14989" y="755"/>
                  </a:lnTo>
                  <a:lnTo>
                    <a:pt x="14989" y="658"/>
                  </a:lnTo>
                  <a:lnTo>
                    <a:pt x="14989" y="560"/>
                  </a:lnTo>
                  <a:lnTo>
                    <a:pt x="14941" y="463"/>
                  </a:lnTo>
                  <a:lnTo>
                    <a:pt x="14892" y="366"/>
                  </a:lnTo>
                  <a:lnTo>
                    <a:pt x="14843" y="293"/>
                  </a:lnTo>
                  <a:lnTo>
                    <a:pt x="14673" y="171"/>
                  </a:lnTo>
                  <a:lnTo>
                    <a:pt x="14503" y="74"/>
                  </a:lnTo>
                  <a:lnTo>
                    <a:pt x="14284" y="25"/>
                  </a:lnTo>
                  <a:lnTo>
                    <a:pt x="14089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6" name="TextBox 35">
            <a:extLst>
              <a:ext uri="{FF2B5EF4-FFF2-40B4-BE49-F238E27FC236}">
                <a16:creationId xmlns:a16="http://schemas.microsoft.com/office/drawing/2014/main" id="{28A4F082-EAF9-48CE-A987-7CDBF63D0AE4}"/>
              </a:ext>
            </a:extLst>
          </p:cNvPr>
          <p:cNvSpPr txBox="1"/>
          <p:nvPr/>
        </p:nvSpPr>
        <p:spPr>
          <a:xfrm>
            <a:off x="4443018" y="300668"/>
            <a:ext cx="67597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latin typeface="Inter" panose="020B0502030000000004" pitchFamily="34" charset="0"/>
                <a:ea typeface="Inter" panose="020B0502030000000004" pitchFamily="34" charset="0"/>
              </a:rPr>
              <a:t>Preferred Team Role/s</a:t>
            </a:r>
          </a:p>
        </p:txBody>
      </p:sp>
      <p:grpSp>
        <p:nvGrpSpPr>
          <p:cNvPr id="19" name="Google Shape;245;p31">
            <a:extLst>
              <a:ext uri="{FF2B5EF4-FFF2-40B4-BE49-F238E27FC236}">
                <a16:creationId xmlns:a16="http://schemas.microsoft.com/office/drawing/2014/main" id="{06E7FBF5-9B99-45C0-AA08-8870892FE8AB}"/>
              </a:ext>
            </a:extLst>
          </p:cNvPr>
          <p:cNvGrpSpPr/>
          <p:nvPr/>
        </p:nvGrpSpPr>
        <p:grpSpPr>
          <a:xfrm rot="2698215">
            <a:off x="4060211" y="3388102"/>
            <a:ext cx="4930523" cy="1055156"/>
            <a:chOff x="2957320" y="2240903"/>
            <a:chExt cx="3040276" cy="571510"/>
          </a:xfrm>
        </p:grpSpPr>
        <p:sp>
          <p:nvSpPr>
            <p:cNvPr id="20" name="Google Shape;246;p31">
              <a:extLst>
                <a:ext uri="{FF2B5EF4-FFF2-40B4-BE49-F238E27FC236}">
                  <a16:creationId xmlns:a16="http://schemas.microsoft.com/office/drawing/2014/main" id="{B5D04A02-CB96-4A6C-8273-CC7473E25075}"/>
                </a:ext>
              </a:extLst>
            </p:cNvPr>
            <p:cNvSpPr/>
            <p:nvPr/>
          </p:nvSpPr>
          <p:spPr>
            <a:xfrm rot="2700000">
              <a:off x="4196595" y="1011412"/>
              <a:ext cx="561726" cy="3040276"/>
            </a:xfrm>
            <a:prstGeom prst="roundRect">
              <a:avLst>
                <a:gd name="adj" fmla="val 50000"/>
              </a:avLst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600" b="1"/>
            </a:p>
          </p:txBody>
        </p:sp>
        <p:sp>
          <p:nvSpPr>
            <p:cNvPr id="22" name="Google Shape;248;p31">
              <a:extLst>
                <a:ext uri="{FF2B5EF4-FFF2-40B4-BE49-F238E27FC236}">
                  <a16:creationId xmlns:a16="http://schemas.microsoft.com/office/drawing/2014/main" id="{C3C729A8-1BFF-496B-A967-966BB9F49B76}"/>
                </a:ext>
              </a:extLst>
            </p:cNvPr>
            <p:cNvSpPr txBox="1"/>
            <p:nvPr/>
          </p:nvSpPr>
          <p:spPr>
            <a:xfrm rot="-2700000">
              <a:off x="3410687" y="2240903"/>
              <a:ext cx="2333877" cy="39329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2400" b="1" dirty="0">
                  <a:solidFill>
                    <a:schemeClr val="dk1"/>
                  </a:solidFill>
                  <a:latin typeface="Playfair Display Regular"/>
                  <a:ea typeface="Playfair Display Regular"/>
                  <a:cs typeface="Playfair Display Regular"/>
                  <a:sym typeface="Playfair Display Regular"/>
                </a:rPr>
                <a:t>Monitor/Evaluator (ME)</a:t>
              </a:r>
              <a:endParaRPr sz="2400" b="1" dirty="0">
                <a:solidFill>
                  <a:schemeClr val="dk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endParaRPr>
            </a:p>
          </p:txBody>
        </p:sp>
      </p:grpSp>
      <p:grpSp>
        <p:nvGrpSpPr>
          <p:cNvPr id="24" name="Google Shape;245;p31">
            <a:extLst>
              <a:ext uri="{FF2B5EF4-FFF2-40B4-BE49-F238E27FC236}">
                <a16:creationId xmlns:a16="http://schemas.microsoft.com/office/drawing/2014/main" id="{745F8907-FDB3-4E96-980C-5302B450EA20}"/>
              </a:ext>
            </a:extLst>
          </p:cNvPr>
          <p:cNvGrpSpPr/>
          <p:nvPr/>
        </p:nvGrpSpPr>
        <p:grpSpPr>
          <a:xfrm rot="2698215">
            <a:off x="4094725" y="4909302"/>
            <a:ext cx="4930523" cy="1055156"/>
            <a:chOff x="2957320" y="2240903"/>
            <a:chExt cx="3040276" cy="571510"/>
          </a:xfrm>
        </p:grpSpPr>
        <p:sp>
          <p:nvSpPr>
            <p:cNvPr id="28" name="Google Shape;246;p31">
              <a:extLst>
                <a:ext uri="{FF2B5EF4-FFF2-40B4-BE49-F238E27FC236}">
                  <a16:creationId xmlns:a16="http://schemas.microsoft.com/office/drawing/2014/main" id="{3081977F-D177-4D65-B37F-DEA6E2715B78}"/>
                </a:ext>
              </a:extLst>
            </p:cNvPr>
            <p:cNvSpPr/>
            <p:nvPr/>
          </p:nvSpPr>
          <p:spPr>
            <a:xfrm rot="2700000">
              <a:off x="4196595" y="1011412"/>
              <a:ext cx="561726" cy="3040276"/>
            </a:xfrm>
            <a:prstGeom prst="roundRect">
              <a:avLst>
                <a:gd name="adj" fmla="val 50000"/>
              </a:avLst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600" b="1"/>
            </a:p>
          </p:txBody>
        </p:sp>
        <p:sp>
          <p:nvSpPr>
            <p:cNvPr id="30" name="Google Shape;248;p31">
              <a:extLst>
                <a:ext uri="{FF2B5EF4-FFF2-40B4-BE49-F238E27FC236}">
                  <a16:creationId xmlns:a16="http://schemas.microsoft.com/office/drawing/2014/main" id="{A957C274-034D-4916-B3FF-CACB4D955C9E}"/>
                </a:ext>
              </a:extLst>
            </p:cNvPr>
            <p:cNvSpPr txBox="1"/>
            <p:nvPr/>
          </p:nvSpPr>
          <p:spPr>
            <a:xfrm rot="-2700000">
              <a:off x="3410687" y="2240903"/>
              <a:ext cx="2333877" cy="39329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2400" b="1" dirty="0">
                  <a:solidFill>
                    <a:schemeClr val="dk1"/>
                  </a:solidFill>
                  <a:latin typeface="Playfair Display Regular"/>
                  <a:ea typeface="Playfair Display Regular"/>
                  <a:cs typeface="Playfair Display Regular"/>
                  <a:sym typeface="Playfair Display Regular"/>
                </a:rPr>
                <a:t>Resource Investigator (RI)</a:t>
              </a:r>
              <a:endParaRPr sz="2400" b="1" dirty="0">
                <a:solidFill>
                  <a:schemeClr val="dk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endParaRPr>
            </a:p>
          </p:txBody>
        </p:sp>
      </p:grpSp>
      <p:sp>
        <p:nvSpPr>
          <p:cNvPr id="31" name="Google Shape;674;p50">
            <a:extLst>
              <a:ext uri="{FF2B5EF4-FFF2-40B4-BE49-F238E27FC236}">
                <a16:creationId xmlns:a16="http://schemas.microsoft.com/office/drawing/2014/main" id="{1B03AEF9-179E-411E-B700-15839475BB0B}"/>
              </a:ext>
            </a:extLst>
          </p:cNvPr>
          <p:cNvSpPr/>
          <p:nvPr/>
        </p:nvSpPr>
        <p:spPr>
          <a:xfrm>
            <a:off x="4252500" y="3667126"/>
            <a:ext cx="627833" cy="482860"/>
          </a:xfrm>
          <a:custGeom>
            <a:avLst/>
            <a:gdLst/>
            <a:ahLst/>
            <a:cxnLst/>
            <a:rect l="l" t="t" r="r" b="b"/>
            <a:pathLst>
              <a:path w="19881" h="11096" extrusionOk="0">
                <a:moveTo>
                  <a:pt x="9636" y="1120"/>
                </a:moveTo>
                <a:lnTo>
                  <a:pt x="10099" y="1144"/>
                </a:lnTo>
                <a:lnTo>
                  <a:pt x="10561" y="1168"/>
                </a:lnTo>
                <a:lnTo>
                  <a:pt x="10537" y="1412"/>
                </a:lnTo>
                <a:lnTo>
                  <a:pt x="10512" y="1631"/>
                </a:lnTo>
                <a:lnTo>
                  <a:pt x="9685" y="1631"/>
                </a:lnTo>
                <a:lnTo>
                  <a:pt x="9661" y="1387"/>
                </a:lnTo>
                <a:lnTo>
                  <a:pt x="9636" y="1120"/>
                </a:lnTo>
                <a:close/>
                <a:moveTo>
                  <a:pt x="9198" y="1120"/>
                </a:moveTo>
                <a:lnTo>
                  <a:pt x="9223" y="1217"/>
                </a:lnTo>
                <a:lnTo>
                  <a:pt x="9223" y="1436"/>
                </a:lnTo>
                <a:lnTo>
                  <a:pt x="9223" y="1679"/>
                </a:lnTo>
                <a:lnTo>
                  <a:pt x="8785" y="1752"/>
                </a:lnTo>
                <a:lnTo>
                  <a:pt x="8347" y="1825"/>
                </a:lnTo>
                <a:lnTo>
                  <a:pt x="8298" y="1825"/>
                </a:lnTo>
                <a:lnTo>
                  <a:pt x="8225" y="1801"/>
                </a:lnTo>
                <a:lnTo>
                  <a:pt x="8128" y="1509"/>
                </a:lnTo>
                <a:lnTo>
                  <a:pt x="8055" y="1241"/>
                </a:lnTo>
                <a:lnTo>
                  <a:pt x="8468" y="1193"/>
                </a:lnTo>
                <a:lnTo>
                  <a:pt x="8882" y="1144"/>
                </a:lnTo>
                <a:lnTo>
                  <a:pt x="9198" y="1120"/>
                </a:lnTo>
                <a:close/>
                <a:moveTo>
                  <a:pt x="11023" y="1217"/>
                </a:moveTo>
                <a:lnTo>
                  <a:pt x="11583" y="1290"/>
                </a:lnTo>
                <a:lnTo>
                  <a:pt x="12118" y="1412"/>
                </a:lnTo>
                <a:lnTo>
                  <a:pt x="12045" y="1655"/>
                </a:lnTo>
                <a:lnTo>
                  <a:pt x="11997" y="1850"/>
                </a:lnTo>
                <a:lnTo>
                  <a:pt x="11486" y="1752"/>
                </a:lnTo>
                <a:lnTo>
                  <a:pt x="10975" y="1679"/>
                </a:lnTo>
                <a:lnTo>
                  <a:pt x="10999" y="1436"/>
                </a:lnTo>
                <a:lnTo>
                  <a:pt x="11023" y="1217"/>
                </a:lnTo>
                <a:close/>
                <a:moveTo>
                  <a:pt x="7665" y="1339"/>
                </a:moveTo>
                <a:lnTo>
                  <a:pt x="7714" y="1655"/>
                </a:lnTo>
                <a:lnTo>
                  <a:pt x="7811" y="1996"/>
                </a:lnTo>
                <a:lnTo>
                  <a:pt x="7446" y="2117"/>
                </a:lnTo>
                <a:lnTo>
                  <a:pt x="7082" y="2263"/>
                </a:lnTo>
                <a:lnTo>
                  <a:pt x="6984" y="2117"/>
                </a:lnTo>
                <a:lnTo>
                  <a:pt x="6887" y="1971"/>
                </a:lnTo>
                <a:lnTo>
                  <a:pt x="6765" y="1825"/>
                </a:lnTo>
                <a:lnTo>
                  <a:pt x="6668" y="1679"/>
                </a:lnTo>
                <a:lnTo>
                  <a:pt x="6644" y="1631"/>
                </a:lnTo>
                <a:lnTo>
                  <a:pt x="7155" y="1460"/>
                </a:lnTo>
                <a:lnTo>
                  <a:pt x="7665" y="1339"/>
                </a:lnTo>
                <a:close/>
                <a:moveTo>
                  <a:pt x="12532" y="1509"/>
                </a:moveTo>
                <a:lnTo>
                  <a:pt x="13067" y="1655"/>
                </a:lnTo>
                <a:lnTo>
                  <a:pt x="13627" y="1825"/>
                </a:lnTo>
                <a:lnTo>
                  <a:pt x="14211" y="2044"/>
                </a:lnTo>
                <a:lnTo>
                  <a:pt x="14065" y="2263"/>
                </a:lnTo>
                <a:lnTo>
                  <a:pt x="13870" y="2555"/>
                </a:lnTo>
                <a:lnTo>
                  <a:pt x="13262" y="2263"/>
                </a:lnTo>
                <a:lnTo>
                  <a:pt x="13165" y="2215"/>
                </a:lnTo>
                <a:lnTo>
                  <a:pt x="12824" y="2093"/>
                </a:lnTo>
                <a:lnTo>
                  <a:pt x="12459" y="1996"/>
                </a:lnTo>
                <a:lnTo>
                  <a:pt x="12483" y="1655"/>
                </a:lnTo>
                <a:lnTo>
                  <a:pt x="12532" y="1509"/>
                </a:lnTo>
                <a:close/>
                <a:moveTo>
                  <a:pt x="6254" y="1777"/>
                </a:moveTo>
                <a:lnTo>
                  <a:pt x="6425" y="2117"/>
                </a:lnTo>
                <a:lnTo>
                  <a:pt x="6522" y="2288"/>
                </a:lnTo>
                <a:lnTo>
                  <a:pt x="6668" y="2458"/>
                </a:lnTo>
                <a:lnTo>
                  <a:pt x="6035" y="2774"/>
                </a:lnTo>
                <a:lnTo>
                  <a:pt x="5427" y="3115"/>
                </a:lnTo>
                <a:lnTo>
                  <a:pt x="5305" y="3018"/>
                </a:lnTo>
                <a:lnTo>
                  <a:pt x="5184" y="2896"/>
                </a:lnTo>
                <a:lnTo>
                  <a:pt x="5086" y="2774"/>
                </a:lnTo>
                <a:lnTo>
                  <a:pt x="4989" y="2653"/>
                </a:lnTo>
                <a:lnTo>
                  <a:pt x="4843" y="2385"/>
                </a:lnTo>
                <a:lnTo>
                  <a:pt x="5476" y="2093"/>
                </a:lnTo>
                <a:lnTo>
                  <a:pt x="6254" y="1777"/>
                </a:lnTo>
                <a:close/>
                <a:moveTo>
                  <a:pt x="14503" y="2166"/>
                </a:moveTo>
                <a:lnTo>
                  <a:pt x="15087" y="2434"/>
                </a:lnTo>
                <a:lnTo>
                  <a:pt x="15671" y="2726"/>
                </a:lnTo>
                <a:lnTo>
                  <a:pt x="15622" y="2774"/>
                </a:lnTo>
                <a:lnTo>
                  <a:pt x="15427" y="3018"/>
                </a:lnTo>
                <a:lnTo>
                  <a:pt x="15306" y="3164"/>
                </a:lnTo>
                <a:lnTo>
                  <a:pt x="15209" y="3310"/>
                </a:lnTo>
                <a:lnTo>
                  <a:pt x="14698" y="2993"/>
                </a:lnTo>
                <a:lnTo>
                  <a:pt x="14187" y="2701"/>
                </a:lnTo>
                <a:lnTo>
                  <a:pt x="14406" y="2336"/>
                </a:lnTo>
                <a:lnTo>
                  <a:pt x="14503" y="2166"/>
                </a:lnTo>
                <a:close/>
                <a:moveTo>
                  <a:pt x="4502" y="2555"/>
                </a:moveTo>
                <a:lnTo>
                  <a:pt x="4624" y="2847"/>
                </a:lnTo>
                <a:lnTo>
                  <a:pt x="4794" y="3115"/>
                </a:lnTo>
                <a:lnTo>
                  <a:pt x="4916" y="3237"/>
                </a:lnTo>
                <a:lnTo>
                  <a:pt x="5038" y="3358"/>
                </a:lnTo>
                <a:lnTo>
                  <a:pt x="4381" y="3821"/>
                </a:lnTo>
                <a:lnTo>
                  <a:pt x="4332" y="3869"/>
                </a:lnTo>
                <a:lnTo>
                  <a:pt x="4259" y="3821"/>
                </a:lnTo>
                <a:lnTo>
                  <a:pt x="3943" y="3626"/>
                </a:lnTo>
                <a:lnTo>
                  <a:pt x="3675" y="3407"/>
                </a:lnTo>
                <a:lnTo>
                  <a:pt x="3529" y="3237"/>
                </a:lnTo>
                <a:lnTo>
                  <a:pt x="3821" y="2993"/>
                </a:lnTo>
                <a:lnTo>
                  <a:pt x="4162" y="2774"/>
                </a:lnTo>
                <a:lnTo>
                  <a:pt x="4502" y="2555"/>
                </a:lnTo>
                <a:close/>
                <a:moveTo>
                  <a:pt x="16036" y="2945"/>
                </a:moveTo>
                <a:lnTo>
                  <a:pt x="16547" y="3237"/>
                </a:lnTo>
                <a:lnTo>
                  <a:pt x="17033" y="3577"/>
                </a:lnTo>
                <a:lnTo>
                  <a:pt x="16766" y="3796"/>
                </a:lnTo>
                <a:lnTo>
                  <a:pt x="16571" y="3967"/>
                </a:lnTo>
                <a:lnTo>
                  <a:pt x="16352" y="4186"/>
                </a:lnTo>
                <a:lnTo>
                  <a:pt x="15963" y="3869"/>
                </a:lnTo>
                <a:lnTo>
                  <a:pt x="15573" y="3577"/>
                </a:lnTo>
                <a:lnTo>
                  <a:pt x="15744" y="3310"/>
                </a:lnTo>
                <a:lnTo>
                  <a:pt x="15938" y="3066"/>
                </a:lnTo>
                <a:lnTo>
                  <a:pt x="16036" y="2945"/>
                </a:lnTo>
                <a:close/>
                <a:moveTo>
                  <a:pt x="8736" y="5645"/>
                </a:moveTo>
                <a:lnTo>
                  <a:pt x="8833" y="5743"/>
                </a:lnTo>
                <a:lnTo>
                  <a:pt x="8809" y="5791"/>
                </a:lnTo>
                <a:lnTo>
                  <a:pt x="8736" y="5645"/>
                </a:lnTo>
                <a:close/>
                <a:moveTo>
                  <a:pt x="9831" y="3407"/>
                </a:moveTo>
                <a:lnTo>
                  <a:pt x="9588" y="3431"/>
                </a:lnTo>
                <a:lnTo>
                  <a:pt x="9369" y="3456"/>
                </a:lnTo>
                <a:lnTo>
                  <a:pt x="9150" y="3529"/>
                </a:lnTo>
                <a:lnTo>
                  <a:pt x="8931" y="3602"/>
                </a:lnTo>
                <a:lnTo>
                  <a:pt x="8736" y="3723"/>
                </a:lnTo>
                <a:lnTo>
                  <a:pt x="8517" y="3894"/>
                </a:lnTo>
                <a:lnTo>
                  <a:pt x="8298" y="4113"/>
                </a:lnTo>
                <a:lnTo>
                  <a:pt x="8128" y="4356"/>
                </a:lnTo>
                <a:lnTo>
                  <a:pt x="7982" y="4648"/>
                </a:lnTo>
                <a:lnTo>
                  <a:pt x="7884" y="4940"/>
                </a:lnTo>
                <a:lnTo>
                  <a:pt x="7811" y="5232"/>
                </a:lnTo>
                <a:lnTo>
                  <a:pt x="7787" y="5524"/>
                </a:lnTo>
                <a:lnTo>
                  <a:pt x="7811" y="5791"/>
                </a:lnTo>
                <a:lnTo>
                  <a:pt x="7909" y="6035"/>
                </a:lnTo>
                <a:lnTo>
                  <a:pt x="8006" y="6254"/>
                </a:lnTo>
                <a:lnTo>
                  <a:pt x="8152" y="6424"/>
                </a:lnTo>
                <a:lnTo>
                  <a:pt x="8322" y="6594"/>
                </a:lnTo>
                <a:lnTo>
                  <a:pt x="8420" y="6740"/>
                </a:lnTo>
                <a:lnTo>
                  <a:pt x="8541" y="6862"/>
                </a:lnTo>
                <a:lnTo>
                  <a:pt x="8663" y="6959"/>
                </a:lnTo>
                <a:lnTo>
                  <a:pt x="8809" y="7057"/>
                </a:lnTo>
                <a:lnTo>
                  <a:pt x="8955" y="7130"/>
                </a:lnTo>
                <a:lnTo>
                  <a:pt x="9125" y="7203"/>
                </a:lnTo>
                <a:lnTo>
                  <a:pt x="9296" y="7251"/>
                </a:lnTo>
                <a:lnTo>
                  <a:pt x="9466" y="7276"/>
                </a:lnTo>
                <a:lnTo>
                  <a:pt x="9636" y="7276"/>
                </a:lnTo>
                <a:lnTo>
                  <a:pt x="9807" y="7251"/>
                </a:lnTo>
                <a:lnTo>
                  <a:pt x="9953" y="7227"/>
                </a:lnTo>
                <a:lnTo>
                  <a:pt x="10099" y="7178"/>
                </a:lnTo>
                <a:lnTo>
                  <a:pt x="10245" y="7105"/>
                </a:lnTo>
                <a:lnTo>
                  <a:pt x="10391" y="7032"/>
                </a:lnTo>
                <a:lnTo>
                  <a:pt x="10512" y="6959"/>
                </a:lnTo>
                <a:lnTo>
                  <a:pt x="10634" y="6838"/>
                </a:lnTo>
                <a:lnTo>
                  <a:pt x="10683" y="6838"/>
                </a:lnTo>
                <a:lnTo>
                  <a:pt x="10902" y="6667"/>
                </a:lnTo>
                <a:lnTo>
                  <a:pt x="11121" y="6473"/>
                </a:lnTo>
                <a:lnTo>
                  <a:pt x="11291" y="6254"/>
                </a:lnTo>
                <a:lnTo>
                  <a:pt x="11413" y="5986"/>
                </a:lnTo>
                <a:lnTo>
                  <a:pt x="11510" y="5718"/>
                </a:lnTo>
                <a:lnTo>
                  <a:pt x="11583" y="5427"/>
                </a:lnTo>
                <a:lnTo>
                  <a:pt x="11607" y="5159"/>
                </a:lnTo>
                <a:lnTo>
                  <a:pt x="11583" y="4891"/>
                </a:lnTo>
                <a:lnTo>
                  <a:pt x="11559" y="4697"/>
                </a:lnTo>
                <a:lnTo>
                  <a:pt x="11534" y="4745"/>
                </a:lnTo>
                <a:lnTo>
                  <a:pt x="11486" y="4818"/>
                </a:lnTo>
                <a:lnTo>
                  <a:pt x="11413" y="4891"/>
                </a:lnTo>
                <a:lnTo>
                  <a:pt x="11340" y="4964"/>
                </a:lnTo>
                <a:lnTo>
                  <a:pt x="11242" y="5013"/>
                </a:lnTo>
                <a:lnTo>
                  <a:pt x="11145" y="5062"/>
                </a:lnTo>
                <a:lnTo>
                  <a:pt x="11048" y="5086"/>
                </a:lnTo>
                <a:lnTo>
                  <a:pt x="10950" y="5086"/>
                </a:lnTo>
                <a:lnTo>
                  <a:pt x="10780" y="5062"/>
                </a:lnTo>
                <a:lnTo>
                  <a:pt x="10610" y="5013"/>
                </a:lnTo>
                <a:lnTo>
                  <a:pt x="10537" y="4964"/>
                </a:lnTo>
                <a:lnTo>
                  <a:pt x="10488" y="4916"/>
                </a:lnTo>
                <a:lnTo>
                  <a:pt x="10391" y="4770"/>
                </a:lnTo>
                <a:lnTo>
                  <a:pt x="10318" y="4624"/>
                </a:lnTo>
                <a:lnTo>
                  <a:pt x="10293" y="4453"/>
                </a:lnTo>
                <a:lnTo>
                  <a:pt x="10293" y="4356"/>
                </a:lnTo>
                <a:lnTo>
                  <a:pt x="10318" y="4259"/>
                </a:lnTo>
                <a:lnTo>
                  <a:pt x="10366" y="4161"/>
                </a:lnTo>
                <a:lnTo>
                  <a:pt x="10415" y="4088"/>
                </a:lnTo>
                <a:lnTo>
                  <a:pt x="10561" y="3942"/>
                </a:lnTo>
                <a:lnTo>
                  <a:pt x="10731" y="3845"/>
                </a:lnTo>
                <a:lnTo>
                  <a:pt x="10756" y="3821"/>
                </a:lnTo>
                <a:lnTo>
                  <a:pt x="10829" y="3772"/>
                </a:lnTo>
                <a:lnTo>
                  <a:pt x="10877" y="3748"/>
                </a:lnTo>
                <a:lnTo>
                  <a:pt x="10707" y="3650"/>
                </a:lnTo>
                <a:lnTo>
                  <a:pt x="10512" y="3553"/>
                </a:lnTo>
                <a:lnTo>
                  <a:pt x="10269" y="3480"/>
                </a:lnTo>
                <a:lnTo>
                  <a:pt x="10050" y="3431"/>
                </a:lnTo>
                <a:lnTo>
                  <a:pt x="9831" y="3407"/>
                </a:lnTo>
                <a:close/>
                <a:moveTo>
                  <a:pt x="10050" y="2215"/>
                </a:moveTo>
                <a:lnTo>
                  <a:pt x="10391" y="2239"/>
                </a:lnTo>
                <a:lnTo>
                  <a:pt x="10439" y="2385"/>
                </a:lnTo>
                <a:lnTo>
                  <a:pt x="10488" y="2580"/>
                </a:lnTo>
                <a:lnTo>
                  <a:pt x="10512" y="2677"/>
                </a:lnTo>
                <a:lnTo>
                  <a:pt x="10585" y="2774"/>
                </a:lnTo>
                <a:lnTo>
                  <a:pt x="10610" y="2799"/>
                </a:lnTo>
                <a:lnTo>
                  <a:pt x="10683" y="2799"/>
                </a:lnTo>
                <a:lnTo>
                  <a:pt x="10707" y="2774"/>
                </a:lnTo>
                <a:lnTo>
                  <a:pt x="10780" y="2653"/>
                </a:lnTo>
                <a:lnTo>
                  <a:pt x="10829" y="2531"/>
                </a:lnTo>
                <a:lnTo>
                  <a:pt x="10829" y="2409"/>
                </a:lnTo>
                <a:lnTo>
                  <a:pt x="10829" y="2263"/>
                </a:lnTo>
                <a:lnTo>
                  <a:pt x="11291" y="2336"/>
                </a:lnTo>
                <a:lnTo>
                  <a:pt x="11315" y="2482"/>
                </a:lnTo>
                <a:lnTo>
                  <a:pt x="11388" y="2604"/>
                </a:lnTo>
                <a:lnTo>
                  <a:pt x="11461" y="2653"/>
                </a:lnTo>
                <a:lnTo>
                  <a:pt x="11559" y="2677"/>
                </a:lnTo>
                <a:lnTo>
                  <a:pt x="11607" y="2677"/>
                </a:lnTo>
                <a:lnTo>
                  <a:pt x="11656" y="2653"/>
                </a:lnTo>
                <a:lnTo>
                  <a:pt x="11680" y="2604"/>
                </a:lnTo>
                <a:lnTo>
                  <a:pt x="11705" y="2555"/>
                </a:lnTo>
                <a:lnTo>
                  <a:pt x="11729" y="2434"/>
                </a:lnTo>
                <a:lnTo>
                  <a:pt x="12264" y="2580"/>
                </a:lnTo>
                <a:lnTo>
                  <a:pt x="12191" y="2677"/>
                </a:lnTo>
                <a:lnTo>
                  <a:pt x="12143" y="2774"/>
                </a:lnTo>
                <a:lnTo>
                  <a:pt x="12118" y="2896"/>
                </a:lnTo>
                <a:lnTo>
                  <a:pt x="12118" y="2969"/>
                </a:lnTo>
                <a:lnTo>
                  <a:pt x="12118" y="3018"/>
                </a:lnTo>
                <a:lnTo>
                  <a:pt x="12143" y="3066"/>
                </a:lnTo>
                <a:lnTo>
                  <a:pt x="12216" y="3091"/>
                </a:lnTo>
                <a:lnTo>
                  <a:pt x="12264" y="3091"/>
                </a:lnTo>
                <a:lnTo>
                  <a:pt x="12289" y="3066"/>
                </a:lnTo>
                <a:lnTo>
                  <a:pt x="12362" y="2993"/>
                </a:lnTo>
                <a:lnTo>
                  <a:pt x="12483" y="2847"/>
                </a:lnTo>
                <a:lnTo>
                  <a:pt x="12581" y="2726"/>
                </a:lnTo>
                <a:lnTo>
                  <a:pt x="12654" y="2750"/>
                </a:lnTo>
                <a:lnTo>
                  <a:pt x="12800" y="2750"/>
                </a:lnTo>
                <a:lnTo>
                  <a:pt x="13092" y="2872"/>
                </a:lnTo>
                <a:lnTo>
                  <a:pt x="13165" y="2945"/>
                </a:lnTo>
                <a:lnTo>
                  <a:pt x="12946" y="3066"/>
                </a:lnTo>
                <a:lnTo>
                  <a:pt x="12751" y="3212"/>
                </a:lnTo>
                <a:lnTo>
                  <a:pt x="12581" y="3383"/>
                </a:lnTo>
                <a:lnTo>
                  <a:pt x="12508" y="3480"/>
                </a:lnTo>
                <a:lnTo>
                  <a:pt x="12483" y="3577"/>
                </a:lnTo>
                <a:lnTo>
                  <a:pt x="12483" y="3650"/>
                </a:lnTo>
                <a:lnTo>
                  <a:pt x="12508" y="3699"/>
                </a:lnTo>
                <a:lnTo>
                  <a:pt x="12556" y="3748"/>
                </a:lnTo>
                <a:lnTo>
                  <a:pt x="12629" y="3748"/>
                </a:lnTo>
                <a:lnTo>
                  <a:pt x="12727" y="3699"/>
                </a:lnTo>
                <a:lnTo>
                  <a:pt x="12824" y="3650"/>
                </a:lnTo>
                <a:lnTo>
                  <a:pt x="12994" y="3529"/>
                </a:lnTo>
                <a:lnTo>
                  <a:pt x="13335" y="3310"/>
                </a:lnTo>
                <a:lnTo>
                  <a:pt x="13408" y="3602"/>
                </a:lnTo>
                <a:lnTo>
                  <a:pt x="13457" y="3845"/>
                </a:lnTo>
                <a:lnTo>
                  <a:pt x="13481" y="3991"/>
                </a:lnTo>
                <a:lnTo>
                  <a:pt x="13213" y="4015"/>
                </a:lnTo>
                <a:lnTo>
                  <a:pt x="12970" y="4064"/>
                </a:lnTo>
                <a:lnTo>
                  <a:pt x="12873" y="4137"/>
                </a:lnTo>
                <a:lnTo>
                  <a:pt x="12775" y="4186"/>
                </a:lnTo>
                <a:lnTo>
                  <a:pt x="12702" y="4283"/>
                </a:lnTo>
                <a:lnTo>
                  <a:pt x="12678" y="4380"/>
                </a:lnTo>
                <a:lnTo>
                  <a:pt x="12678" y="4429"/>
                </a:lnTo>
                <a:lnTo>
                  <a:pt x="12702" y="4453"/>
                </a:lnTo>
                <a:lnTo>
                  <a:pt x="12800" y="4502"/>
                </a:lnTo>
                <a:lnTo>
                  <a:pt x="12897" y="4502"/>
                </a:lnTo>
                <a:lnTo>
                  <a:pt x="13116" y="4478"/>
                </a:lnTo>
                <a:lnTo>
                  <a:pt x="13530" y="4429"/>
                </a:lnTo>
                <a:lnTo>
                  <a:pt x="13554" y="4891"/>
                </a:lnTo>
                <a:lnTo>
                  <a:pt x="13554" y="5354"/>
                </a:lnTo>
                <a:lnTo>
                  <a:pt x="13432" y="5354"/>
                </a:lnTo>
                <a:lnTo>
                  <a:pt x="13092" y="5329"/>
                </a:lnTo>
                <a:lnTo>
                  <a:pt x="12897" y="5305"/>
                </a:lnTo>
                <a:lnTo>
                  <a:pt x="12727" y="5329"/>
                </a:lnTo>
                <a:lnTo>
                  <a:pt x="12654" y="5354"/>
                </a:lnTo>
                <a:lnTo>
                  <a:pt x="12629" y="5402"/>
                </a:lnTo>
                <a:lnTo>
                  <a:pt x="12605" y="5451"/>
                </a:lnTo>
                <a:lnTo>
                  <a:pt x="12654" y="5524"/>
                </a:lnTo>
                <a:lnTo>
                  <a:pt x="12800" y="5621"/>
                </a:lnTo>
                <a:lnTo>
                  <a:pt x="12946" y="5670"/>
                </a:lnTo>
                <a:lnTo>
                  <a:pt x="13116" y="5718"/>
                </a:lnTo>
                <a:lnTo>
                  <a:pt x="13286" y="5743"/>
                </a:lnTo>
                <a:lnTo>
                  <a:pt x="13530" y="5767"/>
                </a:lnTo>
                <a:lnTo>
                  <a:pt x="13505" y="6059"/>
                </a:lnTo>
                <a:lnTo>
                  <a:pt x="13457" y="6424"/>
                </a:lnTo>
                <a:lnTo>
                  <a:pt x="13189" y="6302"/>
                </a:lnTo>
                <a:lnTo>
                  <a:pt x="12897" y="6205"/>
                </a:lnTo>
                <a:lnTo>
                  <a:pt x="12727" y="6181"/>
                </a:lnTo>
                <a:lnTo>
                  <a:pt x="12459" y="6181"/>
                </a:lnTo>
                <a:lnTo>
                  <a:pt x="12313" y="6205"/>
                </a:lnTo>
                <a:lnTo>
                  <a:pt x="12264" y="6254"/>
                </a:lnTo>
                <a:lnTo>
                  <a:pt x="12264" y="6302"/>
                </a:lnTo>
                <a:lnTo>
                  <a:pt x="12289" y="6327"/>
                </a:lnTo>
                <a:lnTo>
                  <a:pt x="12435" y="6424"/>
                </a:lnTo>
                <a:lnTo>
                  <a:pt x="12581" y="6497"/>
                </a:lnTo>
                <a:lnTo>
                  <a:pt x="12873" y="6667"/>
                </a:lnTo>
                <a:lnTo>
                  <a:pt x="13116" y="6765"/>
                </a:lnTo>
                <a:lnTo>
                  <a:pt x="13359" y="6862"/>
                </a:lnTo>
                <a:lnTo>
                  <a:pt x="13213" y="7203"/>
                </a:lnTo>
                <a:lnTo>
                  <a:pt x="13067" y="7519"/>
                </a:lnTo>
                <a:lnTo>
                  <a:pt x="12824" y="7397"/>
                </a:lnTo>
                <a:lnTo>
                  <a:pt x="12581" y="7300"/>
                </a:lnTo>
                <a:lnTo>
                  <a:pt x="12264" y="7130"/>
                </a:lnTo>
                <a:lnTo>
                  <a:pt x="11972" y="6984"/>
                </a:lnTo>
                <a:lnTo>
                  <a:pt x="11924" y="6984"/>
                </a:lnTo>
                <a:lnTo>
                  <a:pt x="11899" y="7008"/>
                </a:lnTo>
                <a:lnTo>
                  <a:pt x="11875" y="7057"/>
                </a:lnTo>
                <a:lnTo>
                  <a:pt x="11899" y="7081"/>
                </a:lnTo>
                <a:lnTo>
                  <a:pt x="11972" y="7251"/>
                </a:lnTo>
                <a:lnTo>
                  <a:pt x="12070" y="7373"/>
                </a:lnTo>
                <a:lnTo>
                  <a:pt x="12191" y="7470"/>
                </a:lnTo>
                <a:lnTo>
                  <a:pt x="12337" y="7592"/>
                </a:lnTo>
                <a:lnTo>
                  <a:pt x="12556" y="7738"/>
                </a:lnTo>
                <a:lnTo>
                  <a:pt x="12824" y="7884"/>
                </a:lnTo>
                <a:lnTo>
                  <a:pt x="12605" y="8127"/>
                </a:lnTo>
                <a:lnTo>
                  <a:pt x="12410" y="8322"/>
                </a:lnTo>
                <a:lnTo>
                  <a:pt x="12410" y="8225"/>
                </a:lnTo>
                <a:lnTo>
                  <a:pt x="12386" y="8176"/>
                </a:lnTo>
                <a:lnTo>
                  <a:pt x="12313" y="8103"/>
                </a:lnTo>
                <a:lnTo>
                  <a:pt x="12045" y="7933"/>
                </a:lnTo>
                <a:lnTo>
                  <a:pt x="11899" y="7835"/>
                </a:lnTo>
                <a:lnTo>
                  <a:pt x="11778" y="7738"/>
                </a:lnTo>
                <a:lnTo>
                  <a:pt x="11680" y="7616"/>
                </a:lnTo>
                <a:lnTo>
                  <a:pt x="11583" y="7519"/>
                </a:lnTo>
                <a:lnTo>
                  <a:pt x="11437" y="7446"/>
                </a:lnTo>
                <a:lnTo>
                  <a:pt x="11388" y="7422"/>
                </a:lnTo>
                <a:lnTo>
                  <a:pt x="11291" y="7422"/>
                </a:lnTo>
                <a:lnTo>
                  <a:pt x="11267" y="7446"/>
                </a:lnTo>
                <a:lnTo>
                  <a:pt x="11267" y="7519"/>
                </a:lnTo>
                <a:lnTo>
                  <a:pt x="11267" y="7592"/>
                </a:lnTo>
                <a:lnTo>
                  <a:pt x="11340" y="7738"/>
                </a:lnTo>
                <a:lnTo>
                  <a:pt x="11437" y="7860"/>
                </a:lnTo>
                <a:lnTo>
                  <a:pt x="11534" y="7981"/>
                </a:lnTo>
                <a:lnTo>
                  <a:pt x="11656" y="8127"/>
                </a:lnTo>
                <a:lnTo>
                  <a:pt x="11826" y="8273"/>
                </a:lnTo>
                <a:lnTo>
                  <a:pt x="11972" y="8371"/>
                </a:lnTo>
                <a:lnTo>
                  <a:pt x="12167" y="8444"/>
                </a:lnTo>
                <a:lnTo>
                  <a:pt x="12240" y="8468"/>
                </a:lnTo>
                <a:lnTo>
                  <a:pt x="12289" y="8444"/>
                </a:lnTo>
                <a:lnTo>
                  <a:pt x="12021" y="8663"/>
                </a:lnTo>
                <a:lnTo>
                  <a:pt x="11705" y="8833"/>
                </a:lnTo>
                <a:lnTo>
                  <a:pt x="11388" y="9003"/>
                </a:lnTo>
                <a:lnTo>
                  <a:pt x="11048" y="9125"/>
                </a:lnTo>
                <a:lnTo>
                  <a:pt x="11072" y="9028"/>
                </a:lnTo>
                <a:lnTo>
                  <a:pt x="11072" y="8979"/>
                </a:lnTo>
                <a:lnTo>
                  <a:pt x="11048" y="8906"/>
                </a:lnTo>
                <a:lnTo>
                  <a:pt x="10999" y="8736"/>
                </a:lnTo>
                <a:lnTo>
                  <a:pt x="10926" y="8565"/>
                </a:lnTo>
                <a:lnTo>
                  <a:pt x="10853" y="8225"/>
                </a:lnTo>
                <a:lnTo>
                  <a:pt x="10780" y="7957"/>
                </a:lnTo>
                <a:lnTo>
                  <a:pt x="10731" y="7835"/>
                </a:lnTo>
                <a:lnTo>
                  <a:pt x="10683" y="7811"/>
                </a:lnTo>
                <a:lnTo>
                  <a:pt x="10634" y="7762"/>
                </a:lnTo>
                <a:lnTo>
                  <a:pt x="10585" y="7762"/>
                </a:lnTo>
                <a:lnTo>
                  <a:pt x="10537" y="7787"/>
                </a:lnTo>
                <a:lnTo>
                  <a:pt x="10488" y="7835"/>
                </a:lnTo>
                <a:lnTo>
                  <a:pt x="10464" y="7908"/>
                </a:lnTo>
                <a:lnTo>
                  <a:pt x="10439" y="8030"/>
                </a:lnTo>
                <a:lnTo>
                  <a:pt x="10464" y="8176"/>
                </a:lnTo>
                <a:lnTo>
                  <a:pt x="10464" y="8322"/>
                </a:lnTo>
                <a:lnTo>
                  <a:pt x="10561" y="8736"/>
                </a:lnTo>
                <a:lnTo>
                  <a:pt x="10610" y="8930"/>
                </a:lnTo>
                <a:lnTo>
                  <a:pt x="10707" y="9125"/>
                </a:lnTo>
                <a:lnTo>
                  <a:pt x="10731" y="9174"/>
                </a:lnTo>
                <a:lnTo>
                  <a:pt x="10780" y="9198"/>
                </a:lnTo>
                <a:lnTo>
                  <a:pt x="10391" y="9247"/>
                </a:lnTo>
                <a:lnTo>
                  <a:pt x="10147" y="9271"/>
                </a:lnTo>
                <a:lnTo>
                  <a:pt x="9636" y="9271"/>
                </a:lnTo>
                <a:lnTo>
                  <a:pt x="9393" y="9247"/>
                </a:lnTo>
                <a:lnTo>
                  <a:pt x="9442" y="9198"/>
                </a:lnTo>
                <a:lnTo>
                  <a:pt x="9490" y="9149"/>
                </a:lnTo>
                <a:lnTo>
                  <a:pt x="9588" y="8833"/>
                </a:lnTo>
                <a:lnTo>
                  <a:pt x="9661" y="8517"/>
                </a:lnTo>
                <a:lnTo>
                  <a:pt x="9685" y="8371"/>
                </a:lnTo>
                <a:lnTo>
                  <a:pt x="9661" y="8225"/>
                </a:lnTo>
                <a:lnTo>
                  <a:pt x="9612" y="7957"/>
                </a:lnTo>
                <a:lnTo>
                  <a:pt x="9588" y="7908"/>
                </a:lnTo>
                <a:lnTo>
                  <a:pt x="9515" y="7908"/>
                </a:lnTo>
                <a:lnTo>
                  <a:pt x="9490" y="7957"/>
                </a:lnTo>
                <a:lnTo>
                  <a:pt x="9442" y="8054"/>
                </a:lnTo>
                <a:lnTo>
                  <a:pt x="9393" y="8176"/>
                </a:lnTo>
                <a:lnTo>
                  <a:pt x="9296" y="8419"/>
                </a:lnTo>
                <a:lnTo>
                  <a:pt x="9198" y="8711"/>
                </a:lnTo>
                <a:lnTo>
                  <a:pt x="9125" y="9003"/>
                </a:lnTo>
                <a:lnTo>
                  <a:pt x="9125" y="9052"/>
                </a:lnTo>
                <a:lnTo>
                  <a:pt x="9150" y="9125"/>
                </a:lnTo>
                <a:lnTo>
                  <a:pt x="9174" y="9174"/>
                </a:lnTo>
                <a:lnTo>
                  <a:pt x="9223" y="9222"/>
                </a:lnTo>
                <a:lnTo>
                  <a:pt x="8931" y="9149"/>
                </a:lnTo>
                <a:lnTo>
                  <a:pt x="8614" y="9052"/>
                </a:lnTo>
                <a:lnTo>
                  <a:pt x="8322" y="8930"/>
                </a:lnTo>
                <a:lnTo>
                  <a:pt x="8055" y="8809"/>
                </a:lnTo>
                <a:lnTo>
                  <a:pt x="8103" y="8663"/>
                </a:lnTo>
                <a:lnTo>
                  <a:pt x="8152" y="8492"/>
                </a:lnTo>
                <a:lnTo>
                  <a:pt x="8249" y="8346"/>
                </a:lnTo>
                <a:lnTo>
                  <a:pt x="8347" y="8200"/>
                </a:lnTo>
                <a:lnTo>
                  <a:pt x="8541" y="7884"/>
                </a:lnTo>
                <a:lnTo>
                  <a:pt x="8541" y="7835"/>
                </a:lnTo>
                <a:lnTo>
                  <a:pt x="8517" y="7762"/>
                </a:lnTo>
                <a:lnTo>
                  <a:pt x="8468" y="7738"/>
                </a:lnTo>
                <a:lnTo>
                  <a:pt x="8420" y="7738"/>
                </a:lnTo>
                <a:lnTo>
                  <a:pt x="8249" y="7811"/>
                </a:lnTo>
                <a:lnTo>
                  <a:pt x="8128" y="7933"/>
                </a:lnTo>
                <a:lnTo>
                  <a:pt x="8006" y="8054"/>
                </a:lnTo>
                <a:lnTo>
                  <a:pt x="7909" y="8200"/>
                </a:lnTo>
                <a:lnTo>
                  <a:pt x="7787" y="8371"/>
                </a:lnTo>
                <a:lnTo>
                  <a:pt x="7690" y="8590"/>
                </a:lnTo>
                <a:lnTo>
                  <a:pt x="7446" y="8419"/>
                </a:lnTo>
                <a:lnTo>
                  <a:pt x="7203" y="8200"/>
                </a:lnTo>
                <a:lnTo>
                  <a:pt x="7276" y="8030"/>
                </a:lnTo>
                <a:lnTo>
                  <a:pt x="7398" y="7884"/>
                </a:lnTo>
                <a:lnTo>
                  <a:pt x="7592" y="7592"/>
                </a:lnTo>
                <a:lnTo>
                  <a:pt x="7811" y="7300"/>
                </a:lnTo>
                <a:lnTo>
                  <a:pt x="7811" y="7251"/>
                </a:lnTo>
                <a:lnTo>
                  <a:pt x="7811" y="7203"/>
                </a:lnTo>
                <a:lnTo>
                  <a:pt x="7763" y="7154"/>
                </a:lnTo>
                <a:lnTo>
                  <a:pt x="7714" y="7154"/>
                </a:lnTo>
                <a:lnTo>
                  <a:pt x="7519" y="7251"/>
                </a:lnTo>
                <a:lnTo>
                  <a:pt x="7349" y="7349"/>
                </a:lnTo>
                <a:lnTo>
                  <a:pt x="7203" y="7470"/>
                </a:lnTo>
                <a:lnTo>
                  <a:pt x="7057" y="7616"/>
                </a:lnTo>
                <a:lnTo>
                  <a:pt x="6984" y="7738"/>
                </a:lnTo>
                <a:lnTo>
                  <a:pt x="6887" y="7860"/>
                </a:lnTo>
                <a:lnTo>
                  <a:pt x="6717" y="7616"/>
                </a:lnTo>
                <a:lnTo>
                  <a:pt x="6571" y="7349"/>
                </a:lnTo>
                <a:lnTo>
                  <a:pt x="6790" y="7154"/>
                </a:lnTo>
                <a:lnTo>
                  <a:pt x="7057" y="6935"/>
                </a:lnTo>
                <a:lnTo>
                  <a:pt x="7203" y="6813"/>
                </a:lnTo>
                <a:lnTo>
                  <a:pt x="7301" y="6692"/>
                </a:lnTo>
                <a:lnTo>
                  <a:pt x="7301" y="6643"/>
                </a:lnTo>
                <a:lnTo>
                  <a:pt x="7082" y="6643"/>
                </a:lnTo>
                <a:lnTo>
                  <a:pt x="6863" y="6716"/>
                </a:lnTo>
                <a:lnTo>
                  <a:pt x="6668" y="6789"/>
                </a:lnTo>
                <a:lnTo>
                  <a:pt x="6498" y="6886"/>
                </a:lnTo>
                <a:lnTo>
                  <a:pt x="6425" y="6935"/>
                </a:lnTo>
                <a:lnTo>
                  <a:pt x="6400" y="6862"/>
                </a:lnTo>
                <a:lnTo>
                  <a:pt x="6327" y="6473"/>
                </a:lnTo>
                <a:lnTo>
                  <a:pt x="6644" y="6278"/>
                </a:lnTo>
                <a:lnTo>
                  <a:pt x="6936" y="6083"/>
                </a:lnTo>
                <a:lnTo>
                  <a:pt x="7082" y="5986"/>
                </a:lnTo>
                <a:lnTo>
                  <a:pt x="7179" y="5840"/>
                </a:lnTo>
                <a:lnTo>
                  <a:pt x="7179" y="5791"/>
                </a:lnTo>
                <a:lnTo>
                  <a:pt x="6960" y="5791"/>
                </a:lnTo>
                <a:lnTo>
                  <a:pt x="6790" y="5816"/>
                </a:lnTo>
                <a:lnTo>
                  <a:pt x="6619" y="5864"/>
                </a:lnTo>
                <a:lnTo>
                  <a:pt x="6449" y="5937"/>
                </a:lnTo>
                <a:lnTo>
                  <a:pt x="6279" y="5986"/>
                </a:lnTo>
                <a:lnTo>
                  <a:pt x="6279" y="5718"/>
                </a:lnTo>
                <a:lnTo>
                  <a:pt x="6303" y="5451"/>
                </a:lnTo>
                <a:lnTo>
                  <a:pt x="6498" y="5329"/>
                </a:lnTo>
                <a:lnTo>
                  <a:pt x="6692" y="5232"/>
                </a:lnTo>
                <a:lnTo>
                  <a:pt x="6984" y="5062"/>
                </a:lnTo>
                <a:lnTo>
                  <a:pt x="7106" y="4964"/>
                </a:lnTo>
                <a:lnTo>
                  <a:pt x="7203" y="4818"/>
                </a:lnTo>
                <a:lnTo>
                  <a:pt x="7228" y="4794"/>
                </a:lnTo>
                <a:lnTo>
                  <a:pt x="7203" y="4770"/>
                </a:lnTo>
                <a:lnTo>
                  <a:pt x="7203" y="4721"/>
                </a:lnTo>
                <a:lnTo>
                  <a:pt x="7155" y="4721"/>
                </a:lnTo>
                <a:lnTo>
                  <a:pt x="7009" y="4697"/>
                </a:lnTo>
                <a:lnTo>
                  <a:pt x="6838" y="4721"/>
                </a:lnTo>
                <a:lnTo>
                  <a:pt x="6692" y="4770"/>
                </a:lnTo>
                <a:lnTo>
                  <a:pt x="6546" y="4818"/>
                </a:lnTo>
                <a:lnTo>
                  <a:pt x="6376" y="4891"/>
                </a:lnTo>
                <a:lnTo>
                  <a:pt x="6522" y="4356"/>
                </a:lnTo>
                <a:lnTo>
                  <a:pt x="6522" y="4332"/>
                </a:lnTo>
                <a:lnTo>
                  <a:pt x="6741" y="4283"/>
                </a:lnTo>
                <a:lnTo>
                  <a:pt x="7057" y="4210"/>
                </a:lnTo>
                <a:lnTo>
                  <a:pt x="7203" y="4161"/>
                </a:lnTo>
                <a:lnTo>
                  <a:pt x="7276" y="4113"/>
                </a:lnTo>
                <a:lnTo>
                  <a:pt x="7325" y="4064"/>
                </a:lnTo>
                <a:lnTo>
                  <a:pt x="7349" y="4015"/>
                </a:lnTo>
                <a:lnTo>
                  <a:pt x="7325" y="3942"/>
                </a:lnTo>
                <a:lnTo>
                  <a:pt x="7276" y="3894"/>
                </a:lnTo>
                <a:lnTo>
                  <a:pt x="7203" y="3869"/>
                </a:lnTo>
                <a:lnTo>
                  <a:pt x="7057" y="3845"/>
                </a:lnTo>
                <a:lnTo>
                  <a:pt x="6717" y="3845"/>
                </a:lnTo>
                <a:lnTo>
                  <a:pt x="6887" y="3577"/>
                </a:lnTo>
                <a:lnTo>
                  <a:pt x="7106" y="3310"/>
                </a:lnTo>
                <a:lnTo>
                  <a:pt x="7203" y="3188"/>
                </a:lnTo>
                <a:lnTo>
                  <a:pt x="7228" y="3188"/>
                </a:lnTo>
                <a:lnTo>
                  <a:pt x="7398" y="3237"/>
                </a:lnTo>
                <a:lnTo>
                  <a:pt x="7568" y="3285"/>
                </a:lnTo>
                <a:lnTo>
                  <a:pt x="7738" y="3310"/>
                </a:lnTo>
                <a:lnTo>
                  <a:pt x="7933" y="3334"/>
                </a:lnTo>
                <a:lnTo>
                  <a:pt x="7982" y="3310"/>
                </a:lnTo>
                <a:lnTo>
                  <a:pt x="8006" y="3285"/>
                </a:lnTo>
                <a:lnTo>
                  <a:pt x="8030" y="3237"/>
                </a:lnTo>
                <a:lnTo>
                  <a:pt x="8006" y="3164"/>
                </a:lnTo>
                <a:lnTo>
                  <a:pt x="7933" y="3091"/>
                </a:lnTo>
                <a:lnTo>
                  <a:pt x="7860" y="2993"/>
                </a:lnTo>
                <a:lnTo>
                  <a:pt x="7763" y="2920"/>
                </a:lnTo>
                <a:lnTo>
                  <a:pt x="7641" y="2872"/>
                </a:lnTo>
                <a:lnTo>
                  <a:pt x="7982" y="2653"/>
                </a:lnTo>
                <a:lnTo>
                  <a:pt x="8006" y="2604"/>
                </a:lnTo>
                <a:lnTo>
                  <a:pt x="8006" y="2555"/>
                </a:lnTo>
                <a:lnTo>
                  <a:pt x="8322" y="2458"/>
                </a:lnTo>
                <a:lnTo>
                  <a:pt x="8371" y="2531"/>
                </a:lnTo>
                <a:lnTo>
                  <a:pt x="8468" y="2628"/>
                </a:lnTo>
                <a:lnTo>
                  <a:pt x="8590" y="2701"/>
                </a:lnTo>
                <a:lnTo>
                  <a:pt x="8687" y="2750"/>
                </a:lnTo>
                <a:lnTo>
                  <a:pt x="8809" y="2823"/>
                </a:lnTo>
                <a:lnTo>
                  <a:pt x="8833" y="2823"/>
                </a:lnTo>
                <a:lnTo>
                  <a:pt x="8858" y="2799"/>
                </a:lnTo>
                <a:lnTo>
                  <a:pt x="8882" y="2774"/>
                </a:lnTo>
                <a:lnTo>
                  <a:pt x="8882" y="2750"/>
                </a:lnTo>
                <a:lnTo>
                  <a:pt x="8833" y="2653"/>
                </a:lnTo>
                <a:lnTo>
                  <a:pt x="8809" y="2531"/>
                </a:lnTo>
                <a:lnTo>
                  <a:pt x="8712" y="2361"/>
                </a:lnTo>
                <a:lnTo>
                  <a:pt x="9296" y="2263"/>
                </a:lnTo>
                <a:lnTo>
                  <a:pt x="9296" y="2288"/>
                </a:lnTo>
                <a:lnTo>
                  <a:pt x="9369" y="2482"/>
                </a:lnTo>
                <a:lnTo>
                  <a:pt x="9393" y="2555"/>
                </a:lnTo>
                <a:lnTo>
                  <a:pt x="9466" y="2628"/>
                </a:lnTo>
                <a:lnTo>
                  <a:pt x="9563" y="2677"/>
                </a:lnTo>
                <a:lnTo>
                  <a:pt x="9636" y="2653"/>
                </a:lnTo>
                <a:lnTo>
                  <a:pt x="9709" y="2604"/>
                </a:lnTo>
                <a:lnTo>
                  <a:pt x="9734" y="2531"/>
                </a:lnTo>
                <a:lnTo>
                  <a:pt x="9734" y="2385"/>
                </a:lnTo>
                <a:lnTo>
                  <a:pt x="9709" y="2239"/>
                </a:lnTo>
                <a:lnTo>
                  <a:pt x="10050" y="2215"/>
                </a:lnTo>
                <a:close/>
                <a:moveTo>
                  <a:pt x="6595" y="3139"/>
                </a:moveTo>
                <a:lnTo>
                  <a:pt x="6449" y="3334"/>
                </a:lnTo>
                <a:lnTo>
                  <a:pt x="6327" y="3529"/>
                </a:lnTo>
                <a:lnTo>
                  <a:pt x="6206" y="3772"/>
                </a:lnTo>
                <a:lnTo>
                  <a:pt x="6084" y="4015"/>
                </a:lnTo>
                <a:lnTo>
                  <a:pt x="6035" y="4064"/>
                </a:lnTo>
                <a:lnTo>
                  <a:pt x="6011" y="4113"/>
                </a:lnTo>
                <a:lnTo>
                  <a:pt x="5987" y="4186"/>
                </a:lnTo>
                <a:lnTo>
                  <a:pt x="6011" y="4234"/>
                </a:lnTo>
                <a:lnTo>
                  <a:pt x="5889" y="4648"/>
                </a:lnTo>
                <a:lnTo>
                  <a:pt x="5816" y="5086"/>
                </a:lnTo>
                <a:lnTo>
                  <a:pt x="5768" y="5500"/>
                </a:lnTo>
                <a:lnTo>
                  <a:pt x="5743" y="5937"/>
                </a:lnTo>
                <a:lnTo>
                  <a:pt x="5768" y="6327"/>
                </a:lnTo>
                <a:lnTo>
                  <a:pt x="5816" y="6692"/>
                </a:lnTo>
                <a:lnTo>
                  <a:pt x="5889" y="7081"/>
                </a:lnTo>
                <a:lnTo>
                  <a:pt x="6011" y="7446"/>
                </a:lnTo>
                <a:lnTo>
                  <a:pt x="6011" y="7470"/>
                </a:lnTo>
                <a:lnTo>
                  <a:pt x="6011" y="7543"/>
                </a:lnTo>
                <a:lnTo>
                  <a:pt x="6084" y="7616"/>
                </a:lnTo>
                <a:lnTo>
                  <a:pt x="6206" y="7860"/>
                </a:lnTo>
                <a:lnTo>
                  <a:pt x="6352" y="8103"/>
                </a:lnTo>
                <a:lnTo>
                  <a:pt x="6571" y="8371"/>
                </a:lnTo>
                <a:lnTo>
                  <a:pt x="6790" y="8614"/>
                </a:lnTo>
                <a:lnTo>
                  <a:pt x="7057" y="8809"/>
                </a:lnTo>
                <a:lnTo>
                  <a:pt x="7325" y="9028"/>
                </a:lnTo>
                <a:lnTo>
                  <a:pt x="7617" y="9198"/>
                </a:lnTo>
                <a:lnTo>
                  <a:pt x="7909" y="9344"/>
                </a:lnTo>
                <a:lnTo>
                  <a:pt x="8201" y="9490"/>
                </a:lnTo>
                <a:lnTo>
                  <a:pt x="8517" y="9612"/>
                </a:lnTo>
                <a:lnTo>
                  <a:pt x="8833" y="9709"/>
                </a:lnTo>
                <a:lnTo>
                  <a:pt x="9150" y="9782"/>
                </a:lnTo>
                <a:lnTo>
                  <a:pt x="9466" y="9831"/>
                </a:lnTo>
                <a:lnTo>
                  <a:pt x="10123" y="9831"/>
                </a:lnTo>
                <a:lnTo>
                  <a:pt x="10439" y="9806"/>
                </a:lnTo>
                <a:lnTo>
                  <a:pt x="10756" y="9758"/>
                </a:lnTo>
                <a:lnTo>
                  <a:pt x="11072" y="9685"/>
                </a:lnTo>
                <a:lnTo>
                  <a:pt x="11388" y="9612"/>
                </a:lnTo>
                <a:lnTo>
                  <a:pt x="11680" y="9490"/>
                </a:lnTo>
                <a:lnTo>
                  <a:pt x="11972" y="9344"/>
                </a:lnTo>
                <a:lnTo>
                  <a:pt x="12264" y="9174"/>
                </a:lnTo>
                <a:lnTo>
                  <a:pt x="12532" y="9003"/>
                </a:lnTo>
                <a:lnTo>
                  <a:pt x="12775" y="8784"/>
                </a:lnTo>
                <a:lnTo>
                  <a:pt x="13019" y="8565"/>
                </a:lnTo>
                <a:lnTo>
                  <a:pt x="13213" y="8298"/>
                </a:lnTo>
                <a:lnTo>
                  <a:pt x="13432" y="8006"/>
                </a:lnTo>
                <a:lnTo>
                  <a:pt x="13627" y="7689"/>
                </a:lnTo>
                <a:lnTo>
                  <a:pt x="13773" y="7373"/>
                </a:lnTo>
                <a:lnTo>
                  <a:pt x="13895" y="7032"/>
                </a:lnTo>
                <a:lnTo>
                  <a:pt x="13968" y="6667"/>
                </a:lnTo>
                <a:lnTo>
                  <a:pt x="14041" y="6327"/>
                </a:lnTo>
                <a:lnTo>
                  <a:pt x="14089" y="5962"/>
                </a:lnTo>
                <a:lnTo>
                  <a:pt x="14114" y="5597"/>
                </a:lnTo>
                <a:lnTo>
                  <a:pt x="14114" y="5524"/>
                </a:lnTo>
                <a:lnTo>
                  <a:pt x="14114" y="5159"/>
                </a:lnTo>
                <a:lnTo>
                  <a:pt x="14114" y="4794"/>
                </a:lnTo>
                <a:lnTo>
                  <a:pt x="14041" y="4040"/>
                </a:lnTo>
                <a:lnTo>
                  <a:pt x="13992" y="3699"/>
                </a:lnTo>
                <a:lnTo>
                  <a:pt x="13895" y="3310"/>
                </a:lnTo>
                <a:lnTo>
                  <a:pt x="13968" y="3285"/>
                </a:lnTo>
                <a:lnTo>
                  <a:pt x="14649" y="3650"/>
                </a:lnTo>
                <a:lnTo>
                  <a:pt x="15184" y="3991"/>
                </a:lnTo>
                <a:lnTo>
                  <a:pt x="15671" y="4356"/>
                </a:lnTo>
                <a:lnTo>
                  <a:pt x="16157" y="4770"/>
                </a:lnTo>
                <a:lnTo>
                  <a:pt x="16620" y="5183"/>
                </a:lnTo>
                <a:lnTo>
                  <a:pt x="17058" y="5645"/>
                </a:lnTo>
                <a:lnTo>
                  <a:pt x="17471" y="6108"/>
                </a:lnTo>
                <a:lnTo>
                  <a:pt x="17861" y="6594"/>
                </a:lnTo>
                <a:lnTo>
                  <a:pt x="18226" y="7081"/>
                </a:lnTo>
                <a:lnTo>
                  <a:pt x="17788" y="7519"/>
                </a:lnTo>
                <a:lnTo>
                  <a:pt x="17350" y="7933"/>
                </a:lnTo>
                <a:lnTo>
                  <a:pt x="16887" y="8322"/>
                </a:lnTo>
                <a:lnTo>
                  <a:pt x="16425" y="8687"/>
                </a:lnTo>
                <a:lnTo>
                  <a:pt x="15938" y="9052"/>
                </a:lnTo>
                <a:lnTo>
                  <a:pt x="15427" y="9368"/>
                </a:lnTo>
                <a:lnTo>
                  <a:pt x="14892" y="9660"/>
                </a:lnTo>
                <a:lnTo>
                  <a:pt x="14333" y="9904"/>
                </a:lnTo>
                <a:lnTo>
                  <a:pt x="13773" y="10098"/>
                </a:lnTo>
                <a:lnTo>
                  <a:pt x="13213" y="10244"/>
                </a:lnTo>
                <a:lnTo>
                  <a:pt x="12654" y="10366"/>
                </a:lnTo>
                <a:lnTo>
                  <a:pt x="12070" y="10463"/>
                </a:lnTo>
                <a:lnTo>
                  <a:pt x="11510" y="10536"/>
                </a:lnTo>
                <a:lnTo>
                  <a:pt x="10926" y="10561"/>
                </a:lnTo>
                <a:lnTo>
                  <a:pt x="10342" y="10585"/>
                </a:lnTo>
                <a:lnTo>
                  <a:pt x="9758" y="10561"/>
                </a:lnTo>
                <a:lnTo>
                  <a:pt x="9174" y="10536"/>
                </a:lnTo>
                <a:lnTo>
                  <a:pt x="8614" y="10463"/>
                </a:lnTo>
                <a:lnTo>
                  <a:pt x="8030" y="10366"/>
                </a:lnTo>
                <a:lnTo>
                  <a:pt x="7471" y="10244"/>
                </a:lnTo>
                <a:lnTo>
                  <a:pt x="6911" y="10098"/>
                </a:lnTo>
                <a:lnTo>
                  <a:pt x="6352" y="9952"/>
                </a:lnTo>
                <a:lnTo>
                  <a:pt x="5792" y="9758"/>
                </a:lnTo>
                <a:lnTo>
                  <a:pt x="5257" y="9563"/>
                </a:lnTo>
                <a:lnTo>
                  <a:pt x="4648" y="9320"/>
                </a:lnTo>
                <a:lnTo>
                  <a:pt x="4040" y="9028"/>
                </a:lnTo>
                <a:lnTo>
                  <a:pt x="3748" y="8857"/>
                </a:lnTo>
                <a:lnTo>
                  <a:pt x="3456" y="8687"/>
                </a:lnTo>
                <a:lnTo>
                  <a:pt x="3188" y="8492"/>
                </a:lnTo>
                <a:lnTo>
                  <a:pt x="2921" y="8298"/>
                </a:lnTo>
                <a:lnTo>
                  <a:pt x="2750" y="8152"/>
                </a:lnTo>
                <a:lnTo>
                  <a:pt x="2604" y="8006"/>
                </a:lnTo>
                <a:lnTo>
                  <a:pt x="2337" y="7665"/>
                </a:lnTo>
                <a:lnTo>
                  <a:pt x="2069" y="7324"/>
                </a:lnTo>
                <a:lnTo>
                  <a:pt x="1899" y="7178"/>
                </a:lnTo>
                <a:lnTo>
                  <a:pt x="1753" y="7057"/>
                </a:lnTo>
                <a:lnTo>
                  <a:pt x="1874" y="7008"/>
                </a:lnTo>
                <a:lnTo>
                  <a:pt x="1972" y="6935"/>
                </a:lnTo>
                <a:lnTo>
                  <a:pt x="1996" y="6911"/>
                </a:lnTo>
                <a:lnTo>
                  <a:pt x="1996" y="6862"/>
                </a:lnTo>
                <a:lnTo>
                  <a:pt x="1996" y="6813"/>
                </a:lnTo>
                <a:lnTo>
                  <a:pt x="1972" y="6789"/>
                </a:lnTo>
                <a:lnTo>
                  <a:pt x="1947" y="6765"/>
                </a:lnTo>
                <a:lnTo>
                  <a:pt x="2239" y="6400"/>
                </a:lnTo>
                <a:lnTo>
                  <a:pt x="2531" y="6083"/>
                </a:lnTo>
                <a:lnTo>
                  <a:pt x="2872" y="5743"/>
                </a:lnTo>
                <a:lnTo>
                  <a:pt x="3213" y="5451"/>
                </a:lnTo>
                <a:lnTo>
                  <a:pt x="3943" y="4867"/>
                </a:lnTo>
                <a:lnTo>
                  <a:pt x="4673" y="4332"/>
                </a:lnTo>
                <a:lnTo>
                  <a:pt x="5135" y="4015"/>
                </a:lnTo>
                <a:lnTo>
                  <a:pt x="5622" y="3699"/>
                </a:lnTo>
                <a:lnTo>
                  <a:pt x="6108" y="3407"/>
                </a:lnTo>
                <a:lnTo>
                  <a:pt x="6595" y="3139"/>
                </a:lnTo>
                <a:close/>
                <a:moveTo>
                  <a:pt x="10853" y="0"/>
                </a:moveTo>
                <a:lnTo>
                  <a:pt x="10780" y="49"/>
                </a:lnTo>
                <a:lnTo>
                  <a:pt x="10707" y="171"/>
                </a:lnTo>
                <a:lnTo>
                  <a:pt x="10658" y="317"/>
                </a:lnTo>
                <a:lnTo>
                  <a:pt x="10634" y="487"/>
                </a:lnTo>
                <a:lnTo>
                  <a:pt x="10634" y="657"/>
                </a:lnTo>
                <a:lnTo>
                  <a:pt x="10099" y="633"/>
                </a:lnTo>
                <a:lnTo>
                  <a:pt x="9588" y="633"/>
                </a:lnTo>
                <a:lnTo>
                  <a:pt x="9539" y="390"/>
                </a:lnTo>
                <a:lnTo>
                  <a:pt x="9442" y="195"/>
                </a:lnTo>
                <a:lnTo>
                  <a:pt x="9393" y="146"/>
                </a:lnTo>
                <a:lnTo>
                  <a:pt x="9344" y="146"/>
                </a:lnTo>
                <a:lnTo>
                  <a:pt x="9271" y="171"/>
                </a:lnTo>
                <a:lnTo>
                  <a:pt x="9247" y="219"/>
                </a:lnTo>
                <a:lnTo>
                  <a:pt x="9198" y="414"/>
                </a:lnTo>
                <a:lnTo>
                  <a:pt x="9198" y="633"/>
                </a:lnTo>
                <a:lnTo>
                  <a:pt x="8687" y="657"/>
                </a:lnTo>
                <a:lnTo>
                  <a:pt x="8298" y="706"/>
                </a:lnTo>
                <a:lnTo>
                  <a:pt x="7933" y="779"/>
                </a:lnTo>
                <a:lnTo>
                  <a:pt x="7763" y="171"/>
                </a:lnTo>
                <a:lnTo>
                  <a:pt x="7763" y="146"/>
                </a:lnTo>
                <a:lnTo>
                  <a:pt x="7690" y="146"/>
                </a:lnTo>
                <a:lnTo>
                  <a:pt x="7617" y="317"/>
                </a:lnTo>
                <a:lnTo>
                  <a:pt x="7568" y="487"/>
                </a:lnTo>
                <a:lnTo>
                  <a:pt x="7568" y="657"/>
                </a:lnTo>
                <a:lnTo>
                  <a:pt x="7592" y="852"/>
                </a:lnTo>
                <a:lnTo>
                  <a:pt x="7009" y="998"/>
                </a:lnTo>
                <a:lnTo>
                  <a:pt x="6449" y="1168"/>
                </a:lnTo>
                <a:lnTo>
                  <a:pt x="6376" y="925"/>
                </a:lnTo>
                <a:lnTo>
                  <a:pt x="6327" y="682"/>
                </a:lnTo>
                <a:lnTo>
                  <a:pt x="6303" y="633"/>
                </a:lnTo>
                <a:lnTo>
                  <a:pt x="6230" y="609"/>
                </a:lnTo>
                <a:lnTo>
                  <a:pt x="6181" y="633"/>
                </a:lnTo>
                <a:lnTo>
                  <a:pt x="6157" y="682"/>
                </a:lnTo>
                <a:lnTo>
                  <a:pt x="6108" y="828"/>
                </a:lnTo>
                <a:lnTo>
                  <a:pt x="6084" y="998"/>
                </a:lnTo>
                <a:lnTo>
                  <a:pt x="6084" y="1144"/>
                </a:lnTo>
                <a:lnTo>
                  <a:pt x="6108" y="1290"/>
                </a:lnTo>
                <a:lnTo>
                  <a:pt x="5597" y="1509"/>
                </a:lnTo>
                <a:lnTo>
                  <a:pt x="5111" y="1728"/>
                </a:lnTo>
                <a:lnTo>
                  <a:pt x="4673" y="1947"/>
                </a:lnTo>
                <a:lnTo>
                  <a:pt x="4527" y="1631"/>
                </a:lnTo>
                <a:lnTo>
                  <a:pt x="4502" y="1631"/>
                </a:lnTo>
                <a:lnTo>
                  <a:pt x="4478" y="1606"/>
                </a:lnTo>
                <a:lnTo>
                  <a:pt x="4454" y="1631"/>
                </a:lnTo>
                <a:lnTo>
                  <a:pt x="4429" y="1655"/>
                </a:lnTo>
                <a:lnTo>
                  <a:pt x="4405" y="1874"/>
                </a:lnTo>
                <a:lnTo>
                  <a:pt x="4405" y="2093"/>
                </a:lnTo>
                <a:lnTo>
                  <a:pt x="3918" y="2385"/>
                </a:lnTo>
                <a:lnTo>
                  <a:pt x="3480" y="2701"/>
                </a:lnTo>
                <a:lnTo>
                  <a:pt x="3286" y="2872"/>
                </a:lnTo>
                <a:lnTo>
                  <a:pt x="3188" y="2628"/>
                </a:lnTo>
                <a:lnTo>
                  <a:pt x="3140" y="2531"/>
                </a:lnTo>
                <a:lnTo>
                  <a:pt x="3067" y="2434"/>
                </a:lnTo>
                <a:lnTo>
                  <a:pt x="3042" y="2434"/>
                </a:lnTo>
                <a:lnTo>
                  <a:pt x="2969" y="2482"/>
                </a:lnTo>
                <a:lnTo>
                  <a:pt x="2896" y="2555"/>
                </a:lnTo>
                <a:lnTo>
                  <a:pt x="2872" y="2653"/>
                </a:lnTo>
                <a:lnTo>
                  <a:pt x="2848" y="2726"/>
                </a:lnTo>
                <a:lnTo>
                  <a:pt x="2872" y="2823"/>
                </a:lnTo>
                <a:lnTo>
                  <a:pt x="2896" y="2920"/>
                </a:lnTo>
                <a:lnTo>
                  <a:pt x="2969" y="3139"/>
                </a:lnTo>
                <a:lnTo>
                  <a:pt x="2823" y="3285"/>
                </a:lnTo>
                <a:lnTo>
                  <a:pt x="2702" y="3456"/>
                </a:lnTo>
                <a:lnTo>
                  <a:pt x="2604" y="3650"/>
                </a:lnTo>
                <a:lnTo>
                  <a:pt x="2531" y="3845"/>
                </a:lnTo>
                <a:lnTo>
                  <a:pt x="2531" y="3894"/>
                </a:lnTo>
                <a:lnTo>
                  <a:pt x="2556" y="3942"/>
                </a:lnTo>
                <a:lnTo>
                  <a:pt x="2604" y="3991"/>
                </a:lnTo>
                <a:lnTo>
                  <a:pt x="2677" y="4015"/>
                </a:lnTo>
                <a:lnTo>
                  <a:pt x="2726" y="3991"/>
                </a:lnTo>
                <a:lnTo>
                  <a:pt x="2775" y="3967"/>
                </a:lnTo>
                <a:lnTo>
                  <a:pt x="3213" y="3529"/>
                </a:lnTo>
                <a:lnTo>
                  <a:pt x="3237" y="3577"/>
                </a:lnTo>
                <a:lnTo>
                  <a:pt x="3359" y="3723"/>
                </a:lnTo>
                <a:lnTo>
                  <a:pt x="3529" y="3869"/>
                </a:lnTo>
                <a:lnTo>
                  <a:pt x="3699" y="4040"/>
                </a:lnTo>
                <a:lnTo>
                  <a:pt x="3918" y="4161"/>
                </a:lnTo>
                <a:lnTo>
                  <a:pt x="3261" y="4672"/>
                </a:lnTo>
                <a:lnTo>
                  <a:pt x="3213" y="4648"/>
                </a:lnTo>
                <a:lnTo>
                  <a:pt x="2945" y="4575"/>
                </a:lnTo>
                <a:lnTo>
                  <a:pt x="2702" y="4478"/>
                </a:lnTo>
                <a:lnTo>
                  <a:pt x="2458" y="4356"/>
                </a:lnTo>
                <a:lnTo>
                  <a:pt x="2239" y="4186"/>
                </a:lnTo>
                <a:lnTo>
                  <a:pt x="2020" y="3991"/>
                </a:lnTo>
                <a:lnTo>
                  <a:pt x="1874" y="3772"/>
                </a:lnTo>
                <a:lnTo>
                  <a:pt x="1728" y="3529"/>
                </a:lnTo>
                <a:lnTo>
                  <a:pt x="1631" y="3285"/>
                </a:lnTo>
                <a:lnTo>
                  <a:pt x="1607" y="3237"/>
                </a:lnTo>
                <a:lnTo>
                  <a:pt x="1534" y="3237"/>
                </a:lnTo>
                <a:lnTo>
                  <a:pt x="1509" y="3285"/>
                </a:lnTo>
                <a:lnTo>
                  <a:pt x="1485" y="3407"/>
                </a:lnTo>
                <a:lnTo>
                  <a:pt x="1461" y="3553"/>
                </a:lnTo>
                <a:lnTo>
                  <a:pt x="1485" y="3699"/>
                </a:lnTo>
                <a:lnTo>
                  <a:pt x="1534" y="3845"/>
                </a:lnTo>
                <a:lnTo>
                  <a:pt x="1582" y="3967"/>
                </a:lnTo>
                <a:lnTo>
                  <a:pt x="1655" y="4113"/>
                </a:lnTo>
                <a:lnTo>
                  <a:pt x="1826" y="4380"/>
                </a:lnTo>
                <a:lnTo>
                  <a:pt x="2045" y="4599"/>
                </a:lnTo>
                <a:lnTo>
                  <a:pt x="2288" y="4794"/>
                </a:lnTo>
                <a:lnTo>
                  <a:pt x="2580" y="4940"/>
                </a:lnTo>
                <a:lnTo>
                  <a:pt x="2702" y="4989"/>
                </a:lnTo>
                <a:lnTo>
                  <a:pt x="2848" y="5037"/>
                </a:lnTo>
                <a:lnTo>
                  <a:pt x="2410" y="5427"/>
                </a:lnTo>
                <a:lnTo>
                  <a:pt x="2239" y="5621"/>
                </a:lnTo>
                <a:lnTo>
                  <a:pt x="2142" y="5573"/>
                </a:lnTo>
                <a:lnTo>
                  <a:pt x="2045" y="5524"/>
                </a:lnTo>
                <a:lnTo>
                  <a:pt x="1850" y="5475"/>
                </a:lnTo>
                <a:lnTo>
                  <a:pt x="1631" y="5451"/>
                </a:lnTo>
                <a:lnTo>
                  <a:pt x="1436" y="5402"/>
                </a:lnTo>
                <a:lnTo>
                  <a:pt x="1144" y="5305"/>
                </a:lnTo>
                <a:lnTo>
                  <a:pt x="877" y="5159"/>
                </a:lnTo>
                <a:lnTo>
                  <a:pt x="779" y="5062"/>
                </a:lnTo>
                <a:lnTo>
                  <a:pt x="682" y="4964"/>
                </a:lnTo>
                <a:lnTo>
                  <a:pt x="585" y="4891"/>
                </a:lnTo>
                <a:lnTo>
                  <a:pt x="487" y="4818"/>
                </a:lnTo>
                <a:lnTo>
                  <a:pt x="414" y="4818"/>
                </a:lnTo>
                <a:lnTo>
                  <a:pt x="390" y="4891"/>
                </a:lnTo>
                <a:lnTo>
                  <a:pt x="390" y="4964"/>
                </a:lnTo>
                <a:lnTo>
                  <a:pt x="390" y="5110"/>
                </a:lnTo>
                <a:lnTo>
                  <a:pt x="439" y="5232"/>
                </a:lnTo>
                <a:lnTo>
                  <a:pt x="536" y="5354"/>
                </a:lnTo>
                <a:lnTo>
                  <a:pt x="658" y="5475"/>
                </a:lnTo>
                <a:lnTo>
                  <a:pt x="779" y="5573"/>
                </a:lnTo>
                <a:lnTo>
                  <a:pt x="1023" y="5718"/>
                </a:lnTo>
                <a:lnTo>
                  <a:pt x="1193" y="5791"/>
                </a:lnTo>
                <a:lnTo>
                  <a:pt x="1412" y="5864"/>
                </a:lnTo>
                <a:lnTo>
                  <a:pt x="1655" y="5937"/>
                </a:lnTo>
                <a:lnTo>
                  <a:pt x="1899" y="5962"/>
                </a:lnTo>
                <a:lnTo>
                  <a:pt x="1777" y="6108"/>
                </a:lnTo>
                <a:lnTo>
                  <a:pt x="1655" y="6278"/>
                </a:lnTo>
                <a:lnTo>
                  <a:pt x="1558" y="6473"/>
                </a:lnTo>
                <a:lnTo>
                  <a:pt x="1485" y="6643"/>
                </a:lnTo>
                <a:lnTo>
                  <a:pt x="1144" y="6643"/>
                </a:lnTo>
                <a:lnTo>
                  <a:pt x="877" y="6594"/>
                </a:lnTo>
                <a:lnTo>
                  <a:pt x="609" y="6521"/>
                </a:lnTo>
                <a:lnTo>
                  <a:pt x="366" y="6400"/>
                </a:lnTo>
                <a:lnTo>
                  <a:pt x="122" y="6229"/>
                </a:lnTo>
                <a:lnTo>
                  <a:pt x="49" y="6229"/>
                </a:lnTo>
                <a:lnTo>
                  <a:pt x="1" y="6254"/>
                </a:lnTo>
                <a:lnTo>
                  <a:pt x="1" y="6302"/>
                </a:lnTo>
                <a:lnTo>
                  <a:pt x="74" y="6424"/>
                </a:lnTo>
                <a:lnTo>
                  <a:pt x="147" y="6546"/>
                </a:lnTo>
                <a:lnTo>
                  <a:pt x="220" y="6643"/>
                </a:lnTo>
                <a:lnTo>
                  <a:pt x="317" y="6740"/>
                </a:lnTo>
                <a:lnTo>
                  <a:pt x="439" y="6813"/>
                </a:lnTo>
                <a:lnTo>
                  <a:pt x="560" y="6862"/>
                </a:lnTo>
                <a:lnTo>
                  <a:pt x="804" y="6984"/>
                </a:lnTo>
                <a:lnTo>
                  <a:pt x="1071" y="7032"/>
                </a:lnTo>
                <a:lnTo>
                  <a:pt x="1363" y="7081"/>
                </a:lnTo>
                <a:lnTo>
                  <a:pt x="1680" y="7568"/>
                </a:lnTo>
                <a:lnTo>
                  <a:pt x="2020" y="8006"/>
                </a:lnTo>
                <a:lnTo>
                  <a:pt x="2410" y="8419"/>
                </a:lnTo>
                <a:lnTo>
                  <a:pt x="2848" y="8784"/>
                </a:lnTo>
                <a:lnTo>
                  <a:pt x="3286" y="9125"/>
                </a:lnTo>
                <a:lnTo>
                  <a:pt x="3772" y="9417"/>
                </a:lnTo>
                <a:lnTo>
                  <a:pt x="4283" y="9685"/>
                </a:lnTo>
                <a:lnTo>
                  <a:pt x="4819" y="9928"/>
                </a:lnTo>
                <a:lnTo>
                  <a:pt x="5403" y="10147"/>
                </a:lnTo>
                <a:lnTo>
                  <a:pt x="5987" y="10342"/>
                </a:lnTo>
                <a:lnTo>
                  <a:pt x="6571" y="10536"/>
                </a:lnTo>
                <a:lnTo>
                  <a:pt x="7155" y="10682"/>
                </a:lnTo>
                <a:lnTo>
                  <a:pt x="7763" y="10828"/>
                </a:lnTo>
                <a:lnTo>
                  <a:pt x="8371" y="10926"/>
                </a:lnTo>
                <a:lnTo>
                  <a:pt x="8979" y="11023"/>
                </a:lnTo>
                <a:lnTo>
                  <a:pt x="9612" y="11072"/>
                </a:lnTo>
                <a:lnTo>
                  <a:pt x="10220" y="11096"/>
                </a:lnTo>
                <a:lnTo>
                  <a:pt x="10829" y="11072"/>
                </a:lnTo>
                <a:lnTo>
                  <a:pt x="11461" y="11047"/>
                </a:lnTo>
                <a:lnTo>
                  <a:pt x="12070" y="10974"/>
                </a:lnTo>
                <a:lnTo>
                  <a:pt x="12678" y="10877"/>
                </a:lnTo>
                <a:lnTo>
                  <a:pt x="13286" y="10755"/>
                </a:lnTo>
                <a:lnTo>
                  <a:pt x="13870" y="10585"/>
                </a:lnTo>
                <a:lnTo>
                  <a:pt x="14454" y="10390"/>
                </a:lnTo>
                <a:lnTo>
                  <a:pt x="15063" y="10147"/>
                </a:lnTo>
                <a:lnTo>
                  <a:pt x="15622" y="9831"/>
                </a:lnTo>
                <a:lnTo>
                  <a:pt x="16182" y="9514"/>
                </a:lnTo>
                <a:lnTo>
                  <a:pt x="16693" y="9149"/>
                </a:lnTo>
                <a:lnTo>
                  <a:pt x="17204" y="8736"/>
                </a:lnTo>
                <a:lnTo>
                  <a:pt x="17690" y="8322"/>
                </a:lnTo>
                <a:lnTo>
                  <a:pt x="18153" y="7884"/>
                </a:lnTo>
                <a:lnTo>
                  <a:pt x="18615" y="7446"/>
                </a:lnTo>
                <a:lnTo>
                  <a:pt x="18639" y="7397"/>
                </a:lnTo>
                <a:lnTo>
                  <a:pt x="18761" y="7373"/>
                </a:lnTo>
                <a:lnTo>
                  <a:pt x="18858" y="7300"/>
                </a:lnTo>
                <a:lnTo>
                  <a:pt x="19029" y="7300"/>
                </a:lnTo>
                <a:lnTo>
                  <a:pt x="19175" y="7276"/>
                </a:lnTo>
                <a:lnTo>
                  <a:pt x="19321" y="7227"/>
                </a:lnTo>
                <a:lnTo>
                  <a:pt x="19467" y="7178"/>
                </a:lnTo>
                <a:lnTo>
                  <a:pt x="19613" y="7105"/>
                </a:lnTo>
                <a:lnTo>
                  <a:pt x="19734" y="7008"/>
                </a:lnTo>
                <a:lnTo>
                  <a:pt x="19807" y="6886"/>
                </a:lnTo>
                <a:lnTo>
                  <a:pt x="19880" y="6765"/>
                </a:lnTo>
                <a:lnTo>
                  <a:pt x="19880" y="6716"/>
                </a:lnTo>
                <a:lnTo>
                  <a:pt x="19880" y="6667"/>
                </a:lnTo>
                <a:lnTo>
                  <a:pt x="19832" y="6619"/>
                </a:lnTo>
                <a:lnTo>
                  <a:pt x="19807" y="6570"/>
                </a:lnTo>
                <a:lnTo>
                  <a:pt x="19710" y="6546"/>
                </a:lnTo>
                <a:lnTo>
                  <a:pt x="19661" y="6546"/>
                </a:lnTo>
                <a:lnTo>
                  <a:pt x="19613" y="6570"/>
                </a:lnTo>
                <a:lnTo>
                  <a:pt x="19467" y="6643"/>
                </a:lnTo>
                <a:lnTo>
                  <a:pt x="19369" y="6716"/>
                </a:lnTo>
                <a:lnTo>
                  <a:pt x="19248" y="6789"/>
                </a:lnTo>
                <a:lnTo>
                  <a:pt x="19102" y="6862"/>
                </a:lnTo>
                <a:lnTo>
                  <a:pt x="18858" y="6911"/>
                </a:lnTo>
                <a:lnTo>
                  <a:pt x="18566" y="6521"/>
                </a:lnTo>
                <a:lnTo>
                  <a:pt x="18250" y="6132"/>
                </a:lnTo>
                <a:lnTo>
                  <a:pt x="18420" y="6108"/>
                </a:lnTo>
                <a:lnTo>
                  <a:pt x="18664" y="6059"/>
                </a:lnTo>
                <a:lnTo>
                  <a:pt x="18956" y="5962"/>
                </a:lnTo>
                <a:lnTo>
                  <a:pt x="19077" y="5889"/>
                </a:lnTo>
                <a:lnTo>
                  <a:pt x="19199" y="5816"/>
                </a:lnTo>
                <a:lnTo>
                  <a:pt x="19272" y="5718"/>
                </a:lnTo>
                <a:lnTo>
                  <a:pt x="19321" y="5597"/>
                </a:lnTo>
                <a:lnTo>
                  <a:pt x="19321" y="5548"/>
                </a:lnTo>
                <a:lnTo>
                  <a:pt x="19321" y="5500"/>
                </a:lnTo>
                <a:lnTo>
                  <a:pt x="19296" y="5475"/>
                </a:lnTo>
                <a:lnTo>
                  <a:pt x="19248" y="5451"/>
                </a:lnTo>
                <a:lnTo>
                  <a:pt x="19150" y="5451"/>
                </a:lnTo>
                <a:lnTo>
                  <a:pt x="19053" y="5475"/>
                </a:lnTo>
                <a:lnTo>
                  <a:pt x="18858" y="5548"/>
                </a:lnTo>
                <a:lnTo>
                  <a:pt x="18688" y="5621"/>
                </a:lnTo>
                <a:lnTo>
                  <a:pt x="18493" y="5718"/>
                </a:lnTo>
                <a:lnTo>
                  <a:pt x="18226" y="5767"/>
                </a:lnTo>
                <a:lnTo>
                  <a:pt x="17958" y="5791"/>
                </a:lnTo>
                <a:lnTo>
                  <a:pt x="17496" y="5281"/>
                </a:lnTo>
                <a:lnTo>
                  <a:pt x="17690" y="5281"/>
                </a:lnTo>
                <a:lnTo>
                  <a:pt x="17885" y="5256"/>
                </a:lnTo>
                <a:lnTo>
                  <a:pt x="18080" y="5208"/>
                </a:lnTo>
                <a:lnTo>
                  <a:pt x="18274" y="5135"/>
                </a:lnTo>
                <a:lnTo>
                  <a:pt x="18591" y="4964"/>
                </a:lnTo>
                <a:lnTo>
                  <a:pt x="18761" y="4867"/>
                </a:lnTo>
                <a:lnTo>
                  <a:pt x="18931" y="4745"/>
                </a:lnTo>
                <a:lnTo>
                  <a:pt x="19077" y="4599"/>
                </a:lnTo>
                <a:lnTo>
                  <a:pt x="19199" y="4453"/>
                </a:lnTo>
                <a:lnTo>
                  <a:pt x="19272" y="4307"/>
                </a:lnTo>
                <a:lnTo>
                  <a:pt x="19296" y="4234"/>
                </a:lnTo>
                <a:lnTo>
                  <a:pt x="19296" y="4137"/>
                </a:lnTo>
                <a:lnTo>
                  <a:pt x="19296" y="4088"/>
                </a:lnTo>
                <a:lnTo>
                  <a:pt x="19272" y="4064"/>
                </a:lnTo>
                <a:lnTo>
                  <a:pt x="19199" y="4064"/>
                </a:lnTo>
                <a:lnTo>
                  <a:pt x="19077" y="4088"/>
                </a:lnTo>
                <a:lnTo>
                  <a:pt x="18956" y="4137"/>
                </a:lnTo>
                <a:lnTo>
                  <a:pt x="18737" y="4307"/>
                </a:lnTo>
                <a:lnTo>
                  <a:pt x="18518" y="4478"/>
                </a:lnTo>
                <a:lnTo>
                  <a:pt x="18323" y="4648"/>
                </a:lnTo>
                <a:lnTo>
                  <a:pt x="18031" y="4794"/>
                </a:lnTo>
                <a:lnTo>
                  <a:pt x="17763" y="4867"/>
                </a:lnTo>
                <a:lnTo>
                  <a:pt x="17447" y="4916"/>
                </a:lnTo>
                <a:lnTo>
                  <a:pt x="17155" y="4916"/>
                </a:lnTo>
                <a:lnTo>
                  <a:pt x="16620" y="4429"/>
                </a:lnTo>
                <a:lnTo>
                  <a:pt x="16839" y="4186"/>
                </a:lnTo>
                <a:lnTo>
                  <a:pt x="17058" y="3967"/>
                </a:lnTo>
                <a:lnTo>
                  <a:pt x="17277" y="3748"/>
                </a:lnTo>
                <a:lnTo>
                  <a:pt x="17593" y="3918"/>
                </a:lnTo>
                <a:lnTo>
                  <a:pt x="17909" y="4088"/>
                </a:lnTo>
                <a:lnTo>
                  <a:pt x="18031" y="4113"/>
                </a:lnTo>
                <a:lnTo>
                  <a:pt x="18128" y="4113"/>
                </a:lnTo>
                <a:lnTo>
                  <a:pt x="18201" y="4040"/>
                </a:lnTo>
                <a:lnTo>
                  <a:pt x="18274" y="3967"/>
                </a:lnTo>
                <a:lnTo>
                  <a:pt x="18299" y="3894"/>
                </a:lnTo>
                <a:lnTo>
                  <a:pt x="18299" y="3796"/>
                </a:lnTo>
                <a:lnTo>
                  <a:pt x="18250" y="3723"/>
                </a:lnTo>
                <a:lnTo>
                  <a:pt x="18177" y="3650"/>
                </a:lnTo>
                <a:lnTo>
                  <a:pt x="17885" y="3504"/>
                </a:lnTo>
                <a:lnTo>
                  <a:pt x="17593" y="3358"/>
                </a:lnTo>
                <a:lnTo>
                  <a:pt x="17690" y="3212"/>
                </a:lnTo>
                <a:lnTo>
                  <a:pt x="17763" y="3042"/>
                </a:lnTo>
                <a:lnTo>
                  <a:pt x="17763" y="3018"/>
                </a:lnTo>
                <a:lnTo>
                  <a:pt x="17739" y="2993"/>
                </a:lnTo>
                <a:lnTo>
                  <a:pt x="17690" y="2993"/>
                </a:lnTo>
                <a:lnTo>
                  <a:pt x="17423" y="3237"/>
                </a:lnTo>
                <a:lnTo>
                  <a:pt x="16376" y="2555"/>
                </a:lnTo>
                <a:lnTo>
                  <a:pt x="16693" y="2190"/>
                </a:lnTo>
                <a:lnTo>
                  <a:pt x="16717" y="2142"/>
                </a:lnTo>
                <a:lnTo>
                  <a:pt x="16693" y="2069"/>
                </a:lnTo>
                <a:lnTo>
                  <a:pt x="16668" y="2044"/>
                </a:lnTo>
                <a:lnTo>
                  <a:pt x="16595" y="2020"/>
                </a:lnTo>
                <a:lnTo>
                  <a:pt x="16449" y="2093"/>
                </a:lnTo>
                <a:lnTo>
                  <a:pt x="16303" y="2166"/>
                </a:lnTo>
                <a:lnTo>
                  <a:pt x="16036" y="2361"/>
                </a:lnTo>
                <a:lnTo>
                  <a:pt x="15914" y="2288"/>
                </a:lnTo>
                <a:lnTo>
                  <a:pt x="15354" y="2020"/>
                </a:lnTo>
                <a:lnTo>
                  <a:pt x="14795" y="1752"/>
                </a:lnTo>
                <a:lnTo>
                  <a:pt x="15087" y="1290"/>
                </a:lnTo>
                <a:lnTo>
                  <a:pt x="15087" y="1266"/>
                </a:lnTo>
                <a:lnTo>
                  <a:pt x="15063" y="1266"/>
                </a:lnTo>
                <a:lnTo>
                  <a:pt x="14795" y="1436"/>
                </a:lnTo>
                <a:lnTo>
                  <a:pt x="14552" y="1655"/>
                </a:lnTo>
                <a:lnTo>
                  <a:pt x="14089" y="1460"/>
                </a:lnTo>
                <a:lnTo>
                  <a:pt x="13603" y="1290"/>
                </a:lnTo>
                <a:lnTo>
                  <a:pt x="13140" y="1144"/>
                </a:lnTo>
                <a:lnTo>
                  <a:pt x="12702" y="1022"/>
                </a:lnTo>
                <a:lnTo>
                  <a:pt x="12775" y="706"/>
                </a:lnTo>
                <a:lnTo>
                  <a:pt x="12800" y="536"/>
                </a:lnTo>
                <a:lnTo>
                  <a:pt x="12800" y="365"/>
                </a:lnTo>
                <a:lnTo>
                  <a:pt x="12775" y="317"/>
                </a:lnTo>
                <a:lnTo>
                  <a:pt x="12751" y="292"/>
                </a:lnTo>
                <a:lnTo>
                  <a:pt x="12702" y="292"/>
                </a:lnTo>
                <a:lnTo>
                  <a:pt x="12654" y="341"/>
                </a:lnTo>
                <a:lnTo>
                  <a:pt x="12532" y="560"/>
                </a:lnTo>
                <a:lnTo>
                  <a:pt x="12337" y="925"/>
                </a:lnTo>
                <a:lnTo>
                  <a:pt x="11705" y="803"/>
                </a:lnTo>
                <a:lnTo>
                  <a:pt x="11072" y="706"/>
                </a:lnTo>
                <a:lnTo>
                  <a:pt x="11072" y="511"/>
                </a:lnTo>
                <a:lnTo>
                  <a:pt x="11072" y="317"/>
                </a:lnTo>
                <a:lnTo>
                  <a:pt x="11072" y="244"/>
                </a:lnTo>
                <a:lnTo>
                  <a:pt x="11048" y="146"/>
                </a:lnTo>
                <a:lnTo>
                  <a:pt x="10999" y="73"/>
                </a:lnTo>
                <a:lnTo>
                  <a:pt x="10950" y="25"/>
                </a:lnTo>
                <a:lnTo>
                  <a:pt x="10902" y="0"/>
                </a:ln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" name="Google Shape;660;p50">
            <a:extLst>
              <a:ext uri="{FF2B5EF4-FFF2-40B4-BE49-F238E27FC236}">
                <a16:creationId xmlns:a16="http://schemas.microsoft.com/office/drawing/2014/main" id="{CA24998E-2373-4CD7-ACEB-90FE92E9A59D}"/>
              </a:ext>
            </a:extLst>
          </p:cNvPr>
          <p:cNvSpPr/>
          <p:nvPr/>
        </p:nvSpPr>
        <p:spPr>
          <a:xfrm>
            <a:off x="4252500" y="5111433"/>
            <a:ext cx="695549" cy="633600"/>
          </a:xfrm>
          <a:custGeom>
            <a:avLst/>
            <a:gdLst/>
            <a:ahLst/>
            <a:cxnLst/>
            <a:rect l="l" t="t" r="r" b="b"/>
            <a:pathLst>
              <a:path w="18956" h="17763" extrusionOk="0">
                <a:moveTo>
                  <a:pt x="17592" y="6229"/>
                </a:moveTo>
                <a:lnTo>
                  <a:pt x="17836" y="6375"/>
                </a:lnTo>
                <a:lnTo>
                  <a:pt x="17957" y="6473"/>
                </a:lnTo>
                <a:lnTo>
                  <a:pt x="18079" y="6570"/>
                </a:lnTo>
                <a:lnTo>
                  <a:pt x="17933" y="6619"/>
                </a:lnTo>
                <a:lnTo>
                  <a:pt x="17811" y="6667"/>
                </a:lnTo>
                <a:lnTo>
                  <a:pt x="17617" y="6789"/>
                </a:lnTo>
                <a:lnTo>
                  <a:pt x="17592" y="6229"/>
                </a:lnTo>
                <a:close/>
                <a:moveTo>
                  <a:pt x="18225" y="6765"/>
                </a:moveTo>
                <a:lnTo>
                  <a:pt x="18298" y="6911"/>
                </a:lnTo>
                <a:lnTo>
                  <a:pt x="18128" y="6935"/>
                </a:lnTo>
                <a:lnTo>
                  <a:pt x="17957" y="7008"/>
                </a:lnTo>
                <a:lnTo>
                  <a:pt x="17787" y="7081"/>
                </a:lnTo>
                <a:lnTo>
                  <a:pt x="17617" y="7203"/>
                </a:lnTo>
                <a:lnTo>
                  <a:pt x="17617" y="6984"/>
                </a:lnTo>
                <a:lnTo>
                  <a:pt x="17909" y="6862"/>
                </a:lnTo>
                <a:lnTo>
                  <a:pt x="18079" y="6813"/>
                </a:lnTo>
                <a:lnTo>
                  <a:pt x="18225" y="6765"/>
                </a:lnTo>
                <a:close/>
                <a:moveTo>
                  <a:pt x="18371" y="7203"/>
                </a:moveTo>
                <a:lnTo>
                  <a:pt x="18395" y="7397"/>
                </a:lnTo>
                <a:lnTo>
                  <a:pt x="18225" y="7470"/>
                </a:lnTo>
                <a:lnTo>
                  <a:pt x="18079" y="7543"/>
                </a:lnTo>
                <a:lnTo>
                  <a:pt x="17860" y="7689"/>
                </a:lnTo>
                <a:lnTo>
                  <a:pt x="17641" y="7835"/>
                </a:lnTo>
                <a:lnTo>
                  <a:pt x="17641" y="7738"/>
                </a:lnTo>
                <a:lnTo>
                  <a:pt x="17617" y="7470"/>
                </a:lnTo>
                <a:lnTo>
                  <a:pt x="17787" y="7397"/>
                </a:lnTo>
                <a:lnTo>
                  <a:pt x="18347" y="7227"/>
                </a:lnTo>
                <a:lnTo>
                  <a:pt x="18371" y="7203"/>
                </a:lnTo>
                <a:close/>
                <a:moveTo>
                  <a:pt x="18420" y="7689"/>
                </a:moveTo>
                <a:lnTo>
                  <a:pt x="18420" y="7835"/>
                </a:lnTo>
                <a:lnTo>
                  <a:pt x="18420" y="7908"/>
                </a:lnTo>
                <a:lnTo>
                  <a:pt x="18225" y="7981"/>
                </a:lnTo>
                <a:lnTo>
                  <a:pt x="18006" y="8103"/>
                </a:lnTo>
                <a:lnTo>
                  <a:pt x="17811" y="8249"/>
                </a:lnTo>
                <a:lnTo>
                  <a:pt x="17641" y="8395"/>
                </a:lnTo>
                <a:lnTo>
                  <a:pt x="17641" y="8006"/>
                </a:lnTo>
                <a:lnTo>
                  <a:pt x="17860" y="7933"/>
                </a:lnTo>
                <a:lnTo>
                  <a:pt x="18079" y="7835"/>
                </a:lnTo>
                <a:lnTo>
                  <a:pt x="18420" y="7689"/>
                </a:lnTo>
                <a:close/>
                <a:moveTo>
                  <a:pt x="18420" y="8200"/>
                </a:moveTo>
                <a:lnTo>
                  <a:pt x="18395" y="8468"/>
                </a:lnTo>
                <a:lnTo>
                  <a:pt x="18322" y="8492"/>
                </a:lnTo>
                <a:lnTo>
                  <a:pt x="18249" y="8517"/>
                </a:lnTo>
                <a:lnTo>
                  <a:pt x="18103" y="8614"/>
                </a:lnTo>
                <a:lnTo>
                  <a:pt x="17884" y="8736"/>
                </a:lnTo>
                <a:lnTo>
                  <a:pt x="17665" y="8833"/>
                </a:lnTo>
                <a:lnTo>
                  <a:pt x="17665" y="8565"/>
                </a:lnTo>
                <a:lnTo>
                  <a:pt x="17860" y="8517"/>
                </a:lnTo>
                <a:lnTo>
                  <a:pt x="18055" y="8419"/>
                </a:lnTo>
                <a:lnTo>
                  <a:pt x="18225" y="8298"/>
                </a:lnTo>
                <a:lnTo>
                  <a:pt x="18420" y="8200"/>
                </a:lnTo>
                <a:close/>
                <a:moveTo>
                  <a:pt x="18298" y="8784"/>
                </a:moveTo>
                <a:lnTo>
                  <a:pt x="18201" y="8979"/>
                </a:lnTo>
                <a:lnTo>
                  <a:pt x="18079" y="9174"/>
                </a:lnTo>
                <a:lnTo>
                  <a:pt x="17884" y="9344"/>
                </a:lnTo>
                <a:lnTo>
                  <a:pt x="17690" y="9514"/>
                </a:lnTo>
                <a:lnTo>
                  <a:pt x="17665" y="8955"/>
                </a:lnTo>
                <a:lnTo>
                  <a:pt x="17860" y="8930"/>
                </a:lnTo>
                <a:lnTo>
                  <a:pt x="18079" y="8857"/>
                </a:lnTo>
                <a:lnTo>
                  <a:pt x="18298" y="8784"/>
                </a:lnTo>
                <a:close/>
                <a:moveTo>
                  <a:pt x="2969" y="5061"/>
                </a:moveTo>
                <a:lnTo>
                  <a:pt x="3674" y="5086"/>
                </a:lnTo>
                <a:lnTo>
                  <a:pt x="4380" y="5086"/>
                </a:lnTo>
                <a:lnTo>
                  <a:pt x="4331" y="5305"/>
                </a:lnTo>
                <a:lnTo>
                  <a:pt x="4307" y="5572"/>
                </a:lnTo>
                <a:lnTo>
                  <a:pt x="4283" y="6083"/>
                </a:lnTo>
                <a:lnTo>
                  <a:pt x="4258" y="7543"/>
                </a:lnTo>
                <a:lnTo>
                  <a:pt x="4258" y="9003"/>
                </a:lnTo>
                <a:lnTo>
                  <a:pt x="4283" y="10488"/>
                </a:lnTo>
                <a:lnTo>
                  <a:pt x="3869" y="10536"/>
                </a:lnTo>
                <a:lnTo>
                  <a:pt x="3869" y="10512"/>
                </a:lnTo>
                <a:lnTo>
                  <a:pt x="3991" y="10317"/>
                </a:lnTo>
                <a:lnTo>
                  <a:pt x="4088" y="10123"/>
                </a:lnTo>
                <a:lnTo>
                  <a:pt x="4161" y="9904"/>
                </a:lnTo>
                <a:lnTo>
                  <a:pt x="4185" y="9782"/>
                </a:lnTo>
                <a:lnTo>
                  <a:pt x="4185" y="9660"/>
                </a:lnTo>
                <a:lnTo>
                  <a:pt x="4161" y="9612"/>
                </a:lnTo>
                <a:lnTo>
                  <a:pt x="4112" y="9587"/>
                </a:lnTo>
                <a:lnTo>
                  <a:pt x="4064" y="9587"/>
                </a:lnTo>
                <a:lnTo>
                  <a:pt x="4015" y="9612"/>
                </a:lnTo>
                <a:lnTo>
                  <a:pt x="3796" y="9977"/>
                </a:lnTo>
                <a:lnTo>
                  <a:pt x="3601" y="10342"/>
                </a:lnTo>
                <a:lnTo>
                  <a:pt x="3431" y="10561"/>
                </a:lnTo>
                <a:lnTo>
                  <a:pt x="3115" y="10585"/>
                </a:lnTo>
                <a:lnTo>
                  <a:pt x="3115" y="10585"/>
                </a:lnTo>
                <a:lnTo>
                  <a:pt x="3188" y="10390"/>
                </a:lnTo>
                <a:lnTo>
                  <a:pt x="3261" y="10220"/>
                </a:lnTo>
                <a:lnTo>
                  <a:pt x="3334" y="10001"/>
                </a:lnTo>
                <a:lnTo>
                  <a:pt x="3431" y="9806"/>
                </a:lnTo>
                <a:lnTo>
                  <a:pt x="3553" y="9612"/>
                </a:lnTo>
                <a:lnTo>
                  <a:pt x="3626" y="9539"/>
                </a:lnTo>
                <a:lnTo>
                  <a:pt x="3723" y="9490"/>
                </a:lnTo>
                <a:lnTo>
                  <a:pt x="3747" y="9466"/>
                </a:lnTo>
                <a:lnTo>
                  <a:pt x="3747" y="9441"/>
                </a:lnTo>
                <a:lnTo>
                  <a:pt x="3723" y="9417"/>
                </a:lnTo>
                <a:lnTo>
                  <a:pt x="3699" y="9417"/>
                </a:lnTo>
                <a:lnTo>
                  <a:pt x="3601" y="9441"/>
                </a:lnTo>
                <a:lnTo>
                  <a:pt x="3504" y="9466"/>
                </a:lnTo>
                <a:lnTo>
                  <a:pt x="3358" y="9587"/>
                </a:lnTo>
                <a:lnTo>
                  <a:pt x="3212" y="9733"/>
                </a:lnTo>
                <a:lnTo>
                  <a:pt x="3115" y="9904"/>
                </a:lnTo>
                <a:lnTo>
                  <a:pt x="2993" y="10098"/>
                </a:lnTo>
                <a:lnTo>
                  <a:pt x="2896" y="10317"/>
                </a:lnTo>
                <a:lnTo>
                  <a:pt x="2847" y="10463"/>
                </a:lnTo>
                <a:lnTo>
                  <a:pt x="2798" y="10585"/>
                </a:lnTo>
                <a:lnTo>
                  <a:pt x="2409" y="10561"/>
                </a:lnTo>
                <a:lnTo>
                  <a:pt x="2506" y="10244"/>
                </a:lnTo>
                <a:lnTo>
                  <a:pt x="2652" y="9928"/>
                </a:lnTo>
                <a:lnTo>
                  <a:pt x="2823" y="9660"/>
                </a:lnTo>
                <a:lnTo>
                  <a:pt x="3017" y="9393"/>
                </a:lnTo>
                <a:lnTo>
                  <a:pt x="3017" y="9368"/>
                </a:lnTo>
                <a:lnTo>
                  <a:pt x="2993" y="9368"/>
                </a:lnTo>
                <a:lnTo>
                  <a:pt x="2847" y="9441"/>
                </a:lnTo>
                <a:lnTo>
                  <a:pt x="2701" y="9563"/>
                </a:lnTo>
                <a:lnTo>
                  <a:pt x="2579" y="9685"/>
                </a:lnTo>
                <a:lnTo>
                  <a:pt x="2458" y="9831"/>
                </a:lnTo>
                <a:lnTo>
                  <a:pt x="2360" y="10001"/>
                </a:lnTo>
                <a:lnTo>
                  <a:pt x="2287" y="10171"/>
                </a:lnTo>
                <a:lnTo>
                  <a:pt x="2166" y="10512"/>
                </a:lnTo>
                <a:lnTo>
                  <a:pt x="2068" y="10512"/>
                </a:lnTo>
                <a:lnTo>
                  <a:pt x="1776" y="10439"/>
                </a:lnTo>
                <a:lnTo>
                  <a:pt x="1849" y="10366"/>
                </a:lnTo>
                <a:lnTo>
                  <a:pt x="1898" y="10269"/>
                </a:lnTo>
                <a:lnTo>
                  <a:pt x="1995" y="10025"/>
                </a:lnTo>
                <a:lnTo>
                  <a:pt x="2117" y="9806"/>
                </a:lnTo>
                <a:lnTo>
                  <a:pt x="2287" y="9490"/>
                </a:lnTo>
                <a:lnTo>
                  <a:pt x="2385" y="9320"/>
                </a:lnTo>
                <a:lnTo>
                  <a:pt x="2409" y="9149"/>
                </a:lnTo>
                <a:lnTo>
                  <a:pt x="2409" y="9125"/>
                </a:lnTo>
                <a:lnTo>
                  <a:pt x="2360" y="9125"/>
                </a:lnTo>
                <a:lnTo>
                  <a:pt x="2287" y="9174"/>
                </a:lnTo>
                <a:lnTo>
                  <a:pt x="2190" y="9222"/>
                </a:lnTo>
                <a:lnTo>
                  <a:pt x="2044" y="9393"/>
                </a:lnTo>
                <a:lnTo>
                  <a:pt x="1922" y="9563"/>
                </a:lnTo>
                <a:lnTo>
                  <a:pt x="1825" y="9733"/>
                </a:lnTo>
                <a:lnTo>
                  <a:pt x="1752" y="9879"/>
                </a:lnTo>
                <a:lnTo>
                  <a:pt x="1655" y="10050"/>
                </a:lnTo>
                <a:lnTo>
                  <a:pt x="1630" y="10220"/>
                </a:lnTo>
                <a:lnTo>
                  <a:pt x="1630" y="10317"/>
                </a:lnTo>
                <a:lnTo>
                  <a:pt x="1655" y="10390"/>
                </a:lnTo>
                <a:lnTo>
                  <a:pt x="1436" y="10293"/>
                </a:lnTo>
                <a:lnTo>
                  <a:pt x="1217" y="10171"/>
                </a:lnTo>
                <a:lnTo>
                  <a:pt x="1265" y="10098"/>
                </a:lnTo>
                <a:lnTo>
                  <a:pt x="1387" y="9782"/>
                </a:lnTo>
                <a:lnTo>
                  <a:pt x="1557" y="9490"/>
                </a:lnTo>
                <a:lnTo>
                  <a:pt x="1752" y="9174"/>
                </a:lnTo>
                <a:lnTo>
                  <a:pt x="1874" y="9028"/>
                </a:lnTo>
                <a:lnTo>
                  <a:pt x="1971" y="8906"/>
                </a:lnTo>
                <a:lnTo>
                  <a:pt x="1995" y="8857"/>
                </a:lnTo>
                <a:lnTo>
                  <a:pt x="1995" y="8833"/>
                </a:lnTo>
                <a:lnTo>
                  <a:pt x="1922" y="8833"/>
                </a:lnTo>
                <a:lnTo>
                  <a:pt x="1606" y="9052"/>
                </a:lnTo>
                <a:lnTo>
                  <a:pt x="1460" y="9198"/>
                </a:lnTo>
                <a:lnTo>
                  <a:pt x="1314" y="9344"/>
                </a:lnTo>
                <a:lnTo>
                  <a:pt x="1119" y="9636"/>
                </a:lnTo>
                <a:lnTo>
                  <a:pt x="1022" y="9806"/>
                </a:lnTo>
                <a:lnTo>
                  <a:pt x="973" y="9952"/>
                </a:lnTo>
                <a:lnTo>
                  <a:pt x="852" y="9831"/>
                </a:lnTo>
                <a:lnTo>
                  <a:pt x="754" y="9709"/>
                </a:lnTo>
                <a:lnTo>
                  <a:pt x="779" y="9660"/>
                </a:lnTo>
                <a:lnTo>
                  <a:pt x="852" y="9490"/>
                </a:lnTo>
                <a:lnTo>
                  <a:pt x="925" y="9320"/>
                </a:lnTo>
                <a:lnTo>
                  <a:pt x="1144" y="9003"/>
                </a:lnTo>
                <a:lnTo>
                  <a:pt x="1387" y="8736"/>
                </a:lnTo>
                <a:lnTo>
                  <a:pt x="1484" y="8565"/>
                </a:lnTo>
                <a:lnTo>
                  <a:pt x="1582" y="8419"/>
                </a:lnTo>
                <a:lnTo>
                  <a:pt x="1582" y="8371"/>
                </a:lnTo>
                <a:lnTo>
                  <a:pt x="1533" y="8346"/>
                </a:lnTo>
                <a:lnTo>
                  <a:pt x="1436" y="8371"/>
                </a:lnTo>
                <a:lnTo>
                  <a:pt x="1338" y="8419"/>
                </a:lnTo>
                <a:lnTo>
                  <a:pt x="1217" y="8468"/>
                </a:lnTo>
                <a:lnTo>
                  <a:pt x="1119" y="8565"/>
                </a:lnTo>
                <a:lnTo>
                  <a:pt x="949" y="8736"/>
                </a:lnTo>
                <a:lnTo>
                  <a:pt x="827" y="8906"/>
                </a:lnTo>
                <a:lnTo>
                  <a:pt x="681" y="9052"/>
                </a:lnTo>
                <a:lnTo>
                  <a:pt x="560" y="9247"/>
                </a:lnTo>
                <a:lnTo>
                  <a:pt x="511" y="9003"/>
                </a:lnTo>
                <a:lnTo>
                  <a:pt x="535" y="8930"/>
                </a:lnTo>
                <a:lnTo>
                  <a:pt x="633" y="8760"/>
                </a:lnTo>
                <a:lnTo>
                  <a:pt x="730" y="8565"/>
                </a:lnTo>
                <a:lnTo>
                  <a:pt x="998" y="8200"/>
                </a:lnTo>
                <a:lnTo>
                  <a:pt x="1265" y="7835"/>
                </a:lnTo>
                <a:lnTo>
                  <a:pt x="1265" y="7787"/>
                </a:lnTo>
                <a:lnTo>
                  <a:pt x="1241" y="7787"/>
                </a:lnTo>
                <a:lnTo>
                  <a:pt x="1022" y="7908"/>
                </a:lnTo>
                <a:lnTo>
                  <a:pt x="852" y="8054"/>
                </a:lnTo>
                <a:lnTo>
                  <a:pt x="681" y="8200"/>
                </a:lnTo>
                <a:lnTo>
                  <a:pt x="511" y="8395"/>
                </a:lnTo>
                <a:lnTo>
                  <a:pt x="462" y="8444"/>
                </a:lnTo>
                <a:lnTo>
                  <a:pt x="487" y="8030"/>
                </a:lnTo>
                <a:lnTo>
                  <a:pt x="487" y="7981"/>
                </a:lnTo>
                <a:lnTo>
                  <a:pt x="608" y="7835"/>
                </a:lnTo>
                <a:lnTo>
                  <a:pt x="730" y="7689"/>
                </a:lnTo>
                <a:lnTo>
                  <a:pt x="852" y="7543"/>
                </a:lnTo>
                <a:lnTo>
                  <a:pt x="949" y="7373"/>
                </a:lnTo>
                <a:lnTo>
                  <a:pt x="949" y="7349"/>
                </a:lnTo>
                <a:lnTo>
                  <a:pt x="949" y="7324"/>
                </a:lnTo>
                <a:lnTo>
                  <a:pt x="900" y="7324"/>
                </a:lnTo>
                <a:lnTo>
                  <a:pt x="730" y="7446"/>
                </a:lnTo>
                <a:lnTo>
                  <a:pt x="511" y="7592"/>
                </a:lnTo>
                <a:lnTo>
                  <a:pt x="560" y="7276"/>
                </a:lnTo>
                <a:lnTo>
                  <a:pt x="608" y="6959"/>
                </a:lnTo>
                <a:lnTo>
                  <a:pt x="681" y="6643"/>
                </a:lnTo>
                <a:lnTo>
                  <a:pt x="779" y="6351"/>
                </a:lnTo>
                <a:lnTo>
                  <a:pt x="925" y="6083"/>
                </a:lnTo>
                <a:lnTo>
                  <a:pt x="1119" y="5840"/>
                </a:lnTo>
                <a:lnTo>
                  <a:pt x="1338" y="5597"/>
                </a:lnTo>
                <a:lnTo>
                  <a:pt x="1630" y="5402"/>
                </a:lnTo>
                <a:lnTo>
                  <a:pt x="1776" y="5305"/>
                </a:lnTo>
                <a:lnTo>
                  <a:pt x="1922" y="5232"/>
                </a:lnTo>
                <a:lnTo>
                  <a:pt x="2263" y="5134"/>
                </a:lnTo>
                <a:lnTo>
                  <a:pt x="2604" y="5086"/>
                </a:lnTo>
                <a:lnTo>
                  <a:pt x="2969" y="5061"/>
                </a:lnTo>
                <a:close/>
                <a:moveTo>
                  <a:pt x="15622" y="1631"/>
                </a:moveTo>
                <a:lnTo>
                  <a:pt x="15622" y="2044"/>
                </a:lnTo>
                <a:lnTo>
                  <a:pt x="15597" y="2896"/>
                </a:lnTo>
                <a:lnTo>
                  <a:pt x="15597" y="3310"/>
                </a:lnTo>
                <a:lnTo>
                  <a:pt x="15622" y="3748"/>
                </a:lnTo>
                <a:lnTo>
                  <a:pt x="15622" y="4186"/>
                </a:lnTo>
                <a:lnTo>
                  <a:pt x="15622" y="4648"/>
                </a:lnTo>
                <a:lnTo>
                  <a:pt x="15549" y="5524"/>
                </a:lnTo>
                <a:lnTo>
                  <a:pt x="15524" y="6035"/>
                </a:lnTo>
                <a:lnTo>
                  <a:pt x="15524" y="6521"/>
                </a:lnTo>
                <a:lnTo>
                  <a:pt x="15524" y="7519"/>
                </a:lnTo>
                <a:lnTo>
                  <a:pt x="15524" y="9441"/>
                </a:lnTo>
                <a:lnTo>
                  <a:pt x="15500" y="11364"/>
                </a:lnTo>
                <a:lnTo>
                  <a:pt x="15524" y="12142"/>
                </a:lnTo>
                <a:lnTo>
                  <a:pt x="15403" y="12264"/>
                </a:lnTo>
                <a:lnTo>
                  <a:pt x="15281" y="12386"/>
                </a:lnTo>
                <a:lnTo>
                  <a:pt x="15184" y="12532"/>
                </a:lnTo>
                <a:lnTo>
                  <a:pt x="15111" y="12702"/>
                </a:lnTo>
                <a:lnTo>
                  <a:pt x="14940" y="13018"/>
                </a:lnTo>
                <a:lnTo>
                  <a:pt x="14819" y="13334"/>
                </a:lnTo>
                <a:lnTo>
                  <a:pt x="14624" y="13213"/>
                </a:lnTo>
                <a:lnTo>
                  <a:pt x="14746" y="13018"/>
                </a:lnTo>
                <a:lnTo>
                  <a:pt x="14867" y="12775"/>
                </a:lnTo>
                <a:lnTo>
                  <a:pt x="15013" y="12337"/>
                </a:lnTo>
                <a:lnTo>
                  <a:pt x="15184" y="11948"/>
                </a:lnTo>
                <a:lnTo>
                  <a:pt x="15232" y="11729"/>
                </a:lnTo>
                <a:lnTo>
                  <a:pt x="15281" y="11534"/>
                </a:lnTo>
                <a:lnTo>
                  <a:pt x="15281" y="11485"/>
                </a:lnTo>
                <a:lnTo>
                  <a:pt x="15257" y="11485"/>
                </a:lnTo>
                <a:lnTo>
                  <a:pt x="15184" y="11510"/>
                </a:lnTo>
                <a:lnTo>
                  <a:pt x="15111" y="11558"/>
                </a:lnTo>
                <a:lnTo>
                  <a:pt x="15038" y="11607"/>
                </a:lnTo>
                <a:lnTo>
                  <a:pt x="14989" y="11680"/>
                </a:lnTo>
                <a:lnTo>
                  <a:pt x="14916" y="11850"/>
                </a:lnTo>
                <a:lnTo>
                  <a:pt x="14843" y="11996"/>
                </a:lnTo>
                <a:lnTo>
                  <a:pt x="14527" y="12629"/>
                </a:lnTo>
                <a:lnTo>
                  <a:pt x="14405" y="12824"/>
                </a:lnTo>
                <a:lnTo>
                  <a:pt x="14332" y="13042"/>
                </a:lnTo>
                <a:lnTo>
                  <a:pt x="14016" y="12872"/>
                </a:lnTo>
                <a:lnTo>
                  <a:pt x="14089" y="12799"/>
                </a:lnTo>
                <a:lnTo>
                  <a:pt x="14162" y="12726"/>
                </a:lnTo>
                <a:lnTo>
                  <a:pt x="14259" y="12532"/>
                </a:lnTo>
                <a:lnTo>
                  <a:pt x="14405" y="12118"/>
                </a:lnTo>
                <a:lnTo>
                  <a:pt x="14673" y="11558"/>
                </a:lnTo>
                <a:lnTo>
                  <a:pt x="14965" y="10999"/>
                </a:lnTo>
                <a:lnTo>
                  <a:pt x="14965" y="10974"/>
                </a:lnTo>
                <a:lnTo>
                  <a:pt x="14940" y="10950"/>
                </a:lnTo>
                <a:lnTo>
                  <a:pt x="14794" y="11047"/>
                </a:lnTo>
                <a:lnTo>
                  <a:pt x="14697" y="11145"/>
                </a:lnTo>
                <a:lnTo>
                  <a:pt x="14502" y="11364"/>
                </a:lnTo>
                <a:lnTo>
                  <a:pt x="14332" y="11607"/>
                </a:lnTo>
                <a:lnTo>
                  <a:pt x="14210" y="11875"/>
                </a:lnTo>
                <a:lnTo>
                  <a:pt x="13967" y="12288"/>
                </a:lnTo>
                <a:lnTo>
                  <a:pt x="13870" y="12532"/>
                </a:lnTo>
                <a:lnTo>
                  <a:pt x="13821" y="12653"/>
                </a:lnTo>
                <a:lnTo>
                  <a:pt x="13821" y="12775"/>
                </a:lnTo>
                <a:lnTo>
                  <a:pt x="13626" y="12678"/>
                </a:lnTo>
                <a:lnTo>
                  <a:pt x="13651" y="12605"/>
                </a:lnTo>
                <a:lnTo>
                  <a:pt x="13675" y="12507"/>
                </a:lnTo>
                <a:lnTo>
                  <a:pt x="13724" y="12337"/>
                </a:lnTo>
                <a:lnTo>
                  <a:pt x="13797" y="12167"/>
                </a:lnTo>
                <a:lnTo>
                  <a:pt x="13943" y="11875"/>
                </a:lnTo>
                <a:lnTo>
                  <a:pt x="14064" y="11558"/>
                </a:lnTo>
                <a:lnTo>
                  <a:pt x="14162" y="11218"/>
                </a:lnTo>
                <a:lnTo>
                  <a:pt x="14259" y="10901"/>
                </a:lnTo>
                <a:lnTo>
                  <a:pt x="14405" y="10585"/>
                </a:lnTo>
                <a:lnTo>
                  <a:pt x="14405" y="10561"/>
                </a:lnTo>
                <a:lnTo>
                  <a:pt x="14356" y="10561"/>
                </a:lnTo>
                <a:lnTo>
                  <a:pt x="14259" y="10634"/>
                </a:lnTo>
                <a:lnTo>
                  <a:pt x="14162" y="10731"/>
                </a:lnTo>
                <a:lnTo>
                  <a:pt x="13991" y="10950"/>
                </a:lnTo>
                <a:lnTo>
                  <a:pt x="13870" y="11218"/>
                </a:lnTo>
                <a:lnTo>
                  <a:pt x="13772" y="11461"/>
                </a:lnTo>
                <a:lnTo>
                  <a:pt x="13651" y="11729"/>
                </a:lnTo>
                <a:lnTo>
                  <a:pt x="13505" y="11996"/>
                </a:lnTo>
                <a:lnTo>
                  <a:pt x="13383" y="12264"/>
                </a:lnTo>
                <a:lnTo>
                  <a:pt x="13359" y="12410"/>
                </a:lnTo>
                <a:lnTo>
                  <a:pt x="13334" y="12556"/>
                </a:lnTo>
                <a:lnTo>
                  <a:pt x="12872" y="12337"/>
                </a:lnTo>
                <a:lnTo>
                  <a:pt x="12994" y="12191"/>
                </a:lnTo>
                <a:lnTo>
                  <a:pt x="13115" y="12021"/>
                </a:lnTo>
                <a:lnTo>
                  <a:pt x="13310" y="11607"/>
                </a:lnTo>
                <a:lnTo>
                  <a:pt x="13772" y="10609"/>
                </a:lnTo>
                <a:lnTo>
                  <a:pt x="13772" y="10585"/>
                </a:lnTo>
                <a:lnTo>
                  <a:pt x="13772" y="10561"/>
                </a:lnTo>
                <a:lnTo>
                  <a:pt x="13748" y="10561"/>
                </a:lnTo>
                <a:lnTo>
                  <a:pt x="13724" y="10585"/>
                </a:lnTo>
                <a:lnTo>
                  <a:pt x="13456" y="10999"/>
                </a:lnTo>
                <a:lnTo>
                  <a:pt x="13188" y="11412"/>
                </a:lnTo>
                <a:lnTo>
                  <a:pt x="12945" y="11850"/>
                </a:lnTo>
                <a:lnTo>
                  <a:pt x="12823" y="12069"/>
                </a:lnTo>
                <a:lnTo>
                  <a:pt x="12750" y="12313"/>
                </a:lnTo>
                <a:lnTo>
                  <a:pt x="12361" y="12118"/>
                </a:lnTo>
                <a:lnTo>
                  <a:pt x="12288" y="12094"/>
                </a:lnTo>
                <a:lnTo>
                  <a:pt x="12337" y="11923"/>
                </a:lnTo>
                <a:lnTo>
                  <a:pt x="12458" y="11631"/>
                </a:lnTo>
                <a:lnTo>
                  <a:pt x="12604" y="11339"/>
                </a:lnTo>
                <a:lnTo>
                  <a:pt x="12823" y="10828"/>
                </a:lnTo>
                <a:lnTo>
                  <a:pt x="12945" y="10585"/>
                </a:lnTo>
                <a:lnTo>
                  <a:pt x="13091" y="10342"/>
                </a:lnTo>
                <a:lnTo>
                  <a:pt x="13091" y="10293"/>
                </a:lnTo>
                <a:lnTo>
                  <a:pt x="13067" y="10244"/>
                </a:lnTo>
                <a:lnTo>
                  <a:pt x="12969" y="10244"/>
                </a:lnTo>
                <a:lnTo>
                  <a:pt x="12775" y="10463"/>
                </a:lnTo>
                <a:lnTo>
                  <a:pt x="12604" y="10682"/>
                </a:lnTo>
                <a:lnTo>
                  <a:pt x="12458" y="10926"/>
                </a:lnTo>
                <a:lnTo>
                  <a:pt x="12312" y="11193"/>
                </a:lnTo>
                <a:lnTo>
                  <a:pt x="12118" y="11510"/>
                </a:lnTo>
                <a:lnTo>
                  <a:pt x="12020" y="11729"/>
                </a:lnTo>
                <a:lnTo>
                  <a:pt x="11947" y="11923"/>
                </a:lnTo>
                <a:lnTo>
                  <a:pt x="11655" y="11802"/>
                </a:lnTo>
                <a:lnTo>
                  <a:pt x="11728" y="11631"/>
                </a:lnTo>
                <a:lnTo>
                  <a:pt x="11777" y="11461"/>
                </a:lnTo>
                <a:lnTo>
                  <a:pt x="11874" y="11145"/>
                </a:lnTo>
                <a:lnTo>
                  <a:pt x="12118" y="10658"/>
                </a:lnTo>
                <a:lnTo>
                  <a:pt x="12239" y="10415"/>
                </a:lnTo>
                <a:lnTo>
                  <a:pt x="12385" y="10196"/>
                </a:lnTo>
                <a:lnTo>
                  <a:pt x="12410" y="10171"/>
                </a:lnTo>
                <a:lnTo>
                  <a:pt x="12385" y="10147"/>
                </a:lnTo>
                <a:lnTo>
                  <a:pt x="12361" y="10123"/>
                </a:lnTo>
                <a:lnTo>
                  <a:pt x="12312" y="10147"/>
                </a:lnTo>
                <a:lnTo>
                  <a:pt x="12142" y="10342"/>
                </a:lnTo>
                <a:lnTo>
                  <a:pt x="11972" y="10561"/>
                </a:lnTo>
                <a:lnTo>
                  <a:pt x="11826" y="10780"/>
                </a:lnTo>
                <a:lnTo>
                  <a:pt x="11704" y="11023"/>
                </a:lnTo>
                <a:lnTo>
                  <a:pt x="11534" y="11339"/>
                </a:lnTo>
                <a:lnTo>
                  <a:pt x="11461" y="11510"/>
                </a:lnTo>
                <a:lnTo>
                  <a:pt x="11436" y="11704"/>
                </a:lnTo>
                <a:lnTo>
                  <a:pt x="10974" y="11510"/>
                </a:lnTo>
                <a:lnTo>
                  <a:pt x="11120" y="11120"/>
                </a:lnTo>
                <a:lnTo>
                  <a:pt x="11315" y="10755"/>
                </a:lnTo>
                <a:lnTo>
                  <a:pt x="11534" y="10317"/>
                </a:lnTo>
                <a:lnTo>
                  <a:pt x="11655" y="10123"/>
                </a:lnTo>
                <a:lnTo>
                  <a:pt x="11801" y="9928"/>
                </a:lnTo>
                <a:lnTo>
                  <a:pt x="11801" y="9904"/>
                </a:lnTo>
                <a:lnTo>
                  <a:pt x="11680" y="9952"/>
                </a:lnTo>
                <a:lnTo>
                  <a:pt x="11582" y="10001"/>
                </a:lnTo>
                <a:lnTo>
                  <a:pt x="11485" y="10074"/>
                </a:lnTo>
                <a:lnTo>
                  <a:pt x="11412" y="10171"/>
                </a:lnTo>
                <a:lnTo>
                  <a:pt x="11266" y="10366"/>
                </a:lnTo>
                <a:lnTo>
                  <a:pt x="11144" y="10561"/>
                </a:lnTo>
                <a:lnTo>
                  <a:pt x="10877" y="10974"/>
                </a:lnTo>
                <a:lnTo>
                  <a:pt x="10755" y="11193"/>
                </a:lnTo>
                <a:lnTo>
                  <a:pt x="10706" y="11315"/>
                </a:lnTo>
                <a:lnTo>
                  <a:pt x="10682" y="11437"/>
                </a:lnTo>
                <a:lnTo>
                  <a:pt x="10633" y="11412"/>
                </a:lnTo>
                <a:lnTo>
                  <a:pt x="10244" y="11315"/>
                </a:lnTo>
                <a:lnTo>
                  <a:pt x="10366" y="11023"/>
                </a:lnTo>
                <a:lnTo>
                  <a:pt x="10487" y="10731"/>
                </a:lnTo>
                <a:lnTo>
                  <a:pt x="10731" y="10244"/>
                </a:lnTo>
                <a:lnTo>
                  <a:pt x="10974" y="9782"/>
                </a:lnTo>
                <a:lnTo>
                  <a:pt x="10974" y="9758"/>
                </a:lnTo>
                <a:lnTo>
                  <a:pt x="10950" y="9758"/>
                </a:lnTo>
                <a:lnTo>
                  <a:pt x="10779" y="9928"/>
                </a:lnTo>
                <a:lnTo>
                  <a:pt x="10609" y="10123"/>
                </a:lnTo>
                <a:lnTo>
                  <a:pt x="10487" y="10317"/>
                </a:lnTo>
                <a:lnTo>
                  <a:pt x="10341" y="10536"/>
                </a:lnTo>
                <a:lnTo>
                  <a:pt x="10147" y="10877"/>
                </a:lnTo>
                <a:lnTo>
                  <a:pt x="10049" y="11072"/>
                </a:lnTo>
                <a:lnTo>
                  <a:pt x="9976" y="11266"/>
                </a:lnTo>
                <a:lnTo>
                  <a:pt x="9441" y="11169"/>
                </a:lnTo>
                <a:lnTo>
                  <a:pt x="9611" y="10828"/>
                </a:lnTo>
                <a:lnTo>
                  <a:pt x="9806" y="10463"/>
                </a:lnTo>
                <a:lnTo>
                  <a:pt x="9903" y="10269"/>
                </a:lnTo>
                <a:lnTo>
                  <a:pt x="9903" y="10171"/>
                </a:lnTo>
                <a:lnTo>
                  <a:pt x="9903" y="10074"/>
                </a:lnTo>
                <a:lnTo>
                  <a:pt x="9903" y="10050"/>
                </a:lnTo>
                <a:lnTo>
                  <a:pt x="9879" y="10050"/>
                </a:lnTo>
                <a:lnTo>
                  <a:pt x="9782" y="10098"/>
                </a:lnTo>
                <a:lnTo>
                  <a:pt x="9709" y="10147"/>
                </a:lnTo>
                <a:lnTo>
                  <a:pt x="9563" y="10317"/>
                </a:lnTo>
                <a:lnTo>
                  <a:pt x="9441" y="10488"/>
                </a:lnTo>
                <a:lnTo>
                  <a:pt x="9344" y="10658"/>
                </a:lnTo>
                <a:lnTo>
                  <a:pt x="9198" y="10877"/>
                </a:lnTo>
                <a:lnTo>
                  <a:pt x="9149" y="10999"/>
                </a:lnTo>
                <a:lnTo>
                  <a:pt x="9076" y="11120"/>
                </a:lnTo>
                <a:lnTo>
                  <a:pt x="8930" y="11072"/>
                </a:lnTo>
                <a:lnTo>
                  <a:pt x="8492" y="10974"/>
                </a:lnTo>
                <a:lnTo>
                  <a:pt x="8638" y="10731"/>
                </a:lnTo>
                <a:lnTo>
                  <a:pt x="8930" y="10244"/>
                </a:lnTo>
                <a:lnTo>
                  <a:pt x="9100" y="10025"/>
                </a:lnTo>
                <a:lnTo>
                  <a:pt x="9246" y="9782"/>
                </a:lnTo>
                <a:lnTo>
                  <a:pt x="9271" y="9758"/>
                </a:lnTo>
                <a:lnTo>
                  <a:pt x="9271" y="9733"/>
                </a:lnTo>
                <a:lnTo>
                  <a:pt x="9222" y="9733"/>
                </a:lnTo>
                <a:lnTo>
                  <a:pt x="9027" y="9879"/>
                </a:lnTo>
                <a:lnTo>
                  <a:pt x="8857" y="10025"/>
                </a:lnTo>
                <a:lnTo>
                  <a:pt x="8687" y="10196"/>
                </a:lnTo>
                <a:lnTo>
                  <a:pt x="8565" y="10390"/>
                </a:lnTo>
                <a:lnTo>
                  <a:pt x="8370" y="10634"/>
                </a:lnTo>
                <a:lnTo>
                  <a:pt x="8273" y="10780"/>
                </a:lnTo>
                <a:lnTo>
                  <a:pt x="8200" y="10926"/>
                </a:lnTo>
                <a:lnTo>
                  <a:pt x="7932" y="10853"/>
                </a:lnTo>
                <a:lnTo>
                  <a:pt x="8078" y="10536"/>
                </a:lnTo>
                <a:lnTo>
                  <a:pt x="8273" y="10220"/>
                </a:lnTo>
                <a:lnTo>
                  <a:pt x="8370" y="10074"/>
                </a:lnTo>
                <a:lnTo>
                  <a:pt x="8492" y="9952"/>
                </a:lnTo>
                <a:lnTo>
                  <a:pt x="8492" y="9928"/>
                </a:lnTo>
                <a:lnTo>
                  <a:pt x="8492" y="9904"/>
                </a:lnTo>
                <a:lnTo>
                  <a:pt x="8468" y="9879"/>
                </a:lnTo>
                <a:lnTo>
                  <a:pt x="8443" y="9904"/>
                </a:lnTo>
                <a:lnTo>
                  <a:pt x="8273" y="9977"/>
                </a:lnTo>
                <a:lnTo>
                  <a:pt x="8127" y="10074"/>
                </a:lnTo>
                <a:lnTo>
                  <a:pt x="8005" y="10196"/>
                </a:lnTo>
                <a:lnTo>
                  <a:pt x="7884" y="10342"/>
                </a:lnTo>
                <a:lnTo>
                  <a:pt x="7738" y="10561"/>
                </a:lnTo>
                <a:lnTo>
                  <a:pt x="7616" y="10804"/>
                </a:lnTo>
                <a:lnTo>
                  <a:pt x="7300" y="10731"/>
                </a:lnTo>
                <a:lnTo>
                  <a:pt x="7397" y="10561"/>
                </a:lnTo>
                <a:lnTo>
                  <a:pt x="7495" y="10390"/>
                </a:lnTo>
                <a:lnTo>
                  <a:pt x="7641" y="10123"/>
                </a:lnTo>
                <a:lnTo>
                  <a:pt x="7714" y="9977"/>
                </a:lnTo>
                <a:lnTo>
                  <a:pt x="7714" y="9831"/>
                </a:lnTo>
                <a:lnTo>
                  <a:pt x="7689" y="9831"/>
                </a:lnTo>
                <a:lnTo>
                  <a:pt x="7592" y="9904"/>
                </a:lnTo>
                <a:lnTo>
                  <a:pt x="7470" y="10025"/>
                </a:lnTo>
                <a:lnTo>
                  <a:pt x="7324" y="10293"/>
                </a:lnTo>
                <a:lnTo>
                  <a:pt x="7178" y="10488"/>
                </a:lnTo>
                <a:lnTo>
                  <a:pt x="7105" y="10585"/>
                </a:lnTo>
                <a:lnTo>
                  <a:pt x="7057" y="10682"/>
                </a:lnTo>
                <a:lnTo>
                  <a:pt x="6643" y="10585"/>
                </a:lnTo>
                <a:lnTo>
                  <a:pt x="6692" y="10488"/>
                </a:lnTo>
                <a:lnTo>
                  <a:pt x="6789" y="10293"/>
                </a:lnTo>
                <a:lnTo>
                  <a:pt x="6886" y="10074"/>
                </a:lnTo>
                <a:lnTo>
                  <a:pt x="7057" y="9636"/>
                </a:lnTo>
                <a:lnTo>
                  <a:pt x="7057" y="9612"/>
                </a:lnTo>
                <a:lnTo>
                  <a:pt x="7032" y="9587"/>
                </a:lnTo>
                <a:lnTo>
                  <a:pt x="7008" y="9612"/>
                </a:lnTo>
                <a:lnTo>
                  <a:pt x="6765" y="9904"/>
                </a:lnTo>
                <a:lnTo>
                  <a:pt x="6521" y="10196"/>
                </a:lnTo>
                <a:lnTo>
                  <a:pt x="6400" y="10342"/>
                </a:lnTo>
                <a:lnTo>
                  <a:pt x="6254" y="10512"/>
                </a:lnTo>
                <a:lnTo>
                  <a:pt x="5816" y="10463"/>
                </a:lnTo>
                <a:lnTo>
                  <a:pt x="5889" y="10244"/>
                </a:lnTo>
                <a:lnTo>
                  <a:pt x="6010" y="10050"/>
                </a:lnTo>
                <a:lnTo>
                  <a:pt x="6205" y="9806"/>
                </a:lnTo>
                <a:lnTo>
                  <a:pt x="6278" y="9685"/>
                </a:lnTo>
                <a:lnTo>
                  <a:pt x="6302" y="9612"/>
                </a:lnTo>
                <a:lnTo>
                  <a:pt x="6327" y="9539"/>
                </a:lnTo>
                <a:lnTo>
                  <a:pt x="6302" y="9514"/>
                </a:lnTo>
                <a:lnTo>
                  <a:pt x="6205" y="9514"/>
                </a:lnTo>
                <a:lnTo>
                  <a:pt x="6132" y="9539"/>
                </a:lnTo>
                <a:lnTo>
                  <a:pt x="5986" y="9660"/>
                </a:lnTo>
                <a:lnTo>
                  <a:pt x="5864" y="9782"/>
                </a:lnTo>
                <a:lnTo>
                  <a:pt x="5767" y="9928"/>
                </a:lnTo>
                <a:lnTo>
                  <a:pt x="5597" y="10171"/>
                </a:lnTo>
                <a:lnTo>
                  <a:pt x="5524" y="10293"/>
                </a:lnTo>
                <a:lnTo>
                  <a:pt x="5475" y="10439"/>
                </a:lnTo>
                <a:lnTo>
                  <a:pt x="5256" y="10463"/>
                </a:lnTo>
                <a:lnTo>
                  <a:pt x="5061" y="10488"/>
                </a:lnTo>
                <a:lnTo>
                  <a:pt x="5183" y="10220"/>
                </a:lnTo>
                <a:lnTo>
                  <a:pt x="5378" y="9855"/>
                </a:lnTo>
                <a:lnTo>
                  <a:pt x="5475" y="9660"/>
                </a:lnTo>
                <a:lnTo>
                  <a:pt x="5597" y="9490"/>
                </a:lnTo>
                <a:lnTo>
                  <a:pt x="5378" y="9636"/>
                </a:lnTo>
                <a:lnTo>
                  <a:pt x="5183" y="9806"/>
                </a:lnTo>
                <a:lnTo>
                  <a:pt x="4988" y="10025"/>
                </a:lnTo>
                <a:lnTo>
                  <a:pt x="4818" y="10244"/>
                </a:lnTo>
                <a:lnTo>
                  <a:pt x="4818" y="8979"/>
                </a:lnTo>
                <a:lnTo>
                  <a:pt x="4794" y="7714"/>
                </a:lnTo>
                <a:lnTo>
                  <a:pt x="4794" y="6254"/>
                </a:lnTo>
                <a:lnTo>
                  <a:pt x="4794" y="5718"/>
                </a:lnTo>
                <a:lnTo>
                  <a:pt x="4794" y="5426"/>
                </a:lnTo>
                <a:lnTo>
                  <a:pt x="4769" y="5159"/>
                </a:lnTo>
                <a:lnTo>
                  <a:pt x="5086" y="5159"/>
                </a:lnTo>
                <a:lnTo>
                  <a:pt x="5986" y="5134"/>
                </a:lnTo>
                <a:lnTo>
                  <a:pt x="6886" y="5086"/>
                </a:lnTo>
                <a:lnTo>
                  <a:pt x="7349" y="5037"/>
                </a:lnTo>
                <a:lnTo>
                  <a:pt x="7835" y="4988"/>
                </a:lnTo>
                <a:lnTo>
                  <a:pt x="8297" y="4916"/>
                </a:lnTo>
                <a:lnTo>
                  <a:pt x="8784" y="4843"/>
                </a:lnTo>
                <a:lnTo>
                  <a:pt x="9709" y="4624"/>
                </a:lnTo>
                <a:lnTo>
                  <a:pt x="10633" y="4356"/>
                </a:lnTo>
                <a:lnTo>
                  <a:pt x="11071" y="4210"/>
                </a:lnTo>
                <a:lnTo>
                  <a:pt x="11509" y="4040"/>
                </a:lnTo>
                <a:lnTo>
                  <a:pt x="11923" y="3869"/>
                </a:lnTo>
                <a:lnTo>
                  <a:pt x="12361" y="3675"/>
                </a:lnTo>
                <a:lnTo>
                  <a:pt x="13188" y="3261"/>
                </a:lnTo>
                <a:lnTo>
                  <a:pt x="14016" y="2823"/>
                </a:lnTo>
                <a:lnTo>
                  <a:pt x="14308" y="2653"/>
                </a:lnTo>
                <a:lnTo>
                  <a:pt x="14575" y="2458"/>
                </a:lnTo>
                <a:lnTo>
                  <a:pt x="15111" y="2044"/>
                </a:lnTo>
                <a:lnTo>
                  <a:pt x="15354" y="1850"/>
                </a:lnTo>
                <a:lnTo>
                  <a:pt x="15500" y="1752"/>
                </a:lnTo>
                <a:lnTo>
                  <a:pt x="15622" y="1631"/>
                </a:lnTo>
                <a:close/>
                <a:moveTo>
                  <a:pt x="15524" y="12605"/>
                </a:moveTo>
                <a:lnTo>
                  <a:pt x="15549" y="13164"/>
                </a:lnTo>
                <a:lnTo>
                  <a:pt x="15476" y="13164"/>
                </a:lnTo>
                <a:lnTo>
                  <a:pt x="15427" y="13213"/>
                </a:lnTo>
                <a:lnTo>
                  <a:pt x="15305" y="13286"/>
                </a:lnTo>
                <a:lnTo>
                  <a:pt x="15232" y="13432"/>
                </a:lnTo>
                <a:lnTo>
                  <a:pt x="15135" y="13578"/>
                </a:lnTo>
                <a:lnTo>
                  <a:pt x="15111" y="13529"/>
                </a:lnTo>
                <a:lnTo>
                  <a:pt x="15257" y="13213"/>
                </a:lnTo>
                <a:lnTo>
                  <a:pt x="15403" y="12872"/>
                </a:lnTo>
                <a:lnTo>
                  <a:pt x="15524" y="12605"/>
                </a:lnTo>
                <a:close/>
                <a:moveTo>
                  <a:pt x="15549" y="13359"/>
                </a:moveTo>
                <a:lnTo>
                  <a:pt x="15573" y="13943"/>
                </a:lnTo>
                <a:lnTo>
                  <a:pt x="15354" y="13748"/>
                </a:lnTo>
                <a:lnTo>
                  <a:pt x="15451" y="13553"/>
                </a:lnTo>
                <a:lnTo>
                  <a:pt x="15549" y="13359"/>
                </a:lnTo>
                <a:close/>
                <a:moveTo>
                  <a:pt x="16692" y="463"/>
                </a:moveTo>
                <a:lnTo>
                  <a:pt x="16789" y="487"/>
                </a:lnTo>
                <a:lnTo>
                  <a:pt x="16862" y="536"/>
                </a:lnTo>
                <a:lnTo>
                  <a:pt x="16935" y="633"/>
                </a:lnTo>
                <a:lnTo>
                  <a:pt x="16984" y="730"/>
                </a:lnTo>
                <a:lnTo>
                  <a:pt x="17033" y="852"/>
                </a:lnTo>
                <a:lnTo>
                  <a:pt x="17081" y="1047"/>
                </a:lnTo>
                <a:lnTo>
                  <a:pt x="17130" y="1314"/>
                </a:lnTo>
                <a:lnTo>
                  <a:pt x="17154" y="1582"/>
                </a:lnTo>
                <a:lnTo>
                  <a:pt x="17179" y="2142"/>
                </a:lnTo>
                <a:lnTo>
                  <a:pt x="17106" y="3237"/>
                </a:lnTo>
                <a:lnTo>
                  <a:pt x="17081" y="4380"/>
                </a:lnTo>
                <a:lnTo>
                  <a:pt x="17081" y="5499"/>
                </a:lnTo>
                <a:lnTo>
                  <a:pt x="17154" y="7738"/>
                </a:lnTo>
                <a:lnTo>
                  <a:pt x="17203" y="9928"/>
                </a:lnTo>
                <a:lnTo>
                  <a:pt x="17203" y="12094"/>
                </a:lnTo>
                <a:lnTo>
                  <a:pt x="17179" y="13213"/>
                </a:lnTo>
                <a:lnTo>
                  <a:pt x="17130" y="13748"/>
                </a:lnTo>
                <a:lnTo>
                  <a:pt x="17081" y="14283"/>
                </a:lnTo>
                <a:lnTo>
                  <a:pt x="17033" y="14502"/>
                </a:lnTo>
                <a:lnTo>
                  <a:pt x="16984" y="14746"/>
                </a:lnTo>
                <a:lnTo>
                  <a:pt x="16935" y="14867"/>
                </a:lnTo>
                <a:lnTo>
                  <a:pt x="16887" y="14965"/>
                </a:lnTo>
                <a:lnTo>
                  <a:pt x="16814" y="15038"/>
                </a:lnTo>
                <a:lnTo>
                  <a:pt x="16716" y="15111"/>
                </a:lnTo>
                <a:lnTo>
                  <a:pt x="16643" y="15111"/>
                </a:lnTo>
                <a:lnTo>
                  <a:pt x="16570" y="15086"/>
                </a:lnTo>
                <a:lnTo>
                  <a:pt x="16449" y="15038"/>
                </a:lnTo>
                <a:lnTo>
                  <a:pt x="16327" y="14916"/>
                </a:lnTo>
                <a:lnTo>
                  <a:pt x="16205" y="14794"/>
                </a:lnTo>
                <a:lnTo>
                  <a:pt x="16205" y="13991"/>
                </a:lnTo>
                <a:lnTo>
                  <a:pt x="16181" y="13188"/>
                </a:lnTo>
                <a:lnTo>
                  <a:pt x="16132" y="12361"/>
                </a:lnTo>
                <a:lnTo>
                  <a:pt x="16132" y="11558"/>
                </a:lnTo>
                <a:lnTo>
                  <a:pt x="16132" y="9636"/>
                </a:lnTo>
                <a:lnTo>
                  <a:pt x="16132" y="7714"/>
                </a:lnTo>
                <a:lnTo>
                  <a:pt x="16132" y="6789"/>
                </a:lnTo>
                <a:lnTo>
                  <a:pt x="16132" y="6327"/>
                </a:lnTo>
                <a:lnTo>
                  <a:pt x="16132" y="5864"/>
                </a:lnTo>
                <a:lnTo>
                  <a:pt x="16205" y="4988"/>
                </a:lnTo>
                <a:lnTo>
                  <a:pt x="16230" y="4551"/>
                </a:lnTo>
                <a:lnTo>
                  <a:pt x="16205" y="4113"/>
                </a:lnTo>
                <a:lnTo>
                  <a:pt x="16181" y="3237"/>
                </a:lnTo>
                <a:lnTo>
                  <a:pt x="16157" y="2799"/>
                </a:lnTo>
                <a:lnTo>
                  <a:pt x="16181" y="2361"/>
                </a:lnTo>
                <a:lnTo>
                  <a:pt x="16205" y="1558"/>
                </a:lnTo>
                <a:lnTo>
                  <a:pt x="16181" y="1144"/>
                </a:lnTo>
                <a:lnTo>
                  <a:pt x="16181" y="755"/>
                </a:lnTo>
                <a:lnTo>
                  <a:pt x="16254" y="657"/>
                </a:lnTo>
                <a:lnTo>
                  <a:pt x="16351" y="584"/>
                </a:lnTo>
                <a:lnTo>
                  <a:pt x="16570" y="487"/>
                </a:lnTo>
                <a:lnTo>
                  <a:pt x="16692" y="463"/>
                </a:lnTo>
                <a:close/>
                <a:moveTo>
                  <a:pt x="5597" y="10950"/>
                </a:moveTo>
                <a:lnTo>
                  <a:pt x="5597" y="11023"/>
                </a:lnTo>
                <a:lnTo>
                  <a:pt x="5621" y="11096"/>
                </a:lnTo>
                <a:lnTo>
                  <a:pt x="5694" y="11218"/>
                </a:lnTo>
                <a:lnTo>
                  <a:pt x="5743" y="11364"/>
                </a:lnTo>
                <a:lnTo>
                  <a:pt x="5767" y="11704"/>
                </a:lnTo>
                <a:lnTo>
                  <a:pt x="5791" y="12045"/>
                </a:lnTo>
                <a:lnTo>
                  <a:pt x="5816" y="12215"/>
                </a:lnTo>
                <a:lnTo>
                  <a:pt x="5840" y="12361"/>
                </a:lnTo>
                <a:lnTo>
                  <a:pt x="5864" y="12483"/>
                </a:lnTo>
                <a:lnTo>
                  <a:pt x="5548" y="12459"/>
                </a:lnTo>
                <a:lnTo>
                  <a:pt x="5207" y="12483"/>
                </a:lnTo>
                <a:lnTo>
                  <a:pt x="4988" y="12507"/>
                </a:lnTo>
                <a:lnTo>
                  <a:pt x="4745" y="12532"/>
                </a:lnTo>
                <a:lnTo>
                  <a:pt x="4502" y="12605"/>
                </a:lnTo>
                <a:lnTo>
                  <a:pt x="4404" y="12653"/>
                </a:lnTo>
                <a:lnTo>
                  <a:pt x="4307" y="12702"/>
                </a:lnTo>
                <a:lnTo>
                  <a:pt x="4258" y="12775"/>
                </a:lnTo>
                <a:lnTo>
                  <a:pt x="4210" y="12848"/>
                </a:lnTo>
                <a:lnTo>
                  <a:pt x="4210" y="12945"/>
                </a:lnTo>
                <a:lnTo>
                  <a:pt x="4258" y="13018"/>
                </a:lnTo>
                <a:lnTo>
                  <a:pt x="4356" y="13067"/>
                </a:lnTo>
                <a:lnTo>
                  <a:pt x="4453" y="13115"/>
                </a:lnTo>
                <a:lnTo>
                  <a:pt x="4623" y="13164"/>
                </a:lnTo>
                <a:lnTo>
                  <a:pt x="4842" y="13188"/>
                </a:lnTo>
                <a:lnTo>
                  <a:pt x="5037" y="13188"/>
                </a:lnTo>
                <a:lnTo>
                  <a:pt x="5475" y="13140"/>
                </a:lnTo>
                <a:lnTo>
                  <a:pt x="5670" y="13140"/>
                </a:lnTo>
                <a:lnTo>
                  <a:pt x="5864" y="13188"/>
                </a:lnTo>
                <a:lnTo>
                  <a:pt x="6035" y="13188"/>
                </a:lnTo>
                <a:lnTo>
                  <a:pt x="6205" y="13967"/>
                </a:lnTo>
                <a:lnTo>
                  <a:pt x="5572" y="13991"/>
                </a:lnTo>
                <a:lnTo>
                  <a:pt x="5183" y="13991"/>
                </a:lnTo>
                <a:lnTo>
                  <a:pt x="4988" y="14040"/>
                </a:lnTo>
                <a:lnTo>
                  <a:pt x="4891" y="14064"/>
                </a:lnTo>
                <a:lnTo>
                  <a:pt x="4794" y="14113"/>
                </a:lnTo>
                <a:lnTo>
                  <a:pt x="4745" y="14186"/>
                </a:lnTo>
                <a:lnTo>
                  <a:pt x="4696" y="14283"/>
                </a:lnTo>
                <a:lnTo>
                  <a:pt x="4696" y="14381"/>
                </a:lnTo>
                <a:lnTo>
                  <a:pt x="4721" y="14429"/>
                </a:lnTo>
                <a:lnTo>
                  <a:pt x="4769" y="14454"/>
                </a:lnTo>
                <a:lnTo>
                  <a:pt x="4915" y="14575"/>
                </a:lnTo>
                <a:lnTo>
                  <a:pt x="5110" y="14624"/>
                </a:lnTo>
                <a:lnTo>
                  <a:pt x="5305" y="14673"/>
                </a:lnTo>
                <a:lnTo>
                  <a:pt x="5499" y="14697"/>
                </a:lnTo>
                <a:lnTo>
                  <a:pt x="6327" y="14697"/>
                </a:lnTo>
                <a:lnTo>
                  <a:pt x="6473" y="15378"/>
                </a:lnTo>
                <a:lnTo>
                  <a:pt x="6010" y="15403"/>
                </a:lnTo>
                <a:lnTo>
                  <a:pt x="5645" y="15403"/>
                </a:lnTo>
                <a:lnTo>
                  <a:pt x="5475" y="15427"/>
                </a:lnTo>
                <a:lnTo>
                  <a:pt x="5305" y="15500"/>
                </a:lnTo>
                <a:lnTo>
                  <a:pt x="5256" y="15549"/>
                </a:lnTo>
                <a:lnTo>
                  <a:pt x="5207" y="15597"/>
                </a:lnTo>
                <a:lnTo>
                  <a:pt x="5183" y="15670"/>
                </a:lnTo>
                <a:lnTo>
                  <a:pt x="5183" y="15743"/>
                </a:lnTo>
                <a:lnTo>
                  <a:pt x="5183" y="15816"/>
                </a:lnTo>
                <a:lnTo>
                  <a:pt x="5207" y="15889"/>
                </a:lnTo>
                <a:lnTo>
                  <a:pt x="5256" y="15938"/>
                </a:lnTo>
                <a:lnTo>
                  <a:pt x="5305" y="15987"/>
                </a:lnTo>
                <a:lnTo>
                  <a:pt x="5475" y="16035"/>
                </a:lnTo>
                <a:lnTo>
                  <a:pt x="5645" y="16060"/>
                </a:lnTo>
                <a:lnTo>
                  <a:pt x="6010" y="16084"/>
                </a:lnTo>
                <a:lnTo>
                  <a:pt x="6278" y="16108"/>
                </a:lnTo>
                <a:lnTo>
                  <a:pt x="6448" y="16108"/>
                </a:lnTo>
                <a:lnTo>
                  <a:pt x="6570" y="16084"/>
                </a:lnTo>
                <a:lnTo>
                  <a:pt x="6619" y="16400"/>
                </a:lnTo>
                <a:lnTo>
                  <a:pt x="6643" y="16692"/>
                </a:lnTo>
                <a:lnTo>
                  <a:pt x="6619" y="16838"/>
                </a:lnTo>
                <a:lnTo>
                  <a:pt x="6594" y="16960"/>
                </a:lnTo>
                <a:lnTo>
                  <a:pt x="6521" y="17057"/>
                </a:lnTo>
                <a:lnTo>
                  <a:pt x="6424" y="17130"/>
                </a:lnTo>
                <a:lnTo>
                  <a:pt x="6327" y="17179"/>
                </a:lnTo>
                <a:lnTo>
                  <a:pt x="6205" y="17228"/>
                </a:lnTo>
                <a:lnTo>
                  <a:pt x="5913" y="17252"/>
                </a:lnTo>
                <a:lnTo>
                  <a:pt x="5597" y="17228"/>
                </a:lnTo>
                <a:lnTo>
                  <a:pt x="5305" y="17203"/>
                </a:lnTo>
                <a:lnTo>
                  <a:pt x="4794" y="17130"/>
                </a:lnTo>
                <a:lnTo>
                  <a:pt x="4575" y="17155"/>
                </a:lnTo>
                <a:lnTo>
                  <a:pt x="4307" y="17179"/>
                </a:lnTo>
                <a:lnTo>
                  <a:pt x="4064" y="17203"/>
                </a:lnTo>
                <a:lnTo>
                  <a:pt x="3796" y="17228"/>
                </a:lnTo>
                <a:lnTo>
                  <a:pt x="3553" y="17228"/>
                </a:lnTo>
                <a:lnTo>
                  <a:pt x="3455" y="17203"/>
                </a:lnTo>
                <a:lnTo>
                  <a:pt x="3358" y="17155"/>
                </a:lnTo>
                <a:lnTo>
                  <a:pt x="3261" y="17106"/>
                </a:lnTo>
                <a:lnTo>
                  <a:pt x="3163" y="17033"/>
                </a:lnTo>
                <a:lnTo>
                  <a:pt x="3115" y="16936"/>
                </a:lnTo>
                <a:lnTo>
                  <a:pt x="3042" y="16790"/>
                </a:lnTo>
                <a:lnTo>
                  <a:pt x="2969" y="16571"/>
                </a:lnTo>
                <a:lnTo>
                  <a:pt x="2920" y="16327"/>
                </a:lnTo>
                <a:lnTo>
                  <a:pt x="2847" y="15816"/>
                </a:lnTo>
                <a:lnTo>
                  <a:pt x="2750" y="14819"/>
                </a:lnTo>
                <a:lnTo>
                  <a:pt x="2725" y="14308"/>
                </a:lnTo>
                <a:lnTo>
                  <a:pt x="2677" y="13797"/>
                </a:lnTo>
                <a:lnTo>
                  <a:pt x="2652" y="13286"/>
                </a:lnTo>
                <a:lnTo>
                  <a:pt x="2628" y="12775"/>
                </a:lnTo>
                <a:lnTo>
                  <a:pt x="2506" y="11923"/>
                </a:lnTo>
                <a:lnTo>
                  <a:pt x="2385" y="11047"/>
                </a:lnTo>
                <a:lnTo>
                  <a:pt x="2385" y="11047"/>
                </a:lnTo>
                <a:lnTo>
                  <a:pt x="2823" y="11072"/>
                </a:lnTo>
                <a:lnTo>
                  <a:pt x="3090" y="11072"/>
                </a:lnTo>
                <a:lnTo>
                  <a:pt x="3358" y="11047"/>
                </a:lnTo>
                <a:lnTo>
                  <a:pt x="3407" y="11047"/>
                </a:lnTo>
                <a:lnTo>
                  <a:pt x="3504" y="11023"/>
                </a:lnTo>
                <a:lnTo>
                  <a:pt x="4064" y="10974"/>
                </a:lnTo>
                <a:lnTo>
                  <a:pt x="4331" y="10974"/>
                </a:lnTo>
                <a:lnTo>
                  <a:pt x="4599" y="10999"/>
                </a:lnTo>
                <a:lnTo>
                  <a:pt x="4623" y="11023"/>
                </a:lnTo>
                <a:lnTo>
                  <a:pt x="4672" y="11072"/>
                </a:lnTo>
                <a:lnTo>
                  <a:pt x="4745" y="11096"/>
                </a:lnTo>
                <a:lnTo>
                  <a:pt x="4818" y="11072"/>
                </a:lnTo>
                <a:lnTo>
                  <a:pt x="4867" y="11023"/>
                </a:lnTo>
                <a:lnTo>
                  <a:pt x="4891" y="10974"/>
                </a:lnTo>
                <a:lnTo>
                  <a:pt x="5597" y="10950"/>
                </a:lnTo>
                <a:close/>
                <a:moveTo>
                  <a:pt x="16546" y="0"/>
                </a:moveTo>
                <a:lnTo>
                  <a:pt x="16400" y="49"/>
                </a:lnTo>
                <a:lnTo>
                  <a:pt x="16278" y="122"/>
                </a:lnTo>
                <a:lnTo>
                  <a:pt x="16157" y="195"/>
                </a:lnTo>
                <a:lnTo>
                  <a:pt x="16035" y="292"/>
                </a:lnTo>
                <a:lnTo>
                  <a:pt x="15962" y="414"/>
                </a:lnTo>
                <a:lnTo>
                  <a:pt x="15889" y="414"/>
                </a:lnTo>
                <a:lnTo>
                  <a:pt x="15840" y="438"/>
                </a:lnTo>
                <a:lnTo>
                  <a:pt x="15792" y="487"/>
                </a:lnTo>
                <a:lnTo>
                  <a:pt x="15768" y="560"/>
                </a:lnTo>
                <a:lnTo>
                  <a:pt x="15695" y="803"/>
                </a:lnTo>
                <a:lnTo>
                  <a:pt x="15670" y="1071"/>
                </a:lnTo>
                <a:lnTo>
                  <a:pt x="15597" y="1047"/>
                </a:lnTo>
                <a:lnTo>
                  <a:pt x="15524" y="1071"/>
                </a:lnTo>
                <a:lnTo>
                  <a:pt x="15451" y="1095"/>
                </a:lnTo>
                <a:lnTo>
                  <a:pt x="15403" y="1168"/>
                </a:lnTo>
                <a:lnTo>
                  <a:pt x="15354" y="1266"/>
                </a:lnTo>
                <a:lnTo>
                  <a:pt x="15281" y="1339"/>
                </a:lnTo>
                <a:lnTo>
                  <a:pt x="15111" y="1485"/>
                </a:lnTo>
                <a:lnTo>
                  <a:pt x="14770" y="1728"/>
                </a:lnTo>
                <a:lnTo>
                  <a:pt x="14283" y="2093"/>
                </a:lnTo>
                <a:lnTo>
                  <a:pt x="14040" y="2288"/>
                </a:lnTo>
                <a:lnTo>
                  <a:pt x="13772" y="2434"/>
                </a:lnTo>
                <a:lnTo>
                  <a:pt x="13018" y="2847"/>
                </a:lnTo>
                <a:lnTo>
                  <a:pt x="12264" y="3237"/>
                </a:lnTo>
                <a:lnTo>
                  <a:pt x="11485" y="3577"/>
                </a:lnTo>
                <a:lnTo>
                  <a:pt x="11071" y="3723"/>
                </a:lnTo>
                <a:lnTo>
                  <a:pt x="10682" y="3869"/>
                </a:lnTo>
                <a:lnTo>
                  <a:pt x="9830" y="4137"/>
                </a:lnTo>
                <a:lnTo>
                  <a:pt x="8979" y="4356"/>
                </a:lnTo>
                <a:lnTo>
                  <a:pt x="8103" y="4526"/>
                </a:lnTo>
                <a:lnTo>
                  <a:pt x="7665" y="4575"/>
                </a:lnTo>
                <a:lnTo>
                  <a:pt x="7227" y="4624"/>
                </a:lnTo>
                <a:lnTo>
                  <a:pt x="6570" y="4672"/>
                </a:lnTo>
                <a:lnTo>
                  <a:pt x="5913" y="4697"/>
                </a:lnTo>
                <a:lnTo>
                  <a:pt x="5256" y="4721"/>
                </a:lnTo>
                <a:lnTo>
                  <a:pt x="4623" y="4745"/>
                </a:lnTo>
                <a:lnTo>
                  <a:pt x="4429" y="4697"/>
                </a:lnTo>
                <a:lnTo>
                  <a:pt x="4234" y="4672"/>
                </a:lnTo>
                <a:lnTo>
                  <a:pt x="3869" y="4624"/>
                </a:lnTo>
                <a:lnTo>
                  <a:pt x="3480" y="4648"/>
                </a:lnTo>
                <a:lnTo>
                  <a:pt x="3090" y="4648"/>
                </a:lnTo>
                <a:lnTo>
                  <a:pt x="2652" y="4672"/>
                </a:lnTo>
                <a:lnTo>
                  <a:pt x="2214" y="4721"/>
                </a:lnTo>
                <a:lnTo>
                  <a:pt x="1995" y="4770"/>
                </a:lnTo>
                <a:lnTo>
                  <a:pt x="1801" y="4818"/>
                </a:lnTo>
                <a:lnTo>
                  <a:pt x="1582" y="4916"/>
                </a:lnTo>
                <a:lnTo>
                  <a:pt x="1387" y="5013"/>
                </a:lnTo>
                <a:lnTo>
                  <a:pt x="1192" y="5110"/>
                </a:lnTo>
                <a:lnTo>
                  <a:pt x="1046" y="5232"/>
                </a:lnTo>
                <a:lnTo>
                  <a:pt x="876" y="5378"/>
                </a:lnTo>
                <a:lnTo>
                  <a:pt x="754" y="5524"/>
                </a:lnTo>
                <a:lnTo>
                  <a:pt x="633" y="5670"/>
                </a:lnTo>
                <a:lnTo>
                  <a:pt x="535" y="5840"/>
                </a:lnTo>
                <a:lnTo>
                  <a:pt x="365" y="6205"/>
                </a:lnTo>
                <a:lnTo>
                  <a:pt x="243" y="6570"/>
                </a:lnTo>
                <a:lnTo>
                  <a:pt x="146" y="6959"/>
                </a:lnTo>
                <a:lnTo>
                  <a:pt x="73" y="7373"/>
                </a:lnTo>
                <a:lnTo>
                  <a:pt x="49" y="7762"/>
                </a:lnTo>
                <a:lnTo>
                  <a:pt x="0" y="8200"/>
                </a:lnTo>
                <a:lnTo>
                  <a:pt x="0" y="8614"/>
                </a:lnTo>
                <a:lnTo>
                  <a:pt x="49" y="9028"/>
                </a:lnTo>
                <a:lnTo>
                  <a:pt x="146" y="9417"/>
                </a:lnTo>
                <a:lnTo>
                  <a:pt x="195" y="9612"/>
                </a:lnTo>
                <a:lnTo>
                  <a:pt x="292" y="9806"/>
                </a:lnTo>
                <a:lnTo>
                  <a:pt x="389" y="9977"/>
                </a:lnTo>
                <a:lnTo>
                  <a:pt x="487" y="10147"/>
                </a:lnTo>
                <a:lnTo>
                  <a:pt x="633" y="10293"/>
                </a:lnTo>
                <a:lnTo>
                  <a:pt x="779" y="10439"/>
                </a:lnTo>
                <a:lnTo>
                  <a:pt x="949" y="10585"/>
                </a:lnTo>
                <a:lnTo>
                  <a:pt x="1144" y="10707"/>
                </a:lnTo>
                <a:lnTo>
                  <a:pt x="1363" y="10804"/>
                </a:lnTo>
                <a:lnTo>
                  <a:pt x="1582" y="10901"/>
                </a:lnTo>
                <a:lnTo>
                  <a:pt x="1825" y="10950"/>
                </a:lnTo>
                <a:lnTo>
                  <a:pt x="2068" y="10999"/>
                </a:lnTo>
                <a:lnTo>
                  <a:pt x="2044" y="11242"/>
                </a:lnTo>
                <a:lnTo>
                  <a:pt x="2020" y="11510"/>
                </a:lnTo>
                <a:lnTo>
                  <a:pt x="2044" y="11777"/>
                </a:lnTo>
                <a:lnTo>
                  <a:pt x="2068" y="12021"/>
                </a:lnTo>
                <a:lnTo>
                  <a:pt x="2166" y="12556"/>
                </a:lnTo>
                <a:lnTo>
                  <a:pt x="2190" y="12824"/>
                </a:lnTo>
                <a:lnTo>
                  <a:pt x="2214" y="13067"/>
                </a:lnTo>
                <a:lnTo>
                  <a:pt x="2287" y="14478"/>
                </a:lnTo>
                <a:lnTo>
                  <a:pt x="2336" y="15184"/>
                </a:lnTo>
                <a:lnTo>
                  <a:pt x="2409" y="15914"/>
                </a:lnTo>
                <a:lnTo>
                  <a:pt x="2458" y="16327"/>
                </a:lnTo>
                <a:lnTo>
                  <a:pt x="2506" y="16741"/>
                </a:lnTo>
                <a:lnTo>
                  <a:pt x="2555" y="16960"/>
                </a:lnTo>
                <a:lnTo>
                  <a:pt x="2628" y="17155"/>
                </a:lnTo>
                <a:lnTo>
                  <a:pt x="2725" y="17325"/>
                </a:lnTo>
                <a:lnTo>
                  <a:pt x="2871" y="17495"/>
                </a:lnTo>
                <a:lnTo>
                  <a:pt x="2993" y="17593"/>
                </a:lnTo>
                <a:lnTo>
                  <a:pt x="3090" y="17641"/>
                </a:lnTo>
                <a:lnTo>
                  <a:pt x="3212" y="17714"/>
                </a:lnTo>
                <a:lnTo>
                  <a:pt x="3334" y="17739"/>
                </a:lnTo>
                <a:lnTo>
                  <a:pt x="3601" y="17763"/>
                </a:lnTo>
                <a:lnTo>
                  <a:pt x="3893" y="17763"/>
                </a:lnTo>
                <a:lnTo>
                  <a:pt x="4429" y="17690"/>
                </a:lnTo>
                <a:lnTo>
                  <a:pt x="4696" y="17666"/>
                </a:lnTo>
                <a:lnTo>
                  <a:pt x="4964" y="17666"/>
                </a:lnTo>
                <a:lnTo>
                  <a:pt x="5475" y="17714"/>
                </a:lnTo>
                <a:lnTo>
                  <a:pt x="5743" y="17739"/>
                </a:lnTo>
                <a:lnTo>
                  <a:pt x="6010" y="17763"/>
                </a:lnTo>
                <a:lnTo>
                  <a:pt x="6278" y="17739"/>
                </a:lnTo>
                <a:lnTo>
                  <a:pt x="6521" y="17690"/>
                </a:lnTo>
                <a:lnTo>
                  <a:pt x="6619" y="17641"/>
                </a:lnTo>
                <a:lnTo>
                  <a:pt x="6740" y="17568"/>
                </a:lnTo>
                <a:lnTo>
                  <a:pt x="6838" y="17495"/>
                </a:lnTo>
                <a:lnTo>
                  <a:pt x="6935" y="17398"/>
                </a:lnTo>
                <a:lnTo>
                  <a:pt x="7008" y="17301"/>
                </a:lnTo>
                <a:lnTo>
                  <a:pt x="7057" y="17179"/>
                </a:lnTo>
                <a:lnTo>
                  <a:pt x="7130" y="16960"/>
                </a:lnTo>
                <a:lnTo>
                  <a:pt x="7154" y="16717"/>
                </a:lnTo>
                <a:lnTo>
                  <a:pt x="7154" y="16449"/>
                </a:lnTo>
                <a:lnTo>
                  <a:pt x="7130" y="16181"/>
                </a:lnTo>
                <a:lnTo>
                  <a:pt x="7081" y="15938"/>
                </a:lnTo>
                <a:lnTo>
                  <a:pt x="6984" y="15451"/>
                </a:lnTo>
                <a:lnTo>
                  <a:pt x="6886" y="14770"/>
                </a:lnTo>
                <a:lnTo>
                  <a:pt x="6765" y="14089"/>
                </a:lnTo>
                <a:lnTo>
                  <a:pt x="6497" y="12726"/>
                </a:lnTo>
                <a:lnTo>
                  <a:pt x="6351" y="12167"/>
                </a:lnTo>
                <a:lnTo>
                  <a:pt x="6302" y="11875"/>
                </a:lnTo>
                <a:lnTo>
                  <a:pt x="6254" y="11583"/>
                </a:lnTo>
                <a:lnTo>
                  <a:pt x="6229" y="11291"/>
                </a:lnTo>
                <a:lnTo>
                  <a:pt x="6205" y="11120"/>
                </a:lnTo>
                <a:lnTo>
                  <a:pt x="6181" y="10974"/>
                </a:lnTo>
                <a:lnTo>
                  <a:pt x="6789" y="11096"/>
                </a:lnTo>
                <a:lnTo>
                  <a:pt x="7397" y="11218"/>
                </a:lnTo>
                <a:lnTo>
                  <a:pt x="10341" y="11826"/>
                </a:lnTo>
                <a:lnTo>
                  <a:pt x="10560" y="11875"/>
                </a:lnTo>
                <a:lnTo>
                  <a:pt x="10755" y="11923"/>
                </a:lnTo>
                <a:lnTo>
                  <a:pt x="11169" y="12094"/>
                </a:lnTo>
                <a:lnTo>
                  <a:pt x="11972" y="12459"/>
                </a:lnTo>
                <a:lnTo>
                  <a:pt x="13456" y="13115"/>
                </a:lnTo>
                <a:lnTo>
                  <a:pt x="14040" y="13407"/>
                </a:lnTo>
                <a:lnTo>
                  <a:pt x="14332" y="13553"/>
                </a:lnTo>
                <a:lnTo>
                  <a:pt x="14624" y="13748"/>
                </a:lnTo>
                <a:lnTo>
                  <a:pt x="14892" y="13943"/>
                </a:lnTo>
                <a:lnTo>
                  <a:pt x="15135" y="14162"/>
                </a:lnTo>
                <a:lnTo>
                  <a:pt x="15354" y="14381"/>
                </a:lnTo>
                <a:lnTo>
                  <a:pt x="15549" y="14648"/>
                </a:lnTo>
                <a:lnTo>
                  <a:pt x="15622" y="14721"/>
                </a:lnTo>
                <a:lnTo>
                  <a:pt x="15622" y="14940"/>
                </a:lnTo>
                <a:lnTo>
                  <a:pt x="15646" y="15062"/>
                </a:lnTo>
                <a:lnTo>
                  <a:pt x="15695" y="15159"/>
                </a:lnTo>
                <a:lnTo>
                  <a:pt x="15792" y="15208"/>
                </a:lnTo>
                <a:lnTo>
                  <a:pt x="15889" y="15232"/>
                </a:lnTo>
                <a:lnTo>
                  <a:pt x="16084" y="15427"/>
                </a:lnTo>
                <a:lnTo>
                  <a:pt x="16205" y="15500"/>
                </a:lnTo>
                <a:lnTo>
                  <a:pt x="16303" y="15573"/>
                </a:lnTo>
                <a:lnTo>
                  <a:pt x="16449" y="15622"/>
                </a:lnTo>
                <a:lnTo>
                  <a:pt x="16570" y="15646"/>
                </a:lnTo>
                <a:lnTo>
                  <a:pt x="16716" y="15670"/>
                </a:lnTo>
                <a:lnTo>
                  <a:pt x="16862" y="15646"/>
                </a:lnTo>
                <a:lnTo>
                  <a:pt x="16984" y="15622"/>
                </a:lnTo>
                <a:lnTo>
                  <a:pt x="17081" y="15573"/>
                </a:lnTo>
                <a:lnTo>
                  <a:pt x="17179" y="15500"/>
                </a:lnTo>
                <a:lnTo>
                  <a:pt x="17276" y="15427"/>
                </a:lnTo>
                <a:lnTo>
                  <a:pt x="17349" y="15330"/>
                </a:lnTo>
                <a:lnTo>
                  <a:pt x="17398" y="15232"/>
                </a:lnTo>
                <a:lnTo>
                  <a:pt x="17495" y="14989"/>
                </a:lnTo>
                <a:lnTo>
                  <a:pt x="17568" y="14721"/>
                </a:lnTo>
                <a:lnTo>
                  <a:pt x="17617" y="14478"/>
                </a:lnTo>
                <a:lnTo>
                  <a:pt x="17690" y="14016"/>
                </a:lnTo>
                <a:lnTo>
                  <a:pt x="17714" y="13651"/>
                </a:lnTo>
                <a:lnTo>
                  <a:pt x="17738" y="13261"/>
                </a:lnTo>
                <a:lnTo>
                  <a:pt x="17763" y="12507"/>
                </a:lnTo>
                <a:lnTo>
                  <a:pt x="17714" y="10974"/>
                </a:lnTo>
                <a:lnTo>
                  <a:pt x="17714" y="10123"/>
                </a:lnTo>
                <a:lnTo>
                  <a:pt x="17860" y="10098"/>
                </a:lnTo>
                <a:lnTo>
                  <a:pt x="17982" y="10001"/>
                </a:lnTo>
                <a:lnTo>
                  <a:pt x="18128" y="9904"/>
                </a:lnTo>
                <a:lnTo>
                  <a:pt x="18249" y="9782"/>
                </a:lnTo>
                <a:lnTo>
                  <a:pt x="18493" y="9514"/>
                </a:lnTo>
                <a:lnTo>
                  <a:pt x="18687" y="9271"/>
                </a:lnTo>
                <a:lnTo>
                  <a:pt x="18785" y="9101"/>
                </a:lnTo>
                <a:lnTo>
                  <a:pt x="18858" y="8906"/>
                </a:lnTo>
                <a:lnTo>
                  <a:pt x="18906" y="8711"/>
                </a:lnTo>
                <a:lnTo>
                  <a:pt x="18931" y="8517"/>
                </a:lnTo>
                <a:lnTo>
                  <a:pt x="18955" y="8103"/>
                </a:lnTo>
                <a:lnTo>
                  <a:pt x="18955" y="7714"/>
                </a:lnTo>
                <a:lnTo>
                  <a:pt x="18931" y="7373"/>
                </a:lnTo>
                <a:lnTo>
                  <a:pt x="18858" y="7057"/>
                </a:lnTo>
                <a:lnTo>
                  <a:pt x="18760" y="6740"/>
                </a:lnTo>
                <a:lnTo>
                  <a:pt x="18614" y="6448"/>
                </a:lnTo>
                <a:lnTo>
                  <a:pt x="18541" y="6327"/>
                </a:lnTo>
                <a:lnTo>
                  <a:pt x="18420" y="6205"/>
                </a:lnTo>
                <a:lnTo>
                  <a:pt x="18322" y="6083"/>
                </a:lnTo>
                <a:lnTo>
                  <a:pt x="18201" y="5986"/>
                </a:lnTo>
                <a:lnTo>
                  <a:pt x="18055" y="5889"/>
                </a:lnTo>
                <a:lnTo>
                  <a:pt x="17909" y="5840"/>
                </a:lnTo>
                <a:lnTo>
                  <a:pt x="17763" y="5767"/>
                </a:lnTo>
                <a:lnTo>
                  <a:pt x="17592" y="5743"/>
                </a:lnTo>
                <a:lnTo>
                  <a:pt x="17568" y="4697"/>
                </a:lnTo>
                <a:lnTo>
                  <a:pt x="17592" y="3942"/>
                </a:lnTo>
                <a:lnTo>
                  <a:pt x="17617" y="3164"/>
                </a:lnTo>
                <a:lnTo>
                  <a:pt x="17641" y="2409"/>
                </a:lnTo>
                <a:lnTo>
                  <a:pt x="17641" y="1631"/>
                </a:lnTo>
                <a:lnTo>
                  <a:pt x="17617" y="1193"/>
                </a:lnTo>
                <a:lnTo>
                  <a:pt x="17592" y="949"/>
                </a:lnTo>
                <a:lnTo>
                  <a:pt x="17519" y="730"/>
                </a:lnTo>
                <a:lnTo>
                  <a:pt x="17446" y="511"/>
                </a:lnTo>
                <a:lnTo>
                  <a:pt x="17325" y="317"/>
                </a:lnTo>
                <a:lnTo>
                  <a:pt x="17252" y="219"/>
                </a:lnTo>
                <a:lnTo>
                  <a:pt x="17179" y="146"/>
                </a:lnTo>
                <a:lnTo>
                  <a:pt x="17081" y="98"/>
                </a:lnTo>
                <a:lnTo>
                  <a:pt x="16984" y="49"/>
                </a:lnTo>
                <a:lnTo>
                  <a:pt x="16838" y="0"/>
                </a:ln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3" name="Picture 2" descr="Business woman hands together">
            <a:extLst>
              <a:ext uri="{FF2B5EF4-FFF2-40B4-BE49-F238E27FC236}">
                <a16:creationId xmlns:a16="http://schemas.microsoft.com/office/drawing/2014/main" id="{354E35F7-39D5-4826-ACFD-72E2FBF08BE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1957" y="1006978"/>
            <a:ext cx="2864736" cy="88481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289140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Shape 3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" name="Google Shape;338;p37"/>
          <p:cNvSpPr/>
          <p:nvPr/>
        </p:nvSpPr>
        <p:spPr>
          <a:xfrm rot="10800000">
            <a:off x="-464461" y="562467"/>
            <a:ext cx="3167200" cy="3167200"/>
          </a:xfrm>
          <a:prstGeom prst="chord">
            <a:avLst>
              <a:gd name="adj1" fmla="val 2673960"/>
              <a:gd name="adj2" fmla="val 18921779"/>
            </a:avLst>
          </a:prstGeom>
          <a:solidFill>
            <a:srgbClr val="FFF0ED">
              <a:alpha val="29049"/>
            </a:srgb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1867"/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E09CD543-951B-4736-B71D-77D31AC4A73F}"/>
              </a:ext>
            </a:extLst>
          </p:cNvPr>
          <p:cNvGrpSpPr/>
          <p:nvPr/>
        </p:nvGrpSpPr>
        <p:grpSpPr>
          <a:xfrm>
            <a:off x="4311510" y="3899155"/>
            <a:ext cx="4729613" cy="1053502"/>
            <a:chOff x="4443275" y="3730896"/>
            <a:chExt cx="4729613" cy="1053502"/>
          </a:xfrm>
        </p:grpSpPr>
        <p:sp>
          <p:nvSpPr>
            <p:cNvPr id="33" name="Google Shape;251;p31">
              <a:extLst>
                <a:ext uri="{FF2B5EF4-FFF2-40B4-BE49-F238E27FC236}">
                  <a16:creationId xmlns:a16="http://schemas.microsoft.com/office/drawing/2014/main" id="{A22B01C1-60DB-4EC6-8414-F7D2E4DB4254}"/>
                </a:ext>
              </a:extLst>
            </p:cNvPr>
            <p:cNvSpPr/>
            <p:nvPr/>
          </p:nvSpPr>
          <p:spPr>
            <a:xfrm rot="5398215">
              <a:off x="6281331" y="1892840"/>
              <a:ext cx="1053502" cy="4729613"/>
            </a:xfrm>
            <a:prstGeom prst="roundRect">
              <a:avLst>
                <a:gd name="adj" fmla="val 50000"/>
              </a:avLst>
            </a:pr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600" b="1"/>
            </a:p>
          </p:txBody>
        </p:sp>
        <p:sp>
          <p:nvSpPr>
            <p:cNvPr id="34" name="Google Shape;253;p31">
              <a:extLst>
                <a:ext uri="{FF2B5EF4-FFF2-40B4-BE49-F238E27FC236}">
                  <a16:creationId xmlns:a16="http://schemas.microsoft.com/office/drawing/2014/main" id="{375FFA3F-9033-4782-A60D-F33225AE282E}"/>
                </a:ext>
              </a:extLst>
            </p:cNvPr>
            <p:cNvSpPr txBox="1"/>
            <p:nvPr/>
          </p:nvSpPr>
          <p:spPr>
            <a:xfrm rot="21598215">
              <a:off x="4932371" y="3888841"/>
              <a:ext cx="3642581" cy="73761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2400" b="1" dirty="0">
                  <a:solidFill>
                    <a:schemeClr val="dk1"/>
                  </a:solidFill>
                  <a:latin typeface="Playfair Display Regular"/>
                  <a:ea typeface="Playfair Display Regular"/>
                  <a:cs typeface="Playfair Display Regular"/>
                  <a:sym typeface="Playfair Display Regular"/>
                </a:rPr>
                <a:t>Teamworker (TW)</a:t>
              </a:r>
              <a:endParaRPr sz="2400" b="1" dirty="0">
                <a:solidFill>
                  <a:schemeClr val="dk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endParaRPr>
            </a:p>
          </p:txBody>
        </p:sp>
        <p:sp>
          <p:nvSpPr>
            <p:cNvPr id="35" name="Google Shape;669;p50">
              <a:extLst>
                <a:ext uri="{FF2B5EF4-FFF2-40B4-BE49-F238E27FC236}">
                  <a16:creationId xmlns:a16="http://schemas.microsoft.com/office/drawing/2014/main" id="{6017B1B7-E8F8-48E6-B505-E90FC81637B1}"/>
                </a:ext>
              </a:extLst>
            </p:cNvPr>
            <p:cNvSpPr/>
            <p:nvPr/>
          </p:nvSpPr>
          <p:spPr>
            <a:xfrm>
              <a:off x="4643636" y="3893509"/>
              <a:ext cx="605453" cy="681905"/>
            </a:xfrm>
            <a:custGeom>
              <a:avLst/>
              <a:gdLst/>
              <a:ahLst/>
              <a:cxnLst/>
              <a:rect l="l" t="t" r="r" b="b"/>
              <a:pathLst>
                <a:path w="17204" h="15890" extrusionOk="0">
                  <a:moveTo>
                    <a:pt x="1241" y="6108"/>
                  </a:moveTo>
                  <a:lnTo>
                    <a:pt x="1022" y="6376"/>
                  </a:lnTo>
                  <a:lnTo>
                    <a:pt x="852" y="6644"/>
                  </a:lnTo>
                  <a:lnTo>
                    <a:pt x="755" y="6765"/>
                  </a:lnTo>
                  <a:lnTo>
                    <a:pt x="730" y="6425"/>
                  </a:lnTo>
                  <a:lnTo>
                    <a:pt x="682" y="6108"/>
                  </a:lnTo>
                  <a:close/>
                  <a:moveTo>
                    <a:pt x="3188" y="6181"/>
                  </a:moveTo>
                  <a:lnTo>
                    <a:pt x="3918" y="6206"/>
                  </a:lnTo>
                  <a:lnTo>
                    <a:pt x="3772" y="6327"/>
                  </a:lnTo>
                  <a:lnTo>
                    <a:pt x="3626" y="6498"/>
                  </a:lnTo>
                  <a:lnTo>
                    <a:pt x="3382" y="6814"/>
                  </a:lnTo>
                  <a:lnTo>
                    <a:pt x="3236" y="7009"/>
                  </a:lnTo>
                  <a:lnTo>
                    <a:pt x="3115" y="6936"/>
                  </a:lnTo>
                  <a:lnTo>
                    <a:pt x="2969" y="6911"/>
                  </a:lnTo>
                  <a:lnTo>
                    <a:pt x="2896" y="6887"/>
                  </a:lnTo>
                  <a:lnTo>
                    <a:pt x="2798" y="6863"/>
                  </a:lnTo>
                  <a:lnTo>
                    <a:pt x="2725" y="6863"/>
                  </a:lnTo>
                  <a:lnTo>
                    <a:pt x="2969" y="6546"/>
                  </a:lnTo>
                  <a:lnTo>
                    <a:pt x="3188" y="6230"/>
                  </a:lnTo>
                  <a:lnTo>
                    <a:pt x="3188" y="6181"/>
                  </a:lnTo>
                  <a:close/>
                  <a:moveTo>
                    <a:pt x="4112" y="6206"/>
                  </a:moveTo>
                  <a:lnTo>
                    <a:pt x="4064" y="6376"/>
                  </a:lnTo>
                  <a:lnTo>
                    <a:pt x="4039" y="6546"/>
                  </a:lnTo>
                  <a:lnTo>
                    <a:pt x="4039" y="6863"/>
                  </a:lnTo>
                  <a:lnTo>
                    <a:pt x="3991" y="7398"/>
                  </a:lnTo>
                  <a:lnTo>
                    <a:pt x="3796" y="7617"/>
                  </a:lnTo>
                  <a:lnTo>
                    <a:pt x="3626" y="7860"/>
                  </a:lnTo>
                  <a:lnTo>
                    <a:pt x="3650" y="7714"/>
                  </a:lnTo>
                  <a:lnTo>
                    <a:pt x="3650" y="7568"/>
                  </a:lnTo>
                  <a:lnTo>
                    <a:pt x="3626" y="7447"/>
                  </a:lnTo>
                  <a:lnTo>
                    <a:pt x="3577" y="7325"/>
                  </a:lnTo>
                  <a:lnTo>
                    <a:pt x="3504" y="7203"/>
                  </a:lnTo>
                  <a:lnTo>
                    <a:pt x="3820" y="6717"/>
                  </a:lnTo>
                  <a:lnTo>
                    <a:pt x="3966" y="6473"/>
                  </a:lnTo>
                  <a:lnTo>
                    <a:pt x="4088" y="6206"/>
                  </a:lnTo>
                  <a:close/>
                  <a:moveTo>
                    <a:pt x="2701" y="7301"/>
                  </a:moveTo>
                  <a:lnTo>
                    <a:pt x="2750" y="7325"/>
                  </a:lnTo>
                  <a:lnTo>
                    <a:pt x="2823" y="7325"/>
                  </a:lnTo>
                  <a:lnTo>
                    <a:pt x="2969" y="7374"/>
                  </a:lnTo>
                  <a:lnTo>
                    <a:pt x="3090" y="7447"/>
                  </a:lnTo>
                  <a:lnTo>
                    <a:pt x="3163" y="7568"/>
                  </a:lnTo>
                  <a:lnTo>
                    <a:pt x="3188" y="7690"/>
                  </a:lnTo>
                  <a:lnTo>
                    <a:pt x="3188" y="7836"/>
                  </a:lnTo>
                  <a:lnTo>
                    <a:pt x="3139" y="7982"/>
                  </a:lnTo>
                  <a:lnTo>
                    <a:pt x="3042" y="8104"/>
                  </a:lnTo>
                  <a:lnTo>
                    <a:pt x="2920" y="8201"/>
                  </a:lnTo>
                  <a:lnTo>
                    <a:pt x="2847" y="8225"/>
                  </a:lnTo>
                  <a:lnTo>
                    <a:pt x="2774" y="8250"/>
                  </a:lnTo>
                  <a:lnTo>
                    <a:pt x="2677" y="8225"/>
                  </a:lnTo>
                  <a:lnTo>
                    <a:pt x="2604" y="8201"/>
                  </a:lnTo>
                  <a:lnTo>
                    <a:pt x="2531" y="8152"/>
                  </a:lnTo>
                  <a:lnTo>
                    <a:pt x="2482" y="8079"/>
                  </a:lnTo>
                  <a:lnTo>
                    <a:pt x="2433" y="8031"/>
                  </a:lnTo>
                  <a:lnTo>
                    <a:pt x="2409" y="7958"/>
                  </a:lnTo>
                  <a:lnTo>
                    <a:pt x="2385" y="7836"/>
                  </a:lnTo>
                  <a:lnTo>
                    <a:pt x="2385" y="7714"/>
                  </a:lnTo>
                  <a:lnTo>
                    <a:pt x="2433" y="7593"/>
                  </a:lnTo>
                  <a:lnTo>
                    <a:pt x="2482" y="7495"/>
                  </a:lnTo>
                  <a:lnTo>
                    <a:pt x="2579" y="7374"/>
                  </a:lnTo>
                  <a:lnTo>
                    <a:pt x="2701" y="7301"/>
                  </a:lnTo>
                  <a:close/>
                  <a:moveTo>
                    <a:pt x="1582" y="6133"/>
                  </a:moveTo>
                  <a:lnTo>
                    <a:pt x="1898" y="6157"/>
                  </a:lnTo>
                  <a:lnTo>
                    <a:pt x="2239" y="6157"/>
                  </a:lnTo>
                  <a:lnTo>
                    <a:pt x="3042" y="6181"/>
                  </a:lnTo>
                  <a:lnTo>
                    <a:pt x="2823" y="6303"/>
                  </a:lnTo>
                  <a:lnTo>
                    <a:pt x="2628" y="6473"/>
                  </a:lnTo>
                  <a:lnTo>
                    <a:pt x="2458" y="6692"/>
                  </a:lnTo>
                  <a:lnTo>
                    <a:pt x="2287" y="6911"/>
                  </a:lnTo>
                  <a:lnTo>
                    <a:pt x="1995" y="7398"/>
                  </a:lnTo>
                  <a:lnTo>
                    <a:pt x="1728" y="7836"/>
                  </a:lnTo>
                  <a:lnTo>
                    <a:pt x="1485" y="8225"/>
                  </a:lnTo>
                  <a:lnTo>
                    <a:pt x="1193" y="8639"/>
                  </a:lnTo>
                  <a:lnTo>
                    <a:pt x="925" y="9053"/>
                  </a:lnTo>
                  <a:lnTo>
                    <a:pt x="657" y="9466"/>
                  </a:lnTo>
                  <a:lnTo>
                    <a:pt x="633" y="8639"/>
                  </a:lnTo>
                  <a:lnTo>
                    <a:pt x="755" y="8566"/>
                  </a:lnTo>
                  <a:lnTo>
                    <a:pt x="852" y="8469"/>
                  </a:lnTo>
                  <a:lnTo>
                    <a:pt x="1047" y="8225"/>
                  </a:lnTo>
                  <a:lnTo>
                    <a:pt x="1193" y="7982"/>
                  </a:lnTo>
                  <a:lnTo>
                    <a:pt x="1314" y="7714"/>
                  </a:lnTo>
                  <a:lnTo>
                    <a:pt x="1436" y="7544"/>
                  </a:lnTo>
                  <a:lnTo>
                    <a:pt x="1582" y="7349"/>
                  </a:lnTo>
                  <a:lnTo>
                    <a:pt x="1874" y="6984"/>
                  </a:lnTo>
                  <a:lnTo>
                    <a:pt x="1995" y="6790"/>
                  </a:lnTo>
                  <a:lnTo>
                    <a:pt x="2141" y="6619"/>
                  </a:lnTo>
                  <a:lnTo>
                    <a:pt x="2239" y="6425"/>
                  </a:lnTo>
                  <a:lnTo>
                    <a:pt x="2312" y="6206"/>
                  </a:lnTo>
                  <a:lnTo>
                    <a:pt x="2312" y="6181"/>
                  </a:lnTo>
                  <a:lnTo>
                    <a:pt x="2287" y="6181"/>
                  </a:lnTo>
                  <a:lnTo>
                    <a:pt x="2117" y="6279"/>
                  </a:lnTo>
                  <a:lnTo>
                    <a:pt x="1971" y="6400"/>
                  </a:lnTo>
                  <a:lnTo>
                    <a:pt x="1825" y="6546"/>
                  </a:lnTo>
                  <a:lnTo>
                    <a:pt x="1703" y="6692"/>
                  </a:lnTo>
                  <a:lnTo>
                    <a:pt x="1460" y="7009"/>
                  </a:lnTo>
                  <a:lnTo>
                    <a:pt x="1217" y="7325"/>
                  </a:lnTo>
                  <a:lnTo>
                    <a:pt x="925" y="7714"/>
                  </a:lnTo>
                  <a:lnTo>
                    <a:pt x="657" y="8152"/>
                  </a:lnTo>
                  <a:lnTo>
                    <a:pt x="657" y="8128"/>
                  </a:lnTo>
                  <a:lnTo>
                    <a:pt x="730" y="7398"/>
                  </a:lnTo>
                  <a:lnTo>
                    <a:pt x="828" y="7276"/>
                  </a:lnTo>
                  <a:lnTo>
                    <a:pt x="901" y="7130"/>
                  </a:lnTo>
                  <a:lnTo>
                    <a:pt x="1047" y="6887"/>
                  </a:lnTo>
                  <a:lnTo>
                    <a:pt x="1339" y="6522"/>
                  </a:lnTo>
                  <a:lnTo>
                    <a:pt x="1460" y="6327"/>
                  </a:lnTo>
                  <a:lnTo>
                    <a:pt x="1582" y="6133"/>
                  </a:lnTo>
                  <a:close/>
                  <a:moveTo>
                    <a:pt x="1971" y="7982"/>
                  </a:moveTo>
                  <a:lnTo>
                    <a:pt x="1995" y="8104"/>
                  </a:lnTo>
                  <a:lnTo>
                    <a:pt x="2044" y="8225"/>
                  </a:lnTo>
                  <a:lnTo>
                    <a:pt x="2117" y="8323"/>
                  </a:lnTo>
                  <a:lnTo>
                    <a:pt x="2190" y="8396"/>
                  </a:lnTo>
                  <a:lnTo>
                    <a:pt x="1533" y="9369"/>
                  </a:lnTo>
                  <a:lnTo>
                    <a:pt x="682" y="10658"/>
                  </a:lnTo>
                  <a:lnTo>
                    <a:pt x="682" y="10512"/>
                  </a:lnTo>
                  <a:lnTo>
                    <a:pt x="657" y="10123"/>
                  </a:lnTo>
                  <a:lnTo>
                    <a:pt x="1241" y="9150"/>
                  </a:lnTo>
                  <a:lnTo>
                    <a:pt x="1849" y="8201"/>
                  </a:lnTo>
                  <a:lnTo>
                    <a:pt x="1971" y="7982"/>
                  </a:lnTo>
                  <a:close/>
                  <a:moveTo>
                    <a:pt x="3188" y="8566"/>
                  </a:moveTo>
                  <a:lnTo>
                    <a:pt x="2312" y="9928"/>
                  </a:lnTo>
                  <a:lnTo>
                    <a:pt x="1436" y="11242"/>
                  </a:lnTo>
                  <a:lnTo>
                    <a:pt x="1047" y="11753"/>
                  </a:lnTo>
                  <a:lnTo>
                    <a:pt x="828" y="11997"/>
                  </a:lnTo>
                  <a:lnTo>
                    <a:pt x="657" y="12264"/>
                  </a:lnTo>
                  <a:lnTo>
                    <a:pt x="657" y="11242"/>
                  </a:lnTo>
                  <a:lnTo>
                    <a:pt x="974" y="10780"/>
                  </a:lnTo>
                  <a:lnTo>
                    <a:pt x="1922" y="9369"/>
                  </a:lnTo>
                  <a:lnTo>
                    <a:pt x="2458" y="8590"/>
                  </a:lnTo>
                  <a:lnTo>
                    <a:pt x="2579" y="8639"/>
                  </a:lnTo>
                  <a:lnTo>
                    <a:pt x="2725" y="8663"/>
                  </a:lnTo>
                  <a:lnTo>
                    <a:pt x="2871" y="8663"/>
                  </a:lnTo>
                  <a:lnTo>
                    <a:pt x="2993" y="8639"/>
                  </a:lnTo>
                  <a:lnTo>
                    <a:pt x="3090" y="8615"/>
                  </a:lnTo>
                  <a:lnTo>
                    <a:pt x="3188" y="8566"/>
                  </a:lnTo>
                  <a:close/>
                  <a:moveTo>
                    <a:pt x="3991" y="7787"/>
                  </a:moveTo>
                  <a:lnTo>
                    <a:pt x="3991" y="8834"/>
                  </a:lnTo>
                  <a:lnTo>
                    <a:pt x="3820" y="8980"/>
                  </a:lnTo>
                  <a:lnTo>
                    <a:pt x="3650" y="9174"/>
                  </a:lnTo>
                  <a:lnTo>
                    <a:pt x="3358" y="9588"/>
                  </a:lnTo>
                  <a:lnTo>
                    <a:pt x="2823" y="10342"/>
                  </a:lnTo>
                  <a:lnTo>
                    <a:pt x="2555" y="10707"/>
                  </a:lnTo>
                  <a:lnTo>
                    <a:pt x="2287" y="11096"/>
                  </a:lnTo>
                  <a:lnTo>
                    <a:pt x="1436" y="12143"/>
                  </a:lnTo>
                  <a:lnTo>
                    <a:pt x="1022" y="12654"/>
                  </a:lnTo>
                  <a:lnTo>
                    <a:pt x="633" y="13189"/>
                  </a:lnTo>
                  <a:lnTo>
                    <a:pt x="633" y="12946"/>
                  </a:lnTo>
                  <a:lnTo>
                    <a:pt x="633" y="12775"/>
                  </a:lnTo>
                  <a:lnTo>
                    <a:pt x="755" y="12654"/>
                  </a:lnTo>
                  <a:lnTo>
                    <a:pt x="876" y="12532"/>
                  </a:lnTo>
                  <a:lnTo>
                    <a:pt x="1120" y="12264"/>
                  </a:lnTo>
                  <a:lnTo>
                    <a:pt x="1509" y="11680"/>
                  </a:lnTo>
                  <a:lnTo>
                    <a:pt x="2020" y="10975"/>
                  </a:lnTo>
                  <a:lnTo>
                    <a:pt x="2506" y="10245"/>
                  </a:lnTo>
                  <a:lnTo>
                    <a:pt x="2993" y="9490"/>
                  </a:lnTo>
                  <a:lnTo>
                    <a:pt x="3455" y="8736"/>
                  </a:lnTo>
                  <a:lnTo>
                    <a:pt x="3723" y="8274"/>
                  </a:lnTo>
                  <a:lnTo>
                    <a:pt x="3869" y="8031"/>
                  </a:lnTo>
                  <a:lnTo>
                    <a:pt x="3991" y="7787"/>
                  </a:lnTo>
                  <a:close/>
                  <a:moveTo>
                    <a:pt x="4039" y="14065"/>
                  </a:moveTo>
                  <a:lnTo>
                    <a:pt x="4039" y="14430"/>
                  </a:lnTo>
                  <a:lnTo>
                    <a:pt x="3820" y="14430"/>
                  </a:lnTo>
                  <a:lnTo>
                    <a:pt x="4015" y="14089"/>
                  </a:lnTo>
                  <a:lnTo>
                    <a:pt x="4039" y="14065"/>
                  </a:lnTo>
                  <a:close/>
                  <a:moveTo>
                    <a:pt x="4039" y="12921"/>
                  </a:moveTo>
                  <a:lnTo>
                    <a:pt x="4039" y="13140"/>
                  </a:lnTo>
                  <a:lnTo>
                    <a:pt x="4039" y="13554"/>
                  </a:lnTo>
                  <a:lnTo>
                    <a:pt x="3918" y="13724"/>
                  </a:lnTo>
                  <a:lnTo>
                    <a:pt x="3820" y="13870"/>
                  </a:lnTo>
                  <a:lnTo>
                    <a:pt x="3577" y="14235"/>
                  </a:lnTo>
                  <a:lnTo>
                    <a:pt x="3431" y="14454"/>
                  </a:lnTo>
                  <a:lnTo>
                    <a:pt x="2993" y="14454"/>
                  </a:lnTo>
                  <a:lnTo>
                    <a:pt x="3431" y="13797"/>
                  </a:lnTo>
                  <a:lnTo>
                    <a:pt x="3747" y="13359"/>
                  </a:lnTo>
                  <a:lnTo>
                    <a:pt x="4039" y="12921"/>
                  </a:lnTo>
                  <a:close/>
                  <a:moveTo>
                    <a:pt x="4039" y="11826"/>
                  </a:moveTo>
                  <a:lnTo>
                    <a:pt x="4039" y="12483"/>
                  </a:lnTo>
                  <a:lnTo>
                    <a:pt x="3845" y="12678"/>
                  </a:lnTo>
                  <a:lnTo>
                    <a:pt x="3650" y="12873"/>
                  </a:lnTo>
                  <a:lnTo>
                    <a:pt x="3334" y="13311"/>
                  </a:lnTo>
                  <a:lnTo>
                    <a:pt x="2896" y="13895"/>
                  </a:lnTo>
                  <a:lnTo>
                    <a:pt x="2677" y="14187"/>
                  </a:lnTo>
                  <a:lnTo>
                    <a:pt x="2482" y="14503"/>
                  </a:lnTo>
                  <a:lnTo>
                    <a:pt x="2312" y="14503"/>
                  </a:lnTo>
                  <a:lnTo>
                    <a:pt x="2433" y="14333"/>
                  </a:lnTo>
                  <a:lnTo>
                    <a:pt x="2555" y="14162"/>
                  </a:lnTo>
                  <a:lnTo>
                    <a:pt x="2871" y="13651"/>
                  </a:lnTo>
                  <a:lnTo>
                    <a:pt x="3188" y="13116"/>
                  </a:lnTo>
                  <a:lnTo>
                    <a:pt x="3504" y="12581"/>
                  </a:lnTo>
                  <a:lnTo>
                    <a:pt x="3845" y="12070"/>
                  </a:lnTo>
                  <a:lnTo>
                    <a:pt x="4039" y="11826"/>
                  </a:lnTo>
                  <a:close/>
                  <a:moveTo>
                    <a:pt x="4015" y="10391"/>
                  </a:moveTo>
                  <a:lnTo>
                    <a:pt x="4015" y="11218"/>
                  </a:lnTo>
                  <a:lnTo>
                    <a:pt x="4039" y="11364"/>
                  </a:lnTo>
                  <a:lnTo>
                    <a:pt x="3869" y="11486"/>
                  </a:lnTo>
                  <a:lnTo>
                    <a:pt x="3723" y="11656"/>
                  </a:lnTo>
                  <a:lnTo>
                    <a:pt x="3577" y="11826"/>
                  </a:lnTo>
                  <a:lnTo>
                    <a:pt x="3455" y="12021"/>
                  </a:lnTo>
                  <a:lnTo>
                    <a:pt x="3236" y="12386"/>
                  </a:lnTo>
                  <a:lnTo>
                    <a:pt x="3042" y="12702"/>
                  </a:lnTo>
                  <a:lnTo>
                    <a:pt x="2725" y="13238"/>
                  </a:lnTo>
                  <a:lnTo>
                    <a:pt x="2409" y="13773"/>
                  </a:lnTo>
                  <a:lnTo>
                    <a:pt x="2263" y="13968"/>
                  </a:lnTo>
                  <a:lnTo>
                    <a:pt x="2117" y="14138"/>
                  </a:lnTo>
                  <a:lnTo>
                    <a:pt x="1971" y="14333"/>
                  </a:lnTo>
                  <a:lnTo>
                    <a:pt x="1849" y="14527"/>
                  </a:lnTo>
                  <a:lnTo>
                    <a:pt x="1047" y="14600"/>
                  </a:lnTo>
                  <a:lnTo>
                    <a:pt x="1460" y="14089"/>
                  </a:lnTo>
                  <a:lnTo>
                    <a:pt x="1825" y="13554"/>
                  </a:lnTo>
                  <a:lnTo>
                    <a:pt x="2214" y="13019"/>
                  </a:lnTo>
                  <a:lnTo>
                    <a:pt x="2604" y="12508"/>
                  </a:lnTo>
                  <a:lnTo>
                    <a:pt x="2823" y="12240"/>
                  </a:lnTo>
                  <a:lnTo>
                    <a:pt x="3017" y="11972"/>
                  </a:lnTo>
                  <a:lnTo>
                    <a:pt x="3382" y="11388"/>
                  </a:lnTo>
                  <a:lnTo>
                    <a:pt x="3723" y="10902"/>
                  </a:lnTo>
                  <a:lnTo>
                    <a:pt x="3869" y="10634"/>
                  </a:lnTo>
                  <a:lnTo>
                    <a:pt x="4015" y="10391"/>
                  </a:lnTo>
                  <a:close/>
                  <a:moveTo>
                    <a:pt x="4015" y="9271"/>
                  </a:moveTo>
                  <a:lnTo>
                    <a:pt x="4015" y="10147"/>
                  </a:lnTo>
                  <a:lnTo>
                    <a:pt x="3893" y="10220"/>
                  </a:lnTo>
                  <a:lnTo>
                    <a:pt x="3796" y="10318"/>
                  </a:lnTo>
                  <a:lnTo>
                    <a:pt x="3626" y="10512"/>
                  </a:lnTo>
                  <a:lnTo>
                    <a:pt x="3455" y="10731"/>
                  </a:lnTo>
                  <a:lnTo>
                    <a:pt x="3285" y="10975"/>
                  </a:lnTo>
                  <a:lnTo>
                    <a:pt x="2847" y="11632"/>
                  </a:lnTo>
                  <a:lnTo>
                    <a:pt x="2628" y="11972"/>
                  </a:lnTo>
                  <a:lnTo>
                    <a:pt x="2385" y="12289"/>
                  </a:lnTo>
                  <a:lnTo>
                    <a:pt x="1947" y="12873"/>
                  </a:lnTo>
                  <a:lnTo>
                    <a:pt x="1509" y="13481"/>
                  </a:lnTo>
                  <a:lnTo>
                    <a:pt x="1071" y="14065"/>
                  </a:lnTo>
                  <a:lnTo>
                    <a:pt x="828" y="14333"/>
                  </a:lnTo>
                  <a:lnTo>
                    <a:pt x="584" y="14625"/>
                  </a:lnTo>
                  <a:lnTo>
                    <a:pt x="609" y="14430"/>
                  </a:lnTo>
                  <a:lnTo>
                    <a:pt x="609" y="14235"/>
                  </a:lnTo>
                  <a:lnTo>
                    <a:pt x="609" y="13895"/>
                  </a:lnTo>
                  <a:lnTo>
                    <a:pt x="1120" y="13213"/>
                  </a:lnTo>
                  <a:lnTo>
                    <a:pt x="1631" y="12556"/>
                  </a:lnTo>
                  <a:lnTo>
                    <a:pt x="2677" y="11242"/>
                  </a:lnTo>
                  <a:lnTo>
                    <a:pt x="3090" y="10658"/>
                  </a:lnTo>
                  <a:lnTo>
                    <a:pt x="3480" y="10050"/>
                  </a:lnTo>
                  <a:lnTo>
                    <a:pt x="3747" y="9661"/>
                  </a:lnTo>
                  <a:lnTo>
                    <a:pt x="4015" y="9271"/>
                  </a:lnTo>
                  <a:close/>
                  <a:moveTo>
                    <a:pt x="10341" y="488"/>
                  </a:moveTo>
                  <a:lnTo>
                    <a:pt x="10536" y="512"/>
                  </a:lnTo>
                  <a:lnTo>
                    <a:pt x="10755" y="536"/>
                  </a:lnTo>
                  <a:lnTo>
                    <a:pt x="10950" y="585"/>
                  </a:lnTo>
                  <a:lnTo>
                    <a:pt x="11071" y="609"/>
                  </a:lnTo>
                  <a:lnTo>
                    <a:pt x="11169" y="658"/>
                  </a:lnTo>
                  <a:lnTo>
                    <a:pt x="11266" y="731"/>
                  </a:lnTo>
                  <a:lnTo>
                    <a:pt x="11339" y="828"/>
                  </a:lnTo>
                  <a:lnTo>
                    <a:pt x="11485" y="999"/>
                  </a:lnTo>
                  <a:lnTo>
                    <a:pt x="11582" y="1217"/>
                  </a:lnTo>
                  <a:lnTo>
                    <a:pt x="11655" y="1436"/>
                  </a:lnTo>
                  <a:lnTo>
                    <a:pt x="11704" y="1680"/>
                  </a:lnTo>
                  <a:lnTo>
                    <a:pt x="11728" y="1923"/>
                  </a:lnTo>
                  <a:lnTo>
                    <a:pt x="11728" y="2385"/>
                  </a:lnTo>
                  <a:lnTo>
                    <a:pt x="11680" y="2848"/>
                  </a:lnTo>
                  <a:lnTo>
                    <a:pt x="11582" y="3310"/>
                  </a:lnTo>
                  <a:lnTo>
                    <a:pt x="11461" y="3772"/>
                  </a:lnTo>
                  <a:lnTo>
                    <a:pt x="11315" y="4210"/>
                  </a:lnTo>
                  <a:lnTo>
                    <a:pt x="10974" y="5111"/>
                  </a:lnTo>
                  <a:lnTo>
                    <a:pt x="10804" y="5549"/>
                  </a:lnTo>
                  <a:lnTo>
                    <a:pt x="10658" y="5987"/>
                  </a:lnTo>
                  <a:lnTo>
                    <a:pt x="10658" y="6084"/>
                  </a:lnTo>
                  <a:lnTo>
                    <a:pt x="10658" y="6181"/>
                  </a:lnTo>
                  <a:lnTo>
                    <a:pt x="10731" y="6254"/>
                  </a:lnTo>
                  <a:lnTo>
                    <a:pt x="10779" y="6303"/>
                  </a:lnTo>
                  <a:lnTo>
                    <a:pt x="10877" y="6327"/>
                  </a:lnTo>
                  <a:lnTo>
                    <a:pt x="10950" y="6327"/>
                  </a:lnTo>
                  <a:lnTo>
                    <a:pt x="11047" y="6303"/>
                  </a:lnTo>
                  <a:lnTo>
                    <a:pt x="11120" y="6279"/>
                  </a:lnTo>
                  <a:lnTo>
                    <a:pt x="11388" y="6303"/>
                  </a:lnTo>
                  <a:lnTo>
                    <a:pt x="11655" y="6327"/>
                  </a:lnTo>
                  <a:lnTo>
                    <a:pt x="12215" y="6352"/>
                  </a:lnTo>
                  <a:lnTo>
                    <a:pt x="12775" y="6327"/>
                  </a:lnTo>
                  <a:lnTo>
                    <a:pt x="13310" y="6327"/>
                  </a:lnTo>
                  <a:lnTo>
                    <a:pt x="13748" y="6352"/>
                  </a:lnTo>
                  <a:lnTo>
                    <a:pt x="14210" y="6425"/>
                  </a:lnTo>
                  <a:lnTo>
                    <a:pt x="14673" y="6498"/>
                  </a:lnTo>
                  <a:lnTo>
                    <a:pt x="15111" y="6595"/>
                  </a:lnTo>
                  <a:lnTo>
                    <a:pt x="15476" y="6668"/>
                  </a:lnTo>
                  <a:lnTo>
                    <a:pt x="15841" y="6790"/>
                  </a:lnTo>
                  <a:lnTo>
                    <a:pt x="16011" y="6887"/>
                  </a:lnTo>
                  <a:lnTo>
                    <a:pt x="16157" y="6960"/>
                  </a:lnTo>
                  <a:lnTo>
                    <a:pt x="16327" y="7082"/>
                  </a:lnTo>
                  <a:lnTo>
                    <a:pt x="16449" y="7203"/>
                  </a:lnTo>
                  <a:lnTo>
                    <a:pt x="16546" y="7301"/>
                  </a:lnTo>
                  <a:lnTo>
                    <a:pt x="16619" y="7398"/>
                  </a:lnTo>
                  <a:lnTo>
                    <a:pt x="16644" y="7520"/>
                  </a:lnTo>
                  <a:lnTo>
                    <a:pt x="16668" y="7641"/>
                  </a:lnTo>
                  <a:lnTo>
                    <a:pt x="16692" y="7763"/>
                  </a:lnTo>
                  <a:lnTo>
                    <a:pt x="16668" y="7885"/>
                  </a:lnTo>
                  <a:lnTo>
                    <a:pt x="16644" y="8031"/>
                  </a:lnTo>
                  <a:lnTo>
                    <a:pt x="16595" y="8152"/>
                  </a:lnTo>
                  <a:lnTo>
                    <a:pt x="16473" y="8371"/>
                  </a:lnTo>
                  <a:lnTo>
                    <a:pt x="16303" y="8566"/>
                  </a:lnTo>
                  <a:lnTo>
                    <a:pt x="16206" y="8663"/>
                  </a:lnTo>
                  <a:lnTo>
                    <a:pt x="16108" y="8736"/>
                  </a:lnTo>
                  <a:lnTo>
                    <a:pt x="15987" y="8785"/>
                  </a:lnTo>
                  <a:lnTo>
                    <a:pt x="15889" y="8834"/>
                  </a:lnTo>
                  <a:lnTo>
                    <a:pt x="15792" y="8882"/>
                  </a:lnTo>
                  <a:lnTo>
                    <a:pt x="15719" y="8955"/>
                  </a:lnTo>
                  <a:lnTo>
                    <a:pt x="15695" y="9053"/>
                  </a:lnTo>
                  <a:lnTo>
                    <a:pt x="15719" y="9150"/>
                  </a:lnTo>
                  <a:lnTo>
                    <a:pt x="15743" y="9247"/>
                  </a:lnTo>
                  <a:lnTo>
                    <a:pt x="15816" y="9296"/>
                  </a:lnTo>
                  <a:lnTo>
                    <a:pt x="15914" y="9344"/>
                  </a:lnTo>
                  <a:lnTo>
                    <a:pt x="16035" y="9344"/>
                  </a:lnTo>
                  <a:lnTo>
                    <a:pt x="16157" y="9296"/>
                  </a:lnTo>
                  <a:lnTo>
                    <a:pt x="16279" y="9393"/>
                  </a:lnTo>
                  <a:lnTo>
                    <a:pt x="16376" y="9490"/>
                  </a:lnTo>
                  <a:lnTo>
                    <a:pt x="16425" y="9636"/>
                  </a:lnTo>
                  <a:lnTo>
                    <a:pt x="16473" y="9782"/>
                  </a:lnTo>
                  <a:lnTo>
                    <a:pt x="16473" y="9953"/>
                  </a:lnTo>
                  <a:lnTo>
                    <a:pt x="16449" y="10123"/>
                  </a:lnTo>
                  <a:lnTo>
                    <a:pt x="16376" y="10415"/>
                  </a:lnTo>
                  <a:lnTo>
                    <a:pt x="16303" y="10610"/>
                  </a:lnTo>
                  <a:lnTo>
                    <a:pt x="16206" y="10756"/>
                  </a:lnTo>
                  <a:lnTo>
                    <a:pt x="16084" y="10902"/>
                  </a:lnTo>
                  <a:lnTo>
                    <a:pt x="15938" y="11023"/>
                  </a:lnTo>
                  <a:lnTo>
                    <a:pt x="15743" y="11145"/>
                  </a:lnTo>
                  <a:lnTo>
                    <a:pt x="15670" y="11194"/>
                  </a:lnTo>
                  <a:lnTo>
                    <a:pt x="15622" y="11315"/>
                  </a:lnTo>
                  <a:lnTo>
                    <a:pt x="15622" y="11388"/>
                  </a:lnTo>
                  <a:lnTo>
                    <a:pt x="15646" y="11437"/>
                  </a:lnTo>
                  <a:lnTo>
                    <a:pt x="15670" y="11486"/>
                  </a:lnTo>
                  <a:lnTo>
                    <a:pt x="15719" y="11510"/>
                  </a:lnTo>
                  <a:lnTo>
                    <a:pt x="15792" y="11559"/>
                  </a:lnTo>
                  <a:lnTo>
                    <a:pt x="15889" y="11583"/>
                  </a:lnTo>
                  <a:lnTo>
                    <a:pt x="15962" y="11753"/>
                  </a:lnTo>
                  <a:lnTo>
                    <a:pt x="15987" y="11924"/>
                  </a:lnTo>
                  <a:lnTo>
                    <a:pt x="16011" y="12070"/>
                  </a:lnTo>
                  <a:lnTo>
                    <a:pt x="15987" y="12410"/>
                  </a:lnTo>
                  <a:lnTo>
                    <a:pt x="15962" y="12678"/>
                  </a:lnTo>
                  <a:lnTo>
                    <a:pt x="15914" y="12824"/>
                  </a:lnTo>
                  <a:lnTo>
                    <a:pt x="15865" y="12994"/>
                  </a:lnTo>
                  <a:lnTo>
                    <a:pt x="15792" y="13140"/>
                  </a:lnTo>
                  <a:lnTo>
                    <a:pt x="15719" y="13262"/>
                  </a:lnTo>
                  <a:lnTo>
                    <a:pt x="15622" y="13335"/>
                  </a:lnTo>
                  <a:lnTo>
                    <a:pt x="15549" y="13359"/>
                  </a:lnTo>
                  <a:lnTo>
                    <a:pt x="15500" y="13359"/>
                  </a:lnTo>
                  <a:lnTo>
                    <a:pt x="15403" y="13384"/>
                  </a:lnTo>
                  <a:lnTo>
                    <a:pt x="15330" y="13432"/>
                  </a:lnTo>
                  <a:lnTo>
                    <a:pt x="15281" y="13505"/>
                  </a:lnTo>
                  <a:lnTo>
                    <a:pt x="15257" y="13578"/>
                  </a:lnTo>
                  <a:lnTo>
                    <a:pt x="15257" y="13676"/>
                  </a:lnTo>
                  <a:lnTo>
                    <a:pt x="15281" y="13749"/>
                  </a:lnTo>
                  <a:lnTo>
                    <a:pt x="15354" y="13797"/>
                  </a:lnTo>
                  <a:lnTo>
                    <a:pt x="15427" y="13846"/>
                  </a:lnTo>
                  <a:lnTo>
                    <a:pt x="15524" y="13846"/>
                  </a:lnTo>
                  <a:lnTo>
                    <a:pt x="15573" y="14089"/>
                  </a:lnTo>
                  <a:lnTo>
                    <a:pt x="15622" y="14357"/>
                  </a:lnTo>
                  <a:lnTo>
                    <a:pt x="15622" y="14479"/>
                  </a:lnTo>
                  <a:lnTo>
                    <a:pt x="15622" y="14600"/>
                  </a:lnTo>
                  <a:lnTo>
                    <a:pt x="15597" y="14722"/>
                  </a:lnTo>
                  <a:lnTo>
                    <a:pt x="15549" y="14868"/>
                  </a:lnTo>
                  <a:lnTo>
                    <a:pt x="15476" y="14965"/>
                  </a:lnTo>
                  <a:lnTo>
                    <a:pt x="15403" y="15063"/>
                  </a:lnTo>
                  <a:lnTo>
                    <a:pt x="15305" y="15136"/>
                  </a:lnTo>
                  <a:lnTo>
                    <a:pt x="15208" y="15184"/>
                  </a:lnTo>
                  <a:lnTo>
                    <a:pt x="15208" y="15184"/>
                  </a:lnTo>
                  <a:lnTo>
                    <a:pt x="15257" y="14917"/>
                  </a:lnTo>
                  <a:lnTo>
                    <a:pt x="15330" y="14625"/>
                  </a:lnTo>
                  <a:lnTo>
                    <a:pt x="15330" y="14600"/>
                  </a:lnTo>
                  <a:lnTo>
                    <a:pt x="15330" y="14552"/>
                  </a:lnTo>
                  <a:lnTo>
                    <a:pt x="15281" y="14527"/>
                  </a:lnTo>
                  <a:lnTo>
                    <a:pt x="15208" y="14503"/>
                  </a:lnTo>
                  <a:lnTo>
                    <a:pt x="15184" y="14527"/>
                  </a:lnTo>
                  <a:lnTo>
                    <a:pt x="15159" y="14552"/>
                  </a:lnTo>
                  <a:lnTo>
                    <a:pt x="15013" y="14917"/>
                  </a:lnTo>
                  <a:lnTo>
                    <a:pt x="14965" y="15087"/>
                  </a:lnTo>
                  <a:lnTo>
                    <a:pt x="14965" y="15282"/>
                  </a:lnTo>
                  <a:lnTo>
                    <a:pt x="14648" y="15355"/>
                  </a:lnTo>
                  <a:lnTo>
                    <a:pt x="14721" y="15038"/>
                  </a:lnTo>
                  <a:lnTo>
                    <a:pt x="14819" y="14673"/>
                  </a:lnTo>
                  <a:lnTo>
                    <a:pt x="14867" y="14308"/>
                  </a:lnTo>
                  <a:lnTo>
                    <a:pt x="14867" y="14284"/>
                  </a:lnTo>
                  <a:lnTo>
                    <a:pt x="14843" y="14235"/>
                  </a:lnTo>
                  <a:lnTo>
                    <a:pt x="14794" y="14211"/>
                  </a:lnTo>
                  <a:lnTo>
                    <a:pt x="14721" y="14235"/>
                  </a:lnTo>
                  <a:lnTo>
                    <a:pt x="14673" y="14260"/>
                  </a:lnTo>
                  <a:lnTo>
                    <a:pt x="14673" y="14284"/>
                  </a:lnTo>
                  <a:lnTo>
                    <a:pt x="14551" y="14625"/>
                  </a:lnTo>
                  <a:lnTo>
                    <a:pt x="14454" y="14965"/>
                  </a:lnTo>
                  <a:lnTo>
                    <a:pt x="14356" y="15184"/>
                  </a:lnTo>
                  <a:lnTo>
                    <a:pt x="14332" y="15306"/>
                  </a:lnTo>
                  <a:lnTo>
                    <a:pt x="14332" y="15403"/>
                  </a:lnTo>
                  <a:lnTo>
                    <a:pt x="14064" y="15428"/>
                  </a:lnTo>
                  <a:lnTo>
                    <a:pt x="14064" y="15428"/>
                  </a:lnTo>
                  <a:lnTo>
                    <a:pt x="14089" y="15379"/>
                  </a:lnTo>
                  <a:lnTo>
                    <a:pt x="14089" y="15330"/>
                  </a:lnTo>
                  <a:lnTo>
                    <a:pt x="14113" y="15063"/>
                  </a:lnTo>
                  <a:lnTo>
                    <a:pt x="14162" y="14771"/>
                  </a:lnTo>
                  <a:lnTo>
                    <a:pt x="14235" y="14503"/>
                  </a:lnTo>
                  <a:lnTo>
                    <a:pt x="14356" y="14260"/>
                  </a:lnTo>
                  <a:lnTo>
                    <a:pt x="14356" y="14211"/>
                  </a:lnTo>
                  <a:lnTo>
                    <a:pt x="14332" y="14162"/>
                  </a:lnTo>
                  <a:lnTo>
                    <a:pt x="14283" y="14138"/>
                  </a:lnTo>
                  <a:lnTo>
                    <a:pt x="14235" y="14162"/>
                  </a:lnTo>
                  <a:lnTo>
                    <a:pt x="14064" y="14430"/>
                  </a:lnTo>
                  <a:lnTo>
                    <a:pt x="13918" y="14722"/>
                  </a:lnTo>
                  <a:lnTo>
                    <a:pt x="13845" y="14868"/>
                  </a:lnTo>
                  <a:lnTo>
                    <a:pt x="13821" y="15014"/>
                  </a:lnTo>
                  <a:lnTo>
                    <a:pt x="13797" y="15160"/>
                  </a:lnTo>
                  <a:lnTo>
                    <a:pt x="13797" y="15330"/>
                  </a:lnTo>
                  <a:lnTo>
                    <a:pt x="13821" y="15379"/>
                  </a:lnTo>
                  <a:lnTo>
                    <a:pt x="13845" y="15428"/>
                  </a:lnTo>
                  <a:lnTo>
                    <a:pt x="13383" y="15428"/>
                  </a:lnTo>
                  <a:lnTo>
                    <a:pt x="13432" y="15209"/>
                  </a:lnTo>
                  <a:lnTo>
                    <a:pt x="13456" y="14990"/>
                  </a:lnTo>
                  <a:lnTo>
                    <a:pt x="13505" y="14771"/>
                  </a:lnTo>
                  <a:lnTo>
                    <a:pt x="13578" y="14552"/>
                  </a:lnTo>
                  <a:lnTo>
                    <a:pt x="13748" y="14114"/>
                  </a:lnTo>
                  <a:lnTo>
                    <a:pt x="13748" y="14089"/>
                  </a:lnTo>
                  <a:lnTo>
                    <a:pt x="13748" y="14065"/>
                  </a:lnTo>
                  <a:lnTo>
                    <a:pt x="13699" y="14016"/>
                  </a:lnTo>
                  <a:lnTo>
                    <a:pt x="13651" y="14016"/>
                  </a:lnTo>
                  <a:lnTo>
                    <a:pt x="13602" y="14065"/>
                  </a:lnTo>
                  <a:lnTo>
                    <a:pt x="13456" y="14260"/>
                  </a:lnTo>
                  <a:lnTo>
                    <a:pt x="13334" y="14454"/>
                  </a:lnTo>
                  <a:lnTo>
                    <a:pt x="13237" y="14673"/>
                  </a:lnTo>
                  <a:lnTo>
                    <a:pt x="13140" y="14917"/>
                  </a:lnTo>
                  <a:lnTo>
                    <a:pt x="13067" y="15136"/>
                  </a:lnTo>
                  <a:lnTo>
                    <a:pt x="13042" y="15282"/>
                  </a:lnTo>
                  <a:lnTo>
                    <a:pt x="13042" y="15403"/>
                  </a:lnTo>
                  <a:lnTo>
                    <a:pt x="12556" y="15330"/>
                  </a:lnTo>
                  <a:lnTo>
                    <a:pt x="12604" y="15038"/>
                  </a:lnTo>
                  <a:lnTo>
                    <a:pt x="12677" y="14746"/>
                  </a:lnTo>
                  <a:lnTo>
                    <a:pt x="12775" y="14479"/>
                  </a:lnTo>
                  <a:lnTo>
                    <a:pt x="12921" y="14211"/>
                  </a:lnTo>
                  <a:lnTo>
                    <a:pt x="12921" y="14162"/>
                  </a:lnTo>
                  <a:lnTo>
                    <a:pt x="12896" y="14114"/>
                  </a:lnTo>
                  <a:lnTo>
                    <a:pt x="12799" y="14114"/>
                  </a:lnTo>
                  <a:lnTo>
                    <a:pt x="12702" y="14235"/>
                  </a:lnTo>
                  <a:lnTo>
                    <a:pt x="12604" y="14357"/>
                  </a:lnTo>
                  <a:lnTo>
                    <a:pt x="12507" y="14479"/>
                  </a:lnTo>
                  <a:lnTo>
                    <a:pt x="12410" y="14649"/>
                  </a:lnTo>
                  <a:lnTo>
                    <a:pt x="12337" y="14795"/>
                  </a:lnTo>
                  <a:lnTo>
                    <a:pt x="12288" y="14965"/>
                  </a:lnTo>
                  <a:lnTo>
                    <a:pt x="12239" y="15136"/>
                  </a:lnTo>
                  <a:lnTo>
                    <a:pt x="12239" y="15282"/>
                  </a:lnTo>
                  <a:lnTo>
                    <a:pt x="11801" y="15233"/>
                  </a:lnTo>
                  <a:lnTo>
                    <a:pt x="11753" y="15209"/>
                  </a:lnTo>
                  <a:lnTo>
                    <a:pt x="11874" y="14941"/>
                  </a:lnTo>
                  <a:lnTo>
                    <a:pt x="11947" y="14673"/>
                  </a:lnTo>
                  <a:lnTo>
                    <a:pt x="12118" y="14114"/>
                  </a:lnTo>
                  <a:lnTo>
                    <a:pt x="12118" y="14089"/>
                  </a:lnTo>
                  <a:lnTo>
                    <a:pt x="12118" y="14065"/>
                  </a:lnTo>
                  <a:lnTo>
                    <a:pt x="12093" y="14065"/>
                  </a:lnTo>
                  <a:lnTo>
                    <a:pt x="12069" y="14089"/>
                  </a:lnTo>
                  <a:lnTo>
                    <a:pt x="11874" y="14357"/>
                  </a:lnTo>
                  <a:lnTo>
                    <a:pt x="11680" y="14600"/>
                  </a:lnTo>
                  <a:lnTo>
                    <a:pt x="11509" y="14868"/>
                  </a:lnTo>
                  <a:lnTo>
                    <a:pt x="11363" y="15136"/>
                  </a:lnTo>
                  <a:lnTo>
                    <a:pt x="11363" y="15160"/>
                  </a:lnTo>
                  <a:lnTo>
                    <a:pt x="10974" y="15087"/>
                  </a:lnTo>
                  <a:lnTo>
                    <a:pt x="11096" y="14990"/>
                  </a:lnTo>
                  <a:lnTo>
                    <a:pt x="11169" y="14868"/>
                  </a:lnTo>
                  <a:lnTo>
                    <a:pt x="11290" y="14600"/>
                  </a:lnTo>
                  <a:lnTo>
                    <a:pt x="11655" y="13870"/>
                  </a:lnTo>
                  <a:lnTo>
                    <a:pt x="11680" y="13846"/>
                  </a:lnTo>
                  <a:lnTo>
                    <a:pt x="11680" y="13822"/>
                  </a:lnTo>
                  <a:lnTo>
                    <a:pt x="11631" y="13773"/>
                  </a:lnTo>
                  <a:lnTo>
                    <a:pt x="11558" y="13773"/>
                  </a:lnTo>
                  <a:lnTo>
                    <a:pt x="11534" y="13797"/>
                  </a:lnTo>
                  <a:lnTo>
                    <a:pt x="11144" y="14406"/>
                  </a:lnTo>
                  <a:lnTo>
                    <a:pt x="10974" y="14722"/>
                  </a:lnTo>
                  <a:lnTo>
                    <a:pt x="10901" y="14868"/>
                  </a:lnTo>
                  <a:lnTo>
                    <a:pt x="10877" y="14941"/>
                  </a:lnTo>
                  <a:lnTo>
                    <a:pt x="10877" y="15038"/>
                  </a:lnTo>
                  <a:lnTo>
                    <a:pt x="10901" y="15063"/>
                  </a:lnTo>
                  <a:lnTo>
                    <a:pt x="10341" y="14941"/>
                  </a:lnTo>
                  <a:lnTo>
                    <a:pt x="10487" y="14625"/>
                  </a:lnTo>
                  <a:lnTo>
                    <a:pt x="10633" y="14333"/>
                  </a:lnTo>
                  <a:lnTo>
                    <a:pt x="10804" y="14041"/>
                  </a:lnTo>
                  <a:lnTo>
                    <a:pt x="10998" y="13773"/>
                  </a:lnTo>
                  <a:lnTo>
                    <a:pt x="11023" y="13724"/>
                  </a:lnTo>
                  <a:lnTo>
                    <a:pt x="10998" y="13700"/>
                  </a:lnTo>
                  <a:lnTo>
                    <a:pt x="10950" y="13676"/>
                  </a:lnTo>
                  <a:lnTo>
                    <a:pt x="10901" y="13700"/>
                  </a:lnTo>
                  <a:lnTo>
                    <a:pt x="10658" y="13943"/>
                  </a:lnTo>
                  <a:lnTo>
                    <a:pt x="10414" y="14211"/>
                  </a:lnTo>
                  <a:lnTo>
                    <a:pt x="10317" y="14357"/>
                  </a:lnTo>
                  <a:lnTo>
                    <a:pt x="10220" y="14503"/>
                  </a:lnTo>
                  <a:lnTo>
                    <a:pt x="10147" y="14673"/>
                  </a:lnTo>
                  <a:lnTo>
                    <a:pt x="10098" y="14844"/>
                  </a:lnTo>
                  <a:lnTo>
                    <a:pt x="10098" y="14892"/>
                  </a:lnTo>
                  <a:lnTo>
                    <a:pt x="9709" y="14771"/>
                  </a:lnTo>
                  <a:lnTo>
                    <a:pt x="9757" y="14576"/>
                  </a:lnTo>
                  <a:lnTo>
                    <a:pt x="9830" y="14381"/>
                  </a:lnTo>
                  <a:lnTo>
                    <a:pt x="10001" y="13968"/>
                  </a:lnTo>
                  <a:lnTo>
                    <a:pt x="10147" y="13530"/>
                  </a:lnTo>
                  <a:lnTo>
                    <a:pt x="10147" y="13505"/>
                  </a:lnTo>
                  <a:lnTo>
                    <a:pt x="10122" y="13530"/>
                  </a:lnTo>
                  <a:lnTo>
                    <a:pt x="9879" y="13919"/>
                  </a:lnTo>
                  <a:lnTo>
                    <a:pt x="9636" y="14308"/>
                  </a:lnTo>
                  <a:lnTo>
                    <a:pt x="9539" y="14503"/>
                  </a:lnTo>
                  <a:lnTo>
                    <a:pt x="9466" y="14698"/>
                  </a:lnTo>
                  <a:lnTo>
                    <a:pt x="8906" y="14527"/>
                  </a:lnTo>
                  <a:lnTo>
                    <a:pt x="8979" y="14430"/>
                  </a:lnTo>
                  <a:lnTo>
                    <a:pt x="9028" y="14308"/>
                  </a:lnTo>
                  <a:lnTo>
                    <a:pt x="9149" y="14089"/>
                  </a:lnTo>
                  <a:lnTo>
                    <a:pt x="9344" y="13724"/>
                  </a:lnTo>
                  <a:lnTo>
                    <a:pt x="9417" y="13554"/>
                  </a:lnTo>
                  <a:lnTo>
                    <a:pt x="9490" y="13359"/>
                  </a:lnTo>
                  <a:lnTo>
                    <a:pt x="9490" y="13311"/>
                  </a:lnTo>
                  <a:lnTo>
                    <a:pt x="9441" y="13286"/>
                  </a:lnTo>
                  <a:lnTo>
                    <a:pt x="9393" y="13262"/>
                  </a:lnTo>
                  <a:lnTo>
                    <a:pt x="9368" y="13311"/>
                  </a:lnTo>
                  <a:lnTo>
                    <a:pt x="9247" y="13481"/>
                  </a:lnTo>
                  <a:lnTo>
                    <a:pt x="9149" y="13627"/>
                  </a:lnTo>
                  <a:lnTo>
                    <a:pt x="8906" y="13943"/>
                  </a:lnTo>
                  <a:lnTo>
                    <a:pt x="8736" y="14162"/>
                  </a:lnTo>
                  <a:lnTo>
                    <a:pt x="8663" y="14284"/>
                  </a:lnTo>
                  <a:lnTo>
                    <a:pt x="8638" y="14430"/>
                  </a:lnTo>
                  <a:lnTo>
                    <a:pt x="8419" y="14333"/>
                  </a:lnTo>
                  <a:lnTo>
                    <a:pt x="8492" y="14065"/>
                  </a:lnTo>
                  <a:lnTo>
                    <a:pt x="8541" y="13846"/>
                  </a:lnTo>
                  <a:lnTo>
                    <a:pt x="8711" y="13384"/>
                  </a:lnTo>
                  <a:lnTo>
                    <a:pt x="8833" y="13165"/>
                  </a:lnTo>
                  <a:lnTo>
                    <a:pt x="8955" y="12946"/>
                  </a:lnTo>
                  <a:lnTo>
                    <a:pt x="8955" y="12897"/>
                  </a:lnTo>
                  <a:lnTo>
                    <a:pt x="8930" y="12848"/>
                  </a:lnTo>
                  <a:lnTo>
                    <a:pt x="8882" y="12848"/>
                  </a:lnTo>
                  <a:lnTo>
                    <a:pt x="8833" y="12873"/>
                  </a:lnTo>
                  <a:lnTo>
                    <a:pt x="8687" y="13092"/>
                  </a:lnTo>
                  <a:lnTo>
                    <a:pt x="8565" y="13286"/>
                  </a:lnTo>
                  <a:lnTo>
                    <a:pt x="8444" y="13505"/>
                  </a:lnTo>
                  <a:lnTo>
                    <a:pt x="8322" y="13749"/>
                  </a:lnTo>
                  <a:lnTo>
                    <a:pt x="8225" y="13968"/>
                  </a:lnTo>
                  <a:lnTo>
                    <a:pt x="8176" y="14089"/>
                  </a:lnTo>
                  <a:lnTo>
                    <a:pt x="8152" y="14211"/>
                  </a:lnTo>
                  <a:lnTo>
                    <a:pt x="7762" y="14041"/>
                  </a:lnTo>
                  <a:lnTo>
                    <a:pt x="7908" y="13627"/>
                  </a:lnTo>
                  <a:lnTo>
                    <a:pt x="8103" y="13213"/>
                  </a:lnTo>
                  <a:lnTo>
                    <a:pt x="8322" y="12800"/>
                  </a:lnTo>
                  <a:lnTo>
                    <a:pt x="8322" y="12751"/>
                  </a:lnTo>
                  <a:lnTo>
                    <a:pt x="8298" y="12727"/>
                  </a:lnTo>
                  <a:lnTo>
                    <a:pt x="8249" y="12727"/>
                  </a:lnTo>
                  <a:lnTo>
                    <a:pt x="7908" y="13140"/>
                  </a:lnTo>
                  <a:lnTo>
                    <a:pt x="7762" y="13335"/>
                  </a:lnTo>
                  <a:lnTo>
                    <a:pt x="7616" y="13578"/>
                  </a:lnTo>
                  <a:lnTo>
                    <a:pt x="7543" y="13700"/>
                  </a:lnTo>
                  <a:lnTo>
                    <a:pt x="7470" y="13870"/>
                  </a:lnTo>
                  <a:lnTo>
                    <a:pt x="7130" y="13700"/>
                  </a:lnTo>
                  <a:lnTo>
                    <a:pt x="7154" y="13554"/>
                  </a:lnTo>
                  <a:lnTo>
                    <a:pt x="7178" y="13408"/>
                  </a:lnTo>
                  <a:lnTo>
                    <a:pt x="7300" y="13165"/>
                  </a:lnTo>
                  <a:lnTo>
                    <a:pt x="7495" y="12751"/>
                  </a:lnTo>
                  <a:lnTo>
                    <a:pt x="7689" y="12313"/>
                  </a:lnTo>
                  <a:lnTo>
                    <a:pt x="7689" y="12289"/>
                  </a:lnTo>
                  <a:lnTo>
                    <a:pt x="7665" y="12264"/>
                  </a:lnTo>
                  <a:lnTo>
                    <a:pt x="7641" y="12264"/>
                  </a:lnTo>
                  <a:lnTo>
                    <a:pt x="7616" y="12289"/>
                  </a:lnTo>
                  <a:lnTo>
                    <a:pt x="7397" y="12581"/>
                  </a:lnTo>
                  <a:lnTo>
                    <a:pt x="7178" y="12873"/>
                  </a:lnTo>
                  <a:lnTo>
                    <a:pt x="7081" y="13043"/>
                  </a:lnTo>
                  <a:lnTo>
                    <a:pt x="7008" y="13189"/>
                  </a:lnTo>
                  <a:lnTo>
                    <a:pt x="6935" y="13359"/>
                  </a:lnTo>
                  <a:lnTo>
                    <a:pt x="6886" y="13530"/>
                  </a:lnTo>
                  <a:lnTo>
                    <a:pt x="6570" y="13335"/>
                  </a:lnTo>
                  <a:lnTo>
                    <a:pt x="6692" y="13043"/>
                  </a:lnTo>
                  <a:lnTo>
                    <a:pt x="6813" y="12751"/>
                  </a:lnTo>
                  <a:lnTo>
                    <a:pt x="7105" y="12216"/>
                  </a:lnTo>
                  <a:lnTo>
                    <a:pt x="7130" y="12191"/>
                  </a:lnTo>
                  <a:lnTo>
                    <a:pt x="7105" y="12167"/>
                  </a:lnTo>
                  <a:lnTo>
                    <a:pt x="7057" y="12167"/>
                  </a:lnTo>
                  <a:lnTo>
                    <a:pt x="6838" y="12386"/>
                  </a:lnTo>
                  <a:lnTo>
                    <a:pt x="6619" y="12629"/>
                  </a:lnTo>
                  <a:lnTo>
                    <a:pt x="6448" y="12897"/>
                  </a:lnTo>
                  <a:lnTo>
                    <a:pt x="6327" y="13165"/>
                  </a:lnTo>
                  <a:lnTo>
                    <a:pt x="6254" y="13165"/>
                  </a:lnTo>
                  <a:lnTo>
                    <a:pt x="6181" y="13189"/>
                  </a:lnTo>
                  <a:lnTo>
                    <a:pt x="6132" y="13238"/>
                  </a:lnTo>
                  <a:lnTo>
                    <a:pt x="6083" y="13286"/>
                  </a:lnTo>
                  <a:lnTo>
                    <a:pt x="5937" y="13238"/>
                  </a:lnTo>
                  <a:lnTo>
                    <a:pt x="5791" y="13213"/>
                  </a:lnTo>
                  <a:lnTo>
                    <a:pt x="5816" y="13140"/>
                  </a:lnTo>
                  <a:lnTo>
                    <a:pt x="6059" y="12654"/>
                  </a:lnTo>
                  <a:lnTo>
                    <a:pt x="6254" y="12264"/>
                  </a:lnTo>
                  <a:lnTo>
                    <a:pt x="6351" y="12045"/>
                  </a:lnTo>
                  <a:lnTo>
                    <a:pt x="6424" y="11851"/>
                  </a:lnTo>
                  <a:lnTo>
                    <a:pt x="6424" y="11826"/>
                  </a:lnTo>
                  <a:lnTo>
                    <a:pt x="6400" y="11802"/>
                  </a:lnTo>
                  <a:lnTo>
                    <a:pt x="6375" y="11802"/>
                  </a:lnTo>
                  <a:lnTo>
                    <a:pt x="6351" y="11826"/>
                  </a:lnTo>
                  <a:lnTo>
                    <a:pt x="6108" y="12143"/>
                  </a:lnTo>
                  <a:lnTo>
                    <a:pt x="5864" y="12459"/>
                  </a:lnTo>
                  <a:lnTo>
                    <a:pt x="5743" y="12654"/>
                  </a:lnTo>
                  <a:lnTo>
                    <a:pt x="5621" y="12824"/>
                  </a:lnTo>
                  <a:lnTo>
                    <a:pt x="5548" y="13019"/>
                  </a:lnTo>
                  <a:lnTo>
                    <a:pt x="5475" y="13213"/>
                  </a:lnTo>
                  <a:lnTo>
                    <a:pt x="5451" y="13213"/>
                  </a:lnTo>
                  <a:lnTo>
                    <a:pt x="5183" y="13189"/>
                  </a:lnTo>
                  <a:lnTo>
                    <a:pt x="4891" y="13213"/>
                  </a:lnTo>
                  <a:lnTo>
                    <a:pt x="5037" y="12921"/>
                  </a:lnTo>
                  <a:lnTo>
                    <a:pt x="5353" y="12410"/>
                  </a:lnTo>
                  <a:lnTo>
                    <a:pt x="5451" y="12240"/>
                  </a:lnTo>
                  <a:lnTo>
                    <a:pt x="5524" y="12070"/>
                  </a:lnTo>
                  <a:lnTo>
                    <a:pt x="5548" y="11972"/>
                  </a:lnTo>
                  <a:lnTo>
                    <a:pt x="5548" y="11899"/>
                  </a:lnTo>
                  <a:lnTo>
                    <a:pt x="5524" y="11802"/>
                  </a:lnTo>
                  <a:lnTo>
                    <a:pt x="5475" y="11729"/>
                  </a:lnTo>
                  <a:lnTo>
                    <a:pt x="5451" y="11729"/>
                  </a:lnTo>
                  <a:lnTo>
                    <a:pt x="5451" y="11753"/>
                  </a:lnTo>
                  <a:lnTo>
                    <a:pt x="5426" y="11802"/>
                  </a:lnTo>
                  <a:lnTo>
                    <a:pt x="5378" y="11875"/>
                  </a:lnTo>
                  <a:lnTo>
                    <a:pt x="5280" y="11997"/>
                  </a:lnTo>
                  <a:lnTo>
                    <a:pt x="4988" y="12435"/>
                  </a:lnTo>
                  <a:lnTo>
                    <a:pt x="4745" y="12800"/>
                  </a:lnTo>
                  <a:lnTo>
                    <a:pt x="4623" y="13019"/>
                  </a:lnTo>
                  <a:lnTo>
                    <a:pt x="4599" y="13140"/>
                  </a:lnTo>
                  <a:lnTo>
                    <a:pt x="4599" y="13238"/>
                  </a:lnTo>
                  <a:lnTo>
                    <a:pt x="4599" y="13262"/>
                  </a:lnTo>
                  <a:lnTo>
                    <a:pt x="4575" y="13262"/>
                  </a:lnTo>
                  <a:lnTo>
                    <a:pt x="4550" y="11802"/>
                  </a:lnTo>
                  <a:lnTo>
                    <a:pt x="4550" y="10537"/>
                  </a:lnTo>
                  <a:lnTo>
                    <a:pt x="4526" y="9271"/>
                  </a:lnTo>
                  <a:lnTo>
                    <a:pt x="4477" y="8396"/>
                  </a:lnTo>
                  <a:lnTo>
                    <a:pt x="4477" y="7520"/>
                  </a:lnTo>
                  <a:lnTo>
                    <a:pt x="4453" y="7130"/>
                  </a:lnTo>
                  <a:lnTo>
                    <a:pt x="4453" y="6863"/>
                  </a:lnTo>
                  <a:lnTo>
                    <a:pt x="4453" y="6595"/>
                  </a:lnTo>
                  <a:lnTo>
                    <a:pt x="4648" y="6619"/>
                  </a:lnTo>
                  <a:lnTo>
                    <a:pt x="4818" y="6619"/>
                  </a:lnTo>
                  <a:lnTo>
                    <a:pt x="5183" y="6595"/>
                  </a:lnTo>
                  <a:lnTo>
                    <a:pt x="5791" y="6595"/>
                  </a:lnTo>
                  <a:lnTo>
                    <a:pt x="6010" y="6571"/>
                  </a:lnTo>
                  <a:lnTo>
                    <a:pt x="6108" y="6522"/>
                  </a:lnTo>
                  <a:lnTo>
                    <a:pt x="6156" y="6449"/>
                  </a:lnTo>
                  <a:lnTo>
                    <a:pt x="6546" y="6230"/>
                  </a:lnTo>
                  <a:lnTo>
                    <a:pt x="6935" y="5962"/>
                  </a:lnTo>
                  <a:lnTo>
                    <a:pt x="7300" y="5646"/>
                  </a:lnTo>
                  <a:lnTo>
                    <a:pt x="7665" y="5330"/>
                  </a:lnTo>
                  <a:lnTo>
                    <a:pt x="8006" y="4989"/>
                  </a:lnTo>
                  <a:lnTo>
                    <a:pt x="8322" y="4648"/>
                  </a:lnTo>
                  <a:lnTo>
                    <a:pt x="8930" y="3943"/>
                  </a:lnTo>
                  <a:lnTo>
                    <a:pt x="9003" y="3870"/>
                  </a:lnTo>
                  <a:lnTo>
                    <a:pt x="9003" y="3797"/>
                  </a:lnTo>
                  <a:lnTo>
                    <a:pt x="9003" y="3699"/>
                  </a:lnTo>
                  <a:lnTo>
                    <a:pt x="8979" y="3626"/>
                  </a:lnTo>
                  <a:lnTo>
                    <a:pt x="9125" y="3456"/>
                  </a:lnTo>
                  <a:lnTo>
                    <a:pt x="9247" y="3286"/>
                  </a:lnTo>
                  <a:lnTo>
                    <a:pt x="9514" y="2872"/>
                  </a:lnTo>
                  <a:lnTo>
                    <a:pt x="9709" y="2434"/>
                  </a:lnTo>
                  <a:lnTo>
                    <a:pt x="9855" y="2020"/>
                  </a:lnTo>
                  <a:lnTo>
                    <a:pt x="10074" y="1266"/>
                  </a:lnTo>
                  <a:lnTo>
                    <a:pt x="10195" y="877"/>
                  </a:lnTo>
                  <a:lnTo>
                    <a:pt x="10341" y="512"/>
                  </a:lnTo>
                  <a:lnTo>
                    <a:pt x="10341" y="488"/>
                  </a:lnTo>
                  <a:close/>
                  <a:moveTo>
                    <a:pt x="10536" y="1"/>
                  </a:moveTo>
                  <a:lnTo>
                    <a:pt x="10366" y="25"/>
                  </a:lnTo>
                  <a:lnTo>
                    <a:pt x="10195" y="74"/>
                  </a:lnTo>
                  <a:lnTo>
                    <a:pt x="10049" y="171"/>
                  </a:lnTo>
                  <a:lnTo>
                    <a:pt x="10025" y="196"/>
                  </a:lnTo>
                  <a:lnTo>
                    <a:pt x="9952" y="244"/>
                  </a:lnTo>
                  <a:lnTo>
                    <a:pt x="9903" y="293"/>
                  </a:lnTo>
                  <a:lnTo>
                    <a:pt x="9782" y="415"/>
                  </a:lnTo>
                  <a:lnTo>
                    <a:pt x="9709" y="585"/>
                  </a:lnTo>
                  <a:lnTo>
                    <a:pt x="9636" y="780"/>
                  </a:lnTo>
                  <a:lnTo>
                    <a:pt x="9539" y="1169"/>
                  </a:lnTo>
                  <a:lnTo>
                    <a:pt x="9466" y="1509"/>
                  </a:lnTo>
                  <a:lnTo>
                    <a:pt x="9320" y="1972"/>
                  </a:lnTo>
                  <a:lnTo>
                    <a:pt x="9247" y="2215"/>
                  </a:lnTo>
                  <a:lnTo>
                    <a:pt x="9149" y="2458"/>
                  </a:lnTo>
                  <a:lnTo>
                    <a:pt x="9003" y="2726"/>
                  </a:lnTo>
                  <a:lnTo>
                    <a:pt x="8833" y="2994"/>
                  </a:lnTo>
                  <a:lnTo>
                    <a:pt x="8663" y="3286"/>
                  </a:lnTo>
                  <a:lnTo>
                    <a:pt x="8614" y="3407"/>
                  </a:lnTo>
                  <a:lnTo>
                    <a:pt x="8565" y="3578"/>
                  </a:lnTo>
                  <a:lnTo>
                    <a:pt x="7324" y="4867"/>
                  </a:lnTo>
                  <a:lnTo>
                    <a:pt x="6692" y="5500"/>
                  </a:lnTo>
                  <a:lnTo>
                    <a:pt x="6035" y="6108"/>
                  </a:lnTo>
                  <a:lnTo>
                    <a:pt x="5937" y="6084"/>
                  </a:lnTo>
                  <a:lnTo>
                    <a:pt x="5524" y="6084"/>
                  </a:lnTo>
                  <a:lnTo>
                    <a:pt x="5110" y="6133"/>
                  </a:lnTo>
                  <a:lnTo>
                    <a:pt x="4867" y="6133"/>
                  </a:lnTo>
                  <a:lnTo>
                    <a:pt x="4599" y="6157"/>
                  </a:lnTo>
                  <a:lnTo>
                    <a:pt x="4599" y="6157"/>
                  </a:lnTo>
                  <a:lnTo>
                    <a:pt x="4623" y="6133"/>
                  </a:lnTo>
                  <a:lnTo>
                    <a:pt x="4623" y="6084"/>
                  </a:lnTo>
                  <a:lnTo>
                    <a:pt x="4599" y="5987"/>
                  </a:lnTo>
                  <a:lnTo>
                    <a:pt x="4526" y="5914"/>
                  </a:lnTo>
                  <a:lnTo>
                    <a:pt x="4453" y="5889"/>
                  </a:lnTo>
                  <a:lnTo>
                    <a:pt x="4404" y="5816"/>
                  </a:lnTo>
                  <a:lnTo>
                    <a:pt x="4331" y="5768"/>
                  </a:lnTo>
                  <a:lnTo>
                    <a:pt x="4112" y="5670"/>
                  </a:lnTo>
                  <a:lnTo>
                    <a:pt x="3869" y="5622"/>
                  </a:lnTo>
                  <a:lnTo>
                    <a:pt x="3626" y="5597"/>
                  </a:lnTo>
                  <a:lnTo>
                    <a:pt x="2871" y="5597"/>
                  </a:lnTo>
                  <a:lnTo>
                    <a:pt x="2385" y="5646"/>
                  </a:lnTo>
                  <a:lnTo>
                    <a:pt x="2166" y="5646"/>
                  </a:lnTo>
                  <a:lnTo>
                    <a:pt x="1922" y="5622"/>
                  </a:lnTo>
                  <a:lnTo>
                    <a:pt x="1412" y="5597"/>
                  </a:lnTo>
                  <a:lnTo>
                    <a:pt x="1144" y="5597"/>
                  </a:lnTo>
                  <a:lnTo>
                    <a:pt x="901" y="5622"/>
                  </a:lnTo>
                  <a:lnTo>
                    <a:pt x="682" y="5670"/>
                  </a:lnTo>
                  <a:lnTo>
                    <a:pt x="463" y="5792"/>
                  </a:lnTo>
                  <a:lnTo>
                    <a:pt x="365" y="5792"/>
                  </a:lnTo>
                  <a:lnTo>
                    <a:pt x="317" y="5841"/>
                  </a:lnTo>
                  <a:lnTo>
                    <a:pt x="292" y="5889"/>
                  </a:lnTo>
                  <a:lnTo>
                    <a:pt x="244" y="6133"/>
                  </a:lnTo>
                  <a:lnTo>
                    <a:pt x="219" y="6400"/>
                  </a:lnTo>
                  <a:lnTo>
                    <a:pt x="219" y="6911"/>
                  </a:lnTo>
                  <a:lnTo>
                    <a:pt x="195" y="7422"/>
                  </a:lnTo>
                  <a:lnTo>
                    <a:pt x="171" y="7933"/>
                  </a:lnTo>
                  <a:lnTo>
                    <a:pt x="146" y="8493"/>
                  </a:lnTo>
                  <a:lnTo>
                    <a:pt x="146" y="9028"/>
                  </a:lnTo>
                  <a:lnTo>
                    <a:pt x="146" y="10123"/>
                  </a:lnTo>
                  <a:lnTo>
                    <a:pt x="171" y="10707"/>
                  </a:lnTo>
                  <a:lnTo>
                    <a:pt x="171" y="11267"/>
                  </a:lnTo>
                  <a:lnTo>
                    <a:pt x="122" y="12386"/>
                  </a:lnTo>
                  <a:lnTo>
                    <a:pt x="98" y="13530"/>
                  </a:lnTo>
                  <a:lnTo>
                    <a:pt x="98" y="14162"/>
                  </a:lnTo>
                  <a:lnTo>
                    <a:pt x="73" y="14479"/>
                  </a:lnTo>
                  <a:lnTo>
                    <a:pt x="25" y="14795"/>
                  </a:lnTo>
                  <a:lnTo>
                    <a:pt x="0" y="14868"/>
                  </a:lnTo>
                  <a:lnTo>
                    <a:pt x="25" y="14965"/>
                  </a:lnTo>
                  <a:lnTo>
                    <a:pt x="73" y="15014"/>
                  </a:lnTo>
                  <a:lnTo>
                    <a:pt x="122" y="15063"/>
                  </a:lnTo>
                  <a:lnTo>
                    <a:pt x="195" y="15087"/>
                  </a:lnTo>
                  <a:lnTo>
                    <a:pt x="268" y="15111"/>
                  </a:lnTo>
                  <a:lnTo>
                    <a:pt x="341" y="15087"/>
                  </a:lnTo>
                  <a:lnTo>
                    <a:pt x="414" y="15038"/>
                  </a:lnTo>
                  <a:lnTo>
                    <a:pt x="463" y="15087"/>
                  </a:lnTo>
                  <a:lnTo>
                    <a:pt x="536" y="15111"/>
                  </a:lnTo>
                  <a:lnTo>
                    <a:pt x="998" y="15136"/>
                  </a:lnTo>
                  <a:lnTo>
                    <a:pt x="1460" y="15136"/>
                  </a:lnTo>
                  <a:lnTo>
                    <a:pt x="1922" y="15111"/>
                  </a:lnTo>
                  <a:lnTo>
                    <a:pt x="2385" y="15087"/>
                  </a:lnTo>
                  <a:lnTo>
                    <a:pt x="2482" y="15087"/>
                  </a:lnTo>
                  <a:lnTo>
                    <a:pt x="3309" y="15014"/>
                  </a:lnTo>
                  <a:lnTo>
                    <a:pt x="3723" y="14990"/>
                  </a:lnTo>
                  <a:lnTo>
                    <a:pt x="4112" y="14965"/>
                  </a:lnTo>
                  <a:lnTo>
                    <a:pt x="4137" y="14965"/>
                  </a:lnTo>
                  <a:lnTo>
                    <a:pt x="4185" y="14990"/>
                  </a:lnTo>
                  <a:lnTo>
                    <a:pt x="4234" y="15014"/>
                  </a:lnTo>
                  <a:lnTo>
                    <a:pt x="4356" y="15014"/>
                  </a:lnTo>
                  <a:lnTo>
                    <a:pt x="4453" y="14941"/>
                  </a:lnTo>
                  <a:lnTo>
                    <a:pt x="4502" y="14917"/>
                  </a:lnTo>
                  <a:lnTo>
                    <a:pt x="4526" y="14868"/>
                  </a:lnTo>
                  <a:lnTo>
                    <a:pt x="4575" y="14746"/>
                  </a:lnTo>
                  <a:lnTo>
                    <a:pt x="4599" y="14600"/>
                  </a:lnTo>
                  <a:lnTo>
                    <a:pt x="4599" y="14333"/>
                  </a:lnTo>
                  <a:lnTo>
                    <a:pt x="4599" y="14065"/>
                  </a:lnTo>
                  <a:lnTo>
                    <a:pt x="4575" y="13797"/>
                  </a:lnTo>
                  <a:lnTo>
                    <a:pt x="4599" y="13773"/>
                  </a:lnTo>
                  <a:lnTo>
                    <a:pt x="5037" y="13724"/>
                  </a:lnTo>
                  <a:lnTo>
                    <a:pt x="5451" y="13676"/>
                  </a:lnTo>
                  <a:lnTo>
                    <a:pt x="5791" y="13700"/>
                  </a:lnTo>
                  <a:lnTo>
                    <a:pt x="5986" y="13676"/>
                  </a:lnTo>
                  <a:lnTo>
                    <a:pt x="6132" y="13627"/>
                  </a:lnTo>
                  <a:lnTo>
                    <a:pt x="6156" y="13651"/>
                  </a:lnTo>
                  <a:lnTo>
                    <a:pt x="6521" y="13895"/>
                  </a:lnTo>
                  <a:lnTo>
                    <a:pt x="6886" y="14138"/>
                  </a:lnTo>
                  <a:lnTo>
                    <a:pt x="7276" y="14357"/>
                  </a:lnTo>
                  <a:lnTo>
                    <a:pt x="7665" y="14552"/>
                  </a:lnTo>
                  <a:lnTo>
                    <a:pt x="8054" y="14722"/>
                  </a:lnTo>
                  <a:lnTo>
                    <a:pt x="8444" y="14892"/>
                  </a:lnTo>
                  <a:lnTo>
                    <a:pt x="8833" y="15038"/>
                  </a:lnTo>
                  <a:lnTo>
                    <a:pt x="9247" y="15160"/>
                  </a:lnTo>
                  <a:lnTo>
                    <a:pt x="10074" y="15403"/>
                  </a:lnTo>
                  <a:lnTo>
                    <a:pt x="10925" y="15574"/>
                  </a:lnTo>
                  <a:lnTo>
                    <a:pt x="11777" y="15695"/>
                  </a:lnTo>
                  <a:lnTo>
                    <a:pt x="12653" y="15817"/>
                  </a:lnTo>
                  <a:lnTo>
                    <a:pt x="13310" y="15866"/>
                  </a:lnTo>
                  <a:lnTo>
                    <a:pt x="13651" y="15890"/>
                  </a:lnTo>
                  <a:lnTo>
                    <a:pt x="14016" y="15866"/>
                  </a:lnTo>
                  <a:lnTo>
                    <a:pt x="14356" y="15866"/>
                  </a:lnTo>
                  <a:lnTo>
                    <a:pt x="14697" y="15793"/>
                  </a:lnTo>
                  <a:lnTo>
                    <a:pt x="15013" y="15720"/>
                  </a:lnTo>
                  <a:lnTo>
                    <a:pt x="15330" y="15598"/>
                  </a:lnTo>
                  <a:lnTo>
                    <a:pt x="15476" y="15525"/>
                  </a:lnTo>
                  <a:lnTo>
                    <a:pt x="15597" y="15452"/>
                  </a:lnTo>
                  <a:lnTo>
                    <a:pt x="15719" y="15355"/>
                  </a:lnTo>
                  <a:lnTo>
                    <a:pt x="15792" y="15257"/>
                  </a:lnTo>
                  <a:lnTo>
                    <a:pt x="15865" y="15160"/>
                  </a:lnTo>
                  <a:lnTo>
                    <a:pt x="15914" y="15038"/>
                  </a:lnTo>
                  <a:lnTo>
                    <a:pt x="15962" y="14941"/>
                  </a:lnTo>
                  <a:lnTo>
                    <a:pt x="15987" y="14819"/>
                  </a:lnTo>
                  <a:lnTo>
                    <a:pt x="16011" y="14552"/>
                  </a:lnTo>
                  <a:lnTo>
                    <a:pt x="15987" y="14284"/>
                  </a:lnTo>
                  <a:lnTo>
                    <a:pt x="15938" y="14016"/>
                  </a:lnTo>
                  <a:lnTo>
                    <a:pt x="15865" y="13749"/>
                  </a:lnTo>
                  <a:lnTo>
                    <a:pt x="15987" y="13651"/>
                  </a:lnTo>
                  <a:lnTo>
                    <a:pt x="16084" y="13530"/>
                  </a:lnTo>
                  <a:lnTo>
                    <a:pt x="16181" y="13408"/>
                  </a:lnTo>
                  <a:lnTo>
                    <a:pt x="16254" y="13262"/>
                  </a:lnTo>
                  <a:lnTo>
                    <a:pt x="16376" y="12946"/>
                  </a:lnTo>
                  <a:lnTo>
                    <a:pt x="16425" y="12654"/>
                  </a:lnTo>
                  <a:lnTo>
                    <a:pt x="16449" y="12410"/>
                  </a:lnTo>
                  <a:lnTo>
                    <a:pt x="16449" y="12070"/>
                  </a:lnTo>
                  <a:lnTo>
                    <a:pt x="16425" y="11875"/>
                  </a:lnTo>
                  <a:lnTo>
                    <a:pt x="16400" y="11680"/>
                  </a:lnTo>
                  <a:lnTo>
                    <a:pt x="16352" y="11534"/>
                  </a:lnTo>
                  <a:lnTo>
                    <a:pt x="16279" y="11388"/>
                  </a:lnTo>
                  <a:lnTo>
                    <a:pt x="16425" y="11267"/>
                  </a:lnTo>
                  <a:lnTo>
                    <a:pt x="16546" y="11096"/>
                  </a:lnTo>
                  <a:lnTo>
                    <a:pt x="16668" y="10926"/>
                  </a:lnTo>
                  <a:lnTo>
                    <a:pt x="16765" y="10756"/>
                  </a:lnTo>
                  <a:lnTo>
                    <a:pt x="16838" y="10561"/>
                  </a:lnTo>
                  <a:lnTo>
                    <a:pt x="16887" y="10342"/>
                  </a:lnTo>
                  <a:lnTo>
                    <a:pt x="16911" y="10147"/>
                  </a:lnTo>
                  <a:lnTo>
                    <a:pt x="16936" y="9953"/>
                  </a:lnTo>
                  <a:lnTo>
                    <a:pt x="16911" y="9758"/>
                  </a:lnTo>
                  <a:lnTo>
                    <a:pt x="16838" y="9515"/>
                  </a:lnTo>
                  <a:lnTo>
                    <a:pt x="16717" y="9271"/>
                  </a:lnTo>
                  <a:lnTo>
                    <a:pt x="16571" y="9053"/>
                  </a:lnTo>
                  <a:lnTo>
                    <a:pt x="16717" y="8931"/>
                  </a:lnTo>
                  <a:lnTo>
                    <a:pt x="16838" y="8785"/>
                  </a:lnTo>
                  <a:lnTo>
                    <a:pt x="16936" y="8615"/>
                  </a:lnTo>
                  <a:lnTo>
                    <a:pt x="17033" y="8444"/>
                  </a:lnTo>
                  <a:lnTo>
                    <a:pt x="17106" y="8274"/>
                  </a:lnTo>
                  <a:lnTo>
                    <a:pt x="17155" y="8079"/>
                  </a:lnTo>
                  <a:lnTo>
                    <a:pt x="17179" y="7885"/>
                  </a:lnTo>
                  <a:lnTo>
                    <a:pt x="17203" y="7690"/>
                  </a:lnTo>
                  <a:lnTo>
                    <a:pt x="17179" y="7447"/>
                  </a:lnTo>
                  <a:lnTo>
                    <a:pt x="17106" y="7252"/>
                  </a:lnTo>
                  <a:lnTo>
                    <a:pt x="17009" y="7057"/>
                  </a:lnTo>
                  <a:lnTo>
                    <a:pt x="16887" y="6887"/>
                  </a:lnTo>
                  <a:lnTo>
                    <a:pt x="16717" y="6741"/>
                  </a:lnTo>
                  <a:lnTo>
                    <a:pt x="16546" y="6619"/>
                  </a:lnTo>
                  <a:lnTo>
                    <a:pt x="16352" y="6498"/>
                  </a:lnTo>
                  <a:lnTo>
                    <a:pt x="16157" y="6400"/>
                  </a:lnTo>
                  <a:lnTo>
                    <a:pt x="15938" y="6303"/>
                  </a:lnTo>
                  <a:lnTo>
                    <a:pt x="15719" y="6206"/>
                  </a:lnTo>
                  <a:lnTo>
                    <a:pt x="15232" y="6084"/>
                  </a:lnTo>
                  <a:lnTo>
                    <a:pt x="14746" y="5987"/>
                  </a:lnTo>
                  <a:lnTo>
                    <a:pt x="14259" y="5938"/>
                  </a:lnTo>
                  <a:lnTo>
                    <a:pt x="13845" y="5889"/>
                  </a:lnTo>
                  <a:lnTo>
                    <a:pt x="13432" y="5865"/>
                  </a:lnTo>
                  <a:lnTo>
                    <a:pt x="12604" y="5841"/>
                  </a:lnTo>
                  <a:lnTo>
                    <a:pt x="11607" y="5841"/>
                  </a:lnTo>
                  <a:lnTo>
                    <a:pt x="11266" y="5865"/>
                  </a:lnTo>
                  <a:lnTo>
                    <a:pt x="11461" y="5354"/>
                  </a:lnTo>
                  <a:lnTo>
                    <a:pt x="11655" y="4843"/>
                  </a:lnTo>
                  <a:lnTo>
                    <a:pt x="11826" y="4308"/>
                  </a:lnTo>
                  <a:lnTo>
                    <a:pt x="11996" y="3797"/>
                  </a:lnTo>
                  <a:lnTo>
                    <a:pt x="12142" y="3261"/>
                  </a:lnTo>
                  <a:lnTo>
                    <a:pt x="12239" y="2726"/>
                  </a:lnTo>
                  <a:lnTo>
                    <a:pt x="12264" y="2458"/>
                  </a:lnTo>
                  <a:lnTo>
                    <a:pt x="12264" y="2191"/>
                  </a:lnTo>
                  <a:lnTo>
                    <a:pt x="12239" y="1899"/>
                  </a:lnTo>
                  <a:lnTo>
                    <a:pt x="12215" y="1631"/>
                  </a:lnTo>
                  <a:lnTo>
                    <a:pt x="12166" y="1412"/>
                  </a:lnTo>
                  <a:lnTo>
                    <a:pt x="12118" y="1217"/>
                  </a:lnTo>
                  <a:lnTo>
                    <a:pt x="12045" y="1023"/>
                  </a:lnTo>
                  <a:lnTo>
                    <a:pt x="11972" y="853"/>
                  </a:lnTo>
                  <a:lnTo>
                    <a:pt x="11850" y="682"/>
                  </a:lnTo>
                  <a:lnTo>
                    <a:pt x="11728" y="512"/>
                  </a:lnTo>
                  <a:lnTo>
                    <a:pt x="11582" y="366"/>
                  </a:lnTo>
                  <a:lnTo>
                    <a:pt x="11412" y="220"/>
                  </a:lnTo>
                  <a:lnTo>
                    <a:pt x="11266" y="147"/>
                  </a:lnTo>
                  <a:lnTo>
                    <a:pt x="11120" y="74"/>
                  </a:lnTo>
                  <a:lnTo>
                    <a:pt x="10925" y="25"/>
                  </a:lnTo>
                  <a:lnTo>
                    <a:pt x="10731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6" name="TextBox 35">
            <a:extLst>
              <a:ext uri="{FF2B5EF4-FFF2-40B4-BE49-F238E27FC236}">
                <a16:creationId xmlns:a16="http://schemas.microsoft.com/office/drawing/2014/main" id="{28A4F082-EAF9-48CE-A987-7CDBF63D0AE4}"/>
              </a:ext>
            </a:extLst>
          </p:cNvPr>
          <p:cNvSpPr txBox="1"/>
          <p:nvPr/>
        </p:nvSpPr>
        <p:spPr>
          <a:xfrm>
            <a:off x="4443018" y="300668"/>
            <a:ext cx="67597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latin typeface="Inter" panose="020B0502030000000004" pitchFamily="34" charset="0"/>
                <a:ea typeface="Inter" panose="020B0502030000000004" pitchFamily="34" charset="0"/>
              </a:rPr>
              <a:t>Preferred Team Role/s</a:t>
            </a:r>
          </a:p>
        </p:txBody>
      </p:sp>
      <p:grpSp>
        <p:nvGrpSpPr>
          <p:cNvPr id="19" name="Google Shape;240;p31">
            <a:extLst>
              <a:ext uri="{FF2B5EF4-FFF2-40B4-BE49-F238E27FC236}">
                <a16:creationId xmlns:a16="http://schemas.microsoft.com/office/drawing/2014/main" id="{43B35201-B8E8-4F56-87A5-FB581F498229}"/>
              </a:ext>
            </a:extLst>
          </p:cNvPr>
          <p:cNvGrpSpPr/>
          <p:nvPr/>
        </p:nvGrpSpPr>
        <p:grpSpPr>
          <a:xfrm rot="2698215">
            <a:off x="4121631" y="2625882"/>
            <a:ext cx="4970700" cy="1147924"/>
            <a:chOff x="1047099" y="2250687"/>
            <a:chExt cx="3040276" cy="561726"/>
          </a:xfrm>
        </p:grpSpPr>
        <p:sp>
          <p:nvSpPr>
            <p:cNvPr id="20" name="Google Shape;241;p31">
              <a:extLst>
                <a:ext uri="{FF2B5EF4-FFF2-40B4-BE49-F238E27FC236}">
                  <a16:creationId xmlns:a16="http://schemas.microsoft.com/office/drawing/2014/main" id="{E9A8C4F3-0951-45DD-ADB0-A7AFAE821321}"/>
                </a:ext>
              </a:extLst>
            </p:cNvPr>
            <p:cNvSpPr/>
            <p:nvPr/>
          </p:nvSpPr>
          <p:spPr>
            <a:xfrm rot="2700000">
              <a:off x="2286374" y="1011412"/>
              <a:ext cx="561726" cy="3040276"/>
            </a:xfrm>
            <a:prstGeom prst="roundRect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600" b="1">
                <a:solidFill>
                  <a:schemeClr val="accent2"/>
                </a:solidFill>
              </a:endParaRPr>
            </a:p>
          </p:txBody>
        </p:sp>
        <p:sp>
          <p:nvSpPr>
            <p:cNvPr id="22" name="Google Shape;243;p31">
              <a:extLst>
                <a:ext uri="{FF2B5EF4-FFF2-40B4-BE49-F238E27FC236}">
                  <a16:creationId xmlns:a16="http://schemas.microsoft.com/office/drawing/2014/main" id="{705F1BE7-00B6-496B-B954-B195D5EF5DED}"/>
                </a:ext>
              </a:extLst>
            </p:cNvPr>
            <p:cNvSpPr txBox="1"/>
            <p:nvPr/>
          </p:nvSpPr>
          <p:spPr>
            <a:xfrm rot="18900000">
              <a:off x="1235971" y="2329313"/>
              <a:ext cx="2643572" cy="39329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2400" b="1" dirty="0">
                  <a:solidFill>
                    <a:schemeClr val="dk1"/>
                  </a:solidFill>
                  <a:latin typeface="Playfair Display Regular"/>
                  <a:ea typeface="Playfair Display Regular"/>
                  <a:cs typeface="Playfair Display Regular"/>
                  <a:sym typeface="Playfair Display Regular"/>
                </a:rPr>
                <a:t>Shaper (SH)</a:t>
              </a:r>
              <a:endParaRPr sz="2400" b="1" dirty="0">
                <a:solidFill>
                  <a:schemeClr val="dk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endParaRPr>
            </a:p>
          </p:txBody>
        </p:sp>
      </p:grpSp>
      <p:grpSp>
        <p:nvGrpSpPr>
          <p:cNvPr id="24" name="Google Shape;245;p31">
            <a:extLst>
              <a:ext uri="{FF2B5EF4-FFF2-40B4-BE49-F238E27FC236}">
                <a16:creationId xmlns:a16="http://schemas.microsoft.com/office/drawing/2014/main" id="{E8378CCE-3E26-438B-8D6B-A91C2E182CA2}"/>
              </a:ext>
            </a:extLst>
          </p:cNvPr>
          <p:cNvGrpSpPr/>
          <p:nvPr/>
        </p:nvGrpSpPr>
        <p:grpSpPr>
          <a:xfrm rot="2698215">
            <a:off x="4120304" y="1276760"/>
            <a:ext cx="4624845" cy="1232272"/>
            <a:chOff x="2957319" y="2240903"/>
            <a:chExt cx="3040276" cy="571511"/>
          </a:xfrm>
        </p:grpSpPr>
        <p:sp>
          <p:nvSpPr>
            <p:cNvPr id="28" name="Google Shape;246;p31">
              <a:extLst>
                <a:ext uri="{FF2B5EF4-FFF2-40B4-BE49-F238E27FC236}">
                  <a16:creationId xmlns:a16="http://schemas.microsoft.com/office/drawing/2014/main" id="{C0FE1EC9-055B-412F-A858-37F8852EEF68}"/>
                </a:ext>
              </a:extLst>
            </p:cNvPr>
            <p:cNvSpPr/>
            <p:nvPr/>
          </p:nvSpPr>
          <p:spPr>
            <a:xfrm rot="2700000">
              <a:off x="4196594" y="1011413"/>
              <a:ext cx="561726" cy="3040276"/>
            </a:xfrm>
            <a:prstGeom prst="roundRect">
              <a:avLst>
                <a:gd name="adj" fmla="val 50000"/>
              </a:avLst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600" b="1"/>
            </a:p>
          </p:txBody>
        </p:sp>
        <p:sp>
          <p:nvSpPr>
            <p:cNvPr id="30" name="Google Shape;248;p31">
              <a:extLst>
                <a:ext uri="{FF2B5EF4-FFF2-40B4-BE49-F238E27FC236}">
                  <a16:creationId xmlns:a16="http://schemas.microsoft.com/office/drawing/2014/main" id="{F330B405-FC4D-436C-B3FC-D00B2BF09668}"/>
                </a:ext>
              </a:extLst>
            </p:cNvPr>
            <p:cNvSpPr txBox="1"/>
            <p:nvPr/>
          </p:nvSpPr>
          <p:spPr>
            <a:xfrm rot="-2700000">
              <a:off x="3410687" y="2240903"/>
              <a:ext cx="2333877" cy="39329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2400" b="1" dirty="0">
                  <a:solidFill>
                    <a:schemeClr val="dk1"/>
                  </a:solidFill>
                  <a:latin typeface="Playfair Display Regular"/>
                  <a:ea typeface="Playfair Display Regular"/>
                  <a:cs typeface="Playfair Display Regular"/>
                  <a:sym typeface="Playfair Display Regular"/>
                </a:rPr>
                <a:t>Completer/Finisher (CF)</a:t>
              </a:r>
              <a:endParaRPr sz="2400" b="1" dirty="0">
                <a:solidFill>
                  <a:schemeClr val="dk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endParaRPr>
            </a:p>
          </p:txBody>
        </p:sp>
      </p:grpSp>
      <p:grpSp>
        <p:nvGrpSpPr>
          <p:cNvPr id="26" name="Google Shape;240;p31">
            <a:extLst>
              <a:ext uri="{FF2B5EF4-FFF2-40B4-BE49-F238E27FC236}">
                <a16:creationId xmlns:a16="http://schemas.microsoft.com/office/drawing/2014/main" id="{3D5B4660-B467-454B-ACBC-FD6F7B5BD3CB}"/>
              </a:ext>
            </a:extLst>
          </p:cNvPr>
          <p:cNvGrpSpPr/>
          <p:nvPr/>
        </p:nvGrpSpPr>
        <p:grpSpPr>
          <a:xfrm rot="2698215">
            <a:off x="4329991" y="5249761"/>
            <a:ext cx="4886009" cy="1219417"/>
            <a:chOff x="1047098" y="2241353"/>
            <a:chExt cx="3040276" cy="571061"/>
          </a:xfrm>
        </p:grpSpPr>
        <p:sp>
          <p:nvSpPr>
            <p:cNvPr id="31" name="Google Shape;241;p31">
              <a:extLst>
                <a:ext uri="{FF2B5EF4-FFF2-40B4-BE49-F238E27FC236}">
                  <a16:creationId xmlns:a16="http://schemas.microsoft.com/office/drawing/2014/main" id="{DBB5FB72-4B70-470C-BC49-9F69EDFC2825}"/>
                </a:ext>
              </a:extLst>
            </p:cNvPr>
            <p:cNvSpPr/>
            <p:nvPr/>
          </p:nvSpPr>
          <p:spPr>
            <a:xfrm rot="2700000">
              <a:off x="2286373" y="1011413"/>
              <a:ext cx="561726" cy="3040276"/>
            </a:xfrm>
            <a:prstGeom prst="roundRect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600" b="1">
                <a:solidFill>
                  <a:schemeClr val="accent2"/>
                </a:solidFill>
              </a:endParaRPr>
            </a:p>
          </p:txBody>
        </p:sp>
        <p:sp>
          <p:nvSpPr>
            <p:cNvPr id="38" name="Google Shape;243;p31">
              <a:extLst>
                <a:ext uri="{FF2B5EF4-FFF2-40B4-BE49-F238E27FC236}">
                  <a16:creationId xmlns:a16="http://schemas.microsoft.com/office/drawing/2014/main" id="{429852E8-4191-403C-B711-B3EFC209C0A1}"/>
                </a:ext>
              </a:extLst>
            </p:cNvPr>
            <p:cNvSpPr txBox="1"/>
            <p:nvPr/>
          </p:nvSpPr>
          <p:spPr>
            <a:xfrm rot="-2700000">
              <a:off x="1501398" y="2241353"/>
              <a:ext cx="2332604" cy="39329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600" b="1" dirty="0">
                  <a:solidFill>
                    <a:schemeClr val="dk1"/>
                  </a:solidFill>
                  <a:latin typeface="Playfair Display Regular"/>
                  <a:ea typeface="Playfair Display Regular"/>
                  <a:cs typeface="Playfair Display Regular"/>
                  <a:sym typeface="Playfair Display Regular"/>
                </a:rPr>
                <a:t> </a:t>
              </a:r>
              <a:r>
                <a:rPr lang="en" sz="2400" b="1" dirty="0">
                  <a:solidFill>
                    <a:schemeClr val="dk1"/>
                  </a:solidFill>
                  <a:latin typeface="Playfair Display Regular"/>
                  <a:ea typeface="Playfair Display Regular"/>
                  <a:cs typeface="Playfair Display Regular"/>
                  <a:sym typeface="Playfair Display Regular"/>
                </a:rPr>
                <a:t>Implementer (IMP)</a:t>
              </a:r>
              <a:endParaRPr sz="2400" b="1" dirty="0">
                <a:solidFill>
                  <a:schemeClr val="dk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endParaRPr>
            </a:p>
          </p:txBody>
        </p:sp>
      </p:grpSp>
      <p:sp>
        <p:nvSpPr>
          <p:cNvPr id="27" name="Google Shape;639;p50">
            <a:extLst>
              <a:ext uri="{FF2B5EF4-FFF2-40B4-BE49-F238E27FC236}">
                <a16:creationId xmlns:a16="http://schemas.microsoft.com/office/drawing/2014/main" id="{5B90D7E7-F889-4D74-9275-929785CC7D2C}"/>
              </a:ext>
            </a:extLst>
          </p:cNvPr>
          <p:cNvSpPr/>
          <p:nvPr/>
        </p:nvSpPr>
        <p:spPr>
          <a:xfrm>
            <a:off x="4443018" y="1571953"/>
            <a:ext cx="570090" cy="656811"/>
          </a:xfrm>
          <a:custGeom>
            <a:avLst/>
            <a:gdLst/>
            <a:ahLst/>
            <a:cxnLst/>
            <a:rect l="l" t="t" r="r" b="b"/>
            <a:pathLst>
              <a:path w="16766" h="15987" extrusionOk="0">
                <a:moveTo>
                  <a:pt x="14284" y="487"/>
                </a:moveTo>
                <a:lnTo>
                  <a:pt x="14405" y="536"/>
                </a:lnTo>
                <a:lnTo>
                  <a:pt x="14478" y="585"/>
                </a:lnTo>
                <a:lnTo>
                  <a:pt x="14527" y="658"/>
                </a:lnTo>
                <a:lnTo>
                  <a:pt x="14527" y="755"/>
                </a:lnTo>
                <a:lnTo>
                  <a:pt x="14527" y="852"/>
                </a:lnTo>
                <a:lnTo>
                  <a:pt x="14551" y="925"/>
                </a:lnTo>
                <a:lnTo>
                  <a:pt x="13578" y="925"/>
                </a:lnTo>
                <a:lnTo>
                  <a:pt x="13627" y="804"/>
                </a:lnTo>
                <a:lnTo>
                  <a:pt x="13700" y="706"/>
                </a:lnTo>
                <a:lnTo>
                  <a:pt x="13797" y="609"/>
                </a:lnTo>
                <a:lnTo>
                  <a:pt x="13894" y="536"/>
                </a:lnTo>
                <a:lnTo>
                  <a:pt x="13967" y="512"/>
                </a:lnTo>
                <a:lnTo>
                  <a:pt x="14065" y="487"/>
                </a:lnTo>
                <a:close/>
                <a:moveTo>
                  <a:pt x="4064" y="633"/>
                </a:moveTo>
                <a:lnTo>
                  <a:pt x="4137" y="682"/>
                </a:lnTo>
                <a:lnTo>
                  <a:pt x="4210" y="755"/>
                </a:lnTo>
                <a:lnTo>
                  <a:pt x="4259" y="852"/>
                </a:lnTo>
                <a:lnTo>
                  <a:pt x="4283" y="950"/>
                </a:lnTo>
                <a:lnTo>
                  <a:pt x="3529" y="974"/>
                </a:lnTo>
                <a:lnTo>
                  <a:pt x="3602" y="804"/>
                </a:lnTo>
                <a:lnTo>
                  <a:pt x="3650" y="755"/>
                </a:lnTo>
                <a:lnTo>
                  <a:pt x="3675" y="706"/>
                </a:lnTo>
                <a:lnTo>
                  <a:pt x="3796" y="633"/>
                </a:lnTo>
                <a:close/>
                <a:moveTo>
                  <a:pt x="13724" y="2020"/>
                </a:moveTo>
                <a:lnTo>
                  <a:pt x="13797" y="2044"/>
                </a:lnTo>
                <a:lnTo>
                  <a:pt x="13870" y="2093"/>
                </a:lnTo>
                <a:lnTo>
                  <a:pt x="13943" y="2142"/>
                </a:lnTo>
                <a:lnTo>
                  <a:pt x="13992" y="2215"/>
                </a:lnTo>
                <a:lnTo>
                  <a:pt x="14040" y="2288"/>
                </a:lnTo>
                <a:lnTo>
                  <a:pt x="14089" y="2385"/>
                </a:lnTo>
                <a:lnTo>
                  <a:pt x="14113" y="2531"/>
                </a:lnTo>
                <a:lnTo>
                  <a:pt x="13992" y="2555"/>
                </a:lnTo>
                <a:lnTo>
                  <a:pt x="13870" y="2555"/>
                </a:lnTo>
                <a:lnTo>
                  <a:pt x="13773" y="2531"/>
                </a:lnTo>
                <a:lnTo>
                  <a:pt x="13724" y="2482"/>
                </a:lnTo>
                <a:lnTo>
                  <a:pt x="13675" y="2409"/>
                </a:lnTo>
                <a:lnTo>
                  <a:pt x="13602" y="2215"/>
                </a:lnTo>
                <a:lnTo>
                  <a:pt x="13554" y="2020"/>
                </a:lnTo>
                <a:close/>
                <a:moveTo>
                  <a:pt x="3407" y="1874"/>
                </a:moveTo>
                <a:lnTo>
                  <a:pt x="3529" y="1923"/>
                </a:lnTo>
                <a:lnTo>
                  <a:pt x="3602" y="1971"/>
                </a:lnTo>
                <a:lnTo>
                  <a:pt x="3675" y="2044"/>
                </a:lnTo>
                <a:lnTo>
                  <a:pt x="3723" y="2142"/>
                </a:lnTo>
                <a:lnTo>
                  <a:pt x="3772" y="2215"/>
                </a:lnTo>
                <a:lnTo>
                  <a:pt x="3821" y="2434"/>
                </a:lnTo>
                <a:lnTo>
                  <a:pt x="3821" y="2531"/>
                </a:lnTo>
                <a:lnTo>
                  <a:pt x="3796" y="2628"/>
                </a:lnTo>
                <a:lnTo>
                  <a:pt x="3699" y="2628"/>
                </a:lnTo>
                <a:lnTo>
                  <a:pt x="3602" y="2555"/>
                </a:lnTo>
                <a:lnTo>
                  <a:pt x="3529" y="2482"/>
                </a:lnTo>
                <a:lnTo>
                  <a:pt x="3480" y="2385"/>
                </a:lnTo>
                <a:lnTo>
                  <a:pt x="3456" y="2263"/>
                </a:lnTo>
                <a:lnTo>
                  <a:pt x="3431" y="2142"/>
                </a:lnTo>
                <a:lnTo>
                  <a:pt x="3407" y="1874"/>
                </a:lnTo>
                <a:close/>
                <a:moveTo>
                  <a:pt x="2920" y="1923"/>
                </a:moveTo>
                <a:lnTo>
                  <a:pt x="2969" y="2263"/>
                </a:lnTo>
                <a:lnTo>
                  <a:pt x="2993" y="2434"/>
                </a:lnTo>
                <a:lnTo>
                  <a:pt x="3042" y="2580"/>
                </a:lnTo>
                <a:lnTo>
                  <a:pt x="3115" y="2726"/>
                </a:lnTo>
                <a:lnTo>
                  <a:pt x="3188" y="2847"/>
                </a:lnTo>
                <a:lnTo>
                  <a:pt x="3310" y="2945"/>
                </a:lnTo>
                <a:lnTo>
                  <a:pt x="3407" y="3042"/>
                </a:lnTo>
                <a:lnTo>
                  <a:pt x="3164" y="3042"/>
                </a:lnTo>
                <a:lnTo>
                  <a:pt x="3042" y="3018"/>
                </a:lnTo>
                <a:lnTo>
                  <a:pt x="2920" y="2945"/>
                </a:lnTo>
                <a:lnTo>
                  <a:pt x="2823" y="2872"/>
                </a:lnTo>
                <a:lnTo>
                  <a:pt x="2750" y="2774"/>
                </a:lnTo>
                <a:lnTo>
                  <a:pt x="2701" y="2653"/>
                </a:lnTo>
                <a:lnTo>
                  <a:pt x="2677" y="2531"/>
                </a:lnTo>
                <a:lnTo>
                  <a:pt x="2677" y="2385"/>
                </a:lnTo>
                <a:lnTo>
                  <a:pt x="2726" y="2239"/>
                </a:lnTo>
                <a:lnTo>
                  <a:pt x="2774" y="2117"/>
                </a:lnTo>
                <a:lnTo>
                  <a:pt x="2872" y="1996"/>
                </a:lnTo>
                <a:lnTo>
                  <a:pt x="2920" y="1923"/>
                </a:lnTo>
                <a:close/>
                <a:moveTo>
                  <a:pt x="13067" y="2069"/>
                </a:moveTo>
                <a:lnTo>
                  <a:pt x="13140" y="2385"/>
                </a:lnTo>
                <a:lnTo>
                  <a:pt x="13262" y="2653"/>
                </a:lnTo>
                <a:lnTo>
                  <a:pt x="13310" y="2750"/>
                </a:lnTo>
                <a:lnTo>
                  <a:pt x="13383" y="2823"/>
                </a:lnTo>
                <a:lnTo>
                  <a:pt x="13529" y="2969"/>
                </a:lnTo>
                <a:lnTo>
                  <a:pt x="13724" y="3042"/>
                </a:lnTo>
                <a:lnTo>
                  <a:pt x="13919" y="3091"/>
                </a:lnTo>
                <a:lnTo>
                  <a:pt x="13870" y="3139"/>
                </a:lnTo>
                <a:lnTo>
                  <a:pt x="13724" y="3188"/>
                </a:lnTo>
                <a:lnTo>
                  <a:pt x="13578" y="3212"/>
                </a:lnTo>
                <a:lnTo>
                  <a:pt x="13456" y="3188"/>
                </a:lnTo>
                <a:lnTo>
                  <a:pt x="13310" y="3139"/>
                </a:lnTo>
                <a:lnTo>
                  <a:pt x="13213" y="3066"/>
                </a:lnTo>
                <a:lnTo>
                  <a:pt x="13116" y="2945"/>
                </a:lnTo>
                <a:lnTo>
                  <a:pt x="13018" y="2847"/>
                </a:lnTo>
                <a:lnTo>
                  <a:pt x="12970" y="2701"/>
                </a:lnTo>
                <a:lnTo>
                  <a:pt x="12945" y="2531"/>
                </a:lnTo>
                <a:lnTo>
                  <a:pt x="12945" y="2361"/>
                </a:lnTo>
                <a:lnTo>
                  <a:pt x="12994" y="2215"/>
                </a:lnTo>
                <a:lnTo>
                  <a:pt x="13067" y="2069"/>
                </a:lnTo>
                <a:close/>
                <a:moveTo>
                  <a:pt x="5548" y="1339"/>
                </a:moveTo>
                <a:lnTo>
                  <a:pt x="7641" y="1387"/>
                </a:lnTo>
                <a:lnTo>
                  <a:pt x="13018" y="1387"/>
                </a:lnTo>
                <a:lnTo>
                  <a:pt x="13018" y="1533"/>
                </a:lnTo>
                <a:lnTo>
                  <a:pt x="12872" y="1631"/>
                </a:lnTo>
                <a:lnTo>
                  <a:pt x="12775" y="1752"/>
                </a:lnTo>
                <a:lnTo>
                  <a:pt x="12702" y="1923"/>
                </a:lnTo>
                <a:lnTo>
                  <a:pt x="12629" y="2069"/>
                </a:lnTo>
                <a:lnTo>
                  <a:pt x="12580" y="2239"/>
                </a:lnTo>
                <a:lnTo>
                  <a:pt x="12556" y="2434"/>
                </a:lnTo>
                <a:lnTo>
                  <a:pt x="12556" y="2604"/>
                </a:lnTo>
                <a:lnTo>
                  <a:pt x="12580" y="2750"/>
                </a:lnTo>
                <a:lnTo>
                  <a:pt x="12629" y="2993"/>
                </a:lnTo>
                <a:lnTo>
                  <a:pt x="12751" y="3188"/>
                </a:lnTo>
                <a:lnTo>
                  <a:pt x="12897" y="3334"/>
                </a:lnTo>
                <a:lnTo>
                  <a:pt x="13067" y="3480"/>
                </a:lnTo>
                <a:lnTo>
                  <a:pt x="13262" y="3553"/>
                </a:lnTo>
                <a:lnTo>
                  <a:pt x="13481" y="3602"/>
                </a:lnTo>
                <a:lnTo>
                  <a:pt x="13724" y="3602"/>
                </a:lnTo>
                <a:lnTo>
                  <a:pt x="13943" y="3553"/>
                </a:lnTo>
                <a:lnTo>
                  <a:pt x="14113" y="3480"/>
                </a:lnTo>
                <a:lnTo>
                  <a:pt x="14259" y="3358"/>
                </a:lnTo>
                <a:lnTo>
                  <a:pt x="14381" y="3212"/>
                </a:lnTo>
                <a:lnTo>
                  <a:pt x="14454" y="3042"/>
                </a:lnTo>
                <a:lnTo>
                  <a:pt x="14503" y="2872"/>
                </a:lnTo>
                <a:lnTo>
                  <a:pt x="14527" y="2701"/>
                </a:lnTo>
                <a:lnTo>
                  <a:pt x="14551" y="2507"/>
                </a:lnTo>
                <a:lnTo>
                  <a:pt x="14527" y="2312"/>
                </a:lnTo>
                <a:lnTo>
                  <a:pt x="14454" y="2142"/>
                </a:lnTo>
                <a:lnTo>
                  <a:pt x="14381" y="1996"/>
                </a:lnTo>
                <a:lnTo>
                  <a:pt x="14284" y="1874"/>
                </a:lnTo>
                <a:lnTo>
                  <a:pt x="14186" y="1777"/>
                </a:lnTo>
                <a:lnTo>
                  <a:pt x="14040" y="1704"/>
                </a:lnTo>
                <a:lnTo>
                  <a:pt x="13894" y="1631"/>
                </a:lnTo>
                <a:lnTo>
                  <a:pt x="13748" y="1606"/>
                </a:lnTo>
                <a:lnTo>
                  <a:pt x="13602" y="1582"/>
                </a:lnTo>
                <a:lnTo>
                  <a:pt x="13554" y="1533"/>
                </a:lnTo>
                <a:lnTo>
                  <a:pt x="13505" y="1485"/>
                </a:lnTo>
                <a:lnTo>
                  <a:pt x="13505" y="1387"/>
                </a:lnTo>
                <a:lnTo>
                  <a:pt x="16255" y="1387"/>
                </a:lnTo>
                <a:lnTo>
                  <a:pt x="16230" y="1996"/>
                </a:lnTo>
                <a:lnTo>
                  <a:pt x="16230" y="2604"/>
                </a:lnTo>
                <a:lnTo>
                  <a:pt x="16279" y="3821"/>
                </a:lnTo>
                <a:lnTo>
                  <a:pt x="15890" y="3748"/>
                </a:lnTo>
                <a:lnTo>
                  <a:pt x="15476" y="3723"/>
                </a:lnTo>
                <a:lnTo>
                  <a:pt x="15038" y="3699"/>
                </a:lnTo>
                <a:lnTo>
                  <a:pt x="14624" y="3723"/>
                </a:lnTo>
                <a:lnTo>
                  <a:pt x="13797" y="3796"/>
                </a:lnTo>
                <a:lnTo>
                  <a:pt x="12970" y="3796"/>
                </a:lnTo>
                <a:lnTo>
                  <a:pt x="12386" y="3772"/>
                </a:lnTo>
                <a:lnTo>
                  <a:pt x="11802" y="3772"/>
                </a:lnTo>
                <a:lnTo>
                  <a:pt x="10634" y="3796"/>
                </a:lnTo>
                <a:lnTo>
                  <a:pt x="9466" y="3821"/>
                </a:lnTo>
                <a:lnTo>
                  <a:pt x="8322" y="3845"/>
                </a:lnTo>
                <a:lnTo>
                  <a:pt x="7130" y="3821"/>
                </a:lnTo>
                <a:lnTo>
                  <a:pt x="5962" y="3772"/>
                </a:lnTo>
                <a:lnTo>
                  <a:pt x="4794" y="3723"/>
                </a:lnTo>
                <a:lnTo>
                  <a:pt x="3139" y="3723"/>
                </a:lnTo>
                <a:lnTo>
                  <a:pt x="2653" y="3772"/>
                </a:lnTo>
                <a:lnTo>
                  <a:pt x="2166" y="3796"/>
                </a:lnTo>
                <a:lnTo>
                  <a:pt x="1679" y="3796"/>
                </a:lnTo>
                <a:lnTo>
                  <a:pt x="1096" y="3772"/>
                </a:lnTo>
                <a:lnTo>
                  <a:pt x="804" y="3772"/>
                </a:lnTo>
                <a:lnTo>
                  <a:pt x="512" y="3821"/>
                </a:lnTo>
                <a:lnTo>
                  <a:pt x="585" y="3115"/>
                </a:lnTo>
                <a:lnTo>
                  <a:pt x="658" y="2409"/>
                </a:lnTo>
                <a:lnTo>
                  <a:pt x="682" y="2166"/>
                </a:lnTo>
                <a:lnTo>
                  <a:pt x="682" y="1874"/>
                </a:lnTo>
                <a:lnTo>
                  <a:pt x="658" y="1606"/>
                </a:lnTo>
                <a:lnTo>
                  <a:pt x="585" y="1339"/>
                </a:lnTo>
                <a:lnTo>
                  <a:pt x="585" y="1339"/>
                </a:lnTo>
                <a:lnTo>
                  <a:pt x="877" y="1363"/>
                </a:lnTo>
                <a:lnTo>
                  <a:pt x="1169" y="1387"/>
                </a:lnTo>
                <a:lnTo>
                  <a:pt x="2069" y="1387"/>
                </a:lnTo>
                <a:lnTo>
                  <a:pt x="2969" y="1363"/>
                </a:lnTo>
                <a:lnTo>
                  <a:pt x="2945" y="1412"/>
                </a:lnTo>
                <a:lnTo>
                  <a:pt x="2774" y="1509"/>
                </a:lnTo>
                <a:lnTo>
                  <a:pt x="2604" y="1631"/>
                </a:lnTo>
                <a:lnTo>
                  <a:pt x="2458" y="1801"/>
                </a:lnTo>
                <a:lnTo>
                  <a:pt x="2336" y="1971"/>
                </a:lnTo>
                <a:lnTo>
                  <a:pt x="2288" y="2117"/>
                </a:lnTo>
                <a:lnTo>
                  <a:pt x="2239" y="2263"/>
                </a:lnTo>
                <a:lnTo>
                  <a:pt x="2239" y="2434"/>
                </a:lnTo>
                <a:lnTo>
                  <a:pt x="2215" y="2580"/>
                </a:lnTo>
                <a:lnTo>
                  <a:pt x="2239" y="2750"/>
                </a:lnTo>
                <a:lnTo>
                  <a:pt x="2288" y="2896"/>
                </a:lnTo>
                <a:lnTo>
                  <a:pt x="2361" y="3042"/>
                </a:lnTo>
                <a:lnTo>
                  <a:pt x="2458" y="3164"/>
                </a:lnTo>
                <a:lnTo>
                  <a:pt x="2604" y="3310"/>
                </a:lnTo>
                <a:lnTo>
                  <a:pt x="2750" y="3383"/>
                </a:lnTo>
                <a:lnTo>
                  <a:pt x="2920" y="3456"/>
                </a:lnTo>
                <a:lnTo>
                  <a:pt x="3091" y="3480"/>
                </a:lnTo>
                <a:lnTo>
                  <a:pt x="3285" y="3480"/>
                </a:lnTo>
                <a:lnTo>
                  <a:pt x="3480" y="3456"/>
                </a:lnTo>
                <a:lnTo>
                  <a:pt x="3650" y="3407"/>
                </a:lnTo>
                <a:lnTo>
                  <a:pt x="3821" y="3334"/>
                </a:lnTo>
                <a:lnTo>
                  <a:pt x="3967" y="3237"/>
                </a:lnTo>
                <a:lnTo>
                  <a:pt x="4088" y="3139"/>
                </a:lnTo>
                <a:lnTo>
                  <a:pt x="4161" y="2993"/>
                </a:lnTo>
                <a:lnTo>
                  <a:pt x="4234" y="2847"/>
                </a:lnTo>
                <a:lnTo>
                  <a:pt x="4259" y="2701"/>
                </a:lnTo>
                <a:lnTo>
                  <a:pt x="4283" y="2531"/>
                </a:lnTo>
                <a:lnTo>
                  <a:pt x="4259" y="2385"/>
                </a:lnTo>
                <a:lnTo>
                  <a:pt x="4234" y="2215"/>
                </a:lnTo>
                <a:lnTo>
                  <a:pt x="4186" y="2093"/>
                </a:lnTo>
                <a:lnTo>
                  <a:pt x="4137" y="1947"/>
                </a:lnTo>
                <a:lnTo>
                  <a:pt x="4064" y="1825"/>
                </a:lnTo>
                <a:lnTo>
                  <a:pt x="3967" y="1704"/>
                </a:lnTo>
                <a:lnTo>
                  <a:pt x="3869" y="1582"/>
                </a:lnTo>
                <a:lnTo>
                  <a:pt x="3748" y="1509"/>
                </a:lnTo>
                <a:lnTo>
                  <a:pt x="3626" y="1436"/>
                </a:lnTo>
                <a:lnTo>
                  <a:pt x="3480" y="1412"/>
                </a:lnTo>
                <a:lnTo>
                  <a:pt x="3431" y="1412"/>
                </a:lnTo>
                <a:lnTo>
                  <a:pt x="3456" y="1363"/>
                </a:lnTo>
                <a:lnTo>
                  <a:pt x="4502" y="1339"/>
                </a:lnTo>
                <a:close/>
                <a:moveTo>
                  <a:pt x="11802" y="6011"/>
                </a:moveTo>
                <a:lnTo>
                  <a:pt x="11753" y="6132"/>
                </a:lnTo>
                <a:lnTo>
                  <a:pt x="11704" y="6254"/>
                </a:lnTo>
                <a:lnTo>
                  <a:pt x="11680" y="6522"/>
                </a:lnTo>
                <a:lnTo>
                  <a:pt x="11656" y="6789"/>
                </a:lnTo>
                <a:lnTo>
                  <a:pt x="11656" y="7057"/>
                </a:lnTo>
                <a:lnTo>
                  <a:pt x="11656" y="7446"/>
                </a:lnTo>
                <a:lnTo>
                  <a:pt x="11704" y="7860"/>
                </a:lnTo>
                <a:lnTo>
                  <a:pt x="9855" y="7860"/>
                </a:lnTo>
                <a:lnTo>
                  <a:pt x="9855" y="7836"/>
                </a:lnTo>
                <a:lnTo>
                  <a:pt x="9831" y="7325"/>
                </a:lnTo>
                <a:lnTo>
                  <a:pt x="9758" y="6814"/>
                </a:lnTo>
                <a:lnTo>
                  <a:pt x="9733" y="6619"/>
                </a:lnTo>
                <a:lnTo>
                  <a:pt x="9733" y="6449"/>
                </a:lnTo>
                <a:lnTo>
                  <a:pt x="9709" y="6084"/>
                </a:lnTo>
                <a:lnTo>
                  <a:pt x="10755" y="6059"/>
                </a:lnTo>
                <a:lnTo>
                  <a:pt x="11802" y="6011"/>
                </a:lnTo>
                <a:close/>
                <a:moveTo>
                  <a:pt x="13870" y="5962"/>
                </a:moveTo>
                <a:lnTo>
                  <a:pt x="14089" y="6011"/>
                </a:lnTo>
                <a:lnTo>
                  <a:pt x="14162" y="6059"/>
                </a:lnTo>
                <a:lnTo>
                  <a:pt x="14235" y="6108"/>
                </a:lnTo>
                <a:lnTo>
                  <a:pt x="14284" y="6157"/>
                </a:lnTo>
                <a:lnTo>
                  <a:pt x="14259" y="6473"/>
                </a:lnTo>
                <a:lnTo>
                  <a:pt x="14284" y="6765"/>
                </a:lnTo>
                <a:lnTo>
                  <a:pt x="14284" y="7081"/>
                </a:lnTo>
                <a:lnTo>
                  <a:pt x="14284" y="7398"/>
                </a:lnTo>
                <a:lnTo>
                  <a:pt x="14235" y="7884"/>
                </a:lnTo>
                <a:lnTo>
                  <a:pt x="12142" y="7860"/>
                </a:lnTo>
                <a:lnTo>
                  <a:pt x="12118" y="7568"/>
                </a:lnTo>
                <a:lnTo>
                  <a:pt x="12094" y="7179"/>
                </a:lnTo>
                <a:lnTo>
                  <a:pt x="12094" y="6789"/>
                </a:lnTo>
                <a:lnTo>
                  <a:pt x="12094" y="6376"/>
                </a:lnTo>
                <a:lnTo>
                  <a:pt x="12069" y="6181"/>
                </a:lnTo>
                <a:lnTo>
                  <a:pt x="12045" y="6011"/>
                </a:lnTo>
                <a:lnTo>
                  <a:pt x="12288" y="5986"/>
                </a:lnTo>
                <a:lnTo>
                  <a:pt x="12872" y="5962"/>
                </a:lnTo>
                <a:close/>
                <a:moveTo>
                  <a:pt x="7276" y="6011"/>
                </a:moveTo>
                <a:lnTo>
                  <a:pt x="9417" y="6059"/>
                </a:lnTo>
                <a:lnTo>
                  <a:pt x="9369" y="6181"/>
                </a:lnTo>
                <a:lnTo>
                  <a:pt x="9344" y="6351"/>
                </a:lnTo>
                <a:lnTo>
                  <a:pt x="9320" y="6497"/>
                </a:lnTo>
                <a:lnTo>
                  <a:pt x="9344" y="6668"/>
                </a:lnTo>
                <a:lnTo>
                  <a:pt x="9369" y="7008"/>
                </a:lnTo>
                <a:lnTo>
                  <a:pt x="9417" y="7276"/>
                </a:lnTo>
                <a:lnTo>
                  <a:pt x="9442" y="7884"/>
                </a:lnTo>
                <a:lnTo>
                  <a:pt x="8176" y="7909"/>
                </a:lnTo>
                <a:lnTo>
                  <a:pt x="7495" y="7957"/>
                </a:lnTo>
                <a:lnTo>
                  <a:pt x="7495" y="7446"/>
                </a:lnTo>
                <a:lnTo>
                  <a:pt x="7471" y="6960"/>
                </a:lnTo>
                <a:lnTo>
                  <a:pt x="7398" y="6473"/>
                </a:lnTo>
                <a:lnTo>
                  <a:pt x="7325" y="6254"/>
                </a:lnTo>
                <a:lnTo>
                  <a:pt x="7276" y="6011"/>
                </a:lnTo>
                <a:close/>
                <a:moveTo>
                  <a:pt x="6911" y="6011"/>
                </a:moveTo>
                <a:lnTo>
                  <a:pt x="6887" y="6205"/>
                </a:lnTo>
                <a:lnTo>
                  <a:pt x="6887" y="6424"/>
                </a:lnTo>
                <a:lnTo>
                  <a:pt x="6960" y="6838"/>
                </a:lnTo>
                <a:lnTo>
                  <a:pt x="6984" y="7130"/>
                </a:lnTo>
                <a:lnTo>
                  <a:pt x="7008" y="7398"/>
                </a:lnTo>
                <a:lnTo>
                  <a:pt x="7008" y="7982"/>
                </a:lnTo>
                <a:lnTo>
                  <a:pt x="6157" y="8030"/>
                </a:lnTo>
                <a:lnTo>
                  <a:pt x="5281" y="8079"/>
                </a:lnTo>
                <a:lnTo>
                  <a:pt x="5062" y="8079"/>
                </a:lnTo>
                <a:lnTo>
                  <a:pt x="5037" y="7203"/>
                </a:lnTo>
                <a:lnTo>
                  <a:pt x="5037" y="6303"/>
                </a:lnTo>
                <a:lnTo>
                  <a:pt x="5037" y="6205"/>
                </a:lnTo>
                <a:lnTo>
                  <a:pt x="5013" y="6035"/>
                </a:lnTo>
                <a:lnTo>
                  <a:pt x="5743" y="6011"/>
                </a:lnTo>
                <a:close/>
                <a:moveTo>
                  <a:pt x="2774" y="6011"/>
                </a:moveTo>
                <a:lnTo>
                  <a:pt x="3091" y="6035"/>
                </a:lnTo>
                <a:lnTo>
                  <a:pt x="3407" y="6059"/>
                </a:lnTo>
                <a:lnTo>
                  <a:pt x="3699" y="6059"/>
                </a:lnTo>
                <a:lnTo>
                  <a:pt x="4648" y="6035"/>
                </a:lnTo>
                <a:lnTo>
                  <a:pt x="4599" y="6303"/>
                </a:lnTo>
                <a:lnTo>
                  <a:pt x="4599" y="6522"/>
                </a:lnTo>
                <a:lnTo>
                  <a:pt x="4575" y="6911"/>
                </a:lnTo>
                <a:lnTo>
                  <a:pt x="4575" y="7300"/>
                </a:lnTo>
                <a:lnTo>
                  <a:pt x="4599" y="8103"/>
                </a:lnTo>
                <a:lnTo>
                  <a:pt x="3869" y="8079"/>
                </a:lnTo>
                <a:lnTo>
                  <a:pt x="3529" y="8055"/>
                </a:lnTo>
                <a:lnTo>
                  <a:pt x="3188" y="8006"/>
                </a:lnTo>
                <a:lnTo>
                  <a:pt x="2701" y="8006"/>
                </a:lnTo>
                <a:lnTo>
                  <a:pt x="2531" y="8030"/>
                </a:lnTo>
                <a:lnTo>
                  <a:pt x="2482" y="7519"/>
                </a:lnTo>
                <a:lnTo>
                  <a:pt x="2434" y="7008"/>
                </a:lnTo>
                <a:lnTo>
                  <a:pt x="2409" y="6741"/>
                </a:lnTo>
                <a:lnTo>
                  <a:pt x="2409" y="6497"/>
                </a:lnTo>
                <a:lnTo>
                  <a:pt x="2434" y="6254"/>
                </a:lnTo>
                <a:lnTo>
                  <a:pt x="2482" y="6011"/>
                </a:lnTo>
                <a:close/>
                <a:moveTo>
                  <a:pt x="10220" y="8639"/>
                </a:moveTo>
                <a:lnTo>
                  <a:pt x="10147" y="8663"/>
                </a:lnTo>
                <a:lnTo>
                  <a:pt x="10098" y="8736"/>
                </a:lnTo>
                <a:lnTo>
                  <a:pt x="10098" y="8809"/>
                </a:lnTo>
                <a:lnTo>
                  <a:pt x="10123" y="8882"/>
                </a:lnTo>
                <a:lnTo>
                  <a:pt x="10196" y="9052"/>
                </a:lnTo>
                <a:lnTo>
                  <a:pt x="10317" y="9198"/>
                </a:lnTo>
                <a:lnTo>
                  <a:pt x="10439" y="9320"/>
                </a:lnTo>
                <a:lnTo>
                  <a:pt x="10366" y="9393"/>
                </a:lnTo>
                <a:lnTo>
                  <a:pt x="10317" y="9490"/>
                </a:lnTo>
                <a:lnTo>
                  <a:pt x="10269" y="9563"/>
                </a:lnTo>
                <a:lnTo>
                  <a:pt x="10269" y="9660"/>
                </a:lnTo>
                <a:lnTo>
                  <a:pt x="10293" y="9733"/>
                </a:lnTo>
                <a:lnTo>
                  <a:pt x="10317" y="9758"/>
                </a:lnTo>
                <a:lnTo>
                  <a:pt x="10342" y="9758"/>
                </a:lnTo>
                <a:lnTo>
                  <a:pt x="10439" y="9733"/>
                </a:lnTo>
                <a:lnTo>
                  <a:pt x="10536" y="9709"/>
                </a:lnTo>
                <a:lnTo>
                  <a:pt x="10707" y="9587"/>
                </a:lnTo>
                <a:lnTo>
                  <a:pt x="10780" y="9660"/>
                </a:lnTo>
                <a:lnTo>
                  <a:pt x="10877" y="9733"/>
                </a:lnTo>
                <a:lnTo>
                  <a:pt x="10999" y="9782"/>
                </a:lnTo>
                <a:lnTo>
                  <a:pt x="11096" y="9806"/>
                </a:lnTo>
                <a:lnTo>
                  <a:pt x="11145" y="9782"/>
                </a:lnTo>
                <a:lnTo>
                  <a:pt x="11193" y="9782"/>
                </a:lnTo>
                <a:lnTo>
                  <a:pt x="11266" y="9685"/>
                </a:lnTo>
                <a:lnTo>
                  <a:pt x="11291" y="9636"/>
                </a:lnTo>
                <a:lnTo>
                  <a:pt x="11315" y="9587"/>
                </a:lnTo>
                <a:lnTo>
                  <a:pt x="11291" y="9539"/>
                </a:lnTo>
                <a:lnTo>
                  <a:pt x="11266" y="9490"/>
                </a:lnTo>
                <a:lnTo>
                  <a:pt x="11218" y="9417"/>
                </a:lnTo>
                <a:lnTo>
                  <a:pt x="11169" y="9393"/>
                </a:lnTo>
                <a:lnTo>
                  <a:pt x="11047" y="9295"/>
                </a:lnTo>
                <a:lnTo>
                  <a:pt x="11266" y="9150"/>
                </a:lnTo>
                <a:lnTo>
                  <a:pt x="11485" y="9028"/>
                </a:lnTo>
                <a:lnTo>
                  <a:pt x="11558" y="8979"/>
                </a:lnTo>
                <a:lnTo>
                  <a:pt x="11607" y="8906"/>
                </a:lnTo>
                <a:lnTo>
                  <a:pt x="11631" y="8833"/>
                </a:lnTo>
                <a:lnTo>
                  <a:pt x="11607" y="8760"/>
                </a:lnTo>
                <a:lnTo>
                  <a:pt x="11558" y="8712"/>
                </a:lnTo>
                <a:lnTo>
                  <a:pt x="11510" y="8663"/>
                </a:lnTo>
                <a:lnTo>
                  <a:pt x="11437" y="8639"/>
                </a:lnTo>
                <a:lnTo>
                  <a:pt x="11339" y="8663"/>
                </a:lnTo>
                <a:lnTo>
                  <a:pt x="11193" y="8736"/>
                </a:lnTo>
                <a:lnTo>
                  <a:pt x="11047" y="8833"/>
                </a:lnTo>
                <a:lnTo>
                  <a:pt x="10780" y="9028"/>
                </a:lnTo>
                <a:lnTo>
                  <a:pt x="10512" y="8785"/>
                </a:lnTo>
                <a:lnTo>
                  <a:pt x="10366" y="8687"/>
                </a:lnTo>
                <a:lnTo>
                  <a:pt x="10293" y="8639"/>
                </a:lnTo>
                <a:close/>
                <a:moveTo>
                  <a:pt x="12191" y="8322"/>
                </a:moveTo>
                <a:lnTo>
                  <a:pt x="14211" y="8347"/>
                </a:lnTo>
                <a:lnTo>
                  <a:pt x="14186" y="9028"/>
                </a:lnTo>
                <a:lnTo>
                  <a:pt x="14186" y="9368"/>
                </a:lnTo>
                <a:lnTo>
                  <a:pt x="14211" y="9709"/>
                </a:lnTo>
                <a:lnTo>
                  <a:pt x="14235" y="10171"/>
                </a:lnTo>
                <a:lnTo>
                  <a:pt x="13992" y="10147"/>
                </a:lnTo>
                <a:lnTo>
                  <a:pt x="13724" y="10147"/>
                </a:lnTo>
                <a:lnTo>
                  <a:pt x="13213" y="10171"/>
                </a:lnTo>
                <a:lnTo>
                  <a:pt x="12191" y="10196"/>
                </a:lnTo>
                <a:lnTo>
                  <a:pt x="12191" y="10196"/>
                </a:lnTo>
                <a:lnTo>
                  <a:pt x="12240" y="9247"/>
                </a:lnTo>
                <a:lnTo>
                  <a:pt x="12215" y="8785"/>
                </a:lnTo>
                <a:lnTo>
                  <a:pt x="12191" y="8322"/>
                </a:lnTo>
                <a:close/>
                <a:moveTo>
                  <a:pt x="7008" y="8420"/>
                </a:moveTo>
                <a:lnTo>
                  <a:pt x="7033" y="9320"/>
                </a:lnTo>
                <a:lnTo>
                  <a:pt x="7033" y="9782"/>
                </a:lnTo>
                <a:lnTo>
                  <a:pt x="7033" y="10220"/>
                </a:lnTo>
                <a:lnTo>
                  <a:pt x="5110" y="10220"/>
                </a:lnTo>
                <a:lnTo>
                  <a:pt x="5110" y="9368"/>
                </a:lnTo>
                <a:lnTo>
                  <a:pt x="5086" y="8541"/>
                </a:lnTo>
                <a:lnTo>
                  <a:pt x="6059" y="8493"/>
                </a:lnTo>
                <a:lnTo>
                  <a:pt x="7008" y="8420"/>
                </a:lnTo>
                <a:close/>
                <a:moveTo>
                  <a:pt x="9490" y="8322"/>
                </a:moveTo>
                <a:lnTo>
                  <a:pt x="9539" y="9052"/>
                </a:lnTo>
                <a:lnTo>
                  <a:pt x="9539" y="9417"/>
                </a:lnTo>
                <a:lnTo>
                  <a:pt x="9514" y="9782"/>
                </a:lnTo>
                <a:lnTo>
                  <a:pt x="9466" y="10220"/>
                </a:lnTo>
                <a:lnTo>
                  <a:pt x="7519" y="10220"/>
                </a:lnTo>
                <a:lnTo>
                  <a:pt x="7544" y="9782"/>
                </a:lnTo>
                <a:lnTo>
                  <a:pt x="7519" y="9320"/>
                </a:lnTo>
                <a:lnTo>
                  <a:pt x="7495" y="8420"/>
                </a:lnTo>
                <a:lnTo>
                  <a:pt x="7495" y="8395"/>
                </a:lnTo>
                <a:lnTo>
                  <a:pt x="7982" y="8371"/>
                </a:lnTo>
                <a:lnTo>
                  <a:pt x="9490" y="8322"/>
                </a:lnTo>
                <a:close/>
                <a:moveTo>
                  <a:pt x="11753" y="8322"/>
                </a:moveTo>
                <a:lnTo>
                  <a:pt x="11802" y="8906"/>
                </a:lnTo>
                <a:lnTo>
                  <a:pt x="11802" y="9563"/>
                </a:lnTo>
                <a:lnTo>
                  <a:pt x="11753" y="10196"/>
                </a:lnTo>
                <a:lnTo>
                  <a:pt x="11680" y="10196"/>
                </a:lnTo>
                <a:lnTo>
                  <a:pt x="9879" y="10220"/>
                </a:lnTo>
                <a:lnTo>
                  <a:pt x="9928" y="9879"/>
                </a:lnTo>
                <a:lnTo>
                  <a:pt x="9952" y="9490"/>
                </a:lnTo>
                <a:lnTo>
                  <a:pt x="9952" y="9101"/>
                </a:lnTo>
                <a:lnTo>
                  <a:pt x="9928" y="8712"/>
                </a:lnTo>
                <a:lnTo>
                  <a:pt x="9904" y="8322"/>
                </a:lnTo>
                <a:close/>
                <a:moveTo>
                  <a:pt x="2555" y="8298"/>
                </a:moveTo>
                <a:lnTo>
                  <a:pt x="2750" y="8371"/>
                </a:lnTo>
                <a:lnTo>
                  <a:pt x="2945" y="8420"/>
                </a:lnTo>
                <a:lnTo>
                  <a:pt x="3334" y="8468"/>
                </a:lnTo>
                <a:lnTo>
                  <a:pt x="3650" y="8517"/>
                </a:lnTo>
                <a:lnTo>
                  <a:pt x="3991" y="8517"/>
                </a:lnTo>
                <a:lnTo>
                  <a:pt x="4624" y="8541"/>
                </a:lnTo>
                <a:lnTo>
                  <a:pt x="4648" y="9368"/>
                </a:lnTo>
                <a:lnTo>
                  <a:pt x="4648" y="10220"/>
                </a:lnTo>
                <a:lnTo>
                  <a:pt x="3285" y="10220"/>
                </a:lnTo>
                <a:lnTo>
                  <a:pt x="2920" y="10244"/>
                </a:lnTo>
                <a:lnTo>
                  <a:pt x="2555" y="10293"/>
                </a:lnTo>
                <a:lnTo>
                  <a:pt x="2580" y="9393"/>
                </a:lnTo>
                <a:lnTo>
                  <a:pt x="2580" y="8931"/>
                </a:lnTo>
                <a:lnTo>
                  <a:pt x="2580" y="8468"/>
                </a:lnTo>
                <a:lnTo>
                  <a:pt x="2555" y="8298"/>
                </a:lnTo>
                <a:close/>
                <a:moveTo>
                  <a:pt x="14259" y="10658"/>
                </a:moveTo>
                <a:lnTo>
                  <a:pt x="14259" y="11023"/>
                </a:lnTo>
                <a:lnTo>
                  <a:pt x="14235" y="11364"/>
                </a:lnTo>
                <a:lnTo>
                  <a:pt x="14186" y="11972"/>
                </a:lnTo>
                <a:lnTo>
                  <a:pt x="14162" y="12288"/>
                </a:lnTo>
                <a:lnTo>
                  <a:pt x="14162" y="12434"/>
                </a:lnTo>
                <a:lnTo>
                  <a:pt x="14186" y="12579"/>
                </a:lnTo>
                <a:lnTo>
                  <a:pt x="14186" y="12579"/>
                </a:lnTo>
                <a:lnTo>
                  <a:pt x="13773" y="12556"/>
                </a:lnTo>
                <a:lnTo>
                  <a:pt x="13018" y="12532"/>
                </a:lnTo>
                <a:lnTo>
                  <a:pt x="12142" y="12556"/>
                </a:lnTo>
                <a:lnTo>
                  <a:pt x="12167" y="12167"/>
                </a:lnTo>
                <a:lnTo>
                  <a:pt x="12167" y="11777"/>
                </a:lnTo>
                <a:lnTo>
                  <a:pt x="12142" y="11412"/>
                </a:lnTo>
                <a:lnTo>
                  <a:pt x="12142" y="11023"/>
                </a:lnTo>
                <a:lnTo>
                  <a:pt x="12167" y="10731"/>
                </a:lnTo>
                <a:lnTo>
                  <a:pt x="13213" y="10707"/>
                </a:lnTo>
                <a:lnTo>
                  <a:pt x="14259" y="10658"/>
                </a:lnTo>
                <a:close/>
                <a:moveTo>
                  <a:pt x="11729" y="10731"/>
                </a:moveTo>
                <a:lnTo>
                  <a:pt x="11704" y="10828"/>
                </a:lnTo>
                <a:lnTo>
                  <a:pt x="11704" y="11266"/>
                </a:lnTo>
                <a:lnTo>
                  <a:pt x="11704" y="11704"/>
                </a:lnTo>
                <a:lnTo>
                  <a:pt x="11704" y="12142"/>
                </a:lnTo>
                <a:lnTo>
                  <a:pt x="11680" y="12580"/>
                </a:lnTo>
                <a:lnTo>
                  <a:pt x="11510" y="12580"/>
                </a:lnTo>
                <a:lnTo>
                  <a:pt x="9733" y="12653"/>
                </a:lnTo>
                <a:lnTo>
                  <a:pt x="9758" y="12556"/>
                </a:lnTo>
                <a:lnTo>
                  <a:pt x="9733" y="12459"/>
                </a:lnTo>
                <a:lnTo>
                  <a:pt x="9709" y="12240"/>
                </a:lnTo>
                <a:lnTo>
                  <a:pt x="9709" y="11850"/>
                </a:lnTo>
                <a:lnTo>
                  <a:pt x="9733" y="11461"/>
                </a:lnTo>
                <a:lnTo>
                  <a:pt x="9806" y="10755"/>
                </a:lnTo>
                <a:lnTo>
                  <a:pt x="11729" y="10731"/>
                </a:lnTo>
                <a:close/>
                <a:moveTo>
                  <a:pt x="2555" y="10609"/>
                </a:moveTo>
                <a:lnTo>
                  <a:pt x="2872" y="10658"/>
                </a:lnTo>
                <a:lnTo>
                  <a:pt x="3188" y="10707"/>
                </a:lnTo>
                <a:lnTo>
                  <a:pt x="3845" y="10707"/>
                </a:lnTo>
                <a:lnTo>
                  <a:pt x="4624" y="10731"/>
                </a:lnTo>
                <a:lnTo>
                  <a:pt x="4599" y="11680"/>
                </a:lnTo>
                <a:lnTo>
                  <a:pt x="4575" y="12653"/>
                </a:lnTo>
                <a:lnTo>
                  <a:pt x="4064" y="12629"/>
                </a:lnTo>
                <a:lnTo>
                  <a:pt x="3553" y="12629"/>
                </a:lnTo>
                <a:lnTo>
                  <a:pt x="3042" y="12653"/>
                </a:lnTo>
                <a:lnTo>
                  <a:pt x="2555" y="12702"/>
                </a:lnTo>
                <a:lnTo>
                  <a:pt x="2555" y="11680"/>
                </a:lnTo>
                <a:lnTo>
                  <a:pt x="2531" y="10634"/>
                </a:lnTo>
                <a:lnTo>
                  <a:pt x="2555" y="10609"/>
                </a:lnTo>
                <a:close/>
                <a:moveTo>
                  <a:pt x="5378" y="10731"/>
                </a:moveTo>
                <a:lnTo>
                  <a:pt x="6984" y="10755"/>
                </a:lnTo>
                <a:lnTo>
                  <a:pt x="6887" y="12045"/>
                </a:lnTo>
                <a:lnTo>
                  <a:pt x="6862" y="12386"/>
                </a:lnTo>
                <a:lnTo>
                  <a:pt x="6887" y="12556"/>
                </a:lnTo>
                <a:lnTo>
                  <a:pt x="6911" y="12653"/>
                </a:lnTo>
                <a:lnTo>
                  <a:pt x="6960" y="12702"/>
                </a:lnTo>
                <a:lnTo>
                  <a:pt x="6035" y="12702"/>
                </a:lnTo>
                <a:lnTo>
                  <a:pt x="5110" y="12678"/>
                </a:lnTo>
                <a:lnTo>
                  <a:pt x="5062" y="12678"/>
                </a:lnTo>
                <a:lnTo>
                  <a:pt x="5062" y="12653"/>
                </a:lnTo>
                <a:lnTo>
                  <a:pt x="5062" y="11704"/>
                </a:lnTo>
                <a:lnTo>
                  <a:pt x="5110" y="10731"/>
                </a:lnTo>
                <a:close/>
                <a:moveTo>
                  <a:pt x="9393" y="10755"/>
                </a:moveTo>
                <a:lnTo>
                  <a:pt x="9296" y="11583"/>
                </a:lnTo>
                <a:lnTo>
                  <a:pt x="9271" y="11826"/>
                </a:lnTo>
                <a:lnTo>
                  <a:pt x="9247" y="12118"/>
                </a:lnTo>
                <a:lnTo>
                  <a:pt x="9271" y="12288"/>
                </a:lnTo>
                <a:lnTo>
                  <a:pt x="9271" y="12434"/>
                </a:lnTo>
                <a:lnTo>
                  <a:pt x="9320" y="12556"/>
                </a:lnTo>
                <a:lnTo>
                  <a:pt x="9369" y="12678"/>
                </a:lnTo>
                <a:lnTo>
                  <a:pt x="8225" y="12702"/>
                </a:lnTo>
                <a:lnTo>
                  <a:pt x="7325" y="12702"/>
                </a:lnTo>
                <a:lnTo>
                  <a:pt x="7349" y="12678"/>
                </a:lnTo>
                <a:lnTo>
                  <a:pt x="7373" y="12264"/>
                </a:lnTo>
                <a:lnTo>
                  <a:pt x="7398" y="11777"/>
                </a:lnTo>
                <a:lnTo>
                  <a:pt x="7471" y="10755"/>
                </a:lnTo>
                <a:close/>
                <a:moveTo>
                  <a:pt x="13578" y="5451"/>
                </a:moveTo>
                <a:lnTo>
                  <a:pt x="13335" y="5475"/>
                </a:lnTo>
                <a:lnTo>
                  <a:pt x="12945" y="5500"/>
                </a:lnTo>
                <a:lnTo>
                  <a:pt x="11607" y="5573"/>
                </a:lnTo>
                <a:lnTo>
                  <a:pt x="10950" y="5621"/>
                </a:lnTo>
                <a:lnTo>
                  <a:pt x="10293" y="5646"/>
                </a:lnTo>
                <a:lnTo>
                  <a:pt x="9150" y="5621"/>
                </a:lnTo>
                <a:lnTo>
                  <a:pt x="8006" y="5621"/>
                </a:lnTo>
                <a:lnTo>
                  <a:pt x="6887" y="5597"/>
                </a:lnTo>
                <a:lnTo>
                  <a:pt x="5743" y="5597"/>
                </a:lnTo>
                <a:lnTo>
                  <a:pt x="4624" y="5621"/>
                </a:lnTo>
                <a:lnTo>
                  <a:pt x="3504" y="5646"/>
                </a:lnTo>
                <a:lnTo>
                  <a:pt x="3188" y="5646"/>
                </a:lnTo>
                <a:lnTo>
                  <a:pt x="2872" y="5621"/>
                </a:lnTo>
                <a:lnTo>
                  <a:pt x="2531" y="5621"/>
                </a:lnTo>
                <a:lnTo>
                  <a:pt x="2385" y="5670"/>
                </a:lnTo>
                <a:lnTo>
                  <a:pt x="2239" y="5719"/>
                </a:lnTo>
                <a:lnTo>
                  <a:pt x="2190" y="5792"/>
                </a:lnTo>
                <a:lnTo>
                  <a:pt x="2166" y="5865"/>
                </a:lnTo>
                <a:lnTo>
                  <a:pt x="2190" y="5938"/>
                </a:lnTo>
                <a:lnTo>
                  <a:pt x="2239" y="5986"/>
                </a:lnTo>
                <a:lnTo>
                  <a:pt x="2166" y="6108"/>
                </a:lnTo>
                <a:lnTo>
                  <a:pt x="2117" y="6254"/>
                </a:lnTo>
                <a:lnTo>
                  <a:pt x="2093" y="6522"/>
                </a:lnTo>
                <a:lnTo>
                  <a:pt x="2069" y="6935"/>
                </a:lnTo>
                <a:lnTo>
                  <a:pt x="2069" y="7325"/>
                </a:lnTo>
                <a:lnTo>
                  <a:pt x="2117" y="8128"/>
                </a:lnTo>
                <a:lnTo>
                  <a:pt x="2166" y="8736"/>
                </a:lnTo>
                <a:lnTo>
                  <a:pt x="2166" y="9344"/>
                </a:lnTo>
                <a:lnTo>
                  <a:pt x="2142" y="10561"/>
                </a:lnTo>
                <a:lnTo>
                  <a:pt x="2117" y="11753"/>
                </a:lnTo>
                <a:lnTo>
                  <a:pt x="2093" y="12361"/>
                </a:lnTo>
                <a:lnTo>
                  <a:pt x="2117" y="12970"/>
                </a:lnTo>
                <a:lnTo>
                  <a:pt x="2117" y="13043"/>
                </a:lnTo>
                <a:lnTo>
                  <a:pt x="2166" y="13116"/>
                </a:lnTo>
                <a:lnTo>
                  <a:pt x="2215" y="13164"/>
                </a:lnTo>
                <a:lnTo>
                  <a:pt x="2288" y="13189"/>
                </a:lnTo>
                <a:lnTo>
                  <a:pt x="2361" y="13189"/>
                </a:lnTo>
                <a:lnTo>
                  <a:pt x="2434" y="13164"/>
                </a:lnTo>
                <a:lnTo>
                  <a:pt x="2482" y="13116"/>
                </a:lnTo>
                <a:lnTo>
                  <a:pt x="2531" y="13067"/>
                </a:lnTo>
                <a:lnTo>
                  <a:pt x="3821" y="13067"/>
                </a:lnTo>
                <a:lnTo>
                  <a:pt x="4453" y="13091"/>
                </a:lnTo>
                <a:lnTo>
                  <a:pt x="5110" y="13091"/>
                </a:lnTo>
                <a:lnTo>
                  <a:pt x="6668" y="13140"/>
                </a:lnTo>
                <a:lnTo>
                  <a:pt x="8225" y="13140"/>
                </a:lnTo>
                <a:lnTo>
                  <a:pt x="9758" y="13116"/>
                </a:lnTo>
                <a:lnTo>
                  <a:pt x="11315" y="13067"/>
                </a:lnTo>
                <a:lnTo>
                  <a:pt x="12118" y="13043"/>
                </a:lnTo>
                <a:lnTo>
                  <a:pt x="12921" y="13091"/>
                </a:lnTo>
                <a:lnTo>
                  <a:pt x="14600" y="13091"/>
                </a:lnTo>
                <a:lnTo>
                  <a:pt x="14649" y="13043"/>
                </a:lnTo>
                <a:lnTo>
                  <a:pt x="14722" y="13018"/>
                </a:lnTo>
                <a:lnTo>
                  <a:pt x="14746" y="12970"/>
                </a:lnTo>
                <a:lnTo>
                  <a:pt x="14795" y="12897"/>
                </a:lnTo>
                <a:lnTo>
                  <a:pt x="14795" y="12824"/>
                </a:lnTo>
                <a:lnTo>
                  <a:pt x="14795" y="12775"/>
                </a:lnTo>
                <a:lnTo>
                  <a:pt x="14746" y="12702"/>
                </a:lnTo>
                <a:lnTo>
                  <a:pt x="14746" y="12678"/>
                </a:lnTo>
                <a:lnTo>
                  <a:pt x="14673" y="12605"/>
                </a:lnTo>
                <a:lnTo>
                  <a:pt x="14697" y="12507"/>
                </a:lnTo>
                <a:lnTo>
                  <a:pt x="14770" y="11753"/>
                </a:lnTo>
                <a:lnTo>
                  <a:pt x="14795" y="11023"/>
                </a:lnTo>
                <a:lnTo>
                  <a:pt x="14770" y="10269"/>
                </a:lnTo>
                <a:lnTo>
                  <a:pt x="14722" y="9514"/>
                </a:lnTo>
                <a:lnTo>
                  <a:pt x="14697" y="8979"/>
                </a:lnTo>
                <a:lnTo>
                  <a:pt x="14722" y="8468"/>
                </a:lnTo>
                <a:lnTo>
                  <a:pt x="14770" y="7398"/>
                </a:lnTo>
                <a:lnTo>
                  <a:pt x="14795" y="7033"/>
                </a:lnTo>
                <a:lnTo>
                  <a:pt x="14770" y="6668"/>
                </a:lnTo>
                <a:lnTo>
                  <a:pt x="14722" y="6327"/>
                </a:lnTo>
                <a:lnTo>
                  <a:pt x="14624" y="5986"/>
                </a:lnTo>
                <a:lnTo>
                  <a:pt x="14624" y="5889"/>
                </a:lnTo>
                <a:lnTo>
                  <a:pt x="14600" y="5816"/>
                </a:lnTo>
                <a:lnTo>
                  <a:pt x="14551" y="5719"/>
                </a:lnTo>
                <a:lnTo>
                  <a:pt x="14478" y="5670"/>
                </a:lnTo>
                <a:lnTo>
                  <a:pt x="14381" y="5597"/>
                </a:lnTo>
                <a:lnTo>
                  <a:pt x="14284" y="5548"/>
                </a:lnTo>
                <a:lnTo>
                  <a:pt x="14065" y="5500"/>
                </a:lnTo>
                <a:lnTo>
                  <a:pt x="13846" y="5475"/>
                </a:lnTo>
                <a:lnTo>
                  <a:pt x="13578" y="5451"/>
                </a:lnTo>
                <a:close/>
                <a:moveTo>
                  <a:pt x="3796" y="4137"/>
                </a:moveTo>
                <a:lnTo>
                  <a:pt x="4916" y="4161"/>
                </a:lnTo>
                <a:lnTo>
                  <a:pt x="6059" y="4186"/>
                </a:lnTo>
                <a:lnTo>
                  <a:pt x="7179" y="4234"/>
                </a:lnTo>
                <a:lnTo>
                  <a:pt x="8322" y="4283"/>
                </a:lnTo>
                <a:lnTo>
                  <a:pt x="9393" y="4259"/>
                </a:lnTo>
                <a:lnTo>
                  <a:pt x="10463" y="4234"/>
                </a:lnTo>
                <a:lnTo>
                  <a:pt x="11534" y="4210"/>
                </a:lnTo>
                <a:lnTo>
                  <a:pt x="12605" y="4234"/>
                </a:lnTo>
                <a:lnTo>
                  <a:pt x="13529" y="4259"/>
                </a:lnTo>
                <a:lnTo>
                  <a:pt x="13992" y="4234"/>
                </a:lnTo>
                <a:lnTo>
                  <a:pt x="14478" y="4210"/>
                </a:lnTo>
                <a:lnTo>
                  <a:pt x="14916" y="4186"/>
                </a:lnTo>
                <a:lnTo>
                  <a:pt x="15379" y="4186"/>
                </a:lnTo>
                <a:lnTo>
                  <a:pt x="15817" y="4210"/>
                </a:lnTo>
                <a:lnTo>
                  <a:pt x="16060" y="4234"/>
                </a:lnTo>
                <a:lnTo>
                  <a:pt x="16279" y="4283"/>
                </a:lnTo>
                <a:lnTo>
                  <a:pt x="16303" y="4283"/>
                </a:lnTo>
                <a:lnTo>
                  <a:pt x="16303" y="4697"/>
                </a:lnTo>
                <a:lnTo>
                  <a:pt x="16279" y="5086"/>
                </a:lnTo>
                <a:lnTo>
                  <a:pt x="16230" y="6084"/>
                </a:lnTo>
                <a:lnTo>
                  <a:pt x="16206" y="7081"/>
                </a:lnTo>
                <a:lnTo>
                  <a:pt x="16182" y="9077"/>
                </a:lnTo>
                <a:lnTo>
                  <a:pt x="16157" y="10050"/>
                </a:lnTo>
                <a:lnTo>
                  <a:pt x="16133" y="10999"/>
                </a:lnTo>
                <a:lnTo>
                  <a:pt x="16157" y="11534"/>
                </a:lnTo>
                <a:lnTo>
                  <a:pt x="16206" y="12045"/>
                </a:lnTo>
                <a:lnTo>
                  <a:pt x="16279" y="12556"/>
                </a:lnTo>
                <a:lnTo>
                  <a:pt x="16328" y="13067"/>
                </a:lnTo>
                <a:lnTo>
                  <a:pt x="16328" y="13627"/>
                </a:lnTo>
                <a:lnTo>
                  <a:pt x="16303" y="14186"/>
                </a:lnTo>
                <a:lnTo>
                  <a:pt x="15281" y="14284"/>
                </a:lnTo>
                <a:lnTo>
                  <a:pt x="14259" y="14332"/>
                </a:lnTo>
                <a:lnTo>
                  <a:pt x="13213" y="14357"/>
                </a:lnTo>
                <a:lnTo>
                  <a:pt x="12191" y="14381"/>
                </a:lnTo>
                <a:lnTo>
                  <a:pt x="11096" y="14405"/>
                </a:lnTo>
                <a:lnTo>
                  <a:pt x="10025" y="14430"/>
                </a:lnTo>
                <a:lnTo>
                  <a:pt x="7860" y="14527"/>
                </a:lnTo>
                <a:lnTo>
                  <a:pt x="6789" y="14551"/>
                </a:lnTo>
                <a:lnTo>
                  <a:pt x="5719" y="14551"/>
                </a:lnTo>
                <a:lnTo>
                  <a:pt x="3602" y="14478"/>
                </a:lnTo>
                <a:lnTo>
                  <a:pt x="2604" y="14478"/>
                </a:lnTo>
                <a:lnTo>
                  <a:pt x="1606" y="14503"/>
                </a:lnTo>
                <a:lnTo>
                  <a:pt x="1047" y="14478"/>
                </a:lnTo>
                <a:lnTo>
                  <a:pt x="779" y="14478"/>
                </a:lnTo>
                <a:lnTo>
                  <a:pt x="633" y="14503"/>
                </a:lnTo>
                <a:lnTo>
                  <a:pt x="512" y="14527"/>
                </a:lnTo>
                <a:lnTo>
                  <a:pt x="463" y="13700"/>
                </a:lnTo>
                <a:lnTo>
                  <a:pt x="439" y="12848"/>
                </a:lnTo>
                <a:lnTo>
                  <a:pt x="439" y="11169"/>
                </a:lnTo>
                <a:lnTo>
                  <a:pt x="463" y="9466"/>
                </a:lnTo>
                <a:lnTo>
                  <a:pt x="487" y="7787"/>
                </a:lnTo>
                <a:lnTo>
                  <a:pt x="487" y="6887"/>
                </a:lnTo>
                <a:lnTo>
                  <a:pt x="463" y="5986"/>
                </a:lnTo>
                <a:lnTo>
                  <a:pt x="439" y="5086"/>
                </a:lnTo>
                <a:lnTo>
                  <a:pt x="463" y="4648"/>
                </a:lnTo>
                <a:lnTo>
                  <a:pt x="463" y="4186"/>
                </a:lnTo>
                <a:lnTo>
                  <a:pt x="804" y="4161"/>
                </a:lnTo>
                <a:lnTo>
                  <a:pt x="1144" y="4186"/>
                </a:lnTo>
                <a:lnTo>
                  <a:pt x="1801" y="4210"/>
                </a:lnTo>
                <a:lnTo>
                  <a:pt x="2288" y="4210"/>
                </a:lnTo>
                <a:lnTo>
                  <a:pt x="2799" y="4186"/>
                </a:lnTo>
                <a:lnTo>
                  <a:pt x="3285" y="4161"/>
                </a:lnTo>
                <a:lnTo>
                  <a:pt x="3796" y="4137"/>
                </a:lnTo>
                <a:close/>
                <a:moveTo>
                  <a:pt x="15671" y="14770"/>
                </a:moveTo>
                <a:lnTo>
                  <a:pt x="15500" y="14965"/>
                </a:lnTo>
                <a:lnTo>
                  <a:pt x="15403" y="15062"/>
                </a:lnTo>
                <a:lnTo>
                  <a:pt x="15354" y="15184"/>
                </a:lnTo>
                <a:lnTo>
                  <a:pt x="15087" y="15184"/>
                </a:lnTo>
                <a:lnTo>
                  <a:pt x="15184" y="14989"/>
                </a:lnTo>
                <a:lnTo>
                  <a:pt x="15208" y="14892"/>
                </a:lnTo>
                <a:lnTo>
                  <a:pt x="15233" y="14770"/>
                </a:lnTo>
                <a:close/>
                <a:moveTo>
                  <a:pt x="15038" y="14795"/>
                </a:moveTo>
                <a:lnTo>
                  <a:pt x="14965" y="14868"/>
                </a:lnTo>
                <a:lnTo>
                  <a:pt x="14868" y="15014"/>
                </a:lnTo>
                <a:lnTo>
                  <a:pt x="14770" y="15184"/>
                </a:lnTo>
                <a:lnTo>
                  <a:pt x="14405" y="15208"/>
                </a:lnTo>
                <a:lnTo>
                  <a:pt x="14527" y="15014"/>
                </a:lnTo>
                <a:lnTo>
                  <a:pt x="14649" y="14795"/>
                </a:lnTo>
                <a:close/>
                <a:moveTo>
                  <a:pt x="10877" y="14843"/>
                </a:moveTo>
                <a:lnTo>
                  <a:pt x="10755" y="15014"/>
                </a:lnTo>
                <a:lnTo>
                  <a:pt x="10634" y="15233"/>
                </a:lnTo>
                <a:lnTo>
                  <a:pt x="10220" y="15233"/>
                </a:lnTo>
                <a:lnTo>
                  <a:pt x="10293" y="15038"/>
                </a:lnTo>
                <a:lnTo>
                  <a:pt x="10342" y="14868"/>
                </a:lnTo>
                <a:lnTo>
                  <a:pt x="10877" y="14843"/>
                </a:lnTo>
                <a:close/>
                <a:moveTo>
                  <a:pt x="11753" y="14819"/>
                </a:moveTo>
                <a:lnTo>
                  <a:pt x="11729" y="14868"/>
                </a:lnTo>
                <a:lnTo>
                  <a:pt x="11607" y="15038"/>
                </a:lnTo>
                <a:lnTo>
                  <a:pt x="11485" y="15233"/>
                </a:lnTo>
                <a:lnTo>
                  <a:pt x="11072" y="15233"/>
                </a:lnTo>
                <a:lnTo>
                  <a:pt x="11169" y="15038"/>
                </a:lnTo>
                <a:lnTo>
                  <a:pt x="11291" y="14843"/>
                </a:lnTo>
                <a:lnTo>
                  <a:pt x="11753" y="14819"/>
                </a:lnTo>
                <a:close/>
                <a:moveTo>
                  <a:pt x="12532" y="14819"/>
                </a:moveTo>
                <a:lnTo>
                  <a:pt x="12507" y="14868"/>
                </a:lnTo>
                <a:lnTo>
                  <a:pt x="12313" y="15233"/>
                </a:lnTo>
                <a:lnTo>
                  <a:pt x="11899" y="15233"/>
                </a:lnTo>
                <a:lnTo>
                  <a:pt x="12021" y="15014"/>
                </a:lnTo>
                <a:lnTo>
                  <a:pt x="12069" y="14916"/>
                </a:lnTo>
                <a:lnTo>
                  <a:pt x="12094" y="14819"/>
                </a:lnTo>
                <a:close/>
                <a:moveTo>
                  <a:pt x="13529" y="14819"/>
                </a:moveTo>
                <a:lnTo>
                  <a:pt x="13481" y="14868"/>
                </a:lnTo>
                <a:lnTo>
                  <a:pt x="13237" y="15233"/>
                </a:lnTo>
                <a:lnTo>
                  <a:pt x="12678" y="15233"/>
                </a:lnTo>
                <a:lnTo>
                  <a:pt x="12775" y="15014"/>
                </a:lnTo>
                <a:lnTo>
                  <a:pt x="12897" y="14819"/>
                </a:lnTo>
                <a:close/>
                <a:moveTo>
                  <a:pt x="14357" y="14795"/>
                </a:moveTo>
                <a:lnTo>
                  <a:pt x="14186" y="15014"/>
                </a:lnTo>
                <a:lnTo>
                  <a:pt x="14016" y="15208"/>
                </a:lnTo>
                <a:lnTo>
                  <a:pt x="13627" y="15233"/>
                </a:lnTo>
                <a:lnTo>
                  <a:pt x="13724" y="15062"/>
                </a:lnTo>
                <a:lnTo>
                  <a:pt x="13846" y="14868"/>
                </a:lnTo>
                <a:lnTo>
                  <a:pt x="13870" y="14819"/>
                </a:lnTo>
                <a:lnTo>
                  <a:pt x="14357" y="14795"/>
                </a:lnTo>
                <a:close/>
                <a:moveTo>
                  <a:pt x="10025" y="14868"/>
                </a:moveTo>
                <a:lnTo>
                  <a:pt x="9952" y="14989"/>
                </a:lnTo>
                <a:lnTo>
                  <a:pt x="9831" y="15233"/>
                </a:lnTo>
                <a:lnTo>
                  <a:pt x="9320" y="15257"/>
                </a:lnTo>
                <a:lnTo>
                  <a:pt x="9417" y="15087"/>
                </a:lnTo>
                <a:lnTo>
                  <a:pt x="9514" y="14892"/>
                </a:lnTo>
                <a:lnTo>
                  <a:pt x="10025" y="14868"/>
                </a:lnTo>
                <a:close/>
                <a:moveTo>
                  <a:pt x="9101" y="14916"/>
                </a:moveTo>
                <a:lnTo>
                  <a:pt x="9052" y="14989"/>
                </a:lnTo>
                <a:lnTo>
                  <a:pt x="8955" y="15111"/>
                </a:lnTo>
                <a:lnTo>
                  <a:pt x="8858" y="15281"/>
                </a:lnTo>
                <a:lnTo>
                  <a:pt x="8663" y="15281"/>
                </a:lnTo>
                <a:lnTo>
                  <a:pt x="8663" y="15257"/>
                </a:lnTo>
                <a:lnTo>
                  <a:pt x="8809" y="14916"/>
                </a:lnTo>
                <a:close/>
                <a:moveTo>
                  <a:pt x="8468" y="14941"/>
                </a:moveTo>
                <a:lnTo>
                  <a:pt x="8395" y="15038"/>
                </a:lnTo>
                <a:lnTo>
                  <a:pt x="8225" y="15281"/>
                </a:lnTo>
                <a:lnTo>
                  <a:pt x="7738" y="15306"/>
                </a:lnTo>
                <a:lnTo>
                  <a:pt x="7763" y="15281"/>
                </a:lnTo>
                <a:lnTo>
                  <a:pt x="7836" y="15135"/>
                </a:lnTo>
                <a:lnTo>
                  <a:pt x="7909" y="14965"/>
                </a:lnTo>
                <a:lnTo>
                  <a:pt x="8468" y="14941"/>
                </a:lnTo>
                <a:close/>
                <a:moveTo>
                  <a:pt x="16303" y="14746"/>
                </a:moveTo>
                <a:lnTo>
                  <a:pt x="16303" y="15014"/>
                </a:lnTo>
                <a:lnTo>
                  <a:pt x="16303" y="15306"/>
                </a:lnTo>
                <a:lnTo>
                  <a:pt x="16182" y="15257"/>
                </a:lnTo>
                <a:lnTo>
                  <a:pt x="16084" y="15233"/>
                </a:lnTo>
                <a:lnTo>
                  <a:pt x="15841" y="15208"/>
                </a:lnTo>
                <a:lnTo>
                  <a:pt x="15987" y="14989"/>
                </a:lnTo>
                <a:lnTo>
                  <a:pt x="16157" y="14746"/>
                </a:lnTo>
                <a:close/>
                <a:moveTo>
                  <a:pt x="7617" y="14965"/>
                </a:moveTo>
                <a:lnTo>
                  <a:pt x="7471" y="15160"/>
                </a:lnTo>
                <a:lnTo>
                  <a:pt x="7349" y="15330"/>
                </a:lnTo>
                <a:lnTo>
                  <a:pt x="6911" y="15330"/>
                </a:lnTo>
                <a:lnTo>
                  <a:pt x="6984" y="15160"/>
                </a:lnTo>
                <a:lnTo>
                  <a:pt x="7057" y="14965"/>
                </a:lnTo>
                <a:close/>
                <a:moveTo>
                  <a:pt x="6716" y="14965"/>
                </a:moveTo>
                <a:lnTo>
                  <a:pt x="6570" y="15160"/>
                </a:lnTo>
                <a:lnTo>
                  <a:pt x="6449" y="15354"/>
                </a:lnTo>
                <a:lnTo>
                  <a:pt x="5889" y="15379"/>
                </a:lnTo>
                <a:lnTo>
                  <a:pt x="5889" y="15379"/>
                </a:lnTo>
                <a:lnTo>
                  <a:pt x="6011" y="15257"/>
                </a:lnTo>
                <a:lnTo>
                  <a:pt x="6132" y="15135"/>
                </a:lnTo>
                <a:lnTo>
                  <a:pt x="6254" y="15038"/>
                </a:lnTo>
                <a:lnTo>
                  <a:pt x="6376" y="14965"/>
                </a:lnTo>
                <a:close/>
                <a:moveTo>
                  <a:pt x="5256" y="14941"/>
                </a:moveTo>
                <a:lnTo>
                  <a:pt x="5865" y="14965"/>
                </a:lnTo>
                <a:lnTo>
                  <a:pt x="5792" y="15038"/>
                </a:lnTo>
                <a:lnTo>
                  <a:pt x="5646" y="15184"/>
                </a:lnTo>
                <a:lnTo>
                  <a:pt x="5500" y="15379"/>
                </a:lnTo>
                <a:lnTo>
                  <a:pt x="4672" y="15379"/>
                </a:lnTo>
                <a:lnTo>
                  <a:pt x="4867" y="15233"/>
                </a:lnTo>
                <a:lnTo>
                  <a:pt x="5062" y="15135"/>
                </a:lnTo>
                <a:lnTo>
                  <a:pt x="5183" y="15038"/>
                </a:lnTo>
                <a:lnTo>
                  <a:pt x="5232" y="14989"/>
                </a:lnTo>
                <a:lnTo>
                  <a:pt x="5256" y="14941"/>
                </a:lnTo>
                <a:close/>
                <a:moveTo>
                  <a:pt x="4113" y="14916"/>
                </a:moveTo>
                <a:lnTo>
                  <a:pt x="4745" y="14941"/>
                </a:lnTo>
                <a:lnTo>
                  <a:pt x="4624" y="15038"/>
                </a:lnTo>
                <a:lnTo>
                  <a:pt x="4453" y="15184"/>
                </a:lnTo>
                <a:lnTo>
                  <a:pt x="4307" y="15354"/>
                </a:lnTo>
                <a:lnTo>
                  <a:pt x="4283" y="15403"/>
                </a:lnTo>
                <a:lnTo>
                  <a:pt x="3626" y="15403"/>
                </a:lnTo>
                <a:lnTo>
                  <a:pt x="3650" y="15354"/>
                </a:lnTo>
                <a:lnTo>
                  <a:pt x="3894" y="15087"/>
                </a:lnTo>
                <a:lnTo>
                  <a:pt x="4113" y="14916"/>
                </a:lnTo>
                <a:close/>
                <a:moveTo>
                  <a:pt x="1874" y="14892"/>
                </a:moveTo>
                <a:lnTo>
                  <a:pt x="1801" y="14965"/>
                </a:lnTo>
                <a:lnTo>
                  <a:pt x="1631" y="15184"/>
                </a:lnTo>
                <a:lnTo>
                  <a:pt x="1558" y="15281"/>
                </a:lnTo>
                <a:lnTo>
                  <a:pt x="1509" y="15427"/>
                </a:lnTo>
                <a:lnTo>
                  <a:pt x="1217" y="15427"/>
                </a:lnTo>
                <a:lnTo>
                  <a:pt x="1266" y="15354"/>
                </a:lnTo>
                <a:lnTo>
                  <a:pt x="1436" y="15208"/>
                </a:lnTo>
                <a:lnTo>
                  <a:pt x="1509" y="15160"/>
                </a:lnTo>
                <a:lnTo>
                  <a:pt x="1558" y="15135"/>
                </a:lnTo>
                <a:lnTo>
                  <a:pt x="1606" y="15087"/>
                </a:lnTo>
                <a:lnTo>
                  <a:pt x="1631" y="15038"/>
                </a:lnTo>
                <a:lnTo>
                  <a:pt x="1631" y="14965"/>
                </a:lnTo>
                <a:lnTo>
                  <a:pt x="1631" y="14892"/>
                </a:lnTo>
                <a:close/>
                <a:moveTo>
                  <a:pt x="2750" y="14892"/>
                </a:moveTo>
                <a:lnTo>
                  <a:pt x="2726" y="14916"/>
                </a:lnTo>
                <a:lnTo>
                  <a:pt x="2628" y="15087"/>
                </a:lnTo>
                <a:lnTo>
                  <a:pt x="2555" y="15233"/>
                </a:lnTo>
                <a:lnTo>
                  <a:pt x="2531" y="15330"/>
                </a:lnTo>
                <a:lnTo>
                  <a:pt x="2531" y="15427"/>
                </a:lnTo>
                <a:lnTo>
                  <a:pt x="1898" y="15427"/>
                </a:lnTo>
                <a:lnTo>
                  <a:pt x="2093" y="15233"/>
                </a:lnTo>
                <a:lnTo>
                  <a:pt x="2190" y="15135"/>
                </a:lnTo>
                <a:lnTo>
                  <a:pt x="2312" y="15038"/>
                </a:lnTo>
                <a:lnTo>
                  <a:pt x="2409" y="14989"/>
                </a:lnTo>
                <a:lnTo>
                  <a:pt x="2482" y="14892"/>
                </a:lnTo>
                <a:close/>
                <a:moveTo>
                  <a:pt x="3553" y="14892"/>
                </a:moveTo>
                <a:lnTo>
                  <a:pt x="3431" y="15062"/>
                </a:lnTo>
                <a:lnTo>
                  <a:pt x="3310" y="15208"/>
                </a:lnTo>
                <a:lnTo>
                  <a:pt x="3261" y="15306"/>
                </a:lnTo>
                <a:lnTo>
                  <a:pt x="3188" y="15403"/>
                </a:lnTo>
                <a:lnTo>
                  <a:pt x="2920" y="15427"/>
                </a:lnTo>
                <a:lnTo>
                  <a:pt x="2823" y="15427"/>
                </a:lnTo>
                <a:lnTo>
                  <a:pt x="2969" y="15233"/>
                </a:lnTo>
                <a:lnTo>
                  <a:pt x="3066" y="15111"/>
                </a:lnTo>
                <a:lnTo>
                  <a:pt x="3164" y="14989"/>
                </a:lnTo>
                <a:lnTo>
                  <a:pt x="3285" y="14892"/>
                </a:lnTo>
                <a:close/>
                <a:moveTo>
                  <a:pt x="877" y="14868"/>
                </a:moveTo>
                <a:lnTo>
                  <a:pt x="1193" y="14892"/>
                </a:lnTo>
                <a:lnTo>
                  <a:pt x="1023" y="15038"/>
                </a:lnTo>
                <a:lnTo>
                  <a:pt x="877" y="15233"/>
                </a:lnTo>
                <a:lnTo>
                  <a:pt x="804" y="15330"/>
                </a:lnTo>
                <a:lnTo>
                  <a:pt x="755" y="15452"/>
                </a:lnTo>
                <a:lnTo>
                  <a:pt x="585" y="15452"/>
                </a:lnTo>
                <a:lnTo>
                  <a:pt x="536" y="14868"/>
                </a:lnTo>
                <a:close/>
                <a:moveTo>
                  <a:pt x="13894" y="1"/>
                </a:moveTo>
                <a:lnTo>
                  <a:pt x="13724" y="49"/>
                </a:lnTo>
                <a:lnTo>
                  <a:pt x="13578" y="122"/>
                </a:lnTo>
                <a:lnTo>
                  <a:pt x="13456" y="220"/>
                </a:lnTo>
                <a:lnTo>
                  <a:pt x="13335" y="341"/>
                </a:lnTo>
                <a:lnTo>
                  <a:pt x="13262" y="463"/>
                </a:lnTo>
                <a:lnTo>
                  <a:pt x="13189" y="609"/>
                </a:lnTo>
                <a:lnTo>
                  <a:pt x="13116" y="779"/>
                </a:lnTo>
                <a:lnTo>
                  <a:pt x="13067" y="925"/>
                </a:lnTo>
                <a:lnTo>
                  <a:pt x="11996" y="925"/>
                </a:lnTo>
                <a:lnTo>
                  <a:pt x="10901" y="950"/>
                </a:lnTo>
                <a:lnTo>
                  <a:pt x="9831" y="974"/>
                </a:lnTo>
                <a:lnTo>
                  <a:pt x="8736" y="974"/>
                </a:lnTo>
                <a:lnTo>
                  <a:pt x="7641" y="998"/>
                </a:lnTo>
                <a:lnTo>
                  <a:pt x="6108" y="974"/>
                </a:lnTo>
                <a:lnTo>
                  <a:pt x="4599" y="950"/>
                </a:lnTo>
                <a:lnTo>
                  <a:pt x="4648" y="852"/>
                </a:lnTo>
                <a:lnTo>
                  <a:pt x="4624" y="731"/>
                </a:lnTo>
                <a:lnTo>
                  <a:pt x="4599" y="609"/>
                </a:lnTo>
                <a:lnTo>
                  <a:pt x="4526" y="487"/>
                </a:lnTo>
                <a:lnTo>
                  <a:pt x="4429" y="366"/>
                </a:lnTo>
                <a:lnTo>
                  <a:pt x="4332" y="293"/>
                </a:lnTo>
                <a:lnTo>
                  <a:pt x="4210" y="220"/>
                </a:lnTo>
                <a:lnTo>
                  <a:pt x="4088" y="171"/>
                </a:lnTo>
                <a:lnTo>
                  <a:pt x="3894" y="147"/>
                </a:lnTo>
                <a:lnTo>
                  <a:pt x="3723" y="147"/>
                </a:lnTo>
                <a:lnTo>
                  <a:pt x="3553" y="220"/>
                </a:lnTo>
                <a:lnTo>
                  <a:pt x="3407" y="317"/>
                </a:lnTo>
                <a:lnTo>
                  <a:pt x="3285" y="439"/>
                </a:lnTo>
                <a:lnTo>
                  <a:pt x="3188" y="585"/>
                </a:lnTo>
                <a:lnTo>
                  <a:pt x="3115" y="755"/>
                </a:lnTo>
                <a:lnTo>
                  <a:pt x="3042" y="925"/>
                </a:lnTo>
                <a:lnTo>
                  <a:pt x="3042" y="998"/>
                </a:lnTo>
                <a:lnTo>
                  <a:pt x="1242" y="1047"/>
                </a:lnTo>
                <a:lnTo>
                  <a:pt x="828" y="1023"/>
                </a:lnTo>
                <a:lnTo>
                  <a:pt x="633" y="1023"/>
                </a:lnTo>
                <a:lnTo>
                  <a:pt x="439" y="1047"/>
                </a:lnTo>
                <a:lnTo>
                  <a:pt x="390" y="1023"/>
                </a:lnTo>
                <a:lnTo>
                  <a:pt x="317" y="1023"/>
                </a:lnTo>
                <a:lnTo>
                  <a:pt x="268" y="1071"/>
                </a:lnTo>
                <a:lnTo>
                  <a:pt x="244" y="1144"/>
                </a:lnTo>
                <a:lnTo>
                  <a:pt x="268" y="1850"/>
                </a:lnTo>
                <a:lnTo>
                  <a:pt x="268" y="2215"/>
                </a:lnTo>
                <a:lnTo>
                  <a:pt x="268" y="2555"/>
                </a:lnTo>
                <a:lnTo>
                  <a:pt x="171" y="3358"/>
                </a:lnTo>
                <a:lnTo>
                  <a:pt x="74" y="4137"/>
                </a:lnTo>
                <a:lnTo>
                  <a:pt x="49" y="4624"/>
                </a:lnTo>
                <a:lnTo>
                  <a:pt x="25" y="5086"/>
                </a:lnTo>
                <a:lnTo>
                  <a:pt x="25" y="6059"/>
                </a:lnTo>
                <a:lnTo>
                  <a:pt x="49" y="7008"/>
                </a:lnTo>
                <a:lnTo>
                  <a:pt x="74" y="7982"/>
                </a:lnTo>
                <a:lnTo>
                  <a:pt x="25" y="9879"/>
                </a:lnTo>
                <a:lnTo>
                  <a:pt x="1" y="11802"/>
                </a:lnTo>
                <a:lnTo>
                  <a:pt x="1" y="12751"/>
                </a:lnTo>
                <a:lnTo>
                  <a:pt x="1" y="13700"/>
                </a:lnTo>
                <a:lnTo>
                  <a:pt x="49" y="14673"/>
                </a:lnTo>
                <a:lnTo>
                  <a:pt x="122" y="15622"/>
                </a:lnTo>
                <a:lnTo>
                  <a:pt x="122" y="15671"/>
                </a:lnTo>
                <a:lnTo>
                  <a:pt x="147" y="15719"/>
                </a:lnTo>
                <a:lnTo>
                  <a:pt x="171" y="15792"/>
                </a:lnTo>
                <a:lnTo>
                  <a:pt x="195" y="15841"/>
                </a:lnTo>
                <a:lnTo>
                  <a:pt x="244" y="15865"/>
                </a:lnTo>
                <a:lnTo>
                  <a:pt x="293" y="15890"/>
                </a:lnTo>
                <a:lnTo>
                  <a:pt x="560" y="15938"/>
                </a:lnTo>
                <a:lnTo>
                  <a:pt x="828" y="15963"/>
                </a:lnTo>
                <a:lnTo>
                  <a:pt x="1339" y="15987"/>
                </a:lnTo>
                <a:lnTo>
                  <a:pt x="1850" y="15987"/>
                </a:lnTo>
                <a:lnTo>
                  <a:pt x="2385" y="15963"/>
                </a:lnTo>
                <a:lnTo>
                  <a:pt x="3577" y="15938"/>
                </a:lnTo>
                <a:lnTo>
                  <a:pt x="4770" y="15938"/>
                </a:lnTo>
                <a:lnTo>
                  <a:pt x="5938" y="15914"/>
                </a:lnTo>
                <a:lnTo>
                  <a:pt x="7130" y="15890"/>
                </a:lnTo>
                <a:lnTo>
                  <a:pt x="9466" y="15817"/>
                </a:lnTo>
                <a:lnTo>
                  <a:pt x="10536" y="15792"/>
                </a:lnTo>
                <a:lnTo>
                  <a:pt x="11607" y="15792"/>
                </a:lnTo>
                <a:lnTo>
                  <a:pt x="12678" y="15817"/>
                </a:lnTo>
                <a:lnTo>
                  <a:pt x="13748" y="15792"/>
                </a:lnTo>
                <a:lnTo>
                  <a:pt x="15038" y="15744"/>
                </a:lnTo>
                <a:lnTo>
                  <a:pt x="15646" y="15744"/>
                </a:lnTo>
                <a:lnTo>
                  <a:pt x="15914" y="15768"/>
                </a:lnTo>
                <a:lnTo>
                  <a:pt x="16011" y="15792"/>
                </a:lnTo>
                <a:lnTo>
                  <a:pt x="16060" y="15792"/>
                </a:lnTo>
                <a:lnTo>
                  <a:pt x="16084" y="15817"/>
                </a:lnTo>
                <a:lnTo>
                  <a:pt x="16157" y="15841"/>
                </a:lnTo>
                <a:lnTo>
                  <a:pt x="16279" y="15841"/>
                </a:lnTo>
                <a:lnTo>
                  <a:pt x="16328" y="15865"/>
                </a:lnTo>
                <a:lnTo>
                  <a:pt x="16401" y="15890"/>
                </a:lnTo>
                <a:lnTo>
                  <a:pt x="16474" y="15865"/>
                </a:lnTo>
                <a:lnTo>
                  <a:pt x="16547" y="15817"/>
                </a:lnTo>
                <a:lnTo>
                  <a:pt x="16595" y="15744"/>
                </a:lnTo>
                <a:lnTo>
                  <a:pt x="16620" y="15671"/>
                </a:lnTo>
                <a:lnTo>
                  <a:pt x="16668" y="15476"/>
                </a:lnTo>
                <a:lnTo>
                  <a:pt x="16693" y="15111"/>
                </a:lnTo>
                <a:lnTo>
                  <a:pt x="16717" y="14454"/>
                </a:lnTo>
                <a:lnTo>
                  <a:pt x="16741" y="13773"/>
                </a:lnTo>
                <a:lnTo>
                  <a:pt x="16717" y="13262"/>
                </a:lnTo>
                <a:lnTo>
                  <a:pt x="16693" y="12775"/>
                </a:lnTo>
                <a:lnTo>
                  <a:pt x="16571" y="11777"/>
                </a:lnTo>
                <a:lnTo>
                  <a:pt x="16547" y="11193"/>
                </a:lnTo>
                <a:lnTo>
                  <a:pt x="16547" y="10634"/>
                </a:lnTo>
                <a:lnTo>
                  <a:pt x="16595" y="9466"/>
                </a:lnTo>
                <a:lnTo>
                  <a:pt x="16644" y="8420"/>
                </a:lnTo>
                <a:lnTo>
                  <a:pt x="16668" y="7373"/>
                </a:lnTo>
                <a:lnTo>
                  <a:pt x="16693" y="6327"/>
                </a:lnTo>
                <a:lnTo>
                  <a:pt x="16717" y="5281"/>
                </a:lnTo>
                <a:lnTo>
                  <a:pt x="16766" y="4283"/>
                </a:lnTo>
                <a:lnTo>
                  <a:pt x="16741" y="3285"/>
                </a:lnTo>
                <a:lnTo>
                  <a:pt x="16693" y="2312"/>
                </a:lnTo>
                <a:lnTo>
                  <a:pt x="16595" y="1314"/>
                </a:lnTo>
                <a:lnTo>
                  <a:pt x="16644" y="1266"/>
                </a:lnTo>
                <a:lnTo>
                  <a:pt x="16668" y="1193"/>
                </a:lnTo>
                <a:lnTo>
                  <a:pt x="16668" y="1120"/>
                </a:lnTo>
                <a:lnTo>
                  <a:pt x="16668" y="1047"/>
                </a:lnTo>
                <a:lnTo>
                  <a:pt x="16620" y="998"/>
                </a:lnTo>
                <a:lnTo>
                  <a:pt x="16571" y="950"/>
                </a:lnTo>
                <a:lnTo>
                  <a:pt x="16522" y="901"/>
                </a:lnTo>
                <a:lnTo>
                  <a:pt x="16425" y="901"/>
                </a:lnTo>
                <a:lnTo>
                  <a:pt x="14916" y="925"/>
                </a:lnTo>
                <a:lnTo>
                  <a:pt x="14965" y="877"/>
                </a:lnTo>
                <a:lnTo>
                  <a:pt x="14989" y="755"/>
                </a:lnTo>
                <a:lnTo>
                  <a:pt x="14989" y="658"/>
                </a:lnTo>
                <a:lnTo>
                  <a:pt x="14989" y="560"/>
                </a:lnTo>
                <a:lnTo>
                  <a:pt x="14941" y="463"/>
                </a:lnTo>
                <a:lnTo>
                  <a:pt x="14892" y="366"/>
                </a:lnTo>
                <a:lnTo>
                  <a:pt x="14843" y="293"/>
                </a:lnTo>
                <a:lnTo>
                  <a:pt x="14673" y="171"/>
                </a:lnTo>
                <a:lnTo>
                  <a:pt x="14503" y="74"/>
                </a:lnTo>
                <a:lnTo>
                  <a:pt x="14284" y="25"/>
                </a:lnTo>
                <a:lnTo>
                  <a:pt x="14089" y="1"/>
                </a:ln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" name="Google Shape;678;p50">
            <a:extLst>
              <a:ext uri="{FF2B5EF4-FFF2-40B4-BE49-F238E27FC236}">
                <a16:creationId xmlns:a16="http://schemas.microsoft.com/office/drawing/2014/main" id="{69D662EF-CDC0-4595-A47C-23CCE61A7192}"/>
              </a:ext>
            </a:extLst>
          </p:cNvPr>
          <p:cNvSpPr/>
          <p:nvPr/>
        </p:nvSpPr>
        <p:spPr>
          <a:xfrm>
            <a:off x="4576945" y="5518907"/>
            <a:ext cx="872325" cy="695225"/>
          </a:xfrm>
          <a:custGeom>
            <a:avLst/>
            <a:gdLst/>
            <a:ahLst/>
            <a:cxnLst/>
            <a:rect l="l" t="t" r="r" b="b"/>
            <a:pathLst>
              <a:path w="22532" h="18226" extrusionOk="0">
                <a:moveTo>
                  <a:pt x="7640" y="5499"/>
                </a:moveTo>
                <a:lnTo>
                  <a:pt x="7859" y="5524"/>
                </a:lnTo>
                <a:lnTo>
                  <a:pt x="8078" y="5572"/>
                </a:lnTo>
                <a:lnTo>
                  <a:pt x="8297" y="5645"/>
                </a:lnTo>
                <a:lnTo>
                  <a:pt x="8492" y="5743"/>
                </a:lnTo>
                <a:lnTo>
                  <a:pt x="8662" y="5840"/>
                </a:lnTo>
                <a:lnTo>
                  <a:pt x="8833" y="5986"/>
                </a:lnTo>
                <a:lnTo>
                  <a:pt x="9003" y="6132"/>
                </a:lnTo>
                <a:lnTo>
                  <a:pt x="9125" y="6302"/>
                </a:lnTo>
                <a:lnTo>
                  <a:pt x="9246" y="6473"/>
                </a:lnTo>
                <a:lnTo>
                  <a:pt x="9344" y="6667"/>
                </a:lnTo>
                <a:lnTo>
                  <a:pt x="9417" y="6862"/>
                </a:lnTo>
                <a:lnTo>
                  <a:pt x="9465" y="7081"/>
                </a:lnTo>
                <a:lnTo>
                  <a:pt x="9490" y="7300"/>
                </a:lnTo>
                <a:lnTo>
                  <a:pt x="9514" y="7543"/>
                </a:lnTo>
                <a:lnTo>
                  <a:pt x="9490" y="7762"/>
                </a:lnTo>
                <a:lnTo>
                  <a:pt x="9441" y="7932"/>
                </a:lnTo>
                <a:lnTo>
                  <a:pt x="9392" y="8103"/>
                </a:lnTo>
                <a:lnTo>
                  <a:pt x="9319" y="8249"/>
                </a:lnTo>
                <a:lnTo>
                  <a:pt x="9246" y="8419"/>
                </a:lnTo>
                <a:lnTo>
                  <a:pt x="9149" y="8541"/>
                </a:lnTo>
                <a:lnTo>
                  <a:pt x="9027" y="8687"/>
                </a:lnTo>
                <a:lnTo>
                  <a:pt x="8784" y="8906"/>
                </a:lnTo>
                <a:lnTo>
                  <a:pt x="8516" y="9100"/>
                </a:lnTo>
                <a:lnTo>
                  <a:pt x="8200" y="9246"/>
                </a:lnTo>
                <a:lnTo>
                  <a:pt x="7884" y="9368"/>
                </a:lnTo>
                <a:lnTo>
                  <a:pt x="7543" y="9417"/>
                </a:lnTo>
                <a:lnTo>
                  <a:pt x="7348" y="9441"/>
                </a:lnTo>
                <a:lnTo>
                  <a:pt x="7178" y="9441"/>
                </a:lnTo>
                <a:lnTo>
                  <a:pt x="6984" y="9417"/>
                </a:lnTo>
                <a:lnTo>
                  <a:pt x="6789" y="9368"/>
                </a:lnTo>
                <a:lnTo>
                  <a:pt x="6619" y="9295"/>
                </a:lnTo>
                <a:lnTo>
                  <a:pt x="6448" y="9222"/>
                </a:lnTo>
                <a:lnTo>
                  <a:pt x="6278" y="9149"/>
                </a:lnTo>
                <a:lnTo>
                  <a:pt x="6132" y="9027"/>
                </a:lnTo>
                <a:lnTo>
                  <a:pt x="5986" y="8930"/>
                </a:lnTo>
                <a:lnTo>
                  <a:pt x="5840" y="8784"/>
                </a:lnTo>
                <a:lnTo>
                  <a:pt x="5718" y="8638"/>
                </a:lnTo>
                <a:lnTo>
                  <a:pt x="5621" y="8492"/>
                </a:lnTo>
                <a:lnTo>
                  <a:pt x="5524" y="8322"/>
                </a:lnTo>
                <a:lnTo>
                  <a:pt x="5451" y="8151"/>
                </a:lnTo>
                <a:lnTo>
                  <a:pt x="5402" y="7981"/>
                </a:lnTo>
                <a:lnTo>
                  <a:pt x="5378" y="7786"/>
                </a:lnTo>
                <a:lnTo>
                  <a:pt x="5378" y="7543"/>
                </a:lnTo>
                <a:lnTo>
                  <a:pt x="5402" y="7324"/>
                </a:lnTo>
                <a:lnTo>
                  <a:pt x="5451" y="7130"/>
                </a:lnTo>
                <a:lnTo>
                  <a:pt x="5524" y="6911"/>
                </a:lnTo>
                <a:lnTo>
                  <a:pt x="5621" y="6716"/>
                </a:lnTo>
                <a:lnTo>
                  <a:pt x="5743" y="6521"/>
                </a:lnTo>
                <a:lnTo>
                  <a:pt x="5889" y="6351"/>
                </a:lnTo>
                <a:lnTo>
                  <a:pt x="6035" y="6181"/>
                </a:lnTo>
                <a:lnTo>
                  <a:pt x="6181" y="6035"/>
                </a:lnTo>
                <a:lnTo>
                  <a:pt x="6351" y="5937"/>
                </a:lnTo>
                <a:lnTo>
                  <a:pt x="6521" y="5840"/>
                </a:lnTo>
                <a:lnTo>
                  <a:pt x="6692" y="5743"/>
                </a:lnTo>
                <a:lnTo>
                  <a:pt x="7032" y="5621"/>
                </a:lnTo>
                <a:lnTo>
                  <a:pt x="7421" y="5499"/>
                </a:lnTo>
                <a:close/>
                <a:moveTo>
                  <a:pt x="7665" y="4988"/>
                </a:moveTo>
                <a:lnTo>
                  <a:pt x="7373" y="5013"/>
                </a:lnTo>
                <a:lnTo>
                  <a:pt x="7300" y="5013"/>
                </a:lnTo>
                <a:lnTo>
                  <a:pt x="7251" y="5037"/>
                </a:lnTo>
                <a:lnTo>
                  <a:pt x="7178" y="5110"/>
                </a:lnTo>
                <a:lnTo>
                  <a:pt x="6984" y="5159"/>
                </a:lnTo>
                <a:lnTo>
                  <a:pt x="6789" y="5207"/>
                </a:lnTo>
                <a:lnTo>
                  <a:pt x="6619" y="5280"/>
                </a:lnTo>
                <a:lnTo>
                  <a:pt x="6424" y="5353"/>
                </a:lnTo>
                <a:lnTo>
                  <a:pt x="6083" y="5548"/>
                </a:lnTo>
                <a:lnTo>
                  <a:pt x="5791" y="5791"/>
                </a:lnTo>
                <a:lnTo>
                  <a:pt x="5597" y="5962"/>
                </a:lnTo>
                <a:lnTo>
                  <a:pt x="5426" y="6156"/>
                </a:lnTo>
                <a:lnTo>
                  <a:pt x="5280" y="6400"/>
                </a:lnTo>
                <a:lnTo>
                  <a:pt x="5134" y="6619"/>
                </a:lnTo>
                <a:lnTo>
                  <a:pt x="5037" y="6862"/>
                </a:lnTo>
                <a:lnTo>
                  <a:pt x="4964" y="7130"/>
                </a:lnTo>
                <a:lnTo>
                  <a:pt x="4915" y="7397"/>
                </a:lnTo>
                <a:lnTo>
                  <a:pt x="4891" y="7665"/>
                </a:lnTo>
                <a:lnTo>
                  <a:pt x="4915" y="7908"/>
                </a:lnTo>
                <a:lnTo>
                  <a:pt x="4940" y="8151"/>
                </a:lnTo>
                <a:lnTo>
                  <a:pt x="5013" y="8395"/>
                </a:lnTo>
                <a:lnTo>
                  <a:pt x="5110" y="8614"/>
                </a:lnTo>
                <a:lnTo>
                  <a:pt x="5232" y="8808"/>
                </a:lnTo>
                <a:lnTo>
                  <a:pt x="5378" y="9003"/>
                </a:lnTo>
                <a:lnTo>
                  <a:pt x="5548" y="9173"/>
                </a:lnTo>
                <a:lnTo>
                  <a:pt x="5743" y="9344"/>
                </a:lnTo>
                <a:lnTo>
                  <a:pt x="5937" y="9490"/>
                </a:lnTo>
                <a:lnTo>
                  <a:pt x="6132" y="9611"/>
                </a:lnTo>
                <a:lnTo>
                  <a:pt x="6351" y="9709"/>
                </a:lnTo>
                <a:lnTo>
                  <a:pt x="6594" y="9806"/>
                </a:lnTo>
                <a:lnTo>
                  <a:pt x="6838" y="9855"/>
                </a:lnTo>
                <a:lnTo>
                  <a:pt x="7057" y="9903"/>
                </a:lnTo>
                <a:lnTo>
                  <a:pt x="7300" y="9928"/>
                </a:lnTo>
                <a:lnTo>
                  <a:pt x="7543" y="9903"/>
                </a:lnTo>
                <a:lnTo>
                  <a:pt x="7762" y="9879"/>
                </a:lnTo>
                <a:lnTo>
                  <a:pt x="7981" y="9855"/>
                </a:lnTo>
                <a:lnTo>
                  <a:pt x="8176" y="9782"/>
                </a:lnTo>
                <a:lnTo>
                  <a:pt x="8395" y="9709"/>
                </a:lnTo>
                <a:lnTo>
                  <a:pt x="8589" y="9636"/>
                </a:lnTo>
                <a:lnTo>
                  <a:pt x="8784" y="9514"/>
                </a:lnTo>
                <a:lnTo>
                  <a:pt x="8954" y="9392"/>
                </a:lnTo>
                <a:lnTo>
                  <a:pt x="9125" y="9271"/>
                </a:lnTo>
                <a:lnTo>
                  <a:pt x="9295" y="9125"/>
                </a:lnTo>
                <a:lnTo>
                  <a:pt x="9441" y="8979"/>
                </a:lnTo>
                <a:lnTo>
                  <a:pt x="9563" y="8808"/>
                </a:lnTo>
                <a:lnTo>
                  <a:pt x="9684" y="8614"/>
                </a:lnTo>
                <a:lnTo>
                  <a:pt x="9782" y="8419"/>
                </a:lnTo>
                <a:lnTo>
                  <a:pt x="9855" y="8224"/>
                </a:lnTo>
                <a:lnTo>
                  <a:pt x="9928" y="8030"/>
                </a:lnTo>
                <a:lnTo>
                  <a:pt x="9976" y="7811"/>
                </a:lnTo>
                <a:lnTo>
                  <a:pt x="10001" y="7519"/>
                </a:lnTo>
                <a:lnTo>
                  <a:pt x="10001" y="7227"/>
                </a:lnTo>
                <a:lnTo>
                  <a:pt x="9952" y="6959"/>
                </a:lnTo>
                <a:lnTo>
                  <a:pt x="9903" y="6692"/>
                </a:lnTo>
                <a:lnTo>
                  <a:pt x="9806" y="6448"/>
                </a:lnTo>
                <a:lnTo>
                  <a:pt x="9660" y="6205"/>
                </a:lnTo>
                <a:lnTo>
                  <a:pt x="9514" y="5986"/>
                </a:lnTo>
                <a:lnTo>
                  <a:pt x="9344" y="5767"/>
                </a:lnTo>
                <a:lnTo>
                  <a:pt x="9149" y="5597"/>
                </a:lnTo>
                <a:lnTo>
                  <a:pt x="8930" y="5426"/>
                </a:lnTo>
                <a:lnTo>
                  <a:pt x="8711" y="5280"/>
                </a:lnTo>
                <a:lnTo>
                  <a:pt x="8468" y="5159"/>
                </a:lnTo>
                <a:lnTo>
                  <a:pt x="8200" y="5086"/>
                </a:lnTo>
                <a:lnTo>
                  <a:pt x="7932" y="5013"/>
                </a:lnTo>
                <a:lnTo>
                  <a:pt x="7665" y="4988"/>
                </a:lnTo>
                <a:close/>
                <a:moveTo>
                  <a:pt x="6570" y="414"/>
                </a:moveTo>
                <a:lnTo>
                  <a:pt x="6789" y="438"/>
                </a:lnTo>
                <a:lnTo>
                  <a:pt x="7032" y="438"/>
                </a:lnTo>
                <a:lnTo>
                  <a:pt x="7494" y="462"/>
                </a:lnTo>
                <a:lnTo>
                  <a:pt x="8103" y="487"/>
                </a:lnTo>
                <a:lnTo>
                  <a:pt x="8395" y="511"/>
                </a:lnTo>
                <a:lnTo>
                  <a:pt x="8687" y="511"/>
                </a:lnTo>
                <a:lnTo>
                  <a:pt x="8687" y="681"/>
                </a:lnTo>
                <a:lnTo>
                  <a:pt x="8687" y="852"/>
                </a:lnTo>
                <a:lnTo>
                  <a:pt x="8419" y="754"/>
                </a:lnTo>
                <a:lnTo>
                  <a:pt x="8273" y="730"/>
                </a:lnTo>
                <a:lnTo>
                  <a:pt x="8127" y="706"/>
                </a:lnTo>
                <a:lnTo>
                  <a:pt x="8005" y="706"/>
                </a:lnTo>
                <a:lnTo>
                  <a:pt x="7859" y="730"/>
                </a:lnTo>
                <a:lnTo>
                  <a:pt x="7738" y="779"/>
                </a:lnTo>
                <a:lnTo>
                  <a:pt x="7640" y="876"/>
                </a:lnTo>
                <a:lnTo>
                  <a:pt x="7616" y="925"/>
                </a:lnTo>
                <a:lnTo>
                  <a:pt x="7616" y="949"/>
                </a:lnTo>
                <a:lnTo>
                  <a:pt x="7640" y="998"/>
                </a:lnTo>
                <a:lnTo>
                  <a:pt x="7957" y="998"/>
                </a:lnTo>
                <a:lnTo>
                  <a:pt x="8224" y="1022"/>
                </a:lnTo>
                <a:lnTo>
                  <a:pt x="8468" y="1095"/>
                </a:lnTo>
                <a:lnTo>
                  <a:pt x="8735" y="1192"/>
                </a:lnTo>
                <a:lnTo>
                  <a:pt x="8760" y="1338"/>
                </a:lnTo>
                <a:lnTo>
                  <a:pt x="8565" y="1338"/>
                </a:lnTo>
                <a:lnTo>
                  <a:pt x="7932" y="1290"/>
                </a:lnTo>
                <a:lnTo>
                  <a:pt x="7713" y="1265"/>
                </a:lnTo>
                <a:lnTo>
                  <a:pt x="7616" y="1265"/>
                </a:lnTo>
                <a:lnTo>
                  <a:pt x="7494" y="1314"/>
                </a:lnTo>
                <a:lnTo>
                  <a:pt x="7470" y="1363"/>
                </a:lnTo>
                <a:lnTo>
                  <a:pt x="7470" y="1411"/>
                </a:lnTo>
                <a:lnTo>
                  <a:pt x="7519" y="1509"/>
                </a:lnTo>
                <a:lnTo>
                  <a:pt x="7592" y="1582"/>
                </a:lnTo>
                <a:lnTo>
                  <a:pt x="7689" y="1630"/>
                </a:lnTo>
                <a:lnTo>
                  <a:pt x="7786" y="1655"/>
                </a:lnTo>
                <a:lnTo>
                  <a:pt x="8030" y="1679"/>
                </a:lnTo>
                <a:lnTo>
                  <a:pt x="8224" y="1703"/>
                </a:lnTo>
                <a:lnTo>
                  <a:pt x="8516" y="1752"/>
                </a:lnTo>
                <a:lnTo>
                  <a:pt x="8833" y="1776"/>
                </a:lnTo>
                <a:lnTo>
                  <a:pt x="8881" y="2117"/>
                </a:lnTo>
                <a:lnTo>
                  <a:pt x="8857" y="2117"/>
                </a:lnTo>
                <a:lnTo>
                  <a:pt x="8711" y="2068"/>
                </a:lnTo>
                <a:lnTo>
                  <a:pt x="8565" y="2020"/>
                </a:lnTo>
                <a:lnTo>
                  <a:pt x="8249" y="1995"/>
                </a:lnTo>
                <a:lnTo>
                  <a:pt x="8005" y="1947"/>
                </a:lnTo>
                <a:lnTo>
                  <a:pt x="7713" y="1947"/>
                </a:lnTo>
                <a:lnTo>
                  <a:pt x="7713" y="1995"/>
                </a:lnTo>
                <a:lnTo>
                  <a:pt x="7689" y="2044"/>
                </a:lnTo>
                <a:lnTo>
                  <a:pt x="7762" y="2166"/>
                </a:lnTo>
                <a:lnTo>
                  <a:pt x="7835" y="2239"/>
                </a:lnTo>
                <a:lnTo>
                  <a:pt x="7957" y="2287"/>
                </a:lnTo>
                <a:lnTo>
                  <a:pt x="8078" y="2336"/>
                </a:lnTo>
                <a:lnTo>
                  <a:pt x="8419" y="2409"/>
                </a:lnTo>
                <a:lnTo>
                  <a:pt x="8760" y="2458"/>
                </a:lnTo>
                <a:lnTo>
                  <a:pt x="8833" y="2458"/>
                </a:lnTo>
                <a:lnTo>
                  <a:pt x="8881" y="2433"/>
                </a:lnTo>
                <a:lnTo>
                  <a:pt x="8930" y="2409"/>
                </a:lnTo>
                <a:lnTo>
                  <a:pt x="8954" y="2385"/>
                </a:lnTo>
                <a:lnTo>
                  <a:pt x="9027" y="2506"/>
                </a:lnTo>
                <a:lnTo>
                  <a:pt x="9076" y="2579"/>
                </a:lnTo>
                <a:lnTo>
                  <a:pt x="9125" y="2604"/>
                </a:lnTo>
                <a:lnTo>
                  <a:pt x="9198" y="2628"/>
                </a:lnTo>
                <a:lnTo>
                  <a:pt x="9246" y="2628"/>
                </a:lnTo>
                <a:lnTo>
                  <a:pt x="9490" y="2701"/>
                </a:lnTo>
                <a:lnTo>
                  <a:pt x="9733" y="2798"/>
                </a:lnTo>
                <a:lnTo>
                  <a:pt x="9952" y="2920"/>
                </a:lnTo>
                <a:lnTo>
                  <a:pt x="10171" y="3066"/>
                </a:lnTo>
                <a:lnTo>
                  <a:pt x="10220" y="3090"/>
                </a:lnTo>
                <a:lnTo>
                  <a:pt x="10268" y="3115"/>
                </a:lnTo>
                <a:lnTo>
                  <a:pt x="10390" y="3115"/>
                </a:lnTo>
                <a:lnTo>
                  <a:pt x="10463" y="3042"/>
                </a:lnTo>
                <a:lnTo>
                  <a:pt x="10512" y="2969"/>
                </a:lnTo>
                <a:lnTo>
                  <a:pt x="10633" y="2896"/>
                </a:lnTo>
                <a:lnTo>
                  <a:pt x="10755" y="2823"/>
                </a:lnTo>
                <a:lnTo>
                  <a:pt x="10950" y="2652"/>
                </a:lnTo>
                <a:lnTo>
                  <a:pt x="11412" y="2312"/>
                </a:lnTo>
                <a:lnTo>
                  <a:pt x="11655" y="2166"/>
                </a:lnTo>
                <a:lnTo>
                  <a:pt x="11899" y="2044"/>
                </a:lnTo>
                <a:lnTo>
                  <a:pt x="11972" y="1995"/>
                </a:lnTo>
                <a:lnTo>
                  <a:pt x="11996" y="1947"/>
                </a:lnTo>
                <a:lnTo>
                  <a:pt x="12093" y="2020"/>
                </a:lnTo>
                <a:lnTo>
                  <a:pt x="12385" y="2239"/>
                </a:lnTo>
                <a:lnTo>
                  <a:pt x="12653" y="2458"/>
                </a:lnTo>
                <a:lnTo>
                  <a:pt x="12872" y="2701"/>
                </a:lnTo>
                <a:lnTo>
                  <a:pt x="13091" y="2944"/>
                </a:lnTo>
                <a:lnTo>
                  <a:pt x="13188" y="3066"/>
                </a:lnTo>
                <a:lnTo>
                  <a:pt x="13286" y="3188"/>
                </a:lnTo>
                <a:lnTo>
                  <a:pt x="13115" y="3382"/>
                </a:lnTo>
                <a:lnTo>
                  <a:pt x="12896" y="3188"/>
                </a:lnTo>
                <a:lnTo>
                  <a:pt x="12677" y="2993"/>
                </a:lnTo>
                <a:lnTo>
                  <a:pt x="12580" y="2920"/>
                </a:lnTo>
                <a:lnTo>
                  <a:pt x="12458" y="2871"/>
                </a:lnTo>
                <a:lnTo>
                  <a:pt x="12337" y="2823"/>
                </a:lnTo>
                <a:lnTo>
                  <a:pt x="12215" y="2798"/>
                </a:lnTo>
                <a:lnTo>
                  <a:pt x="12166" y="2823"/>
                </a:lnTo>
                <a:lnTo>
                  <a:pt x="12142" y="2847"/>
                </a:lnTo>
                <a:lnTo>
                  <a:pt x="12118" y="2896"/>
                </a:lnTo>
                <a:lnTo>
                  <a:pt x="12142" y="2944"/>
                </a:lnTo>
                <a:lnTo>
                  <a:pt x="12215" y="3042"/>
                </a:lnTo>
                <a:lnTo>
                  <a:pt x="12288" y="3115"/>
                </a:lnTo>
                <a:lnTo>
                  <a:pt x="12458" y="3261"/>
                </a:lnTo>
                <a:lnTo>
                  <a:pt x="12677" y="3480"/>
                </a:lnTo>
                <a:lnTo>
                  <a:pt x="12896" y="3650"/>
                </a:lnTo>
                <a:lnTo>
                  <a:pt x="12921" y="3650"/>
                </a:lnTo>
                <a:lnTo>
                  <a:pt x="12750" y="3869"/>
                </a:lnTo>
                <a:lnTo>
                  <a:pt x="12653" y="3747"/>
                </a:lnTo>
                <a:lnTo>
                  <a:pt x="12531" y="3626"/>
                </a:lnTo>
                <a:lnTo>
                  <a:pt x="12458" y="3528"/>
                </a:lnTo>
                <a:lnTo>
                  <a:pt x="12361" y="3431"/>
                </a:lnTo>
                <a:lnTo>
                  <a:pt x="12264" y="3334"/>
                </a:lnTo>
                <a:lnTo>
                  <a:pt x="12142" y="3285"/>
                </a:lnTo>
                <a:lnTo>
                  <a:pt x="12118" y="3285"/>
                </a:lnTo>
                <a:lnTo>
                  <a:pt x="12069" y="3309"/>
                </a:lnTo>
                <a:lnTo>
                  <a:pt x="12069" y="3334"/>
                </a:lnTo>
                <a:lnTo>
                  <a:pt x="12069" y="3382"/>
                </a:lnTo>
                <a:lnTo>
                  <a:pt x="12093" y="3504"/>
                </a:lnTo>
                <a:lnTo>
                  <a:pt x="12142" y="3626"/>
                </a:lnTo>
                <a:lnTo>
                  <a:pt x="12288" y="3869"/>
                </a:lnTo>
                <a:lnTo>
                  <a:pt x="12385" y="4039"/>
                </a:lnTo>
                <a:lnTo>
                  <a:pt x="12531" y="4210"/>
                </a:lnTo>
                <a:lnTo>
                  <a:pt x="12434" y="4331"/>
                </a:lnTo>
                <a:lnTo>
                  <a:pt x="12312" y="4526"/>
                </a:lnTo>
                <a:lnTo>
                  <a:pt x="12215" y="4356"/>
                </a:lnTo>
                <a:lnTo>
                  <a:pt x="12069" y="4185"/>
                </a:lnTo>
                <a:lnTo>
                  <a:pt x="11947" y="4015"/>
                </a:lnTo>
                <a:lnTo>
                  <a:pt x="11850" y="3845"/>
                </a:lnTo>
                <a:lnTo>
                  <a:pt x="11801" y="3796"/>
                </a:lnTo>
                <a:lnTo>
                  <a:pt x="11753" y="3772"/>
                </a:lnTo>
                <a:lnTo>
                  <a:pt x="11680" y="3772"/>
                </a:lnTo>
                <a:lnTo>
                  <a:pt x="11631" y="3845"/>
                </a:lnTo>
                <a:lnTo>
                  <a:pt x="11631" y="3966"/>
                </a:lnTo>
                <a:lnTo>
                  <a:pt x="11655" y="4064"/>
                </a:lnTo>
                <a:lnTo>
                  <a:pt x="11704" y="4185"/>
                </a:lnTo>
                <a:lnTo>
                  <a:pt x="11753" y="4283"/>
                </a:lnTo>
                <a:lnTo>
                  <a:pt x="12118" y="4842"/>
                </a:lnTo>
                <a:lnTo>
                  <a:pt x="12166" y="4891"/>
                </a:lnTo>
                <a:lnTo>
                  <a:pt x="12239" y="4915"/>
                </a:lnTo>
                <a:lnTo>
                  <a:pt x="12264" y="4940"/>
                </a:lnTo>
                <a:lnTo>
                  <a:pt x="12288" y="4964"/>
                </a:lnTo>
                <a:lnTo>
                  <a:pt x="12410" y="5232"/>
                </a:lnTo>
                <a:lnTo>
                  <a:pt x="12458" y="5524"/>
                </a:lnTo>
                <a:lnTo>
                  <a:pt x="12483" y="5694"/>
                </a:lnTo>
                <a:lnTo>
                  <a:pt x="12507" y="5864"/>
                </a:lnTo>
                <a:lnTo>
                  <a:pt x="12507" y="6035"/>
                </a:lnTo>
                <a:lnTo>
                  <a:pt x="12531" y="6205"/>
                </a:lnTo>
                <a:lnTo>
                  <a:pt x="12580" y="6278"/>
                </a:lnTo>
                <a:lnTo>
                  <a:pt x="12629" y="6302"/>
                </a:lnTo>
                <a:lnTo>
                  <a:pt x="12702" y="6327"/>
                </a:lnTo>
                <a:lnTo>
                  <a:pt x="12775" y="6327"/>
                </a:lnTo>
                <a:lnTo>
                  <a:pt x="12994" y="6400"/>
                </a:lnTo>
                <a:lnTo>
                  <a:pt x="13213" y="6424"/>
                </a:lnTo>
                <a:lnTo>
                  <a:pt x="13651" y="6473"/>
                </a:lnTo>
                <a:lnTo>
                  <a:pt x="13967" y="6521"/>
                </a:lnTo>
                <a:lnTo>
                  <a:pt x="14283" y="6570"/>
                </a:lnTo>
                <a:lnTo>
                  <a:pt x="14502" y="6643"/>
                </a:lnTo>
                <a:lnTo>
                  <a:pt x="14600" y="6692"/>
                </a:lnTo>
                <a:lnTo>
                  <a:pt x="14697" y="6692"/>
                </a:lnTo>
                <a:lnTo>
                  <a:pt x="14673" y="6959"/>
                </a:lnTo>
                <a:lnTo>
                  <a:pt x="14648" y="7227"/>
                </a:lnTo>
                <a:lnTo>
                  <a:pt x="14673" y="7738"/>
                </a:lnTo>
                <a:lnTo>
                  <a:pt x="14648" y="8176"/>
                </a:lnTo>
                <a:lnTo>
                  <a:pt x="14648" y="8395"/>
                </a:lnTo>
                <a:lnTo>
                  <a:pt x="14673" y="8614"/>
                </a:lnTo>
                <a:lnTo>
                  <a:pt x="14454" y="8638"/>
                </a:lnTo>
                <a:lnTo>
                  <a:pt x="14454" y="8638"/>
                </a:lnTo>
                <a:lnTo>
                  <a:pt x="14478" y="8541"/>
                </a:lnTo>
                <a:lnTo>
                  <a:pt x="14478" y="8443"/>
                </a:lnTo>
                <a:lnTo>
                  <a:pt x="14454" y="8249"/>
                </a:lnTo>
                <a:lnTo>
                  <a:pt x="14405" y="7981"/>
                </a:lnTo>
                <a:lnTo>
                  <a:pt x="14381" y="7884"/>
                </a:lnTo>
                <a:lnTo>
                  <a:pt x="14332" y="7762"/>
                </a:lnTo>
                <a:lnTo>
                  <a:pt x="14308" y="7738"/>
                </a:lnTo>
                <a:lnTo>
                  <a:pt x="14283" y="7713"/>
                </a:lnTo>
                <a:lnTo>
                  <a:pt x="14235" y="7738"/>
                </a:lnTo>
                <a:lnTo>
                  <a:pt x="14210" y="7762"/>
                </a:lnTo>
                <a:lnTo>
                  <a:pt x="14162" y="7884"/>
                </a:lnTo>
                <a:lnTo>
                  <a:pt x="14137" y="7981"/>
                </a:lnTo>
                <a:lnTo>
                  <a:pt x="14113" y="8249"/>
                </a:lnTo>
                <a:lnTo>
                  <a:pt x="14113" y="8468"/>
                </a:lnTo>
                <a:lnTo>
                  <a:pt x="14137" y="8565"/>
                </a:lnTo>
                <a:lnTo>
                  <a:pt x="14186" y="8662"/>
                </a:lnTo>
                <a:lnTo>
                  <a:pt x="13797" y="8687"/>
                </a:lnTo>
                <a:lnTo>
                  <a:pt x="13699" y="8687"/>
                </a:lnTo>
                <a:lnTo>
                  <a:pt x="13748" y="8589"/>
                </a:lnTo>
                <a:lnTo>
                  <a:pt x="13797" y="8346"/>
                </a:lnTo>
                <a:lnTo>
                  <a:pt x="13845" y="8103"/>
                </a:lnTo>
                <a:lnTo>
                  <a:pt x="13870" y="7835"/>
                </a:lnTo>
                <a:lnTo>
                  <a:pt x="13845" y="7762"/>
                </a:lnTo>
                <a:lnTo>
                  <a:pt x="13772" y="7713"/>
                </a:lnTo>
                <a:lnTo>
                  <a:pt x="13699" y="7713"/>
                </a:lnTo>
                <a:lnTo>
                  <a:pt x="13651" y="7762"/>
                </a:lnTo>
                <a:lnTo>
                  <a:pt x="13626" y="7811"/>
                </a:lnTo>
                <a:lnTo>
                  <a:pt x="13480" y="8273"/>
                </a:lnTo>
                <a:lnTo>
                  <a:pt x="13407" y="8492"/>
                </a:lnTo>
                <a:lnTo>
                  <a:pt x="13407" y="8614"/>
                </a:lnTo>
                <a:lnTo>
                  <a:pt x="13407" y="8662"/>
                </a:lnTo>
                <a:lnTo>
                  <a:pt x="13432" y="8711"/>
                </a:lnTo>
                <a:lnTo>
                  <a:pt x="13237" y="8711"/>
                </a:lnTo>
                <a:lnTo>
                  <a:pt x="13042" y="8735"/>
                </a:lnTo>
                <a:lnTo>
                  <a:pt x="13091" y="8443"/>
                </a:lnTo>
                <a:lnTo>
                  <a:pt x="13115" y="8176"/>
                </a:lnTo>
                <a:lnTo>
                  <a:pt x="13091" y="8030"/>
                </a:lnTo>
                <a:lnTo>
                  <a:pt x="13067" y="7908"/>
                </a:lnTo>
                <a:lnTo>
                  <a:pt x="13042" y="7859"/>
                </a:lnTo>
                <a:lnTo>
                  <a:pt x="13018" y="7835"/>
                </a:lnTo>
                <a:lnTo>
                  <a:pt x="12969" y="7835"/>
                </a:lnTo>
                <a:lnTo>
                  <a:pt x="12921" y="7859"/>
                </a:lnTo>
                <a:lnTo>
                  <a:pt x="12848" y="7957"/>
                </a:lnTo>
                <a:lnTo>
                  <a:pt x="12823" y="8054"/>
                </a:lnTo>
                <a:lnTo>
                  <a:pt x="12750" y="8273"/>
                </a:lnTo>
                <a:lnTo>
                  <a:pt x="12604" y="8906"/>
                </a:lnTo>
                <a:lnTo>
                  <a:pt x="12604" y="8954"/>
                </a:lnTo>
                <a:lnTo>
                  <a:pt x="12629" y="9027"/>
                </a:lnTo>
                <a:lnTo>
                  <a:pt x="12507" y="9271"/>
                </a:lnTo>
                <a:lnTo>
                  <a:pt x="12385" y="9514"/>
                </a:lnTo>
                <a:lnTo>
                  <a:pt x="12288" y="9660"/>
                </a:lnTo>
                <a:lnTo>
                  <a:pt x="12191" y="9806"/>
                </a:lnTo>
                <a:lnTo>
                  <a:pt x="11996" y="10049"/>
                </a:lnTo>
                <a:lnTo>
                  <a:pt x="11947" y="10122"/>
                </a:lnTo>
                <a:lnTo>
                  <a:pt x="11947" y="10171"/>
                </a:lnTo>
                <a:lnTo>
                  <a:pt x="11972" y="10244"/>
                </a:lnTo>
                <a:lnTo>
                  <a:pt x="11996" y="10293"/>
                </a:lnTo>
                <a:lnTo>
                  <a:pt x="12045" y="10341"/>
                </a:lnTo>
                <a:lnTo>
                  <a:pt x="12166" y="10341"/>
                </a:lnTo>
                <a:lnTo>
                  <a:pt x="12239" y="10317"/>
                </a:lnTo>
                <a:lnTo>
                  <a:pt x="12337" y="10487"/>
                </a:lnTo>
                <a:lnTo>
                  <a:pt x="12483" y="10633"/>
                </a:lnTo>
                <a:lnTo>
                  <a:pt x="12726" y="10950"/>
                </a:lnTo>
                <a:lnTo>
                  <a:pt x="12994" y="11339"/>
                </a:lnTo>
                <a:lnTo>
                  <a:pt x="13237" y="11728"/>
                </a:lnTo>
                <a:lnTo>
                  <a:pt x="13067" y="11947"/>
                </a:lnTo>
                <a:lnTo>
                  <a:pt x="12872" y="12166"/>
                </a:lnTo>
                <a:lnTo>
                  <a:pt x="12483" y="12556"/>
                </a:lnTo>
                <a:lnTo>
                  <a:pt x="12191" y="12848"/>
                </a:lnTo>
                <a:lnTo>
                  <a:pt x="12045" y="12994"/>
                </a:lnTo>
                <a:lnTo>
                  <a:pt x="11923" y="13164"/>
                </a:lnTo>
                <a:lnTo>
                  <a:pt x="11704" y="13018"/>
                </a:lnTo>
                <a:lnTo>
                  <a:pt x="11874" y="12945"/>
                </a:lnTo>
                <a:lnTo>
                  <a:pt x="12020" y="12848"/>
                </a:lnTo>
                <a:lnTo>
                  <a:pt x="12288" y="12677"/>
                </a:lnTo>
                <a:lnTo>
                  <a:pt x="12337" y="12629"/>
                </a:lnTo>
                <a:lnTo>
                  <a:pt x="12361" y="12580"/>
                </a:lnTo>
                <a:lnTo>
                  <a:pt x="12361" y="12507"/>
                </a:lnTo>
                <a:lnTo>
                  <a:pt x="12337" y="12458"/>
                </a:lnTo>
                <a:lnTo>
                  <a:pt x="12312" y="12434"/>
                </a:lnTo>
                <a:lnTo>
                  <a:pt x="12264" y="12385"/>
                </a:lnTo>
                <a:lnTo>
                  <a:pt x="12191" y="12385"/>
                </a:lnTo>
                <a:lnTo>
                  <a:pt x="12118" y="12410"/>
                </a:lnTo>
                <a:lnTo>
                  <a:pt x="11899" y="12531"/>
                </a:lnTo>
                <a:lnTo>
                  <a:pt x="11655" y="12677"/>
                </a:lnTo>
                <a:lnTo>
                  <a:pt x="11388" y="12799"/>
                </a:lnTo>
                <a:lnTo>
                  <a:pt x="11266" y="12726"/>
                </a:lnTo>
                <a:lnTo>
                  <a:pt x="11315" y="12702"/>
                </a:lnTo>
                <a:lnTo>
                  <a:pt x="11534" y="12556"/>
                </a:lnTo>
                <a:lnTo>
                  <a:pt x="11631" y="12458"/>
                </a:lnTo>
                <a:lnTo>
                  <a:pt x="11704" y="12337"/>
                </a:lnTo>
                <a:lnTo>
                  <a:pt x="11728" y="12288"/>
                </a:lnTo>
                <a:lnTo>
                  <a:pt x="11728" y="12239"/>
                </a:lnTo>
                <a:lnTo>
                  <a:pt x="11704" y="12166"/>
                </a:lnTo>
                <a:lnTo>
                  <a:pt x="11680" y="12118"/>
                </a:lnTo>
                <a:lnTo>
                  <a:pt x="11631" y="12093"/>
                </a:lnTo>
                <a:lnTo>
                  <a:pt x="11582" y="12069"/>
                </a:lnTo>
                <a:lnTo>
                  <a:pt x="11534" y="12069"/>
                </a:lnTo>
                <a:lnTo>
                  <a:pt x="11461" y="12093"/>
                </a:lnTo>
                <a:lnTo>
                  <a:pt x="11290" y="12264"/>
                </a:lnTo>
                <a:lnTo>
                  <a:pt x="11096" y="12410"/>
                </a:lnTo>
                <a:lnTo>
                  <a:pt x="10974" y="12507"/>
                </a:lnTo>
                <a:lnTo>
                  <a:pt x="10731" y="12288"/>
                </a:lnTo>
                <a:lnTo>
                  <a:pt x="10950" y="12142"/>
                </a:lnTo>
                <a:lnTo>
                  <a:pt x="11071" y="12069"/>
                </a:lnTo>
                <a:lnTo>
                  <a:pt x="11193" y="11996"/>
                </a:lnTo>
                <a:lnTo>
                  <a:pt x="11242" y="11947"/>
                </a:lnTo>
                <a:lnTo>
                  <a:pt x="11266" y="11899"/>
                </a:lnTo>
                <a:lnTo>
                  <a:pt x="11290" y="11826"/>
                </a:lnTo>
                <a:lnTo>
                  <a:pt x="11290" y="11753"/>
                </a:lnTo>
                <a:lnTo>
                  <a:pt x="11266" y="11704"/>
                </a:lnTo>
                <a:lnTo>
                  <a:pt x="11217" y="11680"/>
                </a:lnTo>
                <a:lnTo>
                  <a:pt x="11096" y="11680"/>
                </a:lnTo>
                <a:lnTo>
                  <a:pt x="10974" y="11753"/>
                </a:lnTo>
                <a:lnTo>
                  <a:pt x="10877" y="11801"/>
                </a:lnTo>
                <a:lnTo>
                  <a:pt x="10633" y="11947"/>
                </a:lnTo>
                <a:lnTo>
                  <a:pt x="10390" y="12093"/>
                </a:lnTo>
                <a:lnTo>
                  <a:pt x="10293" y="12069"/>
                </a:lnTo>
                <a:lnTo>
                  <a:pt x="10147" y="12069"/>
                </a:lnTo>
                <a:lnTo>
                  <a:pt x="10098" y="12118"/>
                </a:lnTo>
                <a:lnTo>
                  <a:pt x="9952" y="12118"/>
                </a:lnTo>
                <a:lnTo>
                  <a:pt x="9855" y="12191"/>
                </a:lnTo>
                <a:lnTo>
                  <a:pt x="9733" y="12264"/>
                </a:lnTo>
                <a:lnTo>
                  <a:pt x="9587" y="12312"/>
                </a:lnTo>
                <a:lnTo>
                  <a:pt x="9319" y="12385"/>
                </a:lnTo>
                <a:lnTo>
                  <a:pt x="9198" y="12434"/>
                </a:lnTo>
                <a:lnTo>
                  <a:pt x="9100" y="12507"/>
                </a:lnTo>
                <a:lnTo>
                  <a:pt x="8979" y="12507"/>
                </a:lnTo>
                <a:lnTo>
                  <a:pt x="8930" y="12556"/>
                </a:lnTo>
                <a:lnTo>
                  <a:pt x="8906" y="12604"/>
                </a:lnTo>
                <a:lnTo>
                  <a:pt x="8906" y="12629"/>
                </a:lnTo>
                <a:lnTo>
                  <a:pt x="8857" y="12629"/>
                </a:lnTo>
                <a:lnTo>
                  <a:pt x="8735" y="12677"/>
                </a:lnTo>
                <a:lnTo>
                  <a:pt x="8638" y="12726"/>
                </a:lnTo>
                <a:lnTo>
                  <a:pt x="8419" y="12848"/>
                </a:lnTo>
                <a:lnTo>
                  <a:pt x="8297" y="12872"/>
                </a:lnTo>
                <a:lnTo>
                  <a:pt x="8200" y="12896"/>
                </a:lnTo>
                <a:lnTo>
                  <a:pt x="8103" y="12921"/>
                </a:lnTo>
                <a:lnTo>
                  <a:pt x="8005" y="12945"/>
                </a:lnTo>
                <a:lnTo>
                  <a:pt x="7957" y="13018"/>
                </a:lnTo>
                <a:lnTo>
                  <a:pt x="7981" y="13067"/>
                </a:lnTo>
                <a:lnTo>
                  <a:pt x="8030" y="13140"/>
                </a:lnTo>
                <a:lnTo>
                  <a:pt x="8127" y="13188"/>
                </a:lnTo>
                <a:lnTo>
                  <a:pt x="8224" y="13213"/>
                </a:lnTo>
                <a:lnTo>
                  <a:pt x="8346" y="13188"/>
                </a:lnTo>
                <a:lnTo>
                  <a:pt x="8468" y="13164"/>
                </a:lnTo>
                <a:lnTo>
                  <a:pt x="8589" y="13115"/>
                </a:lnTo>
                <a:lnTo>
                  <a:pt x="8833" y="12994"/>
                </a:lnTo>
                <a:lnTo>
                  <a:pt x="8808" y="13115"/>
                </a:lnTo>
                <a:lnTo>
                  <a:pt x="8638" y="13213"/>
                </a:lnTo>
                <a:lnTo>
                  <a:pt x="8443" y="13310"/>
                </a:lnTo>
                <a:lnTo>
                  <a:pt x="8224" y="13383"/>
                </a:lnTo>
                <a:lnTo>
                  <a:pt x="8127" y="13432"/>
                </a:lnTo>
                <a:lnTo>
                  <a:pt x="8054" y="13480"/>
                </a:lnTo>
                <a:lnTo>
                  <a:pt x="8030" y="13553"/>
                </a:lnTo>
                <a:lnTo>
                  <a:pt x="8054" y="13602"/>
                </a:lnTo>
                <a:lnTo>
                  <a:pt x="8103" y="13651"/>
                </a:lnTo>
                <a:lnTo>
                  <a:pt x="8176" y="13675"/>
                </a:lnTo>
                <a:lnTo>
                  <a:pt x="8297" y="13699"/>
                </a:lnTo>
                <a:lnTo>
                  <a:pt x="8443" y="13651"/>
                </a:lnTo>
                <a:lnTo>
                  <a:pt x="8589" y="13626"/>
                </a:lnTo>
                <a:lnTo>
                  <a:pt x="8760" y="13553"/>
                </a:lnTo>
                <a:lnTo>
                  <a:pt x="8711" y="13797"/>
                </a:lnTo>
                <a:lnTo>
                  <a:pt x="8711" y="13821"/>
                </a:lnTo>
                <a:lnTo>
                  <a:pt x="8662" y="13845"/>
                </a:lnTo>
                <a:lnTo>
                  <a:pt x="8419" y="13918"/>
                </a:lnTo>
                <a:lnTo>
                  <a:pt x="8176" y="13991"/>
                </a:lnTo>
                <a:lnTo>
                  <a:pt x="8030" y="14016"/>
                </a:lnTo>
                <a:lnTo>
                  <a:pt x="7957" y="14040"/>
                </a:lnTo>
                <a:lnTo>
                  <a:pt x="7957" y="14089"/>
                </a:lnTo>
                <a:lnTo>
                  <a:pt x="7932" y="14113"/>
                </a:lnTo>
                <a:lnTo>
                  <a:pt x="7932" y="14162"/>
                </a:lnTo>
                <a:lnTo>
                  <a:pt x="7957" y="14186"/>
                </a:lnTo>
                <a:lnTo>
                  <a:pt x="8030" y="14235"/>
                </a:lnTo>
                <a:lnTo>
                  <a:pt x="8127" y="14259"/>
                </a:lnTo>
                <a:lnTo>
                  <a:pt x="8224" y="14283"/>
                </a:lnTo>
                <a:lnTo>
                  <a:pt x="8322" y="14283"/>
                </a:lnTo>
                <a:lnTo>
                  <a:pt x="8419" y="14259"/>
                </a:lnTo>
                <a:lnTo>
                  <a:pt x="8614" y="14210"/>
                </a:lnTo>
                <a:lnTo>
                  <a:pt x="8614" y="14210"/>
                </a:lnTo>
                <a:lnTo>
                  <a:pt x="8589" y="14381"/>
                </a:lnTo>
                <a:lnTo>
                  <a:pt x="8589" y="14575"/>
                </a:lnTo>
                <a:lnTo>
                  <a:pt x="8103" y="14575"/>
                </a:lnTo>
                <a:lnTo>
                  <a:pt x="7616" y="14624"/>
                </a:lnTo>
                <a:lnTo>
                  <a:pt x="6765" y="14624"/>
                </a:lnTo>
                <a:lnTo>
                  <a:pt x="6765" y="14405"/>
                </a:lnTo>
                <a:lnTo>
                  <a:pt x="6740" y="14162"/>
                </a:lnTo>
                <a:lnTo>
                  <a:pt x="6692" y="13748"/>
                </a:lnTo>
                <a:lnTo>
                  <a:pt x="6643" y="13432"/>
                </a:lnTo>
                <a:lnTo>
                  <a:pt x="6570" y="13042"/>
                </a:lnTo>
                <a:lnTo>
                  <a:pt x="6521" y="12848"/>
                </a:lnTo>
                <a:lnTo>
                  <a:pt x="6448" y="12702"/>
                </a:lnTo>
                <a:lnTo>
                  <a:pt x="6351" y="12556"/>
                </a:lnTo>
                <a:lnTo>
                  <a:pt x="6302" y="12531"/>
                </a:lnTo>
                <a:lnTo>
                  <a:pt x="6229" y="12483"/>
                </a:lnTo>
                <a:lnTo>
                  <a:pt x="6156" y="12483"/>
                </a:lnTo>
                <a:lnTo>
                  <a:pt x="6083" y="12507"/>
                </a:lnTo>
                <a:lnTo>
                  <a:pt x="5864" y="12434"/>
                </a:lnTo>
                <a:lnTo>
                  <a:pt x="5670" y="12385"/>
                </a:lnTo>
                <a:lnTo>
                  <a:pt x="5524" y="12312"/>
                </a:lnTo>
                <a:lnTo>
                  <a:pt x="5378" y="12239"/>
                </a:lnTo>
                <a:lnTo>
                  <a:pt x="5232" y="12166"/>
                </a:lnTo>
                <a:lnTo>
                  <a:pt x="5086" y="12118"/>
                </a:lnTo>
                <a:lnTo>
                  <a:pt x="5013" y="12045"/>
                </a:lnTo>
                <a:lnTo>
                  <a:pt x="4940" y="11996"/>
                </a:lnTo>
                <a:lnTo>
                  <a:pt x="4842" y="11996"/>
                </a:lnTo>
                <a:lnTo>
                  <a:pt x="4794" y="12020"/>
                </a:lnTo>
                <a:lnTo>
                  <a:pt x="4745" y="12069"/>
                </a:lnTo>
                <a:lnTo>
                  <a:pt x="4429" y="11923"/>
                </a:lnTo>
                <a:lnTo>
                  <a:pt x="4210" y="11826"/>
                </a:lnTo>
                <a:lnTo>
                  <a:pt x="4112" y="11801"/>
                </a:lnTo>
                <a:lnTo>
                  <a:pt x="4064" y="11801"/>
                </a:lnTo>
                <a:lnTo>
                  <a:pt x="4015" y="11826"/>
                </a:lnTo>
                <a:lnTo>
                  <a:pt x="3966" y="11850"/>
                </a:lnTo>
                <a:lnTo>
                  <a:pt x="3966" y="11899"/>
                </a:lnTo>
                <a:lnTo>
                  <a:pt x="3966" y="11947"/>
                </a:lnTo>
                <a:lnTo>
                  <a:pt x="3991" y="12020"/>
                </a:lnTo>
                <a:lnTo>
                  <a:pt x="4088" y="12093"/>
                </a:lnTo>
                <a:lnTo>
                  <a:pt x="4307" y="12239"/>
                </a:lnTo>
                <a:lnTo>
                  <a:pt x="4477" y="12361"/>
                </a:lnTo>
                <a:lnTo>
                  <a:pt x="4356" y="12507"/>
                </a:lnTo>
                <a:lnTo>
                  <a:pt x="4331" y="12434"/>
                </a:lnTo>
                <a:lnTo>
                  <a:pt x="4283" y="12385"/>
                </a:lnTo>
                <a:lnTo>
                  <a:pt x="4185" y="12337"/>
                </a:lnTo>
                <a:lnTo>
                  <a:pt x="4088" y="12337"/>
                </a:lnTo>
                <a:lnTo>
                  <a:pt x="3942" y="12312"/>
                </a:lnTo>
                <a:lnTo>
                  <a:pt x="3820" y="12264"/>
                </a:lnTo>
                <a:lnTo>
                  <a:pt x="3723" y="12191"/>
                </a:lnTo>
                <a:lnTo>
                  <a:pt x="3601" y="12118"/>
                </a:lnTo>
                <a:lnTo>
                  <a:pt x="3504" y="12045"/>
                </a:lnTo>
                <a:lnTo>
                  <a:pt x="3382" y="11996"/>
                </a:lnTo>
                <a:lnTo>
                  <a:pt x="3334" y="11996"/>
                </a:lnTo>
                <a:lnTo>
                  <a:pt x="3309" y="12020"/>
                </a:lnTo>
                <a:lnTo>
                  <a:pt x="3285" y="12045"/>
                </a:lnTo>
                <a:lnTo>
                  <a:pt x="3285" y="12142"/>
                </a:lnTo>
                <a:lnTo>
                  <a:pt x="3309" y="12215"/>
                </a:lnTo>
                <a:lnTo>
                  <a:pt x="3334" y="12288"/>
                </a:lnTo>
                <a:lnTo>
                  <a:pt x="3382" y="12337"/>
                </a:lnTo>
                <a:lnTo>
                  <a:pt x="3504" y="12458"/>
                </a:lnTo>
                <a:lnTo>
                  <a:pt x="3650" y="12556"/>
                </a:lnTo>
                <a:lnTo>
                  <a:pt x="3747" y="12629"/>
                </a:lnTo>
                <a:lnTo>
                  <a:pt x="3869" y="12677"/>
                </a:lnTo>
                <a:lnTo>
                  <a:pt x="4015" y="12702"/>
                </a:lnTo>
                <a:lnTo>
                  <a:pt x="4137" y="12702"/>
                </a:lnTo>
                <a:lnTo>
                  <a:pt x="3820" y="12969"/>
                </a:lnTo>
                <a:lnTo>
                  <a:pt x="3796" y="12921"/>
                </a:lnTo>
                <a:lnTo>
                  <a:pt x="3772" y="12872"/>
                </a:lnTo>
                <a:lnTo>
                  <a:pt x="3723" y="12848"/>
                </a:lnTo>
                <a:lnTo>
                  <a:pt x="3650" y="12823"/>
                </a:lnTo>
                <a:lnTo>
                  <a:pt x="3553" y="12823"/>
                </a:lnTo>
                <a:lnTo>
                  <a:pt x="3480" y="12799"/>
                </a:lnTo>
                <a:lnTo>
                  <a:pt x="3334" y="12702"/>
                </a:lnTo>
                <a:lnTo>
                  <a:pt x="3188" y="12580"/>
                </a:lnTo>
                <a:lnTo>
                  <a:pt x="3163" y="12556"/>
                </a:lnTo>
                <a:lnTo>
                  <a:pt x="3115" y="12531"/>
                </a:lnTo>
                <a:lnTo>
                  <a:pt x="3066" y="12507"/>
                </a:lnTo>
                <a:lnTo>
                  <a:pt x="3017" y="12483"/>
                </a:lnTo>
                <a:lnTo>
                  <a:pt x="2993" y="12483"/>
                </a:lnTo>
                <a:lnTo>
                  <a:pt x="2969" y="12507"/>
                </a:lnTo>
                <a:lnTo>
                  <a:pt x="2944" y="12604"/>
                </a:lnTo>
                <a:lnTo>
                  <a:pt x="2944" y="12677"/>
                </a:lnTo>
                <a:lnTo>
                  <a:pt x="2944" y="12726"/>
                </a:lnTo>
                <a:lnTo>
                  <a:pt x="2969" y="12799"/>
                </a:lnTo>
                <a:lnTo>
                  <a:pt x="3017" y="12872"/>
                </a:lnTo>
                <a:lnTo>
                  <a:pt x="3115" y="12969"/>
                </a:lnTo>
                <a:lnTo>
                  <a:pt x="3285" y="13115"/>
                </a:lnTo>
                <a:lnTo>
                  <a:pt x="3382" y="13164"/>
                </a:lnTo>
                <a:lnTo>
                  <a:pt x="3504" y="13213"/>
                </a:lnTo>
                <a:lnTo>
                  <a:pt x="3309" y="13310"/>
                </a:lnTo>
                <a:lnTo>
                  <a:pt x="3261" y="13286"/>
                </a:lnTo>
                <a:lnTo>
                  <a:pt x="2896" y="12969"/>
                </a:lnTo>
                <a:lnTo>
                  <a:pt x="2531" y="12629"/>
                </a:lnTo>
                <a:lnTo>
                  <a:pt x="2214" y="12312"/>
                </a:lnTo>
                <a:lnTo>
                  <a:pt x="2068" y="12118"/>
                </a:lnTo>
                <a:lnTo>
                  <a:pt x="1947" y="11947"/>
                </a:lnTo>
                <a:lnTo>
                  <a:pt x="2093" y="11777"/>
                </a:lnTo>
                <a:lnTo>
                  <a:pt x="2214" y="11607"/>
                </a:lnTo>
                <a:lnTo>
                  <a:pt x="2433" y="11242"/>
                </a:lnTo>
                <a:lnTo>
                  <a:pt x="2798" y="10779"/>
                </a:lnTo>
                <a:lnTo>
                  <a:pt x="3139" y="10317"/>
                </a:lnTo>
                <a:lnTo>
                  <a:pt x="3163" y="10293"/>
                </a:lnTo>
                <a:lnTo>
                  <a:pt x="3236" y="10244"/>
                </a:lnTo>
                <a:lnTo>
                  <a:pt x="3285" y="10147"/>
                </a:lnTo>
                <a:lnTo>
                  <a:pt x="3285" y="10074"/>
                </a:lnTo>
                <a:lnTo>
                  <a:pt x="3261" y="10025"/>
                </a:lnTo>
                <a:lnTo>
                  <a:pt x="3212" y="9976"/>
                </a:lnTo>
                <a:lnTo>
                  <a:pt x="3090" y="9855"/>
                </a:lnTo>
                <a:lnTo>
                  <a:pt x="2969" y="9709"/>
                </a:lnTo>
                <a:lnTo>
                  <a:pt x="2750" y="9441"/>
                </a:lnTo>
                <a:lnTo>
                  <a:pt x="2628" y="9246"/>
                </a:lnTo>
                <a:lnTo>
                  <a:pt x="2628" y="9222"/>
                </a:lnTo>
                <a:lnTo>
                  <a:pt x="2628" y="9149"/>
                </a:lnTo>
                <a:lnTo>
                  <a:pt x="2604" y="9076"/>
                </a:lnTo>
                <a:lnTo>
                  <a:pt x="2579" y="9003"/>
                </a:lnTo>
                <a:lnTo>
                  <a:pt x="2506" y="8954"/>
                </a:lnTo>
                <a:lnTo>
                  <a:pt x="2409" y="8930"/>
                </a:lnTo>
                <a:lnTo>
                  <a:pt x="1460" y="8881"/>
                </a:lnTo>
                <a:lnTo>
                  <a:pt x="998" y="8808"/>
                </a:lnTo>
                <a:lnTo>
                  <a:pt x="754" y="8784"/>
                </a:lnTo>
                <a:lnTo>
                  <a:pt x="535" y="8711"/>
                </a:lnTo>
                <a:lnTo>
                  <a:pt x="535" y="8614"/>
                </a:lnTo>
                <a:lnTo>
                  <a:pt x="511" y="8492"/>
                </a:lnTo>
                <a:lnTo>
                  <a:pt x="462" y="8273"/>
                </a:lnTo>
                <a:lnTo>
                  <a:pt x="462" y="7908"/>
                </a:lnTo>
                <a:lnTo>
                  <a:pt x="462" y="7567"/>
                </a:lnTo>
                <a:lnTo>
                  <a:pt x="511" y="7105"/>
                </a:lnTo>
                <a:lnTo>
                  <a:pt x="535" y="6862"/>
                </a:lnTo>
                <a:lnTo>
                  <a:pt x="535" y="6740"/>
                </a:lnTo>
                <a:lnTo>
                  <a:pt x="511" y="6619"/>
                </a:lnTo>
                <a:lnTo>
                  <a:pt x="681" y="6570"/>
                </a:lnTo>
                <a:lnTo>
                  <a:pt x="1046" y="6497"/>
                </a:lnTo>
                <a:lnTo>
                  <a:pt x="949" y="6643"/>
                </a:lnTo>
                <a:lnTo>
                  <a:pt x="876" y="6789"/>
                </a:lnTo>
                <a:lnTo>
                  <a:pt x="754" y="7105"/>
                </a:lnTo>
                <a:lnTo>
                  <a:pt x="754" y="7203"/>
                </a:lnTo>
                <a:lnTo>
                  <a:pt x="779" y="7227"/>
                </a:lnTo>
                <a:lnTo>
                  <a:pt x="803" y="7276"/>
                </a:lnTo>
                <a:lnTo>
                  <a:pt x="876" y="7324"/>
                </a:lnTo>
                <a:lnTo>
                  <a:pt x="973" y="7324"/>
                </a:lnTo>
                <a:lnTo>
                  <a:pt x="1022" y="7300"/>
                </a:lnTo>
                <a:lnTo>
                  <a:pt x="1046" y="7276"/>
                </a:lnTo>
                <a:lnTo>
                  <a:pt x="1095" y="7203"/>
                </a:lnTo>
                <a:lnTo>
                  <a:pt x="1168" y="6984"/>
                </a:lnTo>
                <a:lnTo>
                  <a:pt x="1265" y="6765"/>
                </a:lnTo>
                <a:lnTo>
                  <a:pt x="1338" y="6619"/>
                </a:lnTo>
                <a:lnTo>
                  <a:pt x="1436" y="6448"/>
                </a:lnTo>
                <a:lnTo>
                  <a:pt x="1606" y="6424"/>
                </a:lnTo>
                <a:lnTo>
                  <a:pt x="1509" y="6570"/>
                </a:lnTo>
                <a:lnTo>
                  <a:pt x="1436" y="6740"/>
                </a:lnTo>
                <a:lnTo>
                  <a:pt x="1387" y="6911"/>
                </a:lnTo>
                <a:lnTo>
                  <a:pt x="1338" y="7057"/>
                </a:lnTo>
                <a:lnTo>
                  <a:pt x="1338" y="7105"/>
                </a:lnTo>
                <a:lnTo>
                  <a:pt x="1363" y="7154"/>
                </a:lnTo>
                <a:lnTo>
                  <a:pt x="1387" y="7203"/>
                </a:lnTo>
                <a:lnTo>
                  <a:pt x="1436" y="7251"/>
                </a:lnTo>
                <a:lnTo>
                  <a:pt x="1484" y="7276"/>
                </a:lnTo>
                <a:lnTo>
                  <a:pt x="1557" y="7276"/>
                </a:lnTo>
                <a:lnTo>
                  <a:pt x="1630" y="7227"/>
                </a:lnTo>
                <a:lnTo>
                  <a:pt x="1679" y="7178"/>
                </a:lnTo>
                <a:lnTo>
                  <a:pt x="1679" y="7154"/>
                </a:lnTo>
                <a:lnTo>
                  <a:pt x="1728" y="6935"/>
                </a:lnTo>
                <a:lnTo>
                  <a:pt x="1801" y="6716"/>
                </a:lnTo>
                <a:lnTo>
                  <a:pt x="1898" y="6570"/>
                </a:lnTo>
                <a:lnTo>
                  <a:pt x="1947" y="6424"/>
                </a:lnTo>
                <a:lnTo>
                  <a:pt x="2093" y="6424"/>
                </a:lnTo>
                <a:lnTo>
                  <a:pt x="2044" y="6546"/>
                </a:lnTo>
                <a:lnTo>
                  <a:pt x="1947" y="6813"/>
                </a:lnTo>
                <a:lnTo>
                  <a:pt x="1922" y="6935"/>
                </a:lnTo>
                <a:lnTo>
                  <a:pt x="1898" y="7057"/>
                </a:lnTo>
                <a:lnTo>
                  <a:pt x="1922" y="7105"/>
                </a:lnTo>
                <a:lnTo>
                  <a:pt x="1947" y="7154"/>
                </a:lnTo>
                <a:lnTo>
                  <a:pt x="2020" y="7203"/>
                </a:lnTo>
                <a:lnTo>
                  <a:pt x="2117" y="7203"/>
                </a:lnTo>
                <a:lnTo>
                  <a:pt x="2166" y="7178"/>
                </a:lnTo>
                <a:lnTo>
                  <a:pt x="2190" y="7130"/>
                </a:lnTo>
                <a:lnTo>
                  <a:pt x="2239" y="6935"/>
                </a:lnTo>
                <a:lnTo>
                  <a:pt x="2287" y="6716"/>
                </a:lnTo>
                <a:lnTo>
                  <a:pt x="2336" y="6546"/>
                </a:lnTo>
                <a:lnTo>
                  <a:pt x="2360" y="6400"/>
                </a:lnTo>
                <a:lnTo>
                  <a:pt x="2482" y="6375"/>
                </a:lnTo>
                <a:lnTo>
                  <a:pt x="2531" y="6351"/>
                </a:lnTo>
                <a:lnTo>
                  <a:pt x="2579" y="6302"/>
                </a:lnTo>
                <a:lnTo>
                  <a:pt x="2604" y="6254"/>
                </a:lnTo>
                <a:lnTo>
                  <a:pt x="2604" y="6205"/>
                </a:lnTo>
                <a:lnTo>
                  <a:pt x="2652" y="6132"/>
                </a:lnTo>
                <a:lnTo>
                  <a:pt x="2677" y="6059"/>
                </a:lnTo>
                <a:lnTo>
                  <a:pt x="2677" y="5913"/>
                </a:lnTo>
                <a:lnTo>
                  <a:pt x="2701" y="5767"/>
                </a:lnTo>
                <a:lnTo>
                  <a:pt x="2798" y="5499"/>
                </a:lnTo>
                <a:lnTo>
                  <a:pt x="2993" y="4964"/>
                </a:lnTo>
                <a:lnTo>
                  <a:pt x="3090" y="4891"/>
                </a:lnTo>
                <a:lnTo>
                  <a:pt x="3139" y="4794"/>
                </a:lnTo>
                <a:lnTo>
                  <a:pt x="3139" y="4745"/>
                </a:lnTo>
                <a:lnTo>
                  <a:pt x="3139" y="4696"/>
                </a:lnTo>
                <a:lnTo>
                  <a:pt x="3115" y="4648"/>
                </a:lnTo>
                <a:lnTo>
                  <a:pt x="3066" y="4575"/>
                </a:lnTo>
                <a:lnTo>
                  <a:pt x="2750" y="4234"/>
                </a:lnTo>
                <a:lnTo>
                  <a:pt x="2433" y="3893"/>
                </a:lnTo>
                <a:lnTo>
                  <a:pt x="2117" y="3528"/>
                </a:lnTo>
                <a:lnTo>
                  <a:pt x="1801" y="3188"/>
                </a:lnTo>
                <a:lnTo>
                  <a:pt x="1971" y="3042"/>
                </a:lnTo>
                <a:lnTo>
                  <a:pt x="2141" y="2871"/>
                </a:lnTo>
                <a:lnTo>
                  <a:pt x="2433" y="2506"/>
                </a:lnTo>
                <a:lnTo>
                  <a:pt x="2604" y="2336"/>
                </a:lnTo>
                <a:lnTo>
                  <a:pt x="2774" y="2166"/>
                </a:lnTo>
                <a:lnTo>
                  <a:pt x="2944" y="2044"/>
                </a:lnTo>
                <a:lnTo>
                  <a:pt x="3163" y="1947"/>
                </a:lnTo>
                <a:lnTo>
                  <a:pt x="3236" y="1922"/>
                </a:lnTo>
                <a:lnTo>
                  <a:pt x="3261" y="1922"/>
                </a:lnTo>
                <a:lnTo>
                  <a:pt x="3115" y="2020"/>
                </a:lnTo>
                <a:lnTo>
                  <a:pt x="2993" y="2117"/>
                </a:lnTo>
                <a:lnTo>
                  <a:pt x="2847" y="2263"/>
                </a:lnTo>
                <a:lnTo>
                  <a:pt x="2725" y="2409"/>
                </a:lnTo>
                <a:lnTo>
                  <a:pt x="2701" y="2506"/>
                </a:lnTo>
                <a:lnTo>
                  <a:pt x="2701" y="2579"/>
                </a:lnTo>
                <a:lnTo>
                  <a:pt x="2701" y="2652"/>
                </a:lnTo>
                <a:lnTo>
                  <a:pt x="2750" y="2701"/>
                </a:lnTo>
                <a:lnTo>
                  <a:pt x="2798" y="2725"/>
                </a:lnTo>
                <a:lnTo>
                  <a:pt x="2871" y="2725"/>
                </a:lnTo>
                <a:lnTo>
                  <a:pt x="2944" y="2677"/>
                </a:lnTo>
                <a:lnTo>
                  <a:pt x="2993" y="2628"/>
                </a:lnTo>
                <a:lnTo>
                  <a:pt x="3090" y="2506"/>
                </a:lnTo>
                <a:lnTo>
                  <a:pt x="3212" y="2360"/>
                </a:lnTo>
                <a:lnTo>
                  <a:pt x="3358" y="2239"/>
                </a:lnTo>
                <a:lnTo>
                  <a:pt x="3553" y="2117"/>
                </a:lnTo>
                <a:lnTo>
                  <a:pt x="3626" y="2166"/>
                </a:lnTo>
                <a:lnTo>
                  <a:pt x="3504" y="2263"/>
                </a:lnTo>
                <a:lnTo>
                  <a:pt x="3407" y="2336"/>
                </a:lnTo>
                <a:lnTo>
                  <a:pt x="3285" y="2458"/>
                </a:lnTo>
                <a:lnTo>
                  <a:pt x="3188" y="2579"/>
                </a:lnTo>
                <a:lnTo>
                  <a:pt x="3115" y="2725"/>
                </a:lnTo>
                <a:lnTo>
                  <a:pt x="3090" y="2798"/>
                </a:lnTo>
                <a:lnTo>
                  <a:pt x="3090" y="2871"/>
                </a:lnTo>
                <a:lnTo>
                  <a:pt x="3115" y="2920"/>
                </a:lnTo>
                <a:lnTo>
                  <a:pt x="3139" y="2944"/>
                </a:lnTo>
                <a:lnTo>
                  <a:pt x="3212" y="2969"/>
                </a:lnTo>
                <a:lnTo>
                  <a:pt x="3285" y="2969"/>
                </a:lnTo>
                <a:lnTo>
                  <a:pt x="3358" y="2944"/>
                </a:lnTo>
                <a:lnTo>
                  <a:pt x="3431" y="2847"/>
                </a:lnTo>
                <a:lnTo>
                  <a:pt x="3480" y="2750"/>
                </a:lnTo>
                <a:lnTo>
                  <a:pt x="3577" y="2652"/>
                </a:lnTo>
                <a:lnTo>
                  <a:pt x="3674" y="2555"/>
                </a:lnTo>
                <a:lnTo>
                  <a:pt x="3869" y="2360"/>
                </a:lnTo>
                <a:lnTo>
                  <a:pt x="3966" y="2433"/>
                </a:lnTo>
                <a:lnTo>
                  <a:pt x="4112" y="2506"/>
                </a:lnTo>
                <a:lnTo>
                  <a:pt x="3893" y="2628"/>
                </a:lnTo>
                <a:lnTo>
                  <a:pt x="3699" y="2750"/>
                </a:lnTo>
                <a:lnTo>
                  <a:pt x="3553" y="2871"/>
                </a:lnTo>
                <a:lnTo>
                  <a:pt x="3407" y="3017"/>
                </a:lnTo>
                <a:lnTo>
                  <a:pt x="3334" y="3115"/>
                </a:lnTo>
                <a:lnTo>
                  <a:pt x="3309" y="3188"/>
                </a:lnTo>
                <a:lnTo>
                  <a:pt x="3309" y="3285"/>
                </a:lnTo>
                <a:lnTo>
                  <a:pt x="3334" y="3382"/>
                </a:lnTo>
                <a:lnTo>
                  <a:pt x="3382" y="3431"/>
                </a:lnTo>
                <a:lnTo>
                  <a:pt x="3455" y="3455"/>
                </a:lnTo>
                <a:lnTo>
                  <a:pt x="3528" y="3431"/>
                </a:lnTo>
                <a:lnTo>
                  <a:pt x="3577" y="3382"/>
                </a:lnTo>
                <a:lnTo>
                  <a:pt x="3674" y="3261"/>
                </a:lnTo>
                <a:lnTo>
                  <a:pt x="3747" y="3139"/>
                </a:lnTo>
                <a:lnTo>
                  <a:pt x="3869" y="3042"/>
                </a:lnTo>
                <a:lnTo>
                  <a:pt x="3991" y="2969"/>
                </a:lnTo>
                <a:lnTo>
                  <a:pt x="4185" y="2847"/>
                </a:lnTo>
                <a:lnTo>
                  <a:pt x="4380" y="2701"/>
                </a:lnTo>
                <a:lnTo>
                  <a:pt x="4623" y="2871"/>
                </a:lnTo>
                <a:lnTo>
                  <a:pt x="4356" y="3066"/>
                </a:lnTo>
                <a:lnTo>
                  <a:pt x="4234" y="3139"/>
                </a:lnTo>
                <a:lnTo>
                  <a:pt x="4088" y="3261"/>
                </a:lnTo>
                <a:lnTo>
                  <a:pt x="3966" y="3382"/>
                </a:lnTo>
                <a:lnTo>
                  <a:pt x="3942" y="3455"/>
                </a:lnTo>
                <a:lnTo>
                  <a:pt x="3918" y="3528"/>
                </a:lnTo>
                <a:lnTo>
                  <a:pt x="3942" y="3577"/>
                </a:lnTo>
                <a:lnTo>
                  <a:pt x="3966" y="3601"/>
                </a:lnTo>
                <a:lnTo>
                  <a:pt x="4015" y="3626"/>
                </a:lnTo>
                <a:lnTo>
                  <a:pt x="4064" y="3626"/>
                </a:lnTo>
                <a:lnTo>
                  <a:pt x="4112" y="3601"/>
                </a:lnTo>
                <a:lnTo>
                  <a:pt x="4161" y="3553"/>
                </a:lnTo>
                <a:lnTo>
                  <a:pt x="4258" y="3480"/>
                </a:lnTo>
                <a:lnTo>
                  <a:pt x="4380" y="3358"/>
                </a:lnTo>
                <a:lnTo>
                  <a:pt x="4526" y="3261"/>
                </a:lnTo>
                <a:lnTo>
                  <a:pt x="4842" y="3042"/>
                </a:lnTo>
                <a:lnTo>
                  <a:pt x="4891" y="3066"/>
                </a:lnTo>
                <a:lnTo>
                  <a:pt x="4964" y="3090"/>
                </a:lnTo>
                <a:lnTo>
                  <a:pt x="5037" y="3090"/>
                </a:lnTo>
                <a:lnTo>
                  <a:pt x="5110" y="3042"/>
                </a:lnTo>
                <a:lnTo>
                  <a:pt x="5159" y="2993"/>
                </a:lnTo>
                <a:lnTo>
                  <a:pt x="5378" y="2896"/>
                </a:lnTo>
                <a:lnTo>
                  <a:pt x="5645" y="2798"/>
                </a:lnTo>
                <a:lnTo>
                  <a:pt x="6156" y="2652"/>
                </a:lnTo>
                <a:lnTo>
                  <a:pt x="6229" y="2604"/>
                </a:lnTo>
                <a:lnTo>
                  <a:pt x="6278" y="2531"/>
                </a:lnTo>
                <a:lnTo>
                  <a:pt x="6302" y="2506"/>
                </a:lnTo>
                <a:lnTo>
                  <a:pt x="6351" y="2360"/>
                </a:lnTo>
                <a:lnTo>
                  <a:pt x="6400" y="2214"/>
                </a:lnTo>
                <a:lnTo>
                  <a:pt x="6424" y="1922"/>
                </a:lnTo>
                <a:lnTo>
                  <a:pt x="6473" y="1314"/>
                </a:lnTo>
                <a:lnTo>
                  <a:pt x="6546" y="876"/>
                </a:lnTo>
                <a:lnTo>
                  <a:pt x="6570" y="633"/>
                </a:lnTo>
                <a:lnTo>
                  <a:pt x="6570" y="535"/>
                </a:lnTo>
                <a:lnTo>
                  <a:pt x="6570" y="414"/>
                </a:lnTo>
                <a:close/>
                <a:moveTo>
                  <a:pt x="17519" y="12093"/>
                </a:moveTo>
                <a:lnTo>
                  <a:pt x="17544" y="12142"/>
                </a:lnTo>
                <a:lnTo>
                  <a:pt x="17592" y="12191"/>
                </a:lnTo>
                <a:lnTo>
                  <a:pt x="17665" y="12215"/>
                </a:lnTo>
                <a:lnTo>
                  <a:pt x="17738" y="12215"/>
                </a:lnTo>
                <a:lnTo>
                  <a:pt x="18030" y="12239"/>
                </a:lnTo>
                <a:lnTo>
                  <a:pt x="18322" y="12312"/>
                </a:lnTo>
                <a:lnTo>
                  <a:pt x="18590" y="12434"/>
                </a:lnTo>
                <a:lnTo>
                  <a:pt x="18712" y="12507"/>
                </a:lnTo>
                <a:lnTo>
                  <a:pt x="18809" y="12604"/>
                </a:lnTo>
                <a:lnTo>
                  <a:pt x="18906" y="12702"/>
                </a:lnTo>
                <a:lnTo>
                  <a:pt x="18979" y="12799"/>
                </a:lnTo>
                <a:lnTo>
                  <a:pt x="19052" y="12921"/>
                </a:lnTo>
                <a:lnTo>
                  <a:pt x="19101" y="13042"/>
                </a:lnTo>
                <a:lnTo>
                  <a:pt x="19125" y="13188"/>
                </a:lnTo>
                <a:lnTo>
                  <a:pt x="19150" y="13334"/>
                </a:lnTo>
                <a:lnTo>
                  <a:pt x="19150" y="13480"/>
                </a:lnTo>
                <a:lnTo>
                  <a:pt x="19125" y="13651"/>
                </a:lnTo>
                <a:lnTo>
                  <a:pt x="19052" y="13870"/>
                </a:lnTo>
                <a:lnTo>
                  <a:pt x="18955" y="14089"/>
                </a:lnTo>
                <a:lnTo>
                  <a:pt x="18809" y="14283"/>
                </a:lnTo>
                <a:lnTo>
                  <a:pt x="18663" y="14454"/>
                </a:lnTo>
                <a:lnTo>
                  <a:pt x="18493" y="14624"/>
                </a:lnTo>
                <a:lnTo>
                  <a:pt x="18298" y="14770"/>
                </a:lnTo>
                <a:lnTo>
                  <a:pt x="18103" y="14867"/>
                </a:lnTo>
                <a:lnTo>
                  <a:pt x="17884" y="14965"/>
                </a:lnTo>
                <a:lnTo>
                  <a:pt x="17738" y="14989"/>
                </a:lnTo>
                <a:lnTo>
                  <a:pt x="17446" y="14989"/>
                </a:lnTo>
                <a:lnTo>
                  <a:pt x="17300" y="14965"/>
                </a:lnTo>
                <a:lnTo>
                  <a:pt x="17154" y="14916"/>
                </a:lnTo>
                <a:lnTo>
                  <a:pt x="17033" y="14843"/>
                </a:lnTo>
                <a:lnTo>
                  <a:pt x="16911" y="14746"/>
                </a:lnTo>
                <a:lnTo>
                  <a:pt x="16814" y="14648"/>
                </a:lnTo>
                <a:lnTo>
                  <a:pt x="16619" y="14429"/>
                </a:lnTo>
                <a:lnTo>
                  <a:pt x="16449" y="14186"/>
                </a:lnTo>
                <a:lnTo>
                  <a:pt x="16351" y="13894"/>
                </a:lnTo>
                <a:lnTo>
                  <a:pt x="16303" y="13626"/>
                </a:lnTo>
                <a:lnTo>
                  <a:pt x="16303" y="13456"/>
                </a:lnTo>
                <a:lnTo>
                  <a:pt x="16303" y="13286"/>
                </a:lnTo>
                <a:lnTo>
                  <a:pt x="16351" y="13115"/>
                </a:lnTo>
                <a:lnTo>
                  <a:pt x="16424" y="12969"/>
                </a:lnTo>
                <a:lnTo>
                  <a:pt x="16497" y="12823"/>
                </a:lnTo>
                <a:lnTo>
                  <a:pt x="16595" y="12677"/>
                </a:lnTo>
                <a:lnTo>
                  <a:pt x="16692" y="12556"/>
                </a:lnTo>
                <a:lnTo>
                  <a:pt x="16814" y="12434"/>
                </a:lnTo>
                <a:lnTo>
                  <a:pt x="16960" y="12312"/>
                </a:lnTo>
                <a:lnTo>
                  <a:pt x="17130" y="12215"/>
                </a:lnTo>
                <a:lnTo>
                  <a:pt x="17300" y="12142"/>
                </a:lnTo>
                <a:lnTo>
                  <a:pt x="17495" y="12093"/>
                </a:lnTo>
                <a:close/>
                <a:moveTo>
                  <a:pt x="7008" y="0"/>
                </a:moveTo>
                <a:lnTo>
                  <a:pt x="6692" y="24"/>
                </a:lnTo>
                <a:lnTo>
                  <a:pt x="6521" y="73"/>
                </a:lnTo>
                <a:lnTo>
                  <a:pt x="6375" y="122"/>
                </a:lnTo>
                <a:lnTo>
                  <a:pt x="6327" y="146"/>
                </a:lnTo>
                <a:lnTo>
                  <a:pt x="6302" y="170"/>
                </a:lnTo>
                <a:lnTo>
                  <a:pt x="6278" y="219"/>
                </a:lnTo>
                <a:lnTo>
                  <a:pt x="6278" y="268"/>
                </a:lnTo>
                <a:lnTo>
                  <a:pt x="6205" y="365"/>
                </a:lnTo>
                <a:lnTo>
                  <a:pt x="6156" y="462"/>
                </a:lnTo>
                <a:lnTo>
                  <a:pt x="6108" y="608"/>
                </a:lnTo>
                <a:lnTo>
                  <a:pt x="6083" y="730"/>
                </a:lnTo>
                <a:lnTo>
                  <a:pt x="6035" y="1265"/>
                </a:lnTo>
                <a:lnTo>
                  <a:pt x="5937" y="1776"/>
                </a:lnTo>
                <a:lnTo>
                  <a:pt x="5913" y="2020"/>
                </a:lnTo>
                <a:lnTo>
                  <a:pt x="5913" y="2287"/>
                </a:lnTo>
                <a:lnTo>
                  <a:pt x="5670" y="2360"/>
                </a:lnTo>
                <a:lnTo>
                  <a:pt x="5451" y="2458"/>
                </a:lnTo>
                <a:lnTo>
                  <a:pt x="4988" y="2677"/>
                </a:lnTo>
                <a:lnTo>
                  <a:pt x="4161" y="2093"/>
                </a:lnTo>
                <a:lnTo>
                  <a:pt x="3966" y="1947"/>
                </a:lnTo>
                <a:lnTo>
                  <a:pt x="3723" y="1776"/>
                </a:lnTo>
                <a:lnTo>
                  <a:pt x="3601" y="1703"/>
                </a:lnTo>
                <a:lnTo>
                  <a:pt x="3480" y="1630"/>
                </a:lnTo>
                <a:lnTo>
                  <a:pt x="3334" y="1606"/>
                </a:lnTo>
                <a:lnTo>
                  <a:pt x="3236" y="1606"/>
                </a:lnTo>
                <a:lnTo>
                  <a:pt x="3163" y="1557"/>
                </a:lnTo>
                <a:lnTo>
                  <a:pt x="3042" y="1557"/>
                </a:lnTo>
                <a:lnTo>
                  <a:pt x="2944" y="1606"/>
                </a:lnTo>
                <a:lnTo>
                  <a:pt x="2823" y="1679"/>
                </a:lnTo>
                <a:lnTo>
                  <a:pt x="2604" y="1825"/>
                </a:lnTo>
                <a:lnTo>
                  <a:pt x="2409" y="1995"/>
                </a:lnTo>
                <a:lnTo>
                  <a:pt x="2239" y="2190"/>
                </a:lnTo>
                <a:lnTo>
                  <a:pt x="1849" y="2604"/>
                </a:lnTo>
                <a:lnTo>
                  <a:pt x="1655" y="2798"/>
                </a:lnTo>
                <a:lnTo>
                  <a:pt x="1484" y="3042"/>
                </a:lnTo>
                <a:lnTo>
                  <a:pt x="1436" y="3066"/>
                </a:lnTo>
                <a:lnTo>
                  <a:pt x="1387" y="3115"/>
                </a:lnTo>
                <a:lnTo>
                  <a:pt x="1363" y="3163"/>
                </a:lnTo>
                <a:lnTo>
                  <a:pt x="1387" y="3236"/>
                </a:lnTo>
                <a:lnTo>
                  <a:pt x="1509" y="3455"/>
                </a:lnTo>
                <a:lnTo>
                  <a:pt x="1655" y="3650"/>
                </a:lnTo>
                <a:lnTo>
                  <a:pt x="1971" y="4039"/>
                </a:lnTo>
                <a:lnTo>
                  <a:pt x="2287" y="4477"/>
                </a:lnTo>
                <a:lnTo>
                  <a:pt x="2482" y="4672"/>
                </a:lnTo>
                <a:lnTo>
                  <a:pt x="2652" y="4867"/>
                </a:lnTo>
                <a:lnTo>
                  <a:pt x="2531" y="5061"/>
                </a:lnTo>
                <a:lnTo>
                  <a:pt x="2433" y="5280"/>
                </a:lnTo>
                <a:lnTo>
                  <a:pt x="2312" y="5597"/>
                </a:lnTo>
                <a:lnTo>
                  <a:pt x="2263" y="5791"/>
                </a:lnTo>
                <a:lnTo>
                  <a:pt x="2263" y="5962"/>
                </a:lnTo>
                <a:lnTo>
                  <a:pt x="1995" y="5962"/>
                </a:lnTo>
                <a:lnTo>
                  <a:pt x="1703" y="5986"/>
                </a:lnTo>
                <a:lnTo>
                  <a:pt x="1192" y="6083"/>
                </a:lnTo>
                <a:lnTo>
                  <a:pt x="973" y="6108"/>
                </a:lnTo>
                <a:lnTo>
                  <a:pt x="706" y="6181"/>
                </a:lnTo>
                <a:lnTo>
                  <a:pt x="584" y="6229"/>
                </a:lnTo>
                <a:lnTo>
                  <a:pt x="462" y="6278"/>
                </a:lnTo>
                <a:lnTo>
                  <a:pt x="365" y="6351"/>
                </a:lnTo>
                <a:lnTo>
                  <a:pt x="292" y="6424"/>
                </a:lnTo>
                <a:lnTo>
                  <a:pt x="243" y="6448"/>
                </a:lnTo>
                <a:lnTo>
                  <a:pt x="195" y="6473"/>
                </a:lnTo>
                <a:lnTo>
                  <a:pt x="146" y="6570"/>
                </a:lnTo>
                <a:lnTo>
                  <a:pt x="97" y="6692"/>
                </a:lnTo>
                <a:lnTo>
                  <a:pt x="73" y="6935"/>
                </a:lnTo>
                <a:lnTo>
                  <a:pt x="0" y="7738"/>
                </a:lnTo>
                <a:lnTo>
                  <a:pt x="0" y="8005"/>
                </a:lnTo>
                <a:lnTo>
                  <a:pt x="0" y="8346"/>
                </a:lnTo>
                <a:lnTo>
                  <a:pt x="24" y="8492"/>
                </a:lnTo>
                <a:lnTo>
                  <a:pt x="73" y="8638"/>
                </a:lnTo>
                <a:lnTo>
                  <a:pt x="122" y="8760"/>
                </a:lnTo>
                <a:lnTo>
                  <a:pt x="243" y="8833"/>
                </a:lnTo>
                <a:lnTo>
                  <a:pt x="219" y="8906"/>
                </a:lnTo>
                <a:lnTo>
                  <a:pt x="243" y="8954"/>
                </a:lnTo>
                <a:lnTo>
                  <a:pt x="268" y="9003"/>
                </a:lnTo>
                <a:lnTo>
                  <a:pt x="316" y="9027"/>
                </a:lnTo>
                <a:lnTo>
                  <a:pt x="560" y="9125"/>
                </a:lnTo>
                <a:lnTo>
                  <a:pt x="779" y="9198"/>
                </a:lnTo>
                <a:lnTo>
                  <a:pt x="1046" y="9246"/>
                </a:lnTo>
                <a:lnTo>
                  <a:pt x="1290" y="9271"/>
                </a:lnTo>
                <a:lnTo>
                  <a:pt x="1801" y="9344"/>
                </a:lnTo>
                <a:lnTo>
                  <a:pt x="2312" y="9368"/>
                </a:lnTo>
                <a:lnTo>
                  <a:pt x="2385" y="9538"/>
                </a:lnTo>
                <a:lnTo>
                  <a:pt x="2458" y="9660"/>
                </a:lnTo>
                <a:lnTo>
                  <a:pt x="2628" y="9952"/>
                </a:lnTo>
                <a:lnTo>
                  <a:pt x="2847" y="10195"/>
                </a:lnTo>
                <a:lnTo>
                  <a:pt x="2652" y="10366"/>
                </a:lnTo>
                <a:lnTo>
                  <a:pt x="2506" y="10560"/>
                </a:lnTo>
                <a:lnTo>
                  <a:pt x="2190" y="10925"/>
                </a:lnTo>
                <a:lnTo>
                  <a:pt x="1849" y="11363"/>
                </a:lnTo>
                <a:lnTo>
                  <a:pt x="1679" y="11558"/>
                </a:lnTo>
                <a:lnTo>
                  <a:pt x="1630" y="11680"/>
                </a:lnTo>
                <a:lnTo>
                  <a:pt x="1582" y="11777"/>
                </a:lnTo>
                <a:lnTo>
                  <a:pt x="1582" y="11850"/>
                </a:lnTo>
                <a:lnTo>
                  <a:pt x="1606" y="11923"/>
                </a:lnTo>
                <a:lnTo>
                  <a:pt x="1606" y="12045"/>
                </a:lnTo>
                <a:lnTo>
                  <a:pt x="1630" y="12166"/>
                </a:lnTo>
                <a:lnTo>
                  <a:pt x="1679" y="12264"/>
                </a:lnTo>
                <a:lnTo>
                  <a:pt x="1752" y="12385"/>
                </a:lnTo>
                <a:lnTo>
                  <a:pt x="1922" y="12604"/>
                </a:lnTo>
                <a:lnTo>
                  <a:pt x="2093" y="12775"/>
                </a:lnTo>
                <a:lnTo>
                  <a:pt x="2312" y="13018"/>
                </a:lnTo>
                <a:lnTo>
                  <a:pt x="2531" y="13237"/>
                </a:lnTo>
                <a:lnTo>
                  <a:pt x="2798" y="13456"/>
                </a:lnTo>
                <a:lnTo>
                  <a:pt x="3042" y="13651"/>
                </a:lnTo>
                <a:lnTo>
                  <a:pt x="3090" y="13699"/>
                </a:lnTo>
                <a:lnTo>
                  <a:pt x="3139" y="13699"/>
                </a:lnTo>
                <a:lnTo>
                  <a:pt x="3236" y="13675"/>
                </a:lnTo>
                <a:lnTo>
                  <a:pt x="3358" y="13699"/>
                </a:lnTo>
                <a:lnTo>
                  <a:pt x="3455" y="13675"/>
                </a:lnTo>
                <a:lnTo>
                  <a:pt x="3577" y="13651"/>
                </a:lnTo>
                <a:lnTo>
                  <a:pt x="3699" y="13602"/>
                </a:lnTo>
                <a:lnTo>
                  <a:pt x="3918" y="13456"/>
                </a:lnTo>
                <a:lnTo>
                  <a:pt x="4088" y="13334"/>
                </a:lnTo>
                <a:lnTo>
                  <a:pt x="4331" y="13140"/>
                </a:lnTo>
                <a:lnTo>
                  <a:pt x="4575" y="12921"/>
                </a:lnTo>
                <a:lnTo>
                  <a:pt x="5013" y="12434"/>
                </a:lnTo>
                <a:lnTo>
                  <a:pt x="5110" y="12531"/>
                </a:lnTo>
                <a:lnTo>
                  <a:pt x="5232" y="12580"/>
                </a:lnTo>
                <a:lnTo>
                  <a:pt x="5451" y="12677"/>
                </a:lnTo>
                <a:lnTo>
                  <a:pt x="5767" y="12823"/>
                </a:lnTo>
                <a:lnTo>
                  <a:pt x="5937" y="12872"/>
                </a:lnTo>
                <a:lnTo>
                  <a:pt x="6108" y="12896"/>
                </a:lnTo>
                <a:lnTo>
                  <a:pt x="6156" y="13091"/>
                </a:lnTo>
                <a:lnTo>
                  <a:pt x="6181" y="13261"/>
                </a:lnTo>
                <a:lnTo>
                  <a:pt x="6254" y="13651"/>
                </a:lnTo>
                <a:lnTo>
                  <a:pt x="6302" y="14040"/>
                </a:lnTo>
                <a:lnTo>
                  <a:pt x="6302" y="14259"/>
                </a:lnTo>
                <a:lnTo>
                  <a:pt x="6302" y="14502"/>
                </a:lnTo>
                <a:lnTo>
                  <a:pt x="6327" y="14600"/>
                </a:lnTo>
                <a:lnTo>
                  <a:pt x="6351" y="14721"/>
                </a:lnTo>
                <a:lnTo>
                  <a:pt x="6400" y="14794"/>
                </a:lnTo>
                <a:lnTo>
                  <a:pt x="6473" y="14867"/>
                </a:lnTo>
                <a:lnTo>
                  <a:pt x="6497" y="14892"/>
                </a:lnTo>
                <a:lnTo>
                  <a:pt x="6521" y="14940"/>
                </a:lnTo>
                <a:lnTo>
                  <a:pt x="6619" y="14989"/>
                </a:lnTo>
                <a:lnTo>
                  <a:pt x="6716" y="15038"/>
                </a:lnTo>
                <a:lnTo>
                  <a:pt x="6838" y="15062"/>
                </a:lnTo>
                <a:lnTo>
                  <a:pt x="6959" y="15086"/>
                </a:lnTo>
                <a:lnTo>
                  <a:pt x="7203" y="15086"/>
                </a:lnTo>
                <a:lnTo>
                  <a:pt x="7421" y="15062"/>
                </a:lnTo>
                <a:lnTo>
                  <a:pt x="8030" y="15038"/>
                </a:lnTo>
                <a:lnTo>
                  <a:pt x="8638" y="15038"/>
                </a:lnTo>
                <a:lnTo>
                  <a:pt x="8735" y="15013"/>
                </a:lnTo>
                <a:lnTo>
                  <a:pt x="8808" y="14965"/>
                </a:lnTo>
                <a:lnTo>
                  <a:pt x="8857" y="14867"/>
                </a:lnTo>
                <a:lnTo>
                  <a:pt x="8881" y="14794"/>
                </a:lnTo>
                <a:lnTo>
                  <a:pt x="8906" y="14770"/>
                </a:lnTo>
                <a:lnTo>
                  <a:pt x="8979" y="14673"/>
                </a:lnTo>
                <a:lnTo>
                  <a:pt x="9027" y="14551"/>
                </a:lnTo>
                <a:lnTo>
                  <a:pt x="9100" y="14283"/>
                </a:lnTo>
                <a:lnTo>
                  <a:pt x="9149" y="13772"/>
                </a:lnTo>
                <a:lnTo>
                  <a:pt x="9222" y="13286"/>
                </a:lnTo>
                <a:lnTo>
                  <a:pt x="9246" y="13042"/>
                </a:lnTo>
                <a:lnTo>
                  <a:pt x="9246" y="12799"/>
                </a:lnTo>
                <a:lnTo>
                  <a:pt x="9514" y="12799"/>
                </a:lnTo>
                <a:lnTo>
                  <a:pt x="9757" y="12726"/>
                </a:lnTo>
                <a:lnTo>
                  <a:pt x="10001" y="12629"/>
                </a:lnTo>
                <a:lnTo>
                  <a:pt x="10122" y="12556"/>
                </a:lnTo>
                <a:lnTo>
                  <a:pt x="10220" y="12483"/>
                </a:lnTo>
                <a:lnTo>
                  <a:pt x="10341" y="12604"/>
                </a:lnTo>
                <a:lnTo>
                  <a:pt x="10487" y="12726"/>
                </a:lnTo>
                <a:lnTo>
                  <a:pt x="10779" y="12945"/>
                </a:lnTo>
                <a:lnTo>
                  <a:pt x="11290" y="13310"/>
                </a:lnTo>
                <a:lnTo>
                  <a:pt x="11826" y="13675"/>
                </a:lnTo>
                <a:lnTo>
                  <a:pt x="11874" y="13699"/>
                </a:lnTo>
                <a:lnTo>
                  <a:pt x="11947" y="13724"/>
                </a:lnTo>
                <a:lnTo>
                  <a:pt x="11996" y="13699"/>
                </a:lnTo>
                <a:lnTo>
                  <a:pt x="12045" y="13675"/>
                </a:lnTo>
                <a:lnTo>
                  <a:pt x="12142" y="13602"/>
                </a:lnTo>
                <a:lnTo>
                  <a:pt x="12166" y="13480"/>
                </a:lnTo>
                <a:lnTo>
                  <a:pt x="12361" y="13334"/>
                </a:lnTo>
                <a:lnTo>
                  <a:pt x="12531" y="13164"/>
                </a:lnTo>
                <a:lnTo>
                  <a:pt x="12872" y="12799"/>
                </a:lnTo>
                <a:lnTo>
                  <a:pt x="13286" y="12385"/>
                </a:lnTo>
                <a:lnTo>
                  <a:pt x="13480" y="12166"/>
                </a:lnTo>
                <a:lnTo>
                  <a:pt x="13675" y="11947"/>
                </a:lnTo>
                <a:lnTo>
                  <a:pt x="13699" y="11874"/>
                </a:lnTo>
                <a:lnTo>
                  <a:pt x="13699" y="11801"/>
                </a:lnTo>
                <a:lnTo>
                  <a:pt x="13724" y="11704"/>
                </a:lnTo>
                <a:lnTo>
                  <a:pt x="13699" y="11607"/>
                </a:lnTo>
                <a:lnTo>
                  <a:pt x="13553" y="11363"/>
                </a:lnTo>
                <a:lnTo>
                  <a:pt x="13407" y="11120"/>
                </a:lnTo>
                <a:lnTo>
                  <a:pt x="13067" y="10682"/>
                </a:lnTo>
                <a:lnTo>
                  <a:pt x="12945" y="10512"/>
                </a:lnTo>
                <a:lnTo>
                  <a:pt x="12799" y="10341"/>
                </a:lnTo>
                <a:lnTo>
                  <a:pt x="12629" y="10195"/>
                </a:lnTo>
                <a:lnTo>
                  <a:pt x="12458" y="10074"/>
                </a:lnTo>
                <a:lnTo>
                  <a:pt x="12604" y="9855"/>
                </a:lnTo>
                <a:lnTo>
                  <a:pt x="12750" y="9611"/>
                </a:lnTo>
                <a:lnTo>
                  <a:pt x="12823" y="9368"/>
                </a:lnTo>
                <a:lnTo>
                  <a:pt x="12872" y="9125"/>
                </a:lnTo>
                <a:lnTo>
                  <a:pt x="12994" y="9149"/>
                </a:lnTo>
                <a:lnTo>
                  <a:pt x="13091" y="9173"/>
                </a:lnTo>
                <a:lnTo>
                  <a:pt x="13334" y="9173"/>
                </a:lnTo>
                <a:lnTo>
                  <a:pt x="13797" y="9149"/>
                </a:lnTo>
                <a:lnTo>
                  <a:pt x="14283" y="9125"/>
                </a:lnTo>
                <a:lnTo>
                  <a:pt x="14794" y="9076"/>
                </a:lnTo>
                <a:lnTo>
                  <a:pt x="14867" y="9052"/>
                </a:lnTo>
                <a:lnTo>
                  <a:pt x="14916" y="9003"/>
                </a:lnTo>
                <a:lnTo>
                  <a:pt x="14940" y="8954"/>
                </a:lnTo>
                <a:lnTo>
                  <a:pt x="14965" y="8906"/>
                </a:lnTo>
                <a:lnTo>
                  <a:pt x="15038" y="8881"/>
                </a:lnTo>
                <a:lnTo>
                  <a:pt x="15086" y="8833"/>
                </a:lnTo>
                <a:lnTo>
                  <a:pt x="15135" y="8760"/>
                </a:lnTo>
                <a:lnTo>
                  <a:pt x="15135" y="8687"/>
                </a:lnTo>
                <a:lnTo>
                  <a:pt x="15135" y="7689"/>
                </a:lnTo>
                <a:lnTo>
                  <a:pt x="15135" y="7203"/>
                </a:lnTo>
                <a:lnTo>
                  <a:pt x="15086" y="6716"/>
                </a:lnTo>
                <a:lnTo>
                  <a:pt x="15062" y="6643"/>
                </a:lnTo>
                <a:lnTo>
                  <a:pt x="15013" y="6570"/>
                </a:lnTo>
                <a:lnTo>
                  <a:pt x="14940" y="6546"/>
                </a:lnTo>
                <a:lnTo>
                  <a:pt x="14867" y="6521"/>
                </a:lnTo>
                <a:lnTo>
                  <a:pt x="14819" y="6400"/>
                </a:lnTo>
                <a:lnTo>
                  <a:pt x="14746" y="6302"/>
                </a:lnTo>
                <a:lnTo>
                  <a:pt x="14648" y="6229"/>
                </a:lnTo>
                <a:lnTo>
                  <a:pt x="14527" y="6181"/>
                </a:lnTo>
                <a:lnTo>
                  <a:pt x="14259" y="6108"/>
                </a:lnTo>
                <a:lnTo>
                  <a:pt x="14016" y="6083"/>
                </a:lnTo>
                <a:lnTo>
                  <a:pt x="13480" y="6010"/>
                </a:lnTo>
                <a:lnTo>
                  <a:pt x="13213" y="5986"/>
                </a:lnTo>
                <a:lnTo>
                  <a:pt x="12921" y="5986"/>
                </a:lnTo>
                <a:lnTo>
                  <a:pt x="12896" y="5694"/>
                </a:lnTo>
                <a:lnTo>
                  <a:pt x="12848" y="5426"/>
                </a:lnTo>
                <a:lnTo>
                  <a:pt x="12823" y="5256"/>
                </a:lnTo>
                <a:lnTo>
                  <a:pt x="12775" y="5086"/>
                </a:lnTo>
                <a:lnTo>
                  <a:pt x="12702" y="4915"/>
                </a:lnTo>
                <a:lnTo>
                  <a:pt x="12629" y="4769"/>
                </a:lnTo>
                <a:lnTo>
                  <a:pt x="12750" y="4599"/>
                </a:lnTo>
                <a:lnTo>
                  <a:pt x="12848" y="4453"/>
                </a:lnTo>
                <a:lnTo>
                  <a:pt x="13213" y="3918"/>
                </a:lnTo>
                <a:lnTo>
                  <a:pt x="13432" y="3650"/>
                </a:lnTo>
                <a:lnTo>
                  <a:pt x="13651" y="3407"/>
                </a:lnTo>
                <a:lnTo>
                  <a:pt x="13699" y="3309"/>
                </a:lnTo>
                <a:lnTo>
                  <a:pt x="13699" y="3261"/>
                </a:lnTo>
                <a:lnTo>
                  <a:pt x="13699" y="3212"/>
                </a:lnTo>
                <a:lnTo>
                  <a:pt x="13675" y="3139"/>
                </a:lnTo>
                <a:lnTo>
                  <a:pt x="13699" y="3090"/>
                </a:lnTo>
                <a:lnTo>
                  <a:pt x="13675" y="3017"/>
                </a:lnTo>
                <a:lnTo>
                  <a:pt x="13675" y="2944"/>
                </a:lnTo>
                <a:lnTo>
                  <a:pt x="13602" y="2847"/>
                </a:lnTo>
                <a:lnTo>
                  <a:pt x="13407" y="2628"/>
                </a:lnTo>
                <a:lnTo>
                  <a:pt x="13164" y="2360"/>
                </a:lnTo>
                <a:lnTo>
                  <a:pt x="12896" y="2093"/>
                </a:lnTo>
                <a:lnTo>
                  <a:pt x="12702" y="1922"/>
                </a:lnTo>
                <a:lnTo>
                  <a:pt x="12434" y="1728"/>
                </a:lnTo>
                <a:lnTo>
                  <a:pt x="12312" y="1655"/>
                </a:lnTo>
                <a:lnTo>
                  <a:pt x="12166" y="1582"/>
                </a:lnTo>
                <a:lnTo>
                  <a:pt x="12020" y="1557"/>
                </a:lnTo>
                <a:lnTo>
                  <a:pt x="11899" y="1582"/>
                </a:lnTo>
                <a:lnTo>
                  <a:pt x="11850" y="1582"/>
                </a:lnTo>
                <a:lnTo>
                  <a:pt x="11777" y="1606"/>
                </a:lnTo>
                <a:lnTo>
                  <a:pt x="11534" y="1728"/>
                </a:lnTo>
                <a:lnTo>
                  <a:pt x="11290" y="1874"/>
                </a:lnTo>
                <a:lnTo>
                  <a:pt x="10828" y="2190"/>
                </a:lnTo>
                <a:lnTo>
                  <a:pt x="10560" y="2385"/>
                </a:lnTo>
                <a:lnTo>
                  <a:pt x="10414" y="2506"/>
                </a:lnTo>
                <a:lnTo>
                  <a:pt x="10293" y="2628"/>
                </a:lnTo>
                <a:lnTo>
                  <a:pt x="10098" y="2506"/>
                </a:lnTo>
                <a:lnTo>
                  <a:pt x="9879" y="2409"/>
                </a:lnTo>
                <a:lnTo>
                  <a:pt x="9636" y="2336"/>
                </a:lnTo>
                <a:lnTo>
                  <a:pt x="9417" y="2312"/>
                </a:lnTo>
                <a:lnTo>
                  <a:pt x="9392" y="2287"/>
                </a:lnTo>
                <a:lnTo>
                  <a:pt x="9295" y="1995"/>
                </a:lnTo>
                <a:lnTo>
                  <a:pt x="9246" y="1703"/>
                </a:lnTo>
                <a:lnTo>
                  <a:pt x="9246" y="1679"/>
                </a:lnTo>
                <a:lnTo>
                  <a:pt x="9271" y="1630"/>
                </a:lnTo>
                <a:lnTo>
                  <a:pt x="9271" y="1606"/>
                </a:lnTo>
                <a:lnTo>
                  <a:pt x="9198" y="1484"/>
                </a:lnTo>
                <a:lnTo>
                  <a:pt x="9149" y="949"/>
                </a:lnTo>
                <a:lnTo>
                  <a:pt x="9125" y="681"/>
                </a:lnTo>
                <a:lnTo>
                  <a:pt x="9052" y="438"/>
                </a:lnTo>
                <a:lnTo>
                  <a:pt x="9100" y="389"/>
                </a:lnTo>
                <a:lnTo>
                  <a:pt x="9100" y="341"/>
                </a:lnTo>
                <a:lnTo>
                  <a:pt x="9125" y="292"/>
                </a:lnTo>
                <a:lnTo>
                  <a:pt x="9100" y="243"/>
                </a:lnTo>
                <a:lnTo>
                  <a:pt x="9076" y="170"/>
                </a:lnTo>
                <a:lnTo>
                  <a:pt x="9052" y="146"/>
                </a:lnTo>
                <a:lnTo>
                  <a:pt x="9003" y="97"/>
                </a:lnTo>
                <a:lnTo>
                  <a:pt x="8930" y="97"/>
                </a:lnTo>
                <a:lnTo>
                  <a:pt x="8614" y="49"/>
                </a:lnTo>
                <a:lnTo>
                  <a:pt x="8297" y="49"/>
                </a:lnTo>
                <a:lnTo>
                  <a:pt x="7665" y="24"/>
                </a:lnTo>
                <a:lnTo>
                  <a:pt x="7348" y="24"/>
                </a:lnTo>
                <a:lnTo>
                  <a:pt x="7008" y="0"/>
                </a:lnTo>
                <a:close/>
                <a:moveTo>
                  <a:pt x="17471" y="11655"/>
                </a:moveTo>
                <a:lnTo>
                  <a:pt x="17300" y="11704"/>
                </a:lnTo>
                <a:lnTo>
                  <a:pt x="16960" y="11801"/>
                </a:lnTo>
                <a:lnTo>
                  <a:pt x="16692" y="11923"/>
                </a:lnTo>
                <a:lnTo>
                  <a:pt x="16522" y="12045"/>
                </a:lnTo>
                <a:lnTo>
                  <a:pt x="16351" y="12191"/>
                </a:lnTo>
                <a:lnTo>
                  <a:pt x="16205" y="12385"/>
                </a:lnTo>
                <a:lnTo>
                  <a:pt x="16084" y="12556"/>
                </a:lnTo>
                <a:lnTo>
                  <a:pt x="15986" y="12750"/>
                </a:lnTo>
                <a:lnTo>
                  <a:pt x="15913" y="12969"/>
                </a:lnTo>
                <a:lnTo>
                  <a:pt x="15865" y="13188"/>
                </a:lnTo>
                <a:lnTo>
                  <a:pt x="15816" y="13407"/>
                </a:lnTo>
                <a:lnTo>
                  <a:pt x="15816" y="13602"/>
                </a:lnTo>
                <a:lnTo>
                  <a:pt x="15816" y="13797"/>
                </a:lnTo>
                <a:lnTo>
                  <a:pt x="15865" y="13991"/>
                </a:lnTo>
                <a:lnTo>
                  <a:pt x="15913" y="14186"/>
                </a:lnTo>
                <a:lnTo>
                  <a:pt x="16011" y="14381"/>
                </a:lnTo>
                <a:lnTo>
                  <a:pt x="16108" y="14551"/>
                </a:lnTo>
                <a:lnTo>
                  <a:pt x="16230" y="14721"/>
                </a:lnTo>
                <a:lnTo>
                  <a:pt x="16351" y="14892"/>
                </a:lnTo>
                <a:lnTo>
                  <a:pt x="16497" y="15038"/>
                </a:lnTo>
                <a:lnTo>
                  <a:pt x="16668" y="15159"/>
                </a:lnTo>
                <a:lnTo>
                  <a:pt x="16838" y="15257"/>
                </a:lnTo>
                <a:lnTo>
                  <a:pt x="17008" y="15354"/>
                </a:lnTo>
                <a:lnTo>
                  <a:pt x="17203" y="15427"/>
                </a:lnTo>
                <a:lnTo>
                  <a:pt x="17398" y="15476"/>
                </a:lnTo>
                <a:lnTo>
                  <a:pt x="17787" y="15476"/>
                </a:lnTo>
                <a:lnTo>
                  <a:pt x="17957" y="15427"/>
                </a:lnTo>
                <a:lnTo>
                  <a:pt x="18128" y="15403"/>
                </a:lnTo>
                <a:lnTo>
                  <a:pt x="18420" y="15257"/>
                </a:lnTo>
                <a:lnTo>
                  <a:pt x="18712" y="15086"/>
                </a:lnTo>
                <a:lnTo>
                  <a:pt x="18955" y="14867"/>
                </a:lnTo>
                <a:lnTo>
                  <a:pt x="19174" y="14600"/>
                </a:lnTo>
                <a:lnTo>
                  <a:pt x="19369" y="14308"/>
                </a:lnTo>
                <a:lnTo>
                  <a:pt x="19515" y="14016"/>
                </a:lnTo>
                <a:lnTo>
                  <a:pt x="19612" y="13699"/>
                </a:lnTo>
                <a:lnTo>
                  <a:pt x="19636" y="13505"/>
                </a:lnTo>
                <a:lnTo>
                  <a:pt x="19661" y="13286"/>
                </a:lnTo>
                <a:lnTo>
                  <a:pt x="19636" y="13115"/>
                </a:lnTo>
                <a:lnTo>
                  <a:pt x="19588" y="12921"/>
                </a:lnTo>
                <a:lnTo>
                  <a:pt x="19539" y="12775"/>
                </a:lnTo>
                <a:lnTo>
                  <a:pt x="19466" y="12604"/>
                </a:lnTo>
                <a:lnTo>
                  <a:pt x="19344" y="12458"/>
                </a:lnTo>
                <a:lnTo>
                  <a:pt x="19247" y="12337"/>
                </a:lnTo>
                <a:lnTo>
                  <a:pt x="19101" y="12215"/>
                </a:lnTo>
                <a:lnTo>
                  <a:pt x="18979" y="12093"/>
                </a:lnTo>
                <a:lnTo>
                  <a:pt x="18809" y="11996"/>
                </a:lnTo>
                <a:lnTo>
                  <a:pt x="18639" y="11923"/>
                </a:lnTo>
                <a:lnTo>
                  <a:pt x="18468" y="11850"/>
                </a:lnTo>
                <a:lnTo>
                  <a:pt x="18298" y="11801"/>
                </a:lnTo>
                <a:lnTo>
                  <a:pt x="18103" y="11753"/>
                </a:lnTo>
                <a:lnTo>
                  <a:pt x="17933" y="11728"/>
                </a:lnTo>
                <a:lnTo>
                  <a:pt x="17787" y="11680"/>
                </a:lnTo>
                <a:lnTo>
                  <a:pt x="17617" y="11655"/>
                </a:lnTo>
                <a:close/>
                <a:moveTo>
                  <a:pt x="17957" y="9417"/>
                </a:moveTo>
                <a:lnTo>
                  <a:pt x="17860" y="9490"/>
                </a:lnTo>
                <a:lnTo>
                  <a:pt x="17860" y="9514"/>
                </a:lnTo>
                <a:lnTo>
                  <a:pt x="17811" y="9587"/>
                </a:lnTo>
                <a:lnTo>
                  <a:pt x="17836" y="9660"/>
                </a:lnTo>
                <a:lnTo>
                  <a:pt x="17884" y="9709"/>
                </a:lnTo>
                <a:lnTo>
                  <a:pt x="17811" y="9757"/>
                </a:lnTo>
                <a:lnTo>
                  <a:pt x="17763" y="9782"/>
                </a:lnTo>
                <a:lnTo>
                  <a:pt x="17738" y="9830"/>
                </a:lnTo>
                <a:lnTo>
                  <a:pt x="17738" y="9879"/>
                </a:lnTo>
                <a:lnTo>
                  <a:pt x="17738" y="9928"/>
                </a:lnTo>
                <a:lnTo>
                  <a:pt x="17787" y="10001"/>
                </a:lnTo>
                <a:lnTo>
                  <a:pt x="17836" y="10049"/>
                </a:lnTo>
                <a:lnTo>
                  <a:pt x="17884" y="10098"/>
                </a:lnTo>
                <a:lnTo>
                  <a:pt x="17957" y="10122"/>
                </a:lnTo>
                <a:lnTo>
                  <a:pt x="17933" y="10147"/>
                </a:lnTo>
                <a:lnTo>
                  <a:pt x="17884" y="10195"/>
                </a:lnTo>
                <a:lnTo>
                  <a:pt x="17860" y="10244"/>
                </a:lnTo>
                <a:lnTo>
                  <a:pt x="17884" y="10317"/>
                </a:lnTo>
                <a:lnTo>
                  <a:pt x="17933" y="10414"/>
                </a:lnTo>
                <a:lnTo>
                  <a:pt x="18006" y="10487"/>
                </a:lnTo>
                <a:lnTo>
                  <a:pt x="18103" y="10512"/>
                </a:lnTo>
                <a:lnTo>
                  <a:pt x="18176" y="10536"/>
                </a:lnTo>
                <a:lnTo>
                  <a:pt x="18444" y="10585"/>
                </a:lnTo>
                <a:lnTo>
                  <a:pt x="18590" y="10609"/>
                </a:lnTo>
                <a:lnTo>
                  <a:pt x="18639" y="10633"/>
                </a:lnTo>
                <a:lnTo>
                  <a:pt x="18687" y="10609"/>
                </a:lnTo>
                <a:lnTo>
                  <a:pt x="18760" y="10682"/>
                </a:lnTo>
                <a:lnTo>
                  <a:pt x="18858" y="10731"/>
                </a:lnTo>
                <a:lnTo>
                  <a:pt x="18906" y="10731"/>
                </a:lnTo>
                <a:lnTo>
                  <a:pt x="19174" y="10828"/>
                </a:lnTo>
                <a:lnTo>
                  <a:pt x="19296" y="10877"/>
                </a:lnTo>
                <a:lnTo>
                  <a:pt x="19393" y="10950"/>
                </a:lnTo>
                <a:lnTo>
                  <a:pt x="19466" y="10998"/>
                </a:lnTo>
                <a:lnTo>
                  <a:pt x="19539" y="11023"/>
                </a:lnTo>
                <a:lnTo>
                  <a:pt x="19612" y="10998"/>
                </a:lnTo>
                <a:lnTo>
                  <a:pt x="19661" y="10974"/>
                </a:lnTo>
                <a:lnTo>
                  <a:pt x="19709" y="10950"/>
                </a:lnTo>
                <a:lnTo>
                  <a:pt x="19734" y="10901"/>
                </a:lnTo>
                <a:lnTo>
                  <a:pt x="19904" y="10779"/>
                </a:lnTo>
                <a:lnTo>
                  <a:pt x="19977" y="10706"/>
                </a:lnTo>
                <a:lnTo>
                  <a:pt x="20074" y="10658"/>
                </a:lnTo>
                <a:lnTo>
                  <a:pt x="20293" y="10487"/>
                </a:lnTo>
                <a:lnTo>
                  <a:pt x="20537" y="10366"/>
                </a:lnTo>
                <a:lnTo>
                  <a:pt x="20561" y="10341"/>
                </a:lnTo>
                <a:lnTo>
                  <a:pt x="20707" y="10463"/>
                </a:lnTo>
                <a:lnTo>
                  <a:pt x="20877" y="10609"/>
                </a:lnTo>
                <a:lnTo>
                  <a:pt x="21096" y="10828"/>
                </a:lnTo>
                <a:lnTo>
                  <a:pt x="21096" y="10828"/>
                </a:lnTo>
                <a:lnTo>
                  <a:pt x="21023" y="10779"/>
                </a:lnTo>
                <a:lnTo>
                  <a:pt x="20877" y="10682"/>
                </a:lnTo>
                <a:lnTo>
                  <a:pt x="20804" y="10658"/>
                </a:lnTo>
                <a:lnTo>
                  <a:pt x="20707" y="10633"/>
                </a:lnTo>
                <a:lnTo>
                  <a:pt x="20683" y="10633"/>
                </a:lnTo>
                <a:lnTo>
                  <a:pt x="20610" y="10658"/>
                </a:lnTo>
                <a:lnTo>
                  <a:pt x="20561" y="10731"/>
                </a:lnTo>
                <a:lnTo>
                  <a:pt x="20537" y="10779"/>
                </a:lnTo>
                <a:lnTo>
                  <a:pt x="20561" y="10852"/>
                </a:lnTo>
                <a:lnTo>
                  <a:pt x="20610" y="10925"/>
                </a:lnTo>
                <a:lnTo>
                  <a:pt x="20537" y="10974"/>
                </a:lnTo>
                <a:lnTo>
                  <a:pt x="20488" y="11023"/>
                </a:lnTo>
                <a:lnTo>
                  <a:pt x="20488" y="11096"/>
                </a:lnTo>
                <a:lnTo>
                  <a:pt x="20561" y="11266"/>
                </a:lnTo>
                <a:lnTo>
                  <a:pt x="20634" y="11436"/>
                </a:lnTo>
                <a:lnTo>
                  <a:pt x="20756" y="11582"/>
                </a:lnTo>
                <a:lnTo>
                  <a:pt x="20707" y="11534"/>
                </a:lnTo>
                <a:lnTo>
                  <a:pt x="20610" y="11412"/>
                </a:lnTo>
                <a:lnTo>
                  <a:pt x="20561" y="11315"/>
                </a:lnTo>
                <a:lnTo>
                  <a:pt x="20537" y="11266"/>
                </a:lnTo>
                <a:lnTo>
                  <a:pt x="20488" y="11242"/>
                </a:lnTo>
                <a:lnTo>
                  <a:pt x="20439" y="11217"/>
                </a:lnTo>
                <a:lnTo>
                  <a:pt x="20342" y="11217"/>
                </a:lnTo>
                <a:lnTo>
                  <a:pt x="20293" y="11242"/>
                </a:lnTo>
                <a:lnTo>
                  <a:pt x="20269" y="11290"/>
                </a:lnTo>
                <a:lnTo>
                  <a:pt x="20245" y="11339"/>
                </a:lnTo>
                <a:lnTo>
                  <a:pt x="20245" y="11436"/>
                </a:lnTo>
                <a:lnTo>
                  <a:pt x="20245" y="11509"/>
                </a:lnTo>
                <a:lnTo>
                  <a:pt x="20318" y="11680"/>
                </a:lnTo>
                <a:lnTo>
                  <a:pt x="20537" y="12020"/>
                </a:lnTo>
                <a:lnTo>
                  <a:pt x="20585" y="12069"/>
                </a:lnTo>
                <a:lnTo>
                  <a:pt x="20658" y="12093"/>
                </a:lnTo>
                <a:lnTo>
                  <a:pt x="20707" y="12239"/>
                </a:lnTo>
                <a:lnTo>
                  <a:pt x="20731" y="12385"/>
                </a:lnTo>
                <a:lnTo>
                  <a:pt x="20756" y="12556"/>
                </a:lnTo>
                <a:lnTo>
                  <a:pt x="20756" y="12677"/>
                </a:lnTo>
                <a:lnTo>
                  <a:pt x="20780" y="12799"/>
                </a:lnTo>
                <a:lnTo>
                  <a:pt x="20804" y="12872"/>
                </a:lnTo>
                <a:lnTo>
                  <a:pt x="20853" y="12921"/>
                </a:lnTo>
                <a:lnTo>
                  <a:pt x="20926" y="12945"/>
                </a:lnTo>
                <a:lnTo>
                  <a:pt x="21023" y="12945"/>
                </a:lnTo>
                <a:lnTo>
                  <a:pt x="21218" y="12994"/>
                </a:lnTo>
                <a:lnTo>
                  <a:pt x="21413" y="13018"/>
                </a:lnTo>
                <a:lnTo>
                  <a:pt x="21534" y="13042"/>
                </a:lnTo>
                <a:lnTo>
                  <a:pt x="21705" y="13067"/>
                </a:lnTo>
                <a:lnTo>
                  <a:pt x="21899" y="13091"/>
                </a:lnTo>
                <a:lnTo>
                  <a:pt x="21997" y="13115"/>
                </a:lnTo>
                <a:lnTo>
                  <a:pt x="22070" y="13164"/>
                </a:lnTo>
                <a:lnTo>
                  <a:pt x="22070" y="13359"/>
                </a:lnTo>
                <a:lnTo>
                  <a:pt x="22070" y="13578"/>
                </a:lnTo>
                <a:lnTo>
                  <a:pt x="22070" y="13699"/>
                </a:lnTo>
                <a:lnTo>
                  <a:pt x="22045" y="13675"/>
                </a:lnTo>
                <a:lnTo>
                  <a:pt x="21997" y="13626"/>
                </a:lnTo>
                <a:lnTo>
                  <a:pt x="21924" y="13602"/>
                </a:lnTo>
                <a:lnTo>
                  <a:pt x="21851" y="13626"/>
                </a:lnTo>
                <a:lnTo>
                  <a:pt x="21802" y="13675"/>
                </a:lnTo>
                <a:lnTo>
                  <a:pt x="21778" y="13724"/>
                </a:lnTo>
                <a:lnTo>
                  <a:pt x="21729" y="13651"/>
                </a:lnTo>
                <a:lnTo>
                  <a:pt x="21680" y="13602"/>
                </a:lnTo>
                <a:lnTo>
                  <a:pt x="21656" y="13602"/>
                </a:lnTo>
                <a:lnTo>
                  <a:pt x="21607" y="13578"/>
                </a:lnTo>
                <a:lnTo>
                  <a:pt x="21534" y="13602"/>
                </a:lnTo>
                <a:lnTo>
                  <a:pt x="21486" y="13651"/>
                </a:lnTo>
                <a:lnTo>
                  <a:pt x="21437" y="13699"/>
                </a:lnTo>
                <a:lnTo>
                  <a:pt x="21388" y="13894"/>
                </a:lnTo>
                <a:lnTo>
                  <a:pt x="21364" y="13991"/>
                </a:lnTo>
                <a:lnTo>
                  <a:pt x="21315" y="14137"/>
                </a:lnTo>
                <a:lnTo>
                  <a:pt x="21315" y="14089"/>
                </a:lnTo>
                <a:lnTo>
                  <a:pt x="21315" y="13918"/>
                </a:lnTo>
                <a:lnTo>
                  <a:pt x="21291" y="13772"/>
                </a:lnTo>
                <a:lnTo>
                  <a:pt x="21267" y="13724"/>
                </a:lnTo>
                <a:lnTo>
                  <a:pt x="21242" y="13699"/>
                </a:lnTo>
                <a:lnTo>
                  <a:pt x="21194" y="13675"/>
                </a:lnTo>
                <a:lnTo>
                  <a:pt x="21145" y="13651"/>
                </a:lnTo>
                <a:lnTo>
                  <a:pt x="21072" y="13675"/>
                </a:lnTo>
                <a:lnTo>
                  <a:pt x="21023" y="13724"/>
                </a:lnTo>
                <a:lnTo>
                  <a:pt x="20999" y="13772"/>
                </a:lnTo>
                <a:lnTo>
                  <a:pt x="20975" y="13845"/>
                </a:lnTo>
                <a:lnTo>
                  <a:pt x="20926" y="13967"/>
                </a:lnTo>
                <a:lnTo>
                  <a:pt x="20926" y="14016"/>
                </a:lnTo>
                <a:lnTo>
                  <a:pt x="20829" y="14381"/>
                </a:lnTo>
                <a:lnTo>
                  <a:pt x="20829" y="14454"/>
                </a:lnTo>
                <a:lnTo>
                  <a:pt x="20756" y="14600"/>
                </a:lnTo>
                <a:lnTo>
                  <a:pt x="20707" y="14721"/>
                </a:lnTo>
                <a:lnTo>
                  <a:pt x="20610" y="14867"/>
                </a:lnTo>
                <a:lnTo>
                  <a:pt x="20512" y="14989"/>
                </a:lnTo>
                <a:lnTo>
                  <a:pt x="20488" y="15038"/>
                </a:lnTo>
                <a:lnTo>
                  <a:pt x="20439" y="15086"/>
                </a:lnTo>
                <a:lnTo>
                  <a:pt x="20439" y="15135"/>
                </a:lnTo>
                <a:lnTo>
                  <a:pt x="20439" y="15184"/>
                </a:lnTo>
                <a:lnTo>
                  <a:pt x="20439" y="15257"/>
                </a:lnTo>
                <a:lnTo>
                  <a:pt x="20488" y="15305"/>
                </a:lnTo>
                <a:lnTo>
                  <a:pt x="20512" y="15330"/>
                </a:lnTo>
                <a:lnTo>
                  <a:pt x="20585" y="15354"/>
                </a:lnTo>
                <a:lnTo>
                  <a:pt x="20634" y="15378"/>
                </a:lnTo>
                <a:lnTo>
                  <a:pt x="20658" y="15378"/>
                </a:lnTo>
                <a:lnTo>
                  <a:pt x="20804" y="15548"/>
                </a:lnTo>
                <a:lnTo>
                  <a:pt x="20926" y="15694"/>
                </a:lnTo>
                <a:lnTo>
                  <a:pt x="21048" y="15889"/>
                </a:lnTo>
                <a:lnTo>
                  <a:pt x="21194" y="16108"/>
                </a:lnTo>
                <a:lnTo>
                  <a:pt x="21048" y="16254"/>
                </a:lnTo>
                <a:lnTo>
                  <a:pt x="20902" y="16424"/>
                </a:lnTo>
                <a:lnTo>
                  <a:pt x="20829" y="16473"/>
                </a:lnTo>
                <a:lnTo>
                  <a:pt x="20756" y="16424"/>
                </a:lnTo>
                <a:lnTo>
                  <a:pt x="20683" y="16400"/>
                </a:lnTo>
                <a:lnTo>
                  <a:pt x="20585" y="16424"/>
                </a:lnTo>
                <a:lnTo>
                  <a:pt x="20488" y="16473"/>
                </a:lnTo>
                <a:lnTo>
                  <a:pt x="20488" y="16376"/>
                </a:lnTo>
                <a:lnTo>
                  <a:pt x="20464" y="16303"/>
                </a:lnTo>
                <a:lnTo>
                  <a:pt x="20391" y="16230"/>
                </a:lnTo>
                <a:lnTo>
                  <a:pt x="20293" y="16205"/>
                </a:lnTo>
                <a:lnTo>
                  <a:pt x="20220" y="16230"/>
                </a:lnTo>
                <a:lnTo>
                  <a:pt x="20220" y="16157"/>
                </a:lnTo>
                <a:lnTo>
                  <a:pt x="20220" y="16108"/>
                </a:lnTo>
                <a:lnTo>
                  <a:pt x="20196" y="16035"/>
                </a:lnTo>
                <a:lnTo>
                  <a:pt x="20172" y="16011"/>
                </a:lnTo>
                <a:lnTo>
                  <a:pt x="20123" y="15986"/>
                </a:lnTo>
                <a:lnTo>
                  <a:pt x="20074" y="15962"/>
                </a:lnTo>
                <a:lnTo>
                  <a:pt x="20001" y="15986"/>
                </a:lnTo>
                <a:lnTo>
                  <a:pt x="19928" y="16011"/>
                </a:lnTo>
                <a:lnTo>
                  <a:pt x="19831" y="16059"/>
                </a:lnTo>
                <a:lnTo>
                  <a:pt x="19636" y="16181"/>
                </a:lnTo>
                <a:lnTo>
                  <a:pt x="19588" y="16230"/>
                </a:lnTo>
                <a:lnTo>
                  <a:pt x="19466" y="16205"/>
                </a:lnTo>
                <a:lnTo>
                  <a:pt x="19417" y="16205"/>
                </a:lnTo>
                <a:lnTo>
                  <a:pt x="19369" y="16230"/>
                </a:lnTo>
                <a:lnTo>
                  <a:pt x="19271" y="16254"/>
                </a:lnTo>
                <a:lnTo>
                  <a:pt x="19198" y="16303"/>
                </a:lnTo>
                <a:lnTo>
                  <a:pt x="19077" y="16376"/>
                </a:lnTo>
                <a:lnTo>
                  <a:pt x="18979" y="16400"/>
                </a:lnTo>
                <a:lnTo>
                  <a:pt x="18882" y="16424"/>
                </a:lnTo>
                <a:lnTo>
                  <a:pt x="18785" y="16473"/>
                </a:lnTo>
                <a:lnTo>
                  <a:pt x="18687" y="16497"/>
                </a:lnTo>
                <a:lnTo>
                  <a:pt x="18614" y="16546"/>
                </a:lnTo>
                <a:lnTo>
                  <a:pt x="18517" y="16595"/>
                </a:lnTo>
                <a:lnTo>
                  <a:pt x="18444" y="16619"/>
                </a:lnTo>
                <a:lnTo>
                  <a:pt x="18371" y="16668"/>
                </a:lnTo>
                <a:lnTo>
                  <a:pt x="18274" y="16692"/>
                </a:lnTo>
                <a:lnTo>
                  <a:pt x="18176" y="16716"/>
                </a:lnTo>
                <a:lnTo>
                  <a:pt x="18079" y="16765"/>
                </a:lnTo>
                <a:lnTo>
                  <a:pt x="18055" y="16814"/>
                </a:lnTo>
                <a:lnTo>
                  <a:pt x="18030" y="16838"/>
                </a:lnTo>
                <a:lnTo>
                  <a:pt x="18030" y="16911"/>
                </a:lnTo>
                <a:lnTo>
                  <a:pt x="18055" y="16960"/>
                </a:lnTo>
                <a:lnTo>
                  <a:pt x="18079" y="17008"/>
                </a:lnTo>
                <a:lnTo>
                  <a:pt x="18152" y="17057"/>
                </a:lnTo>
                <a:lnTo>
                  <a:pt x="18103" y="17106"/>
                </a:lnTo>
                <a:lnTo>
                  <a:pt x="18079" y="17154"/>
                </a:lnTo>
                <a:lnTo>
                  <a:pt x="18055" y="17203"/>
                </a:lnTo>
                <a:lnTo>
                  <a:pt x="18079" y="17252"/>
                </a:lnTo>
                <a:lnTo>
                  <a:pt x="18103" y="17300"/>
                </a:lnTo>
                <a:lnTo>
                  <a:pt x="18152" y="17349"/>
                </a:lnTo>
                <a:lnTo>
                  <a:pt x="18225" y="17373"/>
                </a:lnTo>
                <a:lnTo>
                  <a:pt x="18201" y="17373"/>
                </a:lnTo>
                <a:lnTo>
                  <a:pt x="18103" y="17398"/>
                </a:lnTo>
                <a:lnTo>
                  <a:pt x="18055" y="17446"/>
                </a:lnTo>
                <a:lnTo>
                  <a:pt x="18006" y="17519"/>
                </a:lnTo>
                <a:lnTo>
                  <a:pt x="18030" y="17592"/>
                </a:lnTo>
                <a:lnTo>
                  <a:pt x="18055" y="17641"/>
                </a:lnTo>
                <a:lnTo>
                  <a:pt x="18128" y="17690"/>
                </a:lnTo>
                <a:lnTo>
                  <a:pt x="18225" y="17714"/>
                </a:lnTo>
                <a:lnTo>
                  <a:pt x="17909" y="17738"/>
                </a:lnTo>
                <a:lnTo>
                  <a:pt x="17519" y="17738"/>
                </a:lnTo>
                <a:lnTo>
                  <a:pt x="17495" y="17568"/>
                </a:lnTo>
                <a:lnTo>
                  <a:pt x="17471" y="17398"/>
                </a:lnTo>
                <a:lnTo>
                  <a:pt x="17446" y="17300"/>
                </a:lnTo>
                <a:lnTo>
                  <a:pt x="17446" y="17203"/>
                </a:lnTo>
                <a:lnTo>
                  <a:pt x="17422" y="16984"/>
                </a:lnTo>
                <a:lnTo>
                  <a:pt x="17373" y="16765"/>
                </a:lnTo>
                <a:lnTo>
                  <a:pt x="17325" y="16668"/>
                </a:lnTo>
                <a:lnTo>
                  <a:pt x="17276" y="16595"/>
                </a:lnTo>
                <a:lnTo>
                  <a:pt x="17203" y="16522"/>
                </a:lnTo>
                <a:lnTo>
                  <a:pt x="17106" y="16473"/>
                </a:lnTo>
                <a:lnTo>
                  <a:pt x="17057" y="16449"/>
                </a:lnTo>
                <a:lnTo>
                  <a:pt x="17008" y="16449"/>
                </a:lnTo>
                <a:lnTo>
                  <a:pt x="16862" y="16424"/>
                </a:lnTo>
                <a:lnTo>
                  <a:pt x="16789" y="16400"/>
                </a:lnTo>
                <a:lnTo>
                  <a:pt x="16643" y="16327"/>
                </a:lnTo>
                <a:lnTo>
                  <a:pt x="16449" y="16254"/>
                </a:lnTo>
                <a:lnTo>
                  <a:pt x="16376" y="16181"/>
                </a:lnTo>
                <a:lnTo>
                  <a:pt x="16278" y="16157"/>
                </a:lnTo>
                <a:lnTo>
                  <a:pt x="16181" y="16181"/>
                </a:lnTo>
                <a:lnTo>
                  <a:pt x="16157" y="16181"/>
                </a:lnTo>
                <a:lnTo>
                  <a:pt x="16035" y="16132"/>
                </a:lnTo>
                <a:lnTo>
                  <a:pt x="16011" y="16108"/>
                </a:lnTo>
                <a:lnTo>
                  <a:pt x="15913" y="16059"/>
                </a:lnTo>
                <a:lnTo>
                  <a:pt x="15792" y="16035"/>
                </a:lnTo>
                <a:lnTo>
                  <a:pt x="15694" y="16059"/>
                </a:lnTo>
                <a:lnTo>
                  <a:pt x="15646" y="16132"/>
                </a:lnTo>
                <a:lnTo>
                  <a:pt x="15621" y="16205"/>
                </a:lnTo>
                <a:lnTo>
                  <a:pt x="15646" y="16303"/>
                </a:lnTo>
                <a:lnTo>
                  <a:pt x="15646" y="16303"/>
                </a:lnTo>
                <a:lnTo>
                  <a:pt x="15597" y="16278"/>
                </a:lnTo>
                <a:lnTo>
                  <a:pt x="15500" y="16205"/>
                </a:lnTo>
                <a:lnTo>
                  <a:pt x="15402" y="16157"/>
                </a:lnTo>
                <a:lnTo>
                  <a:pt x="15354" y="16157"/>
                </a:lnTo>
                <a:lnTo>
                  <a:pt x="15305" y="16181"/>
                </a:lnTo>
                <a:lnTo>
                  <a:pt x="15256" y="16205"/>
                </a:lnTo>
                <a:lnTo>
                  <a:pt x="15232" y="16230"/>
                </a:lnTo>
                <a:lnTo>
                  <a:pt x="15208" y="16278"/>
                </a:lnTo>
                <a:lnTo>
                  <a:pt x="15232" y="16400"/>
                </a:lnTo>
                <a:lnTo>
                  <a:pt x="15281" y="16497"/>
                </a:lnTo>
                <a:lnTo>
                  <a:pt x="15232" y="16497"/>
                </a:lnTo>
                <a:lnTo>
                  <a:pt x="15183" y="16473"/>
                </a:lnTo>
                <a:lnTo>
                  <a:pt x="15135" y="16449"/>
                </a:lnTo>
                <a:lnTo>
                  <a:pt x="15062" y="16473"/>
                </a:lnTo>
                <a:lnTo>
                  <a:pt x="15038" y="16546"/>
                </a:lnTo>
                <a:lnTo>
                  <a:pt x="15013" y="16570"/>
                </a:lnTo>
                <a:lnTo>
                  <a:pt x="15013" y="16643"/>
                </a:lnTo>
                <a:lnTo>
                  <a:pt x="14916" y="16570"/>
                </a:lnTo>
                <a:lnTo>
                  <a:pt x="14770" y="16424"/>
                </a:lnTo>
                <a:lnTo>
                  <a:pt x="14624" y="16254"/>
                </a:lnTo>
                <a:lnTo>
                  <a:pt x="14721" y="16132"/>
                </a:lnTo>
                <a:lnTo>
                  <a:pt x="14794" y="15986"/>
                </a:lnTo>
                <a:lnTo>
                  <a:pt x="14892" y="15865"/>
                </a:lnTo>
                <a:lnTo>
                  <a:pt x="15062" y="15621"/>
                </a:lnTo>
                <a:lnTo>
                  <a:pt x="15305" y="15305"/>
                </a:lnTo>
                <a:lnTo>
                  <a:pt x="15378" y="15232"/>
                </a:lnTo>
                <a:lnTo>
                  <a:pt x="15402" y="15159"/>
                </a:lnTo>
                <a:lnTo>
                  <a:pt x="15402" y="15062"/>
                </a:lnTo>
                <a:lnTo>
                  <a:pt x="15329" y="14965"/>
                </a:lnTo>
                <a:lnTo>
                  <a:pt x="15183" y="14819"/>
                </a:lnTo>
                <a:lnTo>
                  <a:pt x="15086" y="14673"/>
                </a:lnTo>
                <a:lnTo>
                  <a:pt x="15038" y="14624"/>
                </a:lnTo>
                <a:lnTo>
                  <a:pt x="15013" y="14575"/>
                </a:lnTo>
                <a:lnTo>
                  <a:pt x="15013" y="14551"/>
                </a:lnTo>
                <a:lnTo>
                  <a:pt x="14989" y="14454"/>
                </a:lnTo>
                <a:lnTo>
                  <a:pt x="14940" y="14405"/>
                </a:lnTo>
                <a:lnTo>
                  <a:pt x="14892" y="14356"/>
                </a:lnTo>
                <a:lnTo>
                  <a:pt x="14794" y="14332"/>
                </a:lnTo>
                <a:lnTo>
                  <a:pt x="14478" y="14308"/>
                </a:lnTo>
                <a:lnTo>
                  <a:pt x="14113" y="14283"/>
                </a:lnTo>
                <a:lnTo>
                  <a:pt x="13748" y="14210"/>
                </a:lnTo>
                <a:lnTo>
                  <a:pt x="13724" y="14089"/>
                </a:lnTo>
                <a:lnTo>
                  <a:pt x="13724" y="14016"/>
                </a:lnTo>
                <a:lnTo>
                  <a:pt x="13699" y="13821"/>
                </a:lnTo>
                <a:lnTo>
                  <a:pt x="13724" y="13602"/>
                </a:lnTo>
                <a:lnTo>
                  <a:pt x="13724" y="13456"/>
                </a:lnTo>
                <a:lnTo>
                  <a:pt x="13748" y="13505"/>
                </a:lnTo>
                <a:lnTo>
                  <a:pt x="13821" y="13529"/>
                </a:lnTo>
                <a:lnTo>
                  <a:pt x="13894" y="13553"/>
                </a:lnTo>
                <a:lnTo>
                  <a:pt x="13943" y="13553"/>
                </a:lnTo>
                <a:lnTo>
                  <a:pt x="13991" y="13529"/>
                </a:lnTo>
                <a:lnTo>
                  <a:pt x="14016" y="13505"/>
                </a:lnTo>
                <a:lnTo>
                  <a:pt x="14089" y="13432"/>
                </a:lnTo>
                <a:lnTo>
                  <a:pt x="14137" y="13480"/>
                </a:lnTo>
                <a:lnTo>
                  <a:pt x="14186" y="13505"/>
                </a:lnTo>
                <a:lnTo>
                  <a:pt x="14235" y="13529"/>
                </a:lnTo>
                <a:lnTo>
                  <a:pt x="14308" y="13505"/>
                </a:lnTo>
                <a:lnTo>
                  <a:pt x="14381" y="13480"/>
                </a:lnTo>
                <a:lnTo>
                  <a:pt x="14429" y="13407"/>
                </a:lnTo>
                <a:lnTo>
                  <a:pt x="14502" y="13456"/>
                </a:lnTo>
                <a:lnTo>
                  <a:pt x="14575" y="13480"/>
                </a:lnTo>
                <a:lnTo>
                  <a:pt x="14624" y="13480"/>
                </a:lnTo>
                <a:lnTo>
                  <a:pt x="14673" y="13456"/>
                </a:lnTo>
                <a:lnTo>
                  <a:pt x="14721" y="13432"/>
                </a:lnTo>
                <a:lnTo>
                  <a:pt x="14746" y="13383"/>
                </a:lnTo>
                <a:lnTo>
                  <a:pt x="14770" y="13261"/>
                </a:lnTo>
                <a:lnTo>
                  <a:pt x="14794" y="13164"/>
                </a:lnTo>
                <a:lnTo>
                  <a:pt x="14819" y="13115"/>
                </a:lnTo>
                <a:lnTo>
                  <a:pt x="14819" y="13042"/>
                </a:lnTo>
                <a:lnTo>
                  <a:pt x="14843" y="12969"/>
                </a:lnTo>
                <a:lnTo>
                  <a:pt x="14916" y="12945"/>
                </a:lnTo>
                <a:lnTo>
                  <a:pt x="14965" y="12921"/>
                </a:lnTo>
                <a:lnTo>
                  <a:pt x="14989" y="12872"/>
                </a:lnTo>
                <a:lnTo>
                  <a:pt x="15013" y="12799"/>
                </a:lnTo>
                <a:lnTo>
                  <a:pt x="15038" y="12750"/>
                </a:lnTo>
                <a:lnTo>
                  <a:pt x="15038" y="12702"/>
                </a:lnTo>
                <a:lnTo>
                  <a:pt x="15062" y="12580"/>
                </a:lnTo>
                <a:lnTo>
                  <a:pt x="15086" y="12458"/>
                </a:lnTo>
                <a:lnTo>
                  <a:pt x="15159" y="12239"/>
                </a:lnTo>
                <a:lnTo>
                  <a:pt x="15232" y="12093"/>
                </a:lnTo>
                <a:lnTo>
                  <a:pt x="15281" y="12020"/>
                </a:lnTo>
                <a:lnTo>
                  <a:pt x="15329" y="11923"/>
                </a:lnTo>
                <a:lnTo>
                  <a:pt x="15305" y="11826"/>
                </a:lnTo>
                <a:lnTo>
                  <a:pt x="15256" y="11728"/>
                </a:lnTo>
                <a:lnTo>
                  <a:pt x="15062" y="11534"/>
                </a:lnTo>
                <a:lnTo>
                  <a:pt x="14867" y="11315"/>
                </a:lnTo>
                <a:lnTo>
                  <a:pt x="14575" y="10974"/>
                </a:lnTo>
                <a:lnTo>
                  <a:pt x="14697" y="10828"/>
                </a:lnTo>
                <a:lnTo>
                  <a:pt x="14819" y="10682"/>
                </a:lnTo>
                <a:lnTo>
                  <a:pt x="14867" y="10633"/>
                </a:lnTo>
                <a:lnTo>
                  <a:pt x="14892" y="10706"/>
                </a:lnTo>
                <a:lnTo>
                  <a:pt x="14940" y="10731"/>
                </a:lnTo>
                <a:lnTo>
                  <a:pt x="14989" y="10779"/>
                </a:lnTo>
                <a:lnTo>
                  <a:pt x="15111" y="10779"/>
                </a:lnTo>
                <a:lnTo>
                  <a:pt x="15111" y="10828"/>
                </a:lnTo>
                <a:lnTo>
                  <a:pt x="15159" y="10877"/>
                </a:lnTo>
                <a:lnTo>
                  <a:pt x="15232" y="10925"/>
                </a:lnTo>
                <a:lnTo>
                  <a:pt x="15232" y="11023"/>
                </a:lnTo>
                <a:lnTo>
                  <a:pt x="15256" y="11120"/>
                </a:lnTo>
                <a:lnTo>
                  <a:pt x="15329" y="11193"/>
                </a:lnTo>
                <a:lnTo>
                  <a:pt x="15427" y="11217"/>
                </a:lnTo>
                <a:lnTo>
                  <a:pt x="15524" y="11193"/>
                </a:lnTo>
                <a:lnTo>
                  <a:pt x="15573" y="11120"/>
                </a:lnTo>
                <a:lnTo>
                  <a:pt x="15646" y="11023"/>
                </a:lnTo>
                <a:lnTo>
                  <a:pt x="15621" y="11096"/>
                </a:lnTo>
                <a:lnTo>
                  <a:pt x="15597" y="11169"/>
                </a:lnTo>
                <a:lnTo>
                  <a:pt x="15621" y="11217"/>
                </a:lnTo>
                <a:lnTo>
                  <a:pt x="15646" y="11290"/>
                </a:lnTo>
                <a:lnTo>
                  <a:pt x="15694" y="11315"/>
                </a:lnTo>
                <a:lnTo>
                  <a:pt x="15816" y="11315"/>
                </a:lnTo>
                <a:lnTo>
                  <a:pt x="15889" y="11266"/>
                </a:lnTo>
                <a:lnTo>
                  <a:pt x="15938" y="11217"/>
                </a:lnTo>
                <a:lnTo>
                  <a:pt x="15962" y="11217"/>
                </a:lnTo>
                <a:lnTo>
                  <a:pt x="16108" y="11071"/>
                </a:lnTo>
                <a:lnTo>
                  <a:pt x="16181" y="11047"/>
                </a:lnTo>
                <a:lnTo>
                  <a:pt x="16254" y="10998"/>
                </a:lnTo>
                <a:lnTo>
                  <a:pt x="16327" y="10998"/>
                </a:lnTo>
                <a:lnTo>
                  <a:pt x="16424" y="10974"/>
                </a:lnTo>
                <a:lnTo>
                  <a:pt x="16497" y="10925"/>
                </a:lnTo>
                <a:lnTo>
                  <a:pt x="16765" y="10828"/>
                </a:lnTo>
                <a:lnTo>
                  <a:pt x="17057" y="10731"/>
                </a:lnTo>
                <a:lnTo>
                  <a:pt x="17154" y="10682"/>
                </a:lnTo>
                <a:lnTo>
                  <a:pt x="17203" y="10609"/>
                </a:lnTo>
                <a:lnTo>
                  <a:pt x="17227" y="10585"/>
                </a:lnTo>
                <a:lnTo>
                  <a:pt x="17252" y="10463"/>
                </a:lnTo>
                <a:lnTo>
                  <a:pt x="17300" y="10317"/>
                </a:lnTo>
                <a:lnTo>
                  <a:pt x="17300" y="10049"/>
                </a:lnTo>
                <a:lnTo>
                  <a:pt x="17325" y="9855"/>
                </a:lnTo>
                <a:lnTo>
                  <a:pt x="17349" y="9709"/>
                </a:lnTo>
                <a:lnTo>
                  <a:pt x="17373" y="9563"/>
                </a:lnTo>
                <a:lnTo>
                  <a:pt x="17398" y="9417"/>
                </a:lnTo>
                <a:close/>
                <a:moveTo>
                  <a:pt x="17568" y="8954"/>
                </a:moveTo>
                <a:lnTo>
                  <a:pt x="17325" y="8979"/>
                </a:lnTo>
                <a:lnTo>
                  <a:pt x="17130" y="9027"/>
                </a:lnTo>
                <a:lnTo>
                  <a:pt x="17057" y="9076"/>
                </a:lnTo>
                <a:lnTo>
                  <a:pt x="17008" y="9173"/>
                </a:lnTo>
                <a:lnTo>
                  <a:pt x="16960" y="9271"/>
                </a:lnTo>
                <a:lnTo>
                  <a:pt x="16911" y="9392"/>
                </a:lnTo>
                <a:lnTo>
                  <a:pt x="16887" y="9660"/>
                </a:lnTo>
                <a:lnTo>
                  <a:pt x="16862" y="9782"/>
                </a:lnTo>
                <a:lnTo>
                  <a:pt x="16838" y="9928"/>
                </a:lnTo>
                <a:lnTo>
                  <a:pt x="16814" y="10147"/>
                </a:lnTo>
                <a:lnTo>
                  <a:pt x="16789" y="10341"/>
                </a:lnTo>
                <a:lnTo>
                  <a:pt x="16570" y="10439"/>
                </a:lnTo>
                <a:lnTo>
                  <a:pt x="16351" y="10536"/>
                </a:lnTo>
                <a:lnTo>
                  <a:pt x="16157" y="10414"/>
                </a:lnTo>
                <a:lnTo>
                  <a:pt x="15889" y="10220"/>
                </a:lnTo>
                <a:lnTo>
                  <a:pt x="15792" y="10147"/>
                </a:lnTo>
                <a:lnTo>
                  <a:pt x="15573" y="10001"/>
                </a:lnTo>
                <a:lnTo>
                  <a:pt x="15451" y="9928"/>
                </a:lnTo>
                <a:lnTo>
                  <a:pt x="15305" y="9903"/>
                </a:lnTo>
                <a:lnTo>
                  <a:pt x="15208" y="9879"/>
                </a:lnTo>
                <a:lnTo>
                  <a:pt x="15135" y="9903"/>
                </a:lnTo>
                <a:lnTo>
                  <a:pt x="14989" y="9976"/>
                </a:lnTo>
                <a:lnTo>
                  <a:pt x="14843" y="10074"/>
                </a:lnTo>
                <a:lnTo>
                  <a:pt x="14624" y="10293"/>
                </a:lnTo>
                <a:lnTo>
                  <a:pt x="14502" y="10414"/>
                </a:lnTo>
                <a:lnTo>
                  <a:pt x="14332" y="10609"/>
                </a:lnTo>
                <a:lnTo>
                  <a:pt x="14162" y="10779"/>
                </a:lnTo>
                <a:lnTo>
                  <a:pt x="14113" y="10828"/>
                </a:lnTo>
                <a:lnTo>
                  <a:pt x="14089" y="10877"/>
                </a:lnTo>
                <a:lnTo>
                  <a:pt x="14064" y="10950"/>
                </a:lnTo>
                <a:lnTo>
                  <a:pt x="14089" y="11023"/>
                </a:lnTo>
                <a:lnTo>
                  <a:pt x="14137" y="11120"/>
                </a:lnTo>
                <a:lnTo>
                  <a:pt x="14186" y="11217"/>
                </a:lnTo>
                <a:lnTo>
                  <a:pt x="14332" y="11412"/>
                </a:lnTo>
                <a:lnTo>
                  <a:pt x="14454" y="11534"/>
                </a:lnTo>
                <a:lnTo>
                  <a:pt x="14478" y="11607"/>
                </a:lnTo>
                <a:lnTo>
                  <a:pt x="14648" y="11801"/>
                </a:lnTo>
                <a:lnTo>
                  <a:pt x="14819" y="11996"/>
                </a:lnTo>
                <a:lnTo>
                  <a:pt x="14721" y="12166"/>
                </a:lnTo>
                <a:lnTo>
                  <a:pt x="14721" y="12191"/>
                </a:lnTo>
                <a:lnTo>
                  <a:pt x="14648" y="12361"/>
                </a:lnTo>
                <a:lnTo>
                  <a:pt x="14600" y="12531"/>
                </a:lnTo>
                <a:lnTo>
                  <a:pt x="14381" y="12556"/>
                </a:lnTo>
                <a:lnTo>
                  <a:pt x="14162" y="12580"/>
                </a:lnTo>
                <a:lnTo>
                  <a:pt x="14040" y="12604"/>
                </a:lnTo>
                <a:lnTo>
                  <a:pt x="13991" y="12604"/>
                </a:lnTo>
                <a:lnTo>
                  <a:pt x="13845" y="12653"/>
                </a:lnTo>
                <a:lnTo>
                  <a:pt x="13675" y="12677"/>
                </a:lnTo>
                <a:lnTo>
                  <a:pt x="13553" y="12750"/>
                </a:lnTo>
                <a:lnTo>
                  <a:pt x="13456" y="12823"/>
                </a:lnTo>
                <a:lnTo>
                  <a:pt x="13407" y="12872"/>
                </a:lnTo>
                <a:lnTo>
                  <a:pt x="13334" y="12945"/>
                </a:lnTo>
                <a:lnTo>
                  <a:pt x="13310" y="13018"/>
                </a:lnTo>
                <a:lnTo>
                  <a:pt x="13286" y="13164"/>
                </a:lnTo>
                <a:lnTo>
                  <a:pt x="13286" y="13213"/>
                </a:lnTo>
                <a:lnTo>
                  <a:pt x="13237" y="13699"/>
                </a:lnTo>
                <a:lnTo>
                  <a:pt x="13237" y="13748"/>
                </a:lnTo>
                <a:lnTo>
                  <a:pt x="13237" y="13918"/>
                </a:lnTo>
                <a:lnTo>
                  <a:pt x="13237" y="14113"/>
                </a:lnTo>
                <a:lnTo>
                  <a:pt x="13286" y="14283"/>
                </a:lnTo>
                <a:lnTo>
                  <a:pt x="13310" y="14356"/>
                </a:lnTo>
                <a:lnTo>
                  <a:pt x="13383" y="14405"/>
                </a:lnTo>
                <a:lnTo>
                  <a:pt x="13407" y="14502"/>
                </a:lnTo>
                <a:lnTo>
                  <a:pt x="13480" y="14551"/>
                </a:lnTo>
                <a:lnTo>
                  <a:pt x="13724" y="14648"/>
                </a:lnTo>
                <a:lnTo>
                  <a:pt x="13991" y="14697"/>
                </a:lnTo>
                <a:lnTo>
                  <a:pt x="14259" y="14746"/>
                </a:lnTo>
                <a:lnTo>
                  <a:pt x="14527" y="14770"/>
                </a:lnTo>
                <a:lnTo>
                  <a:pt x="14673" y="14770"/>
                </a:lnTo>
                <a:lnTo>
                  <a:pt x="14697" y="14867"/>
                </a:lnTo>
                <a:lnTo>
                  <a:pt x="14721" y="14916"/>
                </a:lnTo>
                <a:lnTo>
                  <a:pt x="14819" y="15038"/>
                </a:lnTo>
                <a:lnTo>
                  <a:pt x="14916" y="15184"/>
                </a:lnTo>
                <a:lnTo>
                  <a:pt x="14746" y="15330"/>
                </a:lnTo>
                <a:lnTo>
                  <a:pt x="14624" y="15500"/>
                </a:lnTo>
                <a:lnTo>
                  <a:pt x="14575" y="15573"/>
                </a:lnTo>
                <a:lnTo>
                  <a:pt x="14381" y="15816"/>
                </a:lnTo>
                <a:lnTo>
                  <a:pt x="14332" y="15865"/>
                </a:lnTo>
                <a:lnTo>
                  <a:pt x="14235" y="15986"/>
                </a:lnTo>
                <a:lnTo>
                  <a:pt x="14210" y="16059"/>
                </a:lnTo>
                <a:lnTo>
                  <a:pt x="14186" y="16108"/>
                </a:lnTo>
                <a:lnTo>
                  <a:pt x="14210" y="16230"/>
                </a:lnTo>
                <a:lnTo>
                  <a:pt x="14210" y="16303"/>
                </a:lnTo>
                <a:lnTo>
                  <a:pt x="14235" y="16376"/>
                </a:lnTo>
                <a:lnTo>
                  <a:pt x="14283" y="16522"/>
                </a:lnTo>
                <a:lnTo>
                  <a:pt x="14381" y="16643"/>
                </a:lnTo>
                <a:lnTo>
                  <a:pt x="14478" y="16765"/>
                </a:lnTo>
                <a:lnTo>
                  <a:pt x="14527" y="16789"/>
                </a:lnTo>
                <a:lnTo>
                  <a:pt x="14794" y="17081"/>
                </a:lnTo>
                <a:lnTo>
                  <a:pt x="15111" y="17349"/>
                </a:lnTo>
                <a:lnTo>
                  <a:pt x="15183" y="17373"/>
                </a:lnTo>
                <a:lnTo>
                  <a:pt x="15232" y="17398"/>
                </a:lnTo>
                <a:lnTo>
                  <a:pt x="15305" y="17373"/>
                </a:lnTo>
                <a:lnTo>
                  <a:pt x="15354" y="17373"/>
                </a:lnTo>
                <a:lnTo>
                  <a:pt x="15475" y="17349"/>
                </a:lnTo>
                <a:lnTo>
                  <a:pt x="15621" y="17300"/>
                </a:lnTo>
                <a:lnTo>
                  <a:pt x="15840" y="17154"/>
                </a:lnTo>
                <a:lnTo>
                  <a:pt x="15865" y="17130"/>
                </a:lnTo>
                <a:lnTo>
                  <a:pt x="16132" y="16911"/>
                </a:lnTo>
                <a:lnTo>
                  <a:pt x="16376" y="16668"/>
                </a:lnTo>
                <a:lnTo>
                  <a:pt x="16546" y="16741"/>
                </a:lnTo>
                <a:lnTo>
                  <a:pt x="16570" y="16765"/>
                </a:lnTo>
                <a:lnTo>
                  <a:pt x="16619" y="16789"/>
                </a:lnTo>
                <a:lnTo>
                  <a:pt x="16765" y="16862"/>
                </a:lnTo>
                <a:lnTo>
                  <a:pt x="16935" y="16887"/>
                </a:lnTo>
                <a:lnTo>
                  <a:pt x="16935" y="16960"/>
                </a:lnTo>
                <a:lnTo>
                  <a:pt x="16960" y="17033"/>
                </a:lnTo>
                <a:lnTo>
                  <a:pt x="17008" y="17276"/>
                </a:lnTo>
                <a:lnTo>
                  <a:pt x="17033" y="17495"/>
                </a:lnTo>
                <a:lnTo>
                  <a:pt x="17033" y="17617"/>
                </a:lnTo>
                <a:lnTo>
                  <a:pt x="17033" y="17738"/>
                </a:lnTo>
                <a:lnTo>
                  <a:pt x="17033" y="17860"/>
                </a:lnTo>
                <a:lnTo>
                  <a:pt x="17081" y="17982"/>
                </a:lnTo>
                <a:lnTo>
                  <a:pt x="17179" y="18079"/>
                </a:lnTo>
                <a:lnTo>
                  <a:pt x="17203" y="18103"/>
                </a:lnTo>
                <a:lnTo>
                  <a:pt x="17276" y="18152"/>
                </a:lnTo>
                <a:lnTo>
                  <a:pt x="17398" y="18201"/>
                </a:lnTo>
                <a:lnTo>
                  <a:pt x="17592" y="18225"/>
                </a:lnTo>
                <a:lnTo>
                  <a:pt x="17714" y="18201"/>
                </a:lnTo>
                <a:lnTo>
                  <a:pt x="18152" y="18201"/>
                </a:lnTo>
                <a:lnTo>
                  <a:pt x="18541" y="18176"/>
                </a:lnTo>
                <a:lnTo>
                  <a:pt x="18614" y="18176"/>
                </a:lnTo>
                <a:lnTo>
                  <a:pt x="18687" y="18128"/>
                </a:lnTo>
                <a:lnTo>
                  <a:pt x="18736" y="18055"/>
                </a:lnTo>
                <a:lnTo>
                  <a:pt x="18760" y="17982"/>
                </a:lnTo>
                <a:lnTo>
                  <a:pt x="18833" y="17860"/>
                </a:lnTo>
                <a:lnTo>
                  <a:pt x="18882" y="17738"/>
                </a:lnTo>
                <a:lnTo>
                  <a:pt x="18931" y="17471"/>
                </a:lnTo>
                <a:lnTo>
                  <a:pt x="18931" y="17349"/>
                </a:lnTo>
                <a:lnTo>
                  <a:pt x="18931" y="17325"/>
                </a:lnTo>
                <a:lnTo>
                  <a:pt x="18979" y="17081"/>
                </a:lnTo>
                <a:lnTo>
                  <a:pt x="19004" y="16838"/>
                </a:lnTo>
                <a:lnTo>
                  <a:pt x="19125" y="16814"/>
                </a:lnTo>
                <a:lnTo>
                  <a:pt x="19223" y="16789"/>
                </a:lnTo>
                <a:lnTo>
                  <a:pt x="19369" y="16741"/>
                </a:lnTo>
                <a:lnTo>
                  <a:pt x="19466" y="16692"/>
                </a:lnTo>
                <a:lnTo>
                  <a:pt x="19661" y="16838"/>
                </a:lnTo>
                <a:lnTo>
                  <a:pt x="19758" y="16911"/>
                </a:lnTo>
                <a:lnTo>
                  <a:pt x="20074" y="17130"/>
                </a:lnTo>
                <a:lnTo>
                  <a:pt x="20391" y="17349"/>
                </a:lnTo>
                <a:lnTo>
                  <a:pt x="20464" y="17398"/>
                </a:lnTo>
                <a:lnTo>
                  <a:pt x="20512" y="17398"/>
                </a:lnTo>
                <a:lnTo>
                  <a:pt x="20585" y="17373"/>
                </a:lnTo>
                <a:lnTo>
                  <a:pt x="20658" y="17349"/>
                </a:lnTo>
                <a:lnTo>
                  <a:pt x="20707" y="17276"/>
                </a:lnTo>
                <a:lnTo>
                  <a:pt x="20756" y="17203"/>
                </a:lnTo>
                <a:lnTo>
                  <a:pt x="20999" y="16984"/>
                </a:lnTo>
                <a:lnTo>
                  <a:pt x="21145" y="16814"/>
                </a:lnTo>
                <a:lnTo>
                  <a:pt x="21413" y="16570"/>
                </a:lnTo>
                <a:lnTo>
                  <a:pt x="21632" y="16278"/>
                </a:lnTo>
                <a:lnTo>
                  <a:pt x="21680" y="16230"/>
                </a:lnTo>
                <a:lnTo>
                  <a:pt x="21680" y="16157"/>
                </a:lnTo>
                <a:lnTo>
                  <a:pt x="21680" y="16084"/>
                </a:lnTo>
                <a:lnTo>
                  <a:pt x="21656" y="15986"/>
                </a:lnTo>
                <a:lnTo>
                  <a:pt x="21486" y="15670"/>
                </a:lnTo>
                <a:lnTo>
                  <a:pt x="21267" y="15403"/>
                </a:lnTo>
                <a:lnTo>
                  <a:pt x="21145" y="15232"/>
                </a:lnTo>
                <a:lnTo>
                  <a:pt x="20975" y="15086"/>
                </a:lnTo>
                <a:lnTo>
                  <a:pt x="21096" y="14867"/>
                </a:lnTo>
                <a:lnTo>
                  <a:pt x="21169" y="14648"/>
                </a:lnTo>
                <a:lnTo>
                  <a:pt x="21291" y="14673"/>
                </a:lnTo>
                <a:lnTo>
                  <a:pt x="21510" y="14648"/>
                </a:lnTo>
                <a:lnTo>
                  <a:pt x="21753" y="14648"/>
                </a:lnTo>
                <a:lnTo>
                  <a:pt x="21997" y="14624"/>
                </a:lnTo>
                <a:lnTo>
                  <a:pt x="22264" y="14600"/>
                </a:lnTo>
                <a:lnTo>
                  <a:pt x="22362" y="14551"/>
                </a:lnTo>
                <a:lnTo>
                  <a:pt x="22410" y="14478"/>
                </a:lnTo>
                <a:lnTo>
                  <a:pt x="22459" y="14429"/>
                </a:lnTo>
                <a:lnTo>
                  <a:pt x="22508" y="14381"/>
                </a:lnTo>
                <a:lnTo>
                  <a:pt x="22532" y="14332"/>
                </a:lnTo>
                <a:lnTo>
                  <a:pt x="22532" y="14259"/>
                </a:lnTo>
                <a:lnTo>
                  <a:pt x="22532" y="13845"/>
                </a:lnTo>
                <a:lnTo>
                  <a:pt x="22532" y="13456"/>
                </a:lnTo>
                <a:lnTo>
                  <a:pt x="22508" y="13067"/>
                </a:lnTo>
                <a:lnTo>
                  <a:pt x="22508" y="13018"/>
                </a:lnTo>
                <a:lnTo>
                  <a:pt x="22459" y="12945"/>
                </a:lnTo>
                <a:lnTo>
                  <a:pt x="22410" y="12921"/>
                </a:lnTo>
                <a:lnTo>
                  <a:pt x="22362" y="12896"/>
                </a:lnTo>
                <a:lnTo>
                  <a:pt x="22313" y="12823"/>
                </a:lnTo>
                <a:lnTo>
                  <a:pt x="22264" y="12750"/>
                </a:lnTo>
                <a:lnTo>
                  <a:pt x="22118" y="12677"/>
                </a:lnTo>
                <a:lnTo>
                  <a:pt x="21948" y="12629"/>
                </a:lnTo>
                <a:lnTo>
                  <a:pt x="21802" y="12604"/>
                </a:lnTo>
                <a:lnTo>
                  <a:pt x="21778" y="12604"/>
                </a:lnTo>
                <a:lnTo>
                  <a:pt x="21510" y="12556"/>
                </a:lnTo>
                <a:lnTo>
                  <a:pt x="21218" y="12556"/>
                </a:lnTo>
                <a:lnTo>
                  <a:pt x="21169" y="12337"/>
                </a:lnTo>
                <a:lnTo>
                  <a:pt x="21169" y="12288"/>
                </a:lnTo>
                <a:lnTo>
                  <a:pt x="21121" y="12093"/>
                </a:lnTo>
                <a:lnTo>
                  <a:pt x="21048" y="11923"/>
                </a:lnTo>
                <a:lnTo>
                  <a:pt x="21121" y="11826"/>
                </a:lnTo>
                <a:lnTo>
                  <a:pt x="21145" y="11777"/>
                </a:lnTo>
                <a:lnTo>
                  <a:pt x="21242" y="11655"/>
                </a:lnTo>
                <a:lnTo>
                  <a:pt x="21413" y="11412"/>
                </a:lnTo>
                <a:lnTo>
                  <a:pt x="21607" y="11169"/>
                </a:lnTo>
                <a:lnTo>
                  <a:pt x="21656" y="11120"/>
                </a:lnTo>
                <a:lnTo>
                  <a:pt x="21680" y="11071"/>
                </a:lnTo>
                <a:lnTo>
                  <a:pt x="21680" y="10998"/>
                </a:lnTo>
                <a:lnTo>
                  <a:pt x="21680" y="10950"/>
                </a:lnTo>
                <a:lnTo>
                  <a:pt x="21656" y="10925"/>
                </a:lnTo>
                <a:lnTo>
                  <a:pt x="21680" y="10901"/>
                </a:lnTo>
                <a:lnTo>
                  <a:pt x="21656" y="10804"/>
                </a:lnTo>
                <a:lnTo>
                  <a:pt x="21632" y="10731"/>
                </a:lnTo>
                <a:lnTo>
                  <a:pt x="21510" y="10609"/>
                </a:lnTo>
                <a:lnTo>
                  <a:pt x="21486" y="10560"/>
                </a:lnTo>
                <a:lnTo>
                  <a:pt x="21315" y="10390"/>
                </a:lnTo>
                <a:lnTo>
                  <a:pt x="21145" y="10244"/>
                </a:lnTo>
                <a:lnTo>
                  <a:pt x="21145" y="10220"/>
                </a:lnTo>
                <a:lnTo>
                  <a:pt x="21023" y="10122"/>
                </a:lnTo>
                <a:lnTo>
                  <a:pt x="20877" y="10001"/>
                </a:lnTo>
                <a:lnTo>
                  <a:pt x="20731" y="9928"/>
                </a:lnTo>
                <a:lnTo>
                  <a:pt x="20634" y="9903"/>
                </a:lnTo>
                <a:lnTo>
                  <a:pt x="20561" y="9879"/>
                </a:lnTo>
                <a:lnTo>
                  <a:pt x="20488" y="9903"/>
                </a:lnTo>
                <a:lnTo>
                  <a:pt x="20464" y="9903"/>
                </a:lnTo>
                <a:lnTo>
                  <a:pt x="20391" y="9928"/>
                </a:lnTo>
                <a:lnTo>
                  <a:pt x="20220" y="10001"/>
                </a:lnTo>
                <a:lnTo>
                  <a:pt x="20074" y="10098"/>
                </a:lnTo>
                <a:lnTo>
                  <a:pt x="19807" y="10293"/>
                </a:lnTo>
                <a:lnTo>
                  <a:pt x="19709" y="10341"/>
                </a:lnTo>
                <a:lnTo>
                  <a:pt x="19515" y="10487"/>
                </a:lnTo>
                <a:lnTo>
                  <a:pt x="19296" y="10390"/>
                </a:lnTo>
                <a:lnTo>
                  <a:pt x="19052" y="10341"/>
                </a:lnTo>
                <a:lnTo>
                  <a:pt x="19004" y="10098"/>
                </a:lnTo>
                <a:lnTo>
                  <a:pt x="19028" y="10025"/>
                </a:lnTo>
                <a:lnTo>
                  <a:pt x="19004" y="9976"/>
                </a:lnTo>
                <a:lnTo>
                  <a:pt x="18979" y="9903"/>
                </a:lnTo>
                <a:lnTo>
                  <a:pt x="18955" y="9782"/>
                </a:lnTo>
                <a:lnTo>
                  <a:pt x="18931" y="9563"/>
                </a:lnTo>
                <a:lnTo>
                  <a:pt x="18882" y="9319"/>
                </a:lnTo>
                <a:lnTo>
                  <a:pt x="18906" y="9246"/>
                </a:lnTo>
                <a:lnTo>
                  <a:pt x="18906" y="9149"/>
                </a:lnTo>
                <a:lnTo>
                  <a:pt x="18882" y="9100"/>
                </a:lnTo>
                <a:lnTo>
                  <a:pt x="18833" y="9052"/>
                </a:lnTo>
                <a:lnTo>
                  <a:pt x="18785" y="9027"/>
                </a:lnTo>
                <a:lnTo>
                  <a:pt x="18712" y="9003"/>
                </a:lnTo>
                <a:lnTo>
                  <a:pt x="18444" y="8979"/>
                </a:lnTo>
                <a:lnTo>
                  <a:pt x="17957" y="8979"/>
                </a:lnTo>
                <a:lnTo>
                  <a:pt x="17836" y="8954"/>
                </a:ln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0" name="Google Shape;636;p50">
            <a:extLst>
              <a:ext uri="{FF2B5EF4-FFF2-40B4-BE49-F238E27FC236}">
                <a16:creationId xmlns:a16="http://schemas.microsoft.com/office/drawing/2014/main" id="{F8A38F28-BBEE-496C-8130-22D1C3418E97}"/>
              </a:ext>
            </a:extLst>
          </p:cNvPr>
          <p:cNvSpPr/>
          <p:nvPr/>
        </p:nvSpPr>
        <p:spPr>
          <a:xfrm>
            <a:off x="4442826" y="2900344"/>
            <a:ext cx="687404" cy="617908"/>
          </a:xfrm>
          <a:custGeom>
            <a:avLst/>
            <a:gdLst/>
            <a:ahLst/>
            <a:cxnLst/>
            <a:rect l="l" t="t" r="r" b="b"/>
            <a:pathLst>
              <a:path w="18981" h="16766" extrusionOk="0">
                <a:moveTo>
                  <a:pt x="5451" y="5475"/>
                </a:moveTo>
                <a:lnTo>
                  <a:pt x="5257" y="5548"/>
                </a:lnTo>
                <a:lnTo>
                  <a:pt x="5159" y="5597"/>
                </a:lnTo>
                <a:lnTo>
                  <a:pt x="5062" y="5670"/>
                </a:lnTo>
                <a:lnTo>
                  <a:pt x="5013" y="5743"/>
                </a:lnTo>
                <a:lnTo>
                  <a:pt x="4965" y="5816"/>
                </a:lnTo>
                <a:lnTo>
                  <a:pt x="4940" y="5889"/>
                </a:lnTo>
                <a:lnTo>
                  <a:pt x="4965" y="5962"/>
                </a:lnTo>
                <a:lnTo>
                  <a:pt x="5013" y="6011"/>
                </a:lnTo>
                <a:lnTo>
                  <a:pt x="5086" y="6059"/>
                </a:lnTo>
                <a:lnTo>
                  <a:pt x="5208" y="6059"/>
                </a:lnTo>
                <a:lnTo>
                  <a:pt x="5354" y="6035"/>
                </a:lnTo>
                <a:lnTo>
                  <a:pt x="5476" y="6011"/>
                </a:lnTo>
                <a:lnTo>
                  <a:pt x="5695" y="6011"/>
                </a:lnTo>
                <a:lnTo>
                  <a:pt x="5792" y="5986"/>
                </a:lnTo>
                <a:lnTo>
                  <a:pt x="5865" y="5913"/>
                </a:lnTo>
                <a:lnTo>
                  <a:pt x="5914" y="5816"/>
                </a:lnTo>
                <a:lnTo>
                  <a:pt x="5938" y="5743"/>
                </a:lnTo>
                <a:lnTo>
                  <a:pt x="5938" y="5694"/>
                </a:lnTo>
                <a:lnTo>
                  <a:pt x="5889" y="5573"/>
                </a:lnTo>
                <a:lnTo>
                  <a:pt x="5792" y="5500"/>
                </a:lnTo>
                <a:lnTo>
                  <a:pt x="5670" y="5475"/>
                </a:lnTo>
                <a:close/>
                <a:moveTo>
                  <a:pt x="4575" y="5986"/>
                </a:moveTo>
                <a:lnTo>
                  <a:pt x="4454" y="6011"/>
                </a:lnTo>
                <a:lnTo>
                  <a:pt x="4356" y="6035"/>
                </a:lnTo>
                <a:lnTo>
                  <a:pt x="4259" y="6084"/>
                </a:lnTo>
                <a:lnTo>
                  <a:pt x="4113" y="6205"/>
                </a:lnTo>
                <a:lnTo>
                  <a:pt x="4040" y="6254"/>
                </a:lnTo>
                <a:lnTo>
                  <a:pt x="3991" y="6351"/>
                </a:lnTo>
                <a:lnTo>
                  <a:pt x="3967" y="6424"/>
                </a:lnTo>
                <a:lnTo>
                  <a:pt x="3991" y="6522"/>
                </a:lnTo>
                <a:lnTo>
                  <a:pt x="4064" y="6570"/>
                </a:lnTo>
                <a:lnTo>
                  <a:pt x="4162" y="6619"/>
                </a:lnTo>
                <a:lnTo>
                  <a:pt x="4283" y="6595"/>
                </a:lnTo>
                <a:lnTo>
                  <a:pt x="4429" y="6546"/>
                </a:lnTo>
                <a:lnTo>
                  <a:pt x="4527" y="6522"/>
                </a:lnTo>
                <a:lnTo>
                  <a:pt x="4551" y="6497"/>
                </a:lnTo>
                <a:lnTo>
                  <a:pt x="4648" y="6473"/>
                </a:lnTo>
                <a:lnTo>
                  <a:pt x="4721" y="6424"/>
                </a:lnTo>
                <a:lnTo>
                  <a:pt x="4794" y="6327"/>
                </a:lnTo>
                <a:lnTo>
                  <a:pt x="4794" y="6205"/>
                </a:lnTo>
                <a:lnTo>
                  <a:pt x="4770" y="6108"/>
                </a:lnTo>
                <a:lnTo>
                  <a:pt x="4673" y="6035"/>
                </a:lnTo>
                <a:lnTo>
                  <a:pt x="4575" y="5986"/>
                </a:lnTo>
                <a:close/>
                <a:moveTo>
                  <a:pt x="7593" y="5962"/>
                </a:moveTo>
                <a:lnTo>
                  <a:pt x="7495" y="6011"/>
                </a:lnTo>
                <a:lnTo>
                  <a:pt x="7447" y="6059"/>
                </a:lnTo>
                <a:lnTo>
                  <a:pt x="7398" y="6132"/>
                </a:lnTo>
                <a:lnTo>
                  <a:pt x="7398" y="6181"/>
                </a:lnTo>
                <a:lnTo>
                  <a:pt x="7422" y="6254"/>
                </a:lnTo>
                <a:lnTo>
                  <a:pt x="7520" y="6351"/>
                </a:lnTo>
                <a:lnTo>
                  <a:pt x="7593" y="6424"/>
                </a:lnTo>
                <a:lnTo>
                  <a:pt x="7641" y="6449"/>
                </a:lnTo>
                <a:lnTo>
                  <a:pt x="7666" y="6473"/>
                </a:lnTo>
                <a:lnTo>
                  <a:pt x="7690" y="6497"/>
                </a:lnTo>
                <a:lnTo>
                  <a:pt x="7714" y="6546"/>
                </a:lnTo>
                <a:lnTo>
                  <a:pt x="7763" y="6619"/>
                </a:lnTo>
                <a:lnTo>
                  <a:pt x="7787" y="6668"/>
                </a:lnTo>
                <a:lnTo>
                  <a:pt x="7812" y="6692"/>
                </a:lnTo>
                <a:lnTo>
                  <a:pt x="7909" y="6741"/>
                </a:lnTo>
                <a:lnTo>
                  <a:pt x="8031" y="6741"/>
                </a:lnTo>
                <a:lnTo>
                  <a:pt x="8128" y="6716"/>
                </a:lnTo>
                <a:lnTo>
                  <a:pt x="8201" y="6643"/>
                </a:lnTo>
                <a:lnTo>
                  <a:pt x="8250" y="6546"/>
                </a:lnTo>
                <a:lnTo>
                  <a:pt x="8250" y="6449"/>
                </a:lnTo>
                <a:lnTo>
                  <a:pt x="8225" y="6351"/>
                </a:lnTo>
                <a:lnTo>
                  <a:pt x="8177" y="6254"/>
                </a:lnTo>
                <a:lnTo>
                  <a:pt x="8104" y="6181"/>
                </a:lnTo>
                <a:lnTo>
                  <a:pt x="8006" y="6108"/>
                </a:lnTo>
                <a:lnTo>
                  <a:pt x="7909" y="6035"/>
                </a:lnTo>
                <a:lnTo>
                  <a:pt x="7812" y="5986"/>
                </a:lnTo>
                <a:lnTo>
                  <a:pt x="7690" y="5962"/>
                </a:lnTo>
                <a:close/>
                <a:moveTo>
                  <a:pt x="3578" y="6741"/>
                </a:moveTo>
                <a:lnTo>
                  <a:pt x="3456" y="6765"/>
                </a:lnTo>
                <a:lnTo>
                  <a:pt x="3359" y="6814"/>
                </a:lnTo>
                <a:lnTo>
                  <a:pt x="3286" y="6887"/>
                </a:lnTo>
                <a:lnTo>
                  <a:pt x="3189" y="6960"/>
                </a:lnTo>
                <a:lnTo>
                  <a:pt x="3140" y="7081"/>
                </a:lnTo>
                <a:lnTo>
                  <a:pt x="3091" y="7179"/>
                </a:lnTo>
                <a:lnTo>
                  <a:pt x="3067" y="7300"/>
                </a:lnTo>
                <a:lnTo>
                  <a:pt x="3067" y="7398"/>
                </a:lnTo>
                <a:lnTo>
                  <a:pt x="3091" y="7446"/>
                </a:lnTo>
                <a:lnTo>
                  <a:pt x="3116" y="7471"/>
                </a:lnTo>
                <a:lnTo>
                  <a:pt x="3189" y="7519"/>
                </a:lnTo>
                <a:lnTo>
                  <a:pt x="3286" y="7544"/>
                </a:lnTo>
                <a:lnTo>
                  <a:pt x="3359" y="7519"/>
                </a:lnTo>
                <a:lnTo>
                  <a:pt x="3481" y="7446"/>
                </a:lnTo>
                <a:lnTo>
                  <a:pt x="3554" y="7325"/>
                </a:lnTo>
                <a:lnTo>
                  <a:pt x="3627" y="7276"/>
                </a:lnTo>
                <a:lnTo>
                  <a:pt x="3651" y="7252"/>
                </a:lnTo>
                <a:lnTo>
                  <a:pt x="3700" y="7227"/>
                </a:lnTo>
                <a:lnTo>
                  <a:pt x="3773" y="7179"/>
                </a:lnTo>
                <a:lnTo>
                  <a:pt x="3821" y="7106"/>
                </a:lnTo>
                <a:lnTo>
                  <a:pt x="3821" y="7033"/>
                </a:lnTo>
                <a:lnTo>
                  <a:pt x="3821" y="6935"/>
                </a:lnTo>
                <a:lnTo>
                  <a:pt x="3797" y="6862"/>
                </a:lnTo>
                <a:lnTo>
                  <a:pt x="3724" y="6789"/>
                </a:lnTo>
                <a:lnTo>
                  <a:pt x="3651" y="6765"/>
                </a:lnTo>
                <a:lnTo>
                  <a:pt x="3578" y="6741"/>
                </a:lnTo>
                <a:close/>
                <a:moveTo>
                  <a:pt x="16863" y="4526"/>
                </a:moveTo>
                <a:lnTo>
                  <a:pt x="16766" y="4575"/>
                </a:lnTo>
                <a:lnTo>
                  <a:pt x="16693" y="4624"/>
                </a:lnTo>
                <a:lnTo>
                  <a:pt x="16620" y="4697"/>
                </a:lnTo>
                <a:lnTo>
                  <a:pt x="16498" y="4843"/>
                </a:lnTo>
                <a:lnTo>
                  <a:pt x="16401" y="5037"/>
                </a:lnTo>
                <a:lnTo>
                  <a:pt x="16158" y="5500"/>
                </a:lnTo>
                <a:lnTo>
                  <a:pt x="15914" y="5962"/>
                </a:lnTo>
                <a:lnTo>
                  <a:pt x="15647" y="5816"/>
                </a:lnTo>
                <a:lnTo>
                  <a:pt x="15501" y="5719"/>
                </a:lnTo>
                <a:lnTo>
                  <a:pt x="15355" y="5670"/>
                </a:lnTo>
                <a:lnTo>
                  <a:pt x="15233" y="5646"/>
                </a:lnTo>
                <a:lnTo>
                  <a:pt x="15087" y="5597"/>
                </a:lnTo>
                <a:lnTo>
                  <a:pt x="15038" y="5573"/>
                </a:lnTo>
                <a:lnTo>
                  <a:pt x="15014" y="5573"/>
                </a:lnTo>
                <a:lnTo>
                  <a:pt x="14917" y="5621"/>
                </a:lnTo>
                <a:lnTo>
                  <a:pt x="14892" y="5646"/>
                </a:lnTo>
                <a:lnTo>
                  <a:pt x="14844" y="5694"/>
                </a:lnTo>
                <a:lnTo>
                  <a:pt x="14844" y="5767"/>
                </a:lnTo>
                <a:lnTo>
                  <a:pt x="14868" y="5840"/>
                </a:lnTo>
                <a:lnTo>
                  <a:pt x="14892" y="5913"/>
                </a:lnTo>
                <a:lnTo>
                  <a:pt x="15087" y="6059"/>
                </a:lnTo>
                <a:lnTo>
                  <a:pt x="15282" y="6181"/>
                </a:lnTo>
                <a:lnTo>
                  <a:pt x="15671" y="6424"/>
                </a:lnTo>
                <a:lnTo>
                  <a:pt x="15355" y="6984"/>
                </a:lnTo>
                <a:lnTo>
                  <a:pt x="15160" y="7252"/>
                </a:lnTo>
                <a:lnTo>
                  <a:pt x="14965" y="7519"/>
                </a:lnTo>
                <a:lnTo>
                  <a:pt x="14941" y="7592"/>
                </a:lnTo>
                <a:lnTo>
                  <a:pt x="14941" y="7641"/>
                </a:lnTo>
                <a:lnTo>
                  <a:pt x="14941" y="7714"/>
                </a:lnTo>
                <a:lnTo>
                  <a:pt x="14965" y="7763"/>
                </a:lnTo>
                <a:lnTo>
                  <a:pt x="15014" y="7836"/>
                </a:lnTo>
                <a:lnTo>
                  <a:pt x="15063" y="7860"/>
                </a:lnTo>
                <a:lnTo>
                  <a:pt x="15111" y="7884"/>
                </a:lnTo>
                <a:lnTo>
                  <a:pt x="15184" y="7909"/>
                </a:lnTo>
                <a:lnTo>
                  <a:pt x="15257" y="7884"/>
                </a:lnTo>
                <a:lnTo>
                  <a:pt x="15355" y="7860"/>
                </a:lnTo>
                <a:lnTo>
                  <a:pt x="15501" y="7763"/>
                </a:lnTo>
                <a:lnTo>
                  <a:pt x="15622" y="7641"/>
                </a:lnTo>
                <a:lnTo>
                  <a:pt x="15744" y="7471"/>
                </a:lnTo>
                <a:lnTo>
                  <a:pt x="15866" y="7276"/>
                </a:lnTo>
                <a:lnTo>
                  <a:pt x="15963" y="7081"/>
                </a:lnTo>
                <a:lnTo>
                  <a:pt x="16133" y="6716"/>
                </a:lnTo>
                <a:lnTo>
                  <a:pt x="16328" y="6862"/>
                </a:lnTo>
                <a:lnTo>
                  <a:pt x="16523" y="7008"/>
                </a:lnTo>
                <a:lnTo>
                  <a:pt x="16742" y="7106"/>
                </a:lnTo>
                <a:lnTo>
                  <a:pt x="16839" y="7130"/>
                </a:lnTo>
                <a:lnTo>
                  <a:pt x="16961" y="7154"/>
                </a:lnTo>
                <a:lnTo>
                  <a:pt x="17034" y="7130"/>
                </a:lnTo>
                <a:lnTo>
                  <a:pt x="17082" y="7106"/>
                </a:lnTo>
                <a:lnTo>
                  <a:pt x="17131" y="7057"/>
                </a:lnTo>
                <a:lnTo>
                  <a:pt x="17155" y="7008"/>
                </a:lnTo>
                <a:lnTo>
                  <a:pt x="17180" y="6960"/>
                </a:lnTo>
                <a:lnTo>
                  <a:pt x="17180" y="6887"/>
                </a:lnTo>
                <a:lnTo>
                  <a:pt x="17155" y="6814"/>
                </a:lnTo>
                <a:lnTo>
                  <a:pt x="17131" y="6765"/>
                </a:lnTo>
                <a:lnTo>
                  <a:pt x="16961" y="6619"/>
                </a:lnTo>
                <a:lnTo>
                  <a:pt x="16766" y="6497"/>
                </a:lnTo>
                <a:lnTo>
                  <a:pt x="16377" y="6254"/>
                </a:lnTo>
                <a:lnTo>
                  <a:pt x="16644" y="5670"/>
                </a:lnTo>
                <a:lnTo>
                  <a:pt x="16766" y="5427"/>
                </a:lnTo>
                <a:lnTo>
                  <a:pt x="16912" y="5183"/>
                </a:lnTo>
                <a:lnTo>
                  <a:pt x="17034" y="4916"/>
                </a:lnTo>
                <a:lnTo>
                  <a:pt x="17082" y="4770"/>
                </a:lnTo>
                <a:lnTo>
                  <a:pt x="17082" y="4648"/>
                </a:lnTo>
                <a:lnTo>
                  <a:pt x="17082" y="4599"/>
                </a:lnTo>
                <a:lnTo>
                  <a:pt x="17058" y="4551"/>
                </a:lnTo>
                <a:lnTo>
                  <a:pt x="17009" y="4526"/>
                </a:lnTo>
                <a:close/>
                <a:moveTo>
                  <a:pt x="8420" y="6838"/>
                </a:moveTo>
                <a:lnTo>
                  <a:pt x="8371" y="6862"/>
                </a:lnTo>
                <a:lnTo>
                  <a:pt x="8298" y="6911"/>
                </a:lnTo>
                <a:lnTo>
                  <a:pt x="8274" y="6984"/>
                </a:lnTo>
                <a:lnTo>
                  <a:pt x="8250" y="7081"/>
                </a:lnTo>
                <a:lnTo>
                  <a:pt x="8274" y="7179"/>
                </a:lnTo>
                <a:lnTo>
                  <a:pt x="8298" y="7276"/>
                </a:lnTo>
                <a:lnTo>
                  <a:pt x="8347" y="7373"/>
                </a:lnTo>
                <a:lnTo>
                  <a:pt x="8420" y="7519"/>
                </a:lnTo>
                <a:lnTo>
                  <a:pt x="8444" y="7665"/>
                </a:lnTo>
                <a:lnTo>
                  <a:pt x="8444" y="7763"/>
                </a:lnTo>
                <a:lnTo>
                  <a:pt x="8493" y="7836"/>
                </a:lnTo>
                <a:lnTo>
                  <a:pt x="8566" y="7909"/>
                </a:lnTo>
                <a:lnTo>
                  <a:pt x="8663" y="7933"/>
                </a:lnTo>
                <a:lnTo>
                  <a:pt x="8761" y="7957"/>
                </a:lnTo>
                <a:lnTo>
                  <a:pt x="8882" y="7909"/>
                </a:lnTo>
                <a:lnTo>
                  <a:pt x="8980" y="7836"/>
                </a:lnTo>
                <a:lnTo>
                  <a:pt x="9004" y="7787"/>
                </a:lnTo>
                <a:lnTo>
                  <a:pt x="9028" y="7738"/>
                </a:lnTo>
                <a:lnTo>
                  <a:pt x="9028" y="7592"/>
                </a:lnTo>
                <a:lnTo>
                  <a:pt x="9004" y="7446"/>
                </a:lnTo>
                <a:lnTo>
                  <a:pt x="8955" y="7325"/>
                </a:lnTo>
                <a:lnTo>
                  <a:pt x="8882" y="7179"/>
                </a:lnTo>
                <a:lnTo>
                  <a:pt x="8809" y="7057"/>
                </a:lnTo>
                <a:lnTo>
                  <a:pt x="8712" y="6960"/>
                </a:lnTo>
                <a:lnTo>
                  <a:pt x="8663" y="6911"/>
                </a:lnTo>
                <a:lnTo>
                  <a:pt x="8615" y="6862"/>
                </a:lnTo>
                <a:lnTo>
                  <a:pt x="8542" y="6838"/>
                </a:lnTo>
                <a:close/>
                <a:moveTo>
                  <a:pt x="16255" y="7495"/>
                </a:moveTo>
                <a:lnTo>
                  <a:pt x="16206" y="7544"/>
                </a:lnTo>
                <a:lnTo>
                  <a:pt x="16158" y="7592"/>
                </a:lnTo>
                <a:lnTo>
                  <a:pt x="16158" y="7714"/>
                </a:lnTo>
                <a:lnTo>
                  <a:pt x="16158" y="7836"/>
                </a:lnTo>
                <a:lnTo>
                  <a:pt x="16206" y="7982"/>
                </a:lnTo>
                <a:lnTo>
                  <a:pt x="16231" y="8030"/>
                </a:lnTo>
                <a:lnTo>
                  <a:pt x="16279" y="8079"/>
                </a:lnTo>
                <a:lnTo>
                  <a:pt x="16304" y="8103"/>
                </a:lnTo>
                <a:lnTo>
                  <a:pt x="16377" y="8128"/>
                </a:lnTo>
                <a:lnTo>
                  <a:pt x="16474" y="8128"/>
                </a:lnTo>
                <a:lnTo>
                  <a:pt x="16523" y="8103"/>
                </a:lnTo>
                <a:lnTo>
                  <a:pt x="16547" y="8055"/>
                </a:lnTo>
                <a:lnTo>
                  <a:pt x="16571" y="8006"/>
                </a:lnTo>
                <a:lnTo>
                  <a:pt x="16571" y="7957"/>
                </a:lnTo>
                <a:lnTo>
                  <a:pt x="16547" y="7836"/>
                </a:lnTo>
                <a:lnTo>
                  <a:pt x="16523" y="7738"/>
                </a:lnTo>
                <a:lnTo>
                  <a:pt x="16474" y="7641"/>
                </a:lnTo>
                <a:lnTo>
                  <a:pt x="16401" y="7544"/>
                </a:lnTo>
                <a:lnTo>
                  <a:pt x="16328" y="7495"/>
                </a:lnTo>
                <a:close/>
                <a:moveTo>
                  <a:pt x="2897" y="7836"/>
                </a:moveTo>
                <a:lnTo>
                  <a:pt x="2799" y="7860"/>
                </a:lnTo>
                <a:lnTo>
                  <a:pt x="2702" y="7909"/>
                </a:lnTo>
                <a:lnTo>
                  <a:pt x="2629" y="7982"/>
                </a:lnTo>
                <a:lnTo>
                  <a:pt x="2556" y="8079"/>
                </a:lnTo>
                <a:lnTo>
                  <a:pt x="2507" y="8201"/>
                </a:lnTo>
                <a:lnTo>
                  <a:pt x="2507" y="8347"/>
                </a:lnTo>
                <a:lnTo>
                  <a:pt x="2507" y="8468"/>
                </a:lnTo>
                <a:lnTo>
                  <a:pt x="2556" y="8517"/>
                </a:lnTo>
                <a:lnTo>
                  <a:pt x="2580" y="8566"/>
                </a:lnTo>
                <a:lnTo>
                  <a:pt x="2678" y="8614"/>
                </a:lnTo>
                <a:lnTo>
                  <a:pt x="2799" y="8614"/>
                </a:lnTo>
                <a:lnTo>
                  <a:pt x="2848" y="8590"/>
                </a:lnTo>
                <a:lnTo>
                  <a:pt x="2897" y="8566"/>
                </a:lnTo>
                <a:lnTo>
                  <a:pt x="2970" y="8493"/>
                </a:lnTo>
                <a:lnTo>
                  <a:pt x="3018" y="8420"/>
                </a:lnTo>
                <a:lnTo>
                  <a:pt x="3116" y="8274"/>
                </a:lnTo>
                <a:lnTo>
                  <a:pt x="3140" y="8152"/>
                </a:lnTo>
                <a:lnTo>
                  <a:pt x="3140" y="8055"/>
                </a:lnTo>
                <a:lnTo>
                  <a:pt x="3091" y="7957"/>
                </a:lnTo>
                <a:lnTo>
                  <a:pt x="3018" y="7884"/>
                </a:lnTo>
                <a:lnTo>
                  <a:pt x="2897" y="7836"/>
                </a:lnTo>
                <a:close/>
                <a:moveTo>
                  <a:pt x="8955" y="8152"/>
                </a:moveTo>
                <a:lnTo>
                  <a:pt x="8882" y="8201"/>
                </a:lnTo>
                <a:lnTo>
                  <a:pt x="8858" y="8274"/>
                </a:lnTo>
                <a:lnTo>
                  <a:pt x="8858" y="8371"/>
                </a:lnTo>
                <a:lnTo>
                  <a:pt x="8858" y="8468"/>
                </a:lnTo>
                <a:lnTo>
                  <a:pt x="8907" y="8639"/>
                </a:lnTo>
                <a:lnTo>
                  <a:pt x="8955" y="8760"/>
                </a:lnTo>
                <a:lnTo>
                  <a:pt x="8980" y="8858"/>
                </a:lnTo>
                <a:lnTo>
                  <a:pt x="9053" y="8955"/>
                </a:lnTo>
                <a:lnTo>
                  <a:pt x="9101" y="9004"/>
                </a:lnTo>
                <a:lnTo>
                  <a:pt x="9150" y="9028"/>
                </a:lnTo>
                <a:lnTo>
                  <a:pt x="9296" y="9028"/>
                </a:lnTo>
                <a:lnTo>
                  <a:pt x="9369" y="8979"/>
                </a:lnTo>
                <a:lnTo>
                  <a:pt x="9393" y="8931"/>
                </a:lnTo>
                <a:lnTo>
                  <a:pt x="9418" y="8858"/>
                </a:lnTo>
                <a:lnTo>
                  <a:pt x="9418" y="8785"/>
                </a:lnTo>
                <a:lnTo>
                  <a:pt x="9393" y="8639"/>
                </a:lnTo>
                <a:lnTo>
                  <a:pt x="9369" y="8614"/>
                </a:lnTo>
                <a:lnTo>
                  <a:pt x="9345" y="8517"/>
                </a:lnTo>
                <a:lnTo>
                  <a:pt x="9247" y="8322"/>
                </a:lnTo>
                <a:lnTo>
                  <a:pt x="9199" y="8225"/>
                </a:lnTo>
                <a:lnTo>
                  <a:pt x="9101" y="8176"/>
                </a:lnTo>
                <a:lnTo>
                  <a:pt x="9028" y="8152"/>
                </a:lnTo>
                <a:close/>
                <a:moveTo>
                  <a:pt x="16352" y="8541"/>
                </a:moveTo>
                <a:lnTo>
                  <a:pt x="16279" y="8566"/>
                </a:lnTo>
                <a:lnTo>
                  <a:pt x="16231" y="8614"/>
                </a:lnTo>
                <a:lnTo>
                  <a:pt x="16206" y="8663"/>
                </a:lnTo>
                <a:lnTo>
                  <a:pt x="16182" y="8736"/>
                </a:lnTo>
                <a:lnTo>
                  <a:pt x="16182" y="8858"/>
                </a:lnTo>
                <a:lnTo>
                  <a:pt x="16206" y="8979"/>
                </a:lnTo>
                <a:lnTo>
                  <a:pt x="16231" y="9174"/>
                </a:lnTo>
                <a:lnTo>
                  <a:pt x="16255" y="9296"/>
                </a:lnTo>
                <a:lnTo>
                  <a:pt x="16304" y="9369"/>
                </a:lnTo>
                <a:lnTo>
                  <a:pt x="16401" y="9417"/>
                </a:lnTo>
                <a:lnTo>
                  <a:pt x="16498" y="9417"/>
                </a:lnTo>
                <a:lnTo>
                  <a:pt x="16596" y="9393"/>
                </a:lnTo>
                <a:lnTo>
                  <a:pt x="16669" y="9320"/>
                </a:lnTo>
                <a:lnTo>
                  <a:pt x="16693" y="9223"/>
                </a:lnTo>
                <a:lnTo>
                  <a:pt x="16693" y="9101"/>
                </a:lnTo>
                <a:lnTo>
                  <a:pt x="16644" y="8882"/>
                </a:lnTo>
                <a:lnTo>
                  <a:pt x="16596" y="8760"/>
                </a:lnTo>
                <a:lnTo>
                  <a:pt x="16547" y="8639"/>
                </a:lnTo>
                <a:lnTo>
                  <a:pt x="16523" y="8590"/>
                </a:lnTo>
                <a:lnTo>
                  <a:pt x="16474" y="8541"/>
                </a:lnTo>
                <a:close/>
                <a:moveTo>
                  <a:pt x="2434" y="9077"/>
                </a:moveTo>
                <a:lnTo>
                  <a:pt x="2337" y="9101"/>
                </a:lnTo>
                <a:lnTo>
                  <a:pt x="2264" y="9125"/>
                </a:lnTo>
                <a:lnTo>
                  <a:pt x="2191" y="9198"/>
                </a:lnTo>
                <a:lnTo>
                  <a:pt x="2142" y="9271"/>
                </a:lnTo>
                <a:lnTo>
                  <a:pt x="2118" y="9369"/>
                </a:lnTo>
                <a:lnTo>
                  <a:pt x="2094" y="9515"/>
                </a:lnTo>
                <a:lnTo>
                  <a:pt x="2094" y="9612"/>
                </a:lnTo>
                <a:lnTo>
                  <a:pt x="2094" y="9685"/>
                </a:lnTo>
                <a:lnTo>
                  <a:pt x="2118" y="9782"/>
                </a:lnTo>
                <a:lnTo>
                  <a:pt x="2191" y="9831"/>
                </a:lnTo>
                <a:lnTo>
                  <a:pt x="2240" y="9879"/>
                </a:lnTo>
                <a:lnTo>
                  <a:pt x="2337" y="9904"/>
                </a:lnTo>
                <a:lnTo>
                  <a:pt x="2410" y="9879"/>
                </a:lnTo>
                <a:lnTo>
                  <a:pt x="2483" y="9831"/>
                </a:lnTo>
                <a:lnTo>
                  <a:pt x="2556" y="9733"/>
                </a:lnTo>
                <a:lnTo>
                  <a:pt x="2580" y="9612"/>
                </a:lnTo>
                <a:lnTo>
                  <a:pt x="2653" y="9417"/>
                </a:lnTo>
                <a:lnTo>
                  <a:pt x="2653" y="9320"/>
                </a:lnTo>
                <a:lnTo>
                  <a:pt x="2653" y="9247"/>
                </a:lnTo>
                <a:lnTo>
                  <a:pt x="2605" y="9174"/>
                </a:lnTo>
                <a:lnTo>
                  <a:pt x="2532" y="9125"/>
                </a:lnTo>
                <a:lnTo>
                  <a:pt x="2434" y="9077"/>
                </a:lnTo>
                <a:close/>
                <a:moveTo>
                  <a:pt x="9272" y="9296"/>
                </a:moveTo>
                <a:lnTo>
                  <a:pt x="9199" y="9344"/>
                </a:lnTo>
                <a:lnTo>
                  <a:pt x="9101" y="9417"/>
                </a:lnTo>
                <a:lnTo>
                  <a:pt x="9077" y="9539"/>
                </a:lnTo>
                <a:lnTo>
                  <a:pt x="9053" y="9661"/>
                </a:lnTo>
                <a:lnTo>
                  <a:pt x="9077" y="9782"/>
                </a:lnTo>
                <a:lnTo>
                  <a:pt x="9126" y="9904"/>
                </a:lnTo>
                <a:lnTo>
                  <a:pt x="9174" y="10001"/>
                </a:lnTo>
                <a:lnTo>
                  <a:pt x="9247" y="10123"/>
                </a:lnTo>
                <a:lnTo>
                  <a:pt x="9320" y="10196"/>
                </a:lnTo>
                <a:lnTo>
                  <a:pt x="9393" y="10220"/>
                </a:lnTo>
                <a:lnTo>
                  <a:pt x="9442" y="10220"/>
                </a:lnTo>
                <a:lnTo>
                  <a:pt x="9564" y="10196"/>
                </a:lnTo>
                <a:lnTo>
                  <a:pt x="9612" y="10147"/>
                </a:lnTo>
                <a:lnTo>
                  <a:pt x="9661" y="10123"/>
                </a:lnTo>
                <a:lnTo>
                  <a:pt x="9685" y="10050"/>
                </a:lnTo>
                <a:lnTo>
                  <a:pt x="9685" y="10001"/>
                </a:lnTo>
                <a:lnTo>
                  <a:pt x="9685" y="9904"/>
                </a:lnTo>
                <a:lnTo>
                  <a:pt x="9637" y="9806"/>
                </a:lnTo>
                <a:lnTo>
                  <a:pt x="9539" y="9636"/>
                </a:lnTo>
                <a:lnTo>
                  <a:pt x="9515" y="9515"/>
                </a:lnTo>
                <a:lnTo>
                  <a:pt x="9442" y="9393"/>
                </a:lnTo>
                <a:lnTo>
                  <a:pt x="9393" y="9344"/>
                </a:lnTo>
                <a:lnTo>
                  <a:pt x="9345" y="9320"/>
                </a:lnTo>
                <a:lnTo>
                  <a:pt x="9272" y="9296"/>
                </a:lnTo>
                <a:close/>
                <a:moveTo>
                  <a:pt x="16231" y="9855"/>
                </a:moveTo>
                <a:lnTo>
                  <a:pt x="16231" y="9879"/>
                </a:lnTo>
                <a:lnTo>
                  <a:pt x="16182" y="9904"/>
                </a:lnTo>
                <a:lnTo>
                  <a:pt x="16133" y="9952"/>
                </a:lnTo>
                <a:lnTo>
                  <a:pt x="16060" y="10098"/>
                </a:lnTo>
                <a:lnTo>
                  <a:pt x="16012" y="10293"/>
                </a:lnTo>
                <a:lnTo>
                  <a:pt x="16012" y="10390"/>
                </a:lnTo>
                <a:lnTo>
                  <a:pt x="16012" y="10463"/>
                </a:lnTo>
                <a:lnTo>
                  <a:pt x="16085" y="10561"/>
                </a:lnTo>
                <a:lnTo>
                  <a:pt x="16182" y="10634"/>
                </a:lnTo>
                <a:lnTo>
                  <a:pt x="16304" y="10634"/>
                </a:lnTo>
                <a:lnTo>
                  <a:pt x="16352" y="10609"/>
                </a:lnTo>
                <a:lnTo>
                  <a:pt x="16401" y="10561"/>
                </a:lnTo>
                <a:lnTo>
                  <a:pt x="16450" y="10488"/>
                </a:lnTo>
                <a:lnTo>
                  <a:pt x="16474" y="10415"/>
                </a:lnTo>
                <a:lnTo>
                  <a:pt x="16498" y="10244"/>
                </a:lnTo>
                <a:lnTo>
                  <a:pt x="16498" y="10147"/>
                </a:lnTo>
                <a:lnTo>
                  <a:pt x="16498" y="10050"/>
                </a:lnTo>
                <a:lnTo>
                  <a:pt x="16474" y="9952"/>
                </a:lnTo>
                <a:lnTo>
                  <a:pt x="16425" y="9879"/>
                </a:lnTo>
                <a:lnTo>
                  <a:pt x="16328" y="9855"/>
                </a:lnTo>
                <a:close/>
                <a:moveTo>
                  <a:pt x="2167" y="10244"/>
                </a:moveTo>
                <a:lnTo>
                  <a:pt x="2045" y="10269"/>
                </a:lnTo>
                <a:lnTo>
                  <a:pt x="1972" y="10317"/>
                </a:lnTo>
                <a:lnTo>
                  <a:pt x="1875" y="10463"/>
                </a:lnTo>
                <a:lnTo>
                  <a:pt x="1826" y="10634"/>
                </a:lnTo>
                <a:lnTo>
                  <a:pt x="1802" y="10804"/>
                </a:lnTo>
                <a:lnTo>
                  <a:pt x="1850" y="10926"/>
                </a:lnTo>
                <a:lnTo>
                  <a:pt x="1923" y="11023"/>
                </a:lnTo>
                <a:lnTo>
                  <a:pt x="1948" y="11072"/>
                </a:lnTo>
                <a:lnTo>
                  <a:pt x="2021" y="11096"/>
                </a:lnTo>
                <a:lnTo>
                  <a:pt x="2118" y="11096"/>
                </a:lnTo>
                <a:lnTo>
                  <a:pt x="2191" y="11072"/>
                </a:lnTo>
                <a:lnTo>
                  <a:pt x="2215" y="11023"/>
                </a:lnTo>
                <a:lnTo>
                  <a:pt x="2288" y="10950"/>
                </a:lnTo>
                <a:lnTo>
                  <a:pt x="2313" y="10877"/>
                </a:lnTo>
                <a:lnTo>
                  <a:pt x="2337" y="10780"/>
                </a:lnTo>
                <a:lnTo>
                  <a:pt x="2337" y="10755"/>
                </a:lnTo>
                <a:lnTo>
                  <a:pt x="2337" y="10731"/>
                </a:lnTo>
                <a:lnTo>
                  <a:pt x="2386" y="10658"/>
                </a:lnTo>
                <a:lnTo>
                  <a:pt x="2410" y="10561"/>
                </a:lnTo>
                <a:lnTo>
                  <a:pt x="2434" y="10488"/>
                </a:lnTo>
                <a:lnTo>
                  <a:pt x="2410" y="10390"/>
                </a:lnTo>
                <a:lnTo>
                  <a:pt x="2337" y="10317"/>
                </a:lnTo>
                <a:lnTo>
                  <a:pt x="2264" y="10269"/>
                </a:lnTo>
                <a:lnTo>
                  <a:pt x="2167" y="10244"/>
                </a:lnTo>
                <a:close/>
                <a:moveTo>
                  <a:pt x="9661" y="10512"/>
                </a:moveTo>
                <a:lnTo>
                  <a:pt x="9612" y="10536"/>
                </a:lnTo>
                <a:lnTo>
                  <a:pt x="9539" y="10609"/>
                </a:lnTo>
                <a:lnTo>
                  <a:pt x="9491" y="10658"/>
                </a:lnTo>
                <a:lnTo>
                  <a:pt x="9491" y="10731"/>
                </a:lnTo>
                <a:lnTo>
                  <a:pt x="9491" y="10877"/>
                </a:lnTo>
                <a:lnTo>
                  <a:pt x="9539" y="11023"/>
                </a:lnTo>
                <a:lnTo>
                  <a:pt x="9588" y="11169"/>
                </a:lnTo>
                <a:lnTo>
                  <a:pt x="9637" y="11242"/>
                </a:lnTo>
                <a:lnTo>
                  <a:pt x="9710" y="11315"/>
                </a:lnTo>
                <a:lnTo>
                  <a:pt x="9783" y="11339"/>
                </a:lnTo>
                <a:lnTo>
                  <a:pt x="9880" y="11339"/>
                </a:lnTo>
                <a:lnTo>
                  <a:pt x="9977" y="11291"/>
                </a:lnTo>
                <a:lnTo>
                  <a:pt x="10026" y="11218"/>
                </a:lnTo>
                <a:lnTo>
                  <a:pt x="10075" y="11120"/>
                </a:lnTo>
                <a:lnTo>
                  <a:pt x="10050" y="11023"/>
                </a:lnTo>
                <a:lnTo>
                  <a:pt x="10002" y="10877"/>
                </a:lnTo>
                <a:lnTo>
                  <a:pt x="9929" y="10731"/>
                </a:lnTo>
                <a:lnTo>
                  <a:pt x="9831" y="10609"/>
                </a:lnTo>
                <a:lnTo>
                  <a:pt x="9783" y="10561"/>
                </a:lnTo>
                <a:lnTo>
                  <a:pt x="9710" y="10536"/>
                </a:lnTo>
                <a:lnTo>
                  <a:pt x="9661" y="10512"/>
                </a:lnTo>
                <a:close/>
                <a:moveTo>
                  <a:pt x="15987" y="10999"/>
                </a:moveTo>
                <a:lnTo>
                  <a:pt x="15890" y="11047"/>
                </a:lnTo>
                <a:lnTo>
                  <a:pt x="15817" y="11120"/>
                </a:lnTo>
                <a:lnTo>
                  <a:pt x="15720" y="11291"/>
                </a:lnTo>
                <a:lnTo>
                  <a:pt x="15598" y="11461"/>
                </a:lnTo>
                <a:lnTo>
                  <a:pt x="15525" y="11631"/>
                </a:lnTo>
                <a:lnTo>
                  <a:pt x="15525" y="11729"/>
                </a:lnTo>
                <a:lnTo>
                  <a:pt x="15549" y="11802"/>
                </a:lnTo>
                <a:lnTo>
                  <a:pt x="15598" y="11850"/>
                </a:lnTo>
                <a:lnTo>
                  <a:pt x="15647" y="11899"/>
                </a:lnTo>
                <a:lnTo>
                  <a:pt x="15720" y="11948"/>
                </a:lnTo>
                <a:lnTo>
                  <a:pt x="15793" y="11948"/>
                </a:lnTo>
                <a:lnTo>
                  <a:pt x="15866" y="11923"/>
                </a:lnTo>
                <a:lnTo>
                  <a:pt x="15939" y="11875"/>
                </a:lnTo>
                <a:lnTo>
                  <a:pt x="16036" y="11704"/>
                </a:lnTo>
                <a:lnTo>
                  <a:pt x="16109" y="11510"/>
                </a:lnTo>
                <a:lnTo>
                  <a:pt x="16182" y="11315"/>
                </a:lnTo>
                <a:lnTo>
                  <a:pt x="16206" y="11218"/>
                </a:lnTo>
                <a:lnTo>
                  <a:pt x="16206" y="11120"/>
                </a:lnTo>
                <a:lnTo>
                  <a:pt x="16182" y="11047"/>
                </a:lnTo>
                <a:lnTo>
                  <a:pt x="16133" y="11023"/>
                </a:lnTo>
                <a:lnTo>
                  <a:pt x="16060" y="10999"/>
                </a:lnTo>
                <a:close/>
                <a:moveTo>
                  <a:pt x="1996" y="11437"/>
                </a:moveTo>
                <a:lnTo>
                  <a:pt x="1948" y="11461"/>
                </a:lnTo>
                <a:lnTo>
                  <a:pt x="1875" y="11485"/>
                </a:lnTo>
                <a:lnTo>
                  <a:pt x="1826" y="11558"/>
                </a:lnTo>
                <a:lnTo>
                  <a:pt x="1802" y="11607"/>
                </a:lnTo>
                <a:lnTo>
                  <a:pt x="1777" y="11680"/>
                </a:lnTo>
                <a:lnTo>
                  <a:pt x="1777" y="11826"/>
                </a:lnTo>
                <a:lnTo>
                  <a:pt x="1777" y="11899"/>
                </a:lnTo>
                <a:lnTo>
                  <a:pt x="1802" y="12021"/>
                </a:lnTo>
                <a:lnTo>
                  <a:pt x="1850" y="12094"/>
                </a:lnTo>
                <a:lnTo>
                  <a:pt x="1899" y="12142"/>
                </a:lnTo>
                <a:lnTo>
                  <a:pt x="1972" y="12167"/>
                </a:lnTo>
                <a:lnTo>
                  <a:pt x="2069" y="12167"/>
                </a:lnTo>
                <a:lnTo>
                  <a:pt x="2118" y="12142"/>
                </a:lnTo>
                <a:lnTo>
                  <a:pt x="2191" y="12094"/>
                </a:lnTo>
                <a:lnTo>
                  <a:pt x="2215" y="12021"/>
                </a:lnTo>
                <a:lnTo>
                  <a:pt x="2264" y="11875"/>
                </a:lnTo>
                <a:lnTo>
                  <a:pt x="2288" y="11753"/>
                </a:lnTo>
                <a:lnTo>
                  <a:pt x="2288" y="11680"/>
                </a:lnTo>
                <a:lnTo>
                  <a:pt x="2288" y="11607"/>
                </a:lnTo>
                <a:lnTo>
                  <a:pt x="2264" y="11534"/>
                </a:lnTo>
                <a:lnTo>
                  <a:pt x="2215" y="11485"/>
                </a:lnTo>
                <a:lnTo>
                  <a:pt x="2142" y="11437"/>
                </a:lnTo>
                <a:close/>
                <a:moveTo>
                  <a:pt x="10221" y="11753"/>
                </a:moveTo>
                <a:lnTo>
                  <a:pt x="10123" y="11802"/>
                </a:lnTo>
                <a:lnTo>
                  <a:pt x="10075" y="11875"/>
                </a:lnTo>
                <a:lnTo>
                  <a:pt x="10075" y="11996"/>
                </a:lnTo>
                <a:lnTo>
                  <a:pt x="10123" y="12094"/>
                </a:lnTo>
                <a:lnTo>
                  <a:pt x="10172" y="12191"/>
                </a:lnTo>
                <a:lnTo>
                  <a:pt x="10342" y="12337"/>
                </a:lnTo>
                <a:lnTo>
                  <a:pt x="10440" y="12410"/>
                </a:lnTo>
                <a:lnTo>
                  <a:pt x="10561" y="12483"/>
                </a:lnTo>
                <a:lnTo>
                  <a:pt x="10683" y="12532"/>
                </a:lnTo>
                <a:lnTo>
                  <a:pt x="10829" y="12532"/>
                </a:lnTo>
                <a:lnTo>
                  <a:pt x="10926" y="12507"/>
                </a:lnTo>
                <a:lnTo>
                  <a:pt x="10999" y="12459"/>
                </a:lnTo>
                <a:lnTo>
                  <a:pt x="11048" y="12386"/>
                </a:lnTo>
                <a:lnTo>
                  <a:pt x="11072" y="12313"/>
                </a:lnTo>
                <a:lnTo>
                  <a:pt x="11072" y="12240"/>
                </a:lnTo>
                <a:lnTo>
                  <a:pt x="11048" y="12167"/>
                </a:lnTo>
                <a:lnTo>
                  <a:pt x="10975" y="12094"/>
                </a:lnTo>
                <a:lnTo>
                  <a:pt x="10902" y="12045"/>
                </a:lnTo>
                <a:lnTo>
                  <a:pt x="10756" y="12021"/>
                </a:lnTo>
                <a:lnTo>
                  <a:pt x="10634" y="11948"/>
                </a:lnTo>
                <a:lnTo>
                  <a:pt x="10488" y="11826"/>
                </a:lnTo>
                <a:lnTo>
                  <a:pt x="10415" y="11777"/>
                </a:lnTo>
                <a:lnTo>
                  <a:pt x="10318" y="11753"/>
                </a:lnTo>
                <a:close/>
                <a:moveTo>
                  <a:pt x="15306" y="11996"/>
                </a:moveTo>
                <a:lnTo>
                  <a:pt x="15257" y="12045"/>
                </a:lnTo>
                <a:lnTo>
                  <a:pt x="15136" y="12167"/>
                </a:lnTo>
                <a:lnTo>
                  <a:pt x="15014" y="12288"/>
                </a:lnTo>
                <a:lnTo>
                  <a:pt x="14868" y="12386"/>
                </a:lnTo>
                <a:lnTo>
                  <a:pt x="14795" y="12434"/>
                </a:lnTo>
                <a:lnTo>
                  <a:pt x="14722" y="12483"/>
                </a:lnTo>
                <a:lnTo>
                  <a:pt x="14698" y="12532"/>
                </a:lnTo>
                <a:lnTo>
                  <a:pt x="14698" y="12605"/>
                </a:lnTo>
                <a:lnTo>
                  <a:pt x="14722" y="12653"/>
                </a:lnTo>
                <a:lnTo>
                  <a:pt x="14746" y="12678"/>
                </a:lnTo>
                <a:lnTo>
                  <a:pt x="14868" y="12726"/>
                </a:lnTo>
                <a:lnTo>
                  <a:pt x="14990" y="12726"/>
                </a:lnTo>
                <a:lnTo>
                  <a:pt x="15111" y="12702"/>
                </a:lnTo>
                <a:lnTo>
                  <a:pt x="15209" y="12629"/>
                </a:lnTo>
                <a:lnTo>
                  <a:pt x="15330" y="12556"/>
                </a:lnTo>
                <a:lnTo>
                  <a:pt x="15428" y="12483"/>
                </a:lnTo>
                <a:lnTo>
                  <a:pt x="15501" y="12386"/>
                </a:lnTo>
                <a:lnTo>
                  <a:pt x="15574" y="12288"/>
                </a:lnTo>
                <a:lnTo>
                  <a:pt x="15598" y="12215"/>
                </a:lnTo>
                <a:lnTo>
                  <a:pt x="15598" y="12142"/>
                </a:lnTo>
                <a:lnTo>
                  <a:pt x="15574" y="12094"/>
                </a:lnTo>
                <a:lnTo>
                  <a:pt x="15525" y="12045"/>
                </a:lnTo>
                <a:lnTo>
                  <a:pt x="15452" y="11996"/>
                </a:lnTo>
                <a:close/>
                <a:moveTo>
                  <a:pt x="14114" y="12605"/>
                </a:moveTo>
                <a:lnTo>
                  <a:pt x="14041" y="12629"/>
                </a:lnTo>
                <a:lnTo>
                  <a:pt x="13968" y="12678"/>
                </a:lnTo>
                <a:lnTo>
                  <a:pt x="13895" y="12726"/>
                </a:lnTo>
                <a:lnTo>
                  <a:pt x="13797" y="12751"/>
                </a:lnTo>
                <a:lnTo>
                  <a:pt x="13700" y="12751"/>
                </a:lnTo>
                <a:lnTo>
                  <a:pt x="13578" y="12775"/>
                </a:lnTo>
                <a:lnTo>
                  <a:pt x="13481" y="12848"/>
                </a:lnTo>
                <a:lnTo>
                  <a:pt x="13432" y="12872"/>
                </a:lnTo>
                <a:lnTo>
                  <a:pt x="13408" y="12921"/>
                </a:lnTo>
                <a:lnTo>
                  <a:pt x="13408" y="12970"/>
                </a:lnTo>
                <a:lnTo>
                  <a:pt x="13432" y="13018"/>
                </a:lnTo>
                <a:lnTo>
                  <a:pt x="13457" y="13091"/>
                </a:lnTo>
                <a:lnTo>
                  <a:pt x="13505" y="13116"/>
                </a:lnTo>
                <a:lnTo>
                  <a:pt x="13603" y="13164"/>
                </a:lnTo>
                <a:lnTo>
                  <a:pt x="13724" y="13189"/>
                </a:lnTo>
                <a:lnTo>
                  <a:pt x="13870" y="13189"/>
                </a:lnTo>
                <a:lnTo>
                  <a:pt x="14016" y="13164"/>
                </a:lnTo>
                <a:lnTo>
                  <a:pt x="14162" y="13091"/>
                </a:lnTo>
                <a:lnTo>
                  <a:pt x="14284" y="12994"/>
                </a:lnTo>
                <a:lnTo>
                  <a:pt x="14333" y="12945"/>
                </a:lnTo>
                <a:lnTo>
                  <a:pt x="14357" y="12872"/>
                </a:lnTo>
                <a:lnTo>
                  <a:pt x="14357" y="12799"/>
                </a:lnTo>
                <a:lnTo>
                  <a:pt x="14357" y="12726"/>
                </a:lnTo>
                <a:lnTo>
                  <a:pt x="14333" y="12678"/>
                </a:lnTo>
                <a:lnTo>
                  <a:pt x="14284" y="12653"/>
                </a:lnTo>
                <a:lnTo>
                  <a:pt x="14235" y="12605"/>
                </a:lnTo>
                <a:close/>
                <a:moveTo>
                  <a:pt x="6668" y="512"/>
                </a:moveTo>
                <a:lnTo>
                  <a:pt x="6887" y="755"/>
                </a:lnTo>
                <a:lnTo>
                  <a:pt x="7130" y="950"/>
                </a:lnTo>
                <a:lnTo>
                  <a:pt x="7398" y="1120"/>
                </a:lnTo>
                <a:lnTo>
                  <a:pt x="7666" y="1290"/>
                </a:lnTo>
                <a:lnTo>
                  <a:pt x="8250" y="1558"/>
                </a:lnTo>
                <a:lnTo>
                  <a:pt x="8834" y="1801"/>
                </a:lnTo>
                <a:lnTo>
                  <a:pt x="9320" y="2020"/>
                </a:lnTo>
                <a:lnTo>
                  <a:pt x="9807" y="2215"/>
                </a:lnTo>
                <a:lnTo>
                  <a:pt x="10780" y="2604"/>
                </a:lnTo>
                <a:lnTo>
                  <a:pt x="11194" y="2799"/>
                </a:lnTo>
                <a:lnTo>
                  <a:pt x="11559" y="3018"/>
                </a:lnTo>
                <a:lnTo>
                  <a:pt x="11729" y="3115"/>
                </a:lnTo>
                <a:lnTo>
                  <a:pt x="11924" y="3188"/>
                </a:lnTo>
                <a:lnTo>
                  <a:pt x="12094" y="3261"/>
                </a:lnTo>
                <a:lnTo>
                  <a:pt x="12240" y="3358"/>
                </a:lnTo>
                <a:lnTo>
                  <a:pt x="12264" y="3407"/>
                </a:lnTo>
                <a:lnTo>
                  <a:pt x="12313" y="3456"/>
                </a:lnTo>
                <a:lnTo>
                  <a:pt x="12410" y="3480"/>
                </a:lnTo>
                <a:lnTo>
                  <a:pt x="12435" y="3942"/>
                </a:lnTo>
                <a:lnTo>
                  <a:pt x="11851" y="3650"/>
                </a:lnTo>
                <a:lnTo>
                  <a:pt x="11389" y="3407"/>
                </a:lnTo>
                <a:lnTo>
                  <a:pt x="11170" y="3310"/>
                </a:lnTo>
                <a:lnTo>
                  <a:pt x="10926" y="3237"/>
                </a:lnTo>
                <a:lnTo>
                  <a:pt x="10878" y="3237"/>
                </a:lnTo>
                <a:lnTo>
                  <a:pt x="10853" y="3261"/>
                </a:lnTo>
                <a:lnTo>
                  <a:pt x="10853" y="3285"/>
                </a:lnTo>
                <a:lnTo>
                  <a:pt x="10853" y="3310"/>
                </a:lnTo>
                <a:lnTo>
                  <a:pt x="11024" y="3480"/>
                </a:lnTo>
                <a:lnTo>
                  <a:pt x="11218" y="3626"/>
                </a:lnTo>
                <a:lnTo>
                  <a:pt x="11608" y="3869"/>
                </a:lnTo>
                <a:lnTo>
                  <a:pt x="12045" y="4113"/>
                </a:lnTo>
                <a:lnTo>
                  <a:pt x="12459" y="4307"/>
                </a:lnTo>
                <a:lnTo>
                  <a:pt x="12483" y="4818"/>
                </a:lnTo>
                <a:lnTo>
                  <a:pt x="12337" y="4770"/>
                </a:lnTo>
                <a:lnTo>
                  <a:pt x="12216" y="4721"/>
                </a:lnTo>
                <a:lnTo>
                  <a:pt x="12021" y="4672"/>
                </a:lnTo>
                <a:lnTo>
                  <a:pt x="11729" y="4526"/>
                </a:lnTo>
                <a:lnTo>
                  <a:pt x="11413" y="4380"/>
                </a:lnTo>
                <a:lnTo>
                  <a:pt x="11218" y="4259"/>
                </a:lnTo>
                <a:lnTo>
                  <a:pt x="11121" y="4234"/>
                </a:lnTo>
                <a:lnTo>
                  <a:pt x="11024" y="4210"/>
                </a:lnTo>
                <a:lnTo>
                  <a:pt x="10975" y="4210"/>
                </a:lnTo>
                <a:lnTo>
                  <a:pt x="10951" y="4259"/>
                </a:lnTo>
                <a:lnTo>
                  <a:pt x="10951" y="4283"/>
                </a:lnTo>
                <a:lnTo>
                  <a:pt x="10951" y="4332"/>
                </a:lnTo>
                <a:lnTo>
                  <a:pt x="11024" y="4429"/>
                </a:lnTo>
                <a:lnTo>
                  <a:pt x="11121" y="4526"/>
                </a:lnTo>
                <a:lnTo>
                  <a:pt x="11218" y="4599"/>
                </a:lnTo>
                <a:lnTo>
                  <a:pt x="11340" y="4672"/>
                </a:lnTo>
                <a:lnTo>
                  <a:pt x="11608" y="4818"/>
                </a:lnTo>
                <a:lnTo>
                  <a:pt x="11826" y="4916"/>
                </a:lnTo>
                <a:lnTo>
                  <a:pt x="12143" y="5037"/>
                </a:lnTo>
                <a:lnTo>
                  <a:pt x="12313" y="5086"/>
                </a:lnTo>
                <a:lnTo>
                  <a:pt x="12410" y="5086"/>
                </a:lnTo>
                <a:lnTo>
                  <a:pt x="12483" y="5062"/>
                </a:lnTo>
                <a:lnTo>
                  <a:pt x="12483" y="5743"/>
                </a:lnTo>
                <a:lnTo>
                  <a:pt x="12289" y="5621"/>
                </a:lnTo>
                <a:lnTo>
                  <a:pt x="12094" y="5475"/>
                </a:lnTo>
                <a:lnTo>
                  <a:pt x="11608" y="5256"/>
                </a:lnTo>
                <a:lnTo>
                  <a:pt x="11194" y="5110"/>
                </a:lnTo>
                <a:lnTo>
                  <a:pt x="11024" y="5062"/>
                </a:lnTo>
                <a:lnTo>
                  <a:pt x="10926" y="5062"/>
                </a:lnTo>
                <a:lnTo>
                  <a:pt x="10902" y="5086"/>
                </a:lnTo>
                <a:lnTo>
                  <a:pt x="10878" y="5110"/>
                </a:lnTo>
                <a:lnTo>
                  <a:pt x="10951" y="5232"/>
                </a:lnTo>
                <a:lnTo>
                  <a:pt x="11024" y="5305"/>
                </a:lnTo>
                <a:lnTo>
                  <a:pt x="11121" y="5378"/>
                </a:lnTo>
                <a:lnTo>
                  <a:pt x="11267" y="5451"/>
                </a:lnTo>
                <a:lnTo>
                  <a:pt x="11535" y="5548"/>
                </a:lnTo>
                <a:lnTo>
                  <a:pt x="11754" y="5646"/>
                </a:lnTo>
                <a:lnTo>
                  <a:pt x="12094" y="5792"/>
                </a:lnTo>
                <a:lnTo>
                  <a:pt x="12240" y="5889"/>
                </a:lnTo>
                <a:lnTo>
                  <a:pt x="12386" y="6011"/>
                </a:lnTo>
                <a:lnTo>
                  <a:pt x="12483" y="6108"/>
                </a:lnTo>
                <a:lnTo>
                  <a:pt x="12483" y="6254"/>
                </a:lnTo>
                <a:lnTo>
                  <a:pt x="12337" y="6157"/>
                </a:lnTo>
                <a:lnTo>
                  <a:pt x="12191" y="6084"/>
                </a:lnTo>
                <a:lnTo>
                  <a:pt x="11899" y="5938"/>
                </a:lnTo>
                <a:lnTo>
                  <a:pt x="11705" y="5816"/>
                </a:lnTo>
                <a:lnTo>
                  <a:pt x="11510" y="5743"/>
                </a:lnTo>
                <a:lnTo>
                  <a:pt x="11291" y="5670"/>
                </a:lnTo>
                <a:lnTo>
                  <a:pt x="11194" y="5670"/>
                </a:lnTo>
                <a:lnTo>
                  <a:pt x="11097" y="5694"/>
                </a:lnTo>
                <a:lnTo>
                  <a:pt x="11072" y="5694"/>
                </a:lnTo>
                <a:lnTo>
                  <a:pt x="11072" y="5719"/>
                </a:lnTo>
                <a:lnTo>
                  <a:pt x="11145" y="5816"/>
                </a:lnTo>
                <a:lnTo>
                  <a:pt x="11218" y="5889"/>
                </a:lnTo>
                <a:lnTo>
                  <a:pt x="11413" y="6035"/>
                </a:lnTo>
                <a:lnTo>
                  <a:pt x="11826" y="6254"/>
                </a:lnTo>
                <a:lnTo>
                  <a:pt x="12143" y="6449"/>
                </a:lnTo>
                <a:lnTo>
                  <a:pt x="12289" y="6522"/>
                </a:lnTo>
                <a:lnTo>
                  <a:pt x="12459" y="6570"/>
                </a:lnTo>
                <a:lnTo>
                  <a:pt x="12459" y="6838"/>
                </a:lnTo>
                <a:lnTo>
                  <a:pt x="12459" y="6862"/>
                </a:lnTo>
                <a:lnTo>
                  <a:pt x="12337" y="6765"/>
                </a:lnTo>
                <a:lnTo>
                  <a:pt x="12216" y="6668"/>
                </a:lnTo>
                <a:lnTo>
                  <a:pt x="12094" y="6619"/>
                </a:lnTo>
                <a:lnTo>
                  <a:pt x="11924" y="6546"/>
                </a:lnTo>
                <a:lnTo>
                  <a:pt x="11729" y="6473"/>
                </a:lnTo>
                <a:lnTo>
                  <a:pt x="11486" y="6424"/>
                </a:lnTo>
                <a:lnTo>
                  <a:pt x="11267" y="6376"/>
                </a:lnTo>
                <a:lnTo>
                  <a:pt x="11072" y="6303"/>
                </a:lnTo>
                <a:lnTo>
                  <a:pt x="11048" y="6303"/>
                </a:lnTo>
                <a:lnTo>
                  <a:pt x="11048" y="6327"/>
                </a:lnTo>
                <a:lnTo>
                  <a:pt x="11145" y="6449"/>
                </a:lnTo>
                <a:lnTo>
                  <a:pt x="11267" y="6546"/>
                </a:lnTo>
                <a:lnTo>
                  <a:pt x="11389" y="6619"/>
                </a:lnTo>
                <a:lnTo>
                  <a:pt x="11535" y="6692"/>
                </a:lnTo>
                <a:lnTo>
                  <a:pt x="11948" y="6862"/>
                </a:lnTo>
                <a:lnTo>
                  <a:pt x="12143" y="6960"/>
                </a:lnTo>
                <a:lnTo>
                  <a:pt x="12216" y="7033"/>
                </a:lnTo>
                <a:lnTo>
                  <a:pt x="12289" y="7106"/>
                </a:lnTo>
                <a:lnTo>
                  <a:pt x="12362" y="7179"/>
                </a:lnTo>
                <a:lnTo>
                  <a:pt x="12459" y="7179"/>
                </a:lnTo>
                <a:lnTo>
                  <a:pt x="12459" y="7592"/>
                </a:lnTo>
                <a:lnTo>
                  <a:pt x="12264" y="7495"/>
                </a:lnTo>
                <a:lnTo>
                  <a:pt x="12070" y="7422"/>
                </a:lnTo>
                <a:lnTo>
                  <a:pt x="11802" y="7349"/>
                </a:lnTo>
                <a:lnTo>
                  <a:pt x="11389" y="7106"/>
                </a:lnTo>
                <a:lnTo>
                  <a:pt x="11121" y="7008"/>
                </a:lnTo>
                <a:lnTo>
                  <a:pt x="11024" y="6984"/>
                </a:lnTo>
                <a:lnTo>
                  <a:pt x="10999" y="6984"/>
                </a:lnTo>
                <a:lnTo>
                  <a:pt x="10975" y="7008"/>
                </a:lnTo>
                <a:lnTo>
                  <a:pt x="10975" y="7057"/>
                </a:lnTo>
                <a:lnTo>
                  <a:pt x="10975" y="7106"/>
                </a:lnTo>
                <a:lnTo>
                  <a:pt x="10999" y="7227"/>
                </a:lnTo>
                <a:lnTo>
                  <a:pt x="11097" y="7325"/>
                </a:lnTo>
                <a:lnTo>
                  <a:pt x="11194" y="7398"/>
                </a:lnTo>
                <a:lnTo>
                  <a:pt x="11437" y="7544"/>
                </a:lnTo>
                <a:lnTo>
                  <a:pt x="11632" y="7641"/>
                </a:lnTo>
                <a:lnTo>
                  <a:pt x="11997" y="7836"/>
                </a:lnTo>
                <a:lnTo>
                  <a:pt x="12240" y="7909"/>
                </a:lnTo>
                <a:lnTo>
                  <a:pt x="12362" y="7933"/>
                </a:lnTo>
                <a:lnTo>
                  <a:pt x="12459" y="7957"/>
                </a:lnTo>
                <a:lnTo>
                  <a:pt x="12459" y="8298"/>
                </a:lnTo>
                <a:lnTo>
                  <a:pt x="12216" y="8176"/>
                </a:lnTo>
                <a:lnTo>
                  <a:pt x="11972" y="8055"/>
                </a:lnTo>
                <a:lnTo>
                  <a:pt x="11754" y="7909"/>
                </a:lnTo>
                <a:lnTo>
                  <a:pt x="11535" y="7738"/>
                </a:lnTo>
                <a:lnTo>
                  <a:pt x="11413" y="7665"/>
                </a:lnTo>
                <a:lnTo>
                  <a:pt x="11291" y="7617"/>
                </a:lnTo>
                <a:lnTo>
                  <a:pt x="11170" y="7592"/>
                </a:lnTo>
                <a:lnTo>
                  <a:pt x="11048" y="7568"/>
                </a:lnTo>
                <a:lnTo>
                  <a:pt x="11048" y="7592"/>
                </a:lnTo>
                <a:lnTo>
                  <a:pt x="11024" y="7617"/>
                </a:lnTo>
                <a:lnTo>
                  <a:pt x="11072" y="7714"/>
                </a:lnTo>
                <a:lnTo>
                  <a:pt x="11145" y="7836"/>
                </a:lnTo>
                <a:lnTo>
                  <a:pt x="11243" y="7933"/>
                </a:lnTo>
                <a:lnTo>
                  <a:pt x="11364" y="8006"/>
                </a:lnTo>
                <a:lnTo>
                  <a:pt x="11583" y="8176"/>
                </a:lnTo>
                <a:lnTo>
                  <a:pt x="11802" y="8322"/>
                </a:lnTo>
                <a:lnTo>
                  <a:pt x="12118" y="8493"/>
                </a:lnTo>
                <a:lnTo>
                  <a:pt x="12289" y="8590"/>
                </a:lnTo>
                <a:lnTo>
                  <a:pt x="12459" y="8663"/>
                </a:lnTo>
                <a:lnTo>
                  <a:pt x="12483" y="9101"/>
                </a:lnTo>
                <a:lnTo>
                  <a:pt x="12435" y="9028"/>
                </a:lnTo>
                <a:lnTo>
                  <a:pt x="12386" y="8979"/>
                </a:lnTo>
                <a:lnTo>
                  <a:pt x="12216" y="8882"/>
                </a:lnTo>
                <a:lnTo>
                  <a:pt x="11899" y="8736"/>
                </a:lnTo>
                <a:lnTo>
                  <a:pt x="11559" y="8517"/>
                </a:lnTo>
                <a:lnTo>
                  <a:pt x="11364" y="8420"/>
                </a:lnTo>
                <a:lnTo>
                  <a:pt x="11291" y="8395"/>
                </a:lnTo>
                <a:lnTo>
                  <a:pt x="11194" y="8371"/>
                </a:lnTo>
                <a:lnTo>
                  <a:pt x="11170" y="8371"/>
                </a:lnTo>
                <a:lnTo>
                  <a:pt x="11170" y="8395"/>
                </a:lnTo>
                <a:lnTo>
                  <a:pt x="11194" y="8493"/>
                </a:lnTo>
                <a:lnTo>
                  <a:pt x="11218" y="8566"/>
                </a:lnTo>
                <a:lnTo>
                  <a:pt x="11364" y="8712"/>
                </a:lnTo>
                <a:lnTo>
                  <a:pt x="11535" y="8858"/>
                </a:lnTo>
                <a:lnTo>
                  <a:pt x="11681" y="8955"/>
                </a:lnTo>
                <a:lnTo>
                  <a:pt x="11851" y="9052"/>
                </a:lnTo>
                <a:lnTo>
                  <a:pt x="12070" y="9174"/>
                </a:lnTo>
                <a:lnTo>
                  <a:pt x="12167" y="9223"/>
                </a:lnTo>
                <a:lnTo>
                  <a:pt x="12264" y="9247"/>
                </a:lnTo>
                <a:lnTo>
                  <a:pt x="12362" y="9247"/>
                </a:lnTo>
                <a:lnTo>
                  <a:pt x="12459" y="9223"/>
                </a:lnTo>
                <a:lnTo>
                  <a:pt x="12483" y="9198"/>
                </a:lnTo>
                <a:lnTo>
                  <a:pt x="12508" y="10025"/>
                </a:lnTo>
                <a:lnTo>
                  <a:pt x="12386" y="9879"/>
                </a:lnTo>
                <a:lnTo>
                  <a:pt x="12240" y="9758"/>
                </a:lnTo>
                <a:lnTo>
                  <a:pt x="11924" y="9515"/>
                </a:lnTo>
                <a:lnTo>
                  <a:pt x="11608" y="9296"/>
                </a:lnTo>
                <a:lnTo>
                  <a:pt x="11267" y="9101"/>
                </a:lnTo>
                <a:lnTo>
                  <a:pt x="11243" y="9077"/>
                </a:lnTo>
                <a:lnTo>
                  <a:pt x="11218" y="9101"/>
                </a:lnTo>
                <a:lnTo>
                  <a:pt x="11218" y="9125"/>
                </a:lnTo>
                <a:lnTo>
                  <a:pt x="11218" y="9150"/>
                </a:lnTo>
                <a:lnTo>
                  <a:pt x="11340" y="9296"/>
                </a:lnTo>
                <a:lnTo>
                  <a:pt x="11462" y="9466"/>
                </a:lnTo>
                <a:lnTo>
                  <a:pt x="11608" y="9612"/>
                </a:lnTo>
                <a:lnTo>
                  <a:pt x="11754" y="9733"/>
                </a:lnTo>
                <a:lnTo>
                  <a:pt x="11924" y="9855"/>
                </a:lnTo>
                <a:lnTo>
                  <a:pt x="12094" y="9952"/>
                </a:lnTo>
                <a:lnTo>
                  <a:pt x="12289" y="10050"/>
                </a:lnTo>
                <a:lnTo>
                  <a:pt x="12459" y="10098"/>
                </a:lnTo>
                <a:lnTo>
                  <a:pt x="12508" y="10098"/>
                </a:lnTo>
                <a:lnTo>
                  <a:pt x="12508" y="10488"/>
                </a:lnTo>
                <a:lnTo>
                  <a:pt x="12289" y="10317"/>
                </a:lnTo>
                <a:lnTo>
                  <a:pt x="11802" y="10001"/>
                </a:lnTo>
                <a:lnTo>
                  <a:pt x="11608" y="9855"/>
                </a:lnTo>
                <a:lnTo>
                  <a:pt x="11486" y="9782"/>
                </a:lnTo>
                <a:lnTo>
                  <a:pt x="11389" y="9733"/>
                </a:lnTo>
                <a:lnTo>
                  <a:pt x="11364" y="9758"/>
                </a:lnTo>
                <a:lnTo>
                  <a:pt x="11364" y="9855"/>
                </a:lnTo>
                <a:lnTo>
                  <a:pt x="11389" y="9952"/>
                </a:lnTo>
                <a:lnTo>
                  <a:pt x="11437" y="10050"/>
                </a:lnTo>
                <a:lnTo>
                  <a:pt x="11510" y="10147"/>
                </a:lnTo>
                <a:lnTo>
                  <a:pt x="11681" y="10317"/>
                </a:lnTo>
                <a:lnTo>
                  <a:pt x="11851" y="10439"/>
                </a:lnTo>
                <a:lnTo>
                  <a:pt x="12094" y="10585"/>
                </a:lnTo>
                <a:lnTo>
                  <a:pt x="12313" y="10780"/>
                </a:lnTo>
                <a:lnTo>
                  <a:pt x="12410" y="10877"/>
                </a:lnTo>
                <a:lnTo>
                  <a:pt x="12508" y="10999"/>
                </a:lnTo>
                <a:lnTo>
                  <a:pt x="12483" y="11291"/>
                </a:lnTo>
                <a:lnTo>
                  <a:pt x="11875" y="10901"/>
                </a:lnTo>
                <a:lnTo>
                  <a:pt x="11705" y="10780"/>
                </a:lnTo>
                <a:lnTo>
                  <a:pt x="11535" y="10658"/>
                </a:lnTo>
                <a:lnTo>
                  <a:pt x="11462" y="10609"/>
                </a:lnTo>
                <a:lnTo>
                  <a:pt x="11364" y="10585"/>
                </a:lnTo>
                <a:lnTo>
                  <a:pt x="11267" y="10561"/>
                </a:lnTo>
                <a:lnTo>
                  <a:pt x="11145" y="10585"/>
                </a:lnTo>
                <a:lnTo>
                  <a:pt x="11121" y="10609"/>
                </a:lnTo>
                <a:lnTo>
                  <a:pt x="11145" y="10634"/>
                </a:lnTo>
                <a:lnTo>
                  <a:pt x="11291" y="10780"/>
                </a:lnTo>
                <a:lnTo>
                  <a:pt x="11413" y="10926"/>
                </a:lnTo>
                <a:lnTo>
                  <a:pt x="11535" y="11072"/>
                </a:lnTo>
                <a:lnTo>
                  <a:pt x="11705" y="11218"/>
                </a:lnTo>
                <a:lnTo>
                  <a:pt x="12070" y="11485"/>
                </a:lnTo>
                <a:lnTo>
                  <a:pt x="12483" y="11729"/>
                </a:lnTo>
                <a:lnTo>
                  <a:pt x="12459" y="12094"/>
                </a:lnTo>
                <a:lnTo>
                  <a:pt x="12191" y="11923"/>
                </a:lnTo>
                <a:lnTo>
                  <a:pt x="11948" y="11777"/>
                </a:lnTo>
                <a:lnTo>
                  <a:pt x="11559" y="11558"/>
                </a:lnTo>
                <a:lnTo>
                  <a:pt x="11170" y="11388"/>
                </a:lnTo>
                <a:lnTo>
                  <a:pt x="11145" y="11388"/>
                </a:lnTo>
                <a:lnTo>
                  <a:pt x="11145" y="11485"/>
                </a:lnTo>
                <a:lnTo>
                  <a:pt x="11170" y="11558"/>
                </a:lnTo>
                <a:lnTo>
                  <a:pt x="11243" y="11704"/>
                </a:lnTo>
                <a:lnTo>
                  <a:pt x="11364" y="11850"/>
                </a:lnTo>
                <a:lnTo>
                  <a:pt x="11510" y="11948"/>
                </a:lnTo>
                <a:lnTo>
                  <a:pt x="11754" y="12118"/>
                </a:lnTo>
                <a:lnTo>
                  <a:pt x="12021" y="12288"/>
                </a:lnTo>
                <a:lnTo>
                  <a:pt x="12216" y="12434"/>
                </a:lnTo>
                <a:lnTo>
                  <a:pt x="12435" y="12556"/>
                </a:lnTo>
                <a:lnTo>
                  <a:pt x="12435" y="12799"/>
                </a:lnTo>
                <a:lnTo>
                  <a:pt x="12337" y="12824"/>
                </a:lnTo>
                <a:lnTo>
                  <a:pt x="12264" y="12848"/>
                </a:lnTo>
                <a:lnTo>
                  <a:pt x="12143" y="12775"/>
                </a:lnTo>
                <a:lnTo>
                  <a:pt x="11972" y="12629"/>
                </a:lnTo>
                <a:lnTo>
                  <a:pt x="11802" y="12507"/>
                </a:lnTo>
                <a:lnTo>
                  <a:pt x="11632" y="12361"/>
                </a:lnTo>
                <a:lnTo>
                  <a:pt x="11462" y="12240"/>
                </a:lnTo>
                <a:lnTo>
                  <a:pt x="11413" y="12240"/>
                </a:lnTo>
                <a:lnTo>
                  <a:pt x="11413" y="12288"/>
                </a:lnTo>
                <a:lnTo>
                  <a:pt x="11413" y="12361"/>
                </a:lnTo>
                <a:lnTo>
                  <a:pt x="11413" y="12434"/>
                </a:lnTo>
                <a:lnTo>
                  <a:pt x="11486" y="12605"/>
                </a:lnTo>
                <a:lnTo>
                  <a:pt x="11389" y="12605"/>
                </a:lnTo>
                <a:lnTo>
                  <a:pt x="11267" y="12653"/>
                </a:lnTo>
                <a:lnTo>
                  <a:pt x="11243" y="12678"/>
                </a:lnTo>
                <a:lnTo>
                  <a:pt x="11218" y="12726"/>
                </a:lnTo>
                <a:lnTo>
                  <a:pt x="11218" y="12775"/>
                </a:lnTo>
                <a:lnTo>
                  <a:pt x="11218" y="12848"/>
                </a:lnTo>
                <a:lnTo>
                  <a:pt x="11291" y="12921"/>
                </a:lnTo>
                <a:lnTo>
                  <a:pt x="11364" y="12994"/>
                </a:lnTo>
                <a:lnTo>
                  <a:pt x="11486" y="13043"/>
                </a:lnTo>
                <a:lnTo>
                  <a:pt x="11583" y="13091"/>
                </a:lnTo>
                <a:lnTo>
                  <a:pt x="11705" y="13140"/>
                </a:lnTo>
                <a:lnTo>
                  <a:pt x="11802" y="13140"/>
                </a:lnTo>
                <a:lnTo>
                  <a:pt x="11924" y="13116"/>
                </a:lnTo>
                <a:lnTo>
                  <a:pt x="12021" y="13067"/>
                </a:lnTo>
                <a:lnTo>
                  <a:pt x="12240" y="13189"/>
                </a:lnTo>
                <a:lnTo>
                  <a:pt x="12410" y="13335"/>
                </a:lnTo>
                <a:lnTo>
                  <a:pt x="12386" y="13602"/>
                </a:lnTo>
                <a:lnTo>
                  <a:pt x="11802" y="13286"/>
                </a:lnTo>
                <a:lnTo>
                  <a:pt x="11510" y="13140"/>
                </a:lnTo>
                <a:lnTo>
                  <a:pt x="11194" y="13018"/>
                </a:lnTo>
                <a:lnTo>
                  <a:pt x="11170" y="13018"/>
                </a:lnTo>
                <a:lnTo>
                  <a:pt x="11145" y="13116"/>
                </a:lnTo>
                <a:lnTo>
                  <a:pt x="11170" y="13213"/>
                </a:lnTo>
                <a:lnTo>
                  <a:pt x="11218" y="13286"/>
                </a:lnTo>
                <a:lnTo>
                  <a:pt x="11291" y="13359"/>
                </a:lnTo>
                <a:lnTo>
                  <a:pt x="11437" y="13456"/>
                </a:lnTo>
                <a:lnTo>
                  <a:pt x="11608" y="13529"/>
                </a:lnTo>
                <a:lnTo>
                  <a:pt x="11802" y="13651"/>
                </a:lnTo>
                <a:lnTo>
                  <a:pt x="11997" y="13773"/>
                </a:lnTo>
                <a:lnTo>
                  <a:pt x="12191" y="13894"/>
                </a:lnTo>
                <a:lnTo>
                  <a:pt x="12386" y="14016"/>
                </a:lnTo>
                <a:lnTo>
                  <a:pt x="12386" y="14332"/>
                </a:lnTo>
                <a:lnTo>
                  <a:pt x="11851" y="13943"/>
                </a:lnTo>
                <a:lnTo>
                  <a:pt x="11705" y="13846"/>
                </a:lnTo>
                <a:lnTo>
                  <a:pt x="11510" y="13724"/>
                </a:lnTo>
                <a:lnTo>
                  <a:pt x="11413" y="13700"/>
                </a:lnTo>
                <a:lnTo>
                  <a:pt x="11316" y="13675"/>
                </a:lnTo>
                <a:lnTo>
                  <a:pt x="11218" y="13675"/>
                </a:lnTo>
                <a:lnTo>
                  <a:pt x="11121" y="13700"/>
                </a:lnTo>
                <a:lnTo>
                  <a:pt x="11121" y="13724"/>
                </a:lnTo>
                <a:lnTo>
                  <a:pt x="11121" y="13748"/>
                </a:lnTo>
                <a:lnTo>
                  <a:pt x="11145" y="13821"/>
                </a:lnTo>
                <a:lnTo>
                  <a:pt x="11218" y="13919"/>
                </a:lnTo>
                <a:lnTo>
                  <a:pt x="11364" y="14040"/>
                </a:lnTo>
                <a:lnTo>
                  <a:pt x="11729" y="14284"/>
                </a:lnTo>
                <a:lnTo>
                  <a:pt x="12045" y="14551"/>
                </a:lnTo>
                <a:lnTo>
                  <a:pt x="12191" y="14673"/>
                </a:lnTo>
                <a:lnTo>
                  <a:pt x="12386" y="14795"/>
                </a:lnTo>
                <a:lnTo>
                  <a:pt x="12386" y="15281"/>
                </a:lnTo>
                <a:lnTo>
                  <a:pt x="12289" y="15184"/>
                </a:lnTo>
                <a:lnTo>
                  <a:pt x="12167" y="15087"/>
                </a:lnTo>
                <a:lnTo>
                  <a:pt x="12021" y="14916"/>
                </a:lnTo>
                <a:lnTo>
                  <a:pt x="11851" y="14746"/>
                </a:lnTo>
                <a:lnTo>
                  <a:pt x="11656" y="14600"/>
                </a:lnTo>
                <a:lnTo>
                  <a:pt x="11413" y="14503"/>
                </a:lnTo>
                <a:lnTo>
                  <a:pt x="11170" y="14430"/>
                </a:lnTo>
                <a:lnTo>
                  <a:pt x="10926" y="14430"/>
                </a:lnTo>
                <a:lnTo>
                  <a:pt x="10902" y="14454"/>
                </a:lnTo>
                <a:lnTo>
                  <a:pt x="10902" y="14478"/>
                </a:lnTo>
                <a:lnTo>
                  <a:pt x="10975" y="14551"/>
                </a:lnTo>
                <a:lnTo>
                  <a:pt x="11024" y="14600"/>
                </a:lnTo>
                <a:lnTo>
                  <a:pt x="11194" y="14697"/>
                </a:lnTo>
                <a:lnTo>
                  <a:pt x="11462" y="14892"/>
                </a:lnTo>
                <a:lnTo>
                  <a:pt x="11608" y="14989"/>
                </a:lnTo>
                <a:lnTo>
                  <a:pt x="11729" y="15111"/>
                </a:lnTo>
                <a:lnTo>
                  <a:pt x="11875" y="15281"/>
                </a:lnTo>
                <a:lnTo>
                  <a:pt x="12021" y="15452"/>
                </a:lnTo>
                <a:lnTo>
                  <a:pt x="12118" y="15525"/>
                </a:lnTo>
                <a:lnTo>
                  <a:pt x="12191" y="15573"/>
                </a:lnTo>
                <a:lnTo>
                  <a:pt x="12313" y="15622"/>
                </a:lnTo>
                <a:lnTo>
                  <a:pt x="12410" y="15646"/>
                </a:lnTo>
                <a:lnTo>
                  <a:pt x="12435" y="16133"/>
                </a:lnTo>
                <a:lnTo>
                  <a:pt x="12386" y="16133"/>
                </a:lnTo>
                <a:lnTo>
                  <a:pt x="12362" y="16084"/>
                </a:lnTo>
                <a:lnTo>
                  <a:pt x="12240" y="15963"/>
                </a:lnTo>
                <a:lnTo>
                  <a:pt x="12070" y="15841"/>
                </a:lnTo>
                <a:lnTo>
                  <a:pt x="11754" y="15622"/>
                </a:lnTo>
                <a:lnTo>
                  <a:pt x="11413" y="15354"/>
                </a:lnTo>
                <a:lnTo>
                  <a:pt x="11243" y="15233"/>
                </a:lnTo>
                <a:lnTo>
                  <a:pt x="11072" y="15160"/>
                </a:lnTo>
                <a:lnTo>
                  <a:pt x="11048" y="15160"/>
                </a:lnTo>
                <a:lnTo>
                  <a:pt x="11024" y="15184"/>
                </a:lnTo>
                <a:lnTo>
                  <a:pt x="11048" y="15281"/>
                </a:lnTo>
                <a:lnTo>
                  <a:pt x="11072" y="15354"/>
                </a:lnTo>
                <a:lnTo>
                  <a:pt x="11170" y="15500"/>
                </a:lnTo>
                <a:lnTo>
                  <a:pt x="11291" y="15622"/>
                </a:lnTo>
                <a:lnTo>
                  <a:pt x="11437" y="15744"/>
                </a:lnTo>
                <a:lnTo>
                  <a:pt x="11218" y="15646"/>
                </a:lnTo>
                <a:lnTo>
                  <a:pt x="9564" y="14916"/>
                </a:lnTo>
                <a:lnTo>
                  <a:pt x="8055" y="14259"/>
                </a:lnTo>
                <a:lnTo>
                  <a:pt x="7301" y="13894"/>
                </a:lnTo>
                <a:lnTo>
                  <a:pt x="7130" y="13797"/>
                </a:lnTo>
                <a:lnTo>
                  <a:pt x="6863" y="13675"/>
                </a:lnTo>
                <a:lnTo>
                  <a:pt x="6863" y="13602"/>
                </a:lnTo>
                <a:lnTo>
                  <a:pt x="6814" y="12775"/>
                </a:lnTo>
                <a:lnTo>
                  <a:pt x="6765" y="11972"/>
                </a:lnTo>
                <a:lnTo>
                  <a:pt x="6692" y="11145"/>
                </a:lnTo>
                <a:lnTo>
                  <a:pt x="6668" y="10317"/>
                </a:lnTo>
                <a:lnTo>
                  <a:pt x="6668" y="9393"/>
                </a:lnTo>
                <a:lnTo>
                  <a:pt x="6692" y="8493"/>
                </a:lnTo>
                <a:lnTo>
                  <a:pt x="6717" y="7568"/>
                </a:lnTo>
                <a:lnTo>
                  <a:pt x="6717" y="6643"/>
                </a:lnTo>
                <a:lnTo>
                  <a:pt x="6717" y="5889"/>
                </a:lnTo>
                <a:lnTo>
                  <a:pt x="6863" y="5913"/>
                </a:lnTo>
                <a:lnTo>
                  <a:pt x="6936" y="5938"/>
                </a:lnTo>
                <a:lnTo>
                  <a:pt x="7033" y="5962"/>
                </a:lnTo>
                <a:lnTo>
                  <a:pt x="7130" y="5938"/>
                </a:lnTo>
                <a:lnTo>
                  <a:pt x="7228" y="5865"/>
                </a:lnTo>
                <a:lnTo>
                  <a:pt x="7252" y="5816"/>
                </a:lnTo>
                <a:lnTo>
                  <a:pt x="7276" y="5767"/>
                </a:lnTo>
                <a:lnTo>
                  <a:pt x="7276" y="5670"/>
                </a:lnTo>
                <a:lnTo>
                  <a:pt x="7252" y="5573"/>
                </a:lnTo>
                <a:lnTo>
                  <a:pt x="7179" y="5500"/>
                </a:lnTo>
                <a:lnTo>
                  <a:pt x="7082" y="5451"/>
                </a:lnTo>
                <a:lnTo>
                  <a:pt x="7033" y="5427"/>
                </a:lnTo>
                <a:lnTo>
                  <a:pt x="6960" y="5402"/>
                </a:lnTo>
                <a:lnTo>
                  <a:pt x="6887" y="5427"/>
                </a:lnTo>
                <a:lnTo>
                  <a:pt x="6814" y="5451"/>
                </a:lnTo>
                <a:lnTo>
                  <a:pt x="6790" y="5451"/>
                </a:lnTo>
                <a:lnTo>
                  <a:pt x="6692" y="5500"/>
                </a:lnTo>
                <a:lnTo>
                  <a:pt x="6644" y="3018"/>
                </a:lnTo>
                <a:lnTo>
                  <a:pt x="6644" y="1752"/>
                </a:lnTo>
                <a:lnTo>
                  <a:pt x="6668" y="512"/>
                </a:lnTo>
                <a:close/>
                <a:moveTo>
                  <a:pt x="6206" y="585"/>
                </a:moveTo>
                <a:lnTo>
                  <a:pt x="6181" y="852"/>
                </a:lnTo>
                <a:lnTo>
                  <a:pt x="6181" y="1096"/>
                </a:lnTo>
                <a:lnTo>
                  <a:pt x="6181" y="1874"/>
                </a:lnTo>
                <a:lnTo>
                  <a:pt x="6181" y="2653"/>
                </a:lnTo>
                <a:lnTo>
                  <a:pt x="6181" y="3602"/>
                </a:lnTo>
                <a:lnTo>
                  <a:pt x="6181" y="4551"/>
                </a:lnTo>
                <a:lnTo>
                  <a:pt x="6230" y="6449"/>
                </a:lnTo>
                <a:lnTo>
                  <a:pt x="6230" y="7373"/>
                </a:lnTo>
                <a:lnTo>
                  <a:pt x="6206" y="8298"/>
                </a:lnTo>
                <a:lnTo>
                  <a:pt x="6181" y="9198"/>
                </a:lnTo>
                <a:lnTo>
                  <a:pt x="6133" y="10123"/>
                </a:lnTo>
                <a:lnTo>
                  <a:pt x="6157" y="10926"/>
                </a:lnTo>
                <a:lnTo>
                  <a:pt x="6206" y="11729"/>
                </a:lnTo>
                <a:lnTo>
                  <a:pt x="6254" y="12532"/>
                </a:lnTo>
                <a:lnTo>
                  <a:pt x="6279" y="13335"/>
                </a:lnTo>
                <a:lnTo>
                  <a:pt x="6206" y="13359"/>
                </a:lnTo>
                <a:lnTo>
                  <a:pt x="5451" y="13748"/>
                </a:lnTo>
                <a:lnTo>
                  <a:pt x="4721" y="14186"/>
                </a:lnTo>
                <a:lnTo>
                  <a:pt x="3262" y="15087"/>
                </a:lnTo>
                <a:lnTo>
                  <a:pt x="2897" y="15281"/>
                </a:lnTo>
                <a:lnTo>
                  <a:pt x="2532" y="15476"/>
                </a:lnTo>
                <a:lnTo>
                  <a:pt x="2142" y="15671"/>
                </a:lnTo>
                <a:lnTo>
                  <a:pt x="1753" y="15841"/>
                </a:lnTo>
                <a:lnTo>
                  <a:pt x="950" y="16133"/>
                </a:lnTo>
                <a:lnTo>
                  <a:pt x="634" y="16255"/>
                </a:lnTo>
                <a:lnTo>
                  <a:pt x="634" y="16279"/>
                </a:lnTo>
                <a:lnTo>
                  <a:pt x="585" y="15938"/>
                </a:lnTo>
                <a:lnTo>
                  <a:pt x="561" y="15573"/>
                </a:lnTo>
                <a:lnTo>
                  <a:pt x="536" y="15208"/>
                </a:lnTo>
                <a:lnTo>
                  <a:pt x="512" y="14868"/>
                </a:lnTo>
                <a:lnTo>
                  <a:pt x="439" y="14430"/>
                </a:lnTo>
                <a:lnTo>
                  <a:pt x="415" y="13992"/>
                </a:lnTo>
                <a:lnTo>
                  <a:pt x="415" y="13578"/>
                </a:lnTo>
                <a:lnTo>
                  <a:pt x="439" y="13140"/>
                </a:lnTo>
                <a:lnTo>
                  <a:pt x="512" y="11461"/>
                </a:lnTo>
                <a:lnTo>
                  <a:pt x="561" y="10634"/>
                </a:lnTo>
                <a:lnTo>
                  <a:pt x="585" y="9782"/>
                </a:lnTo>
                <a:lnTo>
                  <a:pt x="609" y="8225"/>
                </a:lnTo>
                <a:lnTo>
                  <a:pt x="609" y="6668"/>
                </a:lnTo>
                <a:lnTo>
                  <a:pt x="561" y="5110"/>
                </a:lnTo>
                <a:lnTo>
                  <a:pt x="536" y="4356"/>
                </a:lnTo>
                <a:lnTo>
                  <a:pt x="488" y="3577"/>
                </a:lnTo>
                <a:lnTo>
                  <a:pt x="609" y="3504"/>
                </a:lnTo>
                <a:lnTo>
                  <a:pt x="755" y="3407"/>
                </a:lnTo>
                <a:lnTo>
                  <a:pt x="1145" y="3164"/>
                </a:lnTo>
                <a:lnTo>
                  <a:pt x="1558" y="2920"/>
                </a:lnTo>
                <a:lnTo>
                  <a:pt x="2337" y="2507"/>
                </a:lnTo>
                <a:lnTo>
                  <a:pt x="3116" y="2093"/>
                </a:lnTo>
                <a:lnTo>
                  <a:pt x="3529" y="1850"/>
                </a:lnTo>
                <a:lnTo>
                  <a:pt x="3967" y="1655"/>
                </a:lnTo>
                <a:lnTo>
                  <a:pt x="4405" y="1461"/>
                </a:lnTo>
                <a:lnTo>
                  <a:pt x="4843" y="1290"/>
                </a:lnTo>
                <a:lnTo>
                  <a:pt x="5208" y="1144"/>
                </a:lnTo>
                <a:lnTo>
                  <a:pt x="5549" y="974"/>
                </a:lnTo>
                <a:lnTo>
                  <a:pt x="6206" y="585"/>
                </a:lnTo>
                <a:close/>
                <a:moveTo>
                  <a:pt x="18542" y="804"/>
                </a:moveTo>
                <a:lnTo>
                  <a:pt x="18518" y="1023"/>
                </a:lnTo>
                <a:lnTo>
                  <a:pt x="18518" y="1266"/>
                </a:lnTo>
                <a:lnTo>
                  <a:pt x="18518" y="1752"/>
                </a:lnTo>
                <a:lnTo>
                  <a:pt x="18567" y="2263"/>
                </a:lnTo>
                <a:lnTo>
                  <a:pt x="18567" y="2726"/>
                </a:lnTo>
                <a:lnTo>
                  <a:pt x="18542" y="4648"/>
                </a:lnTo>
                <a:lnTo>
                  <a:pt x="18494" y="6546"/>
                </a:lnTo>
                <a:lnTo>
                  <a:pt x="18469" y="8249"/>
                </a:lnTo>
                <a:lnTo>
                  <a:pt x="18494" y="9952"/>
                </a:lnTo>
                <a:lnTo>
                  <a:pt x="18567" y="13359"/>
                </a:lnTo>
                <a:lnTo>
                  <a:pt x="18542" y="13359"/>
                </a:lnTo>
                <a:lnTo>
                  <a:pt x="18396" y="13505"/>
                </a:lnTo>
                <a:lnTo>
                  <a:pt x="18226" y="13651"/>
                </a:lnTo>
                <a:lnTo>
                  <a:pt x="18031" y="13748"/>
                </a:lnTo>
                <a:lnTo>
                  <a:pt x="17837" y="13846"/>
                </a:lnTo>
                <a:lnTo>
                  <a:pt x="17423" y="14016"/>
                </a:lnTo>
                <a:lnTo>
                  <a:pt x="17009" y="14186"/>
                </a:lnTo>
                <a:lnTo>
                  <a:pt x="16474" y="14454"/>
                </a:lnTo>
                <a:lnTo>
                  <a:pt x="15963" y="14746"/>
                </a:lnTo>
                <a:lnTo>
                  <a:pt x="15452" y="15038"/>
                </a:lnTo>
                <a:lnTo>
                  <a:pt x="14941" y="15330"/>
                </a:lnTo>
                <a:lnTo>
                  <a:pt x="14479" y="15598"/>
                </a:lnTo>
                <a:lnTo>
                  <a:pt x="14016" y="15865"/>
                </a:lnTo>
                <a:lnTo>
                  <a:pt x="13773" y="15987"/>
                </a:lnTo>
                <a:lnTo>
                  <a:pt x="13530" y="16109"/>
                </a:lnTo>
                <a:lnTo>
                  <a:pt x="13286" y="16182"/>
                </a:lnTo>
                <a:lnTo>
                  <a:pt x="13043" y="16255"/>
                </a:lnTo>
                <a:lnTo>
                  <a:pt x="12921" y="16303"/>
                </a:lnTo>
                <a:lnTo>
                  <a:pt x="12921" y="15987"/>
                </a:lnTo>
                <a:lnTo>
                  <a:pt x="12897" y="15671"/>
                </a:lnTo>
                <a:lnTo>
                  <a:pt x="12873" y="15379"/>
                </a:lnTo>
                <a:lnTo>
                  <a:pt x="12848" y="15062"/>
                </a:lnTo>
                <a:lnTo>
                  <a:pt x="12824" y="14770"/>
                </a:lnTo>
                <a:lnTo>
                  <a:pt x="12824" y="14016"/>
                </a:lnTo>
                <a:lnTo>
                  <a:pt x="12848" y="13943"/>
                </a:lnTo>
                <a:lnTo>
                  <a:pt x="12848" y="13894"/>
                </a:lnTo>
                <a:lnTo>
                  <a:pt x="12848" y="13359"/>
                </a:lnTo>
                <a:lnTo>
                  <a:pt x="12946" y="13335"/>
                </a:lnTo>
                <a:lnTo>
                  <a:pt x="13019" y="13310"/>
                </a:lnTo>
                <a:lnTo>
                  <a:pt x="13092" y="13262"/>
                </a:lnTo>
                <a:lnTo>
                  <a:pt x="13140" y="13213"/>
                </a:lnTo>
                <a:lnTo>
                  <a:pt x="13165" y="13116"/>
                </a:lnTo>
                <a:lnTo>
                  <a:pt x="13165" y="13018"/>
                </a:lnTo>
                <a:lnTo>
                  <a:pt x="13116" y="12921"/>
                </a:lnTo>
                <a:lnTo>
                  <a:pt x="13043" y="12872"/>
                </a:lnTo>
                <a:lnTo>
                  <a:pt x="12970" y="12848"/>
                </a:lnTo>
                <a:lnTo>
                  <a:pt x="12873" y="12848"/>
                </a:lnTo>
                <a:lnTo>
                  <a:pt x="12921" y="11826"/>
                </a:lnTo>
                <a:lnTo>
                  <a:pt x="12970" y="10804"/>
                </a:lnTo>
                <a:lnTo>
                  <a:pt x="12970" y="9806"/>
                </a:lnTo>
                <a:lnTo>
                  <a:pt x="12946" y="8809"/>
                </a:lnTo>
                <a:lnTo>
                  <a:pt x="12897" y="7836"/>
                </a:lnTo>
                <a:lnTo>
                  <a:pt x="12897" y="6838"/>
                </a:lnTo>
                <a:lnTo>
                  <a:pt x="12946" y="5986"/>
                </a:lnTo>
                <a:lnTo>
                  <a:pt x="12970" y="5110"/>
                </a:lnTo>
                <a:lnTo>
                  <a:pt x="12970" y="4672"/>
                </a:lnTo>
                <a:lnTo>
                  <a:pt x="12946" y="4234"/>
                </a:lnTo>
                <a:lnTo>
                  <a:pt x="12897" y="3821"/>
                </a:lnTo>
                <a:lnTo>
                  <a:pt x="12800" y="3383"/>
                </a:lnTo>
                <a:lnTo>
                  <a:pt x="13067" y="3285"/>
                </a:lnTo>
                <a:lnTo>
                  <a:pt x="13335" y="3164"/>
                </a:lnTo>
                <a:lnTo>
                  <a:pt x="13603" y="3042"/>
                </a:lnTo>
                <a:lnTo>
                  <a:pt x="13870" y="2920"/>
                </a:lnTo>
                <a:lnTo>
                  <a:pt x="14235" y="2750"/>
                </a:lnTo>
                <a:lnTo>
                  <a:pt x="14600" y="2555"/>
                </a:lnTo>
                <a:lnTo>
                  <a:pt x="15306" y="2142"/>
                </a:lnTo>
                <a:lnTo>
                  <a:pt x="15963" y="1752"/>
                </a:lnTo>
                <a:lnTo>
                  <a:pt x="16304" y="1558"/>
                </a:lnTo>
                <a:lnTo>
                  <a:pt x="16644" y="1388"/>
                </a:lnTo>
                <a:lnTo>
                  <a:pt x="17009" y="1242"/>
                </a:lnTo>
                <a:lnTo>
                  <a:pt x="17350" y="1096"/>
                </a:lnTo>
                <a:lnTo>
                  <a:pt x="17715" y="974"/>
                </a:lnTo>
                <a:lnTo>
                  <a:pt x="18104" y="877"/>
                </a:lnTo>
                <a:lnTo>
                  <a:pt x="18153" y="877"/>
                </a:lnTo>
                <a:lnTo>
                  <a:pt x="18202" y="828"/>
                </a:lnTo>
                <a:lnTo>
                  <a:pt x="18372" y="828"/>
                </a:lnTo>
                <a:lnTo>
                  <a:pt x="18542" y="804"/>
                </a:lnTo>
                <a:close/>
                <a:moveTo>
                  <a:pt x="6279" y="1"/>
                </a:moveTo>
                <a:lnTo>
                  <a:pt x="6206" y="25"/>
                </a:lnTo>
                <a:lnTo>
                  <a:pt x="5403" y="487"/>
                </a:lnTo>
                <a:lnTo>
                  <a:pt x="4989" y="682"/>
                </a:lnTo>
                <a:lnTo>
                  <a:pt x="4551" y="852"/>
                </a:lnTo>
                <a:lnTo>
                  <a:pt x="4113" y="1023"/>
                </a:lnTo>
                <a:lnTo>
                  <a:pt x="3700" y="1217"/>
                </a:lnTo>
                <a:lnTo>
                  <a:pt x="3286" y="1436"/>
                </a:lnTo>
                <a:lnTo>
                  <a:pt x="2872" y="1679"/>
                </a:lnTo>
                <a:lnTo>
                  <a:pt x="2021" y="2117"/>
                </a:lnTo>
                <a:lnTo>
                  <a:pt x="1607" y="2361"/>
                </a:lnTo>
                <a:lnTo>
                  <a:pt x="1193" y="2604"/>
                </a:lnTo>
                <a:lnTo>
                  <a:pt x="974" y="2726"/>
                </a:lnTo>
                <a:lnTo>
                  <a:pt x="731" y="2896"/>
                </a:lnTo>
                <a:lnTo>
                  <a:pt x="488" y="3066"/>
                </a:lnTo>
                <a:lnTo>
                  <a:pt x="390" y="3188"/>
                </a:lnTo>
                <a:lnTo>
                  <a:pt x="317" y="3285"/>
                </a:lnTo>
                <a:lnTo>
                  <a:pt x="269" y="3310"/>
                </a:lnTo>
                <a:lnTo>
                  <a:pt x="220" y="3358"/>
                </a:lnTo>
                <a:lnTo>
                  <a:pt x="171" y="3480"/>
                </a:lnTo>
                <a:lnTo>
                  <a:pt x="123" y="3626"/>
                </a:lnTo>
                <a:lnTo>
                  <a:pt x="98" y="3894"/>
                </a:lnTo>
                <a:lnTo>
                  <a:pt x="98" y="4186"/>
                </a:lnTo>
                <a:lnTo>
                  <a:pt x="123" y="4453"/>
                </a:lnTo>
                <a:lnTo>
                  <a:pt x="147" y="5329"/>
                </a:lnTo>
                <a:lnTo>
                  <a:pt x="171" y="6205"/>
                </a:lnTo>
                <a:lnTo>
                  <a:pt x="171" y="8006"/>
                </a:lnTo>
                <a:lnTo>
                  <a:pt x="147" y="9782"/>
                </a:lnTo>
                <a:lnTo>
                  <a:pt x="123" y="10658"/>
                </a:lnTo>
                <a:lnTo>
                  <a:pt x="98" y="11558"/>
                </a:lnTo>
                <a:lnTo>
                  <a:pt x="1" y="13335"/>
                </a:lnTo>
                <a:lnTo>
                  <a:pt x="1" y="13700"/>
                </a:lnTo>
                <a:lnTo>
                  <a:pt x="1" y="14065"/>
                </a:lnTo>
                <a:lnTo>
                  <a:pt x="25" y="14454"/>
                </a:lnTo>
                <a:lnTo>
                  <a:pt x="50" y="14819"/>
                </a:lnTo>
                <a:lnTo>
                  <a:pt x="98" y="15233"/>
                </a:lnTo>
                <a:lnTo>
                  <a:pt x="123" y="15646"/>
                </a:lnTo>
                <a:lnTo>
                  <a:pt x="147" y="16060"/>
                </a:lnTo>
                <a:lnTo>
                  <a:pt x="171" y="16255"/>
                </a:lnTo>
                <a:lnTo>
                  <a:pt x="220" y="16474"/>
                </a:lnTo>
                <a:lnTo>
                  <a:pt x="244" y="16547"/>
                </a:lnTo>
                <a:lnTo>
                  <a:pt x="317" y="16595"/>
                </a:lnTo>
                <a:lnTo>
                  <a:pt x="390" y="16620"/>
                </a:lnTo>
                <a:lnTo>
                  <a:pt x="463" y="16620"/>
                </a:lnTo>
                <a:lnTo>
                  <a:pt x="536" y="16644"/>
                </a:lnTo>
                <a:lnTo>
                  <a:pt x="707" y="16620"/>
                </a:lnTo>
                <a:lnTo>
                  <a:pt x="877" y="16595"/>
                </a:lnTo>
                <a:lnTo>
                  <a:pt x="1218" y="16474"/>
                </a:lnTo>
                <a:lnTo>
                  <a:pt x="1850" y="16230"/>
                </a:lnTo>
                <a:lnTo>
                  <a:pt x="2240" y="16060"/>
                </a:lnTo>
                <a:lnTo>
                  <a:pt x="2605" y="15890"/>
                </a:lnTo>
                <a:lnTo>
                  <a:pt x="2970" y="15719"/>
                </a:lnTo>
                <a:lnTo>
                  <a:pt x="3310" y="15525"/>
                </a:lnTo>
                <a:lnTo>
                  <a:pt x="4064" y="15062"/>
                </a:lnTo>
                <a:lnTo>
                  <a:pt x="4819" y="14624"/>
                </a:lnTo>
                <a:lnTo>
                  <a:pt x="5549" y="14162"/>
                </a:lnTo>
                <a:lnTo>
                  <a:pt x="5938" y="13967"/>
                </a:lnTo>
                <a:lnTo>
                  <a:pt x="6327" y="13748"/>
                </a:lnTo>
                <a:lnTo>
                  <a:pt x="6400" y="13821"/>
                </a:lnTo>
                <a:lnTo>
                  <a:pt x="6473" y="13870"/>
                </a:lnTo>
                <a:lnTo>
                  <a:pt x="6546" y="13894"/>
                </a:lnTo>
                <a:lnTo>
                  <a:pt x="6644" y="13870"/>
                </a:lnTo>
                <a:lnTo>
                  <a:pt x="6741" y="13992"/>
                </a:lnTo>
                <a:lnTo>
                  <a:pt x="6863" y="14089"/>
                </a:lnTo>
                <a:lnTo>
                  <a:pt x="7130" y="14259"/>
                </a:lnTo>
                <a:lnTo>
                  <a:pt x="7422" y="14405"/>
                </a:lnTo>
                <a:lnTo>
                  <a:pt x="7690" y="14551"/>
                </a:lnTo>
                <a:lnTo>
                  <a:pt x="8517" y="14916"/>
                </a:lnTo>
                <a:lnTo>
                  <a:pt x="9345" y="15306"/>
                </a:lnTo>
                <a:lnTo>
                  <a:pt x="10878" y="16011"/>
                </a:lnTo>
                <a:lnTo>
                  <a:pt x="11656" y="16352"/>
                </a:lnTo>
                <a:lnTo>
                  <a:pt x="12435" y="16644"/>
                </a:lnTo>
                <a:lnTo>
                  <a:pt x="12459" y="16668"/>
                </a:lnTo>
                <a:lnTo>
                  <a:pt x="12508" y="16741"/>
                </a:lnTo>
                <a:lnTo>
                  <a:pt x="12581" y="16766"/>
                </a:lnTo>
                <a:lnTo>
                  <a:pt x="12678" y="16766"/>
                </a:lnTo>
                <a:lnTo>
                  <a:pt x="12751" y="16741"/>
                </a:lnTo>
                <a:lnTo>
                  <a:pt x="12800" y="16693"/>
                </a:lnTo>
                <a:lnTo>
                  <a:pt x="12897" y="16717"/>
                </a:lnTo>
                <a:lnTo>
                  <a:pt x="13019" y="16717"/>
                </a:lnTo>
                <a:lnTo>
                  <a:pt x="13286" y="16668"/>
                </a:lnTo>
                <a:lnTo>
                  <a:pt x="13530" y="16595"/>
                </a:lnTo>
                <a:lnTo>
                  <a:pt x="13724" y="16522"/>
                </a:lnTo>
                <a:lnTo>
                  <a:pt x="14211" y="16279"/>
                </a:lnTo>
                <a:lnTo>
                  <a:pt x="14698" y="16036"/>
                </a:lnTo>
                <a:lnTo>
                  <a:pt x="15647" y="15500"/>
                </a:lnTo>
                <a:lnTo>
                  <a:pt x="16596" y="14965"/>
                </a:lnTo>
                <a:lnTo>
                  <a:pt x="17058" y="14697"/>
                </a:lnTo>
                <a:lnTo>
                  <a:pt x="17545" y="14478"/>
                </a:lnTo>
                <a:lnTo>
                  <a:pt x="17885" y="14332"/>
                </a:lnTo>
                <a:lnTo>
                  <a:pt x="18226" y="14186"/>
                </a:lnTo>
                <a:lnTo>
                  <a:pt x="18542" y="14016"/>
                </a:lnTo>
                <a:lnTo>
                  <a:pt x="18688" y="13894"/>
                </a:lnTo>
                <a:lnTo>
                  <a:pt x="18834" y="13773"/>
                </a:lnTo>
                <a:lnTo>
                  <a:pt x="18883" y="13748"/>
                </a:lnTo>
                <a:lnTo>
                  <a:pt x="18932" y="13724"/>
                </a:lnTo>
                <a:lnTo>
                  <a:pt x="18980" y="13651"/>
                </a:lnTo>
                <a:lnTo>
                  <a:pt x="18980" y="13578"/>
                </a:lnTo>
                <a:lnTo>
                  <a:pt x="18980" y="12726"/>
                </a:lnTo>
                <a:lnTo>
                  <a:pt x="18956" y="11875"/>
                </a:lnTo>
                <a:lnTo>
                  <a:pt x="18883" y="10171"/>
                </a:lnTo>
                <a:lnTo>
                  <a:pt x="18859" y="9271"/>
                </a:lnTo>
                <a:lnTo>
                  <a:pt x="18859" y="8347"/>
                </a:lnTo>
                <a:lnTo>
                  <a:pt x="18883" y="6546"/>
                </a:lnTo>
                <a:lnTo>
                  <a:pt x="18932" y="4648"/>
                </a:lnTo>
                <a:lnTo>
                  <a:pt x="18956" y="2726"/>
                </a:lnTo>
                <a:lnTo>
                  <a:pt x="18980" y="2215"/>
                </a:lnTo>
                <a:lnTo>
                  <a:pt x="18980" y="1679"/>
                </a:lnTo>
                <a:lnTo>
                  <a:pt x="18932" y="1144"/>
                </a:lnTo>
                <a:lnTo>
                  <a:pt x="18883" y="901"/>
                </a:lnTo>
                <a:lnTo>
                  <a:pt x="18834" y="633"/>
                </a:lnTo>
                <a:lnTo>
                  <a:pt x="18883" y="585"/>
                </a:lnTo>
                <a:lnTo>
                  <a:pt x="18883" y="512"/>
                </a:lnTo>
                <a:lnTo>
                  <a:pt x="18883" y="439"/>
                </a:lnTo>
                <a:lnTo>
                  <a:pt x="18834" y="366"/>
                </a:lnTo>
                <a:lnTo>
                  <a:pt x="18761" y="293"/>
                </a:lnTo>
                <a:lnTo>
                  <a:pt x="18664" y="244"/>
                </a:lnTo>
                <a:lnTo>
                  <a:pt x="18421" y="244"/>
                </a:lnTo>
                <a:lnTo>
                  <a:pt x="18177" y="317"/>
                </a:lnTo>
                <a:lnTo>
                  <a:pt x="17958" y="414"/>
                </a:lnTo>
                <a:lnTo>
                  <a:pt x="17715" y="487"/>
                </a:lnTo>
                <a:lnTo>
                  <a:pt x="17374" y="585"/>
                </a:lnTo>
                <a:lnTo>
                  <a:pt x="17058" y="706"/>
                </a:lnTo>
                <a:lnTo>
                  <a:pt x="16742" y="828"/>
                </a:lnTo>
                <a:lnTo>
                  <a:pt x="16425" y="974"/>
                </a:lnTo>
                <a:lnTo>
                  <a:pt x="15817" y="1290"/>
                </a:lnTo>
                <a:lnTo>
                  <a:pt x="15209" y="1655"/>
                </a:lnTo>
                <a:lnTo>
                  <a:pt x="14479" y="2117"/>
                </a:lnTo>
                <a:lnTo>
                  <a:pt x="14089" y="2312"/>
                </a:lnTo>
                <a:lnTo>
                  <a:pt x="13700" y="2507"/>
                </a:lnTo>
                <a:lnTo>
                  <a:pt x="13432" y="2628"/>
                </a:lnTo>
                <a:lnTo>
                  <a:pt x="13165" y="2750"/>
                </a:lnTo>
                <a:lnTo>
                  <a:pt x="12897" y="2920"/>
                </a:lnTo>
                <a:lnTo>
                  <a:pt x="12654" y="3091"/>
                </a:lnTo>
                <a:lnTo>
                  <a:pt x="12532" y="2969"/>
                </a:lnTo>
                <a:lnTo>
                  <a:pt x="12386" y="2896"/>
                </a:lnTo>
                <a:lnTo>
                  <a:pt x="12070" y="2750"/>
                </a:lnTo>
                <a:lnTo>
                  <a:pt x="11875" y="2653"/>
                </a:lnTo>
                <a:lnTo>
                  <a:pt x="11705" y="2555"/>
                </a:lnTo>
                <a:lnTo>
                  <a:pt x="11316" y="2336"/>
                </a:lnTo>
                <a:lnTo>
                  <a:pt x="11072" y="2190"/>
                </a:lnTo>
                <a:lnTo>
                  <a:pt x="10805" y="2093"/>
                </a:lnTo>
                <a:lnTo>
                  <a:pt x="10294" y="1874"/>
                </a:lnTo>
                <a:lnTo>
                  <a:pt x="9758" y="1679"/>
                </a:lnTo>
                <a:lnTo>
                  <a:pt x="9223" y="1485"/>
                </a:lnTo>
                <a:lnTo>
                  <a:pt x="8298" y="1071"/>
                </a:lnTo>
                <a:lnTo>
                  <a:pt x="7836" y="852"/>
                </a:lnTo>
                <a:lnTo>
                  <a:pt x="7398" y="609"/>
                </a:lnTo>
                <a:lnTo>
                  <a:pt x="7325" y="536"/>
                </a:lnTo>
                <a:lnTo>
                  <a:pt x="7228" y="439"/>
                </a:lnTo>
                <a:lnTo>
                  <a:pt x="7057" y="244"/>
                </a:lnTo>
                <a:lnTo>
                  <a:pt x="6936" y="147"/>
                </a:lnTo>
                <a:lnTo>
                  <a:pt x="6838" y="74"/>
                </a:lnTo>
                <a:lnTo>
                  <a:pt x="6741" y="25"/>
                </a:lnTo>
                <a:lnTo>
                  <a:pt x="6619" y="25"/>
                </a:lnTo>
                <a:lnTo>
                  <a:pt x="6571" y="1"/>
                </a:lnTo>
                <a:lnTo>
                  <a:pt x="6498" y="1"/>
                </a:lnTo>
                <a:lnTo>
                  <a:pt x="6449" y="25"/>
                </a:lnTo>
                <a:lnTo>
                  <a:pt x="6400" y="1"/>
                </a:ln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3" name="Picture 2" descr="Business woman thumbs up">
            <a:extLst>
              <a:ext uri="{FF2B5EF4-FFF2-40B4-BE49-F238E27FC236}">
                <a16:creationId xmlns:a16="http://schemas.microsoft.com/office/drawing/2014/main" id="{8BE3D585-7533-415F-9753-29B6A05109D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423" y="1293571"/>
            <a:ext cx="2937012" cy="87106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297577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Shape 3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" name="Google Shape;338;p37"/>
          <p:cNvSpPr/>
          <p:nvPr/>
        </p:nvSpPr>
        <p:spPr>
          <a:xfrm rot="10800000">
            <a:off x="-464461" y="562467"/>
            <a:ext cx="3167200" cy="3167200"/>
          </a:xfrm>
          <a:prstGeom prst="chord">
            <a:avLst>
              <a:gd name="adj1" fmla="val 2673960"/>
              <a:gd name="adj2" fmla="val 18921779"/>
            </a:avLst>
          </a:prstGeom>
          <a:solidFill>
            <a:srgbClr val="FFF0ED">
              <a:alpha val="29049"/>
            </a:srgb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1867"/>
          </a:p>
        </p:txBody>
      </p:sp>
      <p:pic>
        <p:nvPicPr>
          <p:cNvPr id="4" name="Picture 3" descr="Casual woman smiling">
            <a:extLst>
              <a:ext uri="{FF2B5EF4-FFF2-40B4-BE49-F238E27FC236}">
                <a16:creationId xmlns:a16="http://schemas.microsoft.com/office/drawing/2014/main" id="{E38FCE16-AC6F-4248-B802-30FF8789F9F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027335"/>
            <a:ext cx="3161650" cy="9194889"/>
          </a:xfrm>
          <a:prstGeom prst="rect">
            <a:avLst/>
          </a:prstGeom>
        </p:spPr>
      </p:pic>
      <p:sp>
        <p:nvSpPr>
          <p:cNvPr id="6" name="Google Shape;498;p46">
            <a:extLst>
              <a:ext uri="{FF2B5EF4-FFF2-40B4-BE49-F238E27FC236}">
                <a16:creationId xmlns:a16="http://schemas.microsoft.com/office/drawing/2014/main" id="{B7F2A3F4-66D8-420C-8B74-4F483245FDA0}"/>
              </a:ext>
            </a:extLst>
          </p:cNvPr>
          <p:cNvSpPr/>
          <p:nvPr/>
        </p:nvSpPr>
        <p:spPr>
          <a:xfrm>
            <a:off x="3843601" y="-1229476"/>
            <a:ext cx="3292436" cy="1002274"/>
          </a:xfrm>
          <a:custGeom>
            <a:avLst/>
            <a:gdLst/>
            <a:ahLst/>
            <a:cxnLst/>
            <a:rect l="l" t="t" r="r" b="b"/>
            <a:pathLst>
              <a:path w="483" h="190" extrusionOk="0">
                <a:moveTo>
                  <a:pt x="0" y="0"/>
                </a:moveTo>
                <a:cubicBezTo>
                  <a:pt x="61" y="125"/>
                  <a:pt x="61" y="125"/>
                  <a:pt x="61" y="125"/>
                </a:cubicBezTo>
                <a:cubicBezTo>
                  <a:pt x="62" y="126"/>
                  <a:pt x="62" y="127"/>
                  <a:pt x="63" y="128"/>
                </a:cubicBezTo>
                <a:cubicBezTo>
                  <a:pt x="70" y="144"/>
                  <a:pt x="70" y="144"/>
                  <a:pt x="70" y="144"/>
                </a:cubicBezTo>
                <a:cubicBezTo>
                  <a:pt x="93" y="170"/>
                  <a:pt x="162" y="190"/>
                  <a:pt x="241" y="190"/>
                </a:cubicBezTo>
                <a:cubicBezTo>
                  <a:pt x="320" y="190"/>
                  <a:pt x="389" y="170"/>
                  <a:pt x="412" y="144"/>
                </a:cubicBezTo>
                <a:cubicBezTo>
                  <a:pt x="420" y="128"/>
                  <a:pt x="420" y="128"/>
                  <a:pt x="420" y="128"/>
                </a:cubicBezTo>
                <a:cubicBezTo>
                  <a:pt x="421" y="127"/>
                  <a:pt x="421" y="126"/>
                  <a:pt x="421" y="125"/>
                </a:cubicBezTo>
                <a:cubicBezTo>
                  <a:pt x="483" y="0"/>
                  <a:pt x="483" y="0"/>
                  <a:pt x="483" y="0"/>
                </a:cubicBezTo>
                <a:cubicBezTo>
                  <a:pt x="437" y="26"/>
                  <a:pt x="338" y="41"/>
                  <a:pt x="241" y="41"/>
                </a:cubicBezTo>
                <a:cubicBezTo>
                  <a:pt x="144" y="41"/>
                  <a:pt x="45" y="26"/>
                  <a:pt x="0" y="0"/>
                </a:cubicBezTo>
                <a:close/>
              </a:path>
            </a:pathLst>
          </a:custGeom>
          <a:solidFill>
            <a:schemeClr val="bg2"/>
          </a:solidFill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pPr algn="ctr">
              <a:buClr>
                <a:schemeClr val="dk1"/>
              </a:buClr>
              <a:buSzPts val="1400"/>
            </a:pPr>
            <a:r>
              <a:rPr lang="en" sz="2400" b="1" dirty="0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rPr>
              <a:t>FORMING</a:t>
            </a:r>
            <a:endParaRPr sz="2400" b="1" dirty="0">
              <a:solidFill>
                <a:schemeClr val="lt1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2" name="Cloud 1">
            <a:extLst>
              <a:ext uri="{FF2B5EF4-FFF2-40B4-BE49-F238E27FC236}">
                <a16:creationId xmlns:a16="http://schemas.microsoft.com/office/drawing/2014/main" id="{05A9F99F-5586-455F-AD0D-49B39E21A913}"/>
              </a:ext>
            </a:extLst>
          </p:cNvPr>
          <p:cNvSpPr/>
          <p:nvPr/>
        </p:nvSpPr>
        <p:spPr>
          <a:xfrm>
            <a:off x="550235" y="62340"/>
            <a:ext cx="3167201" cy="216408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Cloud 7">
            <a:extLst>
              <a:ext uri="{FF2B5EF4-FFF2-40B4-BE49-F238E27FC236}">
                <a16:creationId xmlns:a16="http://schemas.microsoft.com/office/drawing/2014/main" id="{A223D85F-D8D9-4638-8BB8-69A9A4B1F176}"/>
              </a:ext>
            </a:extLst>
          </p:cNvPr>
          <p:cNvSpPr/>
          <p:nvPr/>
        </p:nvSpPr>
        <p:spPr>
          <a:xfrm>
            <a:off x="4095980" y="1427717"/>
            <a:ext cx="3167201" cy="216408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Cloud 8">
            <a:extLst>
              <a:ext uri="{FF2B5EF4-FFF2-40B4-BE49-F238E27FC236}">
                <a16:creationId xmlns:a16="http://schemas.microsoft.com/office/drawing/2014/main" id="{1BF5137F-5B9C-4973-91A3-5FACF57F9213}"/>
              </a:ext>
            </a:extLst>
          </p:cNvPr>
          <p:cNvSpPr/>
          <p:nvPr/>
        </p:nvSpPr>
        <p:spPr>
          <a:xfrm>
            <a:off x="8404444" y="3311213"/>
            <a:ext cx="3167201" cy="216408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Cloud 9">
            <a:extLst>
              <a:ext uri="{FF2B5EF4-FFF2-40B4-BE49-F238E27FC236}">
                <a16:creationId xmlns:a16="http://schemas.microsoft.com/office/drawing/2014/main" id="{6FE63B1C-923E-4076-8E86-648F28EC0807}"/>
              </a:ext>
            </a:extLst>
          </p:cNvPr>
          <p:cNvSpPr/>
          <p:nvPr/>
        </p:nvSpPr>
        <p:spPr>
          <a:xfrm>
            <a:off x="8252102" y="300668"/>
            <a:ext cx="3167201" cy="216408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76549B8B-EFD6-4640-92CC-B96A5EA2973D}"/>
              </a:ext>
            </a:extLst>
          </p:cNvPr>
          <p:cNvSpPr/>
          <p:nvPr/>
        </p:nvSpPr>
        <p:spPr>
          <a:xfrm>
            <a:off x="2339748" y="2184139"/>
            <a:ext cx="345261" cy="3256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48EF8DC-62B2-49A1-8F3B-5AC4F5C0FA45}"/>
              </a:ext>
            </a:extLst>
          </p:cNvPr>
          <p:cNvSpPr/>
          <p:nvPr/>
        </p:nvSpPr>
        <p:spPr>
          <a:xfrm>
            <a:off x="1835205" y="2304744"/>
            <a:ext cx="345261" cy="3256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5C4FD72A-6103-49BE-80B8-471BD4AC6756}"/>
              </a:ext>
            </a:extLst>
          </p:cNvPr>
          <p:cNvSpPr/>
          <p:nvPr/>
        </p:nvSpPr>
        <p:spPr>
          <a:xfrm>
            <a:off x="1961206" y="2787010"/>
            <a:ext cx="345261" cy="3256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CED0FE6-4DA3-4AE8-B5DE-7F6E5DAE885F}"/>
              </a:ext>
            </a:extLst>
          </p:cNvPr>
          <p:cNvSpPr txBox="1"/>
          <p:nvPr/>
        </p:nvSpPr>
        <p:spPr>
          <a:xfrm>
            <a:off x="1188720" y="605273"/>
            <a:ext cx="208514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Inter" panose="020B0502030000000004" pitchFamily="34" charset="0"/>
                <a:ea typeface="Inter" panose="020B0502030000000004" pitchFamily="34" charset="0"/>
              </a:rPr>
              <a:t>What will the team be like?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E96E8DF-C61B-4821-9CF0-BDB2B12C1CC2}"/>
              </a:ext>
            </a:extLst>
          </p:cNvPr>
          <p:cNvSpPr txBox="1"/>
          <p:nvPr/>
        </p:nvSpPr>
        <p:spPr>
          <a:xfrm>
            <a:off x="8776464" y="3729668"/>
            <a:ext cx="242315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Inter" panose="020B0502030000000004" pitchFamily="34" charset="0"/>
                <a:ea typeface="Inter" panose="020B0502030000000004" pitchFamily="34" charset="0"/>
              </a:rPr>
              <a:t>I hope I make a good impression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E0A8499-F08C-4964-A5CA-40C24928183C}"/>
              </a:ext>
            </a:extLst>
          </p:cNvPr>
          <p:cNvSpPr txBox="1"/>
          <p:nvPr/>
        </p:nvSpPr>
        <p:spPr>
          <a:xfrm>
            <a:off x="4706357" y="1909592"/>
            <a:ext cx="21982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Inter" panose="020B0502030000000004" pitchFamily="34" charset="0"/>
                <a:ea typeface="Inter" panose="020B0502030000000004" pitchFamily="34" charset="0"/>
              </a:rPr>
              <a:t>Will we like each other?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6B41137-C81C-43A9-BAEB-2D902937D0D4}"/>
              </a:ext>
            </a:extLst>
          </p:cNvPr>
          <p:cNvSpPr txBox="1"/>
          <p:nvPr/>
        </p:nvSpPr>
        <p:spPr>
          <a:xfrm>
            <a:off x="8951387" y="782542"/>
            <a:ext cx="18205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Inter" panose="020B0502030000000004" pitchFamily="34" charset="0"/>
                <a:ea typeface="Inter" panose="020B0502030000000004" pitchFamily="34" charset="0"/>
              </a:rPr>
              <a:t>How will I know what to do?</a:t>
            </a:r>
          </a:p>
        </p:txBody>
      </p:sp>
    </p:spTree>
    <p:extLst>
      <p:ext uri="{BB962C8B-B14F-4D97-AF65-F5344CB8AC3E}">
        <p14:creationId xmlns:p14="http://schemas.microsoft.com/office/powerpoint/2010/main" val="2681825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7 -1.48148E-6 L -0.00156 0.9662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8" y="483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4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1.11111E-6 L 0.02278 -0.63958 " pathEditMode="relative" rAng="0" ptsTypes="AA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33" y="-3199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7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8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9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1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30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40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2" grpId="0" animBg="1"/>
      <p:bldP spid="8" grpId="0" animBg="1"/>
      <p:bldP spid="9" grpId="0" animBg="1"/>
      <p:bldP spid="10" grpId="0" animBg="1"/>
      <p:bldP spid="3" grpId="0" animBg="1"/>
      <p:bldP spid="12" grpId="0" animBg="1"/>
      <p:bldP spid="13" grpId="0" animBg="1"/>
      <p:bldP spid="7" grpId="0"/>
      <p:bldP spid="15" grpId="0"/>
      <p:bldP spid="16" grpId="0"/>
      <p:bldP spid="17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Shape 3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" name="Google Shape;338;p37"/>
          <p:cNvSpPr/>
          <p:nvPr/>
        </p:nvSpPr>
        <p:spPr>
          <a:xfrm rot="10800000">
            <a:off x="-464461" y="562467"/>
            <a:ext cx="3167200" cy="3167200"/>
          </a:xfrm>
          <a:prstGeom prst="chord">
            <a:avLst>
              <a:gd name="adj1" fmla="val 2673960"/>
              <a:gd name="adj2" fmla="val 18921779"/>
            </a:avLst>
          </a:prstGeom>
          <a:solidFill>
            <a:srgbClr val="FFF0ED">
              <a:alpha val="29049"/>
            </a:srgb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1867"/>
          </a:p>
        </p:txBody>
      </p:sp>
      <p:sp>
        <p:nvSpPr>
          <p:cNvPr id="2" name="Cloud 1">
            <a:extLst>
              <a:ext uri="{FF2B5EF4-FFF2-40B4-BE49-F238E27FC236}">
                <a16:creationId xmlns:a16="http://schemas.microsoft.com/office/drawing/2014/main" id="{05A9F99F-5586-455F-AD0D-49B39E21A913}"/>
              </a:ext>
            </a:extLst>
          </p:cNvPr>
          <p:cNvSpPr/>
          <p:nvPr/>
        </p:nvSpPr>
        <p:spPr>
          <a:xfrm>
            <a:off x="676400" y="-273946"/>
            <a:ext cx="3167201" cy="216408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Cloud 7">
            <a:extLst>
              <a:ext uri="{FF2B5EF4-FFF2-40B4-BE49-F238E27FC236}">
                <a16:creationId xmlns:a16="http://schemas.microsoft.com/office/drawing/2014/main" id="{A223D85F-D8D9-4638-8BB8-69A9A4B1F176}"/>
              </a:ext>
            </a:extLst>
          </p:cNvPr>
          <p:cNvSpPr/>
          <p:nvPr/>
        </p:nvSpPr>
        <p:spPr>
          <a:xfrm>
            <a:off x="4089221" y="1982871"/>
            <a:ext cx="3167201" cy="216408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Cloud 8">
            <a:extLst>
              <a:ext uri="{FF2B5EF4-FFF2-40B4-BE49-F238E27FC236}">
                <a16:creationId xmlns:a16="http://schemas.microsoft.com/office/drawing/2014/main" id="{1BF5137F-5B9C-4973-91A3-5FACF57F9213}"/>
              </a:ext>
            </a:extLst>
          </p:cNvPr>
          <p:cNvSpPr/>
          <p:nvPr/>
        </p:nvSpPr>
        <p:spPr>
          <a:xfrm>
            <a:off x="8404444" y="3311213"/>
            <a:ext cx="3167201" cy="216408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Cloud 9">
            <a:extLst>
              <a:ext uri="{FF2B5EF4-FFF2-40B4-BE49-F238E27FC236}">
                <a16:creationId xmlns:a16="http://schemas.microsoft.com/office/drawing/2014/main" id="{6FE63B1C-923E-4076-8E86-648F28EC0807}"/>
              </a:ext>
            </a:extLst>
          </p:cNvPr>
          <p:cNvSpPr/>
          <p:nvPr/>
        </p:nvSpPr>
        <p:spPr>
          <a:xfrm>
            <a:off x="8252102" y="300668"/>
            <a:ext cx="3167201" cy="216408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76549B8B-EFD6-4640-92CC-B96A5EA2973D}"/>
              </a:ext>
            </a:extLst>
          </p:cNvPr>
          <p:cNvSpPr/>
          <p:nvPr/>
        </p:nvSpPr>
        <p:spPr>
          <a:xfrm>
            <a:off x="2357478" y="1983258"/>
            <a:ext cx="345261" cy="3256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48EF8DC-62B2-49A1-8F3B-5AC4F5C0FA45}"/>
              </a:ext>
            </a:extLst>
          </p:cNvPr>
          <p:cNvSpPr/>
          <p:nvPr/>
        </p:nvSpPr>
        <p:spPr>
          <a:xfrm>
            <a:off x="1971698" y="2244602"/>
            <a:ext cx="345261" cy="3256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5C4FD72A-6103-49BE-80B8-471BD4AC6756}"/>
              </a:ext>
            </a:extLst>
          </p:cNvPr>
          <p:cNvSpPr/>
          <p:nvPr/>
        </p:nvSpPr>
        <p:spPr>
          <a:xfrm>
            <a:off x="1950478" y="2682855"/>
            <a:ext cx="345261" cy="3256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CED0FE6-4DA3-4AE8-B5DE-7F6E5DAE885F}"/>
              </a:ext>
            </a:extLst>
          </p:cNvPr>
          <p:cNvSpPr txBox="1"/>
          <p:nvPr/>
        </p:nvSpPr>
        <p:spPr>
          <a:xfrm>
            <a:off x="1462449" y="207929"/>
            <a:ext cx="18205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Inter" panose="020B0502030000000004" pitchFamily="34" charset="0"/>
                <a:ea typeface="Inter" panose="020B0502030000000004" pitchFamily="34" charset="0"/>
              </a:rPr>
              <a:t>Why is no one listening?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E96E8DF-C61B-4821-9CF0-BDB2B12C1CC2}"/>
              </a:ext>
            </a:extLst>
          </p:cNvPr>
          <p:cNvSpPr txBox="1"/>
          <p:nvPr/>
        </p:nvSpPr>
        <p:spPr>
          <a:xfrm>
            <a:off x="8776464" y="3977754"/>
            <a:ext cx="242315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Inter" panose="020B0502030000000004" pitchFamily="34" charset="0"/>
                <a:ea typeface="Inter" panose="020B0502030000000004" pitchFamily="34" charset="0"/>
              </a:rPr>
              <a:t>I don’t trust anyone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E0A8499-F08C-4964-A5CA-40C24928183C}"/>
              </a:ext>
            </a:extLst>
          </p:cNvPr>
          <p:cNvSpPr txBox="1"/>
          <p:nvPr/>
        </p:nvSpPr>
        <p:spPr>
          <a:xfrm>
            <a:off x="4788506" y="2464746"/>
            <a:ext cx="18205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Inter" panose="020B0502030000000004" pitchFamily="34" charset="0"/>
                <a:ea typeface="Inter" panose="020B0502030000000004" pitchFamily="34" charset="0"/>
              </a:rPr>
              <a:t>I don’t want to do this!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6B41137-C81C-43A9-BAEB-2D902937D0D4}"/>
              </a:ext>
            </a:extLst>
          </p:cNvPr>
          <p:cNvSpPr txBox="1"/>
          <p:nvPr/>
        </p:nvSpPr>
        <p:spPr>
          <a:xfrm>
            <a:off x="8951387" y="782542"/>
            <a:ext cx="18205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Inter" panose="020B0502030000000004" pitchFamily="34" charset="0"/>
                <a:ea typeface="Inter" panose="020B0502030000000004" pitchFamily="34" charset="0"/>
              </a:rPr>
              <a:t>Christine is taking over!</a:t>
            </a:r>
          </a:p>
        </p:txBody>
      </p:sp>
      <p:sp>
        <p:nvSpPr>
          <p:cNvPr id="18" name="Google Shape;497;p46">
            <a:extLst>
              <a:ext uri="{FF2B5EF4-FFF2-40B4-BE49-F238E27FC236}">
                <a16:creationId xmlns:a16="http://schemas.microsoft.com/office/drawing/2014/main" id="{27DA9CCA-5552-4AAA-B826-167261E462E4}"/>
              </a:ext>
            </a:extLst>
          </p:cNvPr>
          <p:cNvSpPr/>
          <p:nvPr/>
        </p:nvSpPr>
        <p:spPr>
          <a:xfrm>
            <a:off x="3843601" y="-1066667"/>
            <a:ext cx="4366407" cy="1025344"/>
          </a:xfrm>
          <a:custGeom>
            <a:avLst/>
            <a:gdLst/>
            <a:ahLst/>
            <a:cxnLst/>
            <a:rect l="l" t="t" r="r" b="b"/>
            <a:pathLst>
              <a:path w="640" h="194" extrusionOk="0">
                <a:moveTo>
                  <a:pt x="0" y="0"/>
                </a:moveTo>
                <a:cubicBezTo>
                  <a:pt x="63" y="130"/>
                  <a:pt x="63" y="130"/>
                  <a:pt x="63" y="130"/>
                </a:cubicBezTo>
                <a:cubicBezTo>
                  <a:pt x="64" y="130"/>
                  <a:pt x="64" y="130"/>
                  <a:pt x="64" y="130"/>
                </a:cubicBezTo>
                <a:cubicBezTo>
                  <a:pt x="64" y="130"/>
                  <a:pt x="64" y="130"/>
                  <a:pt x="64" y="131"/>
                </a:cubicBezTo>
                <a:cubicBezTo>
                  <a:pt x="70" y="143"/>
                  <a:pt x="70" y="143"/>
                  <a:pt x="70" y="143"/>
                </a:cubicBezTo>
                <a:cubicBezTo>
                  <a:pt x="93" y="170"/>
                  <a:pt x="188" y="194"/>
                  <a:pt x="320" y="194"/>
                </a:cubicBezTo>
                <a:cubicBezTo>
                  <a:pt x="452" y="194"/>
                  <a:pt x="547" y="170"/>
                  <a:pt x="571" y="143"/>
                </a:cubicBezTo>
                <a:cubicBezTo>
                  <a:pt x="577" y="131"/>
                  <a:pt x="577" y="131"/>
                  <a:pt x="577" y="131"/>
                </a:cubicBezTo>
                <a:cubicBezTo>
                  <a:pt x="577" y="130"/>
                  <a:pt x="577" y="130"/>
                  <a:pt x="577" y="130"/>
                </a:cubicBezTo>
                <a:cubicBezTo>
                  <a:pt x="577" y="130"/>
                  <a:pt x="577" y="130"/>
                  <a:pt x="577" y="130"/>
                </a:cubicBezTo>
                <a:cubicBezTo>
                  <a:pt x="640" y="0"/>
                  <a:pt x="640" y="0"/>
                  <a:pt x="640" y="0"/>
                </a:cubicBezTo>
                <a:cubicBezTo>
                  <a:pt x="587" y="29"/>
                  <a:pt x="452" y="46"/>
                  <a:pt x="320" y="46"/>
                </a:cubicBezTo>
                <a:cubicBezTo>
                  <a:pt x="189" y="46"/>
                  <a:pt x="53" y="29"/>
                  <a:pt x="0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pPr algn="ctr">
              <a:buClr>
                <a:schemeClr val="dk1"/>
              </a:buClr>
              <a:buSzPts val="1400"/>
            </a:pPr>
            <a:r>
              <a:rPr lang="en" sz="2400" b="1" dirty="0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rPr>
              <a:t>STORMING</a:t>
            </a:r>
            <a:endParaRPr sz="2400" b="1" dirty="0">
              <a:solidFill>
                <a:schemeClr val="lt1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pic>
        <p:nvPicPr>
          <p:cNvPr id="20" name="Picture 19" descr="Business woman finger on forehead">
            <a:extLst>
              <a:ext uri="{FF2B5EF4-FFF2-40B4-BE49-F238E27FC236}">
                <a16:creationId xmlns:a16="http://schemas.microsoft.com/office/drawing/2014/main" id="{F209B0F8-F7E5-462E-A588-ABACC0C3EF8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778" y="7317298"/>
            <a:ext cx="3167201" cy="10666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1332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2.96296E-6 L 0.00573 0.9490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6" y="474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4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91667E-6 -4.44444E-6 L -0.0194 -0.73773 " pathEditMode="relative" rAng="0" ptsTypes="AA">
                                      <p:cBhvr>
                                        <p:cTn id="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77" y="-3689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5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5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7000"/>
                            </p:stCondLst>
                            <p:childTnLst>
                              <p:par>
                                <p:cTn id="2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8000"/>
                            </p:stCondLst>
                            <p:childTnLst>
                              <p:par>
                                <p:cTn id="30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8500"/>
                            </p:stCondLst>
                            <p:childTnLst>
                              <p:par>
                                <p:cTn id="3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9500"/>
                            </p:stCondLst>
                            <p:childTnLst>
                              <p:par>
                                <p:cTn id="36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0"/>
                            </p:stCondLst>
                            <p:childTnLst>
                              <p:par>
                                <p:cTn id="3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1000"/>
                            </p:stCondLst>
                            <p:childTnLst>
                              <p:par>
                                <p:cTn id="42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8" grpId="0" animBg="1"/>
      <p:bldP spid="9" grpId="0" animBg="1"/>
      <p:bldP spid="10" grpId="0" animBg="1"/>
      <p:bldP spid="3" grpId="0" animBg="1"/>
      <p:bldP spid="12" grpId="0" animBg="1"/>
      <p:bldP spid="13" grpId="0" animBg="1"/>
      <p:bldP spid="7" grpId="0"/>
      <p:bldP spid="15" grpId="0"/>
      <p:bldP spid="16" grpId="0"/>
      <p:bldP spid="17" grpId="0"/>
      <p:bldP spid="18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Shape 3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" name="Google Shape;338;p37"/>
          <p:cNvSpPr/>
          <p:nvPr/>
        </p:nvSpPr>
        <p:spPr>
          <a:xfrm rot="10800000">
            <a:off x="-464461" y="562467"/>
            <a:ext cx="3167200" cy="3167200"/>
          </a:xfrm>
          <a:prstGeom prst="chord">
            <a:avLst>
              <a:gd name="adj1" fmla="val 2673960"/>
              <a:gd name="adj2" fmla="val 18921779"/>
            </a:avLst>
          </a:prstGeom>
          <a:solidFill>
            <a:srgbClr val="FFF0ED">
              <a:alpha val="29049"/>
            </a:srgb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1867"/>
          </a:p>
        </p:txBody>
      </p:sp>
      <p:sp>
        <p:nvSpPr>
          <p:cNvPr id="2" name="Cloud 1">
            <a:extLst>
              <a:ext uri="{FF2B5EF4-FFF2-40B4-BE49-F238E27FC236}">
                <a16:creationId xmlns:a16="http://schemas.microsoft.com/office/drawing/2014/main" id="{05A9F99F-5586-455F-AD0D-49B39E21A913}"/>
              </a:ext>
            </a:extLst>
          </p:cNvPr>
          <p:cNvSpPr/>
          <p:nvPr/>
        </p:nvSpPr>
        <p:spPr>
          <a:xfrm>
            <a:off x="676400" y="-273946"/>
            <a:ext cx="3167201" cy="216408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Cloud 7">
            <a:extLst>
              <a:ext uri="{FF2B5EF4-FFF2-40B4-BE49-F238E27FC236}">
                <a16:creationId xmlns:a16="http://schemas.microsoft.com/office/drawing/2014/main" id="{A223D85F-D8D9-4638-8BB8-69A9A4B1F176}"/>
              </a:ext>
            </a:extLst>
          </p:cNvPr>
          <p:cNvSpPr/>
          <p:nvPr/>
        </p:nvSpPr>
        <p:spPr>
          <a:xfrm>
            <a:off x="4150181" y="2035171"/>
            <a:ext cx="3167201" cy="216408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Cloud 8">
            <a:extLst>
              <a:ext uri="{FF2B5EF4-FFF2-40B4-BE49-F238E27FC236}">
                <a16:creationId xmlns:a16="http://schemas.microsoft.com/office/drawing/2014/main" id="{1BF5137F-5B9C-4973-91A3-5FACF57F9213}"/>
              </a:ext>
            </a:extLst>
          </p:cNvPr>
          <p:cNvSpPr/>
          <p:nvPr/>
        </p:nvSpPr>
        <p:spPr>
          <a:xfrm>
            <a:off x="8404444" y="3311213"/>
            <a:ext cx="3167201" cy="216408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Cloud 9">
            <a:extLst>
              <a:ext uri="{FF2B5EF4-FFF2-40B4-BE49-F238E27FC236}">
                <a16:creationId xmlns:a16="http://schemas.microsoft.com/office/drawing/2014/main" id="{6FE63B1C-923E-4076-8E86-648F28EC0807}"/>
              </a:ext>
            </a:extLst>
          </p:cNvPr>
          <p:cNvSpPr/>
          <p:nvPr/>
        </p:nvSpPr>
        <p:spPr>
          <a:xfrm>
            <a:off x="8252102" y="300668"/>
            <a:ext cx="3167201" cy="216408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76549B8B-EFD6-4640-92CC-B96A5EA2973D}"/>
              </a:ext>
            </a:extLst>
          </p:cNvPr>
          <p:cNvSpPr/>
          <p:nvPr/>
        </p:nvSpPr>
        <p:spPr>
          <a:xfrm>
            <a:off x="2357478" y="1983258"/>
            <a:ext cx="345261" cy="3256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48EF8DC-62B2-49A1-8F3B-5AC4F5C0FA45}"/>
              </a:ext>
            </a:extLst>
          </p:cNvPr>
          <p:cNvSpPr/>
          <p:nvPr/>
        </p:nvSpPr>
        <p:spPr>
          <a:xfrm>
            <a:off x="1971698" y="2244602"/>
            <a:ext cx="345261" cy="3256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5C4FD72A-6103-49BE-80B8-471BD4AC6756}"/>
              </a:ext>
            </a:extLst>
          </p:cNvPr>
          <p:cNvSpPr/>
          <p:nvPr/>
        </p:nvSpPr>
        <p:spPr>
          <a:xfrm>
            <a:off x="1950478" y="2682855"/>
            <a:ext cx="345261" cy="3256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CED0FE6-4DA3-4AE8-B5DE-7F6E5DAE885F}"/>
              </a:ext>
            </a:extLst>
          </p:cNvPr>
          <p:cNvSpPr txBox="1"/>
          <p:nvPr/>
        </p:nvSpPr>
        <p:spPr>
          <a:xfrm>
            <a:off x="1462449" y="207929"/>
            <a:ext cx="18205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Inter" panose="020B0502030000000004" pitchFamily="34" charset="0"/>
                <a:ea typeface="Inter" panose="020B0502030000000004" pitchFamily="34" charset="0"/>
              </a:rPr>
              <a:t>Barbra has some good ideas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E96E8DF-C61B-4821-9CF0-BDB2B12C1CC2}"/>
              </a:ext>
            </a:extLst>
          </p:cNvPr>
          <p:cNvSpPr txBox="1"/>
          <p:nvPr/>
        </p:nvSpPr>
        <p:spPr>
          <a:xfrm>
            <a:off x="8996144" y="3977754"/>
            <a:ext cx="242315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Inter" panose="020B0502030000000004" pitchFamily="34" charset="0"/>
                <a:ea typeface="Inter" panose="020B0502030000000004" pitchFamily="34" charset="0"/>
              </a:rPr>
              <a:t>We can do this together!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E0A8499-F08C-4964-A5CA-40C24928183C}"/>
              </a:ext>
            </a:extLst>
          </p:cNvPr>
          <p:cNvSpPr txBox="1"/>
          <p:nvPr/>
        </p:nvSpPr>
        <p:spPr>
          <a:xfrm>
            <a:off x="4662891" y="2550041"/>
            <a:ext cx="221325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Inter" panose="020B0502030000000004" pitchFamily="34" charset="0"/>
                <a:ea typeface="Inter" panose="020B0502030000000004" pitchFamily="34" charset="0"/>
              </a:rPr>
              <a:t>Lets discuss our options!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6B41137-C81C-43A9-BAEB-2D902937D0D4}"/>
              </a:ext>
            </a:extLst>
          </p:cNvPr>
          <p:cNvSpPr txBox="1"/>
          <p:nvPr/>
        </p:nvSpPr>
        <p:spPr>
          <a:xfrm>
            <a:off x="8873752" y="1059137"/>
            <a:ext cx="20785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Inter" panose="020B0502030000000004" pitchFamily="34" charset="0"/>
                <a:ea typeface="Inter" panose="020B0502030000000004" pitchFamily="34" charset="0"/>
              </a:rPr>
              <a:t>We trust each other</a:t>
            </a:r>
          </a:p>
        </p:txBody>
      </p:sp>
      <p:sp>
        <p:nvSpPr>
          <p:cNvPr id="19" name="Google Shape;502;p46">
            <a:extLst>
              <a:ext uri="{FF2B5EF4-FFF2-40B4-BE49-F238E27FC236}">
                <a16:creationId xmlns:a16="http://schemas.microsoft.com/office/drawing/2014/main" id="{D98CBC8F-C2EB-47A3-8AA1-41B4AD6C9FEE}"/>
              </a:ext>
            </a:extLst>
          </p:cNvPr>
          <p:cNvSpPr/>
          <p:nvPr/>
        </p:nvSpPr>
        <p:spPr>
          <a:xfrm>
            <a:off x="3069421" y="-1186556"/>
            <a:ext cx="5429530" cy="1040017"/>
          </a:xfrm>
          <a:custGeom>
            <a:avLst/>
            <a:gdLst/>
            <a:ahLst/>
            <a:cxnLst/>
            <a:rect l="l" t="t" r="r" b="b"/>
            <a:pathLst>
              <a:path w="796" h="197" extrusionOk="0">
                <a:moveTo>
                  <a:pt x="0" y="0"/>
                </a:moveTo>
                <a:cubicBezTo>
                  <a:pt x="65" y="132"/>
                  <a:pt x="65" y="132"/>
                  <a:pt x="65" y="132"/>
                </a:cubicBezTo>
                <a:cubicBezTo>
                  <a:pt x="65" y="132"/>
                  <a:pt x="65" y="132"/>
                  <a:pt x="65" y="132"/>
                </a:cubicBezTo>
                <a:cubicBezTo>
                  <a:pt x="65" y="133"/>
                  <a:pt x="65" y="133"/>
                  <a:pt x="65" y="133"/>
                </a:cubicBezTo>
                <a:cubicBezTo>
                  <a:pt x="70" y="142"/>
                  <a:pt x="70" y="142"/>
                  <a:pt x="70" y="142"/>
                </a:cubicBezTo>
                <a:cubicBezTo>
                  <a:pt x="95" y="170"/>
                  <a:pt x="221" y="197"/>
                  <a:pt x="398" y="197"/>
                </a:cubicBezTo>
                <a:cubicBezTo>
                  <a:pt x="576" y="197"/>
                  <a:pt x="702" y="170"/>
                  <a:pt x="727" y="142"/>
                </a:cubicBezTo>
                <a:cubicBezTo>
                  <a:pt x="732" y="133"/>
                  <a:pt x="732" y="133"/>
                  <a:pt x="732" y="133"/>
                </a:cubicBezTo>
                <a:cubicBezTo>
                  <a:pt x="732" y="132"/>
                  <a:pt x="732" y="132"/>
                  <a:pt x="732" y="132"/>
                </a:cubicBezTo>
                <a:cubicBezTo>
                  <a:pt x="732" y="132"/>
                  <a:pt x="732" y="132"/>
                  <a:pt x="732" y="132"/>
                </a:cubicBezTo>
                <a:cubicBezTo>
                  <a:pt x="796" y="0"/>
                  <a:pt x="796" y="0"/>
                  <a:pt x="796" y="0"/>
                </a:cubicBezTo>
                <a:cubicBezTo>
                  <a:pt x="735" y="31"/>
                  <a:pt x="562" y="48"/>
                  <a:pt x="398" y="48"/>
                </a:cubicBezTo>
                <a:cubicBezTo>
                  <a:pt x="234" y="48"/>
                  <a:pt x="62" y="31"/>
                  <a:pt x="0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pPr algn="ctr">
              <a:buClr>
                <a:schemeClr val="dk1"/>
              </a:buClr>
              <a:buSzPts val="1400"/>
            </a:pPr>
            <a:r>
              <a:rPr lang="en" sz="2400" b="1" dirty="0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rPr>
              <a:t>NORMING</a:t>
            </a:r>
            <a:endParaRPr sz="2400" b="1" dirty="0">
              <a:solidFill>
                <a:schemeClr val="lt1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pic>
        <p:nvPicPr>
          <p:cNvPr id="6" name="Picture 5" descr="Business woman finger on face">
            <a:extLst>
              <a:ext uri="{FF2B5EF4-FFF2-40B4-BE49-F238E27FC236}">
                <a16:creationId xmlns:a16="http://schemas.microsoft.com/office/drawing/2014/main" id="{16FB2B0E-25E1-46BC-B8FB-5F2426AB038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2302" y="7086227"/>
            <a:ext cx="3167201" cy="104657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5127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04167E-6 7.40741E-7 L 0.00013 0.9379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4689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4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7037E-6 L -0.0056 -0.75625 " pathEditMode="relative" rAng="0" ptsTypes="AA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6" y="-378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5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5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7000"/>
                            </p:stCondLst>
                            <p:childTnLst>
                              <p:par>
                                <p:cTn id="2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8000"/>
                            </p:stCondLst>
                            <p:childTnLst>
                              <p:par>
                                <p:cTn id="30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8500"/>
                            </p:stCondLst>
                            <p:childTnLst>
                              <p:par>
                                <p:cTn id="3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9500"/>
                            </p:stCondLst>
                            <p:childTnLst>
                              <p:par>
                                <p:cTn id="36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0"/>
                            </p:stCondLst>
                            <p:childTnLst>
                              <p:par>
                                <p:cTn id="3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1000"/>
                            </p:stCondLst>
                            <p:childTnLst>
                              <p:par>
                                <p:cTn id="42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8" grpId="0" animBg="1"/>
      <p:bldP spid="9" grpId="0" animBg="1"/>
      <p:bldP spid="10" grpId="0" animBg="1"/>
      <p:bldP spid="3" grpId="0" animBg="1"/>
      <p:bldP spid="12" grpId="0" animBg="1"/>
      <p:bldP spid="13" grpId="0" animBg="1"/>
      <p:bldP spid="7" grpId="0"/>
      <p:bldP spid="15" grpId="0"/>
      <p:bldP spid="16" grpId="0"/>
      <p:bldP spid="17" grpId="0"/>
      <p:bldP spid="19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Shape 3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" name="Google Shape;338;p37"/>
          <p:cNvSpPr/>
          <p:nvPr/>
        </p:nvSpPr>
        <p:spPr>
          <a:xfrm rot="10800000">
            <a:off x="-464461" y="562467"/>
            <a:ext cx="3167200" cy="3167200"/>
          </a:xfrm>
          <a:prstGeom prst="chord">
            <a:avLst>
              <a:gd name="adj1" fmla="val 2673960"/>
              <a:gd name="adj2" fmla="val 18921779"/>
            </a:avLst>
          </a:prstGeom>
          <a:solidFill>
            <a:srgbClr val="FFF0ED">
              <a:alpha val="29049"/>
            </a:srgb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1867"/>
          </a:p>
        </p:txBody>
      </p:sp>
      <p:sp>
        <p:nvSpPr>
          <p:cNvPr id="2" name="Cloud 1">
            <a:extLst>
              <a:ext uri="{FF2B5EF4-FFF2-40B4-BE49-F238E27FC236}">
                <a16:creationId xmlns:a16="http://schemas.microsoft.com/office/drawing/2014/main" id="{05A9F99F-5586-455F-AD0D-49B39E21A913}"/>
              </a:ext>
            </a:extLst>
          </p:cNvPr>
          <p:cNvSpPr/>
          <p:nvPr/>
        </p:nvSpPr>
        <p:spPr>
          <a:xfrm>
            <a:off x="676400" y="-273946"/>
            <a:ext cx="3167201" cy="216408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Cloud 7">
            <a:extLst>
              <a:ext uri="{FF2B5EF4-FFF2-40B4-BE49-F238E27FC236}">
                <a16:creationId xmlns:a16="http://schemas.microsoft.com/office/drawing/2014/main" id="{A223D85F-D8D9-4638-8BB8-69A9A4B1F176}"/>
              </a:ext>
            </a:extLst>
          </p:cNvPr>
          <p:cNvSpPr/>
          <p:nvPr/>
        </p:nvSpPr>
        <p:spPr>
          <a:xfrm>
            <a:off x="4089221" y="2229173"/>
            <a:ext cx="3167201" cy="216408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Cloud 8">
            <a:extLst>
              <a:ext uri="{FF2B5EF4-FFF2-40B4-BE49-F238E27FC236}">
                <a16:creationId xmlns:a16="http://schemas.microsoft.com/office/drawing/2014/main" id="{1BF5137F-5B9C-4973-91A3-5FACF57F9213}"/>
              </a:ext>
            </a:extLst>
          </p:cNvPr>
          <p:cNvSpPr/>
          <p:nvPr/>
        </p:nvSpPr>
        <p:spPr>
          <a:xfrm>
            <a:off x="8404444" y="3311213"/>
            <a:ext cx="3167201" cy="216408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Cloud 9">
            <a:extLst>
              <a:ext uri="{FF2B5EF4-FFF2-40B4-BE49-F238E27FC236}">
                <a16:creationId xmlns:a16="http://schemas.microsoft.com/office/drawing/2014/main" id="{6FE63B1C-923E-4076-8E86-648F28EC0807}"/>
              </a:ext>
            </a:extLst>
          </p:cNvPr>
          <p:cNvSpPr/>
          <p:nvPr/>
        </p:nvSpPr>
        <p:spPr>
          <a:xfrm>
            <a:off x="8252102" y="300668"/>
            <a:ext cx="3167201" cy="216408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76549B8B-EFD6-4640-92CC-B96A5EA2973D}"/>
              </a:ext>
            </a:extLst>
          </p:cNvPr>
          <p:cNvSpPr/>
          <p:nvPr/>
        </p:nvSpPr>
        <p:spPr>
          <a:xfrm>
            <a:off x="2357478" y="1983258"/>
            <a:ext cx="345261" cy="3256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48EF8DC-62B2-49A1-8F3B-5AC4F5C0FA45}"/>
              </a:ext>
            </a:extLst>
          </p:cNvPr>
          <p:cNvSpPr/>
          <p:nvPr/>
        </p:nvSpPr>
        <p:spPr>
          <a:xfrm>
            <a:off x="1971698" y="2244602"/>
            <a:ext cx="345261" cy="3256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5C4FD72A-6103-49BE-80B8-471BD4AC6756}"/>
              </a:ext>
            </a:extLst>
          </p:cNvPr>
          <p:cNvSpPr/>
          <p:nvPr/>
        </p:nvSpPr>
        <p:spPr>
          <a:xfrm>
            <a:off x="1950478" y="2682855"/>
            <a:ext cx="345261" cy="3256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CED0FE6-4DA3-4AE8-B5DE-7F6E5DAE885F}"/>
              </a:ext>
            </a:extLst>
          </p:cNvPr>
          <p:cNvSpPr txBox="1"/>
          <p:nvPr/>
        </p:nvSpPr>
        <p:spPr>
          <a:xfrm>
            <a:off x="1462449" y="207929"/>
            <a:ext cx="18205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Inter" panose="020B0502030000000004" pitchFamily="34" charset="0"/>
                <a:ea typeface="Inter" panose="020B0502030000000004" pitchFamily="34" charset="0"/>
              </a:rPr>
              <a:t>We have met all our targets!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E96E8DF-C61B-4821-9CF0-BDB2B12C1CC2}"/>
              </a:ext>
            </a:extLst>
          </p:cNvPr>
          <p:cNvSpPr txBox="1"/>
          <p:nvPr/>
        </p:nvSpPr>
        <p:spPr>
          <a:xfrm>
            <a:off x="8996144" y="3977754"/>
            <a:ext cx="242315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Inter" panose="020B0502030000000004" pitchFamily="34" charset="0"/>
                <a:ea typeface="Inter" panose="020B0502030000000004" pitchFamily="34" charset="0"/>
              </a:rPr>
              <a:t>Management trust us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E0A8499-F08C-4964-A5CA-40C24928183C}"/>
              </a:ext>
            </a:extLst>
          </p:cNvPr>
          <p:cNvSpPr txBox="1"/>
          <p:nvPr/>
        </p:nvSpPr>
        <p:spPr>
          <a:xfrm>
            <a:off x="4528999" y="2736599"/>
            <a:ext cx="267197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Inter" panose="020B0502030000000004" pitchFamily="34" charset="0"/>
                <a:ea typeface="Inter" panose="020B0502030000000004" pitchFamily="34" charset="0"/>
              </a:rPr>
              <a:t>Communication is clear!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6B41137-C81C-43A9-BAEB-2D902937D0D4}"/>
              </a:ext>
            </a:extLst>
          </p:cNvPr>
          <p:cNvSpPr txBox="1"/>
          <p:nvPr/>
        </p:nvSpPr>
        <p:spPr>
          <a:xfrm>
            <a:off x="8873752" y="1059137"/>
            <a:ext cx="20785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Inter" panose="020B0502030000000004" pitchFamily="34" charset="0"/>
                <a:ea typeface="Inter" panose="020B0502030000000004" pitchFamily="34" charset="0"/>
              </a:rPr>
              <a:t>Our team is great!!</a:t>
            </a:r>
          </a:p>
        </p:txBody>
      </p:sp>
      <p:pic>
        <p:nvPicPr>
          <p:cNvPr id="14" name="Picture 13" descr="Young business woman cheering two hands">
            <a:extLst>
              <a:ext uri="{FF2B5EF4-FFF2-40B4-BE49-F238E27FC236}">
                <a16:creationId xmlns:a16="http://schemas.microsoft.com/office/drawing/2014/main" id="{5ADCA57A-F797-41F8-B6B9-CD57E5F6E2A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44566"/>
            <a:ext cx="3648280" cy="8532000"/>
          </a:xfrm>
          <a:prstGeom prst="rect">
            <a:avLst/>
          </a:prstGeom>
        </p:spPr>
      </p:pic>
      <p:sp>
        <p:nvSpPr>
          <p:cNvPr id="20" name="Google Shape;500;p46">
            <a:extLst>
              <a:ext uri="{FF2B5EF4-FFF2-40B4-BE49-F238E27FC236}">
                <a16:creationId xmlns:a16="http://schemas.microsoft.com/office/drawing/2014/main" id="{C4D2133F-397D-4538-AF7F-52FBB84122BA}"/>
              </a:ext>
            </a:extLst>
          </p:cNvPr>
          <p:cNvSpPr/>
          <p:nvPr/>
        </p:nvSpPr>
        <p:spPr>
          <a:xfrm>
            <a:off x="2852379" y="-1462596"/>
            <a:ext cx="6487242" cy="1044216"/>
          </a:xfrm>
          <a:custGeom>
            <a:avLst/>
            <a:gdLst/>
            <a:ahLst/>
            <a:cxnLst/>
            <a:rect l="l" t="t" r="r" b="b"/>
            <a:pathLst>
              <a:path w="951" h="198" extrusionOk="0">
                <a:moveTo>
                  <a:pt x="0" y="0"/>
                </a:moveTo>
                <a:cubicBezTo>
                  <a:pt x="70" y="144"/>
                  <a:pt x="70" y="144"/>
                  <a:pt x="70" y="144"/>
                </a:cubicBezTo>
                <a:cubicBezTo>
                  <a:pt x="101" y="171"/>
                  <a:pt x="259" y="198"/>
                  <a:pt x="475" y="198"/>
                </a:cubicBezTo>
                <a:cubicBezTo>
                  <a:pt x="692" y="198"/>
                  <a:pt x="849" y="171"/>
                  <a:pt x="881" y="144"/>
                </a:cubicBezTo>
                <a:cubicBezTo>
                  <a:pt x="951" y="0"/>
                  <a:pt x="951" y="0"/>
                  <a:pt x="951" y="0"/>
                </a:cubicBezTo>
                <a:cubicBezTo>
                  <a:pt x="881" y="32"/>
                  <a:pt x="673" y="50"/>
                  <a:pt x="475" y="50"/>
                </a:cubicBezTo>
                <a:cubicBezTo>
                  <a:pt x="277" y="50"/>
                  <a:pt x="69" y="32"/>
                  <a:pt x="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pPr algn="ctr">
              <a:buClr>
                <a:schemeClr val="dk1"/>
              </a:buClr>
              <a:buSzPts val="1400"/>
            </a:pPr>
            <a:r>
              <a:rPr lang="en" sz="2400" b="1" dirty="0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rPr>
              <a:t>PERFORMING</a:t>
            </a:r>
            <a:endParaRPr sz="2400" b="1" dirty="0">
              <a:solidFill>
                <a:schemeClr val="lt1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  <p:extLst>
      <p:ext uri="{BB962C8B-B14F-4D97-AF65-F5344CB8AC3E}">
        <p14:creationId xmlns:p14="http://schemas.microsoft.com/office/powerpoint/2010/main" val="2817100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2.96296E-6 L 0 1.055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527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4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7 1.11111E-6 L 0.01042 -0.62199 " pathEditMode="relative" rAng="0" ptsTypes="AA">
                                      <p:cBhvr>
                                        <p:cTn id="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21" y="-311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5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5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7000"/>
                            </p:stCondLst>
                            <p:childTnLst>
                              <p:par>
                                <p:cTn id="2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8000"/>
                            </p:stCondLst>
                            <p:childTnLst>
                              <p:par>
                                <p:cTn id="30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8500"/>
                            </p:stCondLst>
                            <p:childTnLst>
                              <p:par>
                                <p:cTn id="3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9500"/>
                            </p:stCondLst>
                            <p:childTnLst>
                              <p:par>
                                <p:cTn id="36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0"/>
                            </p:stCondLst>
                            <p:childTnLst>
                              <p:par>
                                <p:cTn id="3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1000"/>
                            </p:stCondLst>
                            <p:childTnLst>
                              <p:par>
                                <p:cTn id="42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8" grpId="0" animBg="1"/>
      <p:bldP spid="9" grpId="0" animBg="1"/>
      <p:bldP spid="10" grpId="0" animBg="1"/>
      <p:bldP spid="3" grpId="0" animBg="1"/>
      <p:bldP spid="12" grpId="0" animBg="1"/>
      <p:bldP spid="13" grpId="0" animBg="1"/>
      <p:bldP spid="7" grpId="0"/>
      <p:bldP spid="15" grpId="0"/>
      <p:bldP spid="16" grpId="0"/>
      <p:bldP spid="17" grpId="0"/>
      <p:bldP spid="20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Shape 3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501;p46">
            <a:extLst>
              <a:ext uri="{FF2B5EF4-FFF2-40B4-BE49-F238E27FC236}">
                <a16:creationId xmlns:a16="http://schemas.microsoft.com/office/drawing/2014/main" id="{D5318917-3949-416C-BB1A-DF0D7389583E}"/>
              </a:ext>
            </a:extLst>
          </p:cNvPr>
          <p:cNvSpPr/>
          <p:nvPr/>
        </p:nvSpPr>
        <p:spPr>
          <a:xfrm>
            <a:off x="2577246" y="-1468885"/>
            <a:ext cx="7536790" cy="1056794"/>
          </a:xfrm>
          <a:custGeom>
            <a:avLst/>
            <a:gdLst/>
            <a:ahLst/>
            <a:cxnLst/>
            <a:rect l="l" t="t" r="r" b="b"/>
            <a:pathLst>
              <a:path w="1105" h="200" extrusionOk="0">
                <a:moveTo>
                  <a:pt x="552" y="51"/>
                </a:moveTo>
                <a:cubicBezTo>
                  <a:pt x="399" y="51"/>
                  <a:pt x="255" y="44"/>
                  <a:pt x="147" y="31"/>
                </a:cubicBezTo>
                <a:cubicBezTo>
                  <a:pt x="76" y="22"/>
                  <a:pt x="26" y="12"/>
                  <a:pt x="0" y="0"/>
                </a:cubicBezTo>
                <a:cubicBezTo>
                  <a:pt x="70" y="145"/>
                  <a:pt x="70" y="145"/>
                  <a:pt x="70" y="145"/>
                </a:cubicBezTo>
                <a:cubicBezTo>
                  <a:pt x="108" y="173"/>
                  <a:pt x="296" y="200"/>
                  <a:pt x="552" y="200"/>
                </a:cubicBezTo>
                <a:cubicBezTo>
                  <a:pt x="809" y="200"/>
                  <a:pt x="996" y="173"/>
                  <a:pt x="1034" y="145"/>
                </a:cubicBezTo>
                <a:cubicBezTo>
                  <a:pt x="1105" y="0"/>
                  <a:pt x="1105" y="0"/>
                  <a:pt x="1105" y="0"/>
                </a:cubicBezTo>
                <a:cubicBezTo>
                  <a:pt x="1030" y="33"/>
                  <a:pt x="785" y="51"/>
                  <a:pt x="552" y="5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pPr algn="ctr">
              <a:buClr>
                <a:schemeClr val="dk1"/>
              </a:buClr>
              <a:buSzPts val="1400"/>
            </a:pPr>
            <a:r>
              <a:rPr lang="en" sz="2400" b="1" dirty="0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rPr>
              <a:t>ADJOURNING</a:t>
            </a:r>
            <a:endParaRPr sz="2400" b="1" dirty="0">
              <a:solidFill>
                <a:schemeClr val="lt1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338" name="Google Shape;338;p37"/>
          <p:cNvSpPr/>
          <p:nvPr/>
        </p:nvSpPr>
        <p:spPr>
          <a:xfrm rot="10800000">
            <a:off x="-464461" y="562467"/>
            <a:ext cx="3167200" cy="3167200"/>
          </a:xfrm>
          <a:prstGeom prst="chord">
            <a:avLst>
              <a:gd name="adj1" fmla="val 2673960"/>
              <a:gd name="adj2" fmla="val 18921779"/>
            </a:avLst>
          </a:prstGeom>
          <a:solidFill>
            <a:srgbClr val="FFF0ED">
              <a:alpha val="29049"/>
            </a:srgb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1867"/>
          </a:p>
        </p:txBody>
      </p:sp>
      <p:sp>
        <p:nvSpPr>
          <p:cNvPr id="2" name="Cloud 1">
            <a:extLst>
              <a:ext uri="{FF2B5EF4-FFF2-40B4-BE49-F238E27FC236}">
                <a16:creationId xmlns:a16="http://schemas.microsoft.com/office/drawing/2014/main" id="{05A9F99F-5586-455F-AD0D-49B39E21A913}"/>
              </a:ext>
            </a:extLst>
          </p:cNvPr>
          <p:cNvSpPr/>
          <p:nvPr/>
        </p:nvSpPr>
        <p:spPr>
          <a:xfrm>
            <a:off x="676400" y="-273946"/>
            <a:ext cx="3167201" cy="216408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Cloud 7">
            <a:extLst>
              <a:ext uri="{FF2B5EF4-FFF2-40B4-BE49-F238E27FC236}">
                <a16:creationId xmlns:a16="http://schemas.microsoft.com/office/drawing/2014/main" id="{A223D85F-D8D9-4638-8BB8-69A9A4B1F176}"/>
              </a:ext>
            </a:extLst>
          </p:cNvPr>
          <p:cNvSpPr/>
          <p:nvPr/>
        </p:nvSpPr>
        <p:spPr>
          <a:xfrm>
            <a:off x="3868571" y="1972953"/>
            <a:ext cx="3167201" cy="216408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Cloud 8">
            <a:extLst>
              <a:ext uri="{FF2B5EF4-FFF2-40B4-BE49-F238E27FC236}">
                <a16:creationId xmlns:a16="http://schemas.microsoft.com/office/drawing/2014/main" id="{1BF5137F-5B9C-4973-91A3-5FACF57F9213}"/>
              </a:ext>
            </a:extLst>
          </p:cNvPr>
          <p:cNvSpPr/>
          <p:nvPr/>
        </p:nvSpPr>
        <p:spPr>
          <a:xfrm>
            <a:off x="8404444" y="3311213"/>
            <a:ext cx="3167201" cy="216408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Cloud 9">
            <a:extLst>
              <a:ext uri="{FF2B5EF4-FFF2-40B4-BE49-F238E27FC236}">
                <a16:creationId xmlns:a16="http://schemas.microsoft.com/office/drawing/2014/main" id="{6FE63B1C-923E-4076-8E86-648F28EC0807}"/>
              </a:ext>
            </a:extLst>
          </p:cNvPr>
          <p:cNvSpPr/>
          <p:nvPr/>
        </p:nvSpPr>
        <p:spPr>
          <a:xfrm>
            <a:off x="8252102" y="300668"/>
            <a:ext cx="3167201" cy="216408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76549B8B-EFD6-4640-92CC-B96A5EA2973D}"/>
              </a:ext>
            </a:extLst>
          </p:cNvPr>
          <p:cNvSpPr/>
          <p:nvPr/>
        </p:nvSpPr>
        <p:spPr>
          <a:xfrm>
            <a:off x="2357478" y="1983258"/>
            <a:ext cx="345261" cy="3256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48EF8DC-62B2-49A1-8F3B-5AC4F5C0FA45}"/>
              </a:ext>
            </a:extLst>
          </p:cNvPr>
          <p:cNvSpPr/>
          <p:nvPr/>
        </p:nvSpPr>
        <p:spPr>
          <a:xfrm>
            <a:off x="1971698" y="2244602"/>
            <a:ext cx="345261" cy="3256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5C4FD72A-6103-49BE-80B8-471BD4AC6756}"/>
              </a:ext>
            </a:extLst>
          </p:cNvPr>
          <p:cNvSpPr/>
          <p:nvPr/>
        </p:nvSpPr>
        <p:spPr>
          <a:xfrm>
            <a:off x="1950478" y="2682855"/>
            <a:ext cx="345261" cy="3256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CED0FE6-4DA3-4AE8-B5DE-7F6E5DAE885F}"/>
              </a:ext>
            </a:extLst>
          </p:cNvPr>
          <p:cNvSpPr txBox="1"/>
          <p:nvPr/>
        </p:nvSpPr>
        <p:spPr>
          <a:xfrm>
            <a:off x="1462449" y="207929"/>
            <a:ext cx="18205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Inter" panose="020B0502030000000004" pitchFamily="34" charset="0"/>
                <a:ea typeface="Inter" panose="020B0502030000000004" pitchFamily="34" charset="0"/>
              </a:rPr>
              <a:t>The project is complete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E96E8DF-C61B-4821-9CF0-BDB2B12C1CC2}"/>
              </a:ext>
            </a:extLst>
          </p:cNvPr>
          <p:cNvSpPr txBox="1"/>
          <p:nvPr/>
        </p:nvSpPr>
        <p:spPr>
          <a:xfrm>
            <a:off x="8996144" y="3729668"/>
            <a:ext cx="242315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Inter" panose="020B0502030000000004" pitchFamily="34" charset="0"/>
                <a:ea typeface="Inter" panose="020B0502030000000004" pitchFamily="34" charset="0"/>
              </a:rPr>
              <a:t>I have enjoyed working together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E0A8499-F08C-4964-A5CA-40C24928183C}"/>
              </a:ext>
            </a:extLst>
          </p:cNvPr>
          <p:cNvSpPr txBox="1"/>
          <p:nvPr/>
        </p:nvSpPr>
        <p:spPr>
          <a:xfrm>
            <a:off x="4525645" y="2418544"/>
            <a:ext cx="267197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Inter" panose="020B0502030000000004" pitchFamily="34" charset="0"/>
                <a:ea typeface="Inter" panose="020B0502030000000004" pitchFamily="34" charset="0"/>
              </a:rPr>
              <a:t>I will miss my team and </a:t>
            </a:r>
          </a:p>
          <a:p>
            <a:r>
              <a:rPr lang="en-GB" sz="2400" dirty="0">
                <a:latin typeface="Inter" panose="020B0502030000000004" pitchFamily="34" charset="0"/>
                <a:ea typeface="Inter" panose="020B0502030000000004" pitchFamily="34" charset="0"/>
              </a:rPr>
              <a:t>friends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6B41137-C81C-43A9-BAEB-2D902937D0D4}"/>
              </a:ext>
            </a:extLst>
          </p:cNvPr>
          <p:cNvSpPr txBox="1"/>
          <p:nvPr/>
        </p:nvSpPr>
        <p:spPr>
          <a:xfrm>
            <a:off x="8877333" y="736823"/>
            <a:ext cx="207858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Inter" panose="020B0502030000000004" pitchFamily="34" charset="0"/>
                <a:ea typeface="Inter" panose="020B0502030000000004" pitchFamily="34" charset="0"/>
              </a:rPr>
              <a:t>I don’t want it to finish yet!</a:t>
            </a:r>
          </a:p>
        </p:txBody>
      </p:sp>
      <p:pic>
        <p:nvPicPr>
          <p:cNvPr id="19" name="Picture 18" descr="Business woman hands on hip">
            <a:extLst>
              <a:ext uri="{FF2B5EF4-FFF2-40B4-BE49-F238E27FC236}">
                <a16:creationId xmlns:a16="http://schemas.microsoft.com/office/drawing/2014/main" id="{2A5994F9-48C8-4AB4-BFC8-6F3CE1D7A65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679" y="6858000"/>
            <a:ext cx="4062857" cy="853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9084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0833E-6 -2.96296E-6 L 0.0086 1.0393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30" y="519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4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45833E-6 -7.40741E-7 L -0.01237 -0.5588 " pathEditMode="relative" rAng="0" ptsTypes="AA">
                                      <p:cBhvr>
                                        <p:cTn id="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25" y="-279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5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5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7000"/>
                            </p:stCondLst>
                            <p:childTnLst>
                              <p:par>
                                <p:cTn id="27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7500"/>
                            </p:stCondLst>
                            <p:childTnLst>
                              <p:par>
                                <p:cTn id="30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8000"/>
                            </p:stCondLst>
                            <p:childTnLst>
                              <p:par>
                                <p:cTn id="33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8500"/>
                            </p:stCondLst>
                            <p:childTnLst>
                              <p:par>
                                <p:cTn id="36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9000"/>
                            </p:stCondLst>
                            <p:childTnLst>
                              <p:par>
                                <p:cTn id="39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9500"/>
                            </p:stCondLst>
                            <p:childTnLst>
                              <p:par>
                                <p:cTn id="42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" grpId="0" animBg="1"/>
      <p:bldP spid="8" grpId="0" animBg="1"/>
      <p:bldP spid="9" grpId="0" animBg="1"/>
      <p:bldP spid="10" grpId="0" animBg="1"/>
      <p:bldP spid="3" grpId="0" animBg="1"/>
      <p:bldP spid="12" grpId="0" animBg="1"/>
      <p:bldP spid="13" grpId="0" animBg="1"/>
      <p:bldP spid="7" grpId="0"/>
      <p:bldP spid="15" grpId="0"/>
      <p:bldP spid="16" grpId="0"/>
      <p:bldP spid="17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Shape 3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" name="Google Shape;338;p37"/>
          <p:cNvSpPr/>
          <p:nvPr/>
        </p:nvSpPr>
        <p:spPr>
          <a:xfrm rot="10800000">
            <a:off x="-464461" y="562467"/>
            <a:ext cx="3167200" cy="3167200"/>
          </a:xfrm>
          <a:prstGeom prst="chord">
            <a:avLst>
              <a:gd name="adj1" fmla="val 2673960"/>
              <a:gd name="adj2" fmla="val 18921779"/>
            </a:avLst>
          </a:prstGeom>
          <a:solidFill>
            <a:srgbClr val="FFF0ED">
              <a:alpha val="29049"/>
            </a:srgb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1867"/>
          </a:p>
        </p:txBody>
      </p:sp>
      <p:sp>
        <p:nvSpPr>
          <p:cNvPr id="339" name="Google Shape;339;p37"/>
          <p:cNvSpPr txBox="1">
            <a:spLocks noGrp="1"/>
          </p:cNvSpPr>
          <p:nvPr>
            <p:ph type="ctrTitle" idx="4294967295"/>
          </p:nvPr>
        </p:nvSpPr>
        <p:spPr>
          <a:xfrm>
            <a:off x="0" y="720588"/>
            <a:ext cx="8110330" cy="4303643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algn="ctr"/>
            <a:r>
              <a:rPr lang="en-GB" sz="9600" dirty="0">
                <a:latin typeface="Playfair Display" panose="00000500000000000000" pitchFamily="50" charset="0"/>
              </a:rPr>
              <a:t>My experiences</a:t>
            </a:r>
            <a:br>
              <a:rPr lang="en-GB" sz="9600" dirty="0">
                <a:latin typeface="Playfair Display" panose="00000500000000000000" pitchFamily="50" charset="0"/>
              </a:rPr>
            </a:br>
            <a:br>
              <a:rPr lang="en-GB" sz="9600" dirty="0">
                <a:latin typeface="Playfair Display" panose="00000500000000000000" pitchFamily="50" charset="0"/>
              </a:rPr>
            </a:br>
            <a:r>
              <a:rPr lang="en-GB" sz="9600" dirty="0">
                <a:latin typeface="Playfair Display" panose="00000500000000000000" pitchFamily="50" charset="0"/>
              </a:rPr>
              <a:t>Scenario 2</a:t>
            </a:r>
            <a:endParaRPr sz="9600" dirty="0">
              <a:latin typeface="Playfair Display" panose="00000500000000000000" pitchFamily="50" charset="0"/>
            </a:endParaRPr>
          </a:p>
        </p:txBody>
      </p:sp>
      <p:pic>
        <p:nvPicPr>
          <p:cNvPr id="3" name="Picture 2" descr="People greeting customers">
            <a:extLst>
              <a:ext uri="{FF2B5EF4-FFF2-40B4-BE49-F238E27FC236}">
                <a16:creationId xmlns:a16="http://schemas.microsoft.com/office/drawing/2014/main" id="{FD96EF17-C8BB-4397-A5D6-2D4CE0DD91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90649" y="3985590"/>
            <a:ext cx="3946796" cy="257791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20204570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alpha val="3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21234D70-B8B9-458E-BAD3-596852FD35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723068" y="1724028"/>
            <a:ext cx="5374105" cy="3409943"/>
          </a:xfrm>
        </p:spPr>
        <p:txBody>
          <a:bodyPr/>
          <a:lstStyle/>
          <a:p>
            <a:pPr algn="ctr"/>
            <a:r>
              <a:rPr lang="en-US" sz="6600" dirty="0">
                <a:latin typeface="Playfair Display" panose="00000500000000000000" charset="0"/>
              </a:rPr>
              <a:t>Non - Effective Team Working</a:t>
            </a:r>
          </a:p>
        </p:txBody>
      </p:sp>
      <p:pic>
        <p:nvPicPr>
          <p:cNvPr id="3" name="Picture 2" descr="Text&#10;&#10;Description automatically generated">
            <a:extLst>
              <a:ext uri="{FF2B5EF4-FFF2-40B4-BE49-F238E27FC236}">
                <a16:creationId xmlns:a16="http://schemas.microsoft.com/office/drawing/2014/main" id="{94A45755-6059-45AC-A76F-FA7B9459C6A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86900" y="165101"/>
            <a:ext cx="2463800" cy="817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605980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78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37968016-F529-47E7-943C-5B6D958D0D31}"/>
              </a:ext>
            </a:extLst>
          </p:cNvPr>
          <p:cNvGrpSpPr/>
          <p:nvPr/>
        </p:nvGrpSpPr>
        <p:grpSpPr>
          <a:xfrm>
            <a:off x="1874520" y="242771"/>
            <a:ext cx="8577419" cy="1359877"/>
            <a:chOff x="-1781908" y="-4118318"/>
            <a:chExt cx="11465169" cy="3704492"/>
          </a:xfrm>
        </p:grpSpPr>
        <p:sp>
          <p:nvSpPr>
            <p:cNvPr id="7" name="Rectangle: Rounded Corners 6">
              <a:extLst>
                <a:ext uri="{FF2B5EF4-FFF2-40B4-BE49-F238E27FC236}">
                  <a16:creationId xmlns:a16="http://schemas.microsoft.com/office/drawing/2014/main" id="{B670B0FA-CDCE-4F28-AD9F-5AA1BBDE2DF2}"/>
                </a:ext>
              </a:extLst>
            </p:cNvPr>
            <p:cNvSpPr/>
            <p:nvPr/>
          </p:nvSpPr>
          <p:spPr>
            <a:xfrm>
              <a:off x="-1781908" y="-4118318"/>
              <a:ext cx="11465169" cy="3704492"/>
            </a:xfrm>
            <a:prstGeom prst="roundRect">
              <a:avLst/>
            </a:prstGeom>
            <a:ln>
              <a:noFill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05D963A8-91AF-4428-B25C-C5823D95BFBA}"/>
                </a:ext>
              </a:extLst>
            </p:cNvPr>
            <p:cNvSpPr txBox="1"/>
            <p:nvPr/>
          </p:nvSpPr>
          <p:spPr>
            <a:xfrm>
              <a:off x="-1200445" y="-3549243"/>
              <a:ext cx="10302240" cy="2515278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GB" sz="5400" b="1" dirty="0">
                  <a:latin typeface="Playfair Display" panose="00000500000000000000" pitchFamily="50" charset="0"/>
                </a:rPr>
                <a:t>Team Meeting </a:t>
              </a:r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EC491A-8503-43C3-8993-3E3053916ECE}"/>
              </a:ext>
            </a:extLst>
          </p:cNvPr>
          <p:cNvGrpSpPr/>
          <p:nvPr/>
        </p:nvGrpSpPr>
        <p:grpSpPr>
          <a:xfrm>
            <a:off x="1874520" y="2273214"/>
            <a:ext cx="8577419" cy="1359877"/>
            <a:chOff x="-2329209" y="-4118318"/>
            <a:chExt cx="12012470" cy="3704492"/>
          </a:xfrm>
        </p:grpSpPr>
        <p:sp>
          <p:nvSpPr>
            <p:cNvPr id="11" name="Rectangle: Rounded Corners 10">
              <a:extLst>
                <a:ext uri="{FF2B5EF4-FFF2-40B4-BE49-F238E27FC236}">
                  <a16:creationId xmlns:a16="http://schemas.microsoft.com/office/drawing/2014/main" id="{B572D0C6-CDE5-4BE9-8263-43CF0DE421BC}"/>
                </a:ext>
              </a:extLst>
            </p:cNvPr>
            <p:cNvSpPr/>
            <p:nvPr/>
          </p:nvSpPr>
          <p:spPr>
            <a:xfrm>
              <a:off x="-2329209" y="-4118318"/>
              <a:ext cx="12012470" cy="3704492"/>
            </a:xfrm>
            <a:prstGeom prst="roundRect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8AD728EB-C9C9-4D9C-BDAD-5623FC5E4C0B}"/>
                </a:ext>
              </a:extLst>
            </p:cNvPr>
            <p:cNvSpPr txBox="1"/>
            <p:nvPr/>
          </p:nvSpPr>
          <p:spPr>
            <a:xfrm>
              <a:off x="-2329209" y="-3549243"/>
              <a:ext cx="12012470" cy="2515278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GB" sz="5400" b="1" dirty="0">
                  <a:latin typeface="Playfair Display" panose="00000500000000000000" pitchFamily="50" charset="0"/>
                </a:rPr>
                <a:t>No Team Discussion </a:t>
              </a: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D13FB124-A1B6-4991-80CB-70AE0326FBAB}"/>
              </a:ext>
            </a:extLst>
          </p:cNvPr>
          <p:cNvGrpSpPr/>
          <p:nvPr/>
        </p:nvGrpSpPr>
        <p:grpSpPr>
          <a:xfrm>
            <a:off x="1331474" y="4350327"/>
            <a:ext cx="10022905" cy="1359877"/>
            <a:chOff x="-1781908" y="-4335636"/>
            <a:chExt cx="11465169" cy="3704492"/>
          </a:xfrm>
        </p:grpSpPr>
        <p:sp>
          <p:nvSpPr>
            <p:cNvPr id="14" name="Rectangle: Rounded Corners 13">
              <a:extLst>
                <a:ext uri="{FF2B5EF4-FFF2-40B4-BE49-F238E27FC236}">
                  <a16:creationId xmlns:a16="http://schemas.microsoft.com/office/drawing/2014/main" id="{6FD0F1FF-7C7D-4983-B6C5-B92517A09ED6}"/>
                </a:ext>
              </a:extLst>
            </p:cNvPr>
            <p:cNvSpPr/>
            <p:nvPr/>
          </p:nvSpPr>
          <p:spPr>
            <a:xfrm>
              <a:off x="-1781908" y="-4335636"/>
              <a:ext cx="11465169" cy="3704492"/>
            </a:xfrm>
            <a:prstGeom prst="roundRect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D024EE40-8622-4011-B84A-F43C59429C03}"/>
                </a:ext>
              </a:extLst>
            </p:cNvPr>
            <p:cNvSpPr txBox="1"/>
            <p:nvPr/>
          </p:nvSpPr>
          <p:spPr>
            <a:xfrm>
              <a:off x="-1569796" y="-4118318"/>
              <a:ext cx="10834416" cy="2515278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GB" sz="5400" b="1" dirty="0">
                  <a:latin typeface="Playfair Display" panose="00000500000000000000" pitchFamily="50" charset="0"/>
                </a:rPr>
                <a:t>Manager decides Team Roles</a:t>
              </a:r>
            </a:p>
          </p:txBody>
        </p:sp>
      </p:grpSp>
      <p:sp>
        <p:nvSpPr>
          <p:cNvPr id="16" name="Arrow: Down 15">
            <a:extLst>
              <a:ext uri="{FF2B5EF4-FFF2-40B4-BE49-F238E27FC236}">
                <a16:creationId xmlns:a16="http://schemas.microsoft.com/office/drawing/2014/main" id="{414113A0-7B68-4EDD-B996-94C75A1551D6}"/>
              </a:ext>
            </a:extLst>
          </p:cNvPr>
          <p:cNvSpPr/>
          <p:nvPr/>
        </p:nvSpPr>
        <p:spPr>
          <a:xfrm>
            <a:off x="5521124" y="1602648"/>
            <a:ext cx="821803" cy="670566"/>
          </a:xfrm>
          <a:prstGeom prst="down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Arrow: Down 16">
            <a:extLst>
              <a:ext uri="{FF2B5EF4-FFF2-40B4-BE49-F238E27FC236}">
                <a16:creationId xmlns:a16="http://schemas.microsoft.com/office/drawing/2014/main" id="{00EF57F7-A9F0-4569-86E7-28272B44C6A9}"/>
              </a:ext>
            </a:extLst>
          </p:cNvPr>
          <p:cNvSpPr/>
          <p:nvPr/>
        </p:nvSpPr>
        <p:spPr>
          <a:xfrm>
            <a:off x="7293980" y="3656426"/>
            <a:ext cx="821803" cy="670566"/>
          </a:xfrm>
          <a:prstGeom prst="down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366B8B8-0A7F-4184-B393-C86DCFEA669B}"/>
              </a:ext>
            </a:extLst>
          </p:cNvPr>
          <p:cNvSpPr txBox="1"/>
          <p:nvPr/>
        </p:nvSpPr>
        <p:spPr>
          <a:xfrm>
            <a:off x="772160" y="5903213"/>
            <a:ext cx="240521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 err="1">
                <a:effectLst/>
                <a:latin typeface="Inter" panose="020B0502030000000004" pitchFamily="34" charset="0"/>
                <a:ea typeface="Inter" panose="020B0502030000000004" pitchFamily="34" charset="0"/>
              </a:rPr>
              <a:t>Unsplash</a:t>
            </a:r>
            <a:r>
              <a:rPr lang="en-US" sz="1100" dirty="0">
                <a:effectLst/>
                <a:latin typeface="Inter" panose="020B0502030000000004" pitchFamily="34" charset="0"/>
                <a:ea typeface="Inter" panose="020B0502030000000004" pitchFamily="34" charset="0"/>
              </a:rPr>
              <a:t> (2014b)</a:t>
            </a:r>
            <a:endParaRPr lang="en-GB" sz="1100" dirty="0">
              <a:latin typeface="Inter" panose="020B0502030000000004" pitchFamily="34" charset="0"/>
              <a:ea typeface="Inter" panose="020B05020300000000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649038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Shape 3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" name="Google Shape;338;p37"/>
          <p:cNvSpPr/>
          <p:nvPr/>
        </p:nvSpPr>
        <p:spPr>
          <a:xfrm rot="10800000" flipH="1">
            <a:off x="9251806" y="614325"/>
            <a:ext cx="3506561" cy="3167200"/>
          </a:xfrm>
          <a:prstGeom prst="chord">
            <a:avLst>
              <a:gd name="adj1" fmla="val 2673960"/>
              <a:gd name="adj2" fmla="val 18921779"/>
            </a:avLst>
          </a:prstGeom>
          <a:solidFill>
            <a:srgbClr val="FFF0ED">
              <a:alpha val="29049"/>
            </a:srgb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1867" dirty="0"/>
          </a:p>
        </p:txBody>
      </p:sp>
      <p:sp>
        <p:nvSpPr>
          <p:cNvPr id="341" name="Google Shape;341;p37"/>
          <p:cNvSpPr txBox="1">
            <a:spLocks noGrp="1"/>
          </p:cNvSpPr>
          <p:nvPr>
            <p:ph type="sldNum" idx="12"/>
          </p:nvPr>
        </p:nvSpPr>
        <p:spPr>
          <a:xfrm>
            <a:off x="11205845" y="6231535"/>
            <a:ext cx="731600" cy="524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fld id="{00000000-1234-1234-1234-123412341234}" type="slidenum">
              <a:rPr lang="en">
                <a:solidFill>
                  <a:schemeClr val="accent6"/>
                </a:solidFill>
              </a:rPr>
              <a:pPr/>
              <a:t>30</a:t>
            </a:fld>
            <a:endParaRPr>
              <a:solidFill>
                <a:schemeClr val="accent6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D87A5F4-6690-4CD4-B615-78F88CB69511}"/>
              </a:ext>
            </a:extLst>
          </p:cNvPr>
          <p:cNvSpPr txBox="1"/>
          <p:nvPr/>
        </p:nvSpPr>
        <p:spPr>
          <a:xfrm>
            <a:off x="182879" y="300668"/>
            <a:ext cx="1175456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Inter" panose="020B0502030000000004" pitchFamily="34" charset="0"/>
                <a:ea typeface="Inter" panose="020B0502030000000004" pitchFamily="34" charset="0"/>
              </a:rPr>
              <a:t>Allocated Team Role</a:t>
            </a:r>
          </a:p>
        </p:txBody>
      </p:sp>
      <p:pic>
        <p:nvPicPr>
          <p:cNvPr id="29" name="Picture 28" descr="Casual woman frustrated">
            <a:extLst>
              <a:ext uri="{FF2B5EF4-FFF2-40B4-BE49-F238E27FC236}">
                <a16:creationId xmlns:a16="http://schemas.microsoft.com/office/drawing/2014/main" id="{76106E27-BCB3-4A3D-A1D9-F93DC09D2FC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63385" y="1783346"/>
            <a:ext cx="3617387" cy="9207027"/>
          </a:xfrm>
          <a:prstGeom prst="rect">
            <a:avLst/>
          </a:prstGeom>
        </p:spPr>
      </p:pic>
      <p:grpSp>
        <p:nvGrpSpPr>
          <p:cNvPr id="42" name="Google Shape;240;p31">
            <a:extLst>
              <a:ext uri="{FF2B5EF4-FFF2-40B4-BE49-F238E27FC236}">
                <a16:creationId xmlns:a16="http://schemas.microsoft.com/office/drawing/2014/main" id="{E953DF3B-41AC-4505-B0D4-9B6E3474D40C}"/>
              </a:ext>
            </a:extLst>
          </p:cNvPr>
          <p:cNvGrpSpPr/>
          <p:nvPr/>
        </p:nvGrpSpPr>
        <p:grpSpPr>
          <a:xfrm rot="2698215">
            <a:off x="2940482" y="3145733"/>
            <a:ext cx="5114006" cy="1110709"/>
            <a:chOff x="1047099" y="2250687"/>
            <a:chExt cx="3040276" cy="561726"/>
          </a:xfrm>
        </p:grpSpPr>
        <p:sp>
          <p:nvSpPr>
            <p:cNvPr id="43" name="Google Shape;241;p31">
              <a:extLst>
                <a:ext uri="{FF2B5EF4-FFF2-40B4-BE49-F238E27FC236}">
                  <a16:creationId xmlns:a16="http://schemas.microsoft.com/office/drawing/2014/main" id="{6B614EF3-91DF-4582-B3E4-4FF435CD2C30}"/>
                </a:ext>
              </a:extLst>
            </p:cNvPr>
            <p:cNvSpPr/>
            <p:nvPr/>
          </p:nvSpPr>
          <p:spPr>
            <a:xfrm rot="2700000">
              <a:off x="2286374" y="1011412"/>
              <a:ext cx="561726" cy="3040276"/>
            </a:xfrm>
            <a:prstGeom prst="roundRect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600" b="1">
                <a:solidFill>
                  <a:schemeClr val="accent2"/>
                </a:solidFill>
              </a:endParaRPr>
            </a:p>
          </p:txBody>
        </p:sp>
        <p:sp>
          <p:nvSpPr>
            <p:cNvPr id="44" name="Google Shape;243;p31">
              <a:extLst>
                <a:ext uri="{FF2B5EF4-FFF2-40B4-BE49-F238E27FC236}">
                  <a16:creationId xmlns:a16="http://schemas.microsoft.com/office/drawing/2014/main" id="{F3A9E1E6-E925-4B0E-A4E4-D820F0872C96}"/>
                </a:ext>
              </a:extLst>
            </p:cNvPr>
            <p:cNvSpPr txBox="1"/>
            <p:nvPr/>
          </p:nvSpPr>
          <p:spPr>
            <a:xfrm rot="18900000">
              <a:off x="1235971" y="2329313"/>
              <a:ext cx="2643572" cy="39329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2400" b="1" dirty="0">
                  <a:solidFill>
                    <a:schemeClr val="dk1"/>
                  </a:solidFill>
                  <a:latin typeface="Playfair Display Regular"/>
                  <a:ea typeface="Playfair Display Regular"/>
                  <a:cs typeface="Playfair Display Regular"/>
                  <a:sym typeface="Playfair Display Regular"/>
                </a:rPr>
                <a:t>Shaper (SH)</a:t>
              </a:r>
              <a:endParaRPr sz="2400" b="1" dirty="0">
                <a:solidFill>
                  <a:schemeClr val="dk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endParaRPr>
            </a:p>
          </p:txBody>
        </p:sp>
      </p:grpSp>
      <p:grpSp>
        <p:nvGrpSpPr>
          <p:cNvPr id="45" name="Google Shape;245;p31">
            <a:extLst>
              <a:ext uri="{FF2B5EF4-FFF2-40B4-BE49-F238E27FC236}">
                <a16:creationId xmlns:a16="http://schemas.microsoft.com/office/drawing/2014/main" id="{8FE90808-01D9-4A2D-84E2-2E761126E880}"/>
              </a:ext>
            </a:extLst>
          </p:cNvPr>
          <p:cNvGrpSpPr/>
          <p:nvPr/>
        </p:nvGrpSpPr>
        <p:grpSpPr>
          <a:xfrm rot="2698215">
            <a:off x="2975514" y="1480719"/>
            <a:ext cx="4987049" cy="1232272"/>
            <a:chOff x="2957319" y="2240903"/>
            <a:chExt cx="3040276" cy="571511"/>
          </a:xfrm>
        </p:grpSpPr>
        <p:sp>
          <p:nvSpPr>
            <p:cNvPr id="46" name="Google Shape;246;p31">
              <a:extLst>
                <a:ext uri="{FF2B5EF4-FFF2-40B4-BE49-F238E27FC236}">
                  <a16:creationId xmlns:a16="http://schemas.microsoft.com/office/drawing/2014/main" id="{DE37CBFE-EBE9-4D3D-9872-CE73A687F536}"/>
                </a:ext>
              </a:extLst>
            </p:cNvPr>
            <p:cNvSpPr/>
            <p:nvPr/>
          </p:nvSpPr>
          <p:spPr>
            <a:xfrm rot="2700000">
              <a:off x="4196594" y="1011413"/>
              <a:ext cx="561726" cy="3040276"/>
            </a:xfrm>
            <a:prstGeom prst="roundRect">
              <a:avLst>
                <a:gd name="adj" fmla="val 50000"/>
              </a:avLst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600" b="1"/>
            </a:p>
          </p:txBody>
        </p:sp>
        <p:sp>
          <p:nvSpPr>
            <p:cNvPr id="47" name="Google Shape;248;p31">
              <a:extLst>
                <a:ext uri="{FF2B5EF4-FFF2-40B4-BE49-F238E27FC236}">
                  <a16:creationId xmlns:a16="http://schemas.microsoft.com/office/drawing/2014/main" id="{8F71003D-A711-4220-9855-DCB2F9591567}"/>
                </a:ext>
              </a:extLst>
            </p:cNvPr>
            <p:cNvSpPr txBox="1"/>
            <p:nvPr/>
          </p:nvSpPr>
          <p:spPr>
            <a:xfrm rot="-2700000">
              <a:off x="3410687" y="2240903"/>
              <a:ext cx="2333877" cy="39329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2400" b="1" dirty="0">
                  <a:solidFill>
                    <a:schemeClr val="dk1"/>
                  </a:solidFill>
                  <a:latin typeface="Playfair Display Regular"/>
                  <a:ea typeface="Playfair Display Regular"/>
                  <a:cs typeface="Playfair Display Regular"/>
                  <a:sym typeface="Playfair Display Regular"/>
                </a:rPr>
                <a:t>Completer/Finisher (CF)</a:t>
              </a:r>
              <a:endParaRPr sz="2400" b="1" dirty="0">
                <a:solidFill>
                  <a:schemeClr val="dk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endParaRPr>
            </a:p>
          </p:txBody>
        </p:sp>
      </p:grpSp>
      <p:grpSp>
        <p:nvGrpSpPr>
          <p:cNvPr id="48" name="Google Shape;240;p31">
            <a:extLst>
              <a:ext uri="{FF2B5EF4-FFF2-40B4-BE49-F238E27FC236}">
                <a16:creationId xmlns:a16="http://schemas.microsoft.com/office/drawing/2014/main" id="{2E4CB6C0-60BE-4450-BFE6-84D33F507091}"/>
              </a:ext>
            </a:extLst>
          </p:cNvPr>
          <p:cNvGrpSpPr/>
          <p:nvPr/>
        </p:nvGrpSpPr>
        <p:grpSpPr>
          <a:xfrm rot="2698215">
            <a:off x="3143219" y="4687154"/>
            <a:ext cx="4886009" cy="1079705"/>
            <a:chOff x="1047098" y="2241353"/>
            <a:chExt cx="3040276" cy="571061"/>
          </a:xfrm>
        </p:grpSpPr>
        <p:sp>
          <p:nvSpPr>
            <p:cNvPr id="49" name="Google Shape;241;p31">
              <a:extLst>
                <a:ext uri="{FF2B5EF4-FFF2-40B4-BE49-F238E27FC236}">
                  <a16:creationId xmlns:a16="http://schemas.microsoft.com/office/drawing/2014/main" id="{C73FFE14-98C1-42D1-98DA-6454B96D8F60}"/>
                </a:ext>
              </a:extLst>
            </p:cNvPr>
            <p:cNvSpPr/>
            <p:nvPr/>
          </p:nvSpPr>
          <p:spPr>
            <a:xfrm rot="2700000">
              <a:off x="2286373" y="1011413"/>
              <a:ext cx="561726" cy="3040276"/>
            </a:xfrm>
            <a:prstGeom prst="roundRect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600" b="1">
                <a:solidFill>
                  <a:schemeClr val="accent2"/>
                </a:solidFill>
              </a:endParaRPr>
            </a:p>
          </p:txBody>
        </p:sp>
        <p:sp>
          <p:nvSpPr>
            <p:cNvPr id="50" name="Google Shape;243;p31">
              <a:extLst>
                <a:ext uri="{FF2B5EF4-FFF2-40B4-BE49-F238E27FC236}">
                  <a16:creationId xmlns:a16="http://schemas.microsoft.com/office/drawing/2014/main" id="{F90CDCDA-E677-49B4-9D44-1F169B228FC6}"/>
                </a:ext>
              </a:extLst>
            </p:cNvPr>
            <p:cNvSpPr txBox="1"/>
            <p:nvPr/>
          </p:nvSpPr>
          <p:spPr>
            <a:xfrm rot="-2700000">
              <a:off x="1501398" y="2241353"/>
              <a:ext cx="2332604" cy="39329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600" b="1" dirty="0">
                  <a:solidFill>
                    <a:schemeClr val="dk1"/>
                  </a:solidFill>
                  <a:latin typeface="Playfair Display Regular"/>
                  <a:ea typeface="Playfair Display Regular"/>
                  <a:cs typeface="Playfair Display Regular"/>
                  <a:sym typeface="Playfair Display Regular"/>
                </a:rPr>
                <a:t> </a:t>
              </a:r>
              <a:r>
                <a:rPr lang="en" sz="2400" b="1" dirty="0">
                  <a:solidFill>
                    <a:schemeClr val="dk1"/>
                  </a:solidFill>
                  <a:latin typeface="Playfair Display Regular"/>
                  <a:ea typeface="Playfair Display Regular"/>
                  <a:cs typeface="Playfair Display Regular"/>
                  <a:sym typeface="Playfair Display Regular"/>
                </a:rPr>
                <a:t>Implementer (IMP)</a:t>
              </a:r>
              <a:endParaRPr sz="2400" b="1" dirty="0">
                <a:solidFill>
                  <a:schemeClr val="dk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endParaRPr>
            </a:p>
          </p:txBody>
        </p:sp>
      </p:grpSp>
      <p:sp>
        <p:nvSpPr>
          <p:cNvPr id="51" name="Google Shape;639;p50">
            <a:extLst>
              <a:ext uri="{FF2B5EF4-FFF2-40B4-BE49-F238E27FC236}">
                <a16:creationId xmlns:a16="http://schemas.microsoft.com/office/drawing/2014/main" id="{FF94D352-B48F-4DCE-8E73-1A0A5FCC48B5}"/>
              </a:ext>
            </a:extLst>
          </p:cNvPr>
          <p:cNvSpPr/>
          <p:nvPr/>
        </p:nvSpPr>
        <p:spPr>
          <a:xfrm>
            <a:off x="3220337" y="1788148"/>
            <a:ext cx="570090" cy="656811"/>
          </a:xfrm>
          <a:custGeom>
            <a:avLst/>
            <a:gdLst/>
            <a:ahLst/>
            <a:cxnLst/>
            <a:rect l="l" t="t" r="r" b="b"/>
            <a:pathLst>
              <a:path w="16766" h="15987" extrusionOk="0">
                <a:moveTo>
                  <a:pt x="14284" y="487"/>
                </a:moveTo>
                <a:lnTo>
                  <a:pt x="14405" y="536"/>
                </a:lnTo>
                <a:lnTo>
                  <a:pt x="14478" y="585"/>
                </a:lnTo>
                <a:lnTo>
                  <a:pt x="14527" y="658"/>
                </a:lnTo>
                <a:lnTo>
                  <a:pt x="14527" y="755"/>
                </a:lnTo>
                <a:lnTo>
                  <a:pt x="14527" y="852"/>
                </a:lnTo>
                <a:lnTo>
                  <a:pt x="14551" y="925"/>
                </a:lnTo>
                <a:lnTo>
                  <a:pt x="13578" y="925"/>
                </a:lnTo>
                <a:lnTo>
                  <a:pt x="13627" y="804"/>
                </a:lnTo>
                <a:lnTo>
                  <a:pt x="13700" y="706"/>
                </a:lnTo>
                <a:lnTo>
                  <a:pt x="13797" y="609"/>
                </a:lnTo>
                <a:lnTo>
                  <a:pt x="13894" y="536"/>
                </a:lnTo>
                <a:lnTo>
                  <a:pt x="13967" y="512"/>
                </a:lnTo>
                <a:lnTo>
                  <a:pt x="14065" y="487"/>
                </a:lnTo>
                <a:close/>
                <a:moveTo>
                  <a:pt x="4064" y="633"/>
                </a:moveTo>
                <a:lnTo>
                  <a:pt x="4137" y="682"/>
                </a:lnTo>
                <a:lnTo>
                  <a:pt x="4210" y="755"/>
                </a:lnTo>
                <a:lnTo>
                  <a:pt x="4259" y="852"/>
                </a:lnTo>
                <a:lnTo>
                  <a:pt x="4283" y="950"/>
                </a:lnTo>
                <a:lnTo>
                  <a:pt x="3529" y="974"/>
                </a:lnTo>
                <a:lnTo>
                  <a:pt x="3602" y="804"/>
                </a:lnTo>
                <a:lnTo>
                  <a:pt x="3650" y="755"/>
                </a:lnTo>
                <a:lnTo>
                  <a:pt x="3675" y="706"/>
                </a:lnTo>
                <a:lnTo>
                  <a:pt x="3796" y="633"/>
                </a:lnTo>
                <a:close/>
                <a:moveTo>
                  <a:pt x="13724" y="2020"/>
                </a:moveTo>
                <a:lnTo>
                  <a:pt x="13797" y="2044"/>
                </a:lnTo>
                <a:lnTo>
                  <a:pt x="13870" y="2093"/>
                </a:lnTo>
                <a:lnTo>
                  <a:pt x="13943" y="2142"/>
                </a:lnTo>
                <a:lnTo>
                  <a:pt x="13992" y="2215"/>
                </a:lnTo>
                <a:lnTo>
                  <a:pt x="14040" y="2288"/>
                </a:lnTo>
                <a:lnTo>
                  <a:pt x="14089" y="2385"/>
                </a:lnTo>
                <a:lnTo>
                  <a:pt x="14113" y="2531"/>
                </a:lnTo>
                <a:lnTo>
                  <a:pt x="13992" y="2555"/>
                </a:lnTo>
                <a:lnTo>
                  <a:pt x="13870" y="2555"/>
                </a:lnTo>
                <a:lnTo>
                  <a:pt x="13773" y="2531"/>
                </a:lnTo>
                <a:lnTo>
                  <a:pt x="13724" y="2482"/>
                </a:lnTo>
                <a:lnTo>
                  <a:pt x="13675" y="2409"/>
                </a:lnTo>
                <a:lnTo>
                  <a:pt x="13602" y="2215"/>
                </a:lnTo>
                <a:lnTo>
                  <a:pt x="13554" y="2020"/>
                </a:lnTo>
                <a:close/>
                <a:moveTo>
                  <a:pt x="3407" y="1874"/>
                </a:moveTo>
                <a:lnTo>
                  <a:pt x="3529" y="1923"/>
                </a:lnTo>
                <a:lnTo>
                  <a:pt x="3602" y="1971"/>
                </a:lnTo>
                <a:lnTo>
                  <a:pt x="3675" y="2044"/>
                </a:lnTo>
                <a:lnTo>
                  <a:pt x="3723" y="2142"/>
                </a:lnTo>
                <a:lnTo>
                  <a:pt x="3772" y="2215"/>
                </a:lnTo>
                <a:lnTo>
                  <a:pt x="3821" y="2434"/>
                </a:lnTo>
                <a:lnTo>
                  <a:pt x="3821" y="2531"/>
                </a:lnTo>
                <a:lnTo>
                  <a:pt x="3796" y="2628"/>
                </a:lnTo>
                <a:lnTo>
                  <a:pt x="3699" y="2628"/>
                </a:lnTo>
                <a:lnTo>
                  <a:pt x="3602" y="2555"/>
                </a:lnTo>
                <a:lnTo>
                  <a:pt x="3529" y="2482"/>
                </a:lnTo>
                <a:lnTo>
                  <a:pt x="3480" y="2385"/>
                </a:lnTo>
                <a:lnTo>
                  <a:pt x="3456" y="2263"/>
                </a:lnTo>
                <a:lnTo>
                  <a:pt x="3431" y="2142"/>
                </a:lnTo>
                <a:lnTo>
                  <a:pt x="3407" y="1874"/>
                </a:lnTo>
                <a:close/>
                <a:moveTo>
                  <a:pt x="2920" y="1923"/>
                </a:moveTo>
                <a:lnTo>
                  <a:pt x="2969" y="2263"/>
                </a:lnTo>
                <a:lnTo>
                  <a:pt x="2993" y="2434"/>
                </a:lnTo>
                <a:lnTo>
                  <a:pt x="3042" y="2580"/>
                </a:lnTo>
                <a:lnTo>
                  <a:pt x="3115" y="2726"/>
                </a:lnTo>
                <a:lnTo>
                  <a:pt x="3188" y="2847"/>
                </a:lnTo>
                <a:lnTo>
                  <a:pt x="3310" y="2945"/>
                </a:lnTo>
                <a:lnTo>
                  <a:pt x="3407" y="3042"/>
                </a:lnTo>
                <a:lnTo>
                  <a:pt x="3164" y="3042"/>
                </a:lnTo>
                <a:lnTo>
                  <a:pt x="3042" y="3018"/>
                </a:lnTo>
                <a:lnTo>
                  <a:pt x="2920" y="2945"/>
                </a:lnTo>
                <a:lnTo>
                  <a:pt x="2823" y="2872"/>
                </a:lnTo>
                <a:lnTo>
                  <a:pt x="2750" y="2774"/>
                </a:lnTo>
                <a:lnTo>
                  <a:pt x="2701" y="2653"/>
                </a:lnTo>
                <a:lnTo>
                  <a:pt x="2677" y="2531"/>
                </a:lnTo>
                <a:lnTo>
                  <a:pt x="2677" y="2385"/>
                </a:lnTo>
                <a:lnTo>
                  <a:pt x="2726" y="2239"/>
                </a:lnTo>
                <a:lnTo>
                  <a:pt x="2774" y="2117"/>
                </a:lnTo>
                <a:lnTo>
                  <a:pt x="2872" y="1996"/>
                </a:lnTo>
                <a:lnTo>
                  <a:pt x="2920" y="1923"/>
                </a:lnTo>
                <a:close/>
                <a:moveTo>
                  <a:pt x="13067" y="2069"/>
                </a:moveTo>
                <a:lnTo>
                  <a:pt x="13140" y="2385"/>
                </a:lnTo>
                <a:lnTo>
                  <a:pt x="13262" y="2653"/>
                </a:lnTo>
                <a:lnTo>
                  <a:pt x="13310" y="2750"/>
                </a:lnTo>
                <a:lnTo>
                  <a:pt x="13383" y="2823"/>
                </a:lnTo>
                <a:lnTo>
                  <a:pt x="13529" y="2969"/>
                </a:lnTo>
                <a:lnTo>
                  <a:pt x="13724" y="3042"/>
                </a:lnTo>
                <a:lnTo>
                  <a:pt x="13919" y="3091"/>
                </a:lnTo>
                <a:lnTo>
                  <a:pt x="13870" y="3139"/>
                </a:lnTo>
                <a:lnTo>
                  <a:pt x="13724" y="3188"/>
                </a:lnTo>
                <a:lnTo>
                  <a:pt x="13578" y="3212"/>
                </a:lnTo>
                <a:lnTo>
                  <a:pt x="13456" y="3188"/>
                </a:lnTo>
                <a:lnTo>
                  <a:pt x="13310" y="3139"/>
                </a:lnTo>
                <a:lnTo>
                  <a:pt x="13213" y="3066"/>
                </a:lnTo>
                <a:lnTo>
                  <a:pt x="13116" y="2945"/>
                </a:lnTo>
                <a:lnTo>
                  <a:pt x="13018" y="2847"/>
                </a:lnTo>
                <a:lnTo>
                  <a:pt x="12970" y="2701"/>
                </a:lnTo>
                <a:lnTo>
                  <a:pt x="12945" y="2531"/>
                </a:lnTo>
                <a:lnTo>
                  <a:pt x="12945" y="2361"/>
                </a:lnTo>
                <a:lnTo>
                  <a:pt x="12994" y="2215"/>
                </a:lnTo>
                <a:lnTo>
                  <a:pt x="13067" y="2069"/>
                </a:lnTo>
                <a:close/>
                <a:moveTo>
                  <a:pt x="5548" y="1339"/>
                </a:moveTo>
                <a:lnTo>
                  <a:pt x="7641" y="1387"/>
                </a:lnTo>
                <a:lnTo>
                  <a:pt x="13018" y="1387"/>
                </a:lnTo>
                <a:lnTo>
                  <a:pt x="13018" y="1533"/>
                </a:lnTo>
                <a:lnTo>
                  <a:pt x="12872" y="1631"/>
                </a:lnTo>
                <a:lnTo>
                  <a:pt x="12775" y="1752"/>
                </a:lnTo>
                <a:lnTo>
                  <a:pt x="12702" y="1923"/>
                </a:lnTo>
                <a:lnTo>
                  <a:pt x="12629" y="2069"/>
                </a:lnTo>
                <a:lnTo>
                  <a:pt x="12580" y="2239"/>
                </a:lnTo>
                <a:lnTo>
                  <a:pt x="12556" y="2434"/>
                </a:lnTo>
                <a:lnTo>
                  <a:pt x="12556" y="2604"/>
                </a:lnTo>
                <a:lnTo>
                  <a:pt x="12580" y="2750"/>
                </a:lnTo>
                <a:lnTo>
                  <a:pt x="12629" y="2993"/>
                </a:lnTo>
                <a:lnTo>
                  <a:pt x="12751" y="3188"/>
                </a:lnTo>
                <a:lnTo>
                  <a:pt x="12897" y="3334"/>
                </a:lnTo>
                <a:lnTo>
                  <a:pt x="13067" y="3480"/>
                </a:lnTo>
                <a:lnTo>
                  <a:pt x="13262" y="3553"/>
                </a:lnTo>
                <a:lnTo>
                  <a:pt x="13481" y="3602"/>
                </a:lnTo>
                <a:lnTo>
                  <a:pt x="13724" y="3602"/>
                </a:lnTo>
                <a:lnTo>
                  <a:pt x="13943" y="3553"/>
                </a:lnTo>
                <a:lnTo>
                  <a:pt x="14113" y="3480"/>
                </a:lnTo>
                <a:lnTo>
                  <a:pt x="14259" y="3358"/>
                </a:lnTo>
                <a:lnTo>
                  <a:pt x="14381" y="3212"/>
                </a:lnTo>
                <a:lnTo>
                  <a:pt x="14454" y="3042"/>
                </a:lnTo>
                <a:lnTo>
                  <a:pt x="14503" y="2872"/>
                </a:lnTo>
                <a:lnTo>
                  <a:pt x="14527" y="2701"/>
                </a:lnTo>
                <a:lnTo>
                  <a:pt x="14551" y="2507"/>
                </a:lnTo>
                <a:lnTo>
                  <a:pt x="14527" y="2312"/>
                </a:lnTo>
                <a:lnTo>
                  <a:pt x="14454" y="2142"/>
                </a:lnTo>
                <a:lnTo>
                  <a:pt x="14381" y="1996"/>
                </a:lnTo>
                <a:lnTo>
                  <a:pt x="14284" y="1874"/>
                </a:lnTo>
                <a:lnTo>
                  <a:pt x="14186" y="1777"/>
                </a:lnTo>
                <a:lnTo>
                  <a:pt x="14040" y="1704"/>
                </a:lnTo>
                <a:lnTo>
                  <a:pt x="13894" y="1631"/>
                </a:lnTo>
                <a:lnTo>
                  <a:pt x="13748" y="1606"/>
                </a:lnTo>
                <a:lnTo>
                  <a:pt x="13602" y="1582"/>
                </a:lnTo>
                <a:lnTo>
                  <a:pt x="13554" y="1533"/>
                </a:lnTo>
                <a:lnTo>
                  <a:pt x="13505" y="1485"/>
                </a:lnTo>
                <a:lnTo>
                  <a:pt x="13505" y="1387"/>
                </a:lnTo>
                <a:lnTo>
                  <a:pt x="16255" y="1387"/>
                </a:lnTo>
                <a:lnTo>
                  <a:pt x="16230" y="1996"/>
                </a:lnTo>
                <a:lnTo>
                  <a:pt x="16230" y="2604"/>
                </a:lnTo>
                <a:lnTo>
                  <a:pt x="16279" y="3821"/>
                </a:lnTo>
                <a:lnTo>
                  <a:pt x="15890" y="3748"/>
                </a:lnTo>
                <a:lnTo>
                  <a:pt x="15476" y="3723"/>
                </a:lnTo>
                <a:lnTo>
                  <a:pt x="15038" y="3699"/>
                </a:lnTo>
                <a:lnTo>
                  <a:pt x="14624" y="3723"/>
                </a:lnTo>
                <a:lnTo>
                  <a:pt x="13797" y="3796"/>
                </a:lnTo>
                <a:lnTo>
                  <a:pt x="12970" y="3796"/>
                </a:lnTo>
                <a:lnTo>
                  <a:pt x="12386" y="3772"/>
                </a:lnTo>
                <a:lnTo>
                  <a:pt x="11802" y="3772"/>
                </a:lnTo>
                <a:lnTo>
                  <a:pt x="10634" y="3796"/>
                </a:lnTo>
                <a:lnTo>
                  <a:pt x="9466" y="3821"/>
                </a:lnTo>
                <a:lnTo>
                  <a:pt x="8322" y="3845"/>
                </a:lnTo>
                <a:lnTo>
                  <a:pt x="7130" y="3821"/>
                </a:lnTo>
                <a:lnTo>
                  <a:pt x="5962" y="3772"/>
                </a:lnTo>
                <a:lnTo>
                  <a:pt x="4794" y="3723"/>
                </a:lnTo>
                <a:lnTo>
                  <a:pt x="3139" y="3723"/>
                </a:lnTo>
                <a:lnTo>
                  <a:pt x="2653" y="3772"/>
                </a:lnTo>
                <a:lnTo>
                  <a:pt x="2166" y="3796"/>
                </a:lnTo>
                <a:lnTo>
                  <a:pt x="1679" y="3796"/>
                </a:lnTo>
                <a:lnTo>
                  <a:pt x="1096" y="3772"/>
                </a:lnTo>
                <a:lnTo>
                  <a:pt x="804" y="3772"/>
                </a:lnTo>
                <a:lnTo>
                  <a:pt x="512" y="3821"/>
                </a:lnTo>
                <a:lnTo>
                  <a:pt x="585" y="3115"/>
                </a:lnTo>
                <a:lnTo>
                  <a:pt x="658" y="2409"/>
                </a:lnTo>
                <a:lnTo>
                  <a:pt x="682" y="2166"/>
                </a:lnTo>
                <a:lnTo>
                  <a:pt x="682" y="1874"/>
                </a:lnTo>
                <a:lnTo>
                  <a:pt x="658" y="1606"/>
                </a:lnTo>
                <a:lnTo>
                  <a:pt x="585" y="1339"/>
                </a:lnTo>
                <a:lnTo>
                  <a:pt x="585" y="1339"/>
                </a:lnTo>
                <a:lnTo>
                  <a:pt x="877" y="1363"/>
                </a:lnTo>
                <a:lnTo>
                  <a:pt x="1169" y="1387"/>
                </a:lnTo>
                <a:lnTo>
                  <a:pt x="2069" y="1387"/>
                </a:lnTo>
                <a:lnTo>
                  <a:pt x="2969" y="1363"/>
                </a:lnTo>
                <a:lnTo>
                  <a:pt x="2945" y="1412"/>
                </a:lnTo>
                <a:lnTo>
                  <a:pt x="2774" y="1509"/>
                </a:lnTo>
                <a:lnTo>
                  <a:pt x="2604" y="1631"/>
                </a:lnTo>
                <a:lnTo>
                  <a:pt x="2458" y="1801"/>
                </a:lnTo>
                <a:lnTo>
                  <a:pt x="2336" y="1971"/>
                </a:lnTo>
                <a:lnTo>
                  <a:pt x="2288" y="2117"/>
                </a:lnTo>
                <a:lnTo>
                  <a:pt x="2239" y="2263"/>
                </a:lnTo>
                <a:lnTo>
                  <a:pt x="2239" y="2434"/>
                </a:lnTo>
                <a:lnTo>
                  <a:pt x="2215" y="2580"/>
                </a:lnTo>
                <a:lnTo>
                  <a:pt x="2239" y="2750"/>
                </a:lnTo>
                <a:lnTo>
                  <a:pt x="2288" y="2896"/>
                </a:lnTo>
                <a:lnTo>
                  <a:pt x="2361" y="3042"/>
                </a:lnTo>
                <a:lnTo>
                  <a:pt x="2458" y="3164"/>
                </a:lnTo>
                <a:lnTo>
                  <a:pt x="2604" y="3310"/>
                </a:lnTo>
                <a:lnTo>
                  <a:pt x="2750" y="3383"/>
                </a:lnTo>
                <a:lnTo>
                  <a:pt x="2920" y="3456"/>
                </a:lnTo>
                <a:lnTo>
                  <a:pt x="3091" y="3480"/>
                </a:lnTo>
                <a:lnTo>
                  <a:pt x="3285" y="3480"/>
                </a:lnTo>
                <a:lnTo>
                  <a:pt x="3480" y="3456"/>
                </a:lnTo>
                <a:lnTo>
                  <a:pt x="3650" y="3407"/>
                </a:lnTo>
                <a:lnTo>
                  <a:pt x="3821" y="3334"/>
                </a:lnTo>
                <a:lnTo>
                  <a:pt x="3967" y="3237"/>
                </a:lnTo>
                <a:lnTo>
                  <a:pt x="4088" y="3139"/>
                </a:lnTo>
                <a:lnTo>
                  <a:pt x="4161" y="2993"/>
                </a:lnTo>
                <a:lnTo>
                  <a:pt x="4234" y="2847"/>
                </a:lnTo>
                <a:lnTo>
                  <a:pt x="4259" y="2701"/>
                </a:lnTo>
                <a:lnTo>
                  <a:pt x="4283" y="2531"/>
                </a:lnTo>
                <a:lnTo>
                  <a:pt x="4259" y="2385"/>
                </a:lnTo>
                <a:lnTo>
                  <a:pt x="4234" y="2215"/>
                </a:lnTo>
                <a:lnTo>
                  <a:pt x="4186" y="2093"/>
                </a:lnTo>
                <a:lnTo>
                  <a:pt x="4137" y="1947"/>
                </a:lnTo>
                <a:lnTo>
                  <a:pt x="4064" y="1825"/>
                </a:lnTo>
                <a:lnTo>
                  <a:pt x="3967" y="1704"/>
                </a:lnTo>
                <a:lnTo>
                  <a:pt x="3869" y="1582"/>
                </a:lnTo>
                <a:lnTo>
                  <a:pt x="3748" y="1509"/>
                </a:lnTo>
                <a:lnTo>
                  <a:pt x="3626" y="1436"/>
                </a:lnTo>
                <a:lnTo>
                  <a:pt x="3480" y="1412"/>
                </a:lnTo>
                <a:lnTo>
                  <a:pt x="3431" y="1412"/>
                </a:lnTo>
                <a:lnTo>
                  <a:pt x="3456" y="1363"/>
                </a:lnTo>
                <a:lnTo>
                  <a:pt x="4502" y="1339"/>
                </a:lnTo>
                <a:close/>
                <a:moveTo>
                  <a:pt x="11802" y="6011"/>
                </a:moveTo>
                <a:lnTo>
                  <a:pt x="11753" y="6132"/>
                </a:lnTo>
                <a:lnTo>
                  <a:pt x="11704" y="6254"/>
                </a:lnTo>
                <a:lnTo>
                  <a:pt x="11680" y="6522"/>
                </a:lnTo>
                <a:lnTo>
                  <a:pt x="11656" y="6789"/>
                </a:lnTo>
                <a:lnTo>
                  <a:pt x="11656" y="7057"/>
                </a:lnTo>
                <a:lnTo>
                  <a:pt x="11656" y="7446"/>
                </a:lnTo>
                <a:lnTo>
                  <a:pt x="11704" y="7860"/>
                </a:lnTo>
                <a:lnTo>
                  <a:pt x="9855" y="7860"/>
                </a:lnTo>
                <a:lnTo>
                  <a:pt x="9855" y="7836"/>
                </a:lnTo>
                <a:lnTo>
                  <a:pt x="9831" y="7325"/>
                </a:lnTo>
                <a:lnTo>
                  <a:pt x="9758" y="6814"/>
                </a:lnTo>
                <a:lnTo>
                  <a:pt x="9733" y="6619"/>
                </a:lnTo>
                <a:lnTo>
                  <a:pt x="9733" y="6449"/>
                </a:lnTo>
                <a:lnTo>
                  <a:pt x="9709" y="6084"/>
                </a:lnTo>
                <a:lnTo>
                  <a:pt x="10755" y="6059"/>
                </a:lnTo>
                <a:lnTo>
                  <a:pt x="11802" y="6011"/>
                </a:lnTo>
                <a:close/>
                <a:moveTo>
                  <a:pt x="13870" y="5962"/>
                </a:moveTo>
                <a:lnTo>
                  <a:pt x="14089" y="6011"/>
                </a:lnTo>
                <a:lnTo>
                  <a:pt x="14162" y="6059"/>
                </a:lnTo>
                <a:lnTo>
                  <a:pt x="14235" y="6108"/>
                </a:lnTo>
                <a:lnTo>
                  <a:pt x="14284" y="6157"/>
                </a:lnTo>
                <a:lnTo>
                  <a:pt x="14259" y="6473"/>
                </a:lnTo>
                <a:lnTo>
                  <a:pt x="14284" y="6765"/>
                </a:lnTo>
                <a:lnTo>
                  <a:pt x="14284" y="7081"/>
                </a:lnTo>
                <a:lnTo>
                  <a:pt x="14284" y="7398"/>
                </a:lnTo>
                <a:lnTo>
                  <a:pt x="14235" y="7884"/>
                </a:lnTo>
                <a:lnTo>
                  <a:pt x="12142" y="7860"/>
                </a:lnTo>
                <a:lnTo>
                  <a:pt x="12118" y="7568"/>
                </a:lnTo>
                <a:lnTo>
                  <a:pt x="12094" y="7179"/>
                </a:lnTo>
                <a:lnTo>
                  <a:pt x="12094" y="6789"/>
                </a:lnTo>
                <a:lnTo>
                  <a:pt x="12094" y="6376"/>
                </a:lnTo>
                <a:lnTo>
                  <a:pt x="12069" y="6181"/>
                </a:lnTo>
                <a:lnTo>
                  <a:pt x="12045" y="6011"/>
                </a:lnTo>
                <a:lnTo>
                  <a:pt x="12288" y="5986"/>
                </a:lnTo>
                <a:lnTo>
                  <a:pt x="12872" y="5962"/>
                </a:lnTo>
                <a:close/>
                <a:moveTo>
                  <a:pt x="7276" y="6011"/>
                </a:moveTo>
                <a:lnTo>
                  <a:pt x="9417" y="6059"/>
                </a:lnTo>
                <a:lnTo>
                  <a:pt x="9369" y="6181"/>
                </a:lnTo>
                <a:lnTo>
                  <a:pt x="9344" y="6351"/>
                </a:lnTo>
                <a:lnTo>
                  <a:pt x="9320" y="6497"/>
                </a:lnTo>
                <a:lnTo>
                  <a:pt x="9344" y="6668"/>
                </a:lnTo>
                <a:lnTo>
                  <a:pt x="9369" y="7008"/>
                </a:lnTo>
                <a:lnTo>
                  <a:pt x="9417" y="7276"/>
                </a:lnTo>
                <a:lnTo>
                  <a:pt x="9442" y="7884"/>
                </a:lnTo>
                <a:lnTo>
                  <a:pt x="8176" y="7909"/>
                </a:lnTo>
                <a:lnTo>
                  <a:pt x="7495" y="7957"/>
                </a:lnTo>
                <a:lnTo>
                  <a:pt x="7495" y="7446"/>
                </a:lnTo>
                <a:lnTo>
                  <a:pt x="7471" y="6960"/>
                </a:lnTo>
                <a:lnTo>
                  <a:pt x="7398" y="6473"/>
                </a:lnTo>
                <a:lnTo>
                  <a:pt x="7325" y="6254"/>
                </a:lnTo>
                <a:lnTo>
                  <a:pt x="7276" y="6011"/>
                </a:lnTo>
                <a:close/>
                <a:moveTo>
                  <a:pt x="6911" y="6011"/>
                </a:moveTo>
                <a:lnTo>
                  <a:pt x="6887" y="6205"/>
                </a:lnTo>
                <a:lnTo>
                  <a:pt x="6887" y="6424"/>
                </a:lnTo>
                <a:lnTo>
                  <a:pt x="6960" y="6838"/>
                </a:lnTo>
                <a:lnTo>
                  <a:pt x="6984" y="7130"/>
                </a:lnTo>
                <a:lnTo>
                  <a:pt x="7008" y="7398"/>
                </a:lnTo>
                <a:lnTo>
                  <a:pt x="7008" y="7982"/>
                </a:lnTo>
                <a:lnTo>
                  <a:pt x="6157" y="8030"/>
                </a:lnTo>
                <a:lnTo>
                  <a:pt x="5281" y="8079"/>
                </a:lnTo>
                <a:lnTo>
                  <a:pt x="5062" y="8079"/>
                </a:lnTo>
                <a:lnTo>
                  <a:pt x="5037" y="7203"/>
                </a:lnTo>
                <a:lnTo>
                  <a:pt x="5037" y="6303"/>
                </a:lnTo>
                <a:lnTo>
                  <a:pt x="5037" y="6205"/>
                </a:lnTo>
                <a:lnTo>
                  <a:pt x="5013" y="6035"/>
                </a:lnTo>
                <a:lnTo>
                  <a:pt x="5743" y="6011"/>
                </a:lnTo>
                <a:close/>
                <a:moveTo>
                  <a:pt x="2774" y="6011"/>
                </a:moveTo>
                <a:lnTo>
                  <a:pt x="3091" y="6035"/>
                </a:lnTo>
                <a:lnTo>
                  <a:pt x="3407" y="6059"/>
                </a:lnTo>
                <a:lnTo>
                  <a:pt x="3699" y="6059"/>
                </a:lnTo>
                <a:lnTo>
                  <a:pt x="4648" y="6035"/>
                </a:lnTo>
                <a:lnTo>
                  <a:pt x="4599" y="6303"/>
                </a:lnTo>
                <a:lnTo>
                  <a:pt x="4599" y="6522"/>
                </a:lnTo>
                <a:lnTo>
                  <a:pt x="4575" y="6911"/>
                </a:lnTo>
                <a:lnTo>
                  <a:pt x="4575" y="7300"/>
                </a:lnTo>
                <a:lnTo>
                  <a:pt x="4599" y="8103"/>
                </a:lnTo>
                <a:lnTo>
                  <a:pt x="3869" y="8079"/>
                </a:lnTo>
                <a:lnTo>
                  <a:pt x="3529" y="8055"/>
                </a:lnTo>
                <a:lnTo>
                  <a:pt x="3188" y="8006"/>
                </a:lnTo>
                <a:lnTo>
                  <a:pt x="2701" y="8006"/>
                </a:lnTo>
                <a:lnTo>
                  <a:pt x="2531" y="8030"/>
                </a:lnTo>
                <a:lnTo>
                  <a:pt x="2482" y="7519"/>
                </a:lnTo>
                <a:lnTo>
                  <a:pt x="2434" y="7008"/>
                </a:lnTo>
                <a:lnTo>
                  <a:pt x="2409" y="6741"/>
                </a:lnTo>
                <a:lnTo>
                  <a:pt x="2409" y="6497"/>
                </a:lnTo>
                <a:lnTo>
                  <a:pt x="2434" y="6254"/>
                </a:lnTo>
                <a:lnTo>
                  <a:pt x="2482" y="6011"/>
                </a:lnTo>
                <a:close/>
                <a:moveTo>
                  <a:pt x="10220" y="8639"/>
                </a:moveTo>
                <a:lnTo>
                  <a:pt x="10147" y="8663"/>
                </a:lnTo>
                <a:lnTo>
                  <a:pt x="10098" y="8736"/>
                </a:lnTo>
                <a:lnTo>
                  <a:pt x="10098" y="8809"/>
                </a:lnTo>
                <a:lnTo>
                  <a:pt x="10123" y="8882"/>
                </a:lnTo>
                <a:lnTo>
                  <a:pt x="10196" y="9052"/>
                </a:lnTo>
                <a:lnTo>
                  <a:pt x="10317" y="9198"/>
                </a:lnTo>
                <a:lnTo>
                  <a:pt x="10439" y="9320"/>
                </a:lnTo>
                <a:lnTo>
                  <a:pt x="10366" y="9393"/>
                </a:lnTo>
                <a:lnTo>
                  <a:pt x="10317" y="9490"/>
                </a:lnTo>
                <a:lnTo>
                  <a:pt x="10269" y="9563"/>
                </a:lnTo>
                <a:lnTo>
                  <a:pt x="10269" y="9660"/>
                </a:lnTo>
                <a:lnTo>
                  <a:pt x="10293" y="9733"/>
                </a:lnTo>
                <a:lnTo>
                  <a:pt x="10317" y="9758"/>
                </a:lnTo>
                <a:lnTo>
                  <a:pt x="10342" y="9758"/>
                </a:lnTo>
                <a:lnTo>
                  <a:pt x="10439" y="9733"/>
                </a:lnTo>
                <a:lnTo>
                  <a:pt x="10536" y="9709"/>
                </a:lnTo>
                <a:lnTo>
                  <a:pt x="10707" y="9587"/>
                </a:lnTo>
                <a:lnTo>
                  <a:pt x="10780" y="9660"/>
                </a:lnTo>
                <a:lnTo>
                  <a:pt x="10877" y="9733"/>
                </a:lnTo>
                <a:lnTo>
                  <a:pt x="10999" y="9782"/>
                </a:lnTo>
                <a:lnTo>
                  <a:pt x="11096" y="9806"/>
                </a:lnTo>
                <a:lnTo>
                  <a:pt x="11145" y="9782"/>
                </a:lnTo>
                <a:lnTo>
                  <a:pt x="11193" y="9782"/>
                </a:lnTo>
                <a:lnTo>
                  <a:pt x="11266" y="9685"/>
                </a:lnTo>
                <a:lnTo>
                  <a:pt x="11291" y="9636"/>
                </a:lnTo>
                <a:lnTo>
                  <a:pt x="11315" y="9587"/>
                </a:lnTo>
                <a:lnTo>
                  <a:pt x="11291" y="9539"/>
                </a:lnTo>
                <a:lnTo>
                  <a:pt x="11266" y="9490"/>
                </a:lnTo>
                <a:lnTo>
                  <a:pt x="11218" y="9417"/>
                </a:lnTo>
                <a:lnTo>
                  <a:pt x="11169" y="9393"/>
                </a:lnTo>
                <a:lnTo>
                  <a:pt x="11047" y="9295"/>
                </a:lnTo>
                <a:lnTo>
                  <a:pt x="11266" y="9150"/>
                </a:lnTo>
                <a:lnTo>
                  <a:pt x="11485" y="9028"/>
                </a:lnTo>
                <a:lnTo>
                  <a:pt x="11558" y="8979"/>
                </a:lnTo>
                <a:lnTo>
                  <a:pt x="11607" y="8906"/>
                </a:lnTo>
                <a:lnTo>
                  <a:pt x="11631" y="8833"/>
                </a:lnTo>
                <a:lnTo>
                  <a:pt x="11607" y="8760"/>
                </a:lnTo>
                <a:lnTo>
                  <a:pt x="11558" y="8712"/>
                </a:lnTo>
                <a:lnTo>
                  <a:pt x="11510" y="8663"/>
                </a:lnTo>
                <a:lnTo>
                  <a:pt x="11437" y="8639"/>
                </a:lnTo>
                <a:lnTo>
                  <a:pt x="11339" y="8663"/>
                </a:lnTo>
                <a:lnTo>
                  <a:pt x="11193" y="8736"/>
                </a:lnTo>
                <a:lnTo>
                  <a:pt x="11047" y="8833"/>
                </a:lnTo>
                <a:lnTo>
                  <a:pt x="10780" y="9028"/>
                </a:lnTo>
                <a:lnTo>
                  <a:pt x="10512" y="8785"/>
                </a:lnTo>
                <a:lnTo>
                  <a:pt x="10366" y="8687"/>
                </a:lnTo>
                <a:lnTo>
                  <a:pt x="10293" y="8639"/>
                </a:lnTo>
                <a:close/>
                <a:moveTo>
                  <a:pt x="12191" y="8322"/>
                </a:moveTo>
                <a:lnTo>
                  <a:pt x="14211" y="8347"/>
                </a:lnTo>
                <a:lnTo>
                  <a:pt x="14186" y="9028"/>
                </a:lnTo>
                <a:lnTo>
                  <a:pt x="14186" y="9368"/>
                </a:lnTo>
                <a:lnTo>
                  <a:pt x="14211" y="9709"/>
                </a:lnTo>
                <a:lnTo>
                  <a:pt x="14235" y="10171"/>
                </a:lnTo>
                <a:lnTo>
                  <a:pt x="13992" y="10147"/>
                </a:lnTo>
                <a:lnTo>
                  <a:pt x="13724" y="10147"/>
                </a:lnTo>
                <a:lnTo>
                  <a:pt x="13213" y="10171"/>
                </a:lnTo>
                <a:lnTo>
                  <a:pt x="12191" y="10196"/>
                </a:lnTo>
                <a:lnTo>
                  <a:pt x="12191" y="10196"/>
                </a:lnTo>
                <a:lnTo>
                  <a:pt x="12240" y="9247"/>
                </a:lnTo>
                <a:lnTo>
                  <a:pt x="12215" y="8785"/>
                </a:lnTo>
                <a:lnTo>
                  <a:pt x="12191" y="8322"/>
                </a:lnTo>
                <a:close/>
                <a:moveTo>
                  <a:pt x="7008" y="8420"/>
                </a:moveTo>
                <a:lnTo>
                  <a:pt x="7033" y="9320"/>
                </a:lnTo>
                <a:lnTo>
                  <a:pt x="7033" y="9782"/>
                </a:lnTo>
                <a:lnTo>
                  <a:pt x="7033" y="10220"/>
                </a:lnTo>
                <a:lnTo>
                  <a:pt x="5110" y="10220"/>
                </a:lnTo>
                <a:lnTo>
                  <a:pt x="5110" y="9368"/>
                </a:lnTo>
                <a:lnTo>
                  <a:pt x="5086" y="8541"/>
                </a:lnTo>
                <a:lnTo>
                  <a:pt x="6059" y="8493"/>
                </a:lnTo>
                <a:lnTo>
                  <a:pt x="7008" y="8420"/>
                </a:lnTo>
                <a:close/>
                <a:moveTo>
                  <a:pt x="9490" y="8322"/>
                </a:moveTo>
                <a:lnTo>
                  <a:pt x="9539" y="9052"/>
                </a:lnTo>
                <a:lnTo>
                  <a:pt x="9539" y="9417"/>
                </a:lnTo>
                <a:lnTo>
                  <a:pt x="9514" y="9782"/>
                </a:lnTo>
                <a:lnTo>
                  <a:pt x="9466" y="10220"/>
                </a:lnTo>
                <a:lnTo>
                  <a:pt x="7519" y="10220"/>
                </a:lnTo>
                <a:lnTo>
                  <a:pt x="7544" y="9782"/>
                </a:lnTo>
                <a:lnTo>
                  <a:pt x="7519" y="9320"/>
                </a:lnTo>
                <a:lnTo>
                  <a:pt x="7495" y="8420"/>
                </a:lnTo>
                <a:lnTo>
                  <a:pt x="7495" y="8395"/>
                </a:lnTo>
                <a:lnTo>
                  <a:pt x="7982" y="8371"/>
                </a:lnTo>
                <a:lnTo>
                  <a:pt x="9490" y="8322"/>
                </a:lnTo>
                <a:close/>
                <a:moveTo>
                  <a:pt x="11753" y="8322"/>
                </a:moveTo>
                <a:lnTo>
                  <a:pt x="11802" y="8906"/>
                </a:lnTo>
                <a:lnTo>
                  <a:pt x="11802" y="9563"/>
                </a:lnTo>
                <a:lnTo>
                  <a:pt x="11753" y="10196"/>
                </a:lnTo>
                <a:lnTo>
                  <a:pt x="11680" y="10196"/>
                </a:lnTo>
                <a:lnTo>
                  <a:pt x="9879" y="10220"/>
                </a:lnTo>
                <a:lnTo>
                  <a:pt x="9928" y="9879"/>
                </a:lnTo>
                <a:lnTo>
                  <a:pt x="9952" y="9490"/>
                </a:lnTo>
                <a:lnTo>
                  <a:pt x="9952" y="9101"/>
                </a:lnTo>
                <a:lnTo>
                  <a:pt x="9928" y="8712"/>
                </a:lnTo>
                <a:lnTo>
                  <a:pt x="9904" y="8322"/>
                </a:lnTo>
                <a:close/>
                <a:moveTo>
                  <a:pt x="2555" y="8298"/>
                </a:moveTo>
                <a:lnTo>
                  <a:pt x="2750" y="8371"/>
                </a:lnTo>
                <a:lnTo>
                  <a:pt x="2945" y="8420"/>
                </a:lnTo>
                <a:lnTo>
                  <a:pt x="3334" y="8468"/>
                </a:lnTo>
                <a:lnTo>
                  <a:pt x="3650" y="8517"/>
                </a:lnTo>
                <a:lnTo>
                  <a:pt x="3991" y="8517"/>
                </a:lnTo>
                <a:lnTo>
                  <a:pt x="4624" y="8541"/>
                </a:lnTo>
                <a:lnTo>
                  <a:pt x="4648" y="9368"/>
                </a:lnTo>
                <a:lnTo>
                  <a:pt x="4648" y="10220"/>
                </a:lnTo>
                <a:lnTo>
                  <a:pt x="3285" y="10220"/>
                </a:lnTo>
                <a:lnTo>
                  <a:pt x="2920" y="10244"/>
                </a:lnTo>
                <a:lnTo>
                  <a:pt x="2555" y="10293"/>
                </a:lnTo>
                <a:lnTo>
                  <a:pt x="2580" y="9393"/>
                </a:lnTo>
                <a:lnTo>
                  <a:pt x="2580" y="8931"/>
                </a:lnTo>
                <a:lnTo>
                  <a:pt x="2580" y="8468"/>
                </a:lnTo>
                <a:lnTo>
                  <a:pt x="2555" y="8298"/>
                </a:lnTo>
                <a:close/>
                <a:moveTo>
                  <a:pt x="14259" y="10658"/>
                </a:moveTo>
                <a:lnTo>
                  <a:pt x="14259" y="11023"/>
                </a:lnTo>
                <a:lnTo>
                  <a:pt x="14235" y="11364"/>
                </a:lnTo>
                <a:lnTo>
                  <a:pt x="14186" y="11972"/>
                </a:lnTo>
                <a:lnTo>
                  <a:pt x="14162" y="12288"/>
                </a:lnTo>
                <a:lnTo>
                  <a:pt x="14162" y="12434"/>
                </a:lnTo>
                <a:lnTo>
                  <a:pt x="14186" y="12579"/>
                </a:lnTo>
                <a:lnTo>
                  <a:pt x="14186" y="12579"/>
                </a:lnTo>
                <a:lnTo>
                  <a:pt x="13773" y="12556"/>
                </a:lnTo>
                <a:lnTo>
                  <a:pt x="13018" y="12532"/>
                </a:lnTo>
                <a:lnTo>
                  <a:pt x="12142" y="12556"/>
                </a:lnTo>
                <a:lnTo>
                  <a:pt x="12167" y="12167"/>
                </a:lnTo>
                <a:lnTo>
                  <a:pt x="12167" y="11777"/>
                </a:lnTo>
                <a:lnTo>
                  <a:pt x="12142" y="11412"/>
                </a:lnTo>
                <a:lnTo>
                  <a:pt x="12142" y="11023"/>
                </a:lnTo>
                <a:lnTo>
                  <a:pt x="12167" y="10731"/>
                </a:lnTo>
                <a:lnTo>
                  <a:pt x="13213" y="10707"/>
                </a:lnTo>
                <a:lnTo>
                  <a:pt x="14259" y="10658"/>
                </a:lnTo>
                <a:close/>
                <a:moveTo>
                  <a:pt x="11729" y="10731"/>
                </a:moveTo>
                <a:lnTo>
                  <a:pt x="11704" y="10828"/>
                </a:lnTo>
                <a:lnTo>
                  <a:pt x="11704" y="11266"/>
                </a:lnTo>
                <a:lnTo>
                  <a:pt x="11704" y="11704"/>
                </a:lnTo>
                <a:lnTo>
                  <a:pt x="11704" y="12142"/>
                </a:lnTo>
                <a:lnTo>
                  <a:pt x="11680" y="12580"/>
                </a:lnTo>
                <a:lnTo>
                  <a:pt x="11510" y="12580"/>
                </a:lnTo>
                <a:lnTo>
                  <a:pt x="9733" y="12653"/>
                </a:lnTo>
                <a:lnTo>
                  <a:pt x="9758" y="12556"/>
                </a:lnTo>
                <a:lnTo>
                  <a:pt x="9733" y="12459"/>
                </a:lnTo>
                <a:lnTo>
                  <a:pt x="9709" y="12240"/>
                </a:lnTo>
                <a:lnTo>
                  <a:pt x="9709" y="11850"/>
                </a:lnTo>
                <a:lnTo>
                  <a:pt x="9733" y="11461"/>
                </a:lnTo>
                <a:lnTo>
                  <a:pt x="9806" y="10755"/>
                </a:lnTo>
                <a:lnTo>
                  <a:pt x="11729" y="10731"/>
                </a:lnTo>
                <a:close/>
                <a:moveTo>
                  <a:pt x="2555" y="10609"/>
                </a:moveTo>
                <a:lnTo>
                  <a:pt x="2872" y="10658"/>
                </a:lnTo>
                <a:lnTo>
                  <a:pt x="3188" y="10707"/>
                </a:lnTo>
                <a:lnTo>
                  <a:pt x="3845" y="10707"/>
                </a:lnTo>
                <a:lnTo>
                  <a:pt x="4624" y="10731"/>
                </a:lnTo>
                <a:lnTo>
                  <a:pt x="4599" y="11680"/>
                </a:lnTo>
                <a:lnTo>
                  <a:pt x="4575" y="12653"/>
                </a:lnTo>
                <a:lnTo>
                  <a:pt x="4064" y="12629"/>
                </a:lnTo>
                <a:lnTo>
                  <a:pt x="3553" y="12629"/>
                </a:lnTo>
                <a:lnTo>
                  <a:pt x="3042" y="12653"/>
                </a:lnTo>
                <a:lnTo>
                  <a:pt x="2555" y="12702"/>
                </a:lnTo>
                <a:lnTo>
                  <a:pt x="2555" y="11680"/>
                </a:lnTo>
                <a:lnTo>
                  <a:pt x="2531" y="10634"/>
                </a:lnTo>
                <a:lnTo>
                  <a:pt x="2555" y="10609"/>
                </a:lnTo>
                <a:close/>
                <a:moveTo>
                  <a:pt x="5378" y="10731"/>
                </a:moveTo>
                <a:lnTo>
                  <a:pt x="6984" y="10755"/>
                </a:lnTo>
                <a:lnTo>
                  <a:pt x="6887" y="12045"/>
                </a:lnTo>
                <a:lnTo>
                  <a:pt x="6862" y="12386"/>
                </a:lnTo>
                <a:lnTo>
                  <a:pt x="6887" y="12556"/>
                </a:lnTo>
                <a:lnTo>
                  <a:pt x="6911" y="12653"/>
                </a:lnTo>
                <a:lnTo>
                  <a:pt x="6960" y="12702"/>
                </a:lnTo>
                <a:lnTo>
                  <a:pt x="6035" y="12702"/>
                </a:lnTo>
                <a:lnTo>
                  <a:pt x="5110" y="12678"/>
                </a:lnTo>
                <a:lnTo>
                  <a:pt x="5062" y="12678"/>
                </a:lnTo>
                <a:lnTo>
                  <a:pt x="5062" y="12653"/>
                </a:lnTo>
                <a:lnTo>
                  <a:pt x="5062" y="11704"/>
                </a:lnTo>
                <a:lnTo>
                  <a:pt x="5110" y="10731"/>
                </a:lnTo>
                <a:close/>
                <a:moveTo>
                  <a:pt x="9393" y="10755"/>
                </a:moveTo>
                <a:lnTo>
                  <a:pt x="9296" y="11583"/>
                </a:lnTo>
                <a:lnTo>
                  <a:pt x="9271" y="11826"/>
                </a:lnTo>
                <a:lnTo>
                  <a:pt x="9247" y="12118"/>
                </a:lnTo>
                <a:lnTo>
                  <a:pt x="9271" y="12288"/>
                </a:lnTo>
                <a:lnTo>
                  <a:pt x="9271" y="12434"/>
                </a:lnTo>
                <a:lnTo>
                  <a:pt x="9320" y="12556"/>
                </a:lnTo>
                <a:lnTo>
                  <a:pt x="9369" y="12678"/>
                </a:lnTo>
                <a:lnTo>
                  <a:pt x="8225" y="12702"/>
                </a:lnTo>
                <a:lnTo>
                  <a:pt x="7325" y="12702"/>
                </a:lnTo>
                <a:lnTo>
                  <a:pt x="7349" y="12678"/>
                </a:lnTo>
                <a:lnTo>
                  <a:pt x="7373" y="12264"/>
                </a:lnTo>
                <a:lnTo>
                  <a:pt x="7398" y="11777"/>
                </a:lnTo>
                <a:lnTo>
                  <a:pt x="7471" y="10755"/>
                </a:lnTo>
                <a:close/>
                <a:moveTo>
                  <a:pt x="13578" y="5451"/>
                </a:moveTo>
                <a:lnTo>
                  <a:pt x="13335" y="5475"/>
                </a:lnTo>
                <a:lnTo>
                  <a:pt x="12945" y="5500"/>
                </a:lnTo>
                <a:lnTo>
                  <a:pt x="11607" y="5573"/>
                </a:lnTo>
                <a:lnTo>
                  <a:pt x="10950" y="5621"/>
                </a:lnTo>
                <a:lnTo>
                  <a:pt x="10293" y="5646"/>
                </a:lnTo>
                <a:lnTo>
                  <a:pt x="9150" y="5621"/>
                </a:lnTo>
                <a:lnTo>
                  <a:pt x="8006" y="5621"/>
                </a:lnTo>
                <a:lnTo>
                  <a:pt x="6887" y="5597"/>
                </a:lnTo>
                <a:lnTo>
                  <a:pt x="5743" y="5597"/>
                </a:lnTo>
                <a:lnTo>
                  <a:pt x="4624" y="5621"/>
                </a:lnTo>
                <a:lnTo>
                  <a:pt x="3504" y="5646"/>
                </a:lnTo>
                <a:lnTo>
                  <a:pt x="3188" y="5646"/>
                </a:lnTo>
                <a:lnTo>
                  <a:pt x="2872" y="5621"/>
                </a:lnTo>
                <a:lnTo>
                  <a:pt x="2531" y="5621"/>
                </a:lnTo>
                <a:lnTo>
                  <a:pt x="2385" y="5670"/>
                </a:lnTo>
                <a:lnTo>
                  <a:pt x="2239" y="5719"/>
                </a:lnTo>
                <a:lnTo>
                  <a:pt x="2190" y="5792"/>
                </a:lnTo>
                <a:lnTo>
                  <a:pt x="2166" y="5865"/>
                </a:lnTo>
                <a:lnTo>
                  <a:pt x="2190" y="5938"/>
                </a:lnTo>
                <a:lnTo>
                  <a:pt x="2239" y="5986"/>
                </a:lnTo>
                <a:lnTo>
                  <a:pt x="2166" y="6108"/>
                </a:lnTo>
                <a:lnTo>
                  <a:pt x="2117" y="6254"/>
                </a:lnTo>
                <a:lnTo>
                  <a:pt x="2093" y="6522"/>
                </a:lnTo>
                <a:lnTo>
                  <a:pt x="2069" y="6935"/>
                </a:lnTo>
                <a:lnTo>
                  <a:pt x="2069" y="7325"/>
                </a:lnTo>
                <a:lnTo>
                  <a:pt x="2117" y="8128"/>
                </a:lnTo>
                <a:lnTo>
                  <a:pt x="2166" y="8736"/>
                </a:lnTo>
                <a:lnTo>
                  <a:pt x="2166" y="9344"/>
                </a:lnTo>
                <a:lnTo>
                  <a:pt x="2142" y="10561"/>
                </a:lnTo>
                <a:lnTo>
                  <a:pt x="2117" y="11753"/>
                </a:lnTo>
                <a:lnTo>
                  <a:pt x="2093" y="12361"/>
                </a:lnTo>
                <a:lnTo>
                  <a:pt x="2117" y="12970"/>
                </a:lnTo>
                <a:lnTo>
                  <a:pt x="2117" y="13043"/>
                </a:lnTo>
                <a:lnTo>
                  <a:pt x="2166" y="13116"/>
                </a:lnTo>
                <a:lnTo>
                  <a:pt x="2215" y="13164"/>
                </a:lnTo>
                <a:lnTo>
                  <a:pt x="2288" y="13189"/>
                </a:lnTo>
                <a:lnTo>
                  <a:pt x="2361" y="13189"/>
                </a:lnTo>
                <a:lnTo>
                  <a:pt x="2434" y="13164"/>
                </a:lnTo>
                <a:lnTo>
                  <a:pt x="2482" y="13116"/>
                </a:lnTo>
                <a:lnTo>
                  <a:pt x="2531" y="13067"/>
                </a:lnTo>
                <a:lnTo>
                  <a:pt x="3821" y="13067"/>
                </a:lnTo>
                <a:lnTo>
                  <a:pt x="4453" y="13091"/>
                </a:lnTo>
                <a:lnTo>
                  <a:pt x="5110" y="13091"/>
                </a:lnTo>
                <a:lnTo>
                  <a:pt x="6668" y="13140"/>
                </a:lnTo>
                <a:lnTo>
                  <a:pt x="8225" y="13140"/>
                </a:lnTo>
                <a:lnTo>
                  <a:pt x="9758" y="13116"/>
                </a:lnTo>
                <a:lnTo>
                  <a:pt x="11315" y="13067"/>
                </a:lnTo>
                <a:lnTo>
                  <a:pt x="12118" y="13043"/>
                </a:lnTo>
                <a:lnTo>
                  <a:pt x="12921" y="13091"/>
                </a:lnTo>
                <a:lnTo>
                  <a:pt x="14600" y="13091"/>
                </a:lnTo>
                <a:lnTo>
                  <a:pt x="14649" y="13043"/>
                </a:lnTo>
                <a:lnTo>
                  <a:pt x="14722" y="13018"/>
                </a:lnTo>
                <a:lnTo>
                  <a:pt x="14746" y="12970"/>
                </a:lnTo>
                <a:lnTo>
                  <a:pt x="14795" y="12897"/>
                </a:lnTo>
                <a:lnTo>
                  <a:pt x="14795" y="12824"/>
                </a:lnTo>
                <a:lnTo>
                  <a:pt x="14795" y="12775"/>
                </a:lnTo>
                <a:lnTo>
                  <a:pt x="14746" y="12702"/>
                </a:lnTo>
                <a:lnTo>
                  <a:pt x="14746" y="12678"/>
                </a:lnTo>
                <a:lnTo>
                  <a:pt x="14673" y="12605"/>
                </a:lnTo>
                <a:lnTo>
                  <a:pt x="14697" y="12507"/>
                </a:lnTo>
                <a:lnTo>
                  <a:pt x="14770" y="11753"/>
                </a:lnTo>
                <a:lnTo>
                  <a:pt x="14795" y="11023"/>
                </a:lnTo>
                <a:lnTo>
                  <a:pt x="14770" y="10269"/>
                </a:lnTo>
                <a:lnTo>
                  <a:pt x="14722" y="9514"/>
                </a:lnTo>
                <a:lnTo>
                  <a:pt x="14697" y="8979"/>
                </a:lnTo>
                <a:lnTo>
                  <a:pt x="14722" y="8468"/>
                </a:lnTo>
                <a:lnTo>
                  <a:pt x="14770" y="7398"/>
                </a:lnTo>
                <a:lnTo>
                  <a:pt x="14795" y="7033"/>
                </a:lnTo>
                <a:lnTo>
                  <a:pt x="14770" y="6668"/>
                </a:lnTo>
                <a:lnTo>
                  <a:pt x="14722" y="6327"/>
                </a:lnTo>
                <a:lnTo>
                  <a:pt x="14624" y="5986"/>
                </a:lnTo>
                <a:lnTo>
                  <a:pt x="14624" y="5889"/>
                </a:lnTo>
                <a:lnTo>
                  <a:pt x="14600" y="5816"/>
                </a:lnTo>
                <a:lnTo>
                  <a:pt x="14551" y="5719"/>
                </a:lnTo>
                <a:lnTo>
                  <a:pt x="14478" y="5670"/>
                </a:lnTo>
                <a:lnTo>
                  <a:pt x="14381" y="5597"/>
                </a:lnTo>
                <a:lnTo>
                  <a:pt x="14284" y="5548"/>
                </a:lnTo>
                <a:lnTo>
                  <a:pt x="14065" y="5500"/>
                </a:lnTo>
                <a:lnTo>
                  <a:pt x="13846" y="5475"/>
                </a:lnTo>
                <a:lnTo>
                  <a:pt x="13578" y="5451"/>
                </a:lnTo>
                <a:close/>
                <a:moveTo>
                  <a:pt x="3796" y="4137"/>
                </a:moveTo>
                <a:lnTo>
                  <a:pt x="4916" y="4161"/>
                </a:lnTo>
                <a:lnTo>
                  <a:pt x="6059" y="4186"/>
                </a:lnTo>
                <a:lnTo>
                  <a:pt x="7179" y="4234"/>
                </a:lnTo>
                <a:lnTo>
                  <a:pt x="8322" y="4283"/>
                </a:lnTo>
                <a:lnTo>
                  <a:pt x="9393" y="4259"/>
                </a:lnTo>
                <a:lnTo>
                  <a:pt x="10463" y="4234"/>
                </a:lnTo>
                <a:lnTo>
                  <a:pt x="11534" y="4210"/>
                </a:lnTo>
                <a:lnTo>
                  <a:pt x="12605" y="4234"/>
                </a:lnTo>
                <a:lnTo>
                  <a:pt x="13529" y="4259"/>
                </a:lnTo>
                <a:lnTo>
                  <a:pt x="13992" y="4234"/>
                </a:lnTo>
                <a:lnTo>
                  <a:pt x="14478" y="4210"/>
                </a:lnTo>
                <a:lnTo>
                  <a:pt x="14916" y="4186"/>
                </a:lnTo>
                <a:lnTo>
                  <a:pt x="15379" y="4186"/>
                </a:lnTo>
                <a:lnTo>
                  <a:pt x="15817" y="4210"/>
                </a:lnTo>
                <a:lnTo>
                  <a:pt x="16060" y="4234"/>
                </a:lnTo>
                <a:lnTo>
                  <a:pt x="16279" y="4283"/>
                </a:lnTo>
                <a:lnTo>
                  <a:pt x="16303" y="4283"/>
                </a:lnTo>
                <a:lnTo>
                  <a:pt x="16303" y="4697"/>
                </a:lnTo>
                <a:lnTo>
                  <a:pt x="16279" y="5086"/>
                </a:lnTo>
                <a:lnTo>
                  <a:pt x="16230" y="6084"/>
                </a:lnTo>
                <a:lnTo>
                  <a:pt x="16206" y="7081"/>
                </a:lnTo>
                <a:lnTo>
                  <a:pt x="16182" y="9077"/>
                </a:lnTo>
                <a:lnTo>
                  <a:pt x="16157" y="10050"/>
                </a:lnTo>
                <a:lnTo>
                  <a:pt x="16133" y="10999"/>
                </a:lnTo>
                <a:lnTo>
                  <a:pt x="16157" y="11534"/>
                </a:lnTo>
                <a:lnTo>
                  <a:pt x="16206" y="12045"/>
                </a:lnTo>
                <a:lnTo>
                  <a:pt x="16279" y="12556"/>
                </a:lnTo>
                <a:lnTo>
                  <a:pt x="16328" y="13067"/>
                </a:lnTo>
                <a:lnTo>
                  <a:pt x="16328" y="13627"/>
                </a:lnTo>
                <a:lnTo>
                  <a:pt x="16303" y="14186"/>
                </a:lnTo>
                <a:lnTo>
                  <a:pt x="15281" y="14284"/>
                </a:lnTo>
                <a:lnTo>
                  <a:pt x="14259" y="14332"/>
                </a:lnTo>
                <a:lnTo>
                  <a:pt x="13213" y="14357"/>
                </a:lnTo>
                <a:lnTo>
                  <a:pt x="12191" y="14381"/>
                </a:lnTo>
                <a:lnTo>
                  <a:pt x="11096" y="14405"/>
                </a:lnTo>
                <a:lnTo>
                  <a:pt x="10025" y="14430"/>
                </a:lnTo>
                <a:lnTo>
                  <a:pt x="7860" y="14527"/>
                </a:lnTo>
                <a:lnTo>
                  <a:pt x="6789" y="14551"/>
                </a:lnTo>
                <a:lnTo>
                  <a:pt x="5719" y="14551"/>
                </a:lnTo>
                <a:lnTo>
                  <a:pt x="3602" y="14478"/>
                </a:lnTo>
                <a:lnTo>
                  <a:pt x="2604" y="14478"/>
                </a:lnTo>
                <a:lnTo>
                  <a:pt x="1606" y="14503"/>
                </a:lnTo>
                <a:lnTo>
                  <a:pt x="1047" y="14478"/>
                </a:lnTo>
                <a:lnTo>
                  <a:pt x="779" y="14478"/>
                </a:lnTo>
                <a:lnTo>
                  <a:pt x="633" y="14503"/>
                </a:lnTo>
                <a:lnTo>
                  <a:pt x="512" y="14527"/>
                </a:lnTo>
                <a:lnTo>
                  <a:pt x="463" y="13700"/>
                </a:lnTo>
                <a:lnTo>
                  <a:pt x="439" y="12848"/>
                </a:lnTo>
                <a:lnTo>
                  <a:pt x="439" y="11169"/>
                </a:lnTo>
                <a:lnTo>
                  <a:pt x="463" y="9466"/>
                </a:lnTo>
                <a:lnTo>
                  <a:pt x="487" y="7787"/>
                </a:lnTo>
                <a:lnTo>
                  <a:pt x="487" y="6887"/>
                </a:lnTo>
                <a:lnTo>
                  <a:pt x="463" y="5986"/>
                </a:lnTo>
                <a:lnTo>
                  <a:pt x="439" y="5086"/>
                </a:lnTo>
                <a:lnTo>
                  <a:pt x="463" y="4648"/>
                </a:lnTo>
                <a:lnTo>
                  <a:pt x="463" y="4186"/>
                </a:lnTo>
                <a:lnTo>
                  <a:pt x="804" y="4161"/>
                </a:lnTo>
                <a:lnTo>
                  <a:pt x="1144" y="4186"/>
                </a:lnTo>
                <a:lnTo>
                  <a:pt x="1801" y="4210"/>
                </a:lnTo>
                <a:lnTo>
                  <a:pt x="2288" y="4210"/>
                </a:lnTo>
                <a:lnTo>
                  <a:pt x="2799" y="4186"/>
                </a:lnTo>
                <a:lnTo>
                  <a:pt x="3285" y="4161"/>
                </a:lnTo>
                <a:lnTo>
                  <a:pt x="3796" y="4137"/>
                </a:lnTo>
                <a:close/>
                <a:moveTo>
                  <a:pt x="15671" y="14770"/>
                </a:moveTo>
                <a:lnTo>
                  <a:pt x="15500" y="14965"/>
                </a:lnTo>
                <a:lnTo>
                  <a:pt x="15403" y="15062"/>
                </a:lnTo>
                <a:lnTo>
                  <a:pt x="15354" y="15184"/>
                </a:lnTo>
                <a:lnTo>
                  <a:pt x="15087" y="15184"/>
                </a:lnTo>
                <a:lnTo>
                  <a:pt x="15184" y="14989"/>
                </a:lnTo>
                <a:lnTo>
                  <a:pt x="15208" y="14892"/>
                </a:lnTo>
                <a:lnTo>
                  <a:pt x="15233" y="14770"/>
                </a:lnTo>
                <a:close/>
                <a:moveTo>
                  <a:pt x="15038" y="14795"/>
                </a:moveTo>
                <a:lnTo>
                  <a:pt x="14965" y="14868"/>
                </a:lnTo>
                <a:lnTo>
                  <a:pt x="14868" y="15014"/>
                </a:lnTo>
                <a:lnTo>
                  <a:pt x="14770" y="15184"/>
                </a:lnTo>
                <a:lnTo>
                  <a:pt x="14405" y="15208"/>
                </a:lnTo>
                <a:lnTo>
                  <a:pt x="14527" y="15014"/>
                </a:lnTo>
                <a:lnTo>
                  <a:pt x="14649" y="14795"/>
                </a:lnTo>
                <a:close/>
                <a:moveTo>
                  <a:pt x="10877" y="14843"/>
                </a:moveTo>
                <a:lnTo>
                  <a:pt x="10755" y="15014"/>
                </a:lnTo>
                <a:lnTo>
                  <a:pt x="10634" y="15233"/>
                </a:lnTo>
                <a:lnTo>
                  <a:pt x="10220" y="15233"/>
                </a:lnTo>
                <a:lnTo>
                  <a:pt x="10293" y="15038"/>
                </a:lnTo>
                <a:lnTo>
                  <a:pt x="10342" y="14868"/>
                </a:lnTo>
                <a:lnTo>
                  <a:pt x="10877" y="14843"/>
                </a:lnTo>
                <a:close/>
                <a:moveTo>
                  <a:pt x="11753" y="14819"/>
                </a:moveTo>
                <a:lnTo>
                  <a:pt x="11729" y="14868"/>
                </a:lnTo>
                <a:lnTo>
                  <a:pt x="11607" y="15038"/>
                </a:lnTo>
                <a:lnTo>
                  <a:pt x="11485" y="15233"/>
                </a:lnTo>
                <a:lnTo>
                  <a:pt x="11072" y="15233"/>
                </a:lnTo>
                <a:lnTo>
                  <a:pt x="11169" y="15038"/>
                </a:lnTo>
                <a:lnTo>
                  <a:pt x="11291" y="14843"/>
                </a:lnTo>
                <a:lnTo>
                  <a:pt x="11753" y="14819"/>
                </a:lnTo>
                <a:close/>
                <a:moveTo>
                  <a:pt x="12532" y="14819"/>
                </a:moveTo>
                <a:lnTo>
                  <a:pt x="12507" y="14868"/>
                </a:lnTo>
                <a:lnTo>
                  <a:pt x="12313" y="15233"/>
                </a:lnTo>
                <a:lnTo>
                  <a:pt x="11899" y="15233"/>
                </a:lnTo>
                <a:lnTo>
                  <a:pt x="12021" y="15014"/>
                </a:lnTo>
                <a:lnTo>
                  <a:pt x="12069" y="14916"/>
                </a:lnTo>
                <a:lnTo>
                  <a:pt x="12094" y="14819"/>
                </a:lnTo>
                <a:close/>
                <a:moveTo>
                  <a:pt x="13529" y="14819"/>
                </a:moveTo>
                <a:lnTo>
                  <a:pt x="13481" y="14868"/>
                </a:lnTo>
                <a:lnTo>
                  <a:pt x="13237" y="15233"/>
                </a:lnTo>
                <a:lnTo>
                  <a:pt x="12678" y="15233"/>
                </a:lnTo>
                <a:lnTo>
                  <a:pt x="12775" y="15014"/>
                </a:lnTo>
                <a:lnTo>
                  <a:pt x="12897" y="14819"/>
                </a:lnTo>
                <a:close/>
                <a:moveTo>
                  <a:pt x="14357" y="14795"/>
                </a:moveTo>
                <a:lnTo>
                  <a:pt x="14186" y="15014"/>
                </a:lnTo>
                <a:lnTo>
                  <a:pt x="14016" y="15208"/>
                </a:lnTo>
                <a:lnTo>
                  <a:pt x="13627" y="15233"/>
                </a:lnTo>
                <a:lnTo>
                  <a:pt x="13724" y="15062"/>
                </a:lnTo>
                <a:lnTo>
                  <a:pt x="13846" y="14868"/>
                </a:lnTo>
                <a:lnTo>
                  <a:pt x="13870" y="14819"/>
                </a:lnTo>
                <a:lnTo>
                  <a:pt x="14357" y="14795"/>
                </a:lnTo>
                <a:close/>
                <a:moveTo>
                  <a:pt x="10025" y="14868"/>
                </a:moveTo>
                <a:lnTo>
                  <a:pt x="9952" y="14989"/>
                </a:lnTo>
                <a:lnTo>
                  <a:pt x="9831" y="15233"/>
                </a:lnTo>
                <a:lnTo>
                  <a:pt x="9320" y="15257"/>
                </a:lnTo>
                <a:lnTo>
                  <a:pt x="9417" y="15087"/>
                </a:lnTo>
                <a:lnTo>
                  <a:pt x="9514" y="14892"/>
                </a:lnTo>
                <a:lnTo>
                  <a:pt x="10025" y="14868"/>
                </a:lnTo>
                <a:close/>
                <a:moveTo>
                  <a:pt x="9101" y="14916"/>
                </a:moveTo>
                <a:lnTo>
                  <a:pt x="9052" y="14989"/>
                </a:lnTo>
                <a:lnTo>
                  <a:pt x="8955" y="15111"/>
                </a:lnTo>
                <a:lnTo>
                  <a:pt x="8858" y="15281"/>
                </a:lnTo>
                <a:lnTo>
                  <a:pt x="8663" y="15281"/>
                </a:lnTo>
                <a:lnTo>
                  <a:pt x="8663" y="15257"/>
                </a:lnTo>
                <a:lnTo>
                  <a:pt x="8809" y="14916"/>
                </a:lnTo>
                <a:close/>
                <a:moveTo>
                  <a:pt x="8468" y="14941"/>
                </a:moveTo>
                <a:lnTo>
                  <a:pt x="8395" y="15038"/>
                </a:lnTo>
                <a:lnTo>
                  <a:pt x="8225" y="15281"/>
                </a:lnTo>
                <a:lnTo>
                  <a:pt x="7738" y="15306"/>
                </a:lnTo>
                <a:lnTo>
                  <a:pt x="7763" y="15281"/>
                </a:lnTo>
                <a:lnTo>
                  <a:pt x="7836" y="15135"/>
                </a:lnTo>
                <a:lnTo>
                  <a:pt x="7909" y="14965"/>
                </a:lnTo>
                <a:lnTo>
                  <a:pt x="8468" y="14941"/>
                </a:lnTo>
                <a:close/>
                <a:moveTo>
                  <a:pt x="16303" y="14746"/>
                </a:moveTo>
                <a:lnTo>
                  <a:pt x="16303" y="15014"/>
                </a:lnTo>
                <a:lnTo>
                  <a:pt x="16303" y="15306"/>
                </a:lnTo>
                <a:lnTo>
                  <a:pt x="16182" y="15257"/>
                </a:lnTo>
                <a:lnTo>
                  <a:pt x="16084" y="15233"/>
                </a:lnTo>
                <a:lnTo>
                  <a:pt x="15841" y="15208"/>
                </a:lnTo>
                <a:lnTo>
                  <a:pt x="15987" y="14989"/>
                </a:lnTo>
                <a:lnTo>
                  <a:pt x="16157" y="14746"/>
                </a:lnTo>
                <a:close/>
                <a:moveTo>
                  <a:pt x="7617" y="14965"/>
                </a:moveTo>
                <a:lnTo>
                  <a:pt x="7471" y="15160"/>
                </a:lnTo>
                <a:lnTo>
                  <a:pt x="7349" y="15330"/>
                </a:lnTo>
                <a:lnTo>
                  <a:pt x="6911" y="15330"/>
                </a:lnTo>
                <a:lnTo>
                  <a:pt x="6984" y="15160"/>
                </a:lnTo>
                <a:lnTo>
                  <a:pt x="7057" y="14965"/>
                </a:lnTo>
                <a:close/>
                <a:moveTo>
                  <a:pt x="6716" y="14965"/>
                </a:moveTo>
                <a:lnTo>
                  <a:pt x="6570" y="15160"/>
                </a:lnTo>
                <a:lnTo>
                  <a:pt x="6449" y="15354"/>
                </a:lnTo>
                <a:lnTo>
                  <a:pt x="5889" y="15379"/>
                </a:lnTo>
                <a:lnTo>
                  <a:pt x="5889" y="15379"/>
                </a:lnTo>
                <a:lnTo>
                  <a:pt x="6011" y="15257"/>
                </a:lnTo>
                <a:lnTo>
                  <a:pt x="6132" y="15135"/>
                </a:lnTo>
                <a:lnTo>
                  <a:pt x="6254" y="15038"/>
                </a:lnTo>
                <a:lnTo>
                  <a:pt x="6376" y="14965"/>
                </a:lnTo>
                <a:close/>
                <a:moveTo>
                  <a:pt x="5256" y="14941"/>
                </a:moveTo>
                <a:lnTo>
                  <a:pt x="5865" y="14965"/>
                </a:lnTo>
                <a:lnTo>
                  <a:pt x="5792" y="15038"/>
                </a:lnTo>
                <a:lnTo>
                  <a:pt x="5646" y="15184"/>
                </a:lnTo>
                <a:lnTo>
                  <a:pt x="5500" y="15379"/>
                </a:lnTo>
                <a:lnTo>
                  <a:pt x="4672" y="15379"/>
                </a:lnTo>
                <a:lnTo>
                  <a:pt x="4867" y="15233"/>
                </a:lnTo>
                <a:lnTo>
                  <a:pt x="5062" y="15135"/>
                </a:lnTo>
                <a:lnTo>
                  <a:pt x="5183" y="15038"/>
                </a:lnTo>
                <a:lnTo>
                  <a:pt x="5232" y="14989"/>
                </a:lnTo>
                <a:lnTo>
                  <a:pt x="5256" y="14941"/>
                </a:lnTo>
                <a:close/>
                <a:moveTo>
                  <a:pt x="4113" y="14916"/>
                </a:moveTo>
                <a:lnTo>
                  <a:pt x="4745" y="14941"/>
                </a:lnTo>
                <a:lnTo>
                  <a:pt x="4624" y="15038"/>
                </a:lnTo>
                <a:lnTo>
                  <a:pt x="4453" y="15184"/>
                </a:lnTo>
                <a:lnTo>
                  <a:pt x="4307" y="15354"/>
                </a:lnTo>
                <a:lnTo>
                  <a:pt x="4283" y="15403"/>
                </a:lnTo>
                <a:lnTo>
                  <a:pt x="3626" y="15403"/>
                </a:lnTo>
                <a:lnTo>
                  <a:pt x="3650" y="15354"/>
                </a:lnTo>
                <a:lnTo>
                  <a:pt x="3894" y="15087"/>
                </a:lnTo>
                <a:lnTo>
                  <a:pt x="4113" y="14916"/>
                </a:lnTo>
                <a:close/>
                <a:moveTo>
                  <a:pt x="1874" y="14892"/>
                </a:moveTo>
                <a:lnTo>
                  <a:pt x="1801" y="14965"/>
                </a:lnTo>
                <a:lnTo>
                  <a:pt x="1631" y="15184"/>
                </a:lnTo>
                <a:lnTo>
                  <a:pt x="1558" y="15281"/>
                </a:lnTo>
                <a:lnTo>
                  <a:pt x="1509" y="15427"/>
                </a:lnTo>
                <a:lnTo>
                  <a:pt x="1217" y="15427"/>
                </a:lnTo>
                <a:lnTo>
                  <a:pt x="1266" y="15354"/>
                </a:lnTo>
                <a:lnTo>
                  <a:pt x="1436" y="15208"/>
                </a:lnTo>
                <a:lnTo>
                  <a:pt x="1509" y="15160"/>
                </a:lnTo>
                <a:lnTo>
                  <a:pt x="1558" y="15135"/>
                </a:lnTo>
                <a:lnTo>
                  <a:pt x="1606" y="15087"/>
                </a:lnTo>
                <a:lnTo>
                  <a:pt x="1631" y="15038"/>
                </a:lnTo>
                <a:lnTo>
                  <a:pt x="1631" y="14965"/>
                </a:lnTo>
                <a:lnTo>
                  <a:pt x="1631" y="14892"/>
                </a:lnTo>
                <a:close/>
                <a:moveTo>
                  <a:pt x="2750" y="14892"/>
                </a:moveTo>
                <a:lnTo>
                  <a:pt x="2726" y="14916"/>
                </a:lnTo>
                <a:lnTo>
                  <a:pt x="2628" y="15087"/>
                </a:lnTo>
                <a:lnTo>
                  <a:pt x="2555" y="15233"/>
                </a:lnTo>
                <a:lnTo>
                  <a:pt x="2531" y="15330"/>
                </a:lnTo>
                <a:lnTo>
                  <a:pt x="2531" y="15427"/>
                </a:lnTo>
                <a:lnTo>
                  <a:pt x="1898" y="15427"/>
                </a:lnTo>
                <a:lnTo>
                  <a:pt x="2093" y="15233"/>
                </a:lnTo>
                <a:lnTo>
                  <a:pt x="2190" y="15135"/>
                </a:lnTo>
                <a:lnTo>
                  <a:pt x="2312" y="15038"/>
                </a:lnTo>
                <a:lnTo>
                  <a:pt x="2409" y="14989"/>
                </a:lnTo>
                <a:lnTo>
                  <a:pt x="2482" y="14892"/>
                </a:lnTo>
                <a:close/>
                <a:moveTo>
                  <a:pt x="3553" y="14892"/>
                </a:moveTo>
                <a:lnTo>
                  <a:pt x="3431" y="15062"/>
                </a:lnTo>
                <a:lnTo>
                  <a:pt x="3310" y="15208"/>
                </a:lnTo>
                <a:lnTo>
                  <a:pt x="3261" y="15306"/>
                </a:lnTo>
                <a:lnTo>
                  <a:pt x="3188" y="15403"/>
                </a:lnTo>
                <a:lnTo>
                  <a:pt x="2920" y="15427"/>
                </a:lnTo>
                <a:lnTo>
                  <a:pt x="2823" y="15427"/>
                </a:lnTo>
                <a:lnTo>
                  <a:pt x="2969" y="15233"/>
                </a:lnTo>
                <a:lnTo>
                  <a:pt x="3066" y="15111"/>
                </a:lnTo>
                <a:lnTo>
                  <a:pt x="3164" y="14989"/>
                </a:lnTo>
                <a:lnTo>
                  <a:pt x="3285" y="14892"/>
                </a:lnTo>
                <a:close/>
                <a:moveTo>
                  <a:pt x="877" y="14868"/>
                </a:moveTo>
                <a:lnTo>
                  <a:pt x="1193" y="14892"/>
                </a:lnTo>
                <a:lnTo>
                  <a:pt x="1023" y="15038"/>
                </a:lnTo>
                <a:lnTo>
                  <a:pt x="877" y="15233"/>
                </a:lnTo>
                <a:lnTo>
                  <a:pt x="804" y="15330"/>
                </a:lnTo>
                <a:lnTo>
                  <a:pt x="755" y="15452"/>
                </a:lnTo>
                <a:lnTo>
                  <a:pt x="585" y="15452"/>
                </a:lnTo>
                <a:lnTo>
                  <a:pt x="536" y="14868"/>
                </a:lnTo>
                <a:close/>
                <a:moveTo>
                  <a:pt x="13894" y="1"/>
                </a:moveTo>
                <a:lnTo>
                  <a:pt x="13724" y="49"/>
                </a:lnTo>
                <a:lnTo>
                  <a:pt x="13578" y="122"/>
                </a:lnTo>
                <a:lnTo>
                  <a:pt x="13456" y="220"/>
                </a:lnTo>
                <a:lnTo>
                  <a:pt x="13335" y="341"/>
                </a:lnTo>
                <a:lnTo>
                  <a:pt x="13262" y="463"/>
                </a:lnTo>
                <a:lnTo>
                  <a:pt x="13189" y="609"/>
                </a:lnTo>
                <a:lnTo>
                  <a:pt x="13116" y="779"/>
                </a:lnTo>
                <a:lnTo>
                  <a:pt x="13067" y="925"/>
                </a:lnTo>
                <a:lnTo>
                  <a:pt x="11996" y="925"/>
                </a:lnTo>
                <a:lnTo>
                  <a:pt x="10901" y="950"/>
                </a:lnTo>
                <a:lnTo>
                  <a:pt x="9831" y="974"/>
                </a:lnTo>
                <a:lnTo>
                  <a:pt x="8736" y="974"/>
                </a:lnTo>
                <a:lnTo>
                  <a:pt x="7641" y="998"/>
                </a:lnTo>
                <a:lnTo>
                  <a:pt x="6108" y="974"/>
                </a:lnTo>
                <a:lnTo>
                  <a:pt x="4599" y="950"/>
                </a:lnTo>
                <a:lnTo>
                  <a:pt x="4648" y="852"/>
                </a:lnTo>
                <a:lnTo>
                  <a:pt x="4624" y="731"/>
                </a:lnTo>
                <a:lnTo>
                  <a:pt x="4599" y="609"/>
                </a:lnTo>
                <a:lnTo>
                  <a:pt x="4526" y="487"/>
                </a:lnTo>
                <a:lnTo>
                  <a:pt x="4429" y="366"/>
                </a:lnTo>
                <a:lnTo>
                  <a:pt x="4332" y="293"/>
                </a:lnTo>
                <a:lnTo>
                  <a:pt x="4210" y="220"/>
                </a:lnTo>
                <a:lnTo>
                  <a:pt x="4088" y="171"/>
                </a:lnTo>
                <a:lnTo>
                  <a:pt x="3894" y="147"/>
                </a:lnTo>
                <a:lnTo>
                  <a:pt x="3723" y="147"/>
                </a:lnTo>
                <a:lnTo>
                  <a:pt x="3553" y="220"/>
                </a:lnTo>
                <a:lnTo>
                  <a:pt x="3407" y="317"/>
                </a:lnTo>
                <a:lnTo>
                  <a:pt x="3285" y="439"/>
                </a:lnTo>
                <a:lnTo>
                  <a:pt x="3188" y="585"/>
                </a:lnTo>
                <a:lnTo>
                  <a:pt x="3115" y="755"/>
                </a:lnTo>
                <a:lnTo>
                  <a:pt x="3042" y="925"/>
                </a:lnTo>
                <a:lnTo>
                  <a:pt x="3042" y="998"/>
                </a:lnTo>
                <a:lnTo>
                  <a:pt x="1242" y="1047"/>
                </a:lnTo>
                <a:lnTo>
                  <a:pt x="828" y="1023"/>
                </a:lnTo>
                <a:lnTo>
                  <a:pt x="633" y="1023"/>
                </a:lnTo>
                <a:lnTo>
                  <a:pt x="439" y="1047"/>
                </a:lnTo>
                <a:lnTo>
                  <a:pt x="390" y="1023"/>
                </a:lnTo>
                <a:lnTo>
                  <a:pt x="317" y="1023"/>
                </a:lnTo>
                <a:lnTo>
                  <a:pt x="268" y="1071"/>
                </a:lnTo>
                <a:lnTo>
                  <a:pt x="244" y="1144"/>
                </a:lnTo>
                <a:lnTo>
                  <a:pt x="268" y="1850"/>
                </a:lnTo>
                <a:lnTo>
                  <a:pt x="268" y="2215"/>
                </a:lnTo>
                <a:lnTo>
                  <a:pt x="268" y="2555"/>
                </a:lnTo>
                <a:lnTo>
                  <a:pt x="171" y="3358"/>
                </a:lnTo>
                <a:lnTo>
                  <a:pt x="74" y="4137"/>
                </a:lnTo>
                <a:lnTo>
                  <a:pt x="49" y="4624"/>
                </a:lnTo>
                <a:lnTo>
                  <a:pt x="25" y="5086"/>
                </a:lnTo>
                <a:lnTo>
                  <a:pt x="25" y="6059"/>
                </a:lnTo>
                <a:lnTo>
                  <a:pt x="49" y="7008"/>
                </a:lnTo>
                <a:lnTo>
                  <a:pt x="74" y="7982"/>
                </a:lnTo>
                <a:lnTo>
                  <a:pt x="25" y="9879"/>
                </a:lnTo>
                <a:lnTo>
                  <a:pt x="1" y="11802"/>
                </a:lnTo>
                <a:lnTo>
                  <a:pt x="1" y="12751"/>
                </a:lnTo>
                <a:lnTo>
                  <a:pt x="1" y="13700"/>
                </a:lnTo>
                <a:lnTo>
                  <a:pt x="49" y="14673"/>
                </a:lnTo>
                <a:lnTo>
                  <a:pt x="122" y="15622"/>
                </a:lnTo>
                <a:lnTo>
                  <a:pt x="122" y="15671"/>
                </a:lnTo>
                <a:lnTo>
                  <a:pt x="147" y="15719"/>
                </a:lnTo>
                <a:lnTo>
                  <a:pt x="171" y="15792"/>
                </a:lnTo>
                <a:lnTo>
                  <a:pt x="195" y="15841"/>
                </a:lnTo>
                <a:lnTo>
                  <a:pt x="244" y="15865"/>
                </a:lnTo>
                <a:lnTo>
                  <a:pt x="293" y="15890"/>
                </a:lnTo>
                <a:lnTo>
                  <a:pt x="560" y="15938"/>
                </a:lnTo>
                <a:lnTo>
                  <a:pt x="828" y="15963"/>
                </a:lnTo>
                <a:lnTo>
                  <a:pt x="1339" y="15987"/>
                </a:lnTo>
                <a:lnTo>
                  <a:pt x="1850" y="15987"/>
                </a:lnTo>
                <a:lnTo>
                  <a:pt x="2385" y="15963"/>
                </a:lnTo>
                <a:lnTo>
                  <a:pt x="3577" y="15938"/>
                </a:lnTo>
                <a:lnTo>
                  <a:pt x="4770" y="15938"/>
                </a:lnTo>
                <a:lnTo>
                  <a:pt x="5938" y="15914"/>
                </a:lnTo>
                <a:lnTo>
                  <a:pt x="7130" y="15890"/>
                </a:lnTo>
                <a:lnTo>
                  <a:pt x="9466" y="15817"/>
                </a:lnTo>
                <a:lnTo>
                  <a:pt x="10536" y="15792"/>
                </a:lnTo>
                <a:lnTo>
                  <a:pt x="11607" y="15792"/>
                </a:lnTo>
                <a:lnTo>
                  <a:pt x="12678" y="15817"/>
                </a:lnTo>
                <a:lnTo>
                  <a:pt x="13748" y="15792"/>
                </a:lnTo>
                <a:lnTo>
                  <a:pt x="15038" y="15744"/>
                </a:lnTo>
                <a:lnTo>
                  <a:pt x="15646" y="15744"/>
                </a:lnTo>
                <a:lnTo>
                  <a:pt x="15914" y="15768"/>
                </a:lnTo>
                <a:lnTo>
                  <a:pt x="16011" y="15792"/>
                </a:lnTo>
                <a:lnTo>
                  <a:pt x="16060" y="15792"/>
                </a:lnTo>
                <a:lnTo>
                  <a:pt x="16084" y="15817"/>
                </a:lnTo>
                <a:lnTo>
                  <a:pt x="16157" y="15841"/>
                </a:lnTo>
                <a:lnTo>
                  <a:pt x="16279" y="15841"/>
                </a:lnTo>
                <a:lnTo>
                  <a:pt x="16328" y="15865"/>
                </a:lnTo>
                <a:lnTo>
                  <a:pt x="16401" y="15890"/>
                </a:lnTo>
                <a:lnTo>
                  <a:pt x="16474" y="15865"/>
                </a:lnTo>
                <a:lnTo>
                  <a:pt x="16547" y="15817"/>
                </a:lnTo>
                <a:lnTo>
                  <a:pt x="16595" y="15744"/>
                </a:lnTo>
                <a:lnTo>
                  <a:pt x="16620" y="15671"/>
                </a:lnTo>
                <a:lnTo>
                  <a:pt x="16668" y="15476"/>
                </a:lnTo>
                <a:lnTo>
                  <a:pt x="16693" y="15111"/>
                </a:lnTo>
                <a:lnTo>
                  <a:pt x="16717" y="14454"/>
                </a:lnTo>
                <a:lnTo>
                  <a:pt x="16741" y="13773"/>
                </a:lnTo>
                <a:lnTo>
                  <a:pt x="16717" y="13262"/>
                </a:lnTo>
                <a:lnTo>
                  <a:pt x="16693" y="12775"/>
                </a:lnTo>
                <a:lnTo>
                  <a:pt x="16571" y="11777"/>
                </a:lnTo>
                <a:lnTo>
                  <a:pt x="16547" y="11193"/>
                </a:lnTo>
                <a:lnTo>
                  <a:pt x="16547" y="10634"/>
                </a:lnTo>
                <a:lnTo>
                  <a:pt x="16595" y="9466"/>
                </a:lnTo>
                <a:lnTo>
                  <a:pt x="16644" y="8420"/>
                </a:lnTo>
                <a:lnTo>
                  <a:pt x="16668" y="7373"/>
                </a:lnTo>
                <a:lnTo>
                  <a:pt x="16693" y="6327"/>
                </a:lnTo>
                <a:lnTo>
                  <a:pt x="16717" y="5281"/>
                </a:lnTo>
                <a:lnTo>
                  <a:pt x="16766" y="4283"/>
                </a:lnTo>
                <a:lnTo>
                  <a:pt x="16741" y="3285"/>
                </a:lnTo>
                <a:lnTo>
                  <a:pt x="16693" y="2312"/>
                </a:lnTo>
                <a:lnTo>
                  <a:pt x="16595" y="1314"/>
                </a:lnTo>
                <a:lnTo>
                  <a:pt x="16644" y="1266"/>
                </a:lnTo>
                <a:lnTo>
                  <a:pt x="16668" y="1193"/>
                </a:lnTo>
                <a:lnTo>
                  <a:pt x="16668" y="1120"/>
                </a:lnTo>
                <a:lnTo>
                  <a:pt x="16668" y="1047"/>
                </a:lnTo>
                <a:lnTo>
                  <a:pt x="16620" y="998"/>
                </a:lnTo>
                <a:lnTo>
                  <a:pt x="16571" y="950"/>
                </a:lnTo>
                <a:lnTo>
                  <a:pt x="16522" y="901"/>
                </a:lnTo>
                <a:lnTo>
                  <a:pt x="16425" y="901"/>
                </a:lnTo>
                <a:lnTo>
                  <a:pt x="14916" y="925"/>
                </a:lnTo>
                <a:lnTo>
                  <a:pt x="14965" y="877"/>
                </a:lnTo>
                <a:lnTo>
                  <a:pt x="14989" y="755"/>
                </a:lnTo>
                <a:lnTo>
                  <a:pt x="14989" y="658"/>
                </a:lnTo>
                <a:lnTo>
                  <a:pt x="14989" y="560"/>
                </a:lnTo>
                <a:lnTo>
                  <a:pt x="14941" y="463"/>
                </a:lnTo>
                <a:lnTo>
                  <a:pt x="14892" y="366"/>
                </a:lnTo>
                <a:lnTo>
                  <a:pt x="14843" y="293"/>
                </a:lnTo>
                <a:lnTo>
                  <a:pt x="14673" y="171"/>
                </a:lnTo>
                <a:lnTo>
                  <a:pt x="14503" y="74"/>
                </a:lnTo>
                <a:lnTo>
                  <a:pt x="14284" y="25"/>
                </a:lnTo>
                <a:lnTo>
                  <a:pt x="14089" y="1"/>
                </a:ln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2" name="Google Shape;678;p50">
            <a:extLst>
              <a:ext uri="{FF2B5EF4-FFF2-40B4-BE49-F238E27FC236}">
                <a16:creationId xmlns:a16="http://schemas.microsoft.com/office/drawing/2014/main" id="{CEA44D64-F803-4FD6-849E-1F3FD97FEFBA}"/>
              </a:ext>
            </a:extLst>
          </p:cNvPr>
          <p:cNvSpPr/>
          <p:nvPr/>
        </p:nvSpPr>
        <p:spPr>
          <a:xfrm>
            <a:off x="3340803" y="4935866"/>
            <a:ext cx="872325" cy="695225"/>
          </a:xfrm>
          <a:custGeom>
            <a:avLst/>
            <a:gdLst/>
            <a:ahLst/>
            <a:cxnLst/>
            <a:rect l="l" t="t" r="r" b="b"/>
            <a:pathLst>
              <a:path w="22532" h="18226" extrusionOk="0">
                <a:moveTo>
                  <a:pt x="7640" y="5499"/>
                </a:moveTo>
                <a:lnTo>
                  <a:pt x="7859" y="5524"/>
                </a:lnTo>
                <a:lnTo>
                  <a:pt x="8078" y="5572"/>
                </a:lnTo>
                <a:lnTo>
                  <a:pt x="8297" y="5645"/>
                </a:lnTo>
                <a:lnTo>
                  <a:pt x="8492" y="5743"/>
                </a:lnTo>
                <a:lnTo>
                  <a:pt x="8662" y="5840"/>
                </a:lnTo>
                <a:lnTo>
                  <a:pt x="8833" y="5986"/>
                </a:lnTo>
                <a:lnTo>
                  <a:pt x="9003" y="6132"/>
                </a:lnTo>
                <a:lnTo>
                  <a:pt x="9125" y="6302"/>
                </a:lnTo>
                <a:lnTo>
                  <a:pt x="9246" y="6473"/>
                </a:lnTo>
                <a:lnTo>
                  <a:pt x="9344" y="6667"/>
                </a:lnTo>
                <a:lnTo>
                  <a:pt x="9417" y="6862"/>
                </a:lnTo>
                <a:lnTo>
                  <a:pt x="9465" y="7081"/>
                </a:lnTo>
                <a:lnTo>
                  <a:pt x="9490" y="7300"/>
                </a:lnTo>
                <a:lnTo>
                  <a:pt x="9514" y="7543"/>
                </a:lnTo>
                <a:lnTo>
                  <a:pt x="9490" y="7762"/>
                </a:lnTo>
                <a:lnTo>
                  <a:pt x="9441" y="7932"/>
                </a:lnTo>
                <a:lnTo>
                  <a:pt x="9392" y="8103"/>
                </a:lnTo>
                <a:lnTo>
                  <a:pt x="9319" y="8249"/>
                </a:lnTo>
                <a:lnTo>
                  <a:pt x="9246" y="8419"/>
                </a:lnTo>
                <a:lnTo>
                  <a:pt x="9149" y="8541"/>
                </a:lnTo>
                <a:lnTo>
                  <a:pt x="9027" y="8687"/>
                </a:lnTo>
                <a:lnTo>
                  <a:pt x="8784" y="8906"/>
                </a:lnTo>
                <a:lnTo>
                  <a:pt x="8516" y="9100"/>
                </a:lnTo>
                <a:lnTo>
                  <a:pt x="8200" y="9246"/>
                </a:lnTo>
                <a:lnTo>
                  <a:pt x="7884" y="9368"/>
                </a:lnTo>
                <a:lnTo>
                  <a:pt x="7543" y="9417"/>
                </a:lnTo>
                <a:lnTo>
                  <a:pt x="7348" y="9441"/>
                </a:lnTo>
                <a:lnTo>
                  <a:pt x="7178" y="9441"/>
                </a:lnTo>
                <a:lnTo>
                  <a:pt x="6984" y="9417"/>
                </a:lnTo>
                <a:lnTo>
                  <a:pt x="6789" y="9368"/>
                </a:lnTo>
                <a:lnTo>
                  <a:pt x="6619" y="9295"/>
                </a:lnTo>
                <a:lnTo>
                  <a:pt x="6448" y="9222"/>
                </a:lnTo>
                <a:lnTo>
                  <a:pt x="6278" y="9149"/>
                </a:lnTo>
                <a:lnTo>
                  <a:pt x="6132" y="9027"/>
                </a:lnTo>
                <a:lnTo>
                  <a:pt x="5986" y="8930"/>
                </a:lnTo>
                <a:lnTo>
                  <a:pt x="5840" y="8784"/>
                </a:lnTo>
                <a:lnTo>
                  <a:pt x="5718" y="8638"/>
                </a:lnTo>
                <a:lnTo>
                  <a:pt x="5621" y="8492"/>
                </a:lnTo>
                <a:lnTo>
                  <a:pt x="5524" y="8322"/>
                </a:lnTo>
                <a:lnTo>
                  <a:pt x="5451" y="8151"/>
                </a:lnTo>
                <a:lnTo>
                  <a:pt x="5402" y="7981"/>
                </a:lnTo>
                <a:lnTo>
                  <a:pt x="5378" y="7786"/>
                </a:lnTo>
                <a:lnTo>
                  <a:pt x="5378" y="7543"/>
                </a:lnTo>
                <a:lnTo>
                  <a:pt x="5402" y="7324"/>
                </a:lnTo>
                <a:lnTo>
                  <a:pt x="5451" y="7130"/>
                </a:lnTo>
                <a:lnTo>
                  <a:pt x="5524" y="6911"/>
                </a:lnTo>
                <a:lnTo>
                  <a:pt x="5621" y="6716"/>
                </a:lnTo>
                <a:lnTo>
                  <a:pt x="5743" y="6521"/>
                </a:lnTo>
                <a:lnTo>
                  <a:pt x="5889" y="6351"/>
                </a:lnTo>
                <a:lnTo>
                  <a:pt x="6035" y="6181"/>
                </a:lnTo>
                <a:lnTo>
                  <a:pt x="6181" y="6035"/>
                </a:lnTo>
                <a:lnTo>
                  <a:pt x="6351" y="5937"/>
                </a:lnTo>
                <a:lnTo>
                  <a:pt x="6521" y="5840"/>
                </a:lnTo>
                <a:lnTo>
                  <a:pt x="6692" y="5743"/>
                </a:lnTo>
                <a:lnTo>
                  <a:pt x="7032" y="5621"/>
                </a:lnTo>
                <a:lnTo>
                  <a:pt x="7421" y="5499"/>
                </a:lnTo>
                <a:close/>
                <a:moveTo>
                  <a:pt x="7665" y="4988"/>
                </a:moveTo>
                <a:lnTo>
                  <a:pt x="7373" y="5013"/>
                </a:lnTo>
                <a:lnTo>
                  <a:pt x="7300" y="5013"/>
                </a:lnTo>
                <a:lnTo>
                  <a:pt x="7251" y="5037"/>
                </a:lnTo>
                <a:lnTo>
                  <a:pt x="7178" y="5110"/>
                </a:lnTo>
                <a:lnTo>
                  <a:pt x="6984" y="5159"/>
                </a:lnTo>
                <a:lnTo>
                  <a:pt x="6789" y="5207"/>
                </a:lnTo>
                <a:lnTo>
                  <a:pt x="6619" y="5280"/>
                </a:lnTo>
                <a:lnTo>
                  <a:pt x="6424" y="5353"/>
                </a:lnTo>
                <a:lnTo>
                  <a:pt x="6083" y="5548"/>
                </a:lnTo>
                <a:lnTo>
                  <a:pt x="5791" y="5791"/>
                </a:lnTo>
                <a:lnTo>
                  <a:pt x="5597" y="5962"/>
                </a:lnTo>
                <a:lnTo>
                  <a:pt x="5426" y="6156"/>
                </a:lnTo>
                <a:lnTo>
                  <a:pt x="5280" y="6400"/>
                </a:lnTo>
                <a:lnTo>
                  <a:pt x="5134" y="6619"/>
                </a:lnTo>
                <a:lnTo>
                  <a:pt x="5037" y="6862"/>
                </a:lnTo>
                <a:lnTo>
                  <a:pt x="4964" y="7130"/>
                </a:lnTo>
                <a:lnTo>
                  <a:pt x="4915" y="7397"/>
                </a:lnTo>
                <a:lnTo>
                  <a:pt x="4891" y="7665"/>
                </a:lnTo>
                <a:lnTo>
                  <a:pt x="4915" y="7908"/>
                </a:lnTo>
                <a:lnTo>
                  <a:pt x="4940" y="8151"/>
                </a:lnTo>
                <a:lnTo>
                  <a:pt x="5013" y="8395"/>
                </a:lnTo>
                <a:lnTo>
                  <a:pt x="5110" y="8614"/>
                </a:lnTo>
                <a:lnTo>
                  <a:pt x="5232" y="8808"/>
                </a:lnTo>
                <a:lnTo>
                  <a:pt x="5378" y="9003"/>
                </a:lnTo>
                <a:lnTo>
                  <a:pt x="5548" y="9173"/>
                </a:lnTo>
                <a:lnTo>
                  <a:pt x="5743" y="9344"/>
                </a:lnTo>
                <a:lnTo>
                  <a:pt x="5937" y="9490"/>
                </a:lnTo>
                <a:lnTo>
                  <a:pt x="6132" y="9611"/>
                </a:lnTo>
                <a:lnTo>
                  <a:pt x="6351" y="9709"/>
                </a:lnTo>
                <a:lnTo>
                  <a:pt x="6594" y="9806"/>
                </a:lnTo>
                <a:lnTo>
                  <a:pt x="6838" y="9855"/>
                </a:lnTo>
                <a:lnTo>
                  <a:pt x="7057" y="9903"/>
                </a:lnTo>
                <a:lnTo>
                  <a:pt x="7300" y="9928"/>
                </a:lnTo>
                <a:lnTo>
                  <a:pt x="7543" y="9903"/>
                </a:lnTo>
                <a:lnTo>
                  <a:pt x="7762" y="9879"/>
                </a:lnTo>
                <a:lnTo>
                  <a:pt x="7981" y="9855"/>
                </a:lnTo>
                <a:lnTo>
                  <a:pt x="8176" y="9782"/>
                </a:lnTo>
                <a:lnTo>
                  <a:pt x="8395" y="9709"/>
                </a:lnTo>
                <a:lnTo>
                  <a:pt x="8589" y="9636"/>
                </a:lnTo>
                <a:lnTo>
                  <a:pt x="8784" y="9514"/>
                </a:lnTo>
                <a:lnTo>
                  <a:pt x="8954" y="9392"/>
                </a:lnTo>
                <a:lnTo>
                  <a:pt x="9125" y="9271"/>
                </a:lnTo>
                <a:lnTo>
                  <a:pt x="9295" y="9125"/>
                </a:lnTo>
                <a:lnTo>
                  <a:pt x="9441" y="8979"/>
                </a:lnTo>
                <a:lnTo>
                  <a:pt x="9563" y="8808"/>
                </a:lnTo>
                <a:lnTo>
                  <a:pt x="9684" y="8614"/>
                </a:lnTo>
                <a:lnTo>
                  <a:pt x="9782" y="8419"/>
                </a:lnTo>
                <a:lnTo>
                  <a:pt x="9855" y="8224"/>
                </a:lnTo>
                <a:lnTo>
                  <a:pt x="9928" y="8030"/>
                </a:lnTo>
                <a:lnTo>
                  <a:pt x="9976" y="7811"/>
                </a:lnTo>
                <a:lnTo>
                  <a:pt x="10001" y="7519"/>
                </a:lnTo>
                <a:lnTo>
                  <a:pt x="10001" y="7227"/>
                </a:lnTo>
                <a:lnTo>
                  <a:pt x="9952" y="6959"/>
                </a:lnTo>
                <a:lnTo>
                  <a:pt x="9903" y="6692"/>
                </a:lnTo>
                <a:lnTo>
                  <a:pt x="9806" y="6448"/>
                </a:lnTo>
                <a:lnTo>
                  <a:pt x="9660" y="6205"/>
                </a:lnTo>
                <a:lnTo>
                  <a:pt x="9514" y="5986"/>
                </a:lnTo>
                <a:lnTo>
                  <a:pt x="9344" y="5767"/>
                </a:lnTo>
                <a:lnTo>
                  <a:pt x="9149" y="5597"/>
                </a:lnTo>
                <a:lnTo>
                  <a:pt x="8930" y="5426"/>
                </a:lnTo>
                <a:lnTo>
                  <a:pt x="8711" y="5280"/>
                </a:lnTo>
                <a:lnTo>
                  <a:pt x="8468" y="5159"/>
                </a:lnTo>
                <a:lnTo>
                  <a:pt x="8200" y="5086"/>
                </a:lnTo>
                <a:lnTo>
                  <a:pt x="7932" y="5013"/>
                </a:lnTo>
                <a:lnTo>
                  <a:pt x="7665" y="4988"/>
                </a:lnTo>
                <a:close/>
                <a:moveTo>
                  <a:pt x="6570" y="414"/>
                </a:moveTo>
                <a:lnTo>
                  <a:pt x="6789" y="438"/>
                </a:lnTo>
                <a:lnTo>
                  <a:pt x="7032" y="438"/>
                </a:lnTo>
                <a:lnTo>
                  <a:pt x="7494" y="462"/>
                </a:lnTo>
                <a:lnTo>
                  <a:pt x="8103" y="487"/>
                </a:lnTo>
                <a:lnTo>
                  <a:pt x="8395" y="511"/>
                </a:lnTo>
                <a:lnTo>
                  <a:pt x="8687" y="511"/>
                </a:lnTo>
                <a:lnTo>
                  <a:pt x="8687" y="681"/>
                </a:lnTo>
                <a:lnTo>
                  <a:pt x="8687" y="852"/>
                </a:lnTo>
                <a:lnTo>
                  <a:pt x="8419" y="754"/>
                </a:lnTo>
                <a:lnTo>
                  <a:pt x="8273" y="730"/>
                </a:lnTo>
                <a:lnTo>
                  <a:pt x="8127" y="706"/>
                </a:lnTo>
                <a:lnTo>
                  <a:pt x="8005" y="706"/>
                </a:lnTo>
                <a:lnTo>
                  <a:pt x="7859" y="730"/>
                </a:lnTo>
                <a:lnTo>
                  <a:pt x="7738" y="779"/>
                </a:lnTo>
                <a:lnTo>
                  <a:pt x="7640" y="876"/>
                </a:lnTo>
                <a:lnTo>
                  <a:pt x="7616" y="925"/>
                </a:lnTo>
                <a:lnTo>
                  <a:pt x="7616" y="949"/>
                </a:lnTo>
                <a:lnTo>
                  <a:pt x="7640" y="998"/>
                </a:lnTo>
                <a:lnTo>
                  <a:pt x="7957" y="998"/>
                </a:lnTo>
                <a:lnTo>
                  <a:pt x="8224" y="1022"/>
                </a:lnTo>
                <a:lnTo>
                  <a:pt x="8468" y="1095"/>
                </a:lnTo>
                <a:lnTo>
                  <a:pt x="8735" y="1192"/>
                </a:lnTo>
                <a:lnTo>
                  <a:pt x="8760" y="1338"/>
                </a:lnTo>
                <a:lnTo>
                  <a:pt x="8565" y="1338"/>
                </a:lnTo>
                <a:lnTo>
                  <a:pt x="7932" y="1290"/>
                </a:lnTo>
                <a:lnTo>
                  <a:pt x="7713" y="1265"/>
                </a:lnTo>
                <a:lnTo>
                  <a:pt x="7616" y="1265"/>
                </a:lnTo>
                <a:lnTo>
                  <a:pt x="7494" y="1314"/>
                </a:lnTo>
                <a:lnTo>
                  <a:pt x="7470" y="1363"/>
                </a:lnTo>
                <a:lnTo>
                  <a:pt x="7470" y="1411"/>
                </a:lnTo>
                <a:lnTo>
                  <a:pt x="7519" y="1509"/>
                </a:lnTo>
                <a:lnTo>
                  <a:pt x="7592" y="1582"/>
                </a:lnTo>
                <a:lnTo>
                  <a:pt x="7689" y="1630"/>
                </a:lnTo>
                <a:lnTo>
                  <a:pt x="7786" y="1655"/>
                </a:lnTo>
                <a:lnTo>
                  <a:pt x="8030" y="1679"/>
                </a:lnTo>
                <a:lnTo>
                  <a:pt x="8224" y="1703"/>
                </a:lnTo>
                <a:lnTo>
                  <a:pt x="8516" y="1752"/>
                </a:lnTo>
                <a:lnTo>
                  <a:pt x="8833" y="1776"/>
                </a:lnTo>
                <a:lnTo>
                  <a:pt x="8881" y="2117"/>
                </a:lnTo>
                <a:lnTo>
                  <a:pt x="8857" y="2117"/>
                </a:lnTo>
                <a:lnTo>
                  <a:pt x="8711" y="2068"/>
                </a:lnTo>
                <a:lnTo>
                  <a:pt x="8565" y="2020"/>
                </a:lnTo>
                <a:lnTo>
                  <a:pt x="8249" y="1995"/>
                </a:lnTo>
                <a:lnTo>
                  <a:pt x="8005" y="1947"/>
                </a:lnTo>
                <a:lnTo>
                  <a:pt x="7713" y="1947"/>
                </a:lnTo>
                <a:lnTo>
                  <a:pt x="7713" y="1995"/>
                </a:lnTo>
                <a:lnTo>
                  <a:pt x="7689" y="2044"/>
                </a:lnTo>
                <a:lnTo>
                  <a:pt x="7762" y="2166"/>
                </a:lnTo>
                <a:lnTo>
                  <a:pt x="7835" y="2239"/>
                </a:lnTo>
                <a:lnTo>
                  <a:pt x="7957" y="2287"/>
                </a:lnTo>
                <a:lnTo>
                  <a:pt x="8078" y="2336"/>
                </a:lnTo>
                <a:lnTo>
                  <a:pt x="8419" y="2409"/>
                </a:lnTo>
                <a:lnTo>
                  <a:pt x="8760" y="2458"/>
                </a:lnTo>
                <a:lnTo>
                  <a:pt x="8833" y="2458"/>
                </a:lnTo>
                <a:lnTo>
                  <a:pt x="8881" y="2433"/>
                </a:lnTo>
                <a:lnTo>
                  <a:pt x="8930" y="2409"/>
                </a:lnTo>
                <a:lnTo>
                  <a:pt x="8954" y="2385"/>
                </a:lnTo>
                <a:lnTo>
                  <a:pt x="9027" y="2506"/>
                </a:lnTo>
                <a:lnTo>
                  <a:pt x="9076" y="2579"/>
                </a:lnTo>
                <a:lnTo>
                  <a:pt x="9125" y="2604"/>
                </a:lnTo>
                <a:lnTo>
                  <a:pt x="9198" y="2628"/>
                </a:lnTo>
                <a:lnTo>
                  <a:pt x="9246" y="2628"/>
                </a:lnTo>
                <a:lnTo>
                  <a:pt x="9490" y="2701"/>
                </a:lnTo>
                <a:lnTo>
                  <a:pt x="9733" y="2798"/>
                </a:lnTo>
                <a:lnTo>
                  <a:pt x="9952" y="2920"/>
                </a:lnTo>
                <a:lnTo>
                  <a:pt x="10171" y="3066"/>
                </a:lnTo>
                <a:lnTo>
                  <a:pt x="10220" y="3090"/>
                </a:lnTo>
                <a:lnTo>
                  <a:pt x="10268" y="3115"/>
                </a:lnTo>
                <a:lnTo>
                  <a:pt x="10390" y="3115"/>
                </a:lnTo>
                <a:lnTo>
                  <a:pt x="10463" y="3042"/>
                </a:lnTo>
                <a:lnTo>
                  <a:pt x="10512" y="2969"/>
                </a:lnTo>
                <a:lnTo>
                  <a:pt x="10633" y="2896"/>
                </a:lnTo>
                <a:lnTo>
                  <a:pt x="10755" y="2823"/>
                </a:lnTo>
                <a:lnTo>
                  <a:pt x="10950" y="2652"/>
                </a:lnTo>
                <a:lnTo>
                  <a:pt x="11412" y="2312"/>
                </a:lnTo>
                <a:lnTo>
                  <a:pt x="11655" y="2166"/>
                </a:lnTo>
                <a:lnTo>
                  <a:pt x="11899" y="2044"/>
                </a:lnTo>
                <a:lnTo>
                  <a:pt x="11972" y="1995"/>
                </a:lnTo>
                <a:lnTo>
                  <a:pt x="11996" y="1947"/>
                </a:lnTo>
                <a:lnTo>
                  <a:pt x="12093" y="2020"/>
                </a:lnTo>
                <a:lnTo>
                  <a:pt x="12385" y="2239"/>
                </a:lnTo>
                <a:lnTo>
                  <a:pt x="12653" y="2458"/>
                </a:lnTo>
                <a:lnTo>
                  <a:pt x="12872" y="2701"/>
                </a:lnTo>
                <a:lnTo>
                  <a:pt x="13091" y="2944"/>
                </a:lnTo>
                <a:lnTo>
                  <a:pt x="13188" y="3066"/>
                </a:lnTo>
                <a:lnTo>
                  <a:pt x="13286" y="3188"/>
                </a:lnTo>
                <a:lnTo>
                  <a:pt x="13115" y="3382"/>
                </a:lnTo>
                <a:lnTo>
                  <a:pt x="12896" y="3188"/>
                </a:lnTo>
                <a:lnTo>
                  <a:pt x="12677" y="2993"/>
                </a:lnTo>
                <a:lnTo>
                  <a:pt x="12580" y="2920"/>
                </a:lnTo>
                <a:lnTo>
                  <a:pt x="12458" y="2871"/>
                </a:lnTo>
                <a:lnTo>
                  <a:pt x="12337" y="2823"/>
                </a:lnTo>
                <a:lnTo>
                  <a:pt x="12215" y="2798"/>
                </a:lnTo>
                <a:lnTo>
                  <a:pt x="12166" y="2823"/>
                </a:lnTo>
                <a:lnTo>
                  <a:pt x="12142" y="2847"/>
                </a:lnTo>
                <a:lnTo>
                  <a:pt x="12118" y="2896"/>
                </a:lnTo>
                <a:lnTo>
                  <a:pt x="12142" y="2944"/>
                </a:lnTo>
                <a:lnTo>
                  <a:pt x="12215" y="3042"/>
                </a:lnTo>
                <a:lnTo>
                  <a:pt x="12288" y="3115"/>
                </a:lnTo>
                <a:lnTo>
                  <a:pt x="12458" y="3261"/>
                </a:lnTo>
                <a:lnTo>
                  <a:pt x="12677" y="3480"/>
                </a:lnTo>
                <a:lnTo>
                  <a:pt x="12896" y="3650"/>
                </a:lnTo>
                <a:lnTo>
                  <a:pt x="12921" y="3650"/>
                </a:lnTo>
                <a:lnTo>
                  <a:pt x="12750" y="3869"/>
                </a:lnTo>
                <a:lnTo>
                  <a:pt x="12653" y="3747"/>
                </a:lnTo>
                <a:lnTo>
                  <a:pt x="12531" y="3626"/>
                </a:lnTo>
                <a:lnTo>
                  <a:pt x="12458" y="3528"/>
                </a:lnTo>
                <a:lnTo>
                  <a:pt x="12361" y="3431"/>
                </a:lnTo>
                <a:lnTo>
                  <a:pt x="12264" y="3334"/>
                </a:lnTo>
                <a:lnTo>
                  <a:pt x="12142" y="3285"/>
                </a:lnTo>
                <a:lnTo>
                  <a:pt x="12118" y="3285"/>
                </a:lnTo>
                <a:lnTo>
                  <a:pt x="12069" y="3309"/>
                </a:lnTo>
                <a:lnTo>
                  <a:pt x="12069" y="3334"/>
                </a:lnTo>
                <a:lnTo>
                  <a:pt x="12069" y="3382"/>
                </a:lnTo>
                <a:lnTo>
                  <a:pt x="12093" y="3504"/>
                </a:lnTo>
                <a:lnTo>
                  <a:pt x="12142" y="3626"/>
                </a:lnTo>
                <a:lnTo>
                  <a:pt x="12288" y="3869"/>
                </a:lnTo>
                <a:lnTo>
                  <a:pt x="12385" y="4039"/>
                </a:lnTo>
                <a:lnTo>
                  <a:pt x="12531" y="4210"/>
                </a:lnTo>
                <a:lnTo>
                  <a:pt x="12434" y="4331"/>
                </a:lnTo>
                <a:lnTo>
                  <a:pt x="12312" y="4526"/>
                </a:lnTo>
                <a:lnTo>
                  <a:pt x="12215" y="4356"/>
                </a:lnTo>
                <a:lnTo>
                  <a:pt x="12069" y="4185"/>
                </a:lnTo>
                <a:lnTo>
                  <a:pt x="11947" y="4015"/>
                </a:lnTo>
                <a:lnTo>
                  <a:pt x="11850" y="3845"/>
                </a:lnTo>
                <a:lnTo>
                  <a:pt x="11801" y="3796"/>
                </a:lnTo>
                <a:lnTo>
                  <a:pt x="11753" y="3772"/>
                </a:lnTo>
                <a:lnTo>
                  <a:pt x="11680" y="3772"/>
                </a:lnTo>
                <a:lnTo>
                  <a:pt x="11631" y="3845"/>
                </a:lnTo>
                <a:lnTo>
                  <a:pt x="11631" y="3966"/>
                </a:lnTo>
                <a:lnTo>
                  <a:pt x="11655" y="4064"/>
                </a:lnTo>
                <a:lnTo>
                  <a:pt x="11704" y="4185"/>
                </a:lnTo>
                <a:lnTo>
                  <a:pt x="11753" y="4283"/>
                </a:lnTo>
                <a:lnTo>
                  <a:pt x="12118" y="4842"/>
                </a:lnTo>
                <a:lnTo>
                  <a:pt x="12166" y="4891"/>
                </a:lnTo>
                <a:lnTo>
                  <a:pt x="12239" y="4915"/>
                </a:lnTo>
                <a:lnTo>
                  <a:pt x="12264" y="4940"/>
                </a:lnTo>
                <a:lnTo>
                  <a:pt x="12288" y="4964"/>
                </a:lnTo>
                <a:lnTo>
                  <a:pt x="12410" y="5232"/>
                </a:lnTo>
                <a:lnTo>
                  <a:pt x="12458" y="5524"/>
                </a:lnTo>
                <a:lnTo>
                  <a:pt x="12483" y="5694"/>
                </a:lnTo>
                <a:lnTo>
                  <a:pt x="12507" y="5864"/>
                </a:lnTo>
                <a:lnTo>
                  <a:pt x="12507" y="6035"/>
                </a:lnTo>
                <a:lnTo>
                  <a:pt x="12531" y="6205"/>
                </a:lnTo>
                <a:lnTo>
                  <a:pt x="12580" y="6278"/>
                </a:lnTo>
                <a:lnTo>
                  <a:pt x="12629" y="6302"/>
                </a:lnTo>
                <a:lnTo>
                  <a:pt x="12702" y="6327"/>
                </a:lnTo>
                <a:lnTo>
                  <a:pt x="12775" y="6327"/>
                </a:lnTo>
                <a:lnTo>
                  <a:pt x="12994" y="6400"/>
                </a:lnTo>
                <a:lnTo>
                  <a:pt x="13213" y="6424"/>
                </a:lnTo>
                <a:lnTo>
                  <a:pt x="13651" y="6473"/>
                </a:lnTo>
                <a:lnTo>
                  <a:pt x="13967" y="6521"/>
                </a:lnTo>
                <a:lnTo>
                  <a:pt x="14283" y="6570"/>
                </a:lnTo>
                <a:lnTo>
                  <a:pt x="14502" y="6643"/>
                </a:lnTo>
                <a:lnTo>
                  <a:pt x="14600" y="6692"/>
                </a:lnTo>
                <a:lnTo>
                  <a:pt x="14697" y="6692"/>
                </a:lnTo>
                <a:lnTo>
                  <a:pt x="14673" y="6959"/>
                </a:lnTo>
                <a:lnTo>
                  <a:pt x="14648" y="7227"/>
                </a:lnTo>
                <a:lnTo>
                  <a:pt x="14673" y="7738"/>
                </a:lnTo>
                <a:lnTo>
                  <a:pt x="14648" y="8176"/>
                </a:lnTo>
                <a:lnTo>
                  <a:pt x="14648" y="8395"/>
                </a:lnTo>
                <a:lnTo>
                  <a:pt x="14673" y="8614"/>
                </a:lnTo>
                <a:lnTo>
                  <a:pt x="14454" y="8638"/>
                </a:lnTo>
                <a:lnTo>
                  <a:pt x="14454" y="8638"/>
                </a:lnTo>
                <a:lnTo>
                  <a:pt x="14478" y="8541"/>
                </a:lnTo>
                <a:lnTo>
                  <a:pt x="14478" y="8443"/>
                </a:lnTo>
                <a:lnTo>
                  <a:pt x="14454" y="8249"/>
                </a:lnTo>
                <a:lnTo>
                  <a:pt x="14405" y="7981"/>
                </a:lnTo>
                <a:lnTo>
                  <a:pt x="14381" y="7884"/>
                </a:lnTo>
                <a:lnTo>
                  <a:pt x="14332" y="7762"/>
                </a:lnTo>
                <a:lnTo>
                  <a:pt x="14308" y="7738"/>
                </a:lnTo>
                <a:lnTo>
                  <a:pt x="14283" y="7713"/>
                </a:lnTo>
                <a:lnTo>
                  <a:pt x="14235" y="7738"/>
                </a:lnTo>
                <a:lnTo>
                  <a:pt x="14210" y="7762"/>
                </a:lnTo>
                <a:lnTo>
                  <a:pt x="14162" y="7884"/>
                </a:lnTo>
                <a:lnTo>
                  <a:pt x="14137" y="7981"/>
                </a:lnTo>
                <a:lnTo>
                  <a:pt x="14113" y="8249"/>
                </a:lnTo>
                <a:lnTo>
                  <a:pt x="14113" y="8468"/>
                </a:lnTo>
                <a:lnTo>
                  <a:pt x="14137" y="8565"/>
                </a:lnTo>
                <a:lnTo>
                  <a:pt x="14186" y="8662"/>
                </a:lnTo>
                <a:lnTo>
                  <a:pt x="13797" y="8687"/>
                </a:lnTo>
                <a:lnTo>
                  <a:pt x="13699" y="8687"/>
                </a:lnTo>
                <a:lnTo>
                  <a:pt x="13748" y="8589"/>
                </a:lnTo>
                <a:lnTo>
                  <a:pt x="13797" y="8346"/>
                </a:lnTo>
                <a:lnTo>
                  <a:pt x="13845" y="8103"/>
                </a:lnTo>
                <a:lnTo>
                  <a:pt x="13870" y="7835"/>
                </a:lnTo>
                <a:lnTo>
                  <a:pt x="13845" y="7762"/>
                </a:lnTo>
                <a:lnTo>
                  <a:pt x="13772" y="7713"/>
                </a:lnTo>
                <a:lnTo>
                  <a:pt x="13699" y="7713"/>
                </a:lnTo>
                <a:lnTo>
                  <a:pt x="13651" y="7762"/>
                </a:lnTo>
                <a:lnTo>
                  <a:pt x="13626" y="7811"/>
                </a:lnTo>
                <a:lnTo>
                  <a:pt x="13480" y="8273"/>
                </a:lnTo>
                <a:lnTo>
                  <a:pt x="13407" y="8492"/>
                </a:lnTo>
                <a:lnTo>
                  <a:pt x="13407" y="8614"/>
                </a:lnTo>
                <a:lnTo>
                  <a:pt x="13407" y="8662"/>
                </a:lnTo>
                <a:lnTo>
                  <a:pt x="13432" y="8711"/>
                </a:lnTo>
                <a:lnTo>
                  <a:pt x="13237" y="8711"/>
                </a:lnTo>
                <a:lnTo>
                  <a:pt x="13042" y="8735"/>
                </a:lnTo>
                <a:lnTo>
                  <a:pt x="13091" y="8443"/>
                </a:lnTo>
                <a:lnTo>
                  <a:pt x="13115" y="8176"/>
                </a:lnTo>
                <a:lnTo>
                  <a:pt x="13091" y="8030"/>
                </a:lnTo>
                <a:lnTo>
                  <a:pt x="13067" y="7908"/>
                </a:lnTo>
                <a:lnTo>
                  <a:pt x="13042" y="7859"/>
                </a:lnTo>
                <a:lnTo>
                  <a:pt x="13018" y="7835"/>
                </a:lnTo>
                <a:lnTo>
                  <a:pt x="12969" y="7835"/>
                </a:lnTo>
                <a:lnTo>
                  <a:pt x="12921" y="7859"/>
                </a:lnTo>
                <a:lnTo>
                  <a:pt x="12848" y="7957"/>
                </a:lnTo>
                <a:lnTo>
                  <a:pt x="12823" y="8054"/>
                </a:lnTo>
                <a:lnTo>
                  <a:pt x="12750" y="8273"/>
                </a:lnTo>
                <a:lnTo>
                  <a:pt x="12604" y="8906"/>
                </a:lnTo>
                <a:lnTo>
                  <a:pt x="12604" y="8954"/>
                </a:lnTo>
                <a:lnTo>
                  <a:pt x="12629" y="9027"/>
                </a:lnTo>
                <a:lnTo>
                  <a:pt x="12507" y="9271"/>
                </a:lnTo>
                <a:lnTo>
                  <a:pt x="12385" y="9514"/>
                </a:lnTo>
                <a:lnTo>
                  <a:pt x="12288" y="9660"/>
                </a:lnTo>
                <a:lnTo>
                  <a:pt x="12191" y="9806"/>
                </a:lnTo>
                <a:lnTo>
                  <a:pt x="11996" y="10049"/>
                </a:lnTo>
                <a:lnTo>
                  <a:pt x="11947" y="10122"/>
                </a:lnTo>
                <a:lnTo>
                  <a:pt x="11947" y="10171"/>
                </a:lnTo>
                <a:lnTo>
                  <a:pt x="11972" y="10244"/>
                </a:lnTo>
                <a:lnTo>
                  <a:pt x="11996" y="10293"/>
                </a:lnTo>
                <a:lnTo>
                  <a:pt x="12045" y="10341"/>
                </a:lnTo>
                <a:lnTo>
                  <a:pt x="12166" y="10341"/>
                </a:lnTo>
                <a:lnTo>
                  <a:pt x="12239" y="10317"/>
                </a:lnTo>
                <a:lnTo>
                  <a:pt x="12337" y="10487"/>
                </a:lnTo>
                <a:lnTo>
                  <a:pt x="12483" y="10633"/>
                </a:lnTo>
                <a:lnTo>
                  <a:pt x="12726" y="10950"/>
                </a:lnTo>
                <a:lnTo>
                  <a:pt x="12994" y="11339"/>
                </a:lnTo>
                <a:lnTo>
                  <a:pt x="13237" y="11728"/>
                </a:lnTo>
                <a:lnTo>
                  <a:pt x="13067" y="11947"/>
                </a:lnTo>
                <a:lnTo>
                  <a:pt x="12872" y="12166"/>
                </a:lnTo>
                <a:lnTo>
                  <a:pt x="12483" y="12556"/>
                </a:lnTo>
                <a:lnTo>
                  <a:pt x="12191" y="12848"/>
                </a:lnTo>
                <a:lnTo>
                  <a:pt x="12045" y="12994"/>
                </a:lnTo>
                <a:lnTo>
                  <a:pt x="11923" y="13164"/>
                </a:lnTo>
                <a:lnTo>
                  <a:pt x="11704" y="13018"/>
                </a:lnTo>
                <a:lnTo>
                  <a:pt x="11874" y="12945"/>
                </a:lnTo>
                <a:lnTo>
                  <a:pt x="12020" y="12848"/>
                </a:lnTo>
                <a:lnTo>
                  <a:pt x="12288" y="12677"/>
                </a:lnTo>
                <a:lnTo>
                  <a:pt x="12337" y="12629"/>
                </a:lnTo>
                <a:lnTo>
                  <a:pt x="12361" y="12580"/>
                </a:lnTo>
                <a:lnTo>
                  <a:pt x="12361" y="12507"/>
                </a:lnTo>
                <a:lnTo>
                  <a:pt x="12337" y="12458"/>
                </a:lnTo>
                <a:lnTo>
                  <a:pt x="12312" y="12434"/>
                </a:lnTo>
                <a:lnTo>
                  <a:pt x="12264" y="12385"/>
                </a:lnTo>
                <a:lnTo>
                  <a:pt x="12191" y="12385"/>
                </a:lnTo>
                <a:lnTo>
                  <a:pt x="12118" y="12410"/>
                </a:lnTo>
                <a:lnTo>
                  <a:pt x="11899" y="12531"/>
                </a:lnTo>
                <a:lnTo>
                  <a:pt x="11655" y="12677"/>
                </a:lnTo>
                <a:lnTo>
                  <a:pt x="11388" y="12799"/>
                </a:lnTo>
                <a:lnTo>
                  <a:pt x="11266" y="12726"/>
                </a:lnTo>
                <a:lnTo>
                  <a:pt x="11315" y="12702"/>
                </a:lnTo>
                <a:lnTo>
                  <a:pt x="11534" y="12556"/>
                </a:lnTo>
                <a:lnTo>
                  <a:pt x="11631" y="12458"/>
                </a:lnTo>
                <a:lnTo>
                  <a:pt x="11704" y="12337"/>
                </a:lnTo>
                <a:lnTo>
                  <a:pt x="11728" y="12288"/>
                </a:lnTo>
                <a:lnTo>
                  <a:pt x="11728" y="12239"/>
                </a:lnTo>
                <a:lnTo>
                  <a:pt x="11704" y="12166"/>
                </a:lnTo>
                <a:lnTo>
                  <a:pt x="11680" y="12118"/>
                </a:lnTo>
                <a:lnTo>
                  <a:pt x="11631" y="12093"/>
                </a:lnTo>
                <a:lnTo>
                  <a:pt x="11582" y="12069"/>
                </a:lnTo>
                <a:lnTo>
                  <a:pt x="11534" y="12069"/>
                </a:lnTo>
                <a:lnTo>
                  <a:pt x="11461" y="12093"/>
                </a:lnTo>
                <a:lnTo>
                  <a:pt x="11290" y="12264"/>
                </a:lnTo>
                <a:lnTo>
                  <a:pt x="11096" y="12410"/>
                </a:lnTo>
                <a:lnTo>
                  <a:pt x="10974" y="12507"/>
                </a:lnTo>
                <a:lnTo>
                  <a:pt x="10731" y="12288"/>
                </a:lnTo>
                <a:lnTo>
                  <a:pt x="10950" y="12142"/>
                </a:lnTo>
                <a:lnTo>
                  <a:pt x="11071" y="12069"/>
                </a:lnTo>
                <a:lnTo>
                  <a:pt x="11193" y="11996"/>
                </a:lnTo>
                <a:lnTo>
                  <a:pt x="11242" y="11947"/>
                </a:lnTo>
                <a:lnTo>
                  <a:pt x="11266" y="11899"/>
                </a:lnTo>
                <a:lnTo>
                  <a:pt x="11290" y="11826"/>
                </a:lnTo>
                <a:lnTo>
                  <a:pt x="11290" y="11753"/>
                </a:lnTo>
                <a:lnTo>
                  <a:pt x="11266" y="11704"/>
                </a:lnTo>
                <a:lnTo>
                  <a:pt x="11217" y="11680"/>
                </a:lnTo>
                <a:lnTo>
                  <a:pt x="11096" y="11680"/>
                </a:lnTo>
                <a:lnTo>
                  <a:pt x="10974" y="11753"/>
                </a:lnTo>
                <a:lnTo>
                  <a:pt x="10877" y="11801"/>
                </a:lnTo>
                <a:lnTo>
                  <a:pt x="10633" y="11947"/>
                </a:lnTo>
                <a:lnTo>
                  <a:pt x="10390" y="12093"/>
                </a:lnTo>
                <a:lnTo>
                  <a:pt x="10293" y="12069"/>
                </a:lnTo>
                <a:lnTo>
                  <a:pt x="10147" y="12069"/>
                </a:lnTo>
                <a:lnTo>
                  <a:pt x="10098" y="12118"/>
                </a:lnTo>
                <a:lnTo>
                  <a:pt x="9952" y="12118"/>
                </a:lnTo>
                <a:lnTo>
                  <a:pt x="9855" y="12191"/>
                </a:lnTo>
                <a:lnTo>
                  <a:pt x="9733" y="12264"/>
                </a:lnTo>
                <a:lnTo>
                  <a:pt x="9587" y="12312"/>
                </a:lnTo>
                <a:lnTo>
                  <a:pt x="9319" y="12385"/>
                </a:lnTo>
                <a:lnTo>
                  <a:pt x="9198" y="12434"/>
                </a:lnTo>
                <a:lnTo>
                  <a:pt x="9100" y="12507"/>
                </a:lnTo>
                <a:lnTo>
                  <a:pt x="8979" y="12507"/>
                </a:lnTo>
                <a:lnTo>
                  <a:pt x="8930" y="12556"/>
                </a:lnTo>
                <a:lnTo>
                  <a:pt x="8906" y="12604"/>
                </a:lnTo>
                <a:lnTo>
                  <a:pt x="8906" y="12629"/>
                </a:lnTo>
                <a:lnTo>
                  <a:pt x="8857" y="12629"/>
                </a:lnTo>
                <a:lnTo>
                  <a:pt x="8735" y="12677"/>
                </a:lnTo>
                <a:lnTo>
                  <a:pt x="8638" y="12726"/>
                </a:lnTo>
                <a:lnTo>
                  <a:pt x="8419" y="12848"/>
                </a:lnTo>
                <a:lnTo>
                  <a:pt x="8297" y="12872"/>
                </a:lnTo>
                <a:lnTo>
                  <a:pt x="8200" y="12896"/>
                </a:lnTo>
                <a:lnTo>
                  <a:pt x="8103" y="12921"/>
                </a:lnTo>
                <a:lnTo>
                  <a:pt x="8005" y="12945"/>
                </a:lnTo>
                <a:lnTo>
                  <a:pt x="7957" y="13018"/>
                </a:lnTo>
                <a:lnTo>
                  <a:pt x="7981" y="13067"/>
                </a:lnTo>
                <a:lnTo>
                  <a:pt x="8030" y="13140"/>
                </a:lnTo>
                <a:lnTo>
                  <a:pt x="8127" y="13188"/>
                </a:lnTo>
                <a:lnTo>
                  <a:pt x="8224" y="13213"/>
                </a:lnTo>
                <a:lnTo>
                  <a:pt x="8346" y="13188"/>
                </a:lnTo>
                <a:lnTo>
                  <a:pt x="8468" y="13164"/>
                </a:lnTo>
                <a:lnTo>
                  <a:pt x="8589" y="13115"/>
                </a:lnTo>
                <a:lnTo>
                  <a:pt x="8833" y="12994"/>
                </a:lnTo>
                <a:lnTo>
                  <a:pt x="8808" y="13115"/>
                </a:lnTo>
                <a:lnTo>
                  <a:pt x="8638" y="13213"/>
                </a:lnTo>
                <a:lnTo>
                  <a:pt x="8443" y="13310"/>
                </a:lnTo>
                <a:lnTo>
                  <a:pt x="8224" y="13383"/>
                </a:lnTo>
                <a:lnTo>
                  <a:pt x="8127" y="13432"/>
                </a:lnTo>
                <a:lnTo>
                  <a:pt x="8054" y="13480"/>
                </a:lnTo>
                <a:lnTo>
                  <a:pt x="8030" y="13553"/>
                </a:lnTo>
                <a:lnTo>
                  <a:pt x="8054" y="13602"/>
                </a:lnTo>
                <a:lnTo>
                  <a:pt x="8103" y="13651"/>
                </a:lnTo>
                <a:lnTo>
                  <a:pt x="8176" y="13675"/>
                </a:lnTo>
                <a:lnTo>
                  <a:pt x="8297" y="13699"/>
                </a:lnTo>
                <a:lnTo>
                  <a:pt x="8443" y="13651"/>
                </a:lnTo>
                <a:lnTo>
                  <a:pt x="8589" y="13626"/>
                </a:lnTo>
                <a:lnTo>
                  <a:pt x="8760" y="13553"/>
                </a:lnTo>
                <a:lnTo>
                  <a:pt x="8711" y="13797"/>
                </a:lnTo>
                <a:lnTo>
                  <a:pt x="8711" y="13821"/>
                </a:lnTo>
                <a:lnTo>
                  <a:pt x="8662" y="13845"/>
                </a:lnTo>
                <a:lnTo>
                  <a:pt x="8419" y="13918"/>
                </a:lnTo>
                <a:lnTo>
                  <a:pt x="8176" y="13991"/>
                </a:lnTo>
                <a:lnTo>
                  <a:pt x="8030" y="14016"/>
                </a:lnTo>
                <a:lnTo>
                  <a:pt x="7957" y="14040"/>
                </a:lnTo>
                <a:lnTo>
                  <a:pt x="7957" y="14089"/>
                </a:lnTo>
                <a:lnTo>
                  <a:pt x="7932" y="14113"/>
                </a:lnTo>
                <a:lnTo>
                  <a:pt x="7932" y="14162"/>
                </a:lnTo>
                <a:lnTo>
                  <a:pt x="7957" y="14186"/>
                </a:lnTo>
                <a:lnTo>
                  <a:pt x="8030" y="14235"/>
                </a:lnTo>
                <a:lnTo>
                  <a:pt x="8127" y="14259"/>
                </a:lnTo>
                <a:lnTo>
                  <a:pt x="8224" y="14283"/>
                </a:lnTo>
                <a:lnTo>
                  <a:pt x="8322" y="14283"/>
                </a:lnTo>
                <a:lnTo>
                  <a:pt x="8419" y="14259"/>
                </a:lnTo>
                <a:lnTo>
                  <a:pt x="8614" y="14210"/>
                </a:lnTo>
                <a:lnTo>
                  <a:pt x="8614" y="14210"/>
                </a:lnTo>
                <a:lnTo>
                  <a:pt x="8589" y="14381"/>
                </a:lnTo>
                <a:lnTo>
                  <a:pt x="8589" y="14575"/>
                </a:lnTo>
                <a:lnTo>
                  <a:pt x="8103" y="14575"/>
                </a:lnTo>
                <a:lnTo>
                  <a:pt x="7616" y="14624"/>
                </a:lnTo>
                <a:lnTo>
                  <a:pt x="6765" y="14624"/>
                </a:lnTo>
                <a:lnTo>
                  <a:pt x="6765" y="14405"/>
                </a:lnTo>
                <a:lnTo>
                  <a:pt x="6740" y="14162"/>
                </a:lnTo>
                <a:lnTo>
                  <a:pt x="6692" y="13748"/>
                </a:lnTo>
                <a:lnTo>
                  <a:pt x="6643" y="13432"/>
                </a:lnTo>
                <a:lnTo>
                  <a:pt x="6570" y="13042"/>
                </a:lnTo>
                <a:lnTo>
                  <a:pt x="6521" y="12848"/>
                </a:lnTo>
                <a:lnTo>
                  <a:pt x="6448" y="12702"/>
                </a:lnTo>
                <a:lnTo>
                  <a:pt x="6351" y="12556"/>
                </a:lnTo>
                <a:lnTo>
                  <a:pt x="6302" y="12531"/>
                </a:lnTo>
                <a:lnTo>
                  <a:pt x="6229" y="12483"/>
                </a:lnTo>
                <a:lnTo>
                  <a:pt x="6156" y="12483"/>
                </a:lnTo>
                <a:lnTo>
                  <a:pt x="6083" y="12507"/>
                </a:lnTo>
                <a:lnTo>
                  <a:pt x="5864" y="12434"/>
                </a:lnTo>
                <a:lnTo>
                  <a:pt x="5670" y="12385"/>
                </a:lnTo>
                <a:lnTo>
                  <a:pt x="5524" y="12312"/>
                </a:lnTo>
                <a:lnTo>
                  <a:pt x="5378" y="12239"/>
                </a:lnTo>
                <a:lnTo>
                  <a:pt x="5232" y="12166"/>
                </a:lnTo>
                <a:lnTo>
                  <a:pt x="5086" y="12118"/>
                </a:lnTo>
                <a:lnTo>
                  <a:pt x="5013" y="12045"/>
                </a:lnTo>
                <a:lnTo>
                  <a:pt x="4940" y="11996"/>
                </a:lnTo>
                <a:lnTo>
                  <a:pt x="4842" y="11996"/>
                </a:lnTo>
                <a:lnTo>
                  <a:pt x="4794" y="12020"/>
                </a:lnTo>
                <a:lnTo>
                  <a:pt x="4745" y="12069"/>
                </a:lnTo>
                <a:lnTo>
                  <a:pt x="4429" y="11923"/>
                </a:lnTo>
                <a:lnTo>
                  <a:pt x="4210" y="11826"/>
                </a:lnTo>
                <a:lnTo>
                  <a:pt x="4112" y="11801"/>
                </a:lnTo>
                <a:lnTo>
                  <a:pt x="4064" y="11801"/>
                </a:lnTo>
                <a:lnTo>
                  <a:pt x="4015" y="11826"/>
                </a:lnTo>
                <a:lnTo>
                  <a:pt x="3966" y="11850"/>
                </a:lnTo>
                <a:lnTo>
                  <a:pt x="3966" y="11899"/>
                </a:lnTo>
                <a:lnTo>
                  <a:pt x="3966" y="11947"/>
                </a:lnTo>
                <a:lnTo>
                  <a:pt x="3991" y="12020"/>
                </a:lnTo>
                <a:lnTo>
                  <a:pt x="4088" y="12093"/>
                </a:lnTo>
                <a:lnTo>
                  <a:pt x="4307" y="12239"/>
                </a:lnTo>
                <a:lnTo>
                  <a:pt x="4477" y="12361"/>
                </a:lnTo>
                <a:lnTo>
                  <a:pt x="4356" y="12507"/>
                </a:lnTo>
                <a:lnTo>
                  <a:pt x="4331" y="12434"/>
                </a:lnTo>
                <a:lnTo>
                  <a:pt x="4283" y="12385"/>
                </a:lnTo>
                <a:lnTo>
                  <a:pt x="4185" y="12337"/>
                </a:lnTo>
                <a:lnTo>
                  <a:pt x="4088" y="12337"/>
                </a:lnTo>
                <a:lnTo>
                  <a:pt x="3942" y="12312"/>
                </a:lnTo>
                <a:lnTo>
                  <a:pt x="3820" y="12264"/>
                </a:lnTo>
                <a:lnTo>
                  <a:pt x="3723" y="12191"/>
                </a:lnTo>
                <a:lnTo>
                  <a:pt x="3601" y="12118"/>
                </a:lnTo>
                <a:lnTo>
                  <a:pt x="3504" y="12045"/>
                </a:lnTo>
                <a:lnTo>
                  <a:pt x="3382" y="11996"/>
                </a:lnTo>
                <a:lnTo>
                  <a:pt x="3334" y="11996"/>
                </a:lnTo>
                <a:lnTo>
                  <a:pt x="3309" y="12020"/>
                </a:lnTo>
                <a:lnTo>
                  <a:pt x="3285" y="12045"/>
                </a:lnTo>
                <a:lnTo>
                  <a:pt x="3285" y="12142"/>
                </a:lnTo>
                <a:lnTo>
                  <a:pt x="3309" y="12215"/>
                </a:lnTo>
                <a:lnTo>
                  <a:pt x="3334" y="12288"/>
                </a:lnTo>
                <a:lnTo>
                  <a:pt x="3382" y="12337"/>
                </a:lnTo>
                <a:lnTo>
                  <a:pt x="3504" y="12458"/>
                </a:lnTo>
                <a:lnTo>
                  <a:pt x="3650" y="12556"/>
                </a:lnTo>
                <a:lnTo>
                  <a:pt x="3747" y="12629"/>
                </a:lnTo>
                <a:lnTo>
                  <a:pt x="3869" y="12677"/>
                </a:lnTo>
                <a:lnTo>
                  <a:pt x="4015" y="12702"/>
                </a:lnTo>
                <a:lnTo>
                  <a:pt x="4137" y="12702"/>
                </a:lnTo>
                <a:lnTo>
                  <a:pt x="3820" y="12969"/>
                </a:lnTo>
                <a:lnTo>
                  <a:pt x="3796" y="12921"/>
                </a:lnTo>
                <a:lnTo>
                  <a:pt x="3772" y="12872"/>
                </a:lnTo>
                <a:lnTo>
                  <a:pt x="3723" y="12848"/>
                </a:lnTo>
                <a:lnTo>
                  <a:pt x="3650" y="12823"/>
                </a:lnTo>
                <a:lnTo>
                  <a:pt x="3553" y="12823"/>
                </a:lnTo>
                <a:lnTo>
                  <a:pt x="3480" y="12799"/>
                </a:lnTo>
                <a:lnTo>
                  <a:pt x="3334" y="12702"/>
                </a:lnTo>
                <a:lnTo>
                  <a:pt x="3188" y="12580"/>
                </a:lnTo>
                <a:lnTo>
                  <a:pt x="3163" y="12556"/>
                </a:lnTo>
                <a:lnTo>
                  <a:pt x="3115" y="12531"/>
                </a:lnTo>
                <a:lnTo>
                  <a:pt x="3066" y="12507"/>
                </a:lnTo>
                <a:lnTo>
                  <a:pt x="3017" y="12483"/>
                </a:lnTo>
                <a:lnTo>
                  <a:pt x="2993" y="12483"/>
                </a:lnTo>
                <a:lnTo>
                  <a:pt x="2969" y="12507"/>
                </a:lnTo>
                <a:lnTo>
                  <a:pt x="2944" y="12604"/>
                </a:lnTo>
                <a:lnTo>
                  <a:pt x="2944" y="12677"/>
                </a:lnTo>
                <a:lnTo>
                  <a:pt x="2944" y="12726"/>
                </a:lnTo>
                <a:lnTo>
                  <a:pt x="2969" y="12799"/>
                </a:lnTo>
                <a:lnTo>
                  <a:pt x="3017" y="12872"/>
                </a:lnTo>
                <a:lnTo>
                  <a:pt x="3115" y="12969"/>
                </a:lnTo>
                <a:lnTo>
                  <a:pt x="3285" y="13115"/>
                </a:lnTo>
                <a:lnTo>
                  <a:pt x="3382" y="13164"/>
                </a:lnTo>
                <a:lnTo>
                  <a:pt x="3504" y="13213"/>
                </a:lnTo>
                <a:lnTo>
                  <a:pt x="3309" y="13310"/>
                </a:lnTo>
                <a:lnTo>
                  <a:pt x="3261" y="13286"/>
                </a:lnTo>
                <a:lnTo>
                  <a:pt x="2896" y="12969"/>
                </a:lnTo>
                <a:lnTo>
                  <a:pt x="2531" y="12629"/>
                </a:lnTo>
                <a:lnTo>
                  <a:pt x="2214" y="12312"/>
                </a:lnTo>
                <a:lnTo>
                  <a:pt x="2068" y="12118"/>
                </a:lnTo>
                <a:lnTo>
                  <a:pt x="1947" y="11947"/>
                </a:lnTo>
                <a:lnTo>
                  <a:pt x="2093" y="11777"/>
                </a:lnTo>
                <a:lnTo>
                  <a:pt x="2214" y="11607"/>
                </a:lnTo>
                <a:lnTo>
                  <a:pt x="2433" y="11242"/>
                </a:lnTo>
                <a:lnTo>
                  <a:pt x="2798" y="10779"/>
                </a:lnTo>
                <a:lnTo>
                  <a:pt x="3139" y="10317"/>
                </a:lnTo>
                <a:lnTo>
                  <a:pt x="3163" y="10293"/>
                </a:lnTo>
                <a:lnTo>
                  <a:pt x="3236" y="10244"/>
                </a:lnTo>
                <a:lnTo>
                  <a:pt x="3285" y="10147"/>
                </a:lnTo>
                <a:lnTo>
                  <a:pt x="3285" y="10074"/>
                </a:lnTo>
                <a:lnTo>
                  <a:pt x="3261" y="10025"/>
                </a:lnTo>
                <a:lnTo>
                  <a:pt x="3212" y="9976"/>
                </a:lnTo>
                <a:lnTo>
                  <a:pt x="3090" y="9855"/>
                </a:lnTo>
                <a:lnTo>
                  <a:pt x="2969" y="9709"/>
                </a:lnTo>
                <a:lnTo>
                  <a:pt x="2750" y="9441"/>
                </a:lnTo>
                <a:lnTo>
                  <a:pt x="2628" y="9246"/>
                </a:lnTo>
                <a:lnTo>
                  <a:pt x="2628" y="9222"/>
                </a:lnTo>
                <a:lnTo>
                  <a:pt x="2628" y="9149"/>
                </a:lnTo>
                <a:lnTo>
                  <a:pt x="2604" y="9076"/>
                </a:lnTo>
                <a:lnTo>
                  <a:pt x="2579" y="9003"/>
                </a:lnTo>
                <a:lnTo>
                  <a:pt x="2506" y="8954"/>
                </a:lnTo>
                <a:lnTo>
                  <a:pt x="2409" y="8930"/>
                </a:lnTo>
                <a:lnTo>
                  <a:pt x="1460" y="8881"/>
                </a:lnTo>
                <a:lnTo>
                  <a:pt x="998" y="8808"/>
                </a:lnTo>
                <a:lnTo>
                  <a:pt x="754" y="8784"/>
                </a:lnTo>
                <a:lnTo>
                  <a:pt x="535" y="8711"/>
                </a:lnTo>
                <a:lnTo>
                  <a:pt x="535" y="8614"/>
                </a:lnTo>
                <a:lnTo>
                  <a:pt x="511" y="8492"/>
                </a:lnTo>
                <a:lnTo>
                  <a:pt x="462" y="8273"/>
                </a:lnTo>
                <a:lnTo>
                  <a:pt x="462" y="7908"/>
                </a:lnTo>
                <a:lnTo>
                  <a:pt x="462" y="7567"/>
                </a:lnTo>
                <a:lnTo>
                  <a:pt x="511" y="7105"/>
                </a:lnTo>
                <a:lnTo>
                  <a:pt x="535" y="6862"/>
                </a:lnTo>
                <a:lnTo>
                  <a:pt x="535" y="6740"/>
                </a:lnTo>
                <a:lnTo>
                  <a:pt x="511" y="6619"/>
                </a:lnTo>
                <a:lnTo>
                  <a:pt x="681" y="6570"/>
                </a:lnTo>
                <a:lnTo>
                  <a:pt x="1046" y="6497"/>
                </a:lnTo>
                <a:lnTo>
                  <a:pt x="949" y="6643"/>
                </a:lnTo>
                <a:lnTo>
                  <a:pt x="876" y="6789"/>
                </a:lnTo>
                <a:lnTo>
                  <a:pt x="754" y="7105"/>
                </a:lnTo>
                <a:lnTo>
                  <a:pt x="754" y="7203"/>
                </a:lnTo>
                <a:lnTo>
                  <a:pt x="779" y="7227"/>
                </a:lnTo>
                <a:lnTo>
                  <a:pt x="803" y="7276"/>
                </a:lnTo>
                <a:lnTo>
                  <a:pt x="876" y="7324"/>
                </a:lnTo>
                <a:lnTo>
                  <a:pt x="973" y="7324"/>
                </a:lnTo>
                <a:lnTo>
                  <a:pt x="1022" y="7300"/>
                </a:lnTo>
                <a:lnTo>
                  <a:pt x="1046" y="7276"/>
                </a:lnTo>
                <a:lnTo>
                  <a:pt x="1095" y="7203"/>
                </a:lnTo>
                <a:lnTo>
                  <a:pt x="1168" y="6984"/>
                </a:lnTo>
                <a:lnTo>
                  <a:pt x="1265" y="6765"/>
                </a:lnTo>
                <a:lnTo>
                  <a:pt x="1338" y="6619"/>
                </a:lnTo>
                <a:lnTo>
                  <a:pt x="1436" y="6448"/>
                </a:lnTo>
                <a:lnTo>
                  <a:pt x="1606" y="6424"/>
                </a:lnTo>
                <a:lnTo>
                  <a:pt x="1509" y="6570"/>
                </a:lnTo>
                <a:lnTo>
                  <a:pt x="1436" y="6740"/>
                </a:lnTo>
                <a:lnTo>
                  <a:pt x="1387" y="6911"/>
                </a:lnTo>
                <a:lnTo>
                  <a:pt x="1338" y="7057"/>
                </a:lnTo>
                <a:lnTo>
                  <a:pt x="1338" y="7105"/>
                </a:lnTo>
                <a:lnTo>
                  <a:pt x="1363" y="7154"/>
                </a:lnTo>
                <a:lnTo>
                  <a:pt x="1387" y="7203"/>
                </a:lnTo>
                <a:lnTo>
                  <a:pt x="1436" y="7251"/>
                </a:lnTo>
                <a:lnTo>
                  <a:pt x="1484" y="7276"/>
                </a:lnTo>
                <a:lnTo>
                  <a:pt x="1557" y="7276"/>
                </a:lnTo>
                <a:lnTo>
                  <a:pt x="1630" y="7227"/>
                </a:lnTo>
                <a:lnTo>
                  <a:pt x="1679" y="7178"/>
                </a:lnTo>
                <a:lnTo>
                  <a:pt x="1679" y="7154"/>
                </a:lnTo>
                <a:lnTo>
                  <a:pt x="1728" y="6935"/>
                </a:lnTo>
                <a:lnTo>
                  <a:pt x="1801" y="6716"/>
                </a:lnTo>
                <a:lnTo>
                  <a:pt x="1898" y="6570"/>
                </a:lnTo>
                <a:lnTo>
                  <a:pt x="1947" y="6424"/>
                </a:lnTo>
                <a:lnTo>
                  <a:pt x="2093" y="6424"/>
                </a:lnTo>
                <a:lnTo>
                  <a:pt x="2044" y="6546"/>
                </a:lnTo>
                <a:lnTo>
                  <a:pt x="1947" y="6813"/>
                </a:lnTo>
                <a:lnTo>
                  <a:pt x="1922" y="6935"/>
                </a:lnTo>
                <a:lnTo>
                  <a:pt x="1898" y="7057"/>
                </a:lnTo>
                <a:lnTo>
                  <a:pt x="1922" y="7105"/>
                </a:lnTo>
                <a:lnTo>
                  <a:pt x="1947" y="7154"/>
                </a:lnTo>
                <a:lnTo>
                  <a:pt x="2020" y="7203"/>
                </a:lnTo>
                <a:lnTo>
                  <a:pt x="2117" y="7203"/>
                </a:lnTo>
                <a:lnTo>
                  <a:pt x="2166" y="7178"/>
                </a:lnTo>
                <a:lnTo>
                  <a:pt x="2190" y="7130"/>
                </a:lnTo>
                <a:lnTo>
                  <a:pt x="2239" y="6935"/>
                </a:lnTo>
                <a:lnTo>
                  <a:pt x="2287" y="6716"/>
                </a:lnTo>
                <a:lnTo>
                  <a:pt x="2336" y="6546"/>
                </a:lnTo>
                <a:lnTo>
                  <a:pt x="2360" y="6400"/>
                </a:lnTo>
                <a:lnTo>
                  <a:pt x="2482" y="6375"/>
                </a:lnTo>
                <a:lnTo>
                  <a:pt x="2531" y="6351"/>
                </a:lnTo>
                <a:lnTo>
                  <a:pt x="2579" y="6302"/>
                </a:lnTo>
                <a:lnTo>
                  <a:pt x="2604" y="6254"/>
                </a:lnTo>
                <a:lnTo>
                  <a:pt x="2604" y="6205"/>
                </a:lnTo>
                <a:lnTo>
                  <a:pt x="2652" y="6132"/>
                </a:lnTo>
                <a:lnTo>
                  <a:pt x="2677" y="6059"/>
                </a:lnTo>
                <a:lnTo>
                  <a:pt x="2677" y="5913"/>
                </a:lnTo>
                <a:lnTo>
                  <a:pt x="2701" y="5767"/>
                </a:lnTo>
                <a:lnTo>
                  <a:pt x="2798" y="5499"/>
                </a:lnTo>
                <a:lnTo>
                  <a:pt x="2993" y="4964"/>
                </a:lnTo>
                <a:lnTo>
                  <a:pt x="3090" y="4891"/>
                </a:lnTo>
                <a:lnTo>
                  <a:pt x="3139" y="4794"/>
                </a:lnTo>
                <a:lnTo>
                  <a:pt x="3139" y="4745"/>
                </a:lnTo>
                <a:lnTo>
                  <a:pt x="3139" y="4696"/>
                </a:lnTo>
                <a:lnTo>
                  <a:pt x="3115" y="4648"/>
                </a:lnTo>
                <a:lnTo>
                  <a:pt x="3066" y="4575"/>
                </a:lnTo>
                <a:lnTo>
                  <a:pt x="2750" y="4234"/>
                </a:lnTo>
                <a:lnTo>
                  <a:pt x="2433" y="3893"/>
                </a:lnTo>
                <a:lnTo>
                  <a:pt x="2117" y="3528"/>
                </a:lnTo>
                <a:lnTo>
                  <a:pt x="1801" y="3188"/>
                </a:lnTo>
                <a:lnTo>
                  <a:pt x="1971" y="3042"/>
                </a:lnTo>
                <a:lnTo>
                  <a:pt x="2141" y="2871"/>
                </a:lnTo>
                <a:lnTo>
                  <a:pt x="2433" y="2506"/>
                </a:lnTo>
                <a:lnTo>
                  <a:pt x="2604" y="2336"/>
                </a:lnTo>
                <a:lnTo>
                  <a:pt x="2774" y="2166"/>
                </a:lnTo>
                <a:lnTo>
                  <a:pt x="2944" y="2044"/>
                </a:lnTo>
                <a:lnTo>
                  <a:pt x="3163" y="1947"/>
                </a:lnTo>
                <a:lnTo>
                  <a:pt x="3236" y="1922"/>
                </a:lnTo>
                <a:lnTo>
                  <a:pt x="3261" y="1922"/>
                </a:lnTo>
                <a:lnTo>
                  <a:pt x="3115" y="2020"/>
                </a:lnTo>
                <a:lnTo>
                  <a:pt x="2993" y="2117"/>
                </a:lnTo>
                <a:lnTo>
                  <a:pt x="2847" y="2263"/>
                </a:lnTo>
                <a:lnTo>
                  <a:pt x="2725" y="2409"/>
                </a:lnTo>
                <a:lnTo>
                  <a:pt x="2701" y="2506"/>
                </a:lnTo>
                <a:lnTo>
                  <a:pt x="2701" y="2579"/>
                </a:lnTo>
                <a:lnTo>
                  <a:pt x="2701" y="2652"/>
                </a:lnTo>
                <a:lnTo>
                  <a:pt x="2750" y="2701"/>
                </a:lnTo>
                <a:lnTo>
                  <a:pt x="2798" y="2725"/>
                </a:lnTo>
                <a:lnTo>
                  <a:pt x="2871" y="2725"/>
                </a:lnTo>
                <a:lnTo>
                  <a:pt x="2944" y="2677"/>
                </a:lnTo>
                <a:lnTo>
                  <a:pt x="2993" y="2628"/>
                </a:lnTo>
                <a:lnTo>
                  <a:pt x="3090" y="2506"/>
                </a:lnTo>
                <a:lnTo>
                  <a:pt x="3212" y="2360"/>
                </a:lnTo>
                <a:lnTo>
                  <a:pt x="3358" y="2239"/>
                </a:lnTo>
                <a:lnTo>
                  <a:pt x="3553" y="2117"/>
                </a:lnTo>
                <a:lnTo>
                  <a:pt x="3626" y="2166"/>
                </a:lnTo>
                <a:lnTo>
                  <a:pt x="3504" y="2263"/>
                </a:lnTo>
                <a:lnTo>
                  <a:pt x="3407" y="2336"/>
                </a:lnTo>
                <a:lnTo>
                  <a:pt x="3285" y="2458"/>
                </a:lnTo>
                <a:lnTo>
                  <a:pt x="3188" y="2579"/>
                </a:lnTo>
                <a:lnTo>
                  <a:pt x="3115" y="2725"/>
                </a:lnTo>
                <a:lnTo>
                  <a:pt x="3090" y="2798"/>
                </a:lnTo>
                <a:lnTo>
                  <a:pt x="3090" y="2871"/>
                </a:lnTo>
                <a:lnTo>
                  <a:pt x="3115" y="2920"/>
                </a:lnTo>
                <a:lnTo>
                  <a:pt x="3139" y="2944"/>
                </a:lnTo>
                <a:lnTo>
                  <a:pt x="3212" y="2969"/>
                </a:lnTo>
                <a:lnTo>
                  <a:pt x="3285" y="2969"/>
                </a:lnTo>
                <a:lnTo>
                  <a:pt x="3358" y="2944"/>
                </a:lnTo>
                <a:lnTo>
                  <a:pt x="3431" y="2847"/>
                </a:lnTo>
                <a:lnTo>
                  <a:pt x="3480" y="2750"/>
                </a:lnTo>
                <a:lnTo>
                  <a:pt x="3577" y="2652"/>
                </a:lnTo>
                <a:lnTo>
                  <a:pt x="3674" y="2555"/>
                </a:lnTo>
                <a:lnTo>
                  <a:pt x="3869" y="2360"/>
                </a:lnTo>
                <a:lnTo>
                  <a:pt x="3966" y="2433"/>
                </a:lnTo>
                <a:lnTo>
                  <a:pt x="4112" y="2506"/>
                </a:lnTo>
                <a:lnTo>
                  <a:pt x="3893" y="2628"/>
                </a:lnTo>
                <a:lnTo>
                  <a:pt x="3699" y="2750"/>
                </a:lnTo>
                <a:lnTo>
                  <a:pt x="3553" y="2871"/>
                </a:lnTo>
                <a:lnTo>
                  <a:pt x="3407" y="3017"/>
                </a:lnTo>
                <a:lnTo>
                  <a:pt x="3334" y="3115"/>
                </a:lnTo>
                <a:lnTo>
                  <a:pt x="3309" y="3188"/>
                </a:lnTo>
                <a:lnTo>
                  <a:pt x="3309" y="3285"/>
                </a:lnTo>
                <a:lnTo>
                  <a:pt x="3334" y="3382"/>
                </a:lnTo>
                <a:lnTo>
                  <a:pt x="3382" y="3431"/>
                </a:lnTo>
                <a:lnTo>
                  <a:pt x="3455" y="3455"/>
                </a:lnTo>
                <a:lnTo>
                  <a:pt x="3528" y="3431"/>
                </a:lnTo>
                <a:lnTo>
                  <a:pt x="3577" y="3382"/>
                </a:lnTo>
                <a:lnTo>
                  <a:pt x="3674" y="3261"/>
                </a:lnTo>
                <a:lnTo>
                  <a:pt x="3747" y="3139"/>
                </a:lnTo>
                <a:lnTo>
                  <a:pt x="3869" y="3042"/>
                </a:lnTo>
                <a:lnTo>
                  <a:pt x="3991" y="2969"/>
                </a:lnTo>
                <a:lnTo>
                  <a:pt x="4185" y="2847"/>
                </a:lnTo>
                <a:lnTo>
                  <a:pt x="4380" y="2701"/>
                </a:lnTo>
                <a:lnTo>
                  <a:pt x="4623" y="2871"/>
                </a:lnTo>
                <a:lnTo>
                  <a:pt x="4356" y="3066"/>
                </a:lnTo>
                <a:lnTo>
                  <a:pt x="4234" y="3139"/>
                </a:lnTo>
                <a:lnTo>
                  <a:pt x="4088" y="3261"/>
                </a:lnTo>
                <a:lnTo>
                  <a:pt x="3966" y="3382"/>
                </a:lnTo>
                <a:lnTo>
                  <a:pt x="3942" y="3455"/>
                </a:lnTo>
                <a:lnTo>
                  <a:pt x="3918" y="3528"/>
                </a:lnTo>
                <a:lnTo>
                  <a:pt x="3942" y="3577"/>
                </a:lnTo>
                <a:lnTo>
                  <a:pt x="3966" y="3601"/>
                </a:lnTo>
                <a:lnTo>
                  <a:pt x="4015" y="3626"/>
                </a:lnTo>
                <a:lnTo>
                  <a:pt x="4064" y="3626"/>
                </a:lnTo>
                <a:lnTo>
                  <a:pt x="4112" y="3601"/>
                </a:lnTo>
                <a:lnTo>
                  <a:pt x="4161" y="3553"/>
                </a:lnTo>
                <a:lnTo>
                  <a:pt x="4258" y="3480"/>
                </a:lnTo>
                <a:lnTo>
                  <a:pt x="4380" y="3358"/>
                </a:lnTo>
                <a:lnTo>
                  <a:pt x="4526" y="3261"/>
                </a:lnTo>
                <a:lnTo>
                  <a:pt x="4842" y="3042"/>
                </a:lnTo>
                <a:lnTo>
                  <a:pt x="4891" y="3066"/>
                </a:lnTo>
                <a:lnTo>
                  <a:pt x="4964" y="3090"/>
                </a:lnTo>
                <a:lnTo>
                  <a:pt x="5037" y="3090"/>
                </a:lnTo>
                <a:lnTo>
                  <a:pt x="5110" y="3042"/>
                </a:lnTo>
                <a:lnTo>
                  <a:pt x="5159" y="2993"/>
                </a:lnTo>
                <a:lnTo>
                  <a:pt x="5378" y="2896"/>
                </a:lnTo>
                <a:lnTo>
                  <a:pt x="5645" y="2798"/>
                </a:lnTo>
                <a:lnTo>
                  <a:pt x="6156" y="2652"/>
                </a:lnTo>
                <a:lnTo>
                  <a:pt x="6229" y="2604"/>
                </a:lnTo>
                <a:lnTo>
                  <a:pt x="6278" y="2531"/>
                </a:lnTo>
                <a:lnTo>
                  <a:pt x="6302" y="2506"/>
                </a:lnTo>
                <a:lnTo>
                  <a:pt x="6351" y="2360"/>
                </a:lnTo>
                <a:lnTo>
                  <a:pt x="6400" y="2214"/>
                </a:lnTo>
                <a:lnTo>
                  <a:pt x="6424" y="1922"/>
                </a:lnTo>
                <a:lnTo>
                  <a:pt x="6473" y="1314"/>
                </a:lnTo>
                <a:lnTo>
                  <a:pt x="6546" y="876"/>
                </a:lnTo>
                <a:lnTo>
                  <a:pt x="6570" y="633"/>
                </a:lnTo>
                <a:lnTo>
                  <a:pt x="6570" y="535"/>
                </a:lnTo>
                <a:lnTo>
                  <a:pt x="6570" y="414"/>
                </a:lnTo>
                <a:close/>
                <a:moveTo>
                  <a:pt x="17519" y="12093"/>
                </a:moveTo>
                <a:lnTo>
                  <a:pt x="17544" y="12142"/>
                </a:lnTo>
                <a:lnTo>
                  <a:pt x="17592" y="12191"/>
                </a:lnTo>
                <a:lnTo>
                  <a:pt x="17665" y="12215"/>
                </a:lnTo>
                <a:lnTo>
                  <a:pt x="17738" y="12215"/>
                </a:lnTo>
                <a:lnTo>
                  <a:pt x="18030" y="12239"/>
                </a:lnTo>
                <a:lnTo>
                  <a:pt x="18322" y="12312"/>
                </a:lnTo>
                <a:lnTo>
                  <a:pt x="18590" y="12434"/>
                </a:lnTo>
                <a:lnTo>
                  <a:pt x="18712" y="12507"/>
                </a:lnTo>
                <a:lnTo>
                  <a:pt x="18809" y="12604"/>
                </a:lnTo>
                <a:lnTo>
                  <a:pt x="18906" y="12702"/>
                </a:lnTo>
                <a:lnTo>
                  <a:pt x="18979" y="12799"/>
                </a:lnTo>
                <a:lnTo>
                  <a:pt x="19052" y="12921"/>
                </a:lnTo>
                <a:lnTo>
                  <a:pt x="19101" y="13042"/>
                </a:lnTo>
                <a:lnTo>
                  <a:pt x="19125" y="13188"/>
                </a:lnTo>
                <a:lnTo>
                  <a:pt x="19150" y="13334"/>
                </a:lnTo>
                <a:lnTo>
                  <a:pt x="19150" y="13480"/>
                </a:lnTo>
                <a:lnTo>
                  <a:pt x="19125" y="13651"/>
                </a:lnTo>
                <a:lnTo>
                  <a:pt x="19052" y="13870"/>
                </a:lnTo>
                <a:lnTo>
                  <a:pt x="18955" y="14089"/>
                </a:lnTo>
                <a:lnTo>
                  <a:pt x="18809" y="14283"/>
                </a:lnTo>
                <a:lnTo>
                  <a:pt x="18663" y="14454"/>
                </a:lnTo>
                <a:lnTo>
                  <a:pt x="18493" y="14624"/>
                </a:lnTo>
                <a:lnTo>
                  <a:pt x="18298" y="14770"/>
                </a:lnTo>
                <a:lnTo>
                  <a:pt x="18103" y="14867"/>
                </a:lnTo>
                <a:lnTo>
                  <a:pt x="17884" y="14965"/>
                </a:lnTo>
                <a:lnTo>
                  <a:pt x="17738" y="14989"/>
                </a:lnTo>
                <a:lnTo>
                  <a:pt x="17446" y="14989"/>
                </a:lnTo>
                <a:lnTo>
                  <a:pt x="17300" y="14965"/>
                </a:lnTo>
                <a:lnTo>
                  <a:pt x="17154" y="14916"/>
                </a:lnTo>
                <a:lnTo>
                  <a:pt x="17033" y="14843"/>
                </a:lnTo>
                <a:lnTo>
                  <a:pt x="16911" y="14746"/>
                </a:lnTo>
                <a:lnTo>
                  <a:pt x="16814" y="14648"/>
                </a:lnTo>
                <a:lnTo>
                  <a:pt x="16619" y="14429"/>
                </a:lnTo>
                <a:lnTo>
                  <a:pt x="16449" y="14186"/>
                </a:lnTo>
                <a:lnTo>
                  <a:pt x="16351" y="13894"/>
                </a:lnTo>
                <a:lnTo>
                  <a:pt x="16303" y="13626"/>
                </a:lnTo>
                <a:lnTo>
                  <a:pt x="16303" y="13456"/>
                </a:lnTo>
                <a:lnTo>
                  <a:pt x="16303" y="13286"/>
                </a:lnTo>
                <a:lnTo>
                  <a:pt x="16351" y="13115"/>
                </a:lnTo>
                <a:lnTo>
                  <a:pt x="16424" y="12969"/>
                </a:lnTo>
                <a:lnTo>
                  <a:pt x="16497" y="12823"/>
                </a:lnTo>
                <a:lnTo>
                  <a:pt x="16595" y="12677"/>
                </a:lnTo>
                <a:lnTo>
                  <a:pt x="16692" y="12556"/>
                </a:lnTo>
                <a:lnTo>
                  <a:pt x="16814" y="12434"/>
                </a:lnTo>
                <a:lnTo>
                  <a:pt x="16960" y="12312"/>
                </a:lnTo>
                <a:lnTo>
                  <a:pt x="17130" y="12215"/>
                </a:lnTo>
                <a:lnTo>
                  <a:pt x="17300" y="12142"/>
                </a:lnTo>
                <a:lnTo>
                  <a:pt x="17495" y="12093"/>
                </a:lnTo>
                <a:close/>
                <a:moveTo>
                  <a:pt x="7008" y="0"/>
                </a:moveTo>
                <a:lnTo>
                  <a:pt x="6692" y="24"/>
                </a:lnTo>
                <a:lnTo>
                  <a:pt x="6521" y="73"/>
                </a:lnTo>
                <a:lnTo>
                  <a:pt x="6375" y="122"/>
                </a:lnTo>
                <a:lnTo>
                  <a:pt x="6327" y="146"/>
                </a:lnTo>
                <a:lnTo>
                  <a:pt x="6302" y="170"/>
                </a:lnTo>
                <a:lnTo>
                  <a:pt x="6278" y="219"/>
                </a:lnTo>
                <a:lnTo>
                  <a:pt x="6278" y="268"/>
                </a:lnTo>
                <a:lnTo>
                  <a:pt x="6205" y="365"/>
                </a:lnTo>
                <a:lnTo>
                  <a:pt x="6156" y="462"/>
                </a:lnTo>
                <a:lnTo>
                  <a:pt x="6108" y="608"/>
                </a:lnTo>
                <a:lnTo>
                  <a:pt x="6083" y="730"/>
                </a:lnTo>
                <a:lnTo>
                  <a:pt x="6035" y="1265"/>
                </a:lnTo>
                <a:lnTo>
                  <a:pt x="5937" y="1776"/>
                </a:lnTo>
                <a:lnTo>
                  <a:pt x="5913" y="2020"/>
                </a:lnTo>
                <a:lnTo>
                  <a:pt x="5913" y="2287"/>
                </a:lnTo>
                <a:lnTo>
                  <a:pt x="5670" y="2360"/>
                </a:lnTo>
                <a:lnTo>
                  <a:pt x="5451" y="2458"/>
                </a:lnTo>
                <a:lnTo>
                  <a:pt x="4988" y="2677"/>
                </a:lnTo>
                <a:lnTo>
                  <a:pt x="4161" y="2093"/>
                </a:lnTo>
                <a:lnTo>
                  <a:pt x="3966" y="1947"/>
                </a:lnTo>
                <a:lnTo>
                  <a:pt x="3723" y="1776"/>
                </a:lnTo>
                <a:lnTo>
                  <a:pt x="3601" y="1703"/>
                </a:lnTo>
                <a:lnTo>
                  <a:pt x="3480" y="1630"/>
                </a:lnTo>
                <a:lnTo>
                  <a:pt x="3334" y="1606"/>
                </a:lnTo>
                <a:lnTo>
                  <a:pt x="3236" y="1606"/>
                </a:lnTo>
                <a:lnTo>
                  <a:pt x="3163" y="1557"/>
                </a:lnTo>
                <a:lnTo>
                  <a:pt x="3042" y="1557"/>
                </a:lnTo>
                <a:lnTo>
                  <a:pt x="2944" y="1606"/>
                </a:lnTo>
                <a:lnTo>
                  <a:pt x="2823" y="1679"/>
                </a:lnTo>
                <a:lnTo>
                  <a:pt x="2604" y="1825"/>
                </a:lnTo>
                <a:lnTo>
                  <a:pt x="2409" y="1995"/>
                </a:lnTo>
                <a:lnTo>
                  <a:pt x="2239" y="2190"/>
                </a:lnTo>
                <a:lnTo>
                  <a:pt x="1849" y="2604"/>
                </a:lnTo>
                <a:lnTo>
                  <a:pt x="1655" y="2798"/>
                </a:lnTo>
                <a:lnTo>
                  <a:pt x="1484" y="3042"/>
                </a:lnTo>
                <a:lnTo>
                  <a:pt x="1436" y="3066"/>
                </a:lnTo>
                <a:lnTo>
                  <a:pt x="1387" y="3115"/>
                </a:lnTo>
                <a:lnTo>
                  <a:pt x="1363" y="3163"/>
                </a:lnTo>
                <a:lnTo>
                  <a:pt x="1387" y="3236"/>
                </a:lnTo>
                <a:lnTo>
                  <a:pt x="1509" y="3455"/>
                </a:lnTo>
                <a:lnTo>
                  <a:pt x="1655" y="3650"/>
                </a:lnTo>
                <a:lnTo>
                  <a:pt x="1971" y="4039"/>
                </a:lnTo>
                <a:lnTo>
                  <a:pt x="2287" y="4477"/>
                </a:lnTo>
                <a:lnTo>
                  <a:pt x="2482" y="4672"/>
                </a:lnTo>
                <a:lnTo>
                  <a:pt x="2652" y="4867"/>
                </a:lnTo>
                <a:lnTo>
                  <a:pt x="2531" y="5061"/>
                </a:lnTo>
                <a:lnTo>
                  <a:pt x="2433" y="5280"/>
                </a:lnTo>
                <a:lnTo>
                  <a:pt x="2312" y="5597"/>
                </a:lnTo>
                <a:lnTo>
                  <a:pt x="2263" y="5791"/>
                </a:lnTo>
                <a:lnTo>
                  <a:pt x="2263" y="5962"/>
                </a:lnTo>
                <a:lnTo>
                  <a:pt x="1995" y="5962"/>
                </a:lnTo>
                <a:lnTo>
                  <a:pt x="1703" y="5986"/>
                </a:lnTo>
                <a:lnTo>
                  <a:pt x="1192" y="6083"/>
                </a:lnTo>
                <a:lnTo>
                  <a:pt x="973" y="6108"/>
                </a:lnTo>
                <a:lnTo>
                  <a:pt x="706" y="6181"/>
                </a:lnTo>
                <a:lnTo>
                  <a:pt x="584" y="6229"/>
                </a:lnTo>
                <a:lnTo>
                  <a:pt x="462" y="6278"/>
                </a:lnTo>
                <a:lnTo>
                  <a:pt x="365" y="6351"/>
                </a:lnTo>
                <a:lnTo>
                  <a:pt x="292" y="6424"/>
                </a:lnTo>
                <a:lnTo>
                  <a:pt x="243" y="6448"/>
                </a:lnTo>
                <a:lnTo>
                  <a:pt x="195" y="6473"/>
                </a:lnTo>
                <a:lnTo>
                  <a:pt x="146" y="6570"/>
                </a:lnTo>
                <a:lnTo>
                  <a:pt x="97" y="6692"/>
                </a:lnTo>
                <a:lnTo>
                  <a:pt x="73" y="6935"/>
                </a:lnTo>
                <a:lnTo>
                  <a:pt x="0" y="7738"/>
                </a:lnTo>
                <a:lnTo>
                  <a:pt x="0" y="8005"/>
                </a:lnTo>
                <a:lnTo>
                  <a:pt x="0" y="8346"/>
                </a:lnTo>
                <a:lnTo>
                  <a:pt x="24" y="8492"/>
                </a:lnTo>
                <a:lnTo>
                  <a:pt x="73" y="8638"/>
                </a:lnTo>
                <a:lnTo>
                  <a:pt x="122" y="8760"/>
                </a:lnTo>
                <a:lnTo>
                  <a:pt x="243" y="8833"/>
                </a:lnTo>
                <a:lnTo>
                  <a:pt x="219" y="8906"/>
                </a:lnTo>
                <a:lnTo>
                  <a:pt x="243" y="8954"/>
                </a:lnTo>
                <a:lnTo>
                  <a:pt x="268" y="9003"/>
                </a:lnTo>
                <a:lnTo>
                  <a:pt x="316" y="9027"/>
                </a:lnTo>
                <a:lnTo>
                  <a:pt x="560" y="9125"/>
                </a:lnTo>
                <a:lnTo>
                  <a:pt x="779" y="9198"/>
                </a:lnTo>
                <a:lnTo>
                  <a:pt x="1046" y="9246"/>
                </a:lnTo>
                <a:lnTo>
                  <a:pt x="1290" y="9271"/>
                </a:lnTo>
                <a:lnTo>
                  <a:pt x="1801" y="9344"/>
                </a:lnTo>
                <a:lnTo>
                  <a:pt x="2312" y="9368"/>
                </a:lnTo>
                <a:lnTo>
                  <a:pt x="2385" y="9538"/>
                </a:lnTo>
                <a:lnTo>
                  <a:pt x="2458" y="9660"/>
                </a:lnTo>
                <a:lnTo>
                  <a:pt x="2628" y="9952"/>
                </a:lnTo>
                <a:lnTo>
                  <a:pt x="2847" y="10195"/>
                </a:lnTo>
                <a:lnTo>
                  <a:pt x="2652" y="10366"/>
                </a:lnTo>
                <a:lnTo>
                  <a:pt x="2506" y="10560"/>
                </a:lnTo>
                <a:lnTo>
                  <a:pt x="2190" y="10925"/>
                </a:lnTo>
                <a:lnTo>
                  <a:pt x="1849" y="11363"/>
                </a:lnTo>
                <a:lnTo>
                  <a:pt x="1679" y="11558"/>
                </a:lnTo>
                <a:lnTo>
                  <a:pt x="1630" y="11680"/>
                </a:lnTo>
                <a:lnTo>
                  <a:pt x="1582" y="11777"/>
                </a:lnTo>
                <a:lnTo>
                  <a:pt x="1582" y="11850"/>
                </a:lnTo>
                <a:lnTo>
                  <a:pt x="1606" y="11923"/>
                </a:lnTo>
                <a:lnTo>
                  <a:pt x="1606" y="12045"/>
                </a:lnTo>
                <a:lnTo>
                  <a:pt x="1630" y="12166"/>
                </a:lnTo>
                <a:lnTo>
                  <a:pt x="1679" y="12264"/>
                </a:lnTo>
                <a:lnTo>
                  <a:pt x="1752" y="12385"/>
                </a:lnTo>
                <a:lnTo>
                  <a:pt x="1922" y="12604"/>
                </a:lnTo>
                <a:lnTo>
                  <a:pt x="2093" y="12775"/>
                </a:lnTo>
                <a:lnTo>
                  <a:pt x="2312" y="13018"/>
                </a:lnTo>
                <a:lnTo>
                  <a:pt x="2531" y="13237"/>
                </a:lnTo>
                <a:lnTo>
                  <a:pt x="2798" y="13456"/>
                </a:lnTo>
                <a:lnTo>
                  <a:pt x="3042" y="13651"/>
                </a:lnTo>
                <a:lnTo>
                  <a:pt x="3090" y="13699"/>
                </a:lnTo>
                <a:lnTo>
                  <a:pt x="3139" y="13699"/>
                </a:lnTo>
                <a:lnTo>
                  <a:pt x="3236" y="13675"/>
                </a:lnTo>
                <a:lnTo>
                  <a:pt x="3358" y="13699"/>
                </a:lnTo>
                <a:lnTo>
                  <a:pt x="3455" y="13675"/>
                </a:lnTo>
                <a:lnTo>
                  <a:pt x="3577" y="13651"/>
                </a:lnTo>
                <a:lnTo>
                  <a:pt x="3699" y="13602"/>
                </a:lnTo>
                <a:lnTo>
                  <a:pt x="3918" y="13456"/>
                </a:lnTo>
                <a:lnTo>
                  <a:pt x="4088" y="13334"/>
                </a:lnTo>
                <a:lnTo>
                  <a:pt x="4331" y="13140"/>
                </a:lnTo>
                <a:lnTo>
                  <a:pt x="4575" y="12921"/>
                </a:lnTo>
                <a:lnTo>
                  <a:pt x="5013" y="12434"/>
                </a:lnTo>
                <a:lnTo>
                  <a:pt x="5110" y="12531"/>
                </a:lnTo>
                <a:lnTo>
                  <a:pt x="5232" y="12580"/>
                </a:lnTo>
                <a:lnTo>
                  <a:pt x="5451" y="12677"/>
                </a:lnTo>
                <a:lnTo>
                  <a:pt x="5767" y="12823"/>
                </a:lnTo>
                <a:lnTo>
                  <a:pt x="5937" y="12872"/>
                </a:lnTo>
                <a:lnTo>
                  <a:pt x="6108" y="12896"/>
                </a:lnTo>
                <a:lnTo>
                  <a:pt x="6156" y="13091"/>
                </a:lnTo>
                <a:lnTo>
                  <a:pt x="6181" y="13261"/>
                </a:lnTo>
                <a:lnTo>
                  <a:pt x="6254" y="13651"/>
                </a:lnTo>
                <a:lnTo>
                  <a:pt x="6302" y="14040"/>
                </a:lnTo>
                <a:lnTo>
                  <a:pt x="6302" y="14259"/>
                </a:lnTo>
                <a:lnTo>
                  <a:pt x="6302" y="14502"/>
                </a:lnTo>
                <a:lnTo>
                  <a:pt x="6327" y="14600"/>
                </a:lnTo>
                <a:lnTo>
                  <a:pt x="6351" y="14721"/>
                </a:lnTo>
                <a:lnTo>
                  <a:pt x="6400" y="14794"/>
                </a:lnTo>
                <a:lnTo>
                  <a:pt x="6473" y="14867"/>
                </a:lnTo>
                <a:lnTo>
                  <a:pt x="6497" y="14892"/>
                </a:lnTo>
                <a:lnTo>
                  <a:pt x="6521" y="14940"/>
                </a:lnTo>
                <a:lnTo>
                  <a:pt x="6619" y="14989"/>
                </a:lnTo>
                <a:lnTo>
                  <a:pt x="6716" y="15038"/>
                </a:lnTo>
                <a:lnTo>
                  <a:pt x="6838" y="15062"/>
                </a:lnTo>
                <a:lnTo>
                  <a:pt x="6959" y="15086"/>
                </a:lnTo>
                <a:lnTo>
                  <a:pt x="7203" y="15086"/>
                </a:lnTo>
                <a:lnTo>
                  <a:pt x="7421" y="15062"/>
                </a:lnTo>
                <a:lnTo>
                  <a:pt x="8030" y="15038"/>
                </a:lnTo>
                <a:lnTo>
                  <a:pt x="8638" y="15038"/>
                </a:lnTo>
                <a:lnTo>
                  <a:pt x="8735" y="15013"/>
                </a:lnTo>
                <a:lnTo>
                  <a:pt x="8808" y="14965"/>
                </a:lnTo>
                <a:lnTo>
                  <a:pt x="8857" y="14867"/>
                </a:lnTo>
                <a:lnTo>
                  <a:pt x="8881" y="14794"/>
                </a:lnTo>
                <a:lnTo>
                  <a:pt x="8906" y="14770"/>
                </a:lnTo>
                <a:lnTo>
                  <a:pt x="8979" y="14673"/>
                </a:lnTo>
                <a:lnTo>
                  <a:pt x="9027" y="14551"/>
                </a:lnTo>
                <a:lnTo>
                  <a:pt x="9100" y="14283"/>
                </a:lnTo>
                <a:lnTo>
                  <a:pt x="9149" y="13772"/>
                </a:lnTo>
                <a:lnTo>
                  <a:pt x="9222" y="13286"/>
                </a:lnTo>
                <a:lnTo>
                  <a:pt x="9246" y="13042"/>
                </a:lnTo>
                <a:lnTo>
                  <a:pt x="9246" y="12799"/>
                </a:lnTo>
                <a:lnTo>
                  <a:pt x="9514" y="12799"/>
                </a:lnTo>
                <a:lnTo>
                  <a:pt x="9757" y="12726"/>
                </a:lnTo>
                <a:lnTo>
                  <a:pt x="10001" y="12629"/>
                </a:lnTo>
                <a:lnTo>
                  <a:pt x="10122" y="12556"/>
                </a:lnTo>
                <a:lnTo>
                  <a:pt x="10220" y="12483"/>
                </a:lnTo>
                <a:lnTo>
                  <a:pt x="10341" y="12604"/>
                </a:lnTo>
                <a:lnTo>
                  <a:pt x="10487" y="12726"/>
                </a:lnTo>
                <a:lnTo>
                  <a:pt x="10779" y="12945"/>
                </a:lnTo>
                <a:lnTo>
                  <a:pt x="11290" y="13310"/>
                </a:lnTo>
                <a:lnTo>
                  <a:pt x="11826" y="13675"/>
                </a:lnTo>
                <a:lnTo>
                  <a:pt x="11874" y="13699"/>
                </a:lnTo>
                <a:lnTo>
                  <a:pt x="11947" y="13724"/>
                </a:lnTo>
                <a:lnTo>
                  <a:pt x="11996" y="13699"/>
                </a:lnTo>
                <a:lnTo>
                  <a:pt x="12045" y="13675"/>
                </a:lnTo>
                <a:lnTo>
                  <a:pt x="12142" y="13602"/>
                </a:lnTo>
                <a:lnTo>
                  <a:pt x="12166" y="13480"/>
                </a:lnTo>
                <a:lnTo>
                  <a:pt x="12361" y="13334"/>
                </a:lnTo>
                <a:lnTo>
                  <a:pt x="12531" y="13164"/>
                </a:lnTo>
                <a:lnTo>
                  <a:pt x="12872" y="12799"/>
                </a:lnTo>
                <a:lnTo>
                  <a:pt x="13286" y="12385"/>
                </a:lnTo>
                <a:lnTo>
                  <a:pt x="13480" y="12166"/>
                </a:lnTo>
                <a:lnTo>
                  <a:pt x="13675" y="11947"/>
                </a:lnTo>
                <a:lnTo>
                  <a:pt x="13699" y="11874"/>
                </a:lnTo>
                <a:lnTo>
                  <a:pt x="13699" y="11801"/>
                </a:lnTo>
                <a:lnTo>
                  <a:pt x="13724" y="11704"/>
                </a:lnTo>
                <a:lnTo>
                  <a:pt x="13699" y="11607"/>
                </a:lnTo>
                <a:lnTo>
                  <a:pt x="13553" y="11363"/>
                </a:lnTo>
                <a:lnTo>
                  <a:pt x="13407" y="11120"/>
                </a:lnTo>
                <a:lnTo>
                  <a:pt x="13067" y="10682"/>
                </a:lnTo>
                <a:lnTo>
                  <a:pt x="12945" y="10512"/>
                </a:lnTo>
                <a:lnTo>
                  <a:pt x="12799" y="10341"/>
                </a:lnTo>
                <a:lnTo>
                  <a:pt x="12629" y="10195"/>
                </a:lnTo>
                <a:lnTo>
                  <a:pt x="12458" y="10074"/>
                </a:lnTo>
                <a:lnTo>
                  <a:pt x="12604" y="9855"/>
                </a:lnTo>
                <a:lnTo>
                  <a:pt x="12750" y="9611"/>
                </a:lnTo>
                <a:lnTo>
                  <a:pt x="12823" y="9368"/>
                </a:lnTo>
                <a:lnTo>
                  <a:pt x="12872" y="9125"/>
                </a:lnTo>
                <a:lnTo>
                  <a:pt x="12994" y="9149"/>
                </a:lnTo>
                <a:lnTo>
                  <a:pt x="13091" y="9173"/>
                </a:lnTo>
                <a:lnTo>
                  <a:pt x="13334" y="9173"/>
                </a:lnTo>
                <a:lnTo>
                  <a:pt x="13797" y="9149"/>
                </a:lnTo>
                <a:lnTo>
                  <a:pt x="14283" y="9125"/>
                </a:lnTo>
                <a:lnTo>
                  <a:pt x="14794" y="9076"/>
                </a:lnTo>
                <a:lnTo>
                  <a:pt x="14867" y="9052"/>
                </a:lnTo>
                <a:lnTo>
                  <a:pt x="14916" y="9003"/>
                </a:lnTo>
                <a:lnTo>
                  <a:pt x="14940" y="8954"/>
                </a:lnTo>
                <a:lnTo>
                  <a:pt x="14965" y="8906"/>
                </a:lnTo>
                <a:lnTo>
                  <a:pt x="15038" y="8881"/>
                </a:lnTo>
                <a:lnTo>
                  <a:pt x="15086" y="8833"/>
                </a:lnTo>
                <a:lnTo>
                  <a:pt x="15135" y="8760"/>
                </a:lnTo>
                <a:lnTo>
                  <a:pt x="15135" y="8687"/>
                </a:lnTo>
                <a:lnTo>
                  <a:pt x="15135" y="7689"/>
                </a:lnTo>
                <a:lnTo>
                  <a:pt x="15135" y="7203"/>
                </a:lnTo>
                <a:lnTo>
                  <a:pt x="15086" y="6716"/>
                </a:lnTo>
                <a:lnTo>
                  <a:pt x="15062" y="6643"/>
                </a:lnTo>
                <a:lnTo>
                  <a:pt x="15013" y="6570"/>
                </a:lnTo>
                <a:lnTo>
                  <a:pt x="14940" y="6546"/>
                </a:lnTo>
                <a:lnTo>
                  <a:pt x="14867" y="6521"/>
                </a:lnTo>
                <a:lnTo>
                  <a:pt x="14819" y="6400"/>
                </a:lnTo>
                <a:lnTo>
                  <a:pt x="14746" y="6302"/>
                </a:lnTo>
                <a:lnTo>
                  <a:pt x="14648" y="6229"/>
                </a:lnTo>
                <a:lnTo>
                  <a:pt x="14527" y="6181"/>
                </a:lnTo>
                <a:lnTo>
                  <a:pt x="14259" y="6108"/>
                </a:lnTo>
                <a:lnTo>
                  <a:pt x="14016" y="6083"/>
                </a:lnTo>
                <a:lnTo>
                  <a:pt x="13480" y="6010"/>
                </a:lnTo>
                <a:lnTo>
                  <a:pt x="13213" y="5986"/>
                </a:lnTo>
                <a:lnTo>
                  <a:pt x="12921" y="5986"/>
                </a:lnTo>
                <a:lnTo>
                  <a:pt x="12896" y="5694"/>
                </a:lnTo>
                <a:lnTo>
                  <a:pt x="12848" y="5426"/>
                </a:lnTo>
                <a:lnTo>
                  <a:pt x="12823" y="5256"/>
                </a:lnTo>
                <a:lnTo>
                  <a:pt x="12775" y="5086"/>
                </a:lnTo>
                <a:lnTo>
                  <a:pt x="12702" y="4915"/>
                </a:lnTo>
                <a:lnTo>
                  <a:pt x="12629" y="4769"/>
                </a:lnTo>
                <a:lnTo>
                  <a:pt x="12750" y="4599"/>
                </a:lnTo>
                <a:lnTo>
                  <a:pt x="12848" y="4453"/>
                </a:lnTo>
                <a:lnTo>
                  <a:pt x="13213" y="3918"/>
                </a:lnTo>
                <a:lnTo>
                  <a:pt x="13432" y="3650"/>
                </a:lnTo>
                <a:lnTo>
                  <a:pt x="13651" y="3407"/>
                </a:lnTo>
                <a:lnTo>
                  <a:pt x="13699" y="3309"/>
                </a:lnTo>
                <a:lnTo>
                  <a:pt x="13699" y="3261"/>
                </a:lnTo>
                <a:lnTo>
                  <a:pt x="13699" y="3212"/>
                </a:lnTo>
                <a:lnTo>
                  <a:pt x="13675" y="3139"/>
                </a:lnTo>
                <a:lnTo>
                  <a:pt x="13699" y="3090"/>
                </a:lnTo>
                <a:lnTo>
                  <a:pt x="13675" y="3017"/>
                </a:lnTo>
                <a:lnTo>
                  <a:pt x="13675" y="2944"/>
                </a:lnTo>
                <a:lnTo>
                  <a:pt x="13602" y="2847"/>
                </a:lnTo>
                <a:lnTo>
                  <a:pt x="13407" y="2628"/>
                </a:lnTo>
                <a:lnTo>
                  <a:pt x="13164" y="2360"/>
                </a:lnTo>
                <a:lnTo>
                  <a:pt x="12896" y="2093"/>
                </a:lnTo>
                <a:lnTo>
                  <a:pt x="12702" y="1922"/>
                </a:lnTo>
                <a:lnTo>
                  <a:pt x="12434" y="1728"/>
                </a:lnTo>
                <a:lnTo>
                  <a:pt x="12312" y="1655"/>
                </a:lnTo>
                <a:lnTo>
                  <a:pt x="12166" y="1582"/>
                </a:lnTo>
                <a:lnTo>
                  <a:pt x="12020" y="1557"/>
                </a:lnTo>
                <a:lnTo>
                  <a:pt x="11899" y="1582"/>
                </a:lnTo>
                <a:lnTo>
                  <a:pt x="11850" y="1582"/>
                </a:lnTo>
                <a:lnTo>
                  <a:pt x="11777" y="1606"/>
                </a:lnTo>
                <a:lnTo>
                  <a:pt x="11534" y="1728"/>
                </a:lnTo>
                <a:lnTo>
                  <a:pt x="11290" y="1874"/>
                </a:lnTo>
                <a:lnTo>
                  <a:pt x="10828" y="2190"/>
                </a:lnTo>
                <a:lnTo>
                  <a:pt x="10560" y="2385"/>
                </a:lnTo>
                <a:lnTo>
                  <a:pt x="10414" y="2506"/>
                </a:lnTo>
                <a:lnTo>
                  <a:pt x="10293" y="2628"/>
                </a:lnTo>
                <a:lnTo>
                  <a:pt x="10098" y="2506"/>
                </a:lnTo>
                <a:lnTo>
                  <a:pt x="9879" y="2409"/>
                </a:lnTo>
                <a:lnTo>
                  <a:pt x="9636" y="2336"/>
                </a:lnTo>
                <a:lnTo>
                  <a:pt x="9417" y="2312"/>
                </a:lnTo>
                <a:lnTo>
                  <a:pt x="9392" y="2287"/>
                </a:lnTo>
                <a:lnTo>
                  <a:pt x="9295" y="1995"/>
                </a:lnTo>
                <a:lnTo>
                  <a:pt x="9246" y="1703"/>
                </a:lnTo>
                <a:lnTo>
                  <a:pt x="9246" y="1679"/>
                </a:lnTo>
                <a:lnTo>
                  <a:pt x="9271" y="1630"/>
                </a:lnTo>
                <a:lnTo>
                  <a:pt x="9271" y="1606"/>
                </a:lnTo>
                <a:lnTo>
                  <a:pt x="9198" y="1484"/>
                </a:lnTo>
                <a:lnTo>
                  <a:pt x="9149" y="949"/>
                </a:lnTo>
                <a:lnTo>
                  <a:pt x="9125" y="681"/>
                </a:lnTo>
                <a:lnTo>
                  <a:pt x="9052" y="438"/>
                </a:lnTo>
                <a:lnTo>
                  <a:pt x="9100" y="389"/>
                </a:lnTo>
                <a:lnTo>
                  <a:pt x="9100" y="341"/>
                </a:lnTo>
                <a:lnTo>
                  <a:pt x="9125" y="292"/>
                </a:lnTo>
                <a:lnTo>
                  <a:pt x="9100" y="243"/>
                </a:lnTo>
                <a:lnTo>
                  <a:pt x="9076" y="170"/>
                </a:lnTo>
                <a:lnTo>
                  <a:pt x="9052" y="146"/>
                </a:lnTo>
                <a:lnTo>
                  <a:pt x="9003" y="97"/>
                </a:lnTo>
                <a:lnTo>
                  <a:pt x="8930" y="97"/>
                </a:lnTo>
                <a:lnTo>
                  <a:pt x="8614" y="49"/>
                </a:lnTo>
                <a:lnTo>
                  <a:pt x="8297" y="49"/>
                </a:lnTo>
                <a:lnTo>
                  <a:pt x="7665" y="24"/>
                </a:lnTo>
                <a:lnTo>
                  <a:pt x="7348" y="24"/>
                </a:lnTo>
                <a:lnTo>
                  <a:pt x="7008" y="0"/>
                </a:lnTo>
                <a:close/>
                <a:moveTo>
                  <a:pt x="17471" y="11655"/>
                </a:moveTo>
                <a:lnTo>
                  <a:pt x="17300" y="11704"/>
                </a:lnTo>
                <a:lnTo>
                  <a:pt x="16960" y="11801"/>
                </a:lnTo>
                <a:lnTo>
                  <a:pt x="16692" y="11923"/>
                </a:lnTo>
                <a:lnTo>
                  <a:pt x="16522" y="12045"/>
                </a:lnTo>
                <a:lnTo>
                  <a:pt x="16351" y="12191"/>
                </a:lnTo>
                <a:lnTo>
                  <a:pt x="16205" y="12385"/>
                </a:lnTo>
                <a:lnTo>
                  <a:pt x="16084" y="12556"/>
                </a:lnTo>
                <a:lnTo>
                  <a:pt x="15986" y="12750"/>
                </a:lnTo>
                <a:lnTo>
                  <a:pt x="15913" y="12969"/>
                </a:lnTo>
                <a:lnTo>
                  <a:pt x="15865" y="13188"/>
                </a:lnTo>
                <a:lnTo>
                  <a:pt x="15816" y="13407"/>
                </a:lnTo>
                <a:lnTo>
                  <a:pt x="15816" y="13602"/>
                </a:lnTo>
                <a:lnTo>
                  <a:pt x="15816" y="13797"/>
                </a:lnTo>
                <a:lnTo>
                  <a:pt x="15865" y="13991"/>
                </a:lnTo>
                <a:lnTo>
                  <a:pt x="15913" y="14186"/>
                </a:lnTo>
                <a:lnTo>
                  <a:pt x="16011" y="14381"/>
                </a:lnTo>
                <a:lnTo>
                  <a:pt x="16108" y="14551"/>
                </a:lnTo>
                <a:lnTo>
                  <a:pt x="16230" y="14721"/>
                </a:lnTo>
                <a:lnTo>
                  <a:pt x="16351" y="14892"/>
                </a:lnTo>
                <a:lnTo>
                  <a:pt x="16497" y="15038"/>
                </a:lnTo>
                <a:lnTo>
                  <a:pt x="16668" y="15159"/>
                </a:lnTo>
                <a:lnTo>
                  <a:pt x="16838" y="15257"/>
                </a:lnTo>
                <a:lnTo>
                  <a:pt x="17008" y="15354"/>
                </a:lnTo>
                <a:lnTo>
                  <a:pt x="17203" y="15427"/>
                </a:lnTo>
                <a:lnTo>
                  <a:pt x="17398" y="15476"/>
                </a:lnTo>
                <a:lnTo>
                  <a:pt x="17787" y="15476"/>
                </a:lnTo>
                <a:lnTo>
                  <a:pt x="17957" y="15427"/>
                </a:lnTo>
                <a:lnTo>
                  <a:pt x="18128" y="15403"/>
                </a:lnTo>
                <a:lnTo>
                  <a:pt x="18420" y="15257"/>
                </a:lnTo>
                <a:lnTo>
                  <a:pt x="18712" y="15086"/>
                </a:lnTo>
                <a:lnTo>
                  <a:pt x="18955" y="14867"/>
                </a:lnTo>
                <a:lnTo>
                  <a:pt x="19174" y="14600"/>
                </a:lnTo>
                <a:lnTo>
                  <a:pt x="19369" y="14308"/>
                </a:lnTo>
                <a:lnTo>
                  <a:pt x="19515" y="14016"/>
                </a:lnTo>
                <a:lnTo>
                  <a:pt x="19612" y="13699"/>
                </a:lnTo>
                <a:lnTo>
                  <a:pt x="19636" y="13505"/>
                </a:lnTo>
                <a:lnTo>
                  <a:pt x="19661" y="13286"/>
                </a:lnTo>
                <a:lnTo>
                  <a:pt x="19636" y="13115"/>
                </a:lnTo>
                <a:lnTo>
                  <a:pt x="19588" y="12921"/>
                </a:lnTo>
                <a:lnTo>
                  <a:pt x="19539" y="12775"/>
                </a:lnTo>
                <a:lnTo>
                  <a:pt x="19466" y="12604"/>
                </a:lnTo>
                <a:lnTo>
                  <a:pt x="19344" y="12458"/>
                </a:lnTo>
                <a:lnTo>
                  <a:pt x="19247" y="12337"/>
                </a:lnTo>
                <a:lnTo>
                  <a:pt x="19101" y="12215"/>
                </a:lnTo>
                <a:lnTo>
                  <a:pt x="18979" y="12093"/>
                </a:lnTo>
                <a:lnTo>
                  <a:pt x="18809" y="11996"/>
                </a:lnTo>
                <a:lnTo>
                  <a:pt x="18639" y="11923"/>
                </a:lnTo>
                <a:lnTo>
                  <a:pt x="18468" y="11850"/>
                </a:lnTo>
                <a:lnTo>
                  <a:pt x="18298" y="11801"/>
                </a:lnTo>
                <a:lnTo>
                  <a:pt x="18103" y="11753"/>
                </a:lnTo>
                <a:lnTo>
                  <a:pt x="17933" y="11728"/>
                </a:lnTo>
                <a:lnTo>
                  <a:pt x="17787" y="11680"/>
                </a:lnTo>
                <a:lnTo>
                  <a:pt x="17617" y="11655"/>
                </a:lnTo>
                <a:close/>
                <a:moveTo>
                  <a:pt x="17957" y="9417"/>
                </a:moveTo>
                <a:lnTo>
                  <a:pt x="17860" y="9490"/>
                </a:lnTo>
                <a:lnTo>
                  <a:pt x="17860" y="9514"/>
                </a:lnTo>
                <a:lnTo>
                  <a:pt x="17811" y="9587"/>
                </a:lnTo>
                <a:lnTo>
                  <a:pt x="17836" y="9660"/>
                </a:lnTo>
                <a:lnTo>
                  <a:pt x="17884" y="9709"/>
                </a:lnTo>
                <a:lnTo>
                  <a:pt x="17811" y="9757"/>
                </a:lnTo>
                <a:lnTo>
                  <a:pt x="17763" y="9782"/>
                </a:lnTo>
                <a:lnTo>
                  <a:pt x="17738" y="9830"/>
                </a:lnTo>
                <a:lnTo>
                  <a:pt x="17738" y="9879"/>
                </a:lnTo>
                <a:lnTo>
                  <a:pt x="17738" y="9928"/>
                </a:lnTo>
                <a:lnTo>
                  <a:pt x="17787" y="10001"/>
                </a:lnTo>
                <a:lnTo>
                  <a:pt x="17836" y="10049"/>
                </a:lnTo>
                <a:lnTo>
                  <a:pt x="17884" y="10098"/>
                </a:lnTo>
                <a:lnTo>
                  <a:pt x="17957" y="10122"/>
                </a:lnTo>
                <a:lnTo>
                  <a:pt x="17933" y="10147"/>
                </a:lnTo>
                <a:lnTo>
                  <a:pt x="17884" y="10195"/>
                </a:lnTo>
                <a:lnTo>
                  <a:pt x="17860" y="10244"/>
                </a:lnTo>
                <a:lnTo>
                  <a:pt x="17884" y="10317"/>
                </a:lnTo>
                <a:lnTo>
                  <a:pt x="17933" y="10414"/>
                </a:lnTo>
                <a:lnTo>
                  <a:pt x="18006" y="10487"/>
                </a:lnTo>
                <a:lnTo>
                  <a:pt x="18103" y="10512"/>
                </a:lnTo>
                <a:lnTo>
                  <a:pt x="18176" y="10536"/>
                </a:lnTo>
                <a:lnTo>
                  <a:pt x="18444" y="10585"/>
                </a:lnTo>
                <a:lnTo>
                  <a:pt x="18590" y="10609"/>
                </a:lnTo>
                <a:lnTo>
                  <a:pt x="18639" y="10633"/>
                </a:lnTo>
                <a:lnTo>
                  <a:pt x="18687" y="10609"/>
                </a:lnTo>
                <a:lnTo>
                  <a:pt x="18760" y="10682"/>
                </a:lnTo>
                <a:lnTo>
                  <a:pt x="18858" y="10731"/>
                </a:lnTo>
                <a:lnTo>
                  <a:pt x="18906" y="10731"/>
                </a:lnTo>
                <a:lnTo>
                  <a:pt x="19174" y="10828"/>
                </a:lnTo>
                <a:lnTo>
                  <a:pt x="19296" y="10877"/>
                </a:lnTo>
                <a:lnTo>
                  <a:pt x="19393" y="10950"/>
                </a:lnTo>
                <a:lnTo>
                  <a:pt x="19466" y="10998"/>
                </a:lnTo>
                <a:lnTo>
                  <a:pt x="19539" y="11023"/>
                </a:lnTo>
                <a:lnTo>
                  <a:pt x="19612" y="10998"/>
                </a:lnTo>
                <a:lnTo>
                  <a:pt x="19661" y="10974"/>
                </a:lnTo>
                <a:lnTo>
                  <a:pt x="19709" y="10950"/>
                </a:lnTo>
                <a:lnTo>
                  <a:pt x="19734" y="10901"/>
                </a:lnTo>
                <a:lnTo>
                  <a:pt x="19904" y="10779"/>
                </a:lnTo>
                <a:lnTo>
                  <a:pt x="19977" y="10706"/>
                </a:lnTo>
                <a:lnTo>
                  <a:pt x="20074" y="10658"/>
                </a:lnTo>
                <a:lnTo>
                  <a:pt x="20293" y="10487"/>
                </a:lnTo>
                <a:lnTo>
                  <a:pt x="20537" y="10366"/>
                </a:lnTo>
                <a:lnTo>
                  <a:pt x="20561" y="10341"/>
                </a:lnTo>
                <a:lnTo>
                  <a:pt x="20707" y="10463"/>
                </a:lnTo>
                <a:lnTo>
                  <a:pt x="20877" y="10609"/>
                </a:lnTo>
                <a:lnTo>
                  <a:pt x="21096" y="10828"/>
                </a:lnTo>
                <a:lnTo>
                  <a:pt x="21096" y="10828"/>
                </a:lnTo>
                <a:lnTo>
                  <a:pt x="21023" y="10779"/>
                </a:lnTo>
                <a:lnTo>
                  <a:pt x="20877" y="10682"/>
                </a:lnTo>
                <a:lnTo>
                  <a:pt x="20804" y="10658"/>
                </a:lnTo>
                <a:lnTo>
                  <a:pt x="20707" y="10633"/>
                </a:lnTo>
                <a:lnTo>
                  <a:pt x="20683" y="10633"/>
                </a:lnTo>
                <a:lnTo>
                  <a:pt x="20610" y="10658"/>
                </a:lnTo>
                <a:lnTo>
                  <a:pt x="20561" y="10731"/>
                </a:lnTo>
                <a:lnTo>
                  <a:pt x="20537" y="10779"/>
                </a:lnTo>
                <a:lnTo>
                  <a:pt x="20561" y="10852"/>
                </a:lnTo>
                <a:lnTo>
                  <a:pt x="20610" y="10925"/>
                </a:lnTo>
                <a:lnTo>
                  <a:pt x="20537" y="10974"/>
                </a:lnTo>
                <a:lnTo>
                  <a:pt x="20488" y="11023"/>
                </a:lnTo>
                <a:lnTo>
                  <a:pt x="20488" y="11096"/>
                </a:lnTo>
                <a:lnTo>
                  <a:pt x="20561" y="11266"/>
                </a:lnTo>
                <a:lnTo>
                  <a:pt x="20634" y="11436"/>
                </a:lnTo>
                <a:lnTo>
                  <a:pt x="20756" y="11582"/>
                </a:lnTo>
                <a:lnTo>
                  <a:pt x="20707" y="11534"/>
                </a:lnTo>
                <a:lnTo>
                  <a:pt x="20610" y="11412"/>
                </a:lnTo>
                <a:lnTo>
                  <a:pt x="20561" y="11315"/>
                </a:lnTo>
                <a:lnTo>
                  <a:pt x="20537" y="11266"/>
                </a:lnTo>
                <a:lnTo>
                  <a:pt x="20488" y="11242"/>
                </a:lnTo>
                <a:lnTo>
                  <a:pt x="20439" y="11217"/>
                </a:lnTo>
                <a:lnTo>
                  <a:pt x="20342" y="11217"/>
                </a:lnTo>
                <a:lnTo>
                  <a:pt x="20293" y="11242"/>
                </a:lnTo>
                <a:lnTo>
                  <a:pt x="20269" y="11290"/>
                </a:lnTo>
                <a:lnTo>
                  <a:pt x="20245" y="11339"/>
                </a:lnTo>
                <a:lnTo>
                  <a:pt x="20245" y="11436"/>
                </a:lnTo>
                <a:lnTo>
                  <a:pt x="20245" y="11509"/>
                </a:lnTo>
                <a:lnTo>
                  <a:pt x="20318" y="11680"/>
                </a:lnTo>
                <a:lnTo>
                  <a:pt x="20537" y="12020"/>
                </a:lnTo>
                <a:lnTo>
                  <a:pt x="20585" y="12069"/>
                </a:lnTo>
                <a:lnTo>
                  <a:pt x="20658" y="12093"/>
                </a:lnTo>
                <a:lnTo>
                  <a:pt x="20707" y="12239"/>
                </a:lnTo>
                <a:lnTo>
                  <a:pt x="20731" y="12385"/>
                </a:lnTo>
                <a:lnTo>
                  <a:pt x="20756" y="12556"/>
                </a:lnTo>
                <a:lnTo>
                  <a:pt x="20756" y="12677"/>
                </a:lnTo>
                <a:lnTo>
                  <a:pt x="20780" y="12799"/>
                </a:lnTo>
                <a:lnTo>
                  <a:pt x="20804" y="12872"/>
                </a:lnTo>
                <a:lnTo>
                  <a:pt x="20853" y="12921"/>
                </a:lnTo>
                <a:lnTo>
                  <a:pt x="20926" y="12945"/>
                </a:lnTo>
                <a:lnTo>
                  <a:pt x="21023" y="12945"/>
                </a:lnTo>
                <a:lnTo>
                  <a:pt x="21218" y="12994"/>
                </a:lnTo>
                <a:lnTo>
                  <a:pt x="21413" y="13018"/>
                </a:lnTo>
                <a:lnTo>
                  <a:pt x="21534" y="13042"/>
                </a:lnTo>
                <a:lnTo>
                  <a:pt x="21705" y="13067"/>
                </a:lnTo>
                <a:lnTo>
                  <a:pt x="21899" y="13091"/>
                </a:lnTo>
                <a:lnTo>
                  <a:pt x="21997" y="13115"/>
                </a:lnTo>
                <a:lnTo>
                  <a:pt x="22070" y="13164"/>
                </a:lnTo>
                <a:lnTo>
                  <a:pt x="22070" y="13359"/>
                </a:lnTo>
                <a:lnTo>
                  <a:pt x="22070" y="13578"/>
                </a:lnTo>
                <a:lnTo>
                  <a:pt x="22070" y="13699"/>
                </a:lnTo>
                <a:lnTo>
                  <a:pt x="22045" y="13675"/>
                </a:lnTo>
                <a:lnTo>
                  <a:pt x="21997" y="13626"/>
                </a:lnTo>
                <a:lnTo>
                  <a:pt x="21924" y="13602"/>
                </a:lnTo>
                <a:lnTo>
                  <a:pt x="21851" y="13626"/>
                </a:lnTo>
                <a:lnTo>
                  <a:pt x="21802" y="13675"/>
                </a:lnTo>
                <a:lnTo>
                  <a:pt x="21778" y="13724"/>
                </a:lnTo>
                <a:lnTo>
                  <a:pt x="21729" y="13651"/>
                </a:lnTo>
                <a:lnTo>
                  <a:pt x="21680" y="13602"/>
                </a:lnTo>
                <a:lnTo>
                  <a:pt x="21656" y="13602"/>
                </a:lnTo>
                <a:lnTo>
                  <a:pt x="21607" y="13578"/>
                </a:lnTo>
                <a:lnTo>
                  <a:pt x="21534" y="13602"/>
                </a:lnTo>
                <a:lnTo>
                  <a:pt x="21486" y="13651"/>
                </a:lnTo>
                <a:lnTo>
                  <a:pt x="21437" y="13699"/>
                </a:lnTo>
                <a:lnTo>
                  <a:pt x="21388" y="13894"/>
                </a:lnTo>
                <a:lnTo>
                  <a:pt x="21364" y="13991"/>
                </a:lnTo>
                <a:lnTo>
                  <a:pt x="21315" y="14137"/>
                </a:lnTo>
                <a:lnTo>
                  <a:pt x="21315" y="14089"/>
                </a:lnTo>
                <a:lnTo>
                  <a:pt x="21315" y="13918"/>
                </a:lnTo>
                <a:lnTo>
                  <a:pt x="21291" y="13772"/>
                </a:lnTo>
                <a:lnTo>
                  <a:pt x="21267" y="13724"/>
                </a:lnTo>
                <a:lnTo>
                  <a:pt x="21242" y="13699"/>
                </a:lnTo>
                <a:lnTo>
                  <a:pt x="21194" y="13675"/>
                </a:lnTo>
                <a:lnTo>
                  <a:pt x="21145" y="13651"/>
                </a:lnTo>
                <a:lnTo>
                  <a:pt x="21072" y="13675"/>
                </a:lnTo>
                <a:lnTo>
                  <a:pt x="21023" y="13724"/>
                </a:lnTo>
                <a:lnTo>
                  <a:pt x="20999" y="13772"/>
                </a:lnTo>
                <a:lnTo>
                  <a:pt x="20975" y="13845"/>
                </a:lnTo>
                <a:lnTo>
                  <a:pt x="20926" y="13967"/>
                </a:lnTo>
                <a:lnTo>
                  <a:pt x="20926" y="14016"/>
                </a:lnTo>
                <a:lnTo>
                  <a:pt x="20829" y="14381"/>
                </a:lnTo>
                <a:lnTo>
                  <a:pt x="20829" y="14454"/>
                </a:lnTo>
                <a:lnTo>
                  <a:pt x="20756" y="14600"/>
                </a:lnTo>
                <a:lnTo>
                  <a:pt x="20707" y="14721"/>
                </a:lnTo>
                <a:lnTo>
                  <a:pt x="20610" y="14867"/>
                </a:lnTo>
                <a:lnTo>
                  <a:pt x="20512" y="14989"/>
                </a:lnTo>
                <a:lnTo>
                  <a:pt x="20488" y="15038"/>
                </a:lnTo>
                <a:lnTo>
                  <a:pt x="20439" y="15086"/>
                </a:lnTo>
                <a:lnTo>
                  <a:pt x="20439" y="15135"/>
                </a:lnTo>
                <a:lnTo>
                  <a:pt x="20439" y="15184"/>
                </a:lnTo>
                <a:lnTo>
                  <a:pt x="20439" y="15257"/>
                </a:lnTo>
                <a:lnTo>
                  <a:pt x="20488" y="15305"/>
                </a:lnTo>
                <a:lnTo>
                  <a:pt x="20512" y="15330"/>
                </a:lnTo>
                <a:lnTo>
                  <a:pt x="20585" y="15354"/>
                </a:lnTo>
                <a:lnTo>
                  <a:pt x="20634" y="15378"/>
                </a:lnTo>
                <a:lnTo>
                  <a:pt x="20658" y="15378"/>
                </a:lnTo>
                <a:lnTo>
                  <a:pt x="20804" y="15548"/>
                </a:lnTo>
                <a:lnTo>
                  <a:pt x="20926" y="15694"/>
                </a:lnTo>
                <a:lnTo>
                  <a:pt x="21048" y="15889"/>
                </a:lnTo>
                <a:lnTo>
                  <a:pt x="21194" y="16108"/>
                </a:lnTo>
                <a:lnTo>
                  <a:pt x="21048" y="16254"/>
                </a:lnTo>
                <a:lnTo>
                  <a:pt x="20902" y="16424"/>
                </a:lnTo>
                <a:lnTo>
                  <a:pt x="20829" y="16473"/>
                </a:lnTo>
                <a:lnTo>
                  <a:pt x="20756" y="16424"/>
                </a:lnTo>
                <a:lnTo>
                  <a:pt x="20683" y="16400"/>
                </a:lnTo>
                <a:lnTo>
                  <a:pt x="20585" y="16424"/>
                </a:lnTo>
                <a:lnTo>
                  <a:pt x="20488" y="16473"/>
                </a:lnTo>
                <a:lnTo>
                  <a:pt x="20488" y="16376"/>
                </a:lnTo>
                <a:lnTo>
                  <a:pt x="20464" y="16303"/>
                </a:lnTo>
                <a:lnTo>
                  <a:pt x="20391" y="16230"/>
                </a:lnTo>
                <a:lnTo>
                  <a:pt x="20293" y="16205"/>
                </a:lnTo>
                <a:lnTo>
                  <a:pt x="20220" y="16230"/>
                </a:lnTo>
                <a:lnTo>
                  <a:pt x="20220" y="16157"/>
                </a:lnTo>
                <a:lnTo>
                  <a:pt x="20220" y="16108"/>
                </a:lnTo>
                <a:lnTo>
                  <a:pt x="20196" y="16035"/>
                </a:lnTo>
                <a:lnTo>
                  <a:pt x="20172" y="16011"/>
                </a:lnTo>
                <a:lnTo>
                  <a:pt x="20123" y="15986"/>
                </a:lnTo>
                <a:lnTo>
                  <a:pt x="20074" y="15962"/>
                </a:lnTo>
                <a:lnTo>
                  <a:pt x="20001" y="15986"/>
                </a:lnTo>
                <a:lnTo>
                  <a:pt x="19928" y="16011"/>
                </a:lnTo>
                <a:lnTo>
                  <a:pt x="19831" y="16059"/>
                </a:lnTo>
                <a:lnTo>
                  <a:pt x="19636" y="16181"/>
                </a:lnTo>
                <a:lnTo>
                  <a:pt x="19588" y="16230"/>
                </a:lnTo>
                <a:lnTo>
                  <a:pt x="19466" y="16205"/>
                </a:lnTo>
                <a:lnTo>
                  <a:pt x="19417" y="16205"/>
                </a:lnTo>
                <a:lnTo>
                  <a:pt x="19369" y="16230"/>
                </a:lnTo>
                <a:lnTo>
                  <a:pt x="19271" y="16254"/>
                </a:lnTo>
                <a:lnTo>
                  <a:pt x="19198" y="16303"/>
                </a:lnTo>
                <a:lnTo>
                  <a:pt x="19077" y="16376"/>
                </a:lnTo>
                <a:lnTo>
                  <a:pt x="18979" y="16400"/>
                </a:lnTo>
                <a:lnTo>
                  <a:pt x="18882" y="16424"/>
                </a:lnTo>
                <a:lnTo>
                  <a:pt x="18785" y="16473"/>
                </a:lnTo>
                <a:lnTo>
                  <a:pt x="18687" y="16497"/>
                </a:lnTo>
                <a:lnTo>
                  <a:pt x="18614" y="16546"/>
                </a:lnTo>
                <a:lnTo>
                  <a:pt x="18517" y="16595"/>
                </a:lnTo>
                <a:lnTo>
                  <a:pt x="18444" y="16619"/>
                </a:lnTo>
                <a:lnTo>
                  <a:pt x="18371" y="16668"/>
                </a:lnTo>
                <a:lnTo>
                  <a:pt x="18274" y="16692"/>
                </a:lnTo>
                <a:lnTo>
                  <a:pt x="18176" y="16716"/>
                </a:lnTo>
                <a:lnTo>
                  <a:pt x="18079" y="16765"/>
                </a:lnTo>
                <a:lnTo>
                  <a:pt x="18055" y="16814"/>
                </a:lnTo>
                <a:lnTo>
                  <a:pt x="18030" y="16838"/>
                </a:lnTo>
                <a:lnTo>
                  <a:pt x="18030" y="16911"/>
                </a:lnTo>
                <a:lnTo>
                  <a:pt x="18055" y="16960"/>
                </a:lnTo>
                <a:lnTo>
                  <a:pt x="18079" y="17008"/>
                </a:lnTo>
                <a:lnTo>
                  <a:pt x="18152" y="17057"/>
                </a:lnTo>
                <a:lnTo>
                  <a:pt x="18103" y="17106"/>
                </a:lnTo>
                <a:lnTo>
                  <a:pt x="18079" y="17154"/>
                </a:lnTo>
                <a:lnTo>
                  <a:pt x="18055" y="17203"/>
                </a:lnTo>
                <a:lnTo>
                  <a:pt x="18079" y="17252"/>
                </a:lnTo>
                <a:lnTo>
                  <a:pt x="18103" y="17300"/>
                </a:lnTo>
                <a:lnTo>
                  <a:pt x="18152" y="17349"/>
                </a:lnTo>
                <a:lnTo>
                  <a:pt x="18225" y="17373"/>
                </a:lnTo>
                <a:lnTo>
                  <a:pt x="18201" y="17373"/>
                </a:lnTo>
                <a:lnTo>
                  <a:pt x="18103" y="17398"/>
                </a:lnTo>
                <a:lnTo>
                  <a:pt x="18055" y="17446"/>
                </a:lnTo>
                <a:lnTo>
                  <a:pt x="18006" y="17519"/>
                </a:lnTo>
                <a:lnTo>
                  <a:pt x="18030" y="17592"/>
                </a:lnTo>
                <a:lnTo>
                  <a:pt x="18055" y="17641"/>
                </a:lnTo>
                <a:lnTo>
                  <a:pt x="18128" y="17690"/>
                </a:lnTo>
                <a:lnTo>
                  <a:pt x="18225" y="17714"/>
                </a:lnTo>
                <a:lnTo>
                  <a:pt x="17909" y="17738"/>
                </a:lnTo>
                <a:lnTo>
                  <a:pt x="17519" y="17738"/>
                </a:lnTo>
                <a:lnTo>
                  <a:pt x="17495" y="17568"/>
                </a:lnTo>
                <a:lnTo>
                  <a:pt x="17471" y="17398"/>
                </a:lnTo>
                <a:lnTo>
                  <a:pt x="17446" y="17300"/>
                </a:lnTo>
                <a:lnTo>
                  <a:pt x="17446" y="17203"/>
                </a:lnTo>
                <a:lnTo>
                  <a:pt x="17422" y="16984"/>
                </a:lnTo>
                <a:lnTo>
                  <a:pt x="17373" y="16765"/>
                </a:lnTo>
                <a:lnTo>
                  <a:pt x="17325" y="16668"/>
                </a:lnTo>
                <a:lnTo>
                  <a:pt x="17276" y="16595"/>
                </a:lnTo>
                <a:lnTo>
                  <a:pt x="17203" y="16522"/>
                </a:lnTo>
                <a:lnTo>
                  <a:pt x="17106" y="16473"/>
                </a:lnTo>
                <a:lnTo>
                  <a:pt x="17057" y="16449"/>
                </a:lnTo>
                <a:lnTo>
                  <a:pt x="17008" y="16449"/>
                </a:lnTo>
                <a:lnTo>
                  <a:pt x="16862" y="16424"/>
                </a:lnTo>
                <a:lnTo>
                  <a:pt x="16789" y="16400"/>
                </a:lnTo>
                <a:lnTo>
                  <a:pt x="16643" y="16327"/>
                </a:lnTo>
                <a:lnTo>
                  <a:pt x="16449" y="16254"/>
                </a:lnTo>
                <a:lnTo>
                  <a:pt x="16376" y="16181"/>
                </a:lnTo>
                <a:lnTo>
                  <a:pt x="16278" y="16157"/>
                </a:lnTo>
                <a:lnTo>
                  <a:pt x="16181" y="16181"/>
                </a:lnTo>
                <a:lnTo>
                  <a:pt x="16157" y="16181"/>
                </a:lnTo>
                <a:lnTo>
                  <a:pt x="16035" y="16132"/>
                </a:lnTo>
                <a:lnTo>
                  <a:pt x="16011" y="16108"/>
                </a:lnTo>
                <a:lnTo>
                  <a:pt x="15913" y="16059"/>
                </a:lnTo>
                <a:lnTo>
                  <a:pt x="15792" y="16035"/>
                </a:lnTo>
                <a:lnTo>
                  <a:pt x="15694" y="16059"/>
                </a:lnTo>
                <a:lnTo>
                  <a:pt x="15646" y="16132"/>
                </a:lnTo>
                <a:lnTo>
                  <a:pt x="15621" y="16205"/>
                </a:lnTo>
                <a:lnTo>
                  <a:pt x="15646" y="16303"/>
                </a:lnTo>
                <a:lnTo>
                  <a:pt x="15646" y="16303"/>
                </a:lnTo>
                <a:lnTo>
                  <a:pt x="15597" y="16278"/>
                </a:lnTo>
                <a:lnTo>
                  <a:pt x="15500" y="16205"/>
                </a:lnTo>
                <a:lnTo>
                  <a:pt x="15402" y="16157"/>
                </a:lnTo>
                <a:lnTo>
                  <a:pt x="15354" y="16157"/>
                </a:lnTo>
                <a:lnTo>
                  <a:pt x="15305" y="16181"/>
                </a:lnTo>
                <a:lnTo>
                  <a:pt x="15256" y="16205"/>
                </a:lnTo>
                <a:lnTo>
                  <a:pt x="15232" y="16230"/>
                </a:lnTo>
                <a:lnTo>
                  <a:pt x="15208" y="16278"/>
                </a:lnTo>
                <a:lnTo>
                  <a:pt x="15232" y="16400"/>
                </a:lnTo>
                <a:lnTo>
                  <a:pt x="15281" y="16497"/>
                </a:lnTo>
                <a:lnTo>
                  <a:pt x="15232" y="16497"/>
                </a:lnTo>
                <a:lnTo>
                  <a:pt x="15183" y="16473"/>
                </a:lnTo>
                <a:lnTo>
                  <a:pt x="15135" y="16449"/>
                </a:lnTo>
                <a:lnTo>
                  <a:pt x="15062" y="16473"/>
                </a:lnTo>
                <a:lnTo>
                  <a:pt x="15038" y="16546"/>
                </a:lnTo>
                <a:lnTo>
                  <a:pt x="15013" y="16570"/>
                </a:lnTo>
                <a:lnTo>
                  <a:pt x="15013" y="16643"/>
                </a:lnTo>
                <a:lnTo>
                  <a:pt x="14916" y="16570"/>
                </a:lnTo>
                <a:lnTo>
                  <a:pt x="14770" y="16424"/>
                </a:lnTo>
                <a:lnTo>
                  <a:pt x="14624" y="16254"/>
                </a:lnTo>
                <a:lnTo>
                  <a:pt x="14721" y="16132"/>
                </a:lnTo>
                <a:lnTo>
                  <a:pt x="14794" y="15986"/>
                </a:lnTo>
                <a:lnTo>
                  <a:pt x="14892" y="15865"/>
                </a:lnTo>
                <a:lnTo>
                  <a:pt x="15062" y="15621"/>
                </a:lnTo>
                <a:lnTo>
                  <a:pt x="15305" y="15305"/>
                </a:lnTo>
                <a:lnTo>
                  <a:pt x="15378" y="15232"/>
                </a:lnTo>
                <a:lnTo>
                  <a:pt x="15402" y="15159"/>
                </a:lnTo>
                <a:lnTo>
                  <a:pt x="15402" y="15062"/>
                </a:lnTo>
                <a:lnTo>
                  <a:pt x="15329" y="14965"/>
                </a:lnTo>
                <a:lnTo>
                  <a:pt x="15183" y="14819"/>
                </a:lnTo>
                <a:lnTo>
                  <a:pt x="15086" y="14673"/>
                </a:lnTo>
                <a:lnTo>
                  <a:pt x="15038" y="14624"/>
                </a:lnTo>
                <a:lnTo>
                  <a:pt x="15013" y="14575"/>
                </a:lnTo>
                <a:lnTo>
                  <a:pt x="15013" y="14551"/>
                </a:lnTo>
                <a:lnTo>
                  <a:pt x="14989" y="14454"/>
                </a:lnTo>
                <a:lnTo>
                  <a:pt x="14940" y="14405"/>
                </a:lnTo>
                <a:lnTo>
                  <a:pt x="14892" y="14356"/>
                </a:lnTo>
                <a:lnTo>
                  <a:pt x="14794" y="14332"/>
                </a:lnTo>
                <a:lnTo>
                  <a:pt x="14478" y="14308"/>
                </a:lnTo>
                <a:lnTo>
                  <a:pt x="14113" y="14283"/>
                </a:lnTo>
                <a:lnTo>
                  <a:pt x="13748" y="14210"/>
                </a:lnTo>
                <a:lnTo>
                  <a:pt x="13724" y="14089"/>
                </a:lnTo>
                <a:lnTo>
                  <a:pt x="13724" y="14016"/>
                </a:lnTo>
                <a:lnTo>
                  <a:pt x="13699" y="13821"/>
                </a:lnTo>
                <a:lnTo>
                  <a:pt x="13724" y="13602"/>
                </a:lnTo>
                <a:lnTo>
                  <a:pt x="13724" y="13456"/>
                </a:lnTo>
                <a:lnTo>
                  <a:pt x="13748" y="13505"/>
                </a:lnTo>
                <a:lnTo>
                  <a:pt x="13821" y="13529"/>
                </a:lnTo>
                <a:lnTo>
                  <a:pt x="13894" y="13553"/>
                </a:lnTo>
                <a:lnTo>
                  <a:pt x="13943" y="13553"/>
                </a:lnTo>
                <a:lnTo>
                  <a:pt x="13991" y="13529"/>
                </a:lnTo>
                <a:lnTo>
                  <a:pt x="14016" y="13505"/>
                </a:lnTo>
                <a:lnTo>
                  <a:pt x="14089" y="13432"/>
                </a:lnTo>
                <a:lnTo>
                  <a:pt x="14137" y="13480"/>
                </a:lnTo>
                <a:lnTo>
                  <a:pt x="14186" y="13505"/>
                </a:lnTo>
                <a:lnTo>
                  <a:pt x="14235" y="13529"/>
                </a:lnTo>
                <a:lnTo>
                  <a:pt x="14308" y="13505"/>
                </a:lnTo>
                <a:lnTo>
                  <a:pt x="14381" y="13480"/>
                </a:lnTo>
                <a:lnTo>
                  <a:pt x="14429" y="13407"/>
                </a:lnTo>
                <a:lnTo>
                  <a:pt x="14502" y="13456"/>
                </a:lnTo>
                <a:lnTo>
                  <a:pt x="14575" y="13480"/>
                </a:lnTo>
                <a:lnTo>
                  <a:pt x="14624" y="13480"/>
                </a:lnTo>
                <a:lnTo>
                  <a:pt x="14673" y="13456"/>
                </a:lnTo>
                <a:lnTo>
                  <a:pt x="14721" y="13432"/>
                </a:lnTo>
                <a:lnTo>
                  <a:pt x="14746" y="13383"/>
                </a:lnTo>
                <a:lnTo>
                  <a:pt x="14770" y="13261"/>
                </a:lnTo>
                <a:lnTo>
                  <a:pt x="14794" y="13164"/>
                </a:lnTo>
                <a:lnTo>
                  <a:pt x="14819" y="13115"/>
                </a:lnTo>
                <a:lnTo>
                  <a:pt x="14819" y="13042"/>
                </a:lnTo>
                <a:lnTo>
                  <a:pt x="14843" y="12969"/>
                </a:lnTo>
                <a:lnTo>
                  <a:pt x="14916" y="12945"/>
                </a:lnTo>
                <a:lnTo>
                  <a:pt x="14965" y="12921"/>
                </a:lnTo>
                <a:lnTo>
                  <a:pt x="14989" y="12872"/>
                </a:lnTo>
                <a:lnTo>
                  <a:pt x="15013" y="12799"/>
                </a:lnTo>
                <a:lnTo>
                  <a:pt x="15038" y="12750"/>
                </a:lnTo>
                <a:lnTo>
                  <a:pt x="15038" y="12702"/>
                </a:lnTo>
                <a:lnTo>
                  <a:pt x="15062" y="12580"/>
                </a:lnTo>
                <a:lnTo>
                  <a:pt x="15086" y="12458"/>
                </a:lnTo>
                <a:lnTo>
                  <a:pt x="15159" y="12239"/>
                </a:lnTo>
                <a:lnTo>
                  <a:pt x="15232" y="12093"/>
                </a:lnTo>
                <a:lnTo>
                  <a:pt x="15281" y="12020"/>
                </a:lnTo>
                <a:lnTo>
                  <a:pt x="15329" y="11923"/>
                </a:lnTo>
                <a:lnTo>
                  <a:pt x="15305" y="11826"/>
                </a:lnTo>
                <a:lnTo>
                  <a:pt x="15256" y="11728"/>
                </a:lnTo>
                <a:lnTo>
                  <a:pt x="15062" y="11534"/>
                </a:lnTo>
                <a:lnTo>
                  <a:pt x="14867" y="11315"/>
                </a:lnTo>
                <a:lnTo>
                  <a:pt x="14575" y="10974"/>
                </a:lnTo>
                <a:lnTo>
                  <a:pt x="14697" y="10828"/>
                </a:lnTo>
                <a:lnTo>
                  <a:pt x="14819" y="10682"/>
                </a:lnTo>
                <a:lnTo>
                  <a:pt x="14867" y="10633"/>
                </a:lnTo>
                <a:lnTo>
                  <a:pt x="14892" y="10706"/>
                </a:lnTo>
                <a:lnTo>
                  <a:pt x="14940" y="10731"/>
                </a:lnTo>
                <a:lnTo>
                  <a:pt x="14989" y="10779"/>
                </a:lnTo>
                <a:lnTo>
                  <a:pt x="15111" y="10779"/>
                </a:lnTo>
                <a:lnTo>
                  <a:pt x="15111" y="10828"/>
                </a:lnTo>
                <a:lnTo>
                  <a:pt x="15159" y="10877"/>
                </a:lnTo>
                <a:lnTo>
                  <a:pt x="15232" y="10925"/>
                </a:lnTo>
                <a:lnTo>
                  <a:pt x="15232" y="11023"/>
                </a:lnTo>
                <a:lnTo>
                  <a:pt x="15256" y="11120"/>
                </a:lnTo>
                <a:lnTo>
                  <a:pt x="15329" y="11193"/>
                </a:lnTo>
                <a:lnTo>
                  <a:pt x="15427" y="11217"/>
                </a:lnTo>
                <a:lnTo>
                  <a:pt x="15524" y="11193"/>
                </a:lnTo>
                <a:lnTo>
                  <a:pt x="15573" y="11120"/>
                </a:lnTo>
                <a:lnTo>
                  <a:pt x="15646" y="11023"/>
                </a:lnTo>
                <a:lnTo>
                  <a:pt x="15621" y="11096"/>
                </a:lnTo>
                <a:lnTo>
                  <a:pt x="15597" y="11169"/>
                </a:lnTo>
                <a:lnTo>
                  <a:pt x="15621" y="11217"/>
                </a:lnTo>
                <a:lnTo>
                  <a:pt x="15646" y="11290"/>
                </a:lnTo>
                <a:lnTo>
                  <a:pt x="15694" y="11315"/>
                </a:lnTo>
                <a:lnTo>
                  <a:pt x="15816" y="11315"/>
                </a:lnTo>
                <a:lnTo>
                  <a:pt x="15889" y="11266"/>
                </a:lnTo>
                <a:lnTo>
                  <a:pt x="15938" y="11217"/>
                </a:lnTo>
                <a:lnTo>
                  <a:pt x="15962" y="11217"/>
                </a:lnTo>
                <a:lnTo>
                  <a:pt x="16108" y="11071"/>
                </a:lnTo>
                <a:lnTo>
                  <a:pt x="16181" y="11047"/>
                </a:lnTo>
                <a:lnTo>
                  <a:pt x="16254" y="10998"/>
                </a:lnTo>
                <a:lnTo>
                  <a:pt x="16327" y="10998"/>
                </a:lnTo>
                <a:lnTo>
                  <a:pt x="16424" y="10974"/>
                </a:lnTo>
                <a:lnTo>
                  <a:pt x="16497" y="10925"/>
                </a:lnTo>
                <a:lnTo>
                  <a:pt x="16765" y="10828"/>
                </a:lnTo>
                <a:lnTo>
                  <a:pt x="17057" y="10731"/>
                </a:lnTo>
                <a:lnTo>
                  <a:pt x="17154" y="10682"/>
                </a:lnTo>
                <a:lnTo>
                  <a:pt x="17203" y="10609"/>
                </a:lnTo>
                <a:lnTo>
                  <a:pt x="17227" y="10585"/>
                </a:lnTo>
                <a:lnTo>
                  <a:pt x="17252" y="10463"/>
                </a:lnTo>
                <a:lnTo>
                  <a:pt x="17300" y="10317"/>
                </a:lnTo>
                <a:lnTo>
                  <a:pt x="17300" y="10049"/>
                </a:lnTo>
                <a:lnTo>
                  <a:pt x="17325" y="9855"/>
                </a:lnTo>
                <a:lnTo>
                  <a:pt x="17349" y="9709"/>
                </a:lnTo>
                <a:lnTo>
                  <a:pt x="17373" y="9563"/>
                </a:lnTo>
                <a:lnTo>
                  <a:pt x="17398" y="9417"/>
                </a:lnTo>
                <a:close/>
                <a:moveTo>
                  <a:pt x="17568" y="8954"/>
                </a:moveTo>
                <a:lnTo>
                  <a:pt x="17325" y="8979"/>
                </a:lnTo>
                <a:lnTo>
                  <a:pt x="17130" y="9027"/>
                </a:lnTo>
                <a:lnTo>
                  <a:pt x="17057" y="9076"/>
                </a:lnTo>
                <a:lnTo>
                  <a:pt x="17008" y="9173"/>
                </a:lnTo>
                <a:lnTo>
                  <a:pt x="16960" y="9271"/>
                </a:lnTo>
                <a:lnTo>
                  <a:pt x="16911" y="9392"/>
                </a:lnTo>
                <a:lnTo>
                  <a:pt x="16887" y="9660"/>
                </a:lnTo>
                <a:lnTo>
                  <a:pt x="16862" y="9782"/>
                </a:lnTo>
                <a:lnTo>
                  <a:pt x="16838" y="9928"/>
                </a:lnTo>
                <a:lnTo>
                  <a:pt x="16814" y="10147"/>
                </a:lnTo>
                <a:lnTo>
                  <a:pt x="16789" y="10341"/>
                </a:lnTo>
                <a:lnTo>
                  <a:pt x="16570" y="10439"/>
                </a:lnTo>
                <a:lnTo>
                  <a:pt x="16351" y="10536"/>
                </a:lnTo>
                <a:lnTo>
                  <a:pt x="16157" y="10414"/>
                </a:lnTo>
                <a:lnTo>
                  <a:pt x="15889" y="10220"/>
                </a:lnTo>
                <a:lnTo>
                  <a:pt x="15792" y="10147"/>
                </a:lnTo>
                <a:lnTo>
                  <a:pt x="15573" y="10001"/>
                </a:lnTo>
                <a:lnTo>
                  <a:pt x="15451" y="9928"/>
                </a:lnTo>
                <a:lnTo>
                  <a:pt x="15305" y="9903"/>
                </a:lnTo>
                <a:lnTo>
                  <a:pt x="15208" y="9879"/>
                </a:lnTo>
                <a:lnTo>
                  <a:pt x="15135" y="9903"/>
                </a:lnTo>
                <a:lnTo>
                  <a:pt x="14989" y="9976"/>
                </a:lnTo>
                <a:lnTo>
                  <a:pt x="14843" y="10074"/>
                </a:lnTo>
                <a:lnTo>
                  <a:pt x="14624" y="10293"/>
                </a:lnTo>
                <a:lnTo>
                  <a:pt x="14502" y="10414"/>
                </a:lnTo>
                <a:lnTo>
                  <a:pt x="14332" y="10609"/>
                </a:lnTo>
                <a:lnTo>
                  <a:pt x="14162" y="10779"/>
                </a:lnTo>
                <a:lnTo>
                  <a:pt x="14113" y="10828"/>
                </a:lnTo>
                <a:lnTo>
                  <a:pt x="14089" y="10877"/>
                </a:lnTo>
                <a:lnTo>
                  <a:pt x="14064" y="10950"/>
                </a:lnTo>
                <a:lnTo>
                  <a:pt x="14089" y="11023"/>
                </a:lnTo>
                <a:lnTo>
                  <a:pt x="14137" y="11120"/>
                </a:lnTo>
                <a:lnTo>
                  <a:pt x="14186" y="11217"/>
                </a:lnTo>
                <a:lnTo>
                  <a:pt x="14332" y="11412"/>
                </a:lnTo>
                <a:lnTo>
                  <a:pt x="14454" y="11534"/>
                </a:lnTo>
                <a:lnTo>
                  <a:pt x="14478" y="11607"/>
                </a:lnTo>
                <a:lnTo>
                  <a:pt x="14648" y="11801"/>
                </a:lnTo>
                <a:lnTo>
                  <a:pt x="14819" y="11996"/>
                </a:lnTo>
                <a:lnTo>
                  <a:pt x="14721" y="12166"/>
                </a:lnTo>
                <a:lnTo>
                  <a:pt x="14721" y="12191"/>
                </a:lnTo>
                <a:lnTo>
                  <a:pt x="14648" y="12361"/>
                </a:lnTo>
                <a:lnTo>
                  <a:pt x="14600" y="12531"/>
                </a:lnTo>
                <a:lnTo>
                  <a:pt x="14381" y="12556"/>
                </a:lnTo>
                <a:lnTo>
                  <a:pt x="14162" y="12580"/>
                </a:lnTo>
                <a:lnTo>
                  <a:pt x="14040" y="12604"/>
                </a:lnTo>
                <a:lnTo>
                  <a:pt x="13991" y="12604"/>
                </a:lnTo>
                <a:lnTo>
                  <a:pt x="13845" y="12653"/>
                </a:lnTo>
                <a:lnTo>
                  <a:pt x="13675" y="12677"/>
                </a:lnTo>
                <a:lnTo>
                  <a:pt x="13553" y="12750"/>
                </a:lnTo>
                <a:lnTo>
                  <a:pt x="13456" y="12823"/>
                </a:lnTo>
                <a:lnTo>
                  <a:pt x="13407" y="12872"/>
                </a:lnTo>
                <a:lnTo>
                  <a:pt x="13334" y="12945"/>
                </a:lnTo>
                <a:lnTo>
                  <a:pt x="13310" y="13018"/>
                </a:lnTo>
                <a:lnTo>
                  <a:pt x="13286" y="13164"/>
                </a:lnTo>
                <a:lnTo>
                  <a:pt x="13286" y="13213"/>
                </a:lnTo>
                <a:lnTo>
                  <a:pt x="13237" y="13699"/>
                </a:lnTo>
                <a:lnTo>
                  <a:pt x="13237" y="13748"/>
                </a:lnTo>
                <a:lnTo>
                  <a:pt x="13237" y="13918"/>
                </a:lnTo>
                <a:lnTo>
                  <a:pt x="13237" y="14113"/>
                </a:lnTo>
                <a:lnTo>
                  <a:pt x="13286" y="14283"/>
                </a:lnTo>
                <a:lnTo>
                  <a:pt x="13310" y="14356"/>
                </a:lnTo>
                <a:lnTo>
                  <a:pt x="13383" y="14405"/>
                </a:lnTo>
                <a:lnTo>
                  <a:pt x="13407" y="14502"/>
                </a:lnTo>
                <a:lnTo>
                  <a:pt x="13480" y="14551"/>
                </a:lnTo>
                <a:lnTo>
                  <a:pt x="13724" y="14648"/>
                </a:lnTo>
                <a:lnTo>
                  <a:pt x="13991" y="14697"/>
                </a:lnTo>
                <a:lnTo>
                  <a:pt x="14259" y="14746"/>
                </a:lnTo>
                <a:lnTo>
                  <a:pt x="14527" y="14770"/>
                </a:lnTo>
                <a:lnTo>
                  <a:pt x="14673" y="14770"/>
                </a:lnTo>
                <a:lnTo>
                  <a:pt x="14697" y="14867"/>
                </a:lnTo>
                <a:lnTo>
                  <a:pt x="14721" y="14916"/>
                </a:lnTo>
                <a:lnTo>
                  <a:pt x="14819" y="15038"/>
                </a:lnTo>
                <a:lnTo>
                  <a:pt x="14916" y="15184"/>
                </a:lnTo>
                <a:lnTo>
                  <a:pt x="14746" y="15330"/>
                </a:lnTo>
                <a:lnTo>
                  <a:pt x="14624" y="15500"/>
                </a:lnTo>
                <a:lnTo>
                  <a:pt x="14575" y="15573"/>
                </a:lnTo>
                <a:lnTo>
                  <a:pt x="14381" y="15816"/>
                </a:lnTo>
                <a:lnTo>
                  <a:pt x="14332" y="15865"/>
                </a:lnTo>
                <a:lnTo>
                  <a:pt x="14235" y="15986"/>
                </a:lnTo>
                <a:lnTo>
                  <a:pt x="14210" y="16059"/>
                </a:lnTo>
                <a:lnTo>
                  <a:pt x="14186" y="16108"/>
                </a:lnTo>
                <a:lnTo>
                  <a:pt x="14210" y="16230"/>
                </a:lnTo>
                <a:lnTo>
                  <a:pt x="14210" y="16303"/>
                </a:lnTo>
                <a:lnTo>
                  <a:pt x="14235" y="16376"/>
                </a:lnTo>
                <a:lnTo>
                  <a:pt x="14283" y="16522"/>
                </a:lnTo>
                <a:lnTo>
                  <a:pt x="14381" y="16643"/>
                </a:lnTo>
                <a:lnTo>
                  <a:pt x="14478" y="16765"/>
                </a:lnTo>
                <a:lnTo>
                  <a:pt x="14527" y="16789"/>
                </a:lnTo>
                <a:lnTo>
                  <a:pt x="14794" y="17081"/>
                </a:lnTo>
                <a:lnTo>
                  <a:pt x="15111" y="17349"/>
                </a:lnTo>
                <a:lnTo>
                  <a:pt x="15183" y="17373"/>
                </a:lnTo>
                <a:lnTo>
                  <a:pt x="15232" y="17398"/>
                </a:lnTo>
                <a:lnTo>
                  <a:pt x="15305" y="17373"/>
                </a:lnTo>
                <a:lnTo>
                  <a:pt x="15354" y="17373"/>
                </a:lnTo>
                <a:lnTo>
                  <a:pt x="15475" y="17349"/>
                </a:lnTo>
                <a:lnTo>
                  <a:pt x="15621" y="17300"/>
                </a:lnTo>
                <a:lnTo>
                  <a:pt x="15840" y="17154"/>
                </a:lnTo>
                <a:lnTo>
                  <a:pt x="15865" y="17130"/>
                </a:lnTo>
                <a:lnTo>
                  <a:pt x="16132" y="16911"/>
                </a:lnTo>
                <a:lnTo>
                  <a:pt x="16376" y="16668"/>
                </a:lnTo>
                <a:lnTo>
                  <a:pt x="16546" y="16741"/>
                </a:lnTo>
                <a:lnTo>
                  <a:pt x="16570" y="16765"/>
                </a:lnTo>
                <a:lnTo>
                  <a:pt x="16619" y="16789"/>
                </a:lnTo>
                <a:lnTo>
                  <a:pt x="16765" y="16862"/>
                </a:lnTo>
                <a:lnTo>
                  <a:pt x="16935" y="16887"/>
                </a:lnTo>
                <a:lnTo>
                  <a:pt x="16935" y="16960"/>
                </a:lnTo>
                <a:lnTo>
                  <a:pt x="16960" y="17033"/>
                </a:lnTo>
                <a:lnTo>
                  <a:pt x="17008" y="17276"/>
                </a:lnTo>
                <a:lnTo>
                  <a:pt x="17033" y="17495"/>
                </a:lnTo>
                <a:lnTo>
                  <a:pt x="17033" y="17617"/>
                </a:lnTo>
                <a:lnTo>
                  <a:pt x="17033" y="17738"/>
                </a:lnTo>
                <a:lnTo>
                  <a:pt x="17033" y="17860"/>
                </a:lnTo>
                <a:lnTo>
                  <a:pt x="17081" y="17982"/>
                </a:lnTo>
                <a:lnTo>
                  <a:pt x="17179" y="18079"/>
                </a:lnTo>
                <a:lnTo>
                  <a:pt x="17203" y="18103"/>
                </a:lnTo>
                <a:lnTo>
                  <a:pt x="17276" y="18152"/>
                </a:lnTo>
                <a:lnTo>
                  <a:pt x="17398" y="18201"/>
                </a:lnTo>
                <a:lnTo>
                  <a:pt x="17592" y="18225"/>
                </a:lnTo>
                <a:lnTo>
                  <a:pt x="17714" y="18201"/>
                </a:lnTo>
                <a:lnTo>
                  <a:pt x="18152" y="18201"/>
                </a:lnTo>
                <a:lnTo>
                  <a:pt x="18541" y="18176"/>
                </a:lnTo>
                <a:lnTo>
                  <a:pt x="18614" y="18176"/>
                </a:lnTo>
                <a:lnTo>
                  <a:pt x="18687" y="18128"/>
                </a:lnTo>
                <a:lnTo>
                  <a:pt x="18736" y="18055"/>
                </a:lnTo>
                <a:lnTo>
                  <a:pt x="18760" y="17982"/>
                </a:lnTo>
                <a:lnTo>
                  <a:pt x="18833" y="17860"/>
                </a:lnTo>
                <a:lnTo>
                  <a:pt x="18882" y="17738"/>
                </a:lnTo>
                <a:lnTo>
                  <a:pt x="18931" y="17471"/>
                </a:lnTo>
                <a:lnTo>
                  <a:pt x="18931" y="17349"/>
                </a:lnTo>
                <a:lnTo>
                  <a:pt x="18931" y="17325"/>
                </a:lnTo>
                <a:lnTo>
                  <a:pt x="18979" y="17081"/>
                </a:lnTo>
                <a:lnTo>
                  <a:pt x="19004" y="16838"/>
                </a:lnTo>
                <a:lnTo>
                  <a:pt x="19125" y="16814"/>
                </a:lnTo>
                <a:lnTo>
                  <a:pt x="19223" y="16789"/>
                </a:lnTo>
                <a:lnTo>
                  <a:pt x="19369" y="16741"/>
                </a:lnTo>
                <a:lnTo>
                  <a:pt x="19466" y="16692"/>
                </a:lnTo>
                <a:lnTo>
                  <a:pt x="19661" y="16838"/>
                </a:lnTo>
                <a:lnTo>
                  <a:pt x="19758" y="16911"/>
                </a:lnTo>
                <a:lnTo>
                  <a:pt x="20074" y="17130"/>
                </a:lnTo>
                <a:lnTo>
                  <a:pt x="20391" y="17349"/>
                </a:lnTo>
                <a:lnTo>
                  <a:pt x="20464" y="17398"/>
                </a:lnTo>
                <a:lnTo>
                  <a:pt x="20512" y="17398"/>
                </a:lnTo>
                <a:lnTo>
                  <a:pt x="20585" y="17373"/>
                </a:lnTo>
                <a:lnTo>
                  <a:pt x="20658" y="17349"/>
                </a:lnTo>
                <a:lnTo>
                  <a:pt x="20707" y="17276"/>
                </a:lnTo>
                <a:lnTo>
                  <a:pt x="20756" y="17203"/>
                </a:lnTo>
                <a:lnTo>
                  <a:pt x="20999" y="16984"/>
                </a:lnTo>
                <a:lnTo>
                  <a:pt x="21145" y="16814"/>
                </a:lnTo>
                <a:lnTo>
                  <a:pt x="21413" y="16570"/>
                </a:lnTo>
                <a:lnTo>
                  <a:pt x="21632" y="16278"/>
                </a:lnTo>
                <a:lnTo>
                  <a:pt x="21680" y="16230"/>
                </a:lnTo>
                <a:lnTo>
                  <a:pt x="21680" y="16157"/>
                </a:lnTo>
                <a:lnTo>
                  <a:pt x="21680" y="16084"/>
                </a:lnTo>
                <a:lnTo>
                  <a:pt x="21656" y="15986"/>
                </a:lnTo>
                <a:lnTo>
                  <a:pt x="21486" y="15670"/>
                </a:lnTo>
                <a:lnTo>
                  <a:pt x="21267" y="15403"/>
                </a:lnTo>
                <a:lnTo>
                  <a:pt x="21145" y="15232"/>
                </a:lnTo>
                <a:lnTo>
                  <a:pt x="20975" y="15086"/>
                </a:lnTo>
                <a:lnTo>
                  <a:pt x="21096" y="14867"/>
                </a:lnTo>
                <a:lnTo>
                  <a:pt x="21169" y="14648"/>
                </a:lnTo>
                <a:lnTo>
                  <a:pt x="21291" y="14673"/>
                </a:lnTo>
                <a:lnTo>
                  <a:pt x="21510" y="14648"/>
                </a:lnTo>
                <a:lnTo>
                  <a:pt x="21753" y="14648"/>
                </a:lnTo>
                <a:lnTo>
                  <a:pt x="21997" y="14624"/>
                </a:lnTo>
                <a:lnTo>
                  <a:pt x="22264" y="14600"/>
                </a:lnTo>
                <a:lnTo>
                  <a:pt x="22362" y="14551"/>
                </a:lnTo>
                <a:lnTo>
                  <a:pt x="22410" y="14478"/>
                </a:lnTo>
                <a:lnTo>
                  <a:pt x="22459" y="14429"/>
                </a:lnTo>
                <a:lnTo>
                  <a:pt x="22508" y="14381"/>
                </a:lnTo>
                <a:lnTo>
                  <a:pt x="22532" y="14332"/>
                </a:lnTo>
                <a:lnTo>
                  <a:pt x="22532" y="14259"/>
                </a:lnTo>
                <a:lnTo>
                  <a:pt x="22532" y="13845"/>
                </a:lnTo>
                <a:lnTo>
                  <a:pt x="22532" y="13456"/>
                </a:lnTo>
                <a:lnTo>
                  <a:pt x="22508" y="13067"/>
                </a:lnTo>
                <a:lnTo>
                  <a:pt x="22508" y="13018"/>
                </a:lnTo>
                <a:lnTo>
                  <a:pt x="22459" y="12945"/>
                </a:lnTo>
                <a:lnTo>
                  <a:pt x="22410" y="12921"/>
                </a:lnTo>
                <a:lnTo>
                  <a:pt x="22362" y="12896"/>
                </a:lnTo>
                <a:lnTo>
                  <a:pt x="22313" y="12823"/>
                </a:lnTo>
                <a:lnTo>
                  <a:pt x="22264" y="12750"/>
                </a:lnTo>
                <a:lnTo>
                  <a:pt x="22118" y="12677"/>
                </a:lnTo>
                <a:lnTo>
                  <a:pt x="21948" y="12629"/>
                </a:lnTo>
                <a:lnTo>
                  <a:pt x="21802" y="12604"/>
                </a:lnTo>
                <a:lnTo>
                  <a:pt x="21778" y="12604"/>
                </a:lnTo>
                <a:lnTo>
                  <a:pt x="21510" y="12556"/>
                </a:lnTo>
                <a:lnTo>
                  <a:pt x="21218" y="12556"/>
                </a:lnTo>
                <a:lnTo>
                  <a:pt x="21169" y="12337"/>
                </a:lnTo>
                <a:lnTo>
                  <a:pt x="21169" y="12288"/>
                </a:lnTo>
                <a:lnTo>
                  <a:pt x="21121" y="12093"/>
                </a:lnTo>
                <a:lnTo>
                  <a:pt x="21048" y="11923"/>
                </a:lnTo>
                <a:lnTo>
                  <a:pt x="21121" y="11826"/>
                </a:lnTo>
                <a:lnTo>
                  <a:pt x="21145" y="11777"/>
                </a:lnTo>
                <a:lnTo>
                  <a:pt x="21242" y="11655"/>
                </a:lnTo>
                <a:lnTo>
                  <a:pt x="21413" y="11412"/>
                </a:lnTo>
                <a:lnTo>
                  <a:pt x="21607" y="11169"/>
                </a:lnTo>
                <a:lnTo>
                  <a:pt x="21656" y="11120"/>
                </a:lnTo>
                <a:lnTo>
                  <a:pt x="21680" y="11071"/>
                </a:lnTo>
                <a:lnTo>
                  <a:pt x="21680" y="10998"/>
                </a:lnTo>
                <a:lnTo>
                  <a:pt x="21680" y="10950"/>
                </a:lnTo>
                <a:lnTo>
                  <a:pt x="21656" y="10925"/>
                </a:lnTo>
                <a:lnTo>
                  <a:pt x="21680" y="10901"/>
                </a:lnTo>
                <a:lnTo>
                  <a:pt x="21656" y="10804"/>
                </a:lnTo>
                <a:lnTo>
                  <a:pt x="21632" y="10731"/>
                </a:lnTo>
                <a:lnTo>
                  <a:pt x="21510" y="10609"/>
                </a:lnTo>
                <a:lnTo>
                  <a:pt x="21486" y="10560"/>
                </a:lnTo>
                <a:lnTo>
                  <a:pt x="21315" y="10390"/>
                </a:lnTo>
                <a:lnTo>
                  <a:pt x="21145" y="10244"/>
                </a:lnTo>
                <a:lnTo>
                  <a:pt x="21145" y="10220"/>
                </a:lnTo>
                <a:lnTo>
                  <a:pt x="21023" y="10122"/>
                </a:lnTo>
                <a:lnTo>
                  <a:pt x="20877" y="10001"/>
                </a:lnTo>
                <a:lnTo>
                  <a:pt x="20731" y="9928"/>
                </a:lnTo>
                <a:lnTo>
                  <a:pt x="20634" y="9903"/>
                </a:lnTo>
                <a:lnTo>
                  <a:pt x="20561" y="9879"/>
                </a:lnTo>
                <a:lnTo>
                  <a:pt x="20488" y="9903"/>
                </a:lnTo>
                <a:lnTo>
                  <a:pt x="20464" y="9903"/>
                </a:lnTo>
                <a:lnTo>
                  <a:pt x="20391" y="9928"/>
                </a:lnTo>
                <a:lnTo>
                  <a:pt x="20220" y="10001"/>
                </a:lnTo>
                <a:lnTo>
                  <a:pt x="20074" y="10098"/>
                </a:lnTo>
                <a:lnTo>
                  <a:pt x="19807" y="10293"/>
                </a:lnTo>
                <a:lnTo>
                  <a:pt x="19709" y="10341"/>
                </a:lnTo>
                <a:lnTo>
                  <a:pt x="19515" y="10487"/>
                </a:lnTo>
                <a:lnTo>
                  <a:pt x="19296" y="10390"/>
                </a:lnTo>
                <a:lnTo>
                  <a:pt x="19052" y="10341"/>
                </a:lnTo>
                <a:lnTo>
                  <a:pt x="19004" y="10098"/>
                </a:lnTo>
                <a:lnTo>
                  <a:pt x="19028" y="10025"/>
                </a:lnTo>
                <a:lnTo>
                  <a:pt x="19004" y="9976"/>
                </a:lnTo>
                <a:lnTo>
                  <a:pt x="18979" y="9903"/>
                </a:lnTo>
                <a:lnTo>
                  <a:pt x="18955" y="9782"/>
                </a:lnTo>
                <a:lnTo>
                  <a:pt x="18931" y="9563"/>
                </a:lnTo>
                <a:lnTo>
                  <a:pt x="18882" y="9319"/>
                </a:lnTo>
                <a:lnTo>
                  <a:pt x="18906" y="9246"/>
                </a:lnTo>
                <a:lnTo>
                  <a:pt x="18906" y="9149"/>
                </a:lnTo>
                <a:lnTo>
                  <a:pt x="18882" y="9100"/>
                </a:lnTo>
                <a:lnTo>
                  <a:pt x="18833" y="9052"/>
                </a:lnTo>
                <a:lnTo>
                  <a:pt x="18785" y="9027"/>
                </a:lnTo>
                <a:lnTo>
                  <a:pt x="18712" y="9003"/>
                </a:lnTo>
                <a:lnTo>
                  <a:pt x="18444" y="8979"/>
                </a:lnTo>
                <a:lnTo>
                  <a:pt x="17957" y="8979"/>
                </a:lnTo>
                <a:lnTo>
                  <a:pt x="17836" y="8954"/>
                </a:ln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3" name="Google Shape;636;p50">
            <a:extLst>
              <a:ext uri="{FF2B5EF4-FFF2-40B4-BE49-F238E27FC236}">
                <a16:creationId xmlns:a16="http://schemas.microsoft.com/office/drawing/2014/main" id="{5CF8B72E-104B-44E6-B4B5-FA1C53C405DC}"/>
              </a:ext>
            </a:extLst>
          </p:cNvPr>
          <p:cNvSpPr/>
          <p:nvPr/>
        </p:nvSpPr>
        <p:spPr>
          <a:xfrm>
            <a:off x="3269487" y="3364112"/>
            <a:ext cx="687404" cy="617908"/>
          </a:xfrm>
          <a:custGeom>
            <a:avLst/>
            <a:gdLst/>
            <a:ahLst/>
            <a:cxnLst/>
            <a:rect l="l" t="t" r="r" b="b"/>
            <a:pathLst>
              <a:path w="18981" h="16766" extrusionOk="0">
                <a:moveTo>
                  <a:pt x="5451" y="5475"/>
                </a:moveTo>
                <a:lnTo>
                  <a:pt x="5257" y="5548"/>
                </a:lnTo>
                <a:lnTo>
                  <a:pt x="5159" y="5597"/>
                </a:lnTo>
                <a:lnTo>
                  <a:pt x="5062" y="5670"/>
                </a:lnTo>
                <a:lnTo>
                  <a:pt x="5013" y="5743"/>
                </a:lnTo>
                <a:lnTo>
                  <a:pt x="4965" y="5816"/>
                </a:lnTo>
                <a:lnTo>
                  <a:pt x="4940" y="5889"/>
                </a:lnTo>
                <a:lnTo>
                  <a:pt x="4965" y="5962"/>
                </a:lnTo>
                <a:lnTo>
                  <a:pt x="5013" y="6011"/>
                </a:lnTo>
                <a:lnTo>
                  <a:pt x="5086" y="6059"/>
                </a:lnTo>
                <a:lnTo>
                  <a:pt x="5208" y="6059"/>
                </a:lnTo>
                <a:lnTo>
                  <a:pt x="5354" y="6035"/>
                </a:lnTo>
                <a:lnTo>
                  <a:pt x="5476" y="6011"/>
                </a:lnTo>
                <a:lnTo>
                  <a:pt x="5695" y="6011"/>
                </a:lnTo>
                <a:lnTo>
                  <a:pt x="5792" y="5986"/>
                </a:lnTo>
                <a:lnTo>
                  <a:pt x="5865" y="5913"/>
                </a:lnTo>
                <a:lnTo>
                  <a:pt x="5914" y="5816"/>
                </a:lnTo>
                <a:lnTo>
                  <a:pt x="5938" y="5743"/>
                </a:lnTo>
                <a:lnTo>
                  <a:pt x="5938" y="5694"/>
                </a:lnTo>
                <a:lnTo>
                  <a:pt x="5889" y="5573"/>
                </a:lnTo>
                <a:lnTo>
                  <a:pt x="5792" y="5500"/>
                </a:lnTo>
                <a:lnTo>
                  <a:pt x="5670" y="5475"/>
                </a:lnTo>
                <a:close/>
                <a:moveTo>
                  <a:pt x="4575" y="5986"/>
                </a:moveTo>
                <a:lnTo>
                  <a:pt x="4454" y="6011"/>
                </a:lnTo>
                <a:lnTo>
                  <a:pt x="4356" y="6035"/>
                </a:lnTo>
                <a:lnTo>
                  <a:pt x="4259" y="6084"/>
                </a:lnTo>
                <a:lnTo>
                  <a:pt x="4113" y="6205"/>
                </a:lnTo>
                <a:lnTo>
                  <a:pt x="4040" y="6254"/>
                </a:lnTo>
                <a:lnTo>
                  <a:pt x="3991" y="6351"/>
                </a:lnTo>
                <a:lnTo>
                  <a:pt x="3967" y="6424"/>
                </a:lnTo>
                <a:lnTo>
                  <a:pt x="3991" y="6522"/>
                </a:lnTo>
                <a:lnTo>
                  <a:pt x="4064" y="6570"/>
                </a:lnTo>
                <a:lnTo>
                  <a:pt x="4162" y="6619"/>
                </a:lnTo>
                <a:lnTo>
                  <a:pt x="4283" y="6595"/>
                </a:lnTo>
                <a:lnTo>
                  <a:pt x="4429" y="6546"/>
                </a:lnTo>
                <a:lnTo>
                  <a:pt x="4527" y="6522"/>
                </a:lnTo>
                <a:lnTo>
                  <a:pt x="4551" y="6497"/>
                </a:lnTo>
                <a:lnTo>
                  <a:pt x="4648" y="6473"/>
                </a:lnTo>
                <a:lnTo>
                  <a:pt x="4721" y="6424"/>
                </a:lnTo>
                <a:lnTo>
                  <a:pt x="4794" y="6327"/>
                </a:lnTo>
                <a:lnTo>
                  <a:pt x="4794" y="6205"/>
                </a:lnTo>
                <a:lnTo>
                  <a:pt x="4770" y="6108"/>
                </a:lnTo>
                <a:lnTo>
                  <a:pt x="4673" y="6035"/>
                </a:lnTo>
                <a:lnTo>
                  <a:pt x="4575" y="5986"/>
                </a:lnTo>
                <a:close/>
                <a:moveTo>
                  <a:pt x="7593" y="5962"/>
                </a:moveTo>
                <a:lnTo>
                  <a:pt x="7495" y="6011"/>
                </a:lnTo>
                <a:lnTo>
                  <a:pt x="7447" y="6059"/>
                </a:lnTo>
                <a:lnTo>
                  <a:pt x="7398" y="6132"/>
                </a:lnTo>
                <a:lnTo>
                  <a:pt x="7398" y="6181"/>
                </a:lnTo>
                <a:lnTo>
                  <a:pt x="7422" y="6254"/>
                </a:lnTo>
                <a:lnTo>
                  <a:pt x="7520" y="6351"/>
                </a:lnTo>
                <a:lnTo>
                  <a:pt x="7593" y="6424"/>
                </a:lnTo>
                <a:lnTo>
                  <a:pt x="7641" y="6449"/>
                </a:lnTo>
                <a:lnTo>
                  <a:pt x="7666" y="6473"/>
                </a:lnTo>
                <a:lnTo>
                  <a:pt x="7690" y="6497"/>
                </a:lnTo>
                <a:lnTo>
                  <a:pt x="7714" y="6546"/>
                </a:lnTo>
                <a:lnTo>
                  <a:pt x="7763" y="6619"/>
                </a:lnTo>
                <a:lnTo>
                  <a:pt x="7787" y="6668"/>
                </a:lnTo>
                <a:lnTo>
                  <a:pt x="7812" y="6692"/>
                </a:lnTo>
                <a:lnTo>
                  <a:pt x="7909" y="6741"/>
                </a:lnTo>
                <a:lnTo>
                  <a:pt x="8031" y="6741"/>
                </a:lnTo>
                <a:lnTo>
                  <a:pt x="8128" y="6716"/>
                </a:lnTo>
                <a:lnTo>
                  <a:pt x="8201" y="6643"/>
                </a:lnTo>
                <a:lnTo>
                  <a:pt x="8250" y="6546"/>
                </a:lnTo>
                <a:lnTo>
                  <a:pt x="8250" y="6449"/>
                </a:lnTo>
                <a:lnTo>
                  <a:pt x="8225" y="6351"/>
                </a:lnTo>
                <a:lnTo>
                  <a:pt x="8177" y="6254"/>
                </a:lnTo>
                <a:lnTo>
                  <a:pt x="8104" y="6181"/>
                </a:lnTo>
                <a:lnTo>
                  <a:pt x="8006" y="6108"/>
                </a:lnTo>
                <a:lnTo>
                  <a:pt x="7909" y="6035"/>
                </a:lnTo>
                <a:lnTo>
                  <a:pt x="7812" y="5986"/>
                </a:lnTo>
                <a:lnTo>
                  <a:pt x="7690" y="5962"/>
                </a:lnTo>
                <a:close/>
                <a:moveTo>
                  <a:pt x="3578" y="6741"/>
                </a:moveTo>
                <a:lnTo>
                  <a:pt x="3456" y="6765"/>
                </a:lnTo>
                <a:lnTo>
                  <a:pt x="3359" y="6814"/>
                </a:lnTo>
                <a:lnTo>
                  <a:pt x="3286" y="6887"/>
                </a:lnTo>
                <a:lnTo>
                  <a:pt x="3189" y="6960"/>
                </a:lnTo>
                <a:lnTo>
                  <a:pt x="3140" y="7081"/>
                </a:lnTo>
                <a:lnTo>
                  <a:pt x="3091" y="7179"/>
                </a:lnTo>
                <a:lnTo>
                  <a:pt x="3067" y="7300"/>
                </a:lnTo>
                <a:lnTo>
                  <a:pt x="3067" y="7398"/>
                </a:lnTo>
                <a:lnTo>
                  <a:pt x="3091" y="7446"/>
                </a:lnTo>
                <a:lnTo>
                  <a:pt x="3116" y="7471"/>
                </a:lnTo>
                <a:lnTo>
                  <a:pt x="3189" y="7519"/>
                </a:lnTo>
                <a:lnTo>
                  <a:pt x="3286" y="7544"/>
                </a:lnTo>
                <a:lnTo>
                  <a:pt x="3359" y="7519"/>
                </a:lnTo>
                <a:lnTo>
                  <a:pt x="3481" y="7446"/>
                </a:lnTo>
                <a:lnTo>
                  <a:pt x="3554" y="7325"/>
                </a:lnTo>
                <a:lnTo>
                  <a:pt x="3627" y="7276"/>
                </a:lnTo>
                <a:lnTo>
                  <a:pt x="3651" y="7252"/>
                </a:lnTo>
                <a:lnTo>
                  <a:pt x="3700" y="7227"/>
                </a:lnTo>
                <a:lnTo>
                  <a:pt x="3773" y="7179"/>
                </a:lnTo>
                <a:lnTo>
                  <a:pt x="3821" y="7106"/>
                </a:lnTo>
                <a:lnTo>
                  <a:pt x="3821" y="7033"/>
                </a:lnTo>
                <a:lnTo>
                  <a:pt x="3821" y="6935"/>
                </a:lnTo>
                <a:lnTo>
                  <a:pt x="3797" y="6862"/>
                </a:lnTo>
                <a:lnTo>
                  <a:pt x="3724" y="6789"/>
                </a:lnTo>
                <a:lnTo>
                  <a:pt x="3651" y="6765"/>
                </a:lnTo>
                <a:lnTo>
                  <a:pt x="3578" y="6741"/>
                </a:lnTo>
                <a:close/>
                <a:moveTo>
                  <a:pt x="16863" y="4526"/>
                </a:moveTo>
                <a:lnTo>
                  <a:pt x="16766" y="4575"/>
                </a:lnTo>
                <a:lnTo>
                  <a:pt x="16693" y="4624"/>
                </a:lnTo>
                <a:lnTo>
                  <a:pt x="16620" y="4697"/>
                </a:lnTo>
                <a:lnTo>
                  <a:pt x="16498" y="4843"/>
                </a:lnTo>
                <a:lnTo>
                  <a:pt x="16401" y="5037"/>
                </a:lnTo>
                <a:lnTo>
                  <a:pt x="16158" y="5500"/>
                </a:lnTo>
                <a:lnTo>
                  <a:pt x="15914" y="5962"/>
                </a:lnTo>
                <a:lnTo>
                  <a:pt x="15647" y="5816"/>
                </a:lnTo>
                <a:lnTo>
                  <a:pt x="15501" y="5719"/>
                </a:lnTo>
                <a:lnTo>
                  <a:pt x="15355" y="5670"/>
                </a:lnTo>
                <a:lnTo>
                  <a:pt x="15233" y="5646"/>
                </a:lnTo>
                <a:lnTo>
                  <a:pt x="15087" y="5597"/>
                </a:lnTo>
                <a:lnTo>
                  <a:pt x="15038" y="5573"/>
                </a:lnTo>
                <a:lnTo>
                  <a:pt x="15014" y="5573"/>
                </a:lnTo>
                <a:lnTo>
                  <a:pt x="14917" y="5621"/>
                </a:lnTo>
                <a:lnTo>
                  <a:pt x="14892" y="5646"/>
                </a:lnTo>
                <a:lnTo>
                  <a:pt x="14844" y="5694"/>
                </a:lnTo>
                <a:lnTo>
                  <a:pt x="14844" y="5767"/>
                </a:lnTo>
                <a:lnTo>
                  <a:pt x="14868" y="5840"/>
                </a:lnTo>
                <a:lnTo>
                  <a:pt x="14892" y="5913"/>
                </a:lnTo>
                <a:lnTo>
                  <a:pt x="15087" y="6059"/>
                </a:lnTo>
                <a:lnTo>
                  <a:pt x="15282" y="6181"/>
                </a:lnTo>
                <a:lnTo>
                  <a:pt x="15671" y="6424"/>
                </a:lnTo>
                <a:lnTo>
                  <a:pt x="15355" y="6984"/>
                </a:lnTo>
                <a:lnTo>
                  <a:pt x="15160" y="7252"/>
                </a:lnTo>
                <a:lnTo>
                  <a:pt x="14965" y="7519"/>
                </a:lnTo>
                <a:lnTo>
                  <a:pt x="14941" y="7592"/>
                </a:lnTo>
                <a:lnTo>
                  <a:pt x="14941" y="7641"/>
                </a:lnTo>
                <a:lnTo>
                  <a:pt x="14941" y="7714"/>
                </a:lnTo>
                <a:lnTo>
                  <a:pt x="14965" y="7763"/>
                </a:lnTo>
                <a:lnTo>
                  <a:pt x="15014" y="7836"/>
                </a:lnTo>
                <a:lnTo>
                  <a:pt x="15063" y="7860"/>
                </a:lnTo>
                <a:lnTo>
                  <a:pt x="15111" y="7884"/>
                </a:lnTo>
                <a:lnTo>
                  <a:pt x="15184" y="7909"/>
                </a:lnTo>
                <a:lnTo>
                  <a:pt x="15257" y="7884"/>
                </a:lnTo>
                <a:lnTo>
                  <a:pt x="15355" y="7860"/>
                </a:lnTo>
                <a:lnTo>
                  <a:pt x="15501" y="7763"/>
                </a:lnTo>
                <a:lnTo>
                  <a:pt x="15622" y="7641"/>
                </a:lnTo>
                <a:lnTo>
                  <a:pt x="15744" y="7471"/>
                </a:lnTo>
                <a:lnTo>
                  <a:pt x="15866" y="7276"/>
                </a:lnTo>
                <a:lnTo>
                  <a:pt x="15963" y="7081"/>
                </a:lnTo>
                <a:lnTo>
                  <a:pt x="16133" y="6716"/>
                </a:lnTo>
                <a:lnTo>
                  <a:pt x="16328" y="6862"/>
                </a:lnTo>
                <a:lnTo>
                  <a:pt x="16523" y="7008"/>
                </a:lnTo>
                <a:lnTo>
                  <a:pt x="16742" y="7106"/>
                </a:lnTo>
                <a:lnTo>
                  <a:pt x="16839" y="7130"/>
                </a:lnTo>
                <a:lnTo>
                  <a:pt x="16961" y="7154"/>
                </a:lnTo>
                <a:lnTo>
                  <a:pt x="17034" y="7130"/>
                </a:lnTo>
                <a:lnTo>
                  <a:pt x="17082" y="7106"/>
                </a:lnTo>
                <a:lnTo>
                  <a:pt x="17131" y="7057"/>
                </a:lnTo>
                <a:lnTo>
                  <a:pt x="17155" y="7008"/>
                </a:lnTo>
                <a:lnTo>
                  <a:pt x="17180" y="6960"/>
                </a:lnTo>
                <a:lnTo>
                  <a:pt x="17180" y="6887"/>
                </a:lnTo>
                <a:lnTo>
                  <a:pt x="17155" y="6814"/>
                </a:lnTo>
                <a:lnTo>
                  <a:pt x="17131" y="6765"/>
                </a:lnTo>
                <a:lnTo>
                  <a:pt x="16961" y="6619"/>
                </a:lnTo>
                <a:lnTo>
                  <a:pt x="16766" y="6497"/>
                </a:lnTo>
                <a:lnTo>
                  <a:pt x="16377" y="6254"/>
                </a:lnTo>
                <a:lnTo>
                  <a:pt x="16644" y="5670"/>
                </a:lnTo>
                <a:lnTo>
                  <a:pt x="16766" y="5427"/>
                </a:lnTo>
                <a:lnTo>
                  <a:pt x="16912" y="5183"/>
                </a:lnTo>
                <a:lnTo>
                  <a:pt x="17034" y="4916"/>
                </a:lnTo>
                <a:lnTo>
                  <a:pt x="17082" y="4770"/>
                </a:lnTo>
                <a:lnTo>
                  <a:pt x="17082" y="4648"/>
                </a:lnTo>
                <a:lnTo>
                  <a:pt x="17082" y="4599"/>
                </a:lnTo>
                <a:lnTo>
                  <a:pt x="17058" y="4551"/>
                </a:lnTo>
                <a:lnTo>
                  <a:pt x="17009" y="4526"/>
                </a:lnTo>
                <a:close/>
                <a:moveTo>
                  <a:pt x="8420" y="6838"/>
                </a:moveTo>
                <a:lnTo>
                  <a:pt x="8371" y="6862"/>
                </a:lnTo>
                <a:lnTo>
                  <a:pt x="8298" y="6911"/>
                </a:lnTo>
                <a:lnTo>
                  <a:pt x="8274" y="6984"/>
                </a:lnTo>
                <a:lnTo>
                  <a:pt x="8250" y="7081"/>
                </a:lnTo>
                <a:lnTo>
                  <a:pt x="8274" y="7179"/>
                </a:lnTo>
                <a:lnTo>
                  <a:pt x="8298" y="7276"/>
                </a:lnTo>
                <a:lnTo>
                  <a:pt x="8347" y="7373"/>
                </a:lnTo>
                <a:lnTo>
                  <a:pt x="8420" y="7519"/>
                </a:lnTo>
                <a:lnTo>
                  <a:pt x="8444" y="7665"/>
                </a:lnTo>
                <a:lnTo>
                  <a:pt x="8444" y="7763"/>
                </a:lnTo>
                <a:lnTo>
                  <a:pt x="8493" y="7836"/>
                </a:lnTo>
                <a:lnTo>
                  <a:pt x="8566" y="7909"/>
                </a:lnTo>
                <a:lnTo>
                  <a:pt x="8663" y="7933"/>
                </a:lnTo>
                <a:lnTo>
                  <a:pt x="8761" y="7957"/>
                </a:lnTo>
                <a:lnTo>
                  <a:pt x="8882" y="7909"/>
                </a:lnTo>
                <a:lnTo>
                  <a:pt x="8980" y="7836"/>
                </a:lnTo>
                <a:lnTo>
                  <a:pt x="9004" y="7787"/>
                </a:lnTo>
                <a:lnTo>
                  <a:pt x="9028" y="7738"/>
                </a:lnTo>
                <a:lnTo>
                  <a:pt x="9028" y="7592"/>
                </a:lnTo>
                <a:lnTo>
                  <a:pt x="9004" y="7446"/>
                </a:lnTo>
                <a:lnTo>
                  <a:pt x="8955" y="7325"/>
                </a:lnTo>
                <a:lnTo>
                  <a:pt x="8882" y="7179"/>
                </a:lnTo>
                <a:lnTo>
                  <a:pt x="8809" y="7057"/>
                </a:lnTo>
                <a:lnTo>
                  <a:pt x="8712" y="6960"/>
                </a:lnTo>
                <a:lnTo>
                  <a:pt x="8663" y="6911"/>
                </a:lnTo>
                <a:lnTo>
                  <a:pt x="8615" y="6862"/>
                </a:lnTo>
                <a:lnTo>
                  <a:pt x="8542" y="6838"/>
                </a:lnTo>
                <a:close/>
                <a:moveTo>
                  <a:pt x="16255" y="7495"/>
                </a:moveTo>
                <a:lnTo>
                  <a:pt x="16206" y="7544"/>
                </a:lnTo>
                <a:lnTo>
                  <a:pt x="16158" y="7592"/>
                </a:lnTo>
                <a:lnTo>
                  <a:pt x="16158" y="7714"/>
                </a:lnTo>
                <a:lnTo>
                  <a:pt x="16158" y="7836"/>
                </a:lnTo>
                <a:lnTo>
                  <a:pt x="16206" y="7982"/>
                </a:lnTo>
                <a:lnTo>
                  <a:pt x="16231" y="8030"/>
                </a:lnTo>
                <a:lnTo>
                  <a:pt x="16279" y="8079"/>
                </a:lnTo>
                <a:lnTo>
                  <a:pt x="16304" y="8103"/>
                </a:lnTo>
                <a:lnTo>
                  <a:pt x="16377" y="8128"/>
                </a:lnTo>
                <a:lnTo>
                  <a:pt x="16474" y="8128"/>
                </a:lnTo>
                <a:lnTo>
                  <a:pt x="16523" y="8103"/>
                </a:lnTo>
                <a:lnTo>
                  <a:pt x="16547" y="8055"/>
                </a:lnTo>
                <a:lnTo>
                  <a:pt x="16571" y="8006"/>
                </a:lnTo>
                <a:lnTo>
                  <a:pt x="16571" y="7957"/>
                </a:lnTo>
                <a:lnTo>
                  <a:pt x="16547" y="7836"/>
                </a:lnTo>
                <a:lnTo>
                  <a:pt x="16523" y="7738"/>
                </a:lnTo>
                <a:lnTo>
                  <a:pt x="16474" y="7641"/>
                </a:lnTo>
                <a:lnTo>
                  <a:pt x="16401" y="7544"/>
                </a:lnTo>
                <a:lnTo>
                  <a:pt x="16328" y="7495"/>
                </a:lnTo>
                <a:close/>
                <a:moveTo>
                  <a:pt x="2897" y="7836"/>
                </a:moveTo>
                <a:lnTo>
                  <a:pt x="2799" y="7860"/>
                </a:lnTo>
                <a:lnTo>
                  <a:pt x="2702" y="7909"/>
                </a:lnTo>
                <a:lnTo>
                  <a:pt x="2629" y="7982"/>
                </a:lnTo>
                <a:lnTo>
                  <a:pt x="2556" y="8079"/>
                </a:lnTo>
                <a:lnTo>
                  <a:pt x="2507" y="8201"/>
                </a:lnTo>
                <a:lnTo>
                  <a:pt x="2507" y="8347"/>
                </a:lnTo>
                <a:lnTo>
                  <a:pt x="2507" y="8468"/>
                </a:lnTo>
                <a:lnTo>
                  <a:pt x="2556" y="8517"/>
                </a:lnTo>
                <a:lnTo>
                  <a:pt x="2580" y="8566"/>
                </a:lnTo>
                <a:lnTo>
                  <a:pt x="2678" y="8614"/>
                </a:lnTo>
                <a:lnTo>
                  <a:pt x="2799" y="8614"/>
                </a:lnTo>
                <a:lnTo>
                  <a:pt x="2848" y="8590"/>
                </a:lnTo>
                <a:lnTo>
                  <a:pt x="2897" y="8566"/>
                </a:lnTo>
                <a:lnTo>
                  <a:pt x="2970" y="8493"/>
                </a:lnTo>
                <a:lnTo>
                  <a:pt x="3018" y="8420"/>
                </a:lnTo>
                <a:lnTo>
                  <a:pt x="3116" y="8274"/>
                </a:lnTo>
                <a:lnTo>
                  <a:pt x="3140" y="8152"/>
                </a:lnTo>
                <a:lnTo>
                  <a:pt x="3140" y="8055"/>
                </a:lnTo>
                <a:lnTo>
                  <a:pt x="3091" y="7957"/>
                </a:lnTo>
                <a:lnTo>
                  <a:pt x="3018" y="7884"/>
                </a:lnTo>
                <a:lnTo>
                  <a:pt x="2897" y="7836"/>
                </a:lnTo>
                <a:close/>
                <a:moveTo>
                  <a:pt x="8955" y="8152"/>
                </a:moveTo>
                <a:lnTo>
                  <a:pt x="8882" y="8201"/>
                </a:lnTo>
                <a:lnTo>
                  <a:pt x="8858" y="8274"/>
                </a:lnTo>
                <a:lnTo>
                  <a:pt x="8858" y="8371"/>
                </a:lnTo>
                <a:lnTo>
                  <a:pt x="8858" y="8468"/>
                </a:lnTo>
                <a:lnTo>
                  <a:pt x="8907" y="8639"/>
                </a:lnTo>
                <a:lnTo>
                  <a:pt x="8955" y="8760"/>
                </a:lnTo>
                <a:lnTo>
                  <a:pt x="8980" y="8858"/>
                </a:lnTo>
                <a:lnTo>
                  <a:pt x="9053" y="8955"/>
                </a:lnTo>
                <a:lnTo>
                  <a:pt x="9101" y="9004"/>
                </a:lnTo>
                <a:lnTo>
                  <a:pt x="9150" y="9028"/>
                </a:lnTo>
                <a:lnTo>
                  <a:pt x="9296" y="9028"/>
                </a:lnTo>
                <a:lnTo>
                  <a:pt x="9369" y="8979"/>
                </a:lnTo>
                <a:lnTo>
                  <a:pt x="9393" y="8931"/>
                </a:lnTo>
                <a:lnTo>
                  <a:pt x="9418" y="8858"/>
                </a:lnTo>
                <a:lnTo>
                  <a:pt x="9418" y="8785"/>
                </a:lnTo>
                <a:lnTo>
                  <a:pt x="9393" y="8639"/>
                </a:lnTo>
                <a:lnTo>
                  <a:pt x="9369" y="8614"/>
                </a:lnTo>
                <a:lnTo>
                  <a:pt x="9345" y="8517"/>
                </a:lnTo>
                <a:lnTo>
                  <a:pt x="9247" y="8322"/>
                </a:lnTo>
                <a:lnTo>
                  <a:pt x="9199" y="8225"/>
                </a:lnTo>
                <a:lnTo>
                  <a:pt x="9101" y="8176"/>
                </a:lnTo>
                <a:lnTo>
                  <a:pt x="9028" y="8152"/>
                </a:lnTo>
                <a:close/>
                <a:moveTo>
                  <a:pt x="16352" y="8541"/>
                </a:moveTo>
                <a:lnTo>
                  <a:pt x="16279" y="8566"/>
                </a:lnTo>
                <a:lnTo>
                  <a:pt x="16231" y="8614"/>
                </a:lnTo>
                <a:lnTo>
                  <a:pt x="16206" y="8663"/>
                </a:lnTo>
                <a:lnTo>
                  <a:pt x="16182" y="8736"/>
                </a:lnTo>
                <a:lnTo>
                  <a:pt x="16182" y="8858"/>
                </a:lnTo>
                <a:lnTo>
                  <a:pt x="16206" y="8979"/>
                </a:lnTo>
                <a:lnTo>
                  <a:pt x="16231" y="9174"/>
                </a:lnTo>
                <a:lnTo>
                  <a:pt x="16255" y="9296"/>
                </a:lnTo>
                <a:lnTo>
                  <a:pt x="16304" y="9369"/>
                </a:lnTo>
                <a:lnTo>
                  <a:pt x="16401" y="9417"/>
                </a:lnTo>
                <a:lnTo>
                  <a:pt x="16498" y="9417"/>
                </a:lnTo>
                <a:lnTo>
                  <a:pt x="16596" y="9393"/>
                </a:lnTo>
                <a:lnTo>
                  <a:pt x="16669" y="9320"/>
                </a:lnTo>
                <a:lnTo>
                  <a:pt x="16693" y="9223"/>
                </a:lnTo>
                <a:lnTo>
                  <a:pt x="16693" y="9101"/>
                </a:lnTo>
                <a:lnTo>
                  <a:pt x="16644" y="8882"/>
                </a:lnTo>
                <a:lnTo>
                  <a:pt x="16596" y="8760"/>
                </a:lnTo>
                <a:lnTo>
                  <a:pt x="16547" y="8639"/>
                </a:lnTo>
                <a:lnTo>
                  <a:pt x="16523" y="8590"/>
                </a:lnTo>
                <a:lnTo>
                  <a:pt x="16474" y="8541"/>
                </a:lnTo>
                <a:close/>
                <a:moveTo>
                  <a:pt x="2434" y="9077"/>
                </a:moveTo>
                <a:lnTo>
                  <a:pt x="2337" y="9101"/>
                </a:lnTo>
                <a:lnTo>
                  <a:pt x="2264" y="9125"/>
                </a:lnTo>
                <a:lnTo>
                  <a:pt x="2191" y="9198"/>
                </a:lnTo>
                <a:lnTo>
                  <a:pt x="2142" y="9271"/>
                </a:lnTo>
                <a:lnTo>
                  <a:pt x="2118" y="9369"/>
                </a:lnTo>
                <a:lnTo>
                  <a:pt x="2094" y="9515"/>
                </a:lnTo>
                <a:lnTo>
                  <a:pt x="2094" y="9612"/>
                </a:lnTo>
                <a:lnTo>
                  <a:pt x="2094" y="9685"/>
                </a:lnTo>
                <a:lnTo>
                  <a:pt x="2118" y="9782"/>
                </a:lnTo>
                <a:lnTo>
                  <a:pt x="2191" y="9831"/>
                </a:lnTo>
                <a:lnTo>
                  <a:pt x="2240" y="9879"/>
                </a:lnTo>
                <a:lnTo>
                  <a:pt x="2337" y="9904"/>
                </a:lnTo>
                <a:lnTo>
                  <a:pt x="2410" y="9879"/>
                </a:lnTo>
                <a:lnTo>
                  <a:pt x="2483" y="9831"/>
                </a:lnTo>
                <a:lnTo>
                  <a:pt x="2556" y="9733"/>
                </a:lnTo>
                <a:lnTo>
                  <a:pt x="2580" y="9612"/>
                </a:lnTo>
                <a:lnTo>
                  <a:pt x="2653" y="9417"/>
                </a:lnTo>
                <a:lnTo>
                  <a:pt x="2653" y="9320"/>
                </a:lnTo>
                <a:lnTo>
                  <a:pt x="2653" y="9247"/>
                </a:lnTo>
                <a:lnTo>
                  <a:pt x="2605" y="9174"/>
                </a:lnTo>
                <a:lnTo>
                  <a:pt x="2532" y="9125"/>
                </a:lnTo>
                <a:lnTo>
                  <a:pt x="2434" y="9077"/>
                </a:lnTo>
                <a:close/>
                <a:moveTo>
                  <a:pt x="9272" y="9296"/>
                </a:moveTo>
                <a:lnTo>
                  <a:pt x="9199" y="9344"/>
                </a:lnTo>
                <a:lnTo>
                  <a:pt x="9101" y="9417"/>
                </a:lnTo>
                <a:lnTo>
                  <a:pt x="9077" y="9539"/>
                </a:lnTo>
                <a:lnTo>
                  <a:pt x="9053" y="9661"/>
                </a:lnTo>
                <a:lnTo>
                  <a:pt x="9077" y="9782"/>
                </a:lnTo>
                <a:lnTo>
                  <a:pt x="9126" y="9904"/>
                </a:lnTo>
                <a:lnTo>
                  <a:pt x="9174" y="10001"/>
                </a:lnTo>
                <a:lnTo>
                  <a:pt x="9247" y="10123"/>
                </a:lnTo>
                <a:lnTo>
                  <a:pt x="9320" y="10196"/>
                </a:lnTo>
                <a:lnTo>
                  <a:pt x="9393" y="10220"/>
                </a:lnTo>
                <a:lnTo>
                  <a:pt x="9442" y="10220"/>
                </a:lnTo>
                <a:lnTo>
                  <a:pt x="9564" y="10196"/>
                </a:lnTo>
                <a:lnTo>
                  <a:pt x="9612" y="10147"/>
                </a:lnTo>
                <a:lnTo>
                  <a:pt x="9661" y="10123"/>
                </a:lnTo>
                <a:lnTo>
                  <a:pt x="9685" y="10050"/>
                </a:lnTo>
                <a:lnTo>
                  <a:pt x="9685" y="10001"/>
                </a:lnTo>
                <a:lnTo>
                  <a:pt x="9685" y="9904"/>
                </a:lnTo>
                <a:lnTo>
                  <a:pt x="9637" y="9806"/>
                </a:lnTo>
                <a:lnTo>
                  <a:pt x="9539" y="9636"/>
                </a:lnTo>
                <a:lnTo>
                  <a:pt x="9515" y="9515"/>
                </a:lnTo>
                <a:lnTo>
                  <a:pt x="9442" y="9393"/>
                </a:lnTo>
                <a:lnTo>
                  <a:pt x="9393" y="9344"/>
                </a:lnTo>
                <a:lnTo>
                  <a:pt x="9345" y="9320"/>
                </a:lnTo>
                <a:lnTo>
                  <a:pt x="9272" y="9296"/>
                </a:lnTo>
                <a:close/>
                <a:moveTo>
                  <a:pt x="16231" y="9855"/>
                </a:moveTo>
                <a:lnTo>
                  <a:pt x="16231" y="9879"/>
                </a:lnTo>
                <a:lnTo>
                  <a:pt x="16182" y="9904"/>
                </a:lnTo>
                <a:lnTo>
                  <a:pt x="16133" y="9952"/>
                </a:lnTo>
                <a:lnTo>
                  <a:pt x="16060" y="10098"/>
                </a:lnTo>
                <a:lnTo>
                  <a:pt x="16012" y="10293"/>
                </a:lnTo>
                <a:lnTo>
                  <a:pt x="16012" y="10390"/>
                </a:lnTo>
                <a:lnTo>
                  <a:pt x="16012" y="10463"/>
                </a:lnTo>
                <a:lnTo>
                  <a:pt x="16085" y="10561"/>
                </a:lnTo>
                <a:lnTo>
                  <a:pt x="16182" y="10634"/>
                </a:lnTo>
                <a:lnTo>
                  <a:pt x="16304" y="10634"/>
                </a:lnTo>
                <a:lnTo>
                  <a:pt x="16352" y="10609"/>
                </a:lnTo>
                <a:lnTo>
                  <a:pt x="16401" y="10561"/>
                </a:lnTo>
                <a:lnTo>
                  <a:pt x="16450" y="10488"/>
                </a:lnTo>
                <a:lnTo>
                  <a:pt x="16474" y="10415"/>
                </a:lnTo>
                <a:lnTo>
                  <a:pt x="16498" y="10244"/>
                </a:lnTo>
                <a:lnTo>
                  <a:pt x="16498" y="10147"/>
                </a:lnTo>
                <a:lnTo>
                  <a:pt x="16498" y="10050"/>
                </a:lnTo>
                <a:lnTo>
                  <a:pt x="16474" y="9952"/>
                </a:lnTo>
                <a:lnTo>
                  <a:pt x="16425" y="9879"/>
                </a:lnTo>
                <a:lnTo>
                  <a:pt x="16328" y="9855"/>
                </a:lnTo>
                <a:close/>
                <a:moveTo>
                  <a:pt x="2167" y="10244"/>
                </a:moveTo>
                <a:lnTo>
                  <a:pt x="2045" y="10269"/>
                </a:lnTo>
                <a:lnTo>
                  <a:pt x="1972" y="10317"/>
                </a:lnTo>
                <a:lnTo>
                  <a:pt x="1875" y="10463"/>
                </a:lnTo>
                <a:lnTo>
                  <a:pt x="1826" y="10634"/>
                </a:lnTo>
                <a:lnTo>
                  <a:pt x="1802" y="10804"/>
                </a:lnTo>
                <a:lnTo>
                  <a:pt x="1850" y="10926"/>
                </a:lnTo>
                <a:lnTo>
                  <a:pt x="1923" y="11023"/>
                </a:lnTo>
                <a:lnTo>
                  <a:pt x="1948" y="11072"/>
                </a:lnTo>
                <a:lnTo>
                  <a:pt x="2021" y="11096"/>
                </a:lnTo>
                <a:lnTo>
                  <a:pt x="2118" y="11096"/>
                </a:lnTo>
                <a:lnTo>
                  <a:pt x="2191" y="11072"/>
                </a:lnTo>
                <a:lnTo>
                  <a:pt x="2215" y="11023"/>
                </a:lnTo>
                <a:lnTo>
                  <a:pt x="2288" y="10950"/>
                </a:lnTo>
                <a:lnTo>
                  <a:pt x="2313" y="10877"/>
                </a:lnTo>
                <a:lnTo>
                  <a:pt x="2337" y="10780"/>
                </a:lnTo>
                <a:lnTo>
                  <a:pt x="2337" y="10755"/>
                </a:lnTo>
                <a:lnTo>
                  <a:pt x="2337" y="10731"/>
                </a:lnTo>
                <a:lnTo>
                  <a:pt x="2386" y="10658"/>
                </a:lnTo>
                <a:lnTo>
                  <a:pt x="2410" y="10561"/>
                </a:lnTo>
                <a:lnTo>
                  <a:pt x="2434" y="10488"/>
                </a:lnTo>
                <a:lnTo>
                  <a:pt x="2410" y="10390"/>
                </a:lnTo>
                <a:lnTo>
                  <a:pt x="2337" y="10317"/>
                </a:lnTo>
                <a:lnTo>
                  <a:pt x="2264" y="10269"/>
                </a:lnTo>
                <a:lnTo>
                  <a:pt x="2167" y="10244"/>
                </a:lnTo>
                <a:close/>
                <a:moveTo>
                  <a:pt x="9661" y="10512"/>
                </a:moveTo>
                <a:lnTo>
                  <a:pt x="9612" y="10536"/>
                </a:lnTo>
                <a:lnTo>
                  <a:pt x="9539" y="10609"/>
                </a:lnTo>
                <a:lnTo>
                  <a:pt x="9491" y="10658"/>
                </a:lnTo>
                <a:lnTo>
                  <a:pt x="9491" y="10731"/>
                </a:lnTo>
                <a:lnTo>
                  <a:pt x="9491" y="10877"/>
                </a:lnTo>
                <a:lnTo>
                  <a:pt x="9539" y="11023"/>
                </a:lnTo>
                <a:lnTo>
                  <a:pt x="9588" y="11169"/>
                </a:lnTo>
                <a:lnTo>
                  <a:pt x="9637" y="11242"/>
                </a:lnTo>
                <a:lnTo>
                  <a:pt x="9710" y="11315"/>
                </a:lnTo>
                <a:lnTo>
                  <a:pt x="9783" y="11339"/>
                </a:lnTo>
                <a:lnTo>
                  <a:pt x="9880" y="11339"/>
                </a:lnTo>
                <a:lnTo>
                  <a:pt x="9977" y="11291"/>
                </a:lnTo>
                <a:lnTo>
                  <a:pt x="10026" y="11218"/>
                </a:lnTo>
                <a:lnTo>
                  <a:pt x="10075" y="11120"/>
                </a:lnTo>
                <a:lnTo>
                  <a:pt x="10050" y="11023"/>
                </a:lnTo>
                <a:lnTo>
                  <a:pt x="10002" y="10877"/>
                </a:lnTo>
                <a:lnTo>
                  <a:pt x="9929" y="10731"/>
                </a:lnTo>
                <a:lnTo>
                  <a:pt x="9831" y="10609"/>
                </a:lnTo>
                <a:lnTo>
                  <a:pt x="9783" y="10561"/>
                </a:lnTo>
                <a:lnTo>
                  <a:pt x="9710" y="10536"/>
                </a:lnTo>
                <a:lnTo>
                  <a:pt x="9661" y="10512"/>
                </a:lnTo>
                <a:close/>
                <a:moveTo>
                  <a:pt x="15987" y="10999"/>
                </a:moveTo>
                <a:lnTo>
                  <a:pt x="15890" y="11047"/>
                </a:lnTo>
                <a:lnTo>
                  <a:pt x="15817" y="11120"/>
                </a:lnTo>
                <a:lnTo>
                  <a:pt x="15720" y="11291"/>
                </a:lnTo>
                <a:lnTo>
                  <a:pt x="15598" y="11461"/>
                </a:lnTo>
                <a:lnTo>
                  <a:pt x="15525" y="11631"/>
                </a:lnTo>
                <a:lnTo>
                  <a:pt x="15525" y="11729"/>
                </a:lnTo>
                <a:lnTo>
                  <a:pt x="15549" y="11802"/>
                </a:lnTo>
                <a:lnTo>
                  <a:pt x="15598" y="11850"/>
                </a:lnTo>
                <a:lnTo>
                  <a:pt x="15647" y="11899"/>
                </a:lnTo>
                <a:lnTo>
                  <a:pt x="15720" y="11948"/>
                </a:lnTo>
                <a:lnTo>
                  <a:pt x="15793" y="11948"/>
                </a:lnTo>
                <a:lnTo>
                  <a:pt x="15866" y="11923"/>
                </a:lnTo>
                <a:lnTo>
                  <a:pt x="15939" y="11875"/>
                </a:lnTo>
                <a:lnTo>
                  <a:pt x="16036" y="11704"/>
                </a:lnTo>
                <a:lnTo>
                  <a:pt x="16109" y="11510"/>
                </a:lnTo>
                <a:lnTo>
                  <a:pt x="16182" y="11315"/>
                </a:lnTo>
                <a:lnTo>
                  <a:pt x="16206" y="11218"/>
                </a:lnTo>
                <a:lnTo>
                  <a:pt x="16206" y="11120"/>
                </a:lnTo>
                <a:lnTo>
                  <a:pt x="16182" y="11047"/>
                </a:lnTo>
                <a:lnTo>
                  <a:pt x="16133" y="11023"/>
                </a:lnTo>
                <a:lnTo>
                  <a:pt x="16060" y="10999"/>
                </a:lnTo>
                <a:close/>
                <a:moveTo>
                  <a:pt x="1996" y="11437"/>
                </a:moveTo>
                <a:lnTo>
                  <a:pt x="1948" y="11461"/>
                </a:lnTo>
                <a:lnTo>
                  <a:pt x="1875" y="11485"/>
                </a:lnTo>
                <a:lnTo>
                  <a:pt x="1826" y="11558"/>
                </a:lnTo>
                <a:lnTo>
                  <a:pt x="1802" y="11607"/>
                </a:lnTo>
                <a:lnTo>
                  <a:pt x="1777" y="11680"/>
                </a:lnTo>
                <a:lnTo>
                  <a:pt x="1777" y="11826"/>
                </a:lnTo>
                <a:lnTo>
                  <a:pt x="1777" y="11899"/>
                </a:lnTo>
                <a:lnTo>
                  <a:pt x="1802" y="12021"/>
                </a:lnTo>
                <a:lnTo>
                  <a:pt x="1850" y="12094"/>
                </a:lnTo>
                <a:lnTo>
                  <a:pt x="1899" y="12142"/>
                </a:lnTo>
                <a:lnTo>
                  <a:pt x="1972" y="12167"/>
                </a:lnTo>
                <a:lnTo>
                  <a:pt x="2069" y="12167"/>
                </a:lnTo>
                <a:lnTo>
                  <a:pt x="2118" y="12142"/>
                </a:lnTo>
                <a:lnTo>
                  <a:pt x="2191" y="12094"/>
                </a:lnTo>
                <a:lnTo>
                  <a:pt x="2215" y="12021"/>
                </a:lnTo>
                <a:lnTo>
                  <a:pt x="2264" y="11875"/>
                </a:lnTo>
                <a:lnTo>
                  <a:pt x="2288" y="11753"/>
                </a:lnTo>
                <a:lnTo>
                  <a:pt x="2288" y="11680"/>
                </a:lnTo>
                <a:lnTo>
                  <a:pt x="2288" y="11607"/>
                </a:lnTo>
                <a:lnTo>
                  <a:pt x="2264" y="11534"/>
                </a:lnTo>
                <a:lnTo>
                  <a:pt x="2215" y="11485"/>
                </a:lnTo>
                <a:lnTo>
                  <a:pt x="2142" y="11437"/>
                </a:lnTo>
                <a:close/>
                <a:moveTo>
                  <a:pt x="10221" y="11753"/>
                </a:moveTo>
                <a:lnTo>
                  <a:pt x="10123" y="11802"/>
                </a:lnTo>
                <a:lnTo>
                  <a:pt x="10075" y="11875"/>
                </a:lnTo>
                <a:lnTo>
                  <a:pt x="10075" y="11996"/>
                </a:lnTo>
                <a:lnTo>
                  <a:pt x="10123" y="12094"/>
                </a:lnTo>
                <a:lnTo>
                  <a:pt x="10172" y="12191"/>
                </a:lnTo>
                <a:lnTo>
                  <a:pt x="10342" y="12337"/>
                </a:lnTo>
                <a:lnTo>
                  <a:pt x="10440" y="12410"/>
                </a:lnTo>
                <a:lnTo>
                  <a:pt x="10561" y="12483"/>
                </a:lnTo>
                <a:lnTo>
                  <a:pt x="10683" y="12532"/>
                </a:lnTo>
                <a:lnTo>
                  <a:pt x="10829" y="12532"/>
                </a:lnTo>
                <a:lnTo>
                  <a:pt x="10926" y="12507"/>
                </a:lnTo>
                <a:lnTo>
                  <a:pt x="10999" y="12459"/>
                </a:lnTo>
                <a:lnTo>
                  <a:pt x="11048" y="12386"/>
                </a:lnTo>
                <a:lnTo>
                  <a:pt x="11072" y="12313"/>
                </a:lnTo>
                <a:lnTo>
                  <a:pt x="11072" y="12240"/>
                </a:lnTo>
                <a:lnTo>
                  <a:pt x="11048" y="12167"/>
                </a:lnTo>
                <a:lnTo>
                  <a:pt x="10975" y="12094"/>
                </a:lnTo>
                <a:lnTo>
                  <a:pt x="10902" y="12045"/>
                </a:lnTo>
                <a:lnTo>
                  <a:pt x="10756" y="12021"/>
                </a:lnTo>
                <a:lnTo>
                  <a:pt x="10634" y="11948"/>
                </a:lnTo>
                <a:lnTo>
                  <a:pt x="10488" y="11826"/>
                </a:lnTo>
                <a:lnTo>
                  <a:pt x="10415" y="11777"/>
                </a:lnTo>
                <a:lnTo>
                  <a:pt x="10318" y="11753"/>
                </a:lnTo>
                <a:close/>
                <a:moveTo>
                  <a:pt x="15306" y="11996"/>
                </a:moveTo>
                <a:lnTo>
                  <a:pt x="15257" y="12045"/>
                </a:lnTo>
                <a:lnTo>
                  <a:pt x="15136" y="12167"/>
                </a:lnTo>
                <a:lnTo>
                  <a:pt x="15014" y="12288"/>
                </a:lnTo>
                <a:lnTo>
                  <a:pt x="14868" y="12386"/>
                </a:lnTo>
                <a:lnTo>
                  <a:pt x="14795" y="12434"/>
                </a:lnTo>
                <a:lnTo>
                  <a:pt x="14722" y="12483"/>
                </a:lnTo>
                <a:lnTo>
                  <a:pt x="14698" y="12532"/>
                </a:lnTo>
                <a:lnTo>
                  <a:pt x="14698" y="12605"/>
                </a:lnTo>
                <a:lnTo>
                  <a:pt x="14722" y="12653"/>
                </a:lnTo>
                <a:lnTo>
                  <a:pt x="14746" y="12678"/>
                </a:lnTo>
                <a:lnTo>
                  <a:pt x="14868" y="12726"/>
                </a:lnTo>
                <a:lnTo>
                  <a:pt x="14990" y="12726"/>
                </a:lnTo>
                <a:lnTo>
                  <a:pt x="15111" y="12702"/>
                </a:lnTo>
                <a:lnTo>
                  <a:pt x="15209" y="12629"/>
                </a:lnTo>
                <a:lnTo>
                  <a:pt x="15330" y="12556"/>
                </a:lnTo>
                <a:lnTo>
                  <a:pt x="15428" y="12483"/>
                </a:lnTo>
                <a:lnTo>
                  <a:pt x="15501" y="12386"/>
                </a:lnTo>
                <a:lnTo>
                  <a:pt x="15574" y="12288"/>
                </a:lnTo>
                <a:lnTo>
                  <a:pt x="15598" y="12215"/>
                </a:lnTo>
                <a:lnTo>
                  <a:pt x="15598" y="12142"/>
                </a:lnTo>
                <a:lnTo>
                  <a:pt x="15574" y="12094"/>
                </a:lnTo>
                <a:lnTo>
                  <a:pt x="15525" y="12045"/>
                </a:lnTo>
                <a:lnTo>
                  <a:pt x="15452" y="11996"/>
                </a:lnTo>
                <a:close/>
                <a:moveTo>
                  <a:pt x="14114" y="12605"/>
                </a:moveTo>
                <a:lnTo>
                  <a:pt x="14041" y="12629"/>
                </a:lnTo>
                <a:lnTo>
                  <a:pt x="13968" y="12678"/>
                </a:lnTo>
                <a:lnTo>
                  <a:pt x="13895" y="12726"/>
                </a:lnTo>
                <a:lnTo>
                  <a:pt x="13797" y="12751"/>
                </a:lnTo>
                <a:lnTo>
                  <a:pt x="13700" y="12751"/>
                </a:lnTo>
                <a:lnTo>
                  <a:pt x="13578" y="12775"/>
                </a:lnTo>
                <a:lnTo>
                  <a:pt x="13481" y="12848"/>
                </a:lnTo>
                <a:lnTo>
                  <a:pt x="13432" y="12872"/>
                </a:lnTo>
                <a:lnTo>
                  <a:pt x="13408" y="12921"/>
                </a:lnTo>
                <a:lnTo>
                  <a:pt x="13408" y="12970"/>
                </a:lnTo>
                <a:lnTo>
                  <a:pt x="13432" y="13018"/>
                </a:lnTo>
                <a:lnTo>
                  <a:pt x="13457" y="13091"/>
                </a:lnTo>
                <a:lnTo>
                  <a:pt x="13505" y="13116"/>
                </a:lnTo>
                <a:lnTo>
                  <a:pt x="13603" y="13164"/>
                </a:lnTo>
                <a:lnTo>
                  <a:pt x="13724" y="13189"/>
                </a:lnTo>
                <a:lnTo>
                  <a:pt x="13870" y="13189"/>
                </a:lnTo>
                <a:lnTo>
                  <a:pt x="14016" y="13164"/>
                </a:lnTo>
                <a:lnTo>
                  <a:pt x="14162" y="13091"/>
                </a:lnTo>
                <a:lnTo>
                  <a:pt x="14284" y="12994"/>
                </a:lnTo>
                <a:lnTo>
                  <a:pt x="14333" y="12945"/>
                </a:lnTo>
                <a:lnTo>
                  <a:pt x="14357" y="12872"/>
                </a:lnTo>
                <a:lnTo>
                  <a:pt x="14357" y="12799"/>
                </a:lnTo>
                <a:lnTo>
                  <a:pt x="14357" y="12726"/>
                </a:lnTo>
                <a:lnTo>
                  <a:pt x="14333" y="12678"/>
                </a:lnTo>
                <a:lnTo>
                  <a:pt x="14284" y="12653"/>
                </a:lnTo>
                <a:lnTo>
                  <a:pt x="14235" y="12605"/>
                </a:lnTo>
                <a:close/>
                <a:moveTo>
                  <a:pt x="6668" y="512"/>
                </a:moveTo>
                <a:lnTo>
                  <a:pt x="6887" y="755"/>
                </a:lnTo>
                <a:lnTo>
                  <a:pt x="7130" y="950"/>
                </a:lnTo>
                <a:lnTo>
                  <a:pt x="7398" y="1120"/>
                </a:lnTo>
                <a:lnTo>
                  <a:pt x="7666" y="1290"/>
                </a:lnTo>
                <a:lnTo>
                  <a:pt x="8250" y="1558"/>
                </a:lnTo>
                <a:lnTo>
                  <a:pt x="8834" y="1801"/>
                </a:lnTo>
                <a:lnTo>
                  <a:pt x="9320" y="2020"/>
                </a:lnTo>
                <a:lnTo>
                  <a:pt x="9807" y="2215"/>
                </a:lnTo>
                <a:lnTo>
                  <a:pt x="10780" y="2604"/>
                </a:lnTo>
                <a:lnTo>
                  <a:pt x="11194" y="2799"/>
                </a:lnTo>
                <a:lnTo>
                  <a:pt x="11559" y="3018"/>
                </a:lnTo>
                <a:lnTo>
                  <a:pt x="11729" y="3115"/>
                </a:lnTo>
                <a:lnTo>
                  <a:pt x="11924" y="3188"/>
                </a:lnTo>
                <a:lnTo>
                  <a:pt x="12094" y="3261"/>
                </a:lnTo>
                <a:lnTo>
                  <a:pt x="12240" y="3358"/>
                </a:lnTo>
                <a:lnTo>
                  <a:pt x="12264" y="3407"/>
                </a:lnTo>
                <a:lnTo>
                  <a:pt x="12313" y="3456"/>
                </a:lnTo>
                <a:lnTo>
                  <a:pt x="12410" y="3480"/>
                </a:lnTo>
                <a:lnTo>
                  <a:pt x="12435" y="3942"/>
                </a:lnTo>
                <a:lnTo>
                  <a:pt x="11851" y="3650"/>
                </a:lnTo>
                <a:lnTo>
                  <a:pt x="11389" y="3407"/>
                </a:lnTo>
                <a:lnTo>
                  <a:pt x="11170" y="3310"/>
                </a:lnTo>
                <a:lnTo>
                  <a:pt x="10926" y="3237"/>
                </a:lnTo>
                <a:lnTo>
                  <a:pt x="10878" y="3237"/>
                </a:lnTo>
                <a:lnTo>
                  <a:pt x="10853" y="3261"/>
                </a:lnTo>
                <a:lnTo>
                  <a:pt x="10853" y="3285"/>
                </a:lnTo>
                <a:lnTo>
                  <a:pt x="10853" y="3310"/>
                </a:lnTo>
                <a:lnTo>
                  <a:pt x="11024" y="3480"/>
                </a:lnTo>
                <a:lnTo>
                  <a:pt x="11218" y="3626"/>
                </a:lnTo>
                <a:lnTo>
                  <a:pt x="11608" y="3869"/>
                </a:lnTo>
                <a:lnTo>
                  <a:pt x="12045" y="4113"/>
                </a:lnTo>
                <a:lnTo>
                  <a:pt x="12459" y="4307"/>
                </a:lnTo>
                <a:lnTo>
                  <a:pt x="12483" y="4818"/>
                </a:lnTo>
                <a:lnTo>
                  <a:pt x="12337" y="4770"/>
                </a:lnTo>
                <a:lnTo>
                  <a:pt x="12216" y="4721"/>
                </a:lnTo>
                <a:lnTo>
                  <a:pt x="12021" y="4672"/>
                </a:lnTo>
                <a:lnTo>
                  <a:pt x="11729" y="4526"/>
                </a:lnTo>
                <a:lnTo>
                  <a:pt x="11413" y="4380"/>
                </a:lnTo>
                <a:lnTo>
                  <a:pt x="11218" y="4259"/>
                </a:lnTo>
                <a:lnTo>
                  <a:pt x="11121" y="4234"/>
                </a:lnTo>
                <a:lnTo>
                  <a:pt x="11024" y="4210"/>
                </a:lnTo>
                <a:lnTo>
                  <a:pt x="10975" y="4210"/>
                </a:lnTo>
                <a:lnTo>
                  <a:pt x="10951" y="4259"/>
                </a:lnTo>
                <a:lnTo>
                  <a:pt x="10951" y="4283"/>
                </a:lnTo>
                <a:lnTo>
                  <a:pt x="10951" y="4332"/>
                </a:lnTo>
                <a:lnTo>
                  <a:pt x="11024" y="4429"/>
                </a:lnTo>
                <a:lnTo>
                  <a:pt x="11121" y="4526"/>
                </a:lnTo>
                <a:lnTo>
                  <a:pt x="11218" y="4599"/>
                </a:lnTo>
                <a:lnTo>
                  <a:pt x="11340" y="4672"/>
                </a:lnTo>
                <a:lnTo>
                  <a:pt x="11608" y="4818"/>
                </a:lnTo>
                <a:lnTo>
                  <a:pt x="11826" y="4916"/>
                </a:lnTo>
                <a:lnTo>
                  <a:pt x="12143" y="5037"/>
                </a:lnTo>
                <a:lnTo>
                  <a:pt x="12313" y="5086"/>
                </a:lnTo>
                <a:lnTo>
                  <a:pt x="12410" y="5086"/>
                </a:lnTo>
                <a:lnTo>
                  <a:pt x="12483" y="5062"/>
                </a:lnTo>
                <a:lnTo>
                  <a:pt x="12483" y="5743"/>
                </a:lnTo>
                <a:lnTo>
                  <a:pt x="12289" y="5621"/>
                </a:lnTo>
                <a:lnTo>
                  <a:pt x="12094" y="5475"/>
                </a:lnTo>
                <a:lnTo>
                  <a:pt x="11608" y="5256"/>
                </a:lnTo>
                <a:lnTo>
                  <a:pt x="11194" y="5110"/>
                </a:lnTo>
                <a:lnTo>
                  <a:pt x="11024" y="5062"/>
                </a:lnTo>
                <a:lnTo>
                  <a:pt x="10926" y="5062"/>
                </a:lnTo>
                <a:lnTo>
                  <a:pt x="10902" y="5086"/>
                </a:lnTo>
                <a:lnTo>
                  <a:pt x="10878" y="5110"/>
                </a:lnTo>
                <a:lnTo>
                  <a:pt x="10951" y="5232"/>
                </a:lnTo>
                <a:lnTo>
                  <a:pt x="11024" y="5305"/>
                </a:lnTo>
                <a:lnTo>
                  <a:pt x="11121" y="5378"/>
                </a:lnTo>
                <a:lnTo>
                  <a:pt x="11267" y="5451"/>
                </a:lnTo>
                <a:lnTo>
                  <a:pt x="11535" y="5548"/>
                </a:lnTo>
                <a:lnTo>
                  <a:pt x="11754" y="5646"/>
                </a:lnTo>
                <a:lnTo>
                  <a:pt x="12094" y="5792"/>
                </a:lnTo>
                <a:lnTo>
                  <a:pt x="12240" y="5889"/>
                </a:lnTo>
                <a:lnTo>
                  <a:pt x="12386" y="6011"/>
                </a:lnTo>
                <a:lnTo>
                  <a:pt x="12483" y="6108"/>
                </a:lnTo>
                <a:lnTo>
                  <a:pt x="12483" y="6254"/>
                </a:lnTo>
                <a:lnTo>
                  <a:pt x="12337" y="6157"/>
                </a:lnTo>
                <a:lnTo>
                  <a:pt x="12191" y="6084"/>
                </a:lnTo>
                <a:lnTo>
                  <a:pt x="11899" y="5938"/>
                </a:lnTo>
                <a:lnTo>
                  <a:pt x="11705" y="5816"/>
                </a:lnTo>
                <a:lnTo>
                  <a:pt x="11510" y="5743"/>
                </a:lnTo>
                <a:lnTo>
                  <a:pt x="11291" y="5670"/>
                </a:lnTo>
                <a:lnTo>
                  <a:pt x="11194" y="5670"/>
                </a:lnTo>
                <a:lnTo>
                  <a:pt x="11097" y="5694"/>
                </a:lnTo>
                <a:lnTo>
                  <a:pt x="11072" y="5694"/>
                </a:lnTo>
                <a:lnTo>
                  <a:pt x="11072" y="5719"/>
                </a:lnTo>
                <a:lnTo>
                  <a:pt x="11145" y="5816"/>
                </a:lnTo>
                <a:lnTo>
                  <a:pt x="11218" y="5889"/>
                </a:lnTo>
                <a:lnTo>
                  <a:pt x="11413" y="6035"/>
                </a:lnTo>
                <a:lnTo>
                  <a:pt x="11826" y="6254"/>
                </a:lnTo>
                <a:lnTo>
                  <a:pt x="12143" y="6449"/>
                </a:lnTo>
                <a:lnTo>
                  <a:pt x="12289" y="6522"/>
                </a:lnTo>
                <a:lnTo>
                  <a:pt x="12459" y="6570"/>
                </a:lnTo>
                <a:lnTo>
                  <a:pt x="12459" y="6838"/>
                </a:lnTo>
                <a:lnTo>
                  <a:pt x="12459" y="6862"/>
                </a:lnTo>
                <a:lnTo>
                  <a:pt x="12337" y="6765"/>
                </a:lnTo>
                <a:lnTo>
                  <a:pt x="12216" y="6668"/>
                </a:lnTo>
                <a:lnTo>
                  <a:pt x="12094" y="6619"/>
                </a:lnTo>
                <a:lnTo>
                  <a:pt x="11924" y="6546"/>
                </a:lnTo>
                <a:lnTo>
                  <a:pt x="11729" y="6473"/>
                </a:lnTo>
                <a:lnTo>
                  <a:pt x="11486" y="6424"/>
                </a:lnTo>
                <a:lnTo>
                  <a:pt x="11267" y="6376"/>
                </a:lnTo>
                <a:lnTo>
                  <a:pt x="11072" y="6303"/>
                </a:lnTo>
                <a:lnTo>
                  <a:pt x="11048" y="6303"/>
                </a:lnTo>
                <a:lnTo>
                  <a:pt x="11048" y="6327"/>
                </a:lnTo>
                <a:lnTo>
                  <a:pt x="11145" y="6449"/>
                </a:lnTo>
                <a:lnTo>
                  <a:pt x="11267" y="6546"/>
                </a:lnTo>
                <a:lnTo>
                  <a:pt x="11389" y="6619"/>
                </a:lnTo>
                <a:lnTo>
                  <a:pt x="11535" y="6692"/>
                </a:lnTo>
                <a:lnTo>
                  <a:pt x="11948" y="6862"/>
                </a:lnTo>
                <a:lnTo>
                  <a:pt x="12143" y="6960"/>
                </a:lnTo>
                <a:lnTo>
                  <a:pt x="12216" y="7033"/>
                </a:lnTo>
                <a:lnTo>
                  <a:pt x="12289" y="7106"/>
                </a:lnTo>
                <a:lnTo>
                  <a:pt x="12362" y="7179"/>
                </a:lnTo>
                <a:lnTo>
                  <a:pt x="12459" y="7179"/>
                </a:lnTo>
                <a:lnTo>
                  <a:pt x="12459" y="7592"/>
                </a:lnTo>
                <a:lnTo>
                  <a:pt x="12264" y="7495"/>
                </a:lnTo>
                <a:lnTo>
                  <a:pt x="12070" y="7422"/>
                </a:lnTo>
                <a:lnTo>
                  <a:pt x="11802" y="7349"/>
                </a:lnTo>
                <a:lnTo>
                  <a:pt x="11389" y="7106"/>
                </a:lnTo>
                <a:lnTo>
                  <a:pt x="11121" y="7008"/>
                </a:lnTo>
                <a:lnTo>
                  <a:pt x="11024" y="6984"/>
                </a:lnTo>
                <a:lnTo>
                  <a:pt x="10999" y="6984"/>
                </a:lnTo>
                <a:lnTo>
                  <a:pt x="10975" y="7008"/>
                </a:lnTo>
                <a:lnTo>
                  <a:pt x="10975" y="7057"/>
                </a:lnTo>
                <a:lnTo>
                  <a:pt x="10975" y="7106"/>
                </a:lnTo>
                <a:lnTo>
                  <a:pt x="10999" y="7227"/>
                </a:lnTo>
                <a:lnTo>
                  <a:pt x="11097" y="7325"/>
                </a:lnTo>
                <a:lnTo>
                  <a:pt x="11194" y="7398"/>
                </a:lnTo>
                <a:lnTo>
                  <a:pt x="11437" y="7544"/>
                </a:lnTo>
                <a:lnTo>
                  <a:pt x="11632" y="7641"/>
                </a:lnTo>
                <a:lnTo>
                  <a:pt x="11997" y="7836"/>
                </a:lnTo>
                <a:lnTo>
                  <a:pt x="12240" y="7909"/>
                </a:lnTo>
                <a:lnTo>
                  <a:pt x="12362" y="7933"/>
                </a:lnTo>
                <a:lnTo>
                  <a:pt x="12459" y="7957"/>
                </a:lnTo>
                <a:lnTo>
                  <a:pt x="12459" y="8298"/>
                </a:lnTo>
                <a:lnTo>
                  <a:pt x="12216" y="8176"/>
                </a:lnTo>
                <a:lnTo>
                  <a:pt x="11972" y="8055"/>
                </a:lnTo>
                <a:lnTo>
                  <a:pt x="11754" y="7909"/>
                </a:lnTo>
                <a:lnTo>
                  <a:pt x="11535" y="7738"/>
                </a:lnTo>
                <a:lnTo>
                  <a:pt x="11413" y="7665"/>
                </a:lnTo>
                <a:lnTo>
                  <a:pt x="11291" y="7617"/>
                </a:lnTo>
                <a:lnTo>
                  <a:pt x="11170" y="7592"/>
                </a:lnTo>
                <a:lnTo>
                  <a:pt x="11048" y="7568"/>
                </a:lnTo>
                <a:lnTo>
                  <a:pt x="11048" y="7592"/>
                </a:lnTo>
                <a:lnTo>
                  <a:pt x="11024" y="7617"/>
                </a:lnTo>
                <a:lnTo>
                  <a:pt x="11072" y="7714"/>
                </a:lnTo>
                <a:lnTo>
                  <a:pt x="11145" y="7836"/>
                </a:lnTo>
                <a:lnTo>
                  <a:pt x="11243" y="7933"/>
                </a:lnTo>
                <a:lnTo>
                  <a:pt x="11364" y="8006"/>
                </a:lnTo>
                <a:lnTo>
                  <a:pt x="11583" y="8176"/>
                </a:lnTo>
                <a:lnTo>
                  <a:pt x="11802" y="8322"/>
                </a:lnTo>
                <a:lnTo>
                  <a:pt x="12118" y="8493"/>
                </a:lnTo>
                <a:lnTo>
                  <a:pt x="12289" y="8590"/>
                </a:lnTo>
                <a:lnTo>
                  <a:pt x="12459" y="8663"/>
                </a:lnTo>
                <a:lnTo>
                  <a:pt x="12483" y="9101"/>
                </a:lnTo>
                <a:lnTo>
                  <a:pt x="12435" y="9028"/>
                </a:lnTo>
                <a:lnTo>
                  <a:pt x="12386" y="8979"/>
                </a:lnTo>
                <a:lnTo>
                  <a:pt x="12216" y="8882"/>
                </a:lnTo>
                <a:lnTo>
                  <a:pt x="11899" y="8736"/>
                </a:lnTo>
                <a:lnTo>
                  <a:pt x="11559" y="8517"/>
                </a:lnTo>
                <a:lnTo>
                  <a:pt x="11364" y="8420"/>
                </a:lnTo>
                <a:lnTo>
                  <a:pt x="11291" y="8395"/>
                </a:lnTo>
                <a:lnTo>
                  <a:pt x="11194" y="8371"/>
                </a:lnTo>
                <a:lnTo>
                  <a:pt x="11170" y="8371"/>
                </a:lnTo>
                <a:lnTo>
                  <a:pt x="11170" y="8395"/>
                </a:lnTo>
                <a:lnTo>
                  <a:pt x="11194" y="8493"/>
                </a:lnTo>
                <a:lnTo>
                  <a:pt x="11218" y="8566"/>
                </a:lnTo>
                <a:lnTo>
                  <a:pt x="11364" y="8712"/>
                </a:lnTo>
                <a:lnTo>
                  <a:pt x="11535" y="8858"/>
                </a:lnTo>
                <a:lnTo>
                  <a:pt x="11681" y="8955"/>
                </a:lnTo>
                <a:lnTo>
                  <a:pt x="11851" y="9052"/>
                </a:lnTo>
                <a:lnTo>
                  <a:pt x="12070" y="9174"/>
                </a:lnTo>
                <a:lnTo>
                  <a:pt x="12167" y="9223"/>
                </a:lnTo>
                <a:lnTo>
                  <a:pt x="12264" y="9247"/>
                </a:lnTo>
                <a:lnTo>
                  <a:pt x="12362" y="9247"/>
                </a:lnTo>
                <a:lnTo>
                  <a:pt x="12459" y="9223"/>
                </a:lnTo>
                <a:lnTo>
                  <a:pt x="12483" y="9198"/>
                </a:lnTo>
                <a:lnTo>
                  <a:pt x="12508" y="10025"/>
                </a:lnTo>
                <a:lnTo>
                  <a:pt x="12386" y="9879"/>
                </a:lnTo>
                <a:lnTo>
                  <a:pt x="12240" y="9758"/>
                </a:lnTo>
                <a:lnTo>
                  <a:pt x="11924" y="9515"/>
                </a:lnTo>
                <a:lnTo>
                  <a:pt x="11608" y="9296"/>
                </a:lnTo>
                <a:lnTo>
                  <a:pt x="11267" y="9101"/>
                </a:lnTo>
                <a:lnTo>
                  <a:pt x="11243" y="9077"/>
                </a:lnTo>
                <a:lnTo>
                  <a:pt x="11218" y="9101"/>
                </a:lnTo>
                <a:lnTo>
                  <a:pt x="11218" y="9125"/>
                </a:lnTo>
                <a:lnTo>
                  <a:pt x="11218" y="9150"/>
                </a:lnTo>
                <a:lnTo>
                  <a:pt x="11340" y="9296"/>
                </a:lnTo>
                <a:lnTo>
                  <a:pt x="11462" y="9466"/>
                </a:lnTo>
                <a:lnTo>
                  <a:pt x="11608" y="9612"/>
                </a:lnTo>
                <a:lnTo>
                  <a:pt x="11754" y="9733"/>
                </a:lnTo>
                <a:lnTo>
                  <a:pt x="11924" y="9855"/>
                </a:lnTo>
                <a:lnTo>
                  <a:pt x="12094" y="9952"/>
                </a:lnTo>
                <a:lnTo>
                  <a:pt x="12289" y="10050"/>
                </a:lnTo>
                <a:lnTo>
                  <a:pt x="12459" y="10098"/>
                </a:lnTo>
                <a:lnTo>
                  <a:pt x="12508" y="10098"/>
                </a:lnTo>
                <a:lnTo>
                  <a:pt x="12508" y="10488"/>
                </a:lnTo>
                <a:lnTo>
                  <a:pt x="12289" y="10317"/>
                </a:lnTo>
                <a:lnTo>
                  <a:pt x="11802" y="10001"/>
                </a:lnTo>
                <a:lnTo>
                  <a:pt x="11608" y="9855"/>
                </a:lnTo>
                <a:lnTo>
                  <a:pt x="11486" y="9782"/>
                </a:lnTo>
                <a:lnTo>
                  <a:pt x="11389" y="9733"/>
                </a:lnTo>
                <a:lnTo>
                  <a:pt x="11364" y="9758"/>
                </a:lnTo>
                <a:lnTo>
                  <a:pt x="11364" y="9855"/>
                </a:lnTo>
                <a:lnTo>
                  <a:pt x="11389" y="9952"/>
                </a:lnTo>
                <a:lnTo>
                  <a:pt x="11437" y="10050"/>
                </a:lnTo>
                <a:lnTo>
                  <a:pt x="11510" y="10147"/>
                </a:lnTo>
                <a:lnTo>
                  <a:pt x="11681" y="10317"/>
                </a:lnTo>
                <a:lnTo>
                  <a:pt x="11851" y="10439"/>
                </a:lnTo>
                <a:lnTo>
                  <a:pt x="12094" y="10585"/>
                </a:lnTo>
                <a:lnTo>
                  <a:pt x="12313" y="10780"/>
                </a:lnTo>
                <a:lnTo>
                  <a:pt x="12410" y="10877"/>
                </a:lnTo>
                <a:lnTo>
                  <a:pt x="12508" y="10999"/>
                </a:lnTo>
                <a:lnTo>
                  <a:pt x="12483" y="11291"/>
                </a:lnTo>
                <a:lnTo>
                  <a:pt x="11875" y="10901"/>
                </a:lnTo>
                <a:lnTo>
                  <a:pt x="11705" y="10780"/>
                </a:lnTo>
                <a:lnTo>
                  <a:pt x="11535" y="10658"/>
                </a:lnTo>
                <a:lnTo>
                  <a:pt x="11462" y="10609"/>
                </a:lnTo>
                <a:lnTo>
                  <a:pt x="11364" y="10585"/>
                </a:lnTo>
                <a:lnTo>
                  <a:pt x="11267" y="10561"/>
                </a:lnTo>
                <a:lnTo>
                  <a:pt x="11145" y="10585"/>
                </a:lnTo>
                <a:lnTo>
                  <a:pt x="11121" y="10609"/>
                </a:lnTo>
                <a:lnTo>
                  <a:pt x="11145" y="10634"/>
                </a:lnTo>
                <a:lnTo>
                  <a:pt x="11291" y="10780"/>
                </a:lnTo>
                <a:lnTo>
                  <a:pt x="11413" y="10926"/>
                </a:lnTo>
                <a:lnTo>
                  <a:pt x="11535" y="11072"/>
                </a:lnTo>
                <a:lnTo>
                  <a:pt x="11705" y="11218"/>
                </a:lnTo>
                <a:lnTo>
                  <a:pt x="12070" y="11485"/>
                </a:lnTo>
                <a:lnTo>
                  <a:pt x="12483" y="11729"/>
                </a:lnTo>
                <a:lnTo>
                  <a:pt x="12459" y="12094"/>
                </a:lnTo>
                <a:lnTo>
                  <a:pt x="12191" y="11923"/>
                </a:lnTo>
                <a:lnTo>
                  <a:pt x="11948" y="11777"/>
                </a:lnTo>
                <a:lnTo>
                  <a:pt x="11559" y="11558"/>
                </a:lnTo>
                <a:lnTo>
                  <a:pt x="11170" y="11388"/>
                </a:lnTo>
                <a:lnTo>
                  <a:pt x="11145" y="11388"/>
                </a:lnTo>
                <a:lnTo>
                  <a:pt x="11145" y="11485"/>
                </a:lnTo>
                <a:lnTo>
                  <a:pt x="11170" y="11558"/>
                </a:lnTo>
                <a:lnTo>
                  <a:pt x="11243" y="11704"/>
                </a:lnTo>
                <a:lnTo>
                  <a:pt x="11364" y="11850"/>
                </a:lnTo>
                <a:lnTo>
                  <a:pt x="11510" y="11948"/>
                </a:lnTo>
                <a:lnTo>
                  <a:pt x="11754" y="12118"/>
                </a:lnTo>
                <a:lnTo>
                  <a:pt x="12021" y="12288"/>
                </a:lnTo>
                <a:lnTo>
                  <a:pt x="12216" y="12434"/>
                </a:lnTo>
                <a:lnTo>
                  <a:pt x="12435" y="12556"/>
                </a:lnTo>
                <a:lnTo>
                  <a:pt x="12435" y="12799"/>
                </a:lnTo>
                <a:lnTo>
                  <a:pt x="12337" y="12824"/>
                </a:lnTo>
                <a:lnTo>
                  <a:pt x="12264" y="12848"/>
                </a:lnTo>
                <a:lnTo>
                  <a:pt x="12143" y="12775"/>
                </a:lnTo>
                <a:lnTo>
                  <a:pt x="11972" y="12629"/>
                </a:lnTo>
                <a:lnTo>
                  <a:pt x="11802" y="12507"/>
                </a:lnTo>
                <a:lnTo>
                  <a:pt x="11632" y="12361"/>
                </a:lnTo>
                <a:lnTo>
                  <a:pt x="11462" y="12240"/>
                </a:lnTo>
                <a:lnTo>
                  <a:pt x="11413" y="12240"/>
                </a:lnTo>
                <a:lnTo>
                  <a:pt x="11413" y="12288"/>
                </a:lnTo>
                <a:lnTo>
                  <a:pt x="11413" y="12361"/>
                </a:lnTo>
                <a:lnTo>
                  <a:pt x="11413" y="12434"/>
                </a:lnTo>
                <a:lnTo>
                  <a:pt x="11486" y="12605"/>
                </a:lnTo>
                <a:lnTo>
                  <a:pt x="11389" y="12605"/>
                </a:lnTo>
                <a:lnTo>
                  <a:pt x="11267" y="12653"/>
                </a:lnTo>
                <a:lnTo>
                  <a:pt x="11243" y="12678"/>
                </a:lnTo>
                <a:lnTo>
                  <a:pt x="11218" y="12726"/>
                </a:lnTo>
                <a:lnTo>
                  <a:pt x="11218" y="12775"/>
                </a:lnTo>
                <a:lnTo>
                  <a:pt x="11218" y="12848"/>
                </a:lnTo>
                <a:lnTo>
                  <a:pt x="11291" y="12921"/>
                </a:lnTo>
                <a:lnTo>
                  <a:pt x="11364" y="12994"/>
                </a:lnTo>
                <a:lnTo>
                  <a:pt x="11486" y="13043"/>
                </a:lnTo>
                <a:lnTo>
                  <a:pt x="11583" y="13091"/>
                </a:lnTo>
                <a:lnTo>
                  <a:pt x="11705" y="13140"/>
                </a:lnTo>
                <a:lnTo>
                  <a:pt x="11802" y="13140"/>
                </a:lnTo>
                <a:lnTo>
                  <a:pt x="11924" y="13116"/>
                </a:lnTo>
                <a:lnTo>
                  <a:pt x="12021" y="13067"/>
                </a:lnTo>
                <a:lnTo>
                  <a:pt x="12240" y="13189"/>
                </a:lnTo>
                <a:lnTo>
                  <a:pt x="12410" y="13335"/>
                </a:lnTo>
                <a:lnTo>
                  <a:pt x="12386" y="13602"/>
                </a:lnTo>
                <a:lnTo>
                  <a:pt x="11802" y="13286"/>
                </a:lnTo>
                <a:lnTo>
                  <a:pt x="11510" y="13140"/>
                </a:lnTo>
                <a:lnTo>
                  <a:pt x="11194" y="13018"/>
                </a:lnTo>
                <a:lnTo>
                  <a:pt x="11170" y="13018"/>
                </a:lnTo>
                <a:lnTo>
                  <a:pt x="11145" y="13116"/>
                </a:lnTo>
                <a:lnTo>
                  <a:pt x="11170" y="13213"/>
                </a:lnTo>
                <a:lnTo>
                  <a:pt x="11218" y="13286"/>
                </a:lnTo>
                <a:lnTo>
                  <a:pt x="11291" y="13359"/>
                </a:lnTo>
                <a:lnTo>
                  <a:pt x="11437" y="13456"/>
                </a:lnTo>
                <a:lnTo>
                  <a:pt x="11608" y="13529"/>
                </a:lnTo>
                <a:lnTo>
                  <a:pt x="11802" y="13651"/>
                </a:lnTo>
                <a:lnTo>
                  <a:pt x="11997" y="13773"/>
                </a:lnTo>
                <a:lnTo>
                  <a:pt x="12191" y="13894"/>
                </a:lnTo>
                <a:lnTo>
                  <a:pt x="12386" y="14016"/>
                </a:lnTo>
                <a:lnTo>
                  <a:pt x="12386" y="14332"/>
                </a:lnTo>
                <a:lnTo>
                  <a:pt x="11851" y="13943"/>
                </a:lnTo>
                <a:lnTo>
                  <a:pt x="11705" y="13846"/>
                </a:lnTo>
                <a:lnTo>
                  <a:pt x="11510" y="13724"/>
                </a:lnTo>
                <a:lnTo>
                  <a:pt x="11413" y="13700"/>
                </a:lnTo>
                <a:lnTo>
                  <a:pt x="11316" y="13675"/>
                </a:lnTo>
                <a:lnTo>
                  <a:pt x="11218" y="13675"/>
                </a:lnTo>
                <a:lnTo>
                  <a:pt x="11121" y="13700"/>
                </a:lnTo>
                <a:lnTo>
                  <a:pt x="11121" y="13724"/>
                </a:lnTo>
                <a:lnTo>
                  <a:pt x="11121" y="13748"/>
                </a:lnTo>
                <a:lnTo>
                  <a:pt x="11145" y="13821"/>
                </a:lnTo>
                <a:lnTo>
                  <a:pt x="11218" y="13919"/>
                </a:lnTo>
                <a:lnTo>
                  <a:pt x="11364" y="14040"/>
                </a:lnTo>
                <a:lnTo>
                  <a:pt x="11729" y="14284"/>
                </a:lnTo>
                <a:lnTo>
                  <a:pt x="12045" y="14551"/>
                </a:lnTo>
                <a:lnTo>
                  <a:pt x="12191" y="14673"/>
                </a:lnTo>
                <a:lnTo>
                  <a:pt x="12386" y="14795"/>
                </a:lnTo>
                <a:lnTo>
                  <a:pt x="12386" y="15281"/>
                </a:lnTo>
                <a:lnTo>
                  <a:pt x="12289" y="15184"/>
                </a:lnTo>
                <a:lnTo>
                  <a:pt x="12167" y="15087"/>
                </a:lnTo>
                <a:lnTo>
                  <a:pt x="12021" y="14916"/>
                </a:lnTo>
                <a:lnTo>
                  <a:pt x="11851" y="14746"/>
                </a:lnTo>
                <a:lnTo>
                  <a:pt x="11656" y="14600"/>
                </a:lnTo>
                <a:lnTo>
                  <a:pt x="11413" y="14503"/>
                </a:lnTo>
                <a:lnTo>
                  <a:pt x="11170" y="14430"/>
                </a:lnTo>
                <a:lnTo>
                  <a:pt x="10926" y="14430"/>
                </a:lnTo>
                <a:lnTo>
                  <a:pt x="10902" y="14454"/>
                </a:lnTo>
                <a:lnTo>
                  <a:pt x="10902" y="14478"/>
                </a:lnTo>
                <a:lnTo>
                  <a:pt x="10975" y="14551"/>
                </a:lnTo>
                <a:lnTo>
                  <a:pt x="11024" y="14600"/>
                </a:lnTo>
                <a:lnTo>
                  <a:pt x="11194" y="14697"/>
                </a:lnTo>
                <a:lnTo>
                  <a:pt x="11462" y="14892"/>
                </a:lnTo>
                <a:lnTo>
                  <a:pt x="11608" y="14989"/>
                </a:lnTo>
                <a:lnTo>
                  <a:pt x="11729" y="15111"/>
                </a:lnTo>
                <a:lnTo>
                  <a:pt x="11875" y="15281"/>
                </a:lnTo>
                <a:lnTo>
                  <a:pt x="12021" y="15452"/>
                </a:lnTo>
                <a:lnTo>
                  <a:pt x="12118" y="15525"/>
                </a:lnTo>
                <a:lnTo>
                  <a:pt x="12191" y="15573"/>
                </a:lnTo>
                <a:lnTo>
                  <a:pt x="12313" y="15622"/>
                </a:lnTo>
                <a:lnTo>
                  <a:pt x="12410" y="15646"/>
                </a:lnTo>
                <a:lnTo>
                  <a:pt x="12435" y="16133"/>
                </a:lnTo>
                <a:lnTo>
                  <a:pt x="12386" y="16133"/>
                </a:lnTo>
                <a:lnTo>
                  <a:pt x="12362" y="16084"/>
                </a:lnTo>
                <a:lnTo>
                  <a:pt x="12240" y="15963"/>
                </a:lnTo>
                <a:lnTo>
                  <a:pt x="12070" y="15841"/>
                </a:lnTo>
                <a:lnTo>
                  <a:pt x="11754" y="15622"/>
                </a:lnTo>
                <a:lnTo>
                  <a:pt x="11413" y="15354"/>
                </a:lnTo>
                <a:lnTo>
                  <a:pt x="11243" y="15233"/>
                </a:lnTo>
                <a:lnTo>
                  <a:pt x="11072" y="15160"/>
                </a:lnTo>
                <a:lnTo>
                  <a:pt x="11048" y="15160"/>
                </a:lnTo>
                <a:lnTo>
                  <a:pt x="11024" y="15184"/>
                </a:lnTo>
                <a:lnTo>
                  <a:pt x="11048" y="15281"/>
                </a:lnTo>
                <a:lnTo>
                  <a:pt x="11072" y="15354"/>
                </a:lnTo>
                <a:lnTo>
                  <a:pt x="11170" y="15500"/>
                </a:lnTo>
                <a:lnTo>
                  <a:pt x="11291" y="15622"/>
                </a:lnTo>
                <a:lnTo>
                  <a:pt x="11437" y="15744"/>
                </a:lnTo>
                <a:lnTo>
                  <a:pt x="11218" y="15646"/>
                </a:lnTo>
                <a:lnTo>
                  <a:pt x="9564" y="14916"/>
                </a:lnTo>
                <a:lnTo>
                  <a:pt x="8055" y="14259"/>
                </a:lnTo>
                <a:lnTo>
                  <a:pt x="7301" y="13894"/>
                </a:lnTo>
                <a:lnTo>
                  <a:pt x="7130" y="13797"/>
                </a:lnTo>
                <a:lnTo>
                  <a:pt x="6863" y="13675"/>
                </a:lnTo>
                <a:lnTo>
                  <a:pt x="6863" y="13602"/>
                </a:lnTo>
                <a:lnTo>
                  <a:pt x="6814" y="12775"/>
                </a:lnTo>
                <a:lnTo>
                  <a:pt x="6765" y="11972"/>
                </a:lnTo>
                <a:lnTo>
                  <a:pt x="6692" y="11145"/>
                </a:lnTo>
                <a:lnTo>
                  <a:pt x="6668" y="10317"/>
                </a:lnTo>
                <a:lnTo>
                  <a:pt x="6668" y="9393"/>
                </a:lnTo>
                <a:lnTo>
                  <a:pt x="6692" y="8493"/>
                </a:lnTo>
                <a:lnTo>
                  <a:pt x="6717" y="7568"/>
                </a:lnTo>
                <a:lnTo>
                  <a:pt x="6717" y="6643"/>
                </a:lnTo>
                <a:lnTo>
                  <a:pt x="6717" y="5889"/>
                </a:lnTo>
                <a:lnTo>
                  <a:pt x="6863" y="5913"/>
                </a:lnTo>
                <a:lnTo>
                  <a:pt x="6936" y="5938"/>
                </a:lnTo>
                <a:lnTo>
                  <a:pt x="7033" y="5962"/>
                </a:lnTo>
                <a:lnTo>
                  <a:pt x="7130" y="5938"/>
                </a:lnTo>
                <a:lnTo>
                  <a:pt x="7228" y="5865"/>
                </a:lnTo>
                <a:lnTo>
                  <a:pt x="7252" y="5816"/>
                </a:lnTo>
                <a:lnTo>
                  <a:pt x="7276" y="5767"/>
                </a:lnTo>
                <a:lnTo>
                  <a:pt x="7276" y="5670"/>
                </a:lnTo>
                <a:lnTo>
                  <a:pt x="7252" y="5573"/>
                </a:lnTo>
                <a:lnTo>
                  <a:pt x="7179" y="5500"/>
                </a:lnTo>
                <a:lnTo>
                  <a:pt x="7082" y="5451"/>
                </a:lnTo>
                <a:lnTo>
                  <a:pt x="7033" y="5427"/>
                </a:lnTo>
                <a:lnTo>
                  <a:pt x="6960" y="5402"/>
                </a:lnTo>
                <a:lnTo>
                  <a:pt x="6887" y="5427"/>
                </a:lnTo>
                <a:lnTo>
                  <a:pt x="6814" y="5451"/>
                </a:lnTo>
                <a:lnTo>
                  <a:pt x="6790" y="5451"/>
                </a:lnTo>
                <a:lnTo>
                  <a:pt x="6692" y="5500"/>
                </a:lnTo>
                <a:lnTo>
                  <a:pt x="6644" y="3018"/>
                </a:lnTo>
                <a:lnTo>
                  <a:pt x="6644" y="1752"/>
                </a:lnTo>
                <a:lnTo>
                  <a:pt x="6668" y="512"/>
                </a:lnTo>
                <a:close/>
                <a:moveTo>
                  <a:pt x="6206" y="585"/>
                </a:moveTo>
                <a:lnTo>
                  <a:pt x="6181" y="852"/>
                </a:lnTo>
                <a:lnTo>
                  <a:pt x="6181" y="1096"/>
                </a:lnTo>
                <a:lnTo>
                  <a:pt x="6181" y="1874"/>
                </a:lnTo>
                <a:lnTo>
                  <a:pt x="6181" y="2653"/>
                </a:lnTo>
                <a:lnTo>
                  <a:pt x="6181" y="3602"/>
                </a:lnTo>
                <a:lnTo>
                  <a:pt x="6181" y="4551"/>
                </a:lnTo>
                <a:lnTo>
                  <a:pt x="6230" y="6449"/>
                </a:lnTo>
                <a:lnTo>
                  <a:pt x="6230" y="7373"/>
                </a:lnTo>
                <a:lnTo>
                  <a:pt x="6206" y="8298"/>
                </a:lnTo>
                <a:lnTo>
                  <a:pt x="6181" y="9198"/>
                </a:lnTo>
                <a:lnTo>
                  <a:pt x="6133" y="10123"/>
                </a:lnTo>
                <a:lnTo>
                  <a:pt x="6157" y="10926"/>
                </a:lnTo>
                <a:lnTo>
                  <a:pt x="6206" y="11729"/>
                </a:lnTo>
                <a:lnTo>
                  <a:pt x="6254" y="12532"/>
                </a:lnTo>
                <a:lnTo>
                  <a:pt x="6279" y="13335"/>
                </a:lnTo>
                <a:lnTo>
                  <a:pt x="6206" y="13359"/>
                </a:lnTo>
                <a:lnTo>
                  <a:pt x="5451" y="13748"/>
                </a:lnTo>
                <a:lnTo>
                  <a:pt x="4721" y="14186"/>
                </a:lnTo>
                <a:lnTo>
                  <a:pt x="3262" y="15087"/>
                </a:lnTo>
                <a:lnTo>
                  <a:pt x="2897" y="15281"/>
                </a:lnTo>
                <a:lnTo>
                  <a:pt x="2532" y="15476"/>
                </a:lnTo>
                <a:lnTo>
                  <a:pt x="2142" y="15671"/>
                </a:lnTo>
                <a:lnTo>
                  <a:pt x="1753" y="15841"/>
                </a:lnTo>
                <a:lnTo>
                  <a:pt x="950" y="16133"/>
                </a:lnTo>
                <a:lnTo>
                  <a:pt x="634" y="16255"/>
                </a:lnTo>
                <a:lnTo>
                  <a:pt x="634" y="16279"/>
                </a:lnTo>
                <a:lnTo>
                  <a:pt x="585" y="15938"/>
                </a:lnTo>
                <a:lnTo>
                  <a:pt x="561" y="15573"/>
                </a:lnTo>
                <a:lnTo>
                  <a:pt x="536" y="15208"/>
                </a:lnTo>
                <a:lnTo>
                  <a:pt x="512" y="14868"/>
                </a:lnTo>
                <a:lnTo>
                  <a:pt x="439" y="14430"/>
                </a:lnTo>
                <a:lnTo>
                  <a:pt x="415" y="13992"/>
                </a:lnTo>
                <a:lnTo>
                  <a:pt x="415" y="13578"/>
                </a:lnTo>
                <a:lnTo>
                  <a:pt x="439" y="13140"/>
                </a:lnTo>
                <a:lnTo>
                  <a:pt x="512" y="11461"/>
                </a:lnTo>
                <a:lnTo>
                  <a:pt x="561" y="10634"/>
                </a:lnTo>
                <a:lnTo>
                  <a:pt x="585" y="9782"/>
                </a:lnTo>
                <a:lnTo>
                  <a:pt x="609" y="8225"/>
                </a:lnTo>
                <a:lnTo>
                  <a:pt x="609" y="6668"/>
                </a:lnTo>
                <a:lnTo>
                  <a:pt x="561" y="5110"/>
                </a:lnTo>
                <a:lnTo>
                  <a:pt x="536" y="4356"/>
                </a:lnTo>
                <a:lnTo>
                  <a:pt x="488" y="3577"/>
                </a:lnTo>
                <a:lnTo>
                  <a:pt x="609" y="3504"/>
                </a:lnTo>
                <a:lnTo>
                  <a:pt x="755" y="3407"/>
                </a:lnTo>
                <a:lnTo>
                  <a:pt x="1145" y="3164"/>
                </a:lnTo>
                <a:lnTo>
                  <a:pt x="1558" y="2920"/>
                </a:lnTo>
                <a:lnTo>
                  <a:pt x="2337" y="2507"/>
                </a:lnTo>
                <a:lnTo>
                  <a:pt x="3116" y="2093"/>
                </a:lnTo>
                <a:lnTo>
                  <a:pt x="3529" y="1850"/>
                </a:lnTo>
                <a:lnTo>
                  <a:pt x="3967" y="1655"/>
                </a:lnTo>
                <a:lnTo>
                  <a:pt x="4405" y="1461"/>
                </a:lnTo>
                <a:lnTo>
                  <a:pt x="4843" y="1290"/>
                </a:lnTo>
                <a:lnTo>
                  <a:pt x="5208" y="1144"/>
                </a:lnTo>
                <a:lnTo>
                  <a:pt x="5549" y="974"/>
                </a:lnTo>
                <a:lnTo>
                  <a:pt x="6206" y="585"/>
                </a:lnTo>
                <a:close/>
                <a:moveTo>
                  <a:pt x="18542" y="804"/>
                </a:moveTo>
                <a:lnTo>
                  <a:pt x="18518" y="1023"/>
                </a:lnTo>
                <a:lnTo>
                  <a:pt x="18518" y="1266"/>
                </a:lnTo>
                <a:lnTo>
                  <a:pt x="18518" y="1752"/>
                </a:lnTo>
                <a:lnTo>
                  <a:pt x="18567" y="2263"/>
                </a:lnTo>
                <a:lnTo>
                  <a:pt x="18567" y="2726"/>
                </a:lnTo>
                <a:lnTo>
                  <a:pt x="18542" y="4648"/>
                </a:lnTo>
                <a:lnTo>
                  <a:pt x="18494" y="6546"/>
                </a:lnTo>
                <a:lnTo>
                  <a:pt x="18469" y="8249"/>
                </a:lnTo>
                <a:lnTo>
                  <a:pt x="18494" y="9952"/>
                </a:lnTo>
                <a:lnTo>
                  <a:pt x="18567" y="13359"/>
                </a:lnTo>
                <a:lnTo>
                  <a:pt x="18542" y="13359"/>
                </a:lnTo>
                <a:lnTo>
                  <a:pt x="18396" y="13505"/>
                </a:lnTo>
                <a:lnTo>
                  <a:pt x="18226" y="13651"/>
                </a:lnTo>
                <a:lnTo>
                  <a:pt x="18031" y="13748"/>
                </a:lnTo>
                <a:lnTo>
                  <a:pt x="17837" y="13846"/>
                </a:lnTo>
                <a:lnTo>
                  <a:pt x="17423" y="14016"/>
                </a:lnTo>
                <a:lnTo>
                  <a:pt x="17009" y="14186"/>
                </a:lnTo>
                <a:lnTo>
                  <a:pt x="16474" y="14454"/>
                </a:lnTo>
                <a:lnTo>
                  <a:pt x="15963" y="14746"/>
                </a:lnTo>
                <a:lnTo>
                  <a:pt x="15452" y="15038"/>
                </a:lnTo>
                <a:lnTo>
                  <a:pt x="14941" y="15330"/>
                </a:lnTo>
                <a:lnTo>
                  <a:pt x="14479" y="15598"/>
                </a:lnTo>
                <a:lnTo>
                  <a:pt x="14016" y="15865"/>
                </a:lnTo>
                <a:lnTo>
                  <a:pt x="13773" y="15987"/>
                </a:lnTo>
                <a:lnTo>
                  <a:pt x="13530" y="16109"/>
                </a:lnTo>
                <a:lnTo>
                  <a:pt x="13286" y="16182"/>
                </a:lnTo>
                <a:lnTo>
                  <a:pt x="13043" y="16255"/>
                </a:lnTo>
                <a:lnTo>
                  <a:pt x="12921" y="16303"/>
                </a:lnTo>
                <a:lnTo>
                  <a:pt x="12921" y="15987"/>
                </a:lnTo>
                <a:lnTo>
                  <a:pt x="12897" y="15671"/>
                </a:lnTo>
                <a:lnTo>
                  <a:pt x="12873" y="15379"/>
                </a:lnTo>
                <a:lnTo>
                  <a:pt x="12848" y="15062"/>
                </a:lnTo>
                <a:lnTo>
                  <a:pt x="12824" y="14770"/>
                </a:lnTo>
                <a:lnTo>
                  <a:pt x="12824" y="14016"/>
                </a:lnTo>
                <a:lnTo>
                  <a:pt x="12848" y="13943"/>
                </a:lnTo>
                <a:lnTo>
                  <a:pt x="12848" y="13894"/>
                </a:lnTo>
                <a:lnTo>
                  <a:pt x="12848" y="13359"/>
                </a:lnTo>
                <a:lnTo>
                  <a:pt x="12946" y="13335"/>
                </a:lnTo>
                <a:lnTo>
                  <a:pt x="13019" y="13310"/>
                </a:lnTo>
                <a:lnTo>
                  <a:pt x="13092" y="13262"/>
                </a:lnTo>
                <a:lnTo>
                  <a:pt x="13140" y="13213"/>
                </a:lnTo>
                <a:lnTo>
                  <a:pt x="13165" y="13116"/>
                </a:lnTo>
                <a:lnTo>
                  <a:pt x="13165" y="13018"/>
                </a:lnTo>
                <a:lnTo>
                  <a:pt x="13116" y="12921"/>
                </a:lnTo>
                <a:lnTo>
                  <a:pt x="13043" y="12872"/>
                </a:lnTo>
                <a:lnTo>
                  <a:pt x="12970" y="12848"/>
                </a:lnTo>
                <a:lnTo>
                  <a:pt x="12873" y="12848"/>
                </a:lnTo>
                <a:lnTo>
                  <a:pt x="12921" y="11826"/>
                </a:lnTo>
                <a:lnTo>
                  <a:pt x="12970" y="10804"/>
                </a:lnTo>
                <a:lnTo>
                  <a:pt x="12970" y="9806"/>
                </a:lnTo>
                <a:lnTo>
                  <a:pt x="12946" y="8809"/>
                </a:lnTo>
                <a:lnTo>
                  <a:pt x="12897" y="7836"/>
                </a:lnTo>
                <a:lnTo>
                  <a:pt x="12897" y="6838"/>
                </a:lnTo>
                <a:lnTo>
                  <a:pt x="12946" y="5986"/>
                </a:lnTo>
                <a:lnTo>
                  <a:pt x="12970" y="5110"/>
                </a:lnTo>
                <a:lnTo>
                  <a:pt x="12970" y="4672"/>
                </a:lnTo>
                <a:lnTo>
                  <a:pt x="12946" y="4234"/>
                </a:lnTo>
                <a:lnTo>
                  <a:pt x="12897" y="3821"/>
                </a:lnTo>
                <a:lnTo>
                  <a:pt x="12800" y="3383"/>
                </a:lnTo>
                <a:lnTo>
                  <a:pt x="13067" y="3285"/>
                </a:lnTo>
                <a:lnTo>
                  <a:pt x="13335" y="3164"/>
                </a:lnTo>
                <a:lnTo>
                  <a:pt x="13603" y="3042"/>
                </a:lnTo>
                <a:lnTo>
                  <a:pt x="13870" y="2920"/>
                </a:lnTo>
                <a:lnTo>
                  <a:pt x="14235" y="2750"/>
                </a:lnTo>
                <a:lnTo>
                  <a:pt x="14600" y="2555"/>
                </a:lnTo>
                <a:lnTo>
                  <a:pt x="15306" y="2142"/>
                </a:lnTo>
                <a:lnTo>
                  <a:pt x="15963" y="1752"/>
                </a:lnTo>
                <a:lnTo>
                  <a:pt x="16304" y="1558"/>
                </a:lnTo>
                <a:lnTo>
                  <a:pt x="16644" y="1388"/>
                </a:lnTo>
                <a:lnTo>
                  <a:pt x="17009" y="1242"/>
                </a:lnTo>
                <a:lnTo>
                  <a:pt x="17350" y="1096"/>
                </a:lnTo>
                <a:lnTo>
                  <a:pt x="17715" y="974"/>
                </a:lnTo>
                <a:lnTo>
                  <a:pt x="18104" y="877"/>
                </a:lnTo>
                <a:lnTo>
                  <a:pt x="18153" y="877"/>
                </a:lnTo>
                <a:lnTo>
                  <a:pt x="18202" y="828"/>
                </a:lnTo>
                <a:lnTo>
                  <a:pt x="18372" y="828"/>
                </a:lnTo>
                <a:lnTo>
                  <a:pt x="18542" y="804"/>
                </a:lnTo>
                <a:close/>
                <a:moveTo>
                  <a:pt x="6279" y="1"/>
                </a:moveTo>
                <a:lnTo>
                  <a:pt x="6206" y="25"/>
                </a:lnTo>
                <a:lnTo>
                  <a:pt x="5403" y="487"/>
                </a:lnTo>
                <a:lnTo>
                  <a:pt x="4989" y="682"/>
                </a:lnTo>
                <a:lnTo>
                  <a:pt x="4551" y="852"/>
                </a:lnTo>
                <a:lnTo>
                  <a:pt x="4113" y="1023"/>
                </a:lnTo>
                <a:lnTo>
                  <a:pt x="3700" y="1217"/>
                </a:lnTo>
                <a:lnTo>
                  <a:pt x="3286" y="1436"/>
                </a:lnTo>
                <a:lnTo>
                  <a:pt x="2872" y="1679"/>
                </a:lnTo>
                <a:lnTo>
                  <a:pt x="2021" y="2117"/>
                </a:lnTo>
                <a:lnTo>
                  <a:pt x="1607" y="2361"/>
                </a:lnTo>
                <a:lnTo>
                  <a:pt x="1193" y="2604"/>
                </a:lnTo>
                <a:lnTo>
                  <a:pt x="974" y="2726"/>
                </a:lnTo>
                <a:lnTo>
                  <a:pt x="731" y="2896"/>
                </a:lnTo>
                <a:lnTo>
                  <a:pt x="488" y="3066"/>
                </a:lnTo>
                <a:lnTo>
                  <a:pt x="390" y="3188"/>
                </a:lnTo>
                <a:lnTo>
                  <a:pt x="317" y="3285"/>
                </a:lnTo>
                <a:lnTo>
                  <a:pt x="269" y="3310"/>
                </a:lnTo>
                <a:lnTo>
                  <a:pt x="220" y="3358"/>
                </a:lnTo>
                <a:lnTo>
                  <a:pt x="171" y="3480"/>
                </a:lnTo>
                <a:lnTo>
                  <a:pt x="123" y="3626"/>
                </a:lnTo>
                <a:lnTo>
                  <a:pt x="98" y="3894"/>
                </a:lnTo>
                <a:lnTo>
                  <a:pt x="98" y="4186"/>
                </a:lnTo>
                <a:lnTo>
                  <a:pt x="123" y="4453"/>
                </a:lnTo>
                <a:lnTo>
                  <a:pt x="147" y="5329"/>
                </a:lnTo>
                <a:lnTo>
                  <a:pt x="171" y="6205"/>
                </a:lnTo>
                <a:lnTo>
                  <a:pt x="171" y="8006"/>
                </a:lnTo>
                <a:lnTo>
                  <a:pt x="147" y="9782"/>
                </a:lnTo>
                <a:lnTo>
                  <a:pt x="123" y="10658"/>
                </a:lnTo>
                <a:lnTo>
                  <a:pt x="98" y="11558"/>
                </a:lnTo>
                <a:lnTo>
                  <a:pt x="1" y="13335"/>
                </a:lnTo>
                <a:lnTo>
                  <a:pt x="1" y="13700"/>
                </a:lnTo>
                <a:lnTo>
                  <a:pt x="1" y="14065"/>
                </a:lnTo>
                <a:lnTo>
                  <a:pt x="25" y="14454"/>
                </a:lnTo>
                <a:lnTo>
                  <a:pt x="50" y="14819"/>
                </a:lnTo>
                <a:lnTo>
                  <a:pt x="98" y="15233"/>
                </a:lnTo>
                <a:lnTo>
                  <a:pt x="123" y="15646"/>
                </a:lnTo>
                <a:lnTo>
                  <a:pt x="147" y="16060"/>
                </a:lnTo>
                <a:lnTo>
                  <a:pt x="171" y="16255"/>
                </a:lnTo>
                <a:lnTo>
                  <a:pt x="220" y="16474"/>
                </a:lnTo>
                <a:lnTo>
                  <a:pt x="244" y="16547"/>
                </a:lnTo>
                <a:lnTo>
                  <a:pt x="317" y="16595"/>
                </a:lnTo>
                <a:lnTo>
                  <a:pt x="390" y="16620"/>
                </a:lnTo>
                <a:lnTo>
                  <a:pt x="463" y="16620"/>
                </a:lnTo>
                <a:lnTo>
                  <a:pt x="536" y="16644"/>
                </a:lnTo>
                <a:lnTo>
                  <a:pt x="707" y="16620"/>
                </a:lnTo>
                <a:lnTo>
                  <a:pt x="877" y="16595"/>
                </a:lnTo>
                <a:lnTo>
                  <a:pt x="1218" y="16474"/>
                </a:lnTo>
                <a:lnTo>
                  <a:pt x="1850" y="16230"/>
                </a:lnTo>
                <a:lnTo>
                  <a:pt x="2240" y="16060"/>
                </a:lnTo>
                <a:lnTo>
                  <a:pt x="2605" y="15890"/>
                </a:lnTo>
                <a:lnTo>
                  <a:pt x="2970" y="15719"/>
                </a:lnTo>
                <a:lnTo>
                  <a:pt x="3310" y="15525"/>
                </a:lnTo>
                <a:lnTo>
                  <a:pt x="4064" y="15062"/>
                </a:lnTo>
                <a:lnTo>
                  <a:pt x="4819" y="14624"/>
                </a:lnTo>
                <a:lnTo>
                  <a:pt x="5549" y="14162"/>
                </a:lnTo>
                <a:lnTo>
                  <a:pt x="5938" y="13967"/>
                </a:lnTo>
                <a:lnTo>
                  <a:pt x="6327" y="13748"/>
                </a:lnTo>
                <a:lnTo>
                  <a:pt x="6400" y="13821"/>
                </a:lnTo>
                <a:lnTo>
                  <a:pt x="6473" y="13870"/>
                </a:lnTo>
                <a:lnTo>
                  <a:pt x="6546" y="13894"/>
                </a:lnTo>
                <a:lnTo>
                  <a:pt x="6644" y="13870"/>
                </a:lnTo>
                <a:lnTo>
                  <a:pt x="6741" y="13992"/>
                </a:lnTo>
                <a:lnTo>
                  <a:pt x="6863" y="14089"/>
                </a:lnTo>
                <a:lnTo>
                  <a:pt x="7130" y="14259"/>
                </a:lnTo>
                <a:lnTo>
                  <a:pt x="7422" y="14405"/>
                </a:lnTo>
                <a:lnTo>
                  <a:pt x="7690" y="14551"/>
                </a:lnTo>
                <a:lnTo>
                  <a:pt x="8517" y="14916"/>
                </a:lnTo>
                <a:lnTo>
                  <a:pt x="9345" y="15306"/>
                </a:lnTo>
                <a:lnTo>
                  <a:pt x="10878" y="16011"/>
                </a:lnTo>
                <a:lnTo>
                  <a:pt x="11656" y="16352"/>
                </a:lnTo>
                <a:lnTo>
                  <a:pt x="12435" y="16644"/>
                </a:lnTo>
                <a:lnTo>
                  <a:pt x="12459" y="16668"/>
                </a:lnTo>
                <a:lnTo>
                  <a:pt x="12508" y="16741"/>
                </a:lnTo>
                <a:lnTo>
                  <a:pt x="12581" y="16766"/>
                </a:lnTo>
                <a:lnTo>
                  <a:pt x="12678" y="16766"/>
                </a:lnTo>
                <a:lnTo>
                  <a:pt x="12751" y="16741"/>
                </a:lnTo>
                <a:lnTo>
                  <a:pt x="12800" y="16693"/>
                </a:lnTo>
                <a:lnTo>
                  <a:pt x="12897" y="16717"/>
                </a:lnTo>
                <a:lnTo>
                  <a:pt x="13019" y="16717"/>
                </a:lnTo>
                <a:lnTo>
                  <a:pt x="13286" y="16668"/>
                </a:lnTo>
                <a:lnTo>
                  <a:pt x="13530" y="16595"/>
                </a:lnTo>
                <a:lnTo>
                  <a:pt x="13724" y="16522"/>
                </a:lnTo>
                <a:lnTo>
                  <a:pt x="14211" y="16279"/>
                </a:lnTo>
                <a:lnTo>
                  <a:pt x="14698" y="16036"/>
                </a:lnTo>
                <a:lnTo>
                  <a:pt x="15647" y="15500"/>
                </a:lnTo>
                <a:lnTo>
                  <a:pt x="16596" y="14965"/>
                </a:lnTo>
                <a:lnTo>
                  <a:pt x="17058" y="14697"/>
                </a:lnTo>
                <a:lnTo>
                  <a:pt x="17545" y="14478"/>
                </a:lnTo>
                <a:lnTo>
                  <a:pt x="17885" y="14332"/>
                </a:lnTo>
                <a:lnTo>
                  <a:pt x="18226" y="14186"/>
                </a:lnTo>
                <a:lnTo>
                  <a:pt x="18542" y="14016"/>
                </a:lnTo>
                <a:lnTo>
                  <a:pt x="18688" y="13894"/>
                </a:lnTo>
                <a:lnTo>
                  <a:pt x="18834" y="13773"/>
                </a:lnTo>
                <a:lnTo>
                  <a:pt x="18883" y="13748"/>
                </a:lnTo>
                <a:lnTo>
                  <a:pt x="18932" y="13724"/>
                </a:lnTo>
                <a:lnTo>
                  <a:pt x="18980" y="13651"/>
                </a:lnTo>
                <a:lnTo>
                  <a:pt x="18980" y="13578"/>
                </a:lnTo>
                <a:lnTo>
                  <a:pt x="18980" y="12726"/>
                </a:lnTo>
                <a:lnTo>
                  <a:pt x="18956" y="11875"/>
                </a:lnTo>
                <a:lnTo>
                  <a:pt x="18883" y="10171"/>
                </a:lnTo>
                <a:lnTo>
                  <a:pt x="18859" y="9271"/>
                </a:lnTo>
                <a:lnTo>
                  <a:pt x="18859" y="8347"/>
                </a:lnTo>
                <a:lnTo>
                  <a:pt x="18883" y="6546"/>
                </a:lnTo>
                <a:lnTo>
                  <a:pt x="18932" y="4648"/>
                </a:lnTo>
                <a:lnTo>
                  <a:pt x="18956" y="2726"/>
                </a:lnTo>
                <a:lnTo>
                  <a:pt x="18980" y="2215"/>
                </a:lnTo>
                <a:lnTo>
                  <a:pt x="18980" y="1679"/>
                </a:lnTo>
                <a:lnTo>
                  <a:pt x="18932" y="1144"/>
                </a:lnTo>
                <a:lnTo>
                  <a:pt x="18883" y="901"/>
                </a:lnTo>
                <a:lnTo>
                  <a:pt x="18834" y="633"/>
                </a:lnTo>
                <a:lnTo>
                  <a:pt x="18883" y="585"/>
                </a:lnTo>
                <a:lnTo>
                  <a:pt x="18883" y="512"/>
                </a:lnTo>
                <a:lnTo>
                  <a:pt x="18883" y="439"/>
                </a:lnTo>
                <a:lnTo>
                  <a:pt x="18834" y="366"/>
                </a:lnTo>
                <a:lnTo>
                  <a:pt x="18761" y="293"/>
                </a:lnTo>
                <a:lnTo>
                  <a:pt x="18664" y="244"/>
                </a:lnTo>
                <a:lnTo>
                  <a:pt x="18421" y="244"/>
                </a:lnTo>
                <a:lnTo>
                  <a:pt x="18177" y="317"/>
                </a:lnTo>
                <a:lnTo>
                  <a:pt x="17958" y="414"/>
                </a:lnTo>
                <a:lnTo>
                  <a:pt x="17715" y="487"/>
                </a:lnTo>
                <a:lnTo>
                  <a:pt x="17374" y="585"/>
                </a:lnTo>
                <a:lnTo>
                  <a:pt x="17058" y="706"/>
                </a:lnTo>
                <a:lnTo>
                  <a:pt x="16742" y="828"/>
                </a:lnTo>
                <a:lnTo>
                  <a:pt x="16425" y="974"/>
                </a:lnTo>
                <a:lnTo>
                  <a:pt x="15817" y="1290"/>
                </a:lnTo>
                <a:lnTo>
                  <a:pt x="15209" y="1655"/>
                </a:lnTo>
                <a:lnTo>
                  <a:pt x="14479" y="2117"/>
                </a:lnTo>
                <a:lnTo>
                  <a:pt x="14089" y="2312"/>
                </a:lnTo>
                <a:lnTo>
                  <a:pt x="13700" y="2507"/>
                </a:lnTo>
                <a:lnTo>
                  <a:pt x="13432" y="2628"/>
                </a:lnTo>
                <a:lnTo>
                  <a:pt x="13165" y="2750"/>
                </a:lnTo>
                <a:lnTo>
                  <a:pt x="12897" y="2920"/>
                </a:lnTo>
                <a:lnTo>
                  <a:pt x="12654" y="3091"/>
                </a:lnTo>
                <a:lnTo>
                  <a:pt x="12532" y="2969"/>
                </a:lnTo>
                <a:lnTo>
                  <a:pt x="12386" y="2896"/>
                </a:lnTo>
                <a:lnTo>
                  <a:pt x="12070" y="2750"/>
                </a:lnTo>
                <a:lnTo>
                  <a:pt x="11875" y="2653"/>
                </a:lnTo>
                <a:lnTo>
                  <a:pt x="11705" y="2555"/>
                </a:lnTo>
                <a:lnTo>
                  <a:pt x="11316" y="2336"/>
                </a:lnTo>
                <a:lnTo>
                  <a:pt x="11072" y="2190"/>
                </a:lnTo>
                <a:lnTo>
                  <a:pt x="10805" y="2093"/>
                </a:lnTo>
                <a:lnTo>
                  <a:pt x="10294" y="1874"/>
                </a:lnTo>
                <a:lnTo>
                  <a:pt x="9758" y="1679"/>
                </a:lnTo>
                <a:lnTo>
                  <a:pt x="9223" y="1485"/>
                </a:lnTo>
                <a:lnTo>
                  <a:pt x="8298" y="1071"/>
                </a:lnTo>
                <a:lnTo>
                  <a:pt x="7836" y="852"/>
                </a:lnTo>
                <a:lnTo>
                  <a:pt x="7398" y="609"/>
                </a:lnTo>
                <a:lnTo>
                  <a:pt x="7325" y="536"/>
                </a:lnTo>
                <a:lnTo>
                  <a:pt x="7228" y="439"/>
                </a:lnTo>
                <a:lnTo>
                  <a:pt x="7057" y="244"/>
                </a:lnTo>
                <a:lnTo>
                  <a:pt x="6936" y="147"/>
                </a:lnTo>
                <a:lnTo>
                  <a:pt x="6838" y="74"/>
                </a:lnTo>
                <a:lnTo>
                  <a:pt x="6741" y="25"/>
                </a:lnTo>
                <a:lnTo>
                  <a:pt x="6619" y="25"/>
                </a:lnTo>
                <a:lnTo>
                  <a:pt x="6571" y="1"/>
                </a:lnTo>
                <a:lnTo>
                  <a:pt x="6498" y="1"/>
                </a:lnTo>
                <a:lnTo>
                  <a:pt x="6449" y="25"/>
                </a:lnTo>
                <a:lnTo>
                  <a:pt x="6400" y="1"/>
                </a:ln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94924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Shape 3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" name="Google Shape;338;p37"/>
          <p:cNvSpPr/>
          <p:nvPr/>
        </p:nvSpPr>
        <p:spPr>
          <a:xfrm rot="10800000" flipH="1">
            <a:off x="9238245" y="801314"/>
            <a:ext cx="3530421" cy="3167200"/>
          </a:xfrm>
          <a:prstGeom prst="chord">
            <a:avLst>
              <a:gd name="adj1" fmla="val 2673960"/>
              <a:gd name="adj2" fmla="val 18921779"/>
            </a:avLst>
          </a:prstGeom>
          <a:solidFill>
            <a:srgbClr val="FFF0ED">
              <a:alpha val="29049"/>
            </a:srgb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1867"/>
          </a:p>
        </p:txBody>
      </p:sp>
      <p:pic>
        <p:nvPicPr>
          <p:cNvPr id="13" name="Picture 12" descr="Young business woman hand on forehead">
            <a:extLst>
              <a:ext uri="{FF2B5EF4-FFF2-40B4-BE49-F238E27FC236}">
                <a16:creationId xmlns:a16="http://schemas.microsoft.com/office/drawing/2014/main" id="{B1DF9CE7-6469-4B29-A387-DD543FA6DD7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87770" y="1409256"/>
            <a:ext cx="2499735" cy="9653231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BBECA0C6-8697-4F38-8BCE-2511ACF77469}"/>
              </a:ext>
            </a:extLst>
          </p:cNvPr>
          <p:cNvSpPr txBox="1"/>
          <p:nvPr/>
        </p:nvSpPr>
        <p:spPr>
          <a:xfrm>
            <a:off x="578374" y="252349"/>
            <a:ext cx="1175456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Inter" panose="020B0502030000000004" pitchFamily="34" charset="0"/>
                <a:ea typeface="Inter" panose="020B0502030000000004" pitchFamily="34" charset="0"/>
              </a:rPr>
              <a:t>Allocated Team Role</a:t>
            </a:r>
          </a:p>
        </p:txBody>
      </p:sp>
      <p:grpSp>
        <p:nvGrpSpPr>
          <p:cNvPr id="6" name="Google Shape;245;p31">
            <a:extLst>
              <a:ext uri="{FF2B5EF4-FFF2-40B4-BE49-F238E27FC236}">
                <a16:creationId xmlns:a16="http://schemas.microsoft.com/office/drawing/2014/main" id="{D9FB7DFE-B212-4D68-975C-C6D25855D4D7}"/>
              </a:ext>
            </a:extLst>
          </p:cNvPr>
          <p:cNvGrpSpPr/>
          <p:nvPr/>
        </p:nvGrpSpPr>
        <p:grpSpPr>
          <a:xfrm rot="2698215">
            <a:off x="2960408" y="1691541"/>
            <a:ext cx="4930523" cy="1055156"/>
            <a:chOff x="2957320" y="2240903"/>
            <a:chExt cx="3040276" cy="571510"/>
          </a:xfrm>
        </p:grpSpPr>
        <p:sp>
          <p:nvSpPr>
            <p:cNvPr id="7" name="Google Shape;246;p31">
              <a:extLst>
                <a:ext uri="{FF2B5EF4-FFF2-40B4-BE49-F238E27FC236}">
                  <a16:creationId xmlns:a16="http://schemas.microsoft.com/office/drawing/2014/main" id="{75970D2A-EF3D-409D-93A7-86DE504A0D4F}"/>
                </a:ext>
              </a:extLst>
            </p:cNvPr>
            <p:cNvSpPr/>
            <p:nvPr/>
          </p:nvSpPr>
          <p:spPr>
            <a:xfrm rot="2700000">
              <a:off x="4196595" y="1011412"/>
              <a:ext cx="561726" cy="3040276"/>
            </a:xfrm>
            <a:prstGeom prst="roundRect">
              <a:avLst>
                <a:gd name="adj" fmla="val 50000"/>
              </a:avLst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600" b="1"/>
            </a:p>
          </p:txBody>
        </p:sp>
        <p:sp>
          <p:nvSpPr>
            <p:cNvPr id="8" name="Google Shape;248;p31">
              <a:extLst>
                <a:ext uri="{FF2B5EF4-FFF2-40B4-BE49-F238E27FC236}">
                  <a16:creationId xmlns:a16="http://schemas.microsoft.com/office/drawing/2014/main" id="{49F4EF71-54A8-442A-A7BE-8CE811DE1941}"/>
                </a:ext>
              </a:extLst>
            </p:cNvPr>
            <p:cNvSpPr txBox="1"/>
            <p:nvPr/>
          </p:nvSpPr>
          <p:spPr>
            <a:xfrm rot="-2700000">
              <a:off x="3410687" y="2240903"/>
              <a:ext cx="2333877" cy="39329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2400" b="1" dirty="0">
                  <a:solidFill>
                    <a:schemeClr val="dk1"/>
                  </a:solidFill>
                  <a:latin typeface="Playfair Display Regular"/>
                  <a:ea typeface="Playfair Display Regular"/>
                  <a:cs typeface="Playfair Display Regular"/>
                  <a:sym typeface="Playfair Display Regular"/>
                </a:rPr>
                <a:t>Resource Investigator (RI)</a:t>
              </a:r>
              <a:endParaRPr sz="2400" b="1" dirty="0">
                <a:solidFill>
                  <a:schemeClr val="dk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endParaRPr>
            </a:p>
          </p:txBody>
        </p:sp>
      </p:grpSp>
      <p:sp>
        <p:nvSpPr>
          <p:cNvPr id="9" name="Google Shape;660;p50">
            <a:extLst>
              <a:ext uri="{FF2B5EF4-FFF2-40B4-BE49-F238E27FC236}">
                <a16:creationId xmlns:a16="http://schemas.microsoft.com/office/drawing/2014/main" id="{AA7B78E7-9DDF-477C-8173-AB13CEB83861}"/>
              </a:ext>
            </a:extLst>
          </p:cNvPr>
          <p:cNvSpPr/>
          <p:nvPr/>
        </p:nvSpPr>
        <p:spPr>
          <a:xfrm>
            <a:off x="3118183" y="1893672"/>
            <a:ext cx="695549" cy="633600"/>
          </a:xfrm>
          <a:custGeom>
            <a:avLst/>
            <a:gdLst/>
            <a:ahLst/>
            <a:cxnLst/>
            <a:rect l="l" t="t" r="r" b="b"/>
            <a:pathLst>
              <a:path w="18956" h="17763" extrusionOk="0">
                <a:moveTo>
                  <a:pt x="17592" y="6229"/>
                </a:moveTo>
                <a:lnTo>
                  <a:pt x="17836" y="6375"/>
                </a:lnTo>
                <a:lnTo>
                  <a:pt x="17957" y="6473"/>
                </a:lnTo>
                <a:lnTo>
                  <a:pt x="18079" y="6570"/>
                </a:lnTo>
                <a:lnTo>
                  <a:pt x="17933" y="6619"/>
                </a:lnTo>
                <a:lnTo>
                  <a:pt x="17811" y="6667"/>
                </a:lnTo>
                <a:lnTo>
                  <a:pt x="17617" y="6789"/>
                </a:lnTo>
                <a:lnTo>
                  <a:pt x="17592" y="6229"/>
                </a:lnTo>
                <a:close/>
                <a:moveTo>
                  <a:pt x="18225" y="6765"/>
                </a:moveTo>
                <a:lnTo>
                  <a:pt x="18298" y="6911"/>
                </a:lnTo>
                <a:lnTo>
                  <a:pt x="18128" y="6935"/>
                </a:lnTo>
                <a:lnTo>
                  <a:pt x="17957" y="7008"/>
                </a:lnTo>
                <a:lnTo>
                  <a:pt x="17787" y="7081"/>
                </a:lnTo>
                <a:lnTo>
                  <a:pt x="17617" y="7203"/>
                </a:lnTo>
                <a:lnTo>
                  <a:pt x="17617" y="6984"/>
                </a:lnTo>
                <a:lnTo>
                  <a:pt x="17909" y="6862"/>
                </a:lnTo>
                <a:lnTo>
                  <a:pt x="18079" y="6813"/>
                </a:lnTo>
                <a:lnTo>
                  <a:pt x="18225" y="6765"/>
                </a:lnTo>
                <a:close/>
                <a:moveTo>
                  <a:pt x="18371" y="7203"/>
                </a:moveTo>
                <a:lnTo>
                  <a:pt x="18395" y="7397"/>
                </a:lnTo>
                <a:lnTo>
                  <a:pt x="18225" y="7470"/>
                </a:lnTo>
                <a:lnTo>
                  <a:pt x="18079" y="7543"/>
                </a:lnTo>
                <a:lnTo>
                  <a:pt x="17860" y="7689"/>
                </a:lnTo>
                <a:lnTo>
                  <a:pt x="17641" y="7835"/>
                </a:lnTo>
                <a:lnTo>
                  <a:pt x="17641" y="7738"/>
                </a:lnTo>
                <a:lnTo>
                  <a:pt x="17617" y="7470"/>
                </a:lnTo>
                <a:lnTo>
                  <a:pt x="17787" y="7397"/>
                </a:lnTo>
                <a:lnTo>
                  <a:pt x="18347" y="7227"/>
                </a:lnTo>
                <a:lnTo>
                  <a:pt x="18371" y="7203"/>
                </a:lnTo>
                <a:close/>
                <a:moveTo>
                  <a:pt x="18420" y="7689"/>
                </a:moveTo>
                <a:lnTo>
                  <a:pt x="18420" y="7835"/>
                </a:lnTo>
                <a:lnTo>
                  <a:pt x="18420" y="7908"/>
                </a:lnTo>
                <a:lnTo>
                  <a:pt x="18225" y="7981"/>
                </a:lnTo>
                <a:lnTo>
                  <a:pt x="18006" y="8103"/>
                </a:lnTo>
                <a:lnTo>
                  <a:pt x="17811" y="8249"/>
                </a:lnTo>
                <a:lnTo>
                  <a:pt x="17641" y="8395"/>
                </a:lnTo>
                <a:lnTo>
                  <a:pt x="17641" y="8006"/>
                </a:lnTo>
                <a:lnTo>
                  <a:pt x="17860" y="7933"/>
                </a:lnTo>
                <a:lnTo>
                  <a:pt x="18079" y="7835"/>
                </a:lnTo>
                <a:lnTo>
                  <a:pt x="18420" y="7689"/>
                </a:lnTo>
                <a:close/>
                <a:moveTo>
                  <a:pt x="18420" y="8200"/>
                </a:moveTo>
                <a:lnTo>
                  <a:pt x="18395" y="8468"/>
                </a:lnTo>
                <a:lnTo>
                  <a:pt x="18322" y="8492"/>
                </a:lnTo>
                <a:lnTo>
                  <a:pt x="18249" y="8517"/>
                </a:lnTo>
                <a:lnTo>
                  <a:pt x="18103" y="8614"/>
                </a:lnTo>
                <a:lnTo>
                  <a:pt x="17884" y="8736"/>
                </a:lnTo>
                <a:lnTo>
                  <a:pt x="17665" y="8833"/>
                </a:lnTo>
                <a:lnTo>
                  <a:pt x="17665" y="8565"/>
                </a:lnTo>
                <a:lnTo>
                  <a:pt x="17860" y="8517"/>
                </a:lnTo>
                <a:lnTo>
                  <a:pt x="18055" y="8419"/>
                </a:lnTo>
                <a:lnTo>
                  <a:pt x="18225" y="8298"/>
                </a:lnTo>
                <a:lnTo>
                  <a:pt x="18420" y="8200"/>
                </a:lnTo>
                <a:close/>
                <a:moveTo>
                  <a:pt x="18298" y="8784"/>
                </a:moveTo>
                <a:lnTo>
                  <a:pt x="18201" y="8979"/>
                </a:lnTo>
                <a:lnTo>
                  <a:pt x="18079" y="9174"/>
                </a:lnTo>
                <a:lnTo>
                  <a:pt x="17884" y="9344"/>
                </a:lnTo>
                <a:lnTo>
                  <a:pt x="17690" y="9514"/>
                </a:lnTo>
                <a:lnTo>
                  <a:pt x="17665" y="8955"/>
                </a:lnTo>
                <a:lnTo>
                  <a:pt x="17860" y="8930"/>
                </a:lnTo>
                <a:lnTo>
                  <a:pt x="18079" y="8857"/>
                </a:lnTo>
                <a:lnTo>
                  <a:pt x="18298" y="8784"/>
                </a:lnTo>
                <a:close/>
                <a:moveTo>
                  <a:pt x="2969" y="5061"/>
                </a:moveTo>
                <a:lnTo>
                  <a:pt x="3674" y="5086"/>
                </a:lnTo>
                <a:lnTo>
                  <a:pt x="4380" y="5086"/>
                </a:lnTo>
                <a:lnTo>
                  <a:pt x="4331" y="5305"/>
                </a:lnTo>
                <a:lnTo>
                  <a:pt x="4307" y="5572"/>
                </a:lnTo>
                <a:lnTo>
                  <a:pt x="4283" y="6083"/>
                </a:lnTo>
                <a:lnTo>
                  <a:pt x="4258" y="7543"/>
                </a:lnTo>
                <a:lnTo>
                  <a:pt x="4258" y="9003"/>
                </a:lnTo>
                <a:lnTo>
                  <a:pt x="4283" y="10488"/>
                </a:lnTo>
                <a:lnTo>
                  <a:pt x="3869" y="10536"/>
                </a:lnTo>
                <a:lnTo>
                  <a:pt x="3869" y="10512"/>
                </a:lnTo>
                <a:lnTo>
                  <a:pt x="3991" y="10317"/>
                </a:lnTo>
                <a:lnTo>
                  <a:pt x="4088" y="10123"/>
                </a:lnTo>
                <a:lnTo>
                  <a:pt x="4161" y="9904"/>
                </a:lnTo>
                <a:lnTo>
                  <a:pt x="4185" y="9782"/>
                </a:lnTo>
                <a:lnTo>
                  <a:pt x="4185" y="9660"/>
                </a:lnTo>
                <a:lnTo>
                  <a:pt x="4161" y="9612"/>
                </a:lnTo>
                <a:lnTo>
                  <a:pt x="4112" y="9587"/>
                </a:lnTo>
                <a:lnTo>
                  <a:pt x="4064" y="9587"/>
                </a:lnTo>
                <a:lnTo>
                  <a:pt x="4015" y="9612"/>
                </a:lnTo>
                <a:lnTo>
                  <a:pt x="3796" y="9977"/>
                </a:lnTo>
                <a:lnTo>
                  <a:pt x="3601" y="10342"/>
                </a:lnTo>
                <a:lnTo>
                  <a:pt x="3431" y="10561"/>
                </a:lnTo>
                <a:lnTo>
                  <a:pt x="3115" y="10585"/>
                </a:lnTo>
                <a:lnTo>
                  <a:pt x="3115" y="10585"/>
                </a:lnTo>
                <a:lnTo>
                  <a:pt x="3188" y="10390"/>
                </a:lnTo>
                <a:lnTo>
                  <a:pt x="3261" y="10220"/>
                </a:lnTo>
                <a:lnTo>
                  <a:pt x="3334" y="10001"/>
                </a:lnTo>
                <a:lnTo>
                  <a:pt x="3431" y="9806"/>
                </a:lnTo>
                <a:lnTo>
                  <a:pt x="3553" y="9612"/>
                </a:lnTo>
                <a:lnTo>
                  <a:pt x="3626" y="9539"/>
                </a:lnTo>
                <a:lnTo>
                  <a:pt x="3723" y="9490"/>
                </a:lnTo>
                <a:lnTo>
                  <a:pt x="3747" y="9466"/>
                </a:lnTo>
                <a:lnTo>
                  <a:pt x="3747" y="9441"/>
                </a:lnTo>
                <a:lnTo>
                  <a:pt x="3723" y="9417"/>
                </a:lnTo>
                <a:lnTo>
                  <a:pt x="3699" y="9417"/>
                </a:lnTo>
                <a:lnTo>
                  <a:pt x="3601" y="9441"/>
                </a:lnTo>
                <a:lnTo>
                  <a:pt x="3504" y="9466"/>
                </a:lnTo>
                <a:lnTo>
                  <a:pt x="3358" y="9587"/>
                </a:lnTo>
                <a:lnTo>
                  <a:pt x="3212" y="9733"/>
                </a:lnTo>
                <a:lnTo>
                  <a:pt x="3115" y="9904"/>
                </a:lnTo>
                <a:lnTo>
                  <a:pt x="2993" y="10098"/>
                </a:lnTo>
                <a:lnTo>
                  <a:pt x="2896" y="10317"/>
                </a:lnTo>
                <a:lnTo>
                  <a:pt x="2847" y="10463"/>
                </a:lnTo>
                <a:lnTo>
                  <a:pt x="2798" y="10585"/>
                </a:lnTo>
                <a:lnTo>
                  <a:pt x="2409" y="10561"/>
                </a:lnTo>
                <a:lnTo>
                  <a:pt x="2506" y="10244"/>
                </a:lnTo>
                <a:lnTo>
                  <a:pt x="2652" y="9928"/>
                </a:lnTo>
                <a:lnTo>
                  <a:pt x="2823" y="9660"/>
                </a:lnTo>
                <a:lnTo>
                  <a:pt x="3017" y="9393"/>
                </a:lnTo>
                <a:lnTo>
                  <a:pt x="3017" y="9368"/>
                </a:lnTo>
                <a:lnTo>
                  <a:pt x="2993" y="9368"/>
                </a:lnTo>
                <a:lnTo>
                  <a:pt x="2847" y="9441"/>
                </a:lnTo>
                <a:lnTo>
                  <a:pt x="2701" y="9563"/>
                </a:lnTo>
                <a:lnTo>
                  <a:pt x="2579" y="9685"/>
                </a:lnTo>
                <a:lnTo>
                  <a:pt x="2458" y="9831"/>
                </a:lnTo>
                <a:lnTo>
                  <a:pt x="2360" y="10001"/>
                </a:lnTo>
                <a:lnTo>
                  <a:pt x="2287" y="10171"/>
                </a:lnTo>
                <a:lnTo>
                  <a:pt x="2166" y="10512"/>
                </a:lnTo>
                <a:lnTo>
                  <a:pt x="2068" y="10512"/>
                </a:lnTo>
                <a:lnTo>
                  <a:pt x="1776" y="10439"/>
                </a:lnTo>
                <a:lnTo>
                  <a:pt x="1849" y="10366"/>
                </a:lnTo>
                <a:lnTo>
                  <a:pt x="1898" y="10269"/>
                </a:lnTo>
                <a:lnTo>
                  <a:pt x="1995" y="10025"/>
                </a:lnTo>
                <a:lnTo>
                  <a:pt x="2117" y="9806"/>
                </a:lnTo>
                <a:lnTo>
                  <a:pt x="2287" y="9490"/>
                </a:lnTo>
                <a:lnTo>
                  <a:pt x="2385" y="9320"/>
                </a:lnTo>
                <a:lnTo>
                  <a:pt x="2409" y="9149"/>
                </a:lnTo>
                <a:lnTo>
                  <a:pt x="2409" y="9125"/>
                </a:lnTo>
                <a:lnTo>
                  <a:pt x="2360" y="9125"/>
                </a:lnTo>
                <a:lnTo>
                  <a:pt x="2287" y="9174"/>
                </a:lnTo>
                <a:lnTo>
                  <a:pt x="2190" y="9222"/>
                </a:lnTo>
                <a:lnTo>
                  <a:pt x="2044" y="9393"/>
                </a:lnTo>
                <a:lnTo>
                  <a:pt x="1922" y="9563"/>
                </a:lnTo>
                <a:lnTo>
                  <a:pt x="1825" y="9733"/>
                </a:lnTo>
                <a:lnTo>
                  <a:pt x="1752" y="9879"/>
                </a:lnTo>
                <a:lnTo>
                  <a:pt x="1655" y="10050"/>
                </a:lnTo>
                <a:lnTo>
                  <a:pt x="1630" y="10220"/>
                </a:lnTo>
                <a:lnTo>
                  <a:pt x="1630" y="10317"/>
                </a:lnTo>
                <a:lnTo>
                  <a:pt x="1655" y="10390"/>
                </a:lnTo>
                <a:lnTo>
                  <a:pt x="1436" y="10293"/>
                </a:lnTo>
                <a:lnTo>
                  <a:pt x="1217" y="10171"/>
                </a:lnTo>
                <a:lnTo>
                  <a:pt x="1265" y="10098"/>
                </a:lnTo>
                <a:lnTo>
                  <a:pt x="1387" y="9782"/>
                </a:lnTo>
                <a:lnTo>
                  <a:pt x="1557" y="9490"/>
                </a:lnTo>
                <a:lnTo>
                  <a:pt x="1752" y="9174"/>
                </a:lnTo>
                <a:lnTo>
                  <a:pt x="1874" y="9028"/>
                </a:lnTo>
                <a:lnTo>
                  <a:pt x="1971" y="8906"/>
                </a:lnTo>
                <a:lnTo>
                  <a:pt x="1995" y="8857"/>
                </a:lnTo>
                <a:lnTo>
                  <a:pt x="1995" y="8833"/>
                </a:lnTo>
                <a:lnTo>
                  <a:pt x="1922" y="8833"/>
                </a:lnTo>
                <a:lnTo>
                  <a:pt x="1606" y="9052"/>
                </a:lnTo>
                <a:lnTo>
                  <a:pt x="1460" y="9198"/>
                </a:lnTo>
                <a:lnTo>
                  <a:pt x="1314" y="9344"/>
                </a:lnTo>
                <a:lnTo>
                  <a:pt x="1119" y="9636"/>
                </a:lnTo>
                <a:lnTo>
                  <a:pt x="1022" y="9806"/>
                </a:lnTo>
                <a:lnTo>
                  <a:pt x="973" y="9952"/>
                </a:lnTo>
                <a:lnTo>
                  <a:pt x="852" y="9831"/>
                </a:lnTo>
                <a:lnTo>
                  <a:pt x="754" y="9709"/>
                </a:lnTo>
                <a:lnTo>
                  <a:pt x="779" y="9660"/>
                </a:lnTo>
                <a:lnTo>
                  <a:pt x="852" y="9490"/>
                </a:lnTo>
                <a:lnTo>
                  <a:pt x="925" y="9320"/>
                </a:lnTo>
                <a:lnTo>
                  <a:pt x="1144" y="9003"/>
                </a:lnTo>
                <a:lnTo>
                  <a:pt x="1387" y="8736"/>
                </a:lnTo>
                <a:lnTo>
                  <a:pt x="1484" y="8565"/>
                </a:lnTo>
                <a:lnTo>
                  <a:pt x="1582" y="8419"/>
                </a:lnTo>
                <a:lnTo>
                  <a:pt x="1582" y="8371"/>
                </a:lnTo>
                <a:lnTo>
                  <a:pt x="1533" y="8346"/>
                </a:lnTo>
                <a:lnTo>
                  <a:pt x="1436" y="8371"/>
                </a:lnTo>
                <a:lnTo>
                  <a:pt x="1338" y="8419"/>
                </a:lnTo>
                <a:lnTo>
                  <a:pt x="1217" y="8468"/>
                </a:lnTo>
                <a:lnTo>
                  <a:pt x="1119" y="8565"/>
                </a:lnTo>
                <a:lnTo>
                  <a:pt x="949" y="8736"/>
                </a:lnTo>
                <a:lnTo>
                  <a:pt x="827" y="8906"/>
                </a:lnTo>
                <a:lnTo>
                  <a:pt x="681" y="9052"/>
                </a:lnTo>
                <a:lnTo>
                  <a:pt x="560" y="9247"/>
                </a:lnTo>
                <a:lnTo>
                  <a:pt x="511" y="9003"/>
                </a:lnTo>
                <a:lnTo>
                  <a:pt x="535" y="8930"/>
                </a:lnTo>
                <a:lnTo>
                  <a:pt x="633" y="8760"/>
                </a:lnTo>
                <a:lnTo>
                  <a:pt x="730" y="8565"/>
                </a:lnTo>
                <a:lnTo>
                  <a:pt x="998" y="8200"/>
                </a:lnTo>
                <a:lnTo>
                  <a:pt x="1265" y="7835"/>
                </a:lnTo>
                <a:lnTo>
                  <a:pt x="1265" y="7787"/>
                </a:lnTo>
                <a:lnTo>
                  <a:pt x="1241" y="7787"/>
                </a:lnTo>
                <a:lnTo>
                  <a:pt x="1022" y="7908"/>
                </a:lnTo>
                <a:lnTo>
                  <a:pt x="852" y="8054"/>
                </a:lnTo>
                <a:lnTo>
                  <a:pt x="681" y="8200"/>
                </a:lnTo>
                <a:lnTo>
                  <a:pt x="511" y="8395"/>
                </a:lnTo>
                <a:lnTo>
                  <a:pt x="462" y="8444"/>
                </a:lnTo>
                <a:lnTo>
                  <a:pt x="487" y="8030"/>
                </a:lnTo>
                <a:lnTo>
                  <a:pt x="487" y="7981"/>
                </a:lnTo>
                <a:lnTo>
                  <a:pt x="608" y="7835"/>
                </a:lnTo>
                <a:lnTo>
                  <a:pt x="730" y="7689"/>
                </a:lnTo>
                <a:lnTo>
                  <a:pt x="852" y="7543"/>
                </a:lnTo>
                <a:lnTo>
                  <a:pt x="949" y="7373"/>
                </a:lnTo>
                <a:lnTo>
                  <a:pt x="949" y="7349"/>
                </a:lnTo>
                <a:lnTo>
                  <a:pt x="949" y="7324"/>
                </a:lnTo>
                <a:lnTo>
                  <a:pt x="900" y="7324"/>
                </a:lnTo>
                <a:lnTo>
                  <a:pt x="730" y="7446"/>
                </a:lnTo>
                <a:lnTo>
                  <a:pt x="511" y="7592"/>
                </a:lnTo>
                <a:lnTo>
                  <a:pt x="560" y="7276"/>
                </a:lnTo>
                <a:lnTo>
                  <a:pt x="608" y="6959"/>
                </a:lnTo>
                <a:lnTo>
                  <a:pt x="681" y="6643"/>
                </a:lnTo>
                <a:lnTo>
                  <a:pt x="779" y="6351"/>
                </a:lnTo>
                <a:lnTo>
                  <a:pt x="925" y="6083"/>
                </a:lnTo>
                <a:lnTo>
                  <a:pt x="1119" y="5840"/>
                </a:lnTo>
                <a:lnTo>
                  <a:pt x="1338" y="5597"/>
                </a:lnTo>
                <a:lnTo>
                  <a:pt x="1630" y="5402"/>
                </a:lnTo>
                <a:lnTo>
                  <a:pt x="1776" y="5305"/>
                </a:lnTo>
                <a:lnTo>
                  <a:pt x="1922" y="5232"/>
                </a:lnTo>
                <a:lnTo>
                  <a:pt x="2263" y="5134"/>
                </a:lnTo>
                <a:lnTo>
                  <a:pt x="2604" y="5086"/>
                </a:lnTo>
                <a:lnTo>
                  <a:pt x="2969" y="5061"/>
                </a:lnTo>
                <a:close/>
                <a:moveTo>
                  <a:pt x="15622" y="1631"/>
                </a:moveTo>
                <a:lnTo>
                  <a:pt x="15622" y="2044"/>
                </a:lnTo>
                <a:lnTo>
                  <a:pt x="15597" y="2896"/>
                </a:lnTo>
                <a:lnTo>
                  <a:pt x="15597" y="3310"/>
                </a:lnTo>
                <a:lnTo>
                  <a:pt x="15622" y="3748"/>
                </a:lnTo>
                <a:lnTo>
                  <a:pt x="15622" y="4186"/>
                </a:lnTo>
                <a:lnTo>
                  <a:pt x="15622" y="4648"/>
                </a:lnTo>
                <a:lnTo>
                  <a:pt x="15549" y="5524"/>
                </a:lnTo>
                <a:lnTo>
                  <a:pt x="15524" y="6035"/>
                </a:lnTo>
                <a:lnTo>
                  <a:pt x="15524" y="6521"/>
                </a:lnTo>
                <a:lnTo>
                  <a:pt x="15524" y="7519"/>
                </a:lnTo>
                <a:lnTo>
                  <a:pt x="15524" y="9441"/>
                </a:lnTo>
                <a:lnTo>
                  <a:pt x="15500" y="11364"/>
                </a:lnTo>
                <a:lnTo>
                  <a:pt x="15524" y="12142"/>
                </a:lnTo>
                <a:lnTo>
                  <a:pt x="15403" y="12264"/>
                </a:lnTo>
                <a:lnTo>
                  <a:pt x="15281" y="12386"/>
                </a:lnTo>
                <a:lnTo>
                  <a:pt x="15184" y="12532"/>
                </a:lnTo>
                <a:lnTo>
                  <a:pt x="15111" y="12702"/>
                </a:lnTo>
                <a:lnTo>
                  <a:pt x="14940" y="13018"/>
                </a:lnTo>
                <a:lnTo>
                  <a:pt x="14819" y="13334"/>
                </a:lnTo>
                <a:lnTo>
                  <a:pt x="14624" y="13213"/>
                </a:lnTo>
                <a:lnTo>
                  <a:pt x="14746" y="13018"/>
                </a:lnTo>
                <a:lnTo>
                  <a:pt x="14867" y="12775"/>
                </a:lnTo>
                <a:lnTo>
                  <a:pt x="15013" y="12337"/>
                </a:lnTo>
                <a:lnTo>
                  <a:pt x="15184" y="11948"/>
                </a:lnTo>
                <a:lnTo>
                  <a:pt x="15232" y="11729"/>
                </a:lnTo>
                <a:lnTo>
                  <a:pt x="15281" y="11534"/>
                </a:lnTo>
                <a:lnTo>
                  <a:pt x="15281" y="11485"/>
                </a:lnTo>
                <a:lnTo>
                  <a:pt x="15257" y="11485"/>
                </a:lnTo>
                <a:lnTo>
                  <a:pt x="15184" y="11510"/>
                </a:lnTo>
                <a:lnTo>
                  <a:pt x="15111" y="11558"/>
                </a:lnTo>
                <a:lnTo>
                  <a:pt x="15038" y="11607"/>
                </a:lnTo>
                <a:lnTo>
                  <a:pt x="14989" y="11680"/>
                </a:lnTo>
                <a:lnTo>
                  <a:pt x="14916" y="11850"/>
                </a:lnTo>
                <a:lnTo>
                  <a:pt x="14843" y="11996"/>
                </a:lnTo>
                <a:lnTo>
                  <a:pt x="14527" y="12629"/>
                </a:lnTo>
                <a:lnTo>
                  <a:pt x="14405" y="12824"/>
                </a:lnTo>
                <a:lnTo>
                  <a:pt x="14332" y="13042"/>
                </a:lnTo>
                <a:lnTo>
                  <a:pt x="14016" y="12872"/>
                </a:lnTo>
                <a:lnTo>
                  <a:pt x="14089" y="12799"/>
                </a:lnTo>
                <a:lnTo>
                  <a:pt x="14162" y="12726"/>
                </a:lnTo>
                <a:lnTo>
                  <a:pt x="14259" y="12532"/>
                </a:lnTo>
                <a:lnTo>
                  <a:pt x="14405" y="12118"/>
                </a:lnTo>
                <a:lnTo>
                  <a:pt x="14673" y="11558"/>
                </a:lnTo>
                <a:lnTo>
                  <a:pt x="14965" y="10999"/>
                </a:lnTo>
                <a:lnTo>
                  <a:pt x="14965" y="10974"/>
                </a:lnTo>
                <a:lnTo>
                  <a:pt x="14940" y="10950"/>
                </a:lnTo>
                <a:lnTo>
                  <a:pt x="14794" y="11047"/>
                </a:lnTo>
                <a:lnTo>
                  <a:pt x="14697" y="11145"/>
                </a:lnTo>
                <a:lnTo>
                  <a:pt x="14502" y="11364"/>
                </a:lnTo>
                <a:lnTo>
                  <a:pt x="14332" y="11607"/>
                </a:lnTo>
                <a:lnTo>
                  <a:pt x="14210" y="11875"/>
                </a:lnTo>
                <a:lnTo>
                  <a:pt x="13967" y="12288"/>
                </a:lnTo>
                <a:lnTo>
                  <a:pt x="13870" y="12532"/>
                </a:lnTo>
                <a:lnTo>
                  <a:pt x="13821" y="12653"/>
                </a:lnTo>
                <a:lnTo>
                  <a:pt x="13821" y="12775"/>
                </a:lnTo>
                <a:lnTo>
                  <a:pt x="13626" y="12678"/>
                </a:lnTo>
                <a:lnTo>
                  <a:pt x="13651" y="12605"/>
                </a:lnTo>
                <a:lnTo>
                  <a:pt x="13675" y="12507"/>
                </a:lnTo>
                <a:lnTo>
                  <a:pt x="13724" y="12337"/>
                </a:lnTo>
                <a:lnTo>
                  <a:pt x="13797" y="12167"/>
                </a:lnTo>
                <a:lnTo>
                  <a:pt x="13943" y="11875"/>
                </a:lnTo>
                <a:lnTo>
                  <a:pt x="14064" y="11558"/>
                </a:lnTo>
                <a:lnTo>
                  <a:pt x="14162" y="11218"/>
                </a:lnTo>
                <a:lnTo>
                  <a:pt x="14259" y="10901"/>
                </a:lnTo>
                <a:lnTo>
                  <a:pt x="14405" y="10585"/>
                </a:lnTo>
                <a:lnTo>
                  <a:pt x="14405" y="10561"/>
                </a:lnTo>
                <a:lnTo>
                  <a:pt x="14356" y="10561"/>
                </a:lnTo>
                <a:lnTo>
                  <a:pt x="14259" y="10634"/>
                </a:lnTo>
                <a:lnTo>
                  <a:pt x="14162" y="10731"/>
                </a:lnTo>
                <a:lnTo>
                  <a:pt x="13991" y="10950"/>
                </a:lnTo>
                <a:lnTo>
                  <a:pt x="13870" y="11218"/>
                </a:lnTo>
                <a:lnTo>
                  <a:pt x="13772" y="11461"/>
                </a:lnTo>
                <a:lnTo>
                  <a:pt x="13651" y="11729"/>
                </a:lnTo>
                <a:lnTo>
                  <a:pt x="13505" y="11996"/>
                </a:lnTo>
                <a:lnTo>
                  <a:pt x="13383" y="12264"/>
                </a:lnTo>
                <a:lnTo>
                  <a:pt x="13359" y="12410"/>
                </a:lnTo>
                <a:lnTo>
                  <a:pt x="13334" y="12556"/>
                </a:lnTo>
                <a:lnTo>
                  <a:pt x="12872" y="12337"/>
                </a:lnTo>
                <a:lnTo>
                  <a:pt x="12994" y="12191"/>
                </a:lnTo>
                <a:lnTo>
                  <a:pt x="13115" y="12021"/>
                </a:lnTo>
                <a:lnTo>
                  <a:pt x="13310" y="11607"/>
                </a:lnTo>
                <a:lnTo>
                  <a:pt x="13772" y="10609"/>
                </a:lnTo>
                <a:lnTo>
                  <a:pt x="13772" y="10585"/>
                </a:lnTo>
                <a:lnTo>
                  <a:pt x="13772" y="10561"/>
                </a:lnTo>
                <a:lnTo>
                  <a:pt x="13748" y="10561"/>
                </a:lnTo>
                <a:lnTo>
                  <a:pt x="13724" y="10585"/>
                </a:lnTo>
                <a:lnTo>
                  <a:pt x="13456" y="10999"/>
                </a:lnTo>
                <a:lnTo>
                  <a:pt x="13188" y="11412"/>
                </a:lnTo>
                <a:lnTo>
                  <a:pt x="12945" y="11850"/>
                </a:lnTo>
                <a:lnTo>
                  <a:pt x="12823" y="12069"/>
                </a:lnTo>
                <a:lnTo>
                  <a:pt x="12750" y="12313"/>
                </a:lnTo>
                <a:lnTo>
                  <a:pt x="12361" y="12118"/>
                </a:lnTo>
                <a:lnTo>
                  <a:pt x="12288" y="12094"/>
                </a:lnTo>
                <a:lnTo>
                  <a:pt x="12337" y="11923"/>
                </a:lnTo>
                <a:lnTo>
                  <a:pt x="12458" y="11631"/>
                </a:lnTo>
                <a:lnTo>
                  <a:pt x="12604" y="11339"/>
                </a:lnTo>
                <a:lnTo>
                  <a:pt x="12823" y="10828"/>
                </a:lnTo>
                <a:lnTo>
                  <a:pt x="12945" y="10585"/>
                </a:lnTo>
                <a:lnTo>
                  <a:pt x="13091" y="10342"/>
                </a:lnTo>
                <a:lnTo>
                  <a:pt x="13091" y="10293"/>
                </a:lnTo>
                <a:lnTo>
                  <a:pt x="13067" y="10244"/>
                </a:lnTo>
                <a:lnTo>
                  <a:pt x="12969" y="10244"/>
                </a:lnTo>
                <a:lnTo>
                  <a:pt x="12775" y="10463"/>
                </a:lnTo>
                <a:lnTo>
                  <a:pt x="12604" y="10682"/>
                </a:lnTo>
                <a:lnTo>
                  <a:pt x="12458" y="10926"/>
                </a:lnTo>
                <a:lnTo>
                  <a:pt x="12312" y="11193"/>
                </a:lnTo>
                <a:lnTo>
                  <a:pt x="12118" y="11510"/>
                </a:lnTo>
                <a:lnTo>
                  <a:pt x="12020" y="11729"/>
                </a:lnTo>
                <a:lnTo>
                  <a:pt x="11947" y="11923"/>
                </a:lnTo>
                <a:lnTo>
                  <a:pt x="11655" y="11802"/>
                </a:lnTo>
                <a:lnTo>
                  <a:pt x="11728" y="11631"/>
                </a:lnTo>
                <a:lnTo>
                  <a:pt x="11777" y="11461"/>
                </a:lnTo>
                <a:lnTo>
                  <a:pt x="11874" y="11145"/>
                </a:lnTo>
                <a:lnTo>
                  <a:pt x="12118" y="10658"/>
                </a:lnTo>
                <a:lnTo>
                  <a:pt x="12239" y="10415"/>
                </a:lnTo>
                <a:lnTo>
                  <a:pt x="12385" y="10196"/>
                </a:lnTo>
                <a:lnTo>
                  <a:pt x="12410" y="10171"/>
                </a:lnTo>
                <a:lnTo>
                  <a:pt x="12385" y="10147"/>
                </a:lnTo>
                <a:lnTo>
                  <a:pt x="12361" y="10123"/>
                </a:lnTo>
                <a:lnTo>
                  <a:pt x="12312" y="10147"/>
                </a:lnTo>
                <a:lnTo>
                  <a:pt x="12142" y="10342"/>
                </a:lnTo>
                <a:lnTo>
                  <a:pt x="11972" y="10561"/>
                </a:lnTo>
                <a:lnTo>
                  <a:pt x="11826" y="10780"/>
                </a:lnTo>
                <a:lnTo>
                  <a:pt x="11704" y="11023"/>
                </a:lnTo>
                <a:lnTo>
                  <a:pt x="11534" y="11339"/>
                </a:lnTo>
                <a:lnTo>
                  <a:pt x="11461" y="11510"/>
                </a:lnTo>
                <a:lnTo>
                  <a:pt x="11436" y="11704"/>
                </a:lnTo>
                <a:lnTo>
                  <a:pt x="10974" y="11510"/>
                </a:lnTo>
                <a:lnTo>
                  <a:pt x="11120" y="11120"/>
                </a:lnTo>
                <a:lnTo>
                  <a:pt x="11315" y="10755"/>
                </a:lnTo>
                <a:lnTo>
                  <a:pt x="11534" y="10317"/>
                </a:lnTo>
                <a:lnTo>
                  <a:pt x="11655" y="10123"/>
                </a:lnTo>
                <a:lnTo>
                  <a:pt x="11801" y="9928"/>
                </a:lnTo>
                <a:lnTo>
                  <a:pt x="11801" y="9904"/>
                </a:lnTo>
                <a:lnTo>
                  <a:pt x="11680" y="9952"/>
                </a:lnTo>
                <a:lnTo>
                  <a:pt x="11582" y="10001"/>
                </a:lnTo>
                <a:lnTo>
                  <a:pt x="11485" y="10074"/>
                </a:lnTo>
                <a:lnTo>
                  <a:pt x="11412" y="10171"/>
                </a:lnTo>
                <a:lnTo>
                  <a:pt x="11266" y="10366"/>
                </a:lnTo>
                <a:lnTo>
                  <a:pt x="11144" y="10561"/>
                </a:lnTo>
                <a:lnTo>
                  <a:pt x="10877" y="10974"/>
                </a:lnTo>
                <a:lnTo>
                  <a:pt x="10755" y="11193"/>
                </a:lnTo>
                <a:lnTo>
                  <a:pt x="10706" y="11315"/>
                </a:lnTo>
                <a:lnTo>
                  <a:pt x="10682" y="11437"/>
                </a:lnTo>
                <a:lnTo>
                  <a:pt x="10633" y="11412"/>
                </a:lnTo>
                <a:lnTo>
                  <a:pt x="10244" y="11315"/>
                </a:lnTo>
                <a:lnTo>
                  <a:pt x="10366" y="11023"/>
                </a:lnTo>
                <a:lnTo>
                  <a:pt x="10487" y="10731"/>
                </a:lnTo>
                <a:lnTo>
                  <a:pt x="10731" y="10244"/>
                </a:lnTo>
                <a:lnTo>
                  <a:pt x="10974" y="9782"/>
                </a:lnTo>
                <a:lnTo>
                  <a:pt x="10974" y="9758"/>
                </a:lnTo>
                <a:lnTo>
                  <a:pt x="10950" y="9758"/>
                </a:lnTo>
                <a:lnTo>
                  <a:pt x="10779" y="9928"/>
                </a:lnTo>
                <a:lnTo>
                  <a:pt x="10609" y="10123"/>
                </a:lnTo>
                <a:lnTo>
                  <a:pt x="10487" y="10317"/>
                </a:lnTo>
                <a:lnTo>
                  <a:pt x="10341" y="10536"/>
                </a:lnTo>
                <a:lnTo>
                  <a:pt x="10147" y="10877"/>
                </a:lnTo>
                <a:lnTo>
                  <a:pt x="10049" y="11072"/>
                </a:lnTo>
                <a:lnTo>
                  <a:pt x="9976" y="11266"/>
                </a:lnTo>
                <a:lnTo>
                  <a:pt x="9441" y="11169"/>
                </a:lnTo>
                <a:lnTo>
                  <a:pt x="9611" y="10828"/>
                </a:lnTo>
                <a:lnTo>
                  <a:pt x="9806" y="10463"/>
                </a:lnTo>
                <a:lnTo>
                  <a:pt x="9903" y="10269"/>
                </a:lnTo>
                <a:lnTo>
                  <a:pt x="9903" y="10171"/>
                </a:lnTo>
                <a:lnTo>
                  <a:pt x="9903" y="10074"/>
                </a:lnTo>
                <a:lnTo>
                  <a:pt x="9903" y="10050"/>
                </a:lnTo>
                <a:lnTo>
                  <a:pt x="9879" y="10050"/>
                </a:lnTo>
                <a:lnTo>
                  <a:pt x="9782" y="10098"/>
                </a:lnTo>
                <a:lnTo>
                  <a:pt x="9709" y="10147"/>
                </a:lnTo>
                <a:lnTo>
                  <a:pt x="9563" y="10317"/>
                </a:lnTo>
                <a:lnTo>
                  <a:pt x="9441" y="10488"/>
                </a:lnTo>
                <a:lnTo>
                  <a:pt x="9344" y="10658"/>
                </a:lnTo>
                <a:lnTo>
                  <a:pt x="9198" y="10877"/>
                </a:lnTo>
                <a:lnTo>
                  <a:pt x="9149" y="10999"/>
                </a:lnTo>
                <a:lnTo>
                  <a:pt x="9076" y="11120"/>
                </a:lnTo>
                <a:lnTo>
                  <a:pt x="8930" y="11072"/>
                </a:lnTo>
                <a:lnTo>
                  <a:pt x="8492" y="10974"/>
                </a:lnTo>
                <a:lnTo>
                  <a:pt x="8638" y="10731"/>
                </a:lnTo>
                <a:lnTo>
                  <a:pt x="8930" y="10244"/>
                </a:lnTo>
                <a:lnTo>
                  <a:pt x="9100" y="10025"/>
                </a:lnTo>
                <a:lnTo>
                  <a:pt x="9246" y="9782"/>
                </a:lnTo>
                <a:lnTo>
                  <a:pt x="9271" y="9758"/>
                </a:lnTo>
                <a:lnTo>
                  <a:pt x="9271" y="9733"/>
                </a:lnTo>
                <a:lnTo>
                  <a:pt x="9222" y="9733"/>
                </a:lnTo>
                <a:lnTo>
                  <a:pt x="9027" y="9879"/>
                </a:lnTo>
                <a:lnTo>
                  <a:pt x="8857" y="10025"/>
                </a:lnTo>
                <a:lnTo>
                  <a:pt x="8687" y="10196"/>
                </a:lnTo>
                <a:lnTo>
                  <a:pt x="8565" y="10390"/>
                </a:lnTo>
                <a:lnTo>
                  <a:pt x="8370" y="10634"/>
                </a:lnTo>
                <a:lnTo>
                  <a:pt x="8273" y="10780"/>
                </a:lnTo>
                <a:lnTo>
                  <a:pt x="8200" y="10926"/>
                </a:lnTo>
                <a:lnTo>
                  <a:pt x="7932" y="10853"/>
                </a:lnTo>
                <a:lnTo>
                  <a:pt x="8078" y="10536"/>
                </a:lnTo>
                <a:lnTo>
                  <a:pt x="8273" y="10220"/>
                </a:lnTo>
                <a:lnTo>
                  <a:pt x="8370" y="10074"/>
                </a:lnTo>
                <a:lnTo>
                  <a:pt x="8492" y="9952"/>
                </a:lnTo>
                <a:lnTo>
                  <a:pt x="8492" y="9928"/>
                </a:lnTo>
                <a:lnTo>
                  <a:pt x="8492" y="9904"/>
                </a:lnTo>
                <a:lnTo>
                  <a:pt x="8468" y="9879"/>
                </a:lnTo>
                <a:lnTo>
                  <a:pt x="8443" y="9904"/>
                </a:lnTo>
                <a:lnTo>
                  <a:pt x="8273" y="9977"/>
                </a:lnTo>
                <a:lnTo>
                  <a:pt x="8127" y="10074"/>
                </a:lnTo>
                <a:lnTo>
                  <a:pt x="8005" y="10196"/>
                </a:lnTo>
                <a:lnTo>
                  <a:pt x="7884" y="10342"/>
                </a:lnTo>
                <a:lnTo>
                  <a:pt x="7738" y="10561"/>
                </a:lnTo>
                <a:lnTo>
                  <a:pt x="7616" y="10804"/>
                </a:lnTo>
                <a:lnTo>
                  <a:pt x="7300" y="10731"/>
                </a:lnTo>
                <a:lnTo>
                  <a:pt x="7397" y="10561"/>
                </a:lnTo>
                <a:lnTo>
                  <a:pt x="7495" y="10390"/>
                </a:lnTo>
                <a:lnTo>
                  <a:pt x="7641" y="10123"/>
                </a:lnTo>
                <a:lnTo>
                  <a:pt x="7714" y="9977"/>
                </a:lnTo>
                <a:lnTo>
                  <a:pt x="7714" y="9831"/>
                </a:lnTo>
                <a:lnTo>
                  <a:pt x="7689" y="9831"/>
                </a:lnTo>
                <a:lnTo>
                  <a:pt x="7592" y="9904"/>
                </a:lnTo>
                <a:lnTo>
                  <a:pt x="7470" y="10025"/>
                </a:lnTo>
                <a:lnTo>
                  <a:pt x="7324" y="10293"/>
                </a:lnTo>
                <a:lnTo>
                  <a:pt x="7178" y="10488"/>
                </a:lnTo>
                <a:lnTo>
                  <a:pt x="7105" y="10585"/>
                </a:lnTo>
                <a:lnTo>
                  <a:pt x="7057" y="10682"/>
                </a:lnTo>
                <a:lnTo>
                  <a:pt x="6643" y="10585"/>
                </a:lnTo>
                <a:lnTo>
                  <a:pt x="6692" y="10488"/>
                </a:lnTo>
                <a:lnTo>
                  <a:pt x="6789" y="10293"/>
                </a:lnTo>
                <a:lnTo>
                  <a:pt x="6886" y="10074"/>
                </a:lnTo>
                <a:lnTo>
                  <a:pt x="7057" y="9636"/>
                </a:lnTo>
                <a:lnTo>
                  <a:pt x="7057" y="9612"/>
                </a:lnTo>
                <a:lnTo>
                  <a:pt x="7032" y="9587"/>
                </a:lnTo>
                <a:lnTo>
                  <a:pt x="7008" y="9612"/>
                </a:lnTo>
                <a:lnTo>
                  <a:pt x="6765" y="9904"/>
                </a:lnTo>
                <a:lnTo>
                  <a:pt x="6521" y="10196"/>
                </a:lnTo>
                <a:lnTo>
                  <a:pt x="6400" y="10342"/>
                </a:lnTo>
                <a:lnTo>
                  <a:pt x="6254" y="10512"/>
                </a:lnTo>
                <a:lnTo>
                  <a:pt x="5816" y="10463"/>
                </a:lnTo>
                <a:lnTo>
                  <a:pt x="5889" y="10244"/>
                </a:lnTo>
                <a:lnTo>
                  <a:pt x="6010" y="10050"/>
                </a:lnTo>
                <a:lnTo>
                  <a:pt x="6205" y="9806"/>
                </a:lnTo>
                <a:lnTo>
                  <a:pt x="6278" y="9685"/>
                </a:lnTo>
                <a:lnTo>
                  <a:pt x="6302" y="9612"/>
                </a:lnTo>
                <a:lnTo>
                  <a:pt x="6327" y="9539"/>
                </a:lnTo>
                <a:lnTo>
                  <a:pt x="6302" y="9514"/>
                </a:lnTo>
                <a:lnTo>
                  <a:pt x="6205" y="9514"/>
                </a:lnTo>
                <a:lnTo>
                  <a:pt x="6132" y="9539"/>
                </a:lnTo>
                <a:lnTo>
                  <a:pt x="5986" y="9660"/>
                </a:lnTo>
                <a:lnTo>
                  <a:pt x="5864" y="9782"/>
                </a:lnTo>
                <a:lnTo>
                  <a:pt x="5767" y="9928"/>
                </a:lnTo>
                <a:lnTo>
                  <a:pt x="5597" y="10171"/>
                </a:lnTo>
                <a:lnTo>
                  <a:pt x="5524" y="10293"/>
                </a:lnTo>
                <a:lnTo>
                  <a:pt x="5475" y="10439"/>
                </a:lnTo>
                <a:lnTo>
                  <a:pt x="5256" y="10463"/>
                </a:lnTo>
                <a:lnTo>
                  <a:pt x="5061" y="10488"/>
                </a:lnTo>
                <a:lnTo>
                  <a:pt x="5183" y="10220"/>
                </a:lnTo>
                <a:lnTo>
                  <a:pt x="5378" y="9855"/>
                </a:lnTo>
                <a:lnTo>
                  <a:pt x="5475" y="9660"/>
                </a:lnTo>
                <a:lnTo>
                  <a:pt x="5597" y="9490"/>
                </a:lnTo>
                <a:lnTo>
                  <a:pt x="5378" y="9636"/>
                </a:lnTo>
                <a:lnTo>
                  <a:pt x="5183" y="9806"/>
                </a:lnTo>
                <a:lnTo>
                  <a:pt x="4988" y="10025"/>
                </a:lnTo>
                <a:lnTo>
                  <a:pt x="4818" y="10244"/>
                </a:lnTo>
                <a:lnTo>
                  <a:pt x="4818" y="8979"/>
                </a:lnTo>
                <a:lnTo>
                  <a:pt x="4794" y="7714"/>
                </a:lnTo>
                <a:lnTo>
                  <a:pt x="4794" y="6254"/>
                </a:lnTo>
                <a:lnTo>
                  <a:pt x="4794" y="5718"/>
                </a:lnTo>
                <a:lnTo>
                  <a:pt x="4794" y="5426"/>
                </a:lnTo>
                <a:lnTo>
                  <a:pt x="4769" y="5159"/>
                </a:lnTo>
                <a:lnTo>
                  <a:pt x="5086" y="5159"/>
                </a:lnTo>
                <a:lnTo>
                  <a:pt x="5986" y="5134"/>
                </a:lnTo>
                <a:lnTo>
                  <a:pt x="6886" y="5086"/>
                </a:lnTo>
                <a:lnTo>
                  <a:pt x="7349" y="5037"/>
                </a:lnTo>
                <a:lnTo>
                  <a:pt x="7835" y="4988"/>
                </a:lnTo>
                <a:lnTo>
                  <a:pt x="8297" y="4916"/>
                </a:lnTo>
                <a:lnTo>
                  <a:pt x="8784" y="4843"/>
                </a:lnTo>
                <a:lnTo>
                  <a:pt x="9709" y="4624"/>
                </a:lnTo>
                <a:lnTo>
                  <a:pt x="10633" y="4356"/>
                </a:lnTo>
                <a:lnTo>
                  <a:pt x="11071" y="4210"/>
                </a:lnTo>
                <a:lnTo>
                  <a:pt x="11509" y="4040"/>
                </a:lnTo>
                <a:lnTo>
                  <a:pt x="11923" y="3869"/>
                </a:lnTo>
                <a:lnTo>
                  <a:pt x="12361" y="3675"/>
                </a:lnTo>
                <a:lnTo>
                  <a:pt x="13188" y="3261"/>
                </a:lnTo>
                <a:lnTo>
                  <a:pt x="14016" y="2823"/>
                </a:lnTo>
                <a:lnTo>
                  <a:pt x="14308" y="2653"/>
                </a:lnTo>
                <a:lnTo>
                  <a:pt x="14575" y="2458"/>
                </a:lnTo>
                <a:lnTo>
                  <a:pt x="15111" y="2044"/>
                </a:lnTo>
                <a:lnTo>
                  <a:pt x="15354" y="1850"/>
                </a:lnTo>
                <a:lnTo>
                  <a:pt x="15500" y="1752"/>
                </a:lnTo>
                <a:lnTo>
                  <a:pt x="15622" y="1631"/>
                </a:lnTo>
                <a:close/>
                <a:moveTo>
                  <a:pt x="15524" y="12605"/>
                </a:moveTo>
                <a:lnTo>
                  <a:pt x="15549" y="13164"/>
                </a:lnTo>
                <a:lnTo>
                  <a:pt x="15476" y="13164"/>
                </a:lnTo>
                <a:lnTo>
                  <a:pt x="15427" y="13213"/>
                </a:lnTo>
                <a:lnTo>
                  <a:pt x="15305" y="13286"/>
                </a:lnTo>
                <a:lnTo>
                  <a:pt x="15232" y="13432"/>
                </a:lnTo>
                <a:lnTo>
                  <a:pt x="15135" y="13578"/>
                </a:lnTo>
                <a:lnTo>
                  <a:pt x="15111" y="13529"/>
                </a:lnTo>
                <a:lnTo>
                  <a:pt x="15257" y="13213"/>
                </a:lnTo>
                <a:lnTo>
                  <a:pt x="15403" y="12872"/>
                </a:lnTo>
                <a:lnTo>
                  <a:pt x="15524" y="12605"/>
                </a:lnTo>
                <a:close/>
                <a:moveTo>
                  <a:pt x="15549" y="13359"/>
                </a:moveTo>
                <a:lnTo>
                  <a:pt x="15573" y="13943"/>
                </a:lnTo>
                <a:lnTo>
                  <a:pt x="15354" y="13748"/>
                </a:lnTo>
                <a:lnTo>
                  <a:pt x="15451" y="13553"/>
                </a:lnTo>
                <a:lnTo>
                  <a:pt x="15549" y="13359"/>
                </a:lnTo>
                <a:close/>
                <a:moveTo>
                  <a:pt x="16692" y="463"/>
                </a:moveTo>
                <a:lnTo>
                  <a:pt x="16789" y="487"/>
                </a:lnTo>
                <a:lnTo>
                  <a:pt x="16862" y="536"/>
                </a:lnTo>
                <a:lnTo>
                  <a:pt x="16935" y="633"/>
                </a:lnTo>
                <a:lnTo>
                  <a:pt x="16984" y="730"/>
                </a:lnTo>
                <a:lnTo>
                  <a:pt x="17033" y="852"/>
                </a:lnTo>
                <a:lnTo>
                  <a:pt x="17081" y="1047"/>
                </a:lnTo>
                <a:lnTo>
                  <a:pt x="17130" y="1314"/>
                </a:lnTo>
                <a:lnTo>
                  <a:pt x="17154" y="1582"/>
                </a:lnTo>
                <a:lnTo>
                  <a:pt x="17179" y="2142"/>
                </a:lnTo>
                <a:lnTo>
                  <a:pt x="17106" y="3237"/>
                </a:lnTo>
                <a:lnTo>
                  <a:pt x="17081" y="4380"/>
                </a:lnTo>
                <a:lnTo>
                  <a:pt x="17081" y="5499"/>
                </a:lnTo>
                <a:lnTo>
                  <a:pt x="17154" y="7738"/>
                </a:lnTo>
                <a:lnTo>
                  <a:pt x="17203" y="9928"/>
                </a:lnTo>
                <a:lnTo>
                  <a:pt x="17203" y="12094"/>
                </a:lnTo>
                <a:lnTo>
                  <a:pt x="17179" y="13213"/>
                </a:lnTo>
                <a:lnTo>
                  <a:pt x="17130" y="13748"/>
                </a:lnTo>
                <a:lnTo>
                  <a:pt x="17081" y="14283"/>
                </a:lnTo>
                <a:lnTo>
                  <a:pt x="17033" y="14502"/>
                </a:lnTo>
                <a:lnTo>
                  <a:pt x="16984" y="14746"/>
                </a:lnTo>
                <a:lnTo>
                  <a:pt x="16935" y="14867"/>
                </a:lnTo>
                <a:lnTo>
                  <a:pt x="16887" y="14965"/>
                </a:lnTo>
                <a:lnTo>
                  <a:pt x="16814" y="15038"/>
                </a:lnTo>
                <a:lnTo>
                  <a:pt x="16716" y="15111"/>
                </a:lnTo>
                <a:lnTo>
                  <a:pt x="16643" y="15111"/>
                </a:lnTo>
                <a:lnTo>
                  <a:pt x="16570" y="15086"/>
                </a:lnTo>
                <a:lnTo>
                  <a:pt x="16449" y="15038"/>
                </a:lnTo>
                <a:lnTo>
                  <a:pt x="16327" y="14916"/>
                </a:lnTo>
                <a:lnTo>
                  <a:pt x="16205" y="14794"/>
                </a:lnTo>
                <a:lnTo>
                  <a:pt x="16205" y="13991"/>
                </a:lnTo>
                <a:lnTo>
                  <a:pt x="16181" y="13188"/>
                </a:lnTo>
                <a:lnTo>
                  <a:pt x="16132" y="12361"/>
                </a:lnTo>
                <a:lnTo>
                  <a:pt x="16132" y="11558"/>
                </a:lnTo>
                <a:lnTo>
                  <a:pt x="16132" y="9636"/>
                </a:lnTo>
                <a:lnTo>
                  <a:pt x="16132" y="7714"/>
                </a:lnTo>
                <a:lnTo>
                  <a:pt x="16132" y="6789"/>
                </a:lnTo>
                <a:lnTo>
                  <a:pt x="16132" y="6327"/>
                </a:lnTo>
                <a:lnTo>
                  <a:pt x="16132" y="5864"/>
                </a:lnTo>
                <a:lnTo>
                  <a:pt x="16205" y="4988"/>
                </a:lnTo>
                <a:lnTo>
                  <a:pt x="16230" y="4551"/>
                </a:lnTo>
                <a:lnTo>
                  <a:pt x="16205" y="4113"/>
                </a:lnTo>
                <a:lnTo>
                  <a:pt x="16181" y="3237"/>
                </a:lnTo>
                <a:lnTo>
                  <a:pt x="16157" y="2799"/>
                </a:lnTo>
                <a:lnTo>
                  <a:pt x="16181" y="2361"/>
                </a:lnTo>
                <a:lnTo>
                  <a:pt x="16205" y="1558"/>
                </a:lnTo>
                <a:lnTo>
                  <a:pt x="16181" y="1144"/>
                </a:lnTo>
                <a:lnTo>
                  <a:pt x="16181" y="755"/>
                </a:lnTo>
                <a:lnTo>
                  <a:pt x="16254" y="657"/>
                </a:lnTo>
                <a:lnTo>
                  <a:pt x="16351" y="584"/>
                </a:lnTo>
                <a:lnTo>
                  <a:pt x="16570" y="487"/>
                </a:lnTo>
                <a:lnTo>
                  <a:pt x="16692" y="463"/>
                </a:lnTo>
                <a:close/>
                <a:moveTo>
                  <a:pt x="5597" y="10950"/>
                </a:moveTo>
                <a:lnTo>
                  <a:pt x="5597" y="11023"/>
                </a:lnTo>
                <a:lnTo>
                  <a:pt x="5621" y="11096"/>
                </a:lnTo>
                <a:lnTo>
                  <a:pt x="5694" y="11218"/>
                </a:lnTo>
                <a:lnTo>
                  <a:pt x="5743" y="11364"/>
                </a:lnTo>
                <a:lnTo>
                  <a:pt x="5767" y="11704"/>
                </a:lnTo>
                <a:lnTo>
                  <a:pt x="5791" y="12045"/>
                </a:lnTo>
                <a:lnTo>
                  <a:pt x="5816" y="12215"/>
                </a:lnTo>
                <a:lnTo>
                  <a:pt x="5840" y="12361"/>
                </a:lnTo>
                <a:lnTo>
                  <a:pt x="5864" y="12483"/>
                </a:lnTo>
                <a:lnTo>
                  <a:pt x="5548" y="12459"/>
                </a:lnTo>
                <a:lnTo>
                  <a:pt x="5207" y="12483"/>
                </a:lnTo>
                <a:lnTo>
                  <a:pt x="4988" y="12507"/>
                </a:lnTo>
                <a:lnTo>
                  <a:pt x="4745" y="12532"/>
                </a:lnTo>
                <a:lnTo>
                  <a:pt x="4502" y="12605"/>
                </a:lnTo>
                <a:lnTo>
                  <a:pt x="4404" y="12653"/>
                </a:lnTo>
                <a:lnTo>
                  <a:pt x="4307" y="12702"/>
                </a:lnTo>
                <a:lnTo>
                  <a:pt x="4258" y="12775"/>
                </a:lnTo>
                <a:lnTo>
                  <a:pt x="4210" y="12848"/>
                </a:lnTo>
                <a:lnTo>
                  <a:pt x="4210" y="12945"/>
                </a:lnTo>
                <a:lnTo>
                  <a:pt x="4258" y="13018"/>
                </a:lnTo>
                <a:lnTo>
                  <a:pt x="4356" y="13067"/>
                </a:lnTo>
                <a:lnTo>
                  <a:pt x="4453" y="13115"/>
                </a:lnTo>
                <a:lnTo>
                  <a:pt x="4623" y="13164"/>
                </a:lnTo>
                <a:lnTo>
                  <a:pt x="4842" y="13188"/>
                </a:lnTo>
                <a:lnTo>
                  <a:pt x="5037" y="13188"/>
                </a:lnTo>
                <a:lnTo>
                  <a:pt x="5475" y="13140"/>
                </a:lnTo>
                <a:lnTo>
                  <a:pt x="5670" y="13140"/>
                </a:lnTo>
                <a:lnTo>
                  <a:pt x="5864" y="13188"/>
                </a:lnTo>
                <a:lnTo>
                  <a:pt x="6035" y="13188"/>
                </a:lnTo>
                <a:lnTo>
                  <a:pt x="6205" y="13967"/>
                </a:lnTo>
                <a:lnTo>
                  <a:pt x="5572" y="13991"/>
                </a:lnTo>
                <a:lnTo>
                  <a:pt x="5183" y="13991"/>
                </a:lnTo>
                <a:lnTo>
                  <a:pt x="4988" y="14040"/>
                </a:lnTo>
                <a:lnTo>
                  <a:pt x="4891" y="14064"/>
                </a:lnTo>
                <a:lnTo>
                  <a:pt x="4794" y="14113"/>
                </a:lnTo>
                <a:lnTo>
                  <a:pt x="4745" y="14186"/>
                </a:lnTo>
                <a:lnTo>
                  <a:pt x="4696" y="14283"/>
                </a:lnTo>
                <a:lnTo>
                  <a:pt x="4696" y="14381"/>
                </a:lnTo>
                <a:lnTo>
                  <a:pt x="4721" y="14429"/>
                </a:lnTo>
                <a:lnTo>
                  <a:pt x="4769" y="14454"/>
                </a:lnTo>
                <a:lnTo>
                  <a:pt x="4915" y="14575"/>
                </a:lnTo>
                <a:lnTo>
                  <a:pt x="5110" y="14624"/>
                </a:lnTo>
                <a:lnTo>
                  <a:pt x="5305" y="14673"/>
                </a:lnTo>
                <a:lnTo>
                  <a:pt x="5499" y="14697"/>
                </a:lnTo>
                <a:lnTo>
                  <a:pt x="6327" y="14697"/>
                </a:lnTo>
                <a:lnTo>
                  <a:pt x="6473" y="15378"/>
                </a:lnTo>
                <a:lnTo>
                  <a:pt x="6010" y="15403"/>
                </a:lnTo>
                <a:lnTo>
                  <a:pt x="5645" y="15403"/>
                </a:lnTo>
                <a:lnTo>
                  <a:pt x="5475" y="15427"/>
                </a:lnTo>
                <a:lnTo>
                  <a:pt x="5305" y="15500"/>
                </a:lnTo>
                <a:lnTo>
                  <a:pt x="5256" y="15549"/>
                </a:lnTo>
                <a:lnTo>
                  <a:pt x="5207" y="15597"/>
                </a:lnTo>
                <a:lnTo>
                  <a:pt x="5183" y="15670"/>
                </a:lnTo>
                <a:lnTo>
                  <a:pt x="5183" y="15743"/>
                </a:lnTo>
                <a:lnTo>
                  <a:pt x="5183" y="15816"/>
                </a:lnTo>
                <a:lnTo>
                  <a:pt x="5207" y="15889"/>
                </a:lnTo>
                <a:lnTo>
                  <a:pt x="5256" y="15938"/>
                </a:lnTo>
                <a:lnTo>
                  <a:pt x="5305" y="15987"/>
                </a:lnTo>
                <a:lnTo>
                  <a:pt x="5475" y="16035"/>
                </a:lnTo>
                <a:lnTo>
                  <a:pt x="5645" y="16060"/>
                </a:lnTo>
                <a:lnTo>
                  <a:pt x="6010" y="16084"/>
                </a:lnTo>
                <a:lnTo>
                  <a:pt x="6278" y="16108"/>
                </a:lnTo>
                <a:lnTo>
                  <a:pt x="6448" y="16108"/>
                </a:lnTo>
                <a:lnTo>
                  <a:pt x="6570" y="16084"/>
                </a:lnTo>
                <a:lnTo>
                  <a:pt x="6619" y="16400"/>
                </a:lnTo>
                <a:lnTo>
                  <a:pt x="6643" y="16692"/>
                </a:lnTo>
                <a:lnTo>
                  <a:pt x="6619" y="16838"/>
                </a:lnTo>
                <a:lnTo>
                  <a:pt x="6594" y="16960"/>
                </a:lnTo>
                <a:lnTo>
                  <a:pt x="6521" y="17057"/>
                </a:lnTo>
                <a:lnTo>
                  <a:pt x="6424" y="17130"/>
                </a:lnTo>
                <a:lnTo>
                  <a:pt x="6327" y="17179"/>
                </a:lnTo>
                <a:lnTo>
                  <a:pt x="6205" y="17228"/>
                </a:lnTo>
                <a:lnTo>
                  <a:pt x="5913" y="17252"/>
                </a:lnTo>
                <a:lnTo>
                  <a:pt x="5597" y="17228"/>
                </a:lnTo>
                <a:lnTo>
                  <a:pt x="5305" y="17203"/>
                </a:lnTo>
                <a:lnTo>
                  <a:pt x="4794" y="17130"/>
                </a:lnTo>
                <a:lnTo>
                  <a:pt x="4575" y="17155"/>
                </a:lnTo>
                <a:lnTo>
                  <a:pt x="4307" y="17179"/>
                </a:lnTo>
                <a:lnTo>
                  <a:pt x="4064" y="17203"/>
                </a:lnTo>
                <a:lnTo>
                  <a:pt x="3796" y="17228"/>
                </a:lnTo>
                <a:lnTo>
                  <a:pt x="3553" y="17228"/>
                </a:lnTo>
                <a:lnTo>
                  <a:pt x="3455" y="17203"/>
                </a:lnTo>
                <a:lnTo>
                  <a:pt x="3358" y="17155"/>
                </a:lnTo>
                <a:lnTo>
                  <a:pt x="3261" y="17106"/>
                </a:lnTo>
                <a:lnTo>
                  <a:pt x="3163" y="17033"/>
                </a:lnTo>
                <a:lnTo>
                  <a:pt x="3115" y="16936"/>
                </a:lnTo>
                <a:lnTo>
                  <a:pt x="3042" y="16790"/>
                </a:lnTo>
                <a:lnTo>
                  <a:pt x="2969" y="16571"/>
                </a:lnTo>
                <a:lnTo>
                  <a:pt x="2920" y="16327"/>
                </a:lnTo>
                <a:lnTo>
                  <a:pt x="2847" y="15816"/>
                </a:lnTo>
                <a:lnTo>
                  <a:pt x="2750" y="14819"/>
                </a:lnTo>
                <a:lnTo>
                  <a:pt x="2725" y="14308"/>
                </a:lnTo>
                <a:lnTo>
                  <a:pt x="2677" y="13797"/>
                </a:lnTo>
                <a:lnTo>
                  <a:pt x="2652" y="13286"/>
                </a:lnTo>
                <a:lnTo>
                  <a:pt x="2628" y="12775"/>
                </a:lnTo>
                <a:lnTo>
                  <a:pt x="2506" y="11923"/>
                </a:lnTo>
                <a:lnTo>
                  <a:pt x="2385" y="11047"/>
                </a:lnTo>
                <a:lnTo>
                  <a:pt x="2385" y="11047"/>
                </a:lnTo>
                <a:lnTo>
                  <a:pt x="2823" y="11072"/>
                </a:lnTo>
                <a:lnTo>
                  <a:pt x="3090" y="11072"/>
                </a:lnTo>
                <a:lnTo>
                  <a:pt x="3358" y="11047"/>
                </a:lnTo>
                <a:lnTo>
                  <a:pt x="3407" y="11047"/>
                </a:lnTo>
                <a:lnTo>
                  <a:pt x="3504" y="11023"/>
                </a:lnTo>
                <a:lnTo>
                  <a:pt x="4064" y="10974"/>
                </a:lnTo>
                <a:lnTo>
                  <a:pt x="4331" y="10974"/>
                </a:lnTo>
                <a:lnTo>
                  <a:pt x="4599" y="10999"/>
                </a:lnTo>
                <a:lnTo>
                  <a:pt x="4623" y="11023"/>
                </a:lnTo>
                <a:lnTo>
                  <a:pt x="4672" y="11072"/>
                </a:lnTo>
                <a:lnTo>
                  <a:pt x="4745" y="11096"/>
                </a:lnTo>
                <a:lnTo>
                  <a:pt x="4818" y="11072"/>
                </a:lnTo>
                <a:lnTo>
                  <a:pt x="4867" y="11023"/>
                </a:lnTo>
                <a:lnTo>
                  <a:pt x="4891" y="10974"/>
                </a:lnTo>
                <a:lnTo>
                  <a:pt x="5597" y="10950"/>
                </a:lnTo>
                <a:close/>
                <a:moveTo>
                  <a:pt x="16546" y="0"/>
                </a:moveTo>
                <a:lnTo>
                  <a:pt x="16400" y="49"/>
                </a:lnTo>
                <a:lnTo>
                  <a:pt x="16278" y="122"/>
                </a:lnTo>
                <a:lnTo>
                  <a:pt x="16157" y="195"/>
                </a:lnTo>
                <a:lnTo>
                  <a:pt x="16035" y="292"/>
                </a:lnTo>
                <a:lnTo>
                  <a:pt x="15962" y="414"/>
                </a:lnTo>
                <a:lnTo>
                  <a:pt x="15889" y="414"/>
                </a:lnTo>
                <a:lnTo>
                  <a:pt x="15840" y="438"/>
                </a:lnTo>
                <a:lnTo>
                  <a:pt x="15792" y="487"/>
                </a:lnTo>
                <a:lnTo>
                  <a:pt x="15768" y="560"/>
                </a:lnTo>
                <a:lnTo>
                  <a:pt x="15695" y="803"/>
                </a:lnTo>
                <a:lnTo>
                  <a:pt x="15670" y="1071"/>
                </a:lnTo>
                <a:lnTo>
                  <a:pt x="15597" y="1047"/>
                </a:lnTo>
                <a:lnTo>
                  <a:pt x="15524" y="1071"/>
                </a:lnTo>
                <a:lnTo>
                  <a:pt x="15451" y="1095"/>
                </a:lnTo>
                <a:lnTo>
                  <a:pt x="15403" y="1168"/>
                </a:lnTo>
                <a:lnTo>
                  <a:pt x="15354" y="1266"/>
                </a:lnTo>
                <a:lnTo>
                  <a:pt x="15281" y="1339"/>
                </a:lnTo>
                <a:lnTo>
                  <a:pt x="15111" y="1485"/>
                </a:lnTo>
                <a:lnTo>
                  <a:pt x="14770" y="1728"/>
                </a:lnTo>
                <a:lnTo>
                  <a:pt x="14283" y="2093"/>
                </a:lnTo>
                <a:lnTo>
                  <a:pt x="14040" y="2288"/>
                </a:lnTo>
                <a:lnTo>
                  <a:pt x="13772" y="2434"/>
                </a:lnTo>
                <a:lnTo>
                  <a:pt x="13018" y="2847"/>
                </a:lnTo>
                <a:lnTo>
                  <a:pt x="12264" y="3237"/>
                </a:lnTo>
                <a:lnTo>
                  <a:pt x="11485" y="3577"/>
                </a:lnTo>
                <a:lnTo>
                  <a:pt x="11071" y="3723"/>
                </a:lnTo>
                <a:lnTo>
                  <a:pt x="10682" y="3869"/>
                </a:lnTo>
                <a:lnTo>
                  <a:pt x="9830" y="4137"/>
                </a:lnTo>
                <a:lnTo>
                  <a:pt x="8979" y="4356"/>
                </a:lnTo>
                <a:lnTo>
                  <a:pt x="8103" y="4526"/>
                </a:lnTo>
                <a:lnTo>
                  <a:pt x="7665" y="4575"/>
                </a:lnTo>
                <a:lnTo>
                  <a:pt x="7227" y="4624"/>
                </a:lnTo>
                <a:lnTo>
                  <a:pt x="6570" y="4672"/>
                </a:lnTo>
                <a:lnTo>
                  <a:pt x="5913" y="4697"/>
                </a:lnTo>
                <a:lnTo>
                  <a:pt x="5256" y="4721"/>
                </a:lnTo>
                <a:lnTo>
                  <a:pt x="4623" y="4745"/>
                </a:lnTo>
                <a:lnTo>
                  <a:pt x="4429" y="4697"/>
                </a:lnTo>
                <a:lnTo>
                  <a:pt x="4234" y="4672"/>
                </a:lnTo>
                <a:lnTo>
                  <a:pt x="3869" y="4624"/>
                </a:lnTo>
                <a:lnTo>
                  <a:pt x="3480" y="4648"/>
                </a:lnTo>
                <a:lnTo>
                  <a:pt x="3090" y="4648"/>
                </a:lnTo>
                <a:lnTo>
                  <a:pt x="2652" y="4672"/>
                </a:lnTo>
                <a:lnTo>
                  <a:pt x="2214" y="4721"/>
                </a:lnTo>
                <a:lnTo>
                  <a:pt x="1995" y="4770"/>
                </a:lnTo>
                <a:lnTo>
                  <a:pt x="1801" y="4818"/>
                </a:lnTo>
                <a:lnTo>
                  <a:pt x="1582" y="4916"/>
                </a:lnTo>
                <a:lnTo>
                  <a:pt x="1387" y="5013"/>
                </a:lnTo>
                <a:lnTo>
                  <a:pt x="1192" y="5110"/>
                </a:lnTo>
                <a:lnTo>
                  <a:pt x="1046" y="5232"/>
                </a:lnTo>
                <a:lnTo>
                  <a:pt x="876" y="5378"/>
                </a:lnTo>
                <a:lnTo>
                  <a:pt x="754" y="5524"/>
                </a:lnTo>
                <a:lnTo>
                  <a:pt x="633" y="5670"/>
                </a:lnTo>
                <a:lnTo>
                  <a:pt x="535" y="5840"/>
                </a:lnTo>
                <a:lnTo>
                  <a:pt x="365" y="6205"/>
                </a:lnTo>
                <a:lnTo>
                  <a:pt x="243" y="6570"/>
                </a:lnTo>
                <a:lnTo>
                  <a:pt x="146" y="6959"/>
                </a:lnTo>
                <a:lnTo>
                  <a:pt x="73" y="7373"/>
                </a:lnTo>
                <a:lnTo>
                  <a:pt x="49" y="7762"/>
                </a:lnTo>
                <a:lnTo>
                  <a:pt x="0" y="8200"/>
                </a:lnTo>
                <a:lnTo>
                  <a:pt x="0" y="8614"/>
                </a:lnTo>
                <a:lnTo>
                  <a:pt x="49" y="9028"/>
                </a:lnTo>
                <a:lnTo>
                  <a:pt x="146" y="9417"/>
                </a:lnTo>
                <a:lnTo>
                  <a:pt x="195" y="9612"/>
                </a:lnTo>
                <a:lnTo>
                  <a:pt x="292" y="9806"/>
                </a:lnTo>
                <a:lnTo>
                  <a:pt x="389" y="9977"/>
                </a:lnTo>
                <a:lnTo>
                  <a:pt x="487" y="10147"/>
                </a:lnTo>
                <a:lnTo>
                  <a:pt x="633" y="10293"/>
                </a:lnTo>
                <a:lnTo>
                  <a:pt x="779" y="10439"/>
                </a:lnTo>
                <a:lnTo>
                  <a:pt x="949" y="10585"/>
                </a:lnTo>
                <a:lnTo>
                  <a:pt x="1144" y="10707"/>
                </a:lnTo>
                <a:lnTo>
                  <a:pt x="1363" y="10804"/>
                </a:lnTo>
                <a:lnTo>
                  <a:pt x="1582" y="10901"/>
                </a:lnTo>
                <a:lnTo>
                  <a:pt x="1825" y="10950"/>
                </a:lnTo>
                <a:lnTo>
                  <a:pt x="2068" y="10999"/>
                </a:lnTo>
                <a:lnTo>
                  <a:pt x="2044" y="11242"/>
                </a:lnTo>
                <a:lnTo>
                  <a:pt x="2020" y="11510"/>
                </a:lnTo>
                <a:lnTo>
                  <a:pt x="2044" y="11777"/>
                </a:lnTo>
                <a:lnTo>
                  <a:pt x="2068" y="12021"/>
                </a:lnTo>
                <a:lnTo>
                  <a:pt x="2166" y="12556"/>
                </a:lnTo>
                <a:lnTo>
                  <a:pt x="2190" y="12824"/>
                </a:lnTo>
                <a:lnTo>
                  <a:pt x="2214" y="13067"/>
                </a:lnTo>
                <a:lnTo>
                  <a:pt x="2287" y="14478"/>
                </a:lnTo>
                <a:lnTo>
                  <a:pt x="2336" y="15184"/>
                </a:lnTo>
                <a:lnTo>
                  <a:pt x="2409" y="15914"/>
                </a:lnTo>
                <a:lnTo>
                  <a:pt x="2458" y="16327"/>
                </a:lnTo>
                <a:lnTo>
                  <a:pt x="2506" y="16741"/>
                </a:lnTo>
                <a:lnTo>
                  <a:pt x="2555" y="16960"/>
                </a:lnTo>
                <a:lnTo>
                  <a:pt x="2628" y="17155"/>
                </a:lnTo>
                <a:lnTo>
                  <a:pt x="2725" y="17325"/>
                </a:lnTo>
                <a:lnTo>
                  <a:pt x="2871" y="17495"/>
                </a:lnTo>
                <a:lnTo>
                  <a:pt x="2993" y="17593"/>
                </a:lnTo>
                <a:lnTo>
                  <a:pt x="3090" y="17641"/>
                </a:lnTo>
                <a:lnTo>
                  <a:pt x="3212" y="17714"/>
                </a:lnTo>
                <a:lnTo>
                  <a:pt x="3334" y="17739"/>
                </a:lnTo>
                <a:lnTo>
                  <a:pt x="3601" y="17763"/>
                </a:lnTo>
                <a:lnTo>
                  <a:pt x="3893" y="17763"/>
                </a:lnTo>
                <a:lnTo>
                  <a:pt x="4429" y="17690"/>
                </a:lnTo>
                <a:lnTo>
                  <a:pt x="4696" y="17666"/>
                </a:lnTo>
                <a:lnTo>
                  <a:pt x="4964" y="17666"/>
                </a:lnTo>
                <a:lnTo>
                  <a:pt x="5475" y="17714"/>
                </a:lnTo>
                <a:lnTo>
                  <a:pt x="5743" y="17739"/>
                </a:lnTo>
                <a:lnTo>
                  <a:pt x="6010" y="17763"/>
                </a:lnTo>
                <a:lnTo>
                  <a:pt x="6278" y="17739"/>
                </a:lnTo>
                <a:lnTo>
                  <a:pt x="6521" y="17690"/>
                </a:lnTo>
                <a:lnTo>
                  <a:pt x="6619" y="17641"/>
                </a:lnTo>
                <a:lnTo>
                  <a:pt x="6740" y="17568"/>
                </a:lnTo>
                <a:lnTo>
                  <a:pt x="6838" y="17495"/>
                </a:lnTo>
                <a:lnTo>
                  <a:pt x="6935" y="17398"/>
                </a:lnTo>
                <a:lnTo>
                  <a:pt x="7008" y="17301"/>
                </a:lnTo>
                <a:lnTo>
                  <a:pt x="7057" y="17179"/>
                </a:lnTo>
                <a:lnTo>
                  <a:pt x="7130" y="16960"/>
                </a:lnTo>
                <a:lnTo>
                  <a:pt x="7154" y="16717"/>
                </a:lnTo>
                <a:lnTo>
                  <a:pt x="7154" y="16449"/>
                </a:lnTo>
                <a:lnTo>
                  <a:pt x="7130" y="16181"/>
                </a:lnTo>
                <a:lnTo>
                  <a:pt x="7081" y="15938"/>
                </a:lnTo>
                <a:lnTo>
                  <a:pt x="6984" y="15451"/>
                </a:lnTo>
                <a:lnTo>
                  <a:pt x="6886" y="14770"/>
                </a:lnTo>
                <a:lnTo>
                  <a:pt x="6765" y="14089"/>
                </a:lnTo>
                <a:lnTo>
                  <a:pt x="6497" y="12726"/>
                </a:lnTo>
                <a:lnTo>
                  <a:pt x="6351" y="12167"/>
                </a:lnTo>
                <a:lnTo>
                  <a:pt x="6302" y="11875"/>
                </a:lnTo>
                <a:lnTo>
                  <a:pt x="6254" y="11583"/>
                </a:lnTo>
                <a:lnTo>
                  <a:pt x="6229" y="11291"/>
                </a:lnTo>
                <a:lnTo>
                  <a:pt x="6205" y="11120"/>
                </a:lnTo>
                <a:lnTo>
                  <a:pt x="6181" y="10974"/>
                </a:lnTo>
                <a:lnTo>
                  <a:pt x="6789" y="11096"/>
                </a:lnTo>
                <a:lnTo>
                  <a:pt x="7397" y="11218"/>
                </a:lnTo>
                <a:lnTo>
                  <a:pt x="10341" y="11826"/>
                </a:lnTo>
                <a:lnTo>
                  <a:pt x="10560" y="11875"/>
                </a:lnTo>
                <a:lnTo>
                  <a:pt x="10755" y="11923"/>
                </a:lnTo>
                <a:lnTo>
                  <a:pt x="11169" y="12094"/>
                </a:lnTo>
                <a:lnTo>
                  <a:pt x="11972" y="12459"/>
                </a:lnTo>
                <a:lnTo>
                  <a:pt x="13456" y="13115"/>
                </a:lnTo>
                <a:lnTo>
                  <a:pt x="14040" y="13407"/>
                </a:lnTo>
                <a:lnTo>
                  <a:pt x="14332" y="13553"/>
                </a:lnTo>
                <a:lnTo>
                  <a:pt x="14624" y="13748"/>
                </a:lnTo>
                <a:lnTo>
                  <a:pt x="14892" y="13943"/>
                </a:lnTo>
                <a:lnTo>
                  <a:pt x="15135" y="14162"/>
                </a:lnTo>
                <a:lnTo>
                  <a:pt x="15354" y="14381"/>
                </a:lnTo>
                <a:lnTo>
                  <a:pt x="15549" y="14648"/>
                </a:lnTo>
                <a:lnTo>
                  <a:pt x="15622" y="14721"/>
                </a:lnTo>
                <a:lnTo>
                  <a:pt x="15622" y="14940"/>
                </a:lnTo>
                <a:lnTo>
                  <a:pt x="15646" y="15062"/>
                </a:lnTo>
                <a:lnTo>
                  <a:pt x="15695" y="15159"/>
                </a:lnTo>
                <a:lnTo>
                  <a:pt x="15792" y="15208"/>
                </a:lnTo>
                <a:lnTo>
                  <a:pt x="15889" y="15232"/>
                </a:lnTo>
                <a:lnTo>
                  <a:pt x="16084" y="15427"/>
                </a:lnTo>
                <a:lnTo>
                  <a:pt x="16205" y="15500"/>
                </a:lnTo>
                <a:lnTo>
                  <a:pt x="16303" y="15573"/>
                </a:lnTo>
                <a:lnTo>
                  <a:pt x="16449" y="15622"/>
                </a:lnTo>
                <a:lnTo>
                  <a:pt x="16570" y="15646"/>
                </a:lnTo>
                <a:lnTo>
                  <a:pt x="16716" y="15670"/>
                </a:lnTo>
                <a:lnTo>
                  <a:pt x="16862" y="15646"/>
                </a:lnTo>
                <a:lnTo>
                  <a:pt x="16984" y="15622"/>
                </a:lnTo>
                <a:lnTo>
                  <a:pt x="17081" y="15573"/>
                </a:lnTo>
                <a:lnTo>
                  <a:pt x="17179" y="15500"/>
                </a:lnTo>
                <a:lnTo>
                  <a:pt x="17276" y="15427"/>
                </a:lnTo>
                <a:lnTo>
                  <a:pt x="17349" y="15330"/>
                </a:lnTo>
                <a:lnTo>
                  <a:pt x="17398" y="15232"/>
                </a:lnTo>
                <a:lnTo>
                  <a:pt x="17495" y="14989"/>
                </a:lnTo>
                <a:lnTo>
                  <a:pt x="17568" y="14721"/>
                </a:lnTo>
                <a:lnTo>
                  <a:pt x="17617" y="14478"/>
                </a:lnTo>
                <a:lnTo>
                  <a:pt x="17690" y="14016"/>
                </a:lnTo>
                <a:lnTo>
                  <a:pt x="17714" y="13651"/>
                </a:lnTo>
                <a:lnTo>
                  <a:pt x="17738" y="13261"/>
                </a:lnTo>
                <a:lnTo>
                  <a:pt x="17763" y="12507"/>
                </a:lnTo>
                <a:lnTo>
                  <a:pt x="17714" y="10974"/>
                </a:lnTo>
                <a:lnTo>
                  <a:pt x="17714" y="10123"/>
                </a:lnTo>
                <a:lnTo>
                  <a:pt x="17860" y="10098"/>
                </a:lnTo>
                <a:lnTo>
                  <a:pt x="17982" y="10001"/>
                </a:lnTo>
                <a:lnTo>
                  <a:pt x="18128" y="9904"/>
                </a:lnTo>
                <a:lnTo>
                  <a:pt x="18249" y="9782"/>
                </a:lnTo>
                <a:lnTo>
                  <a:pt x="18493" y="9514"/>
                </a:lnTo>
                <a:lnTo>
                  <a:pt x="18687" y="9271"/>
                </a:lnTo>
                <a:lnTo>
                  <a:pt x="18785" y="9101"/>
                </a:lnTo>
                <a:lnTo>
                  <a:pt x="18858" y="8906"/>
                </a:lnTo>
                <a:lnTo>
                  <a:pt x="18906" y="8711"/>
                </a:lnTo>
                <a:lnTo>
                  <a:pt x="18931" y="8517"/>
                </a:lnTo>
                <a:lnTo>
                  <a:pt x="18955" y="8103"/>
                </a:lnTo>
                <a:lnTo>
                  <a:pt x="18955" y="7714"/>
                </a:lnTo>
                <a:lnTo>
                  <a:pt x="18931" y="7373"/>
                </a:lnTo>
                <a:lnTo>
                  <a:pt x="18858" y="7057"/>
                </a:lnTo>
                <a:lnTo>
                  <a:pt x="18760" y="6740"/>
                </a:lnTo>
                <a:lnTo>
                  <a:pt x="18614" y="6448"/>
                </a:lnTo>
                <a:lnTo>
                  <a:pt x="18541" y="6327"/>
                </a:lnTo>
                <a:lnTo>
                  <a:pt x="18420" y="6205"/>
                </a:lnTo>
                <a:lnTo>
                  <a:pt x="18322" y="6083"/>
                </a:lnTo>
                <a:lnTo>
                  <a:pt x="18201" y="5986"/>
                </a:lnTo>
                <a:lnTo>
                  <a:pt x="18055" y="5889"/>
                </a:lnTo>
                <a:lnTo>
                  <a:pt x="17909" y="5840"/>
                </a:lnTo>
                <a:lnTo>
                  <a:pt x="17763" y="5767"/>
                </a:lnTo>
                <a:lnTo>
                  <a:pt x="17592" y="5743"/>
                </a:lnTo>
                <a:lnTo>
                  <a:pt x="17568" y="4697"/>
                </a:lnTo>
                <a:lnTo>
                  <a:pt x="17592" y="3942"/>
                </a:lnTo>
                <a:lnTo>
                  <a:pt x="17617" y="3164"/>
                </a:lnTo>
                <a:lnTo>
                  <a:pt x="17641" y="2409"/>
                </a:lnTo>
                <a:lnTo>
                  <a:pt x="17641" y="1631"/>
                </a:lnTo>
                <a:lnTo>
                  <a:pt x="17617" y="1193"/>
                </a:lnTo>
                <a:lnTo>
                  <a:pt x="17592" y="949"/>
                </a:lnTo>
                <a:lnTo>
                  <a:pt x="17519" y="730"/>
                </a:lnTo>
                <a:lnTo>
                  <a:pt x="17446" y="511"/>
                </a:lnTo>
                <a:lnTo>
                  <a:pt x="17325" y="317"/>
                </a:lnTo>
                <a:lnTo>
                  <a:pt x="17252" y="219"/>
                </a:lnTo>
                <a:lnTo>
                  <a:pt x="17179" y="146"/>
                </a:lnTo>
                <a:lnTo>
                  <a:pt x="17081" y="98"/>
                </a:lnTo>
                <a:lnTo>
                  <a:pt x="16984" y="49"/>
                </a:lnTo>
                <a:lnTo>
                  <a:pt x="16838" y="0"/>
                </a:ln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0" name="Google Shape;240;p31">
            <a:extLst>
              <a:ext uri="{FF2B5EF4-FFF2-40B4-BE49-F238E27FC236}">
                <a16:creationId xmlns:a16="http://schemas.microsoft.com/office/drawing/2014/main" id="{3647DCB3-9AD8-4298-82F0-C7CA1B0BCDBE}"/>
              </a:ext>
            </a:extLst>
          </p:cNvPr>
          <p:cNvGrpSpPr/>
          <p:nvPr/>
        </p:nvGrpSpPr>
        <p:grpSpPr>
          <a:xfrm rot="2698215">
            <a:off x="2856015" y="3378976"/>
            <a:ext cx="4886009" cy="1219417"/>
            <a:chOff x="1047098" y="2241353"/>
            <a:chExt cx="3040276" cy="571061"/>
          </a:xfrm>
        </p:grpSpPr>
        <p:sp>
          <p:nvSpPr>
            <p:cNvPr id="11" name="Google Shape;241;p31">
              <a:extLst>
                <a:ext uri="{FF2B5EF4-FFF2-40B4-BE49-F238E27FC236}">
                  <a16:creationId xmlns:a16="http://schemas.microsoft.com/office/drawing/2014/main" id="{FBF5D078-B814-40ED-9379-56CD271AAE5F}"/>
                </a:ext>
              </a:extLst>
            </p:cNvPr>
            <p:cNvSpPr/>
            <p:nvPr/>
          </p:nvSpPr>
          <p:spPr>
            <a:xfrm rot="2700000">
              <a:off x="2286373" y="1011413"/>
              <a:ext cx="561726" cy="3040276"/>
            </a:xfrm>
            <a:prstGeom prst="roundRect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600" b="1">
                <a:solidFill>
                  <a:schemeClr val="accent2"/>
                </a:solidFill>
              </a:endParaRPr>
            </a:p>
          </p:txBody>
        </p:sp>
        <p:sp>
          <p:nvSpPr>
            <p:cNvPr id="12" name="Google Shape;243;p31">
              <a:extLst>
                <a:ext uri="{FF2B5EF4-FFF2-40B4-BE49-F238E27FC236}">
                  <a16:creationId xmlns:a16="http://schemas.microsoft.com/office/drawing/2014/main" id="{3EBEC4A8-D0D6-4D89-B3D8-5A1A6C2B1B3E}"/>
                </a:ext>
              </a:extLst>
            </p:cNvPr>
            <p:cNvSpPr txBox="1"/>
            <p:nvPr/>
          </p:nvSpPr>
          <p:spPr>
            <a:xfrm rot="-2700000">
              <a:off x="1501398" y="2241353"/>
              <a:ext cx="2332604" cy="39329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600" b="1" dirty="0">
                  <a:solidFill>
                    <a:schemeClr val="dk1"/>
                  </a:solidFill>
                  <a:latin typeface="Playfair Display Regular"/>
                  <a:ea typeface="Playfair Display Regular"/>
                  <a:cs typeface="Playfair Display Regular"/>
                  <a:sym typeface="Playfair Display Regular"/>
                </a:rPr>
                <a:t> </a:t>
              </a:r>
              <a:r>
                <a:rPr lang="en" sz="2400" b="1" dirty="0">
                  <a:solidFill>
                    <a:schemeClr val="dk1"/>
                  </a:solidFill>
                  <a:latin typeface="Playfair Display Regular"/>
                  <a:ea typeface="Playfair Display Regular"/>
                  <a:cs typeface="Playfair Display Regular"/>
                  <a:sym typeface="Playfair Display Regular"/>
                </a:rPr>
                <a:t>Implementer (IMP)</a:t>
              </a:r>
              <a:endParaRPr sz="2400" b="1" dirty="0">
                <a:solidFill>
                  <a:schemeClr val="dk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endParaRPr>
            </a:p>
          </p:txBody>
        </p:sp>
      </p:grpSp>
      <p:sp>
        <p:nvSpPr>
          <p:cNvPr id="15" name="Google Shape;678;p50">
            <a:extLst>
              <a:ext uri="{FF2B5EF4-FFF2-40B4-BE49-F238E27FC236}">
                <a16:creationId xmlns:a16="http://schemas.microsoft.com/office/drawing/2014/main" id="{AF789FAB-C629-474E-9A54-A902860F637B}"/>
              </a:ext>
            </a:extLst>
          </p:cNvPr>
          <p:cNvSpPr/>
          <p:nvPr/>
        </p:nvSpPr>
        <p:spPr>
          <a:xfrm>
            <a:off x="3102969" y="3648122"/>
            <a:ext cx="872325" cy="695225"/>
          </a:xfrm>
          <a:custGeom>
            <a:avLst/>
            <a:gdLst/>
            <a:ahLst/>
            <a:cxnLst/>
            <a:rect l="l" t="t" r="r" b="b"/>
            <a:pathLst>
              <a:path w="22532" h="18226" extrusionOk="0">
                <a:moveTo>
                  <a:pt x="7640" y="5499"/>
                </a:moveTo>
                <a:lnTo>
                  <a:pt x="7859" y="5524"/>
                </a:lnTo>
                <a:lnTo>
                  <a:pt x="8078" y="5572"/>
                </a:lnTo>
                <a:lnTo>
                  <a:pt x="8297" y="5645"/>
                </a:lnTo>
                <a:lnTo>
                  <a:pt x="8492" y="5743"/>
                </a:lnTo>
                <a:lnTo>
                  <a:pt x="8662" y="5840"/>
                </a:lnTo>
                <a:lnTo>
                  <a:pt x="8833" y="5986"/>
                </a:lnTo>
                <a:lnTo>
                  <a:pt x="9003" y="6132"/>
                </a:lnTo>
                <a:lnTo>
                  <a:pt x="9125" y="6302"/>
                </a:lnTo>
                <a:lnTo>
                  <a:pt x="9246" y="6473"/>
                </a:lnTo>
                <a:lnTo>
                  <a:pt x="9344" y="6667"/>
                </a:lnTo>
                <a:lnTo>
                  <a:pt x="9417" y="6862"/>
                </a:lnTo>
                <a:lnTo>
                  <a:pt x="9465" y="7081"/>
                </a:lnTo>
                <a:lnTo>
                  <a:pt x="9490" y="7300"/>
                </a:lnTo>
                <a:lnTo>
                  <a:pt x="9514" y="7543"/>
                </a:lnTo>
                <a:lnTo>
                  <a:pt x="9490" y="7762"/>
                </a:lnTo>
                <a:lnTo>
                  <a:pt x="9441" y="7932"/>
                </a:lnTo>
                <a:lnTo>
                  <a:pt x="9392" y="8103"/>
                </a:lnTo>
                <a:lnTo>
                  <a:pt x="9319" y="8249"/>
                </a:lnTo>
                <a:lnTo>
                  <a:pt x="9246" y="8419"/>
                </a:lnTo>
                <a:lnTo>
                  <a:pt x="9149" y="8541"/>
                </a:lnTo>
                <a:lnTo>
                  <a:pt x="9027" y="8687"/>
                </a:lnTo>
                <a:lnTo>
                  <a:pt x="8784" y="8906"/>
                </a:lnTo>
                <a:lnTo>
                  <a:pt x="8516" y="9100"/>
                </a:lnTo>
                <a:lnTo>
                  <a:pt x="8200" y="9246"/>
                </a:lnTo>
                <a:lnTo>
                  <a:pt x="7884" y="9368"/>
                </a:lnTo>
                <a:lnTo>
                  <a:pt x="7543" y="9417"/>
                </a:lnTo>
                <a:lnTo>
                  <a:pt x="7348" y="9441"/>
                </a:lnTo>
                <a:lnTo>
                  <a:pt x="7178" y="9441"/>
                </a:lnTo>
                <a:lnTo>
                  <a:pt x="6984" y="9417"/>
                </a:lnTo>
                <a:lnTo>
                  <a:pt x="6789" y="9368"/>
                </a:lnTo>
                <a:lnTo>
                  <a:pt x="6619" y="9295"/>
                </a:lnTo>
                <a:lnTo>
                  <a:pt x="6448" y="9222"/>
                </a:lnTo>
                <a:lnTo>
                  <a:pt x="6278" y="9149"/>
                </a:lnTo>
                <a:lnTo>
                  <a:pt x="6132" y="9027"/>
                </a:lnTo>
                <a:lnTo>
                  <a:pt x="5986" y="8930"/>
                </a:lnTo>
                <a:lnTo>
                  <a:pt x="5840" y="8784"/>
                </a:lnTo>
                <a:lnTo>
                  <a:pt x="5718" y="8638"/>
                </a:lnTo>
                <a:lnTo>
                  <a:pt x="5621" y="8492"/>
                </a:lnTo>
                <a:lnTo>
                  <a:pt x="5524" y="8322"/>
                </a:lnTo>
                <a:lnTo>
                  <a:pt x="5451" y="8151"/>
                </a:lnTo>
                <a:lnTo>
                  <a:pt x="5402" y="7981"/>
                </a:lnTo>
                <a:lnTo>
                  <a:pt x="5378" y="7786"/>
                </a:lnTo>
                <a:lnTo>
                  <a:pt x="5378" y="7543"/>
                </a:lnTo>
                <a:lnTo>
                  <a:pt x="5402" y="7324"/>
                </a:lnTo>
                <a:lnTo>
                  <a:pt x="5451" y="7130"/>
                </a:lnTo>
                <a:lnTo>
                  <a:pt x="5524" y="6911"/>
                </a:lnTo>
                <a:lnTo>
                  <a:pt x="5621" y="6716"/>
                </a:lnTo>
                <a:lnTo>
                  <a:pt x="5743" y="6521"/>
                </a:lnTo>
                <a:lnTo>
                  <a:pt x="5889" y="6351"/>
                </a:lnTo>
                <a:lnTo>
                  <a:pt x="6035" y="6181"/>
                </a:lnTo>
                <a:lnTo>
                  <a:pt x="6181" y="6035"/>
                </a:lnTo>
                <a:lnTo>
                  <a:pt x="6351" y="5937"/>
                </a:lnTo>
                <a:lnTo>
                  <a:pt x="6521" y="5840"/>
                </a:lnTo>
                <a:lnTo>
                  <a:pt x="6692" y="5743"/>
                </a:lnTo>
                <a:lnTo>
                  <a:pt x="7032" y="5621"/>
                </a:lnTo>
                <a:lnTo>
                  <a:pt x="7421" y="5499"/>
                </a:lnTo>
                <a:close/>
                <a:moveTo>
                  <a:pt x="7665" y="4988"/>
                </a:moveTo>
                <a:lnTo>
                  <a:pt x="7373" y="5013"/>
                </a:lnTo>
                <a:lnTo>
                  <a:pt x="7300" y="5013"/>
                </a:lnTo>
                <a:lnTo>
                  <a:pt x="7251" y="5037"/>
                </a:lnTo>
                <a:lnTo>
                  <a:pt x="7178" y="5110"/>
                </a:lnTo>
                <a:lnTo>
                  <a:pt x="6984" y="5159"/>
                </a:lnTo>
                <a:lnTo>
                  <a:pt x="6789" y="5207"/>
                </a:lnTo>
                <a:lnTo>
                  <a:pt x="6619" y="5280"/>
                </a:lnTo>
                <a:lnTo>
                  <a:pt x="6424" y="5353"/>
                </a:lnTo>
                <a:lnTo>
                  <a:pt x="6083" y="5548"/>
                </a:lnTo>
                <a:lnTo>
                  <a:pt x="5791" y="5791"/>
                </a:lnTo>
                <a:lnTo>
                  <a:pt x="5597" y="5962"/>
                </a:lnTo>
                <a:lnTo>
                  <a:pt x="5426" y="6156"/>
                </a:lnTo>
                <a:lnTo>
                  <a:pt x="5280" y="6400"/>
                </a:lnTo>
                <a:lnTo>
                  <a:pt x="5134" y="6619"/>
                </a:lnTo>
                <a:lnTo>
                  <a:pt x="5037" y="6862"/>
                </a:lnTo>
                <a:lnTo>
                  <a:pt x="4964" y="7130"/>
                </a:lnTo>
                <a:lnTo>
                  <a:pt x="4915" y="7397"/>
                </a:lnTo>
                <a:lnTo>
                  <a:pt x="4891" y="7665"/>
                </a:lnTo>
                <a:lnTo>
                  <a:pt x="4915" y="7908"/>
                </a:lnTo>
                <a:lnTo>
                  <a:pt x="4940" y="8151"/>
                </a:lnTo>
                <a:lnTo>
                  <a:pt x="5013" y="8395"/>
                </a:lnTo>
                <a:lnTo>
                  <a:pt x="5110" y="8614"/>
                </a:lnTo>
                <a:lnTo>
                  <a:pt x="5232" y="8808"/>
                </a:lnTo>
                <a:lnTo>
                  <a:pt x="5378" y="9003"/>
                </a:lnTo>
                <a:lnTo>
                  <a:pt x="5548" y="9173"/>
                </a:lnTo>
                <a:lnTo>
                  <a:pt x="5743" y="9344"/>
                </a:lnTo>
                <a:lnTo>
                  <a:pt x="5937" y="9490"/>
                </a:lnTo>
                <a:lnTo>
                  <a:pt x="6132" y="9611"/>
                </a:lnTo>
                <a:lnTo>
                  <a:pt x="6351" y="9709"/>
                </a:lnTo>
                <a:lnTo>
                  <a:pt x="6594" y="9806"/>
                </a:lnTo>
                <a:lnTo>
                  <a:pt x="6838" y="9855"/>
                </a:lnTo>
                <a:lnTo>
                  <a:pt x="7057" y="9903"/>
                </a:lnTo>
                <a:lnTo>
                  <a:pt x="7300" y="9928"/>
                </a:lnTo>
                <a:lnTo>
                  <a:pt x="7543" y="9903"/>
                </a:lnTo>
                <a:lnTo>
                  <a:pt x="7762" y="9879"/>
                </a:lnTo>
                <a:lnTo>
                  <a:pt x="7981" y="9855"/>
                </a:lnTo>
                <a:lnTo>
                  <a:pt x="8176" y="9782"/>
                </a:lnTo>
                <a:lnTo>
                  <a:pt x="8395" y="9709"/>
                </a:lnTo>
                <a:lnTo>
                  <a:pt x="8589" y="9636"/>
                </a:lnTo>
                <a:lnTo>
                  <a:pt x="8784" y="9514"/>
                </a:lnTo>
                <a:lnTo>
                  <a:pt x="8954" y="9392"/>
                </a:lnTo>
                <a:lnTo>
                  <a:pt x="9125" y="9271"/>
                </a:lnTo>
                <a:lnTo>
                  <a:pt x="9295" y="9125"/>
                </a:lnTo>
                <a:lnTo>
                  <a:pt x="9441" y="8979"/>
                </a:lnTo>
                <a:lnTo>
                  <a:pt x="9563" y="8808"/>
                </a:lnTo>
                <a:lnTo>
                  <a:pt x="9684" y="8614"/>
                </a:lnTo>
                <a:lnTo>
                  <a:pt x="9782" y="8419"/>
                </a:lnTo>
                <a:lnTo>
                  <a:pt x="9855" y="8224"/>
                </a:lnTo>
                <a:lnTo>
                  <a:pt x="9928" y="8030"/>
                </a:lnTo>
                <a:lnTo>
                  <a:pt x="9976" y="7811"/>
                </a:lnTo>
                <a:lnTo>
                  <a:pt x="10001" y="7519"/>
                </a:lnTo>
                <a:lnTo>
                  <a:pt x="10001" y="7227"/>
                </a:lnTo>
                <a:lnTo>
                  <a:pt x="9952" y="6959"/>
                </a:lnTo>
                <a:lnTo>
                  <a:pt x="9903" y="6692"/>
                </a:lnTo>
                <a:lnTo>
                  <a:pt x="9806" y="6448"/>
                </a:lnTo>
                <a:lnTo>
                  <a:pt x="9660" y="6205"/>
                </a:lnTo>
                <a:lnTo>
                  <a:pt x="9514" y="5986"/>
                </a:lnTo>
                <a:lnTo>
                  <a:pt x="9344" y="5767"/>
                </a:lnTo>
                <a:lnTo>
                  <a:pt x="9149" y="5597"/>
                </a:lnTo>
                <a:lnTo>
                  <a:pt x="8930" y="5426"/>
                </a:lnTo>
                <a:lnTo>
                  <a:pt x="8711" y="5280"/>
                </a:lnTo>
                <a:lnTo>
                  <a:pt x="8468" y="5159"/>
                </a:lnTo>
                <a:lnTo>
                  <a:pt x="8200" y="5086"/>
                </a:lnTo>
                <a:lnTo>
                  <a:pt x="7932" y="5013"/>
                </a:lnTo>
                <a:lnTo>
                  <a:pt x="7665" y="4988"/>
                </a:lnTo>
                <a:close/>
                <a:moveTo>
                  <a:pt x="6570" y="414"/>
                </a:moveTo>
                <a:lnTo>
                  <a:pt x="6789" y="438"/>
                </a:lnTo>
                <a:lnTo>
                  <a:pt x="7032" y="438"/>
                </a:lnTo>
                <a:lnTo>
                  <a:pt x="7494" y="462"/>
                </a:lnTo>
                <a:lnTo>
                  <a:pt x="8103" y="487"/>
                </a:lnTo>
                <a:lnTo>
                  <a:pt x="8395" y="511"/>
                </a:lnTo>
                <a:lnTo>
                  <a:pt x="8687" y="511"/>
                </a:lnTo>
                <a:lnTo>
                  <a:pt x="8687" y="681"/>
                </a:lnTo>
                <a:lnTo>
                  <a:pt x="8687" y="852"/>
                </a:lnTo>
                <a:lnTo>
                  <a:pt x="8419" y="754"/>
                </a:lnTo>
                <a:lnTo>
                  <a:pt x="8273" y="730"/>
                </a:lnTo>
                <a:lnTo>
                  <a:pt x="8127" y="706"/>
                </a:lnTo>
                <a:lnTo>
                  <a:pt x="8005" y="706"/>
                </a:lnTo>
                <a:lnTo>
                  <a:pt x="7859" y="730"/>
                </a:lnTo>
                <a:lnTo>
                  <a:pt x="7738" y="779"/>
                </a:lnTo>
                <a:lnTo>
                  <a:pt x="7640" y="876"/>
                </a:lnTo>
                <a:lnTo>
                  <a:pt x="7616" y="925"/>
                </a:lnTo>
                <a:lnTo>
                  <a:pt x="7616" y="949"/>
                </a:lnTo>
                <a:lnTo>
                  <a:pt x="7640" y="998"/>
                </a:lnTo>
                <a:lnTo>
                  <a:pt x="7957" y="998"/>
                </a:lnTo>
                <a:lnTo>
                  <a:pt x="8224" y="1022"/>
                </a:lnTo>
                <a:lnTo>
                  <a:pt x="8468" y="1095"/>
                </a:lnTo>
                <a:lnTo>
                  <a:pt x="8735" y="1192"/>
                </a:lnTo>
                <a:lnTo>
                  <a:pt x="8760" y="1338"/>
                </a:lnTo>
                <a:lnTo>
                  <a:pt x="8565" y="1338"/>
                </a:lnTo>
                <a:lnTo>
                  <a:pt x="7932" y="1290"/>
                </a:lnTo>
                <a:lnTo>
                  <a:pt x="7713" y="1265"/>
                </a:lnTo>
                <a:lnTo>
                  <a:pt x="7616" y="1265"/>
                </a:lnTo>
                <a:lnTo>
                  <a:pt x="7494" y="1314"/>
                </a:lnTo>
                <a:lnTo>
                  <a:pt x="7470" y="1363"/>
                </a:lnTo>
                <a:lnTo>
                  <a:pt x="7470" y="1411"/>
                </a:lnTo>
                <a:lnTo>
                  <a:pt x="7519" y="1509"/>
                </a:lnTo>
                <a:lnTo>
                  <a:pt x="7592" y="1582"/>
                </a:lnTo>
                <a:lnTo>
                  <a:pt x="7689" y="1630"/>
                </a:lnTo>
                <a:lnTo>
                  <a:pt x="7786" y="1655"/>
                </a:lnTo>
                <a:lnTo>
                  <a:pt x="8030" y="1679"/>
                </a:lnTo>
                <a:lnTo>
                  <a:pt x="8224" y="1703"/>
                </a:lnTo>
                <a:lnTo>
                  <a:pt x="8516" y="1752"/>
                </a:lnTo>
                <a:lnTo>
                  <a:pt x="8833" y="1776"/>
                </a:lnTo>
                <a:lnTo>
                  <a:pt x="8881" y="2117"/>
                </a:lnTo>
                <a:lnTo>
                  <a:pt x="8857" y="2117"/>
                </a:lnTo>
                <a:lnTo>
                  <a:pt x="8711" y="2068"/>
                </a:lnTo>
                <a:lnTo>
                  <a:pt x="8565" y="2020"/>
                </a:lnTo>
                <a:lnTo>
                  <a:pt x="8249" y="1995"/>
                </a:lnTo>
                <a:lnTo>
                  <a:pt x="8005" y="1947"/>
                </a:lnTo>
                <a:lnTo>
                  <a:pt x="7713" y="1947"/>
                </a:lnTo>
                <a:lnTo>
                  <a:pt x="7713" y="1995"/>
                </a:lnTo>
                <a:lnTo>
                  <a:pt x="7689" y="2044"/>
                </a:lnTo>
                <a:lnTo>
                  <a:pt x="7762" y="2166"/>
                </a:lnTo>
                <a:lnTo>
                  <a:pt x="7835" y="2239"/>
                </a:lnTo>
                <a:lnTo>
                  <a:pt x="7957" y="2287"/>
                </a:lnTo>
                <a:lnTo>
                  <a:pt x="8078" y="2336"/>
                </a:lnTo>
                <a:lnTo>
                  <a:pt x="8419" y="2409"/>
                </a:lnTo>
                <a:lnTo>
                  <a:pt x="8760" y="2458"/>
                </a:lnTo>
                <a:lnTo>
                  <a:pt x="8833" y="2458"/>
                </a:lnTo>
                <a:lnTo>
                  <a:pt x="8881" y="2433"/>
                </a:lnTo>
                <a:lnTo>
                  <a:pt x="8930" y="2409"/>
                </a:lnTo>
                <a:lnTo>
                  <a:pt x="8954" y="2385"/>
                </a:lnTo>
                <a:lnTo>
                  <a:pt x="9027" y="2506"/>
                </a:lnTo>
                <a:lnTo>
                  <a:pt x="9076" y="2579"/>
                </a:lnTo>
                <a:lnTo>
                  <a:pt x="9125" y="2604"/>
                </a:lnTo>
                <a:lnTo>
                  <a:pt x="9198" y="2628"/>
                </a:lnTo>
                <a:lnTo>
                  <a:pt x="9246" y="2628"/>
                </a:lnTo>
                <a:lnTo>
                  <a:pt x="9490" y="2701"/>
                </a:lnTo>
                <a:lnTo>
                  <a:pt x="9733" y="2798"/>
                </a:lnTo>
                <a:lnTo>
                  <a:pt x="9952" y="2920"/>
                </a:lnTo>
                <a:lnTo>
                  <a:pt x="10171" y="3066"/>
                </a:lnTo>
                <a:lnTo>
                  <a:pt x="10220" y="3090"/>
                </a:lnTo>
                <a:lnTo>
                  <a:pt x="10268" y="3115"/>
                </a:lnTo>
                <a:lnTo>
                  <a:pt x="10390" y="3115"/>
                </a:lnTo>
                <a:lnTo>
                  <a:pt x="10463" y="3042"/>
                </a:lnTo>
                <a:lnTo>
                  <a:pt x="10512" y="2969"/>
                </a:lnTo>
                <a:lnTo>
                  <a:pt x="10633" y="2896"/>
                </a:lnTo>
                <a:lnTo>
                  <a:pt x="10755" y="2823"/>
                </a:lnTo>
                <a:lnTo>
                  <a:pt x="10950" y="2652"/>
                </a:lnTo>
                <a:lnTo>
                  <a:pt x="11412" y="2312"/>
                </a:lnTo>
                <a:lnTo>
                  <a:pt x="11655" y="2166"/>
                </a:lnTo>
                <a:lnTo>
                  <a:pt x="11899" y="2044"/>
                </a:lnTo>
                <a:lnTo>
                  <a:pt x="11972" y="1995"/>
                </a:lnTo>
                <a:lnTo>
                  <a:pt x="11996" y="1947"/>
                </a:lnTo>
                <a:lnTo>
                  <a:pt x="12093" y="2020"/>
                </a:lnTo>
                <a:lnTo>
                  <a:pt x="12385" y="2239"/>
                </a:lnTo>
                <a:lnTo>
                  <a:pt x="12653" y="2458"/>
                </a:lnTo>
                <a:lnTo>
                  <a:pt x="12872" y="2701"/>
                </a:lnTo>
                <a:lnTo>
                  <a:pt x="13091" y="2944"/>
                </a:lnTo>
                <a:lnTo>
                  <a:pt x="13188" y="3066"/>
                </a:lnTo>
                <a:lnTo>
                  <a:pt x="13286" y="3188"/>
                </a:lnTo>
                <a:lnTo>
                  <a:pt x="13115" y="3382"/>
                </a:lnTo>
                <a:lnTo>
                  <a:pt x="12896" y="3188"/>
                </a:lnTo>
                <a:lnTo>
                  <a:pt x="12677" y="2993"/>
                </a:lnTo>
                <a:lnTo>
                  <a:pt x="12580" y="2920"/>
                </a:lnTo>
                <a:lnTo>
                  <a:pt x="12458" y="2871"/>
                </a:lnTo>
                <a:lnTo>
                  <a:pt x="12337" y="2823"/>
                </a:lnTo>
                <a:lnTo>
                  <a:pt x="12215" y="2798"/>
                </a:lnTo>
                <a:lnTo>
                  <a:pt x="12166" y="2823"/>
                </a:lnTo>
                <a:lnTo>
                  <a:pt x="12142" y="2847"/>
                </a:lnTo>
                <a:lnTo>
                  <a:pt x="12118" y="2896"/>
                </a:lnTo>
                <a:lnTo>
                  <a:pt x="12142" y="2944"/>
                </a:lnTo>
                <a:lnTo>
                  <a:pt x="12215" y="3042"/>
                </a:lnTo>
                <a:lnTo>
                  <a:pt x="12288" y="3115"/>
                </a:lnTo>
                <a:lnTo>
                  <a:pt x="12458" y="3261"/>
                </a:lnTo>
                <a:lnTo>
                  <a:pt x="12677" y="3480"/>
                </a:lnTo>
                <a:lnTo>
                  <a:pt x="12896" y="3650"/>
                </a:lnTo>
                <a:lnTo>
                  <a:pt x="12921" y="3650"/>
                </a:lnTo>
                <a:lnTo>
                  <a:pt x="12750" y="3869"/>
                </a:lnTo>
                <a:lnTo>
                  <a:pt x="12653" y="3747"/>
                </a:lnTo>
                <a:lnTo>
                  <a:pt x="12531" y="3626"/>
                </a:lnTo>
                <a:lnTo>
                  <a:pt x="12458" y="3528"/>
                </a:lnTo>
                <a:lnTo>
                  <a:pt x="12361" y="3431"/>
                </a:lnTo>
                <a:lnTo>
                  <a:pt x="12264" y="3334"/>
                </a:lnTo>
                <a:lnTo>
                  <a:pt x="12142" y="3285"/>
                </a:lnTo>
                <a:lnTo>
                  <a:pt x="12118" y="3285"/>
                </a:lnTo>
                <a:lnTo>
                  <a:pt x="12069" y="3309"/>
                </a:lnTo>
                <a:lnTo>
                  <a:pt x="12069" y="3334"/>
                </a:lnTo>
                <a:lnTo>
                  <a:pt x="12069" y="3382"/>
                </a:lnTo>
                <a:lnTo>
                  <a:pt x="12093" y="3504"/>
                </a:lnTo>
                <a:lnTo>
                  <a:pt x="12142" y="3626"/>
                </a:lnTo>
                <a:lnTo>
                  <a:pt x="12288" y="3869"/>
                </a:lnTo>
                <a:lnTo>
                  <a:pt x="12385" y="4039"/>
                </a:lnTo>
                <a:lnTo>
                  <a:pt x="12531" y="4210"/>
                </a:lnTo>
                <a:lnTo>
                  <a:pt x="12434" y="4331"/>
                </a:lnTo>
                <a:lnTo>
                  <a:pt x="12312" y="4526"/>
                </a:lnTo>
                <a:lnTo>
                  <a:pt x="12215" y="4356"/>
                </a:lnTo>
                <a:lnTo>
                  <a:pt x="12069" y="4185"/>
                </a:lnTo>
                <a:lnTo>
                  <a:pt x="11947" y="4015"/>
                </a:lnTo>
                <a:lnTo>
                  <a:pt x="11850" y="3845"/>
                </a:lnTo>
                <a:lnTo>
                  <a:pt x="11801" y="3796"/>
                </a:lnTo>
                <a:lnTo>
                  <a:pt x="11753" y="3772"/>
                </a:lnTo>
                <a:lnTo>
                  <a:pt x="11680" y="3772"/>
                </a:lnTo>
                <a:lnTo>
                  <a:pt x="11631" y="3845"/>
                </a:lnTo>
                <a:lnTo>
                  <a:pt x="11631" y="3966"/>
                </a:lnTo>
                <a:lnTo>
                  <a:pt x="11655" y="4064"/>
                </a:lnTo>
                <a:lnTo>
                  <a:pt x="11704" y="4185"/>
                </a:lnTo>
                <a:lnTo>
                  <a:pt x="11753" y="4283"/>
                </a:lnTo>
                <a:lnTo>
                  <a:pt x="12118" y="4842"/>
                </a:lnTo>
                <a:lnTo>
                  <a:pt x="12166" y="4891"/>
                </a:lnTo>
                <a:lnTo>
                  <a:pt x="12239" y="4915"/>
                </a:lnTo>
                <a:lnTo>
                  <a:pt x="12264" y="4940"/>
                </a:lnTo>
                <a:lnTo>
                  <a:pt x="12288" y="4964"/>
                </a:lnTo>
                <a:lnTo>
                  <a:pt x="12410" y="5232"/>
                </a:lnTo>
                <a:lnTo>
                  <a:pt x="12458" y="5524"/>
                </a:lnTo>
                <a:lnTo>
                  <a:pt x="12483" y="5694"/>
                </a:lnTo>
                <a:lnTo>
                  <a:pt x="12507" y="5864"/>
                </a:lnTo>
                <a:lnTo>
                  <a:pt x="12507" y="6035"/>
                </a:lnTo>
                <a:lnTo>
                  <a:pt x="12531" y="6205"/>
                </a:lnTo>
                <a:lnTo>
                  <a:pt x="12580" y="6278"/>
                </a:lnTo>
                <a:lnTo>
                  <a:pt x="12629" y="6302"/>
                </a:lnTo>
                <a:lnTo>
                  <a:pt x="12702" y="6327"/>
                </a:lnTo>
                <a:lnTo>
                  <a:pt x="12775" y="6327"/>
                </a:lnTo>
                <a:lnTo>
                  <a:pt x="12994" y="6400"/>
                </a:lnTo>
                <a:lnTo>
                  <a:pt x="13213" y="6424"/>
                </a:lnTo>
                <a:lnTo>
                  <a:pt x="13651" y="6473"/>
                </a:lnTo>
                <a:lnTo>
                  <a:pt x="13967" y="6521"/>
                </a:lnTo>
                <a:lnTo>
                  <a:pt x="14283" y="6570"/>
                </a:lnTo>
                <a:lnTo>
                  <a:pt x="14502" y="6643"/>
                </a:lnTo>
                <a:lnTo>
                  <a:pt x="14600" y="6692"/>
                </a:lnTo>
                <a:lnTo>
                  <a:pt x="14697" y="6692"/>
                </a:lnTo>
                <a:lnTo>
                  <a:pt x="14673" y="6959"/>
                </a:lnTo>
                <a:lnTo>
                  <a:pt x="14648" y="7227"/>
                </a:lnTo>
                <a:lnTo>
                  <a:pt x="14673" y="7738"/>
                </a:lnTo>
                <a:lnTo>
                  <a:pt x="14648" y="8176"/>
                </a:lnTo>
                <a:lnTo>
                  <a:pt x="14648" y="8395"/>
                </a:lnTo>
                <a:lnTo>
                  <a:pt x="14673" y="8614"/>
                </a:lnTo>
                <a:lnTo>
                  <a:pt x="14454" y="8638"/>
                </a:lnTo>
                <a:lnTo>
                  <a:pt x="14454" y="8638"/>
                </a:lnTo>
                <a:lnTo>
                  <a:pt x="14478" y="8541"/>
                </a:lnTo>
                <a:lnTo>
                  <a:pt x="14478" y="8443"/>
                </a:lnTo>
                <a:lnTo>
                  <a:pt x="14454" y="8249"/>
                </a:lnTo>
                <a:lnTo>
                  <a:pt x="14405" y="7981"/>
                </a:lnTo>
                <a:lnTo>
                  <a:pt x="14381" y="7884"/>
                </a:lnTo>
                <a:lnTo>
                  <a:pt x="14332" y="7762"/>
                </a:lnTo>
                <a:lnTo>
                  <a:pt x="14308" y="7738"/>
                </a:lnTo>
                <a:lnTo>
                  <a:pt x="14283" y="7713"/>
                </a:lnTo>
                <a:lnTo>
                  <a:pt x="14235" y="7738"/>
                </a:lnTo>
                <a:lnTo>
                  <a:pt x="14210" y="7762"/>
                </a:lnTo>
                <a:lnTo>
                  <a:pt x="14162" y="7884"/>
                </a:lnTo>
                <a:lnTo>
                  <a:pt x="14137" y="7981"/>
                </a:lnTo>
                <a:lnTo>
                  <a:pt x="14113" y="8249"/>
                </a:lnTo>
                <a:lnTo>
                  <a:pt x="14113" y="8468"/>
                </a:lnTo>
                <a:lnTo>
                  <a:pt x="14137" y="8565"/>
                </a:lnTo>
                <a:lnTo>
                  <a:pt x="14186" y="8662"/>
                </a:lnTo>
                <a:lnTo>
                  <a:pt x="13797" y="8687"/>
                </a:lnTo>
                <a:lnTo>
                  <a:pt x="13699" y="8687"/>
                </a:lnTo>
                <a:lnTo>
                  <a:pt x="13748" y="8589"/>
                </a:lnTo>
                <a:lnTo>
                  <a:pt x="13797" y="8346"/>
                </a:lnTo>
                <a:lnTo>
                  <a:pt x="13845" y="8103"/>
                </a:lnTo>
                <a:lnTo>
                  <a:pt x="13870" y="7835"/>
                </a:lnTo>
                <a:lnTo>
                  <a:pt x="13845" y="7762"/>
                </a:lnTo>
                <a:lnTo>
                  <a:pt x="13772" y="7713"/>
                </a:lnTo>
                <a:lnTo>
                  <a:pt x="13699" y="7713"/>
                </a:lnTo>
                <a:lnTo>
                  <a:pt x="13651" y="7762"/>
                </a:lnTo>
                <a:lnTo>
                  <a:pt x="13626" y="7811"/>
                </a:lnTo>
                <a:lnTo>
                  <a:pt x="13480" y="8273"/>
                </a:lnTo>
                <a:lnTo>
                  <a:pt x="13407" y="8492"/>
                </a:lnTo>
                <a:lnTo>
                  <a:pt x="13407" y="8614"/>
                </a:lnTo>
                <a:lnTo>
                  <a:pt x="13407" y="8662"/>
                </a:lnTo>
                <a:lnTo>
                  <a:pt x="13432" y="8711"/>
                </a:lnTo>
                <a:lnTo>
                  <a:pt x="13237" y="8711"/>
                </a:lnTo>
                <a:lnTo>
                  <a:pt x="13042" y="8735"/>
                </a:lnTo>
                <a:lnTo>
                  <a:pt x="13091" y="8443"/>
                </a:lnTo>
                <a:lnTo>
                  <a:pt x="13115" y="8176"/>
                </a:lnTo>
                <a:lnTo>
                  <a:pt x="13091" y="8030"/>
                </a:lnTo>
                <a:lnTo>
                  <a:pt x="13067" y="7908"/>
                </a:lnTo>
                <a:lnTo>
                  <a:pt x="13042" y="7859"/>
                </a:lnTo>
                <a:lnTo>
                  <a:pt x="13018" y="7835"/>
                </a:lnTo>
                <a:lnTo>
                  <a:pt x="12969" y="7835"/>
                </a:lnTo>
                <a:lnTo>
                  <a:pt x="12921" y="7859"/>
                </a:lnTo>
                <a:lnTo>
                  <a:pt x="12848" y="7957"/>
                </a:lnTo>
                <a:lnTo>
                  <a:pt x="12823" y="8054"/>
                </a:lnTo>
                <a:lnTo>
                  <a:pt x="12750" y="8273"/>
                </a:lnTo>
                <a:lnTo>
                  <a:pt x="12604" y="8906"/>
                </a:lnTo>
                <a:lnTo>
                  <a:pt x="12604" y="8954"/>
                </a:lnTo>
                <a:lnTo>
                  <a:pt x="12629" y="9027"/>
                </a:lnTo>
                <a:lnTo>
                  <a:pt x="12507" y="9271"/>
                </a:lnTo>
                <a:lnTo>
                  <a:pt x="12385" y="9514"/>
                </a:lnTo>
                <a:lnTo>
                  <a:pt x="12288" y="9660"/>
                </a:lnTo>
                <a:lnTo>
                  <a:pt x="12191" y="9806"/>
                </a:lnTo>
                <a:lnTo>
                  <a:pt x="11996" y="10049"/>
                </a:lnTo>
                <a:lnTo>
                  <a:pt x="11947" y="10122"/>
                </a:lnTo>
                <a:lnTo>
                  <a:pt x="11947" y="10171"/>
                </a:lnTo>
                <a:lnTo>
                  <a:pt x="11972" y="10244"/>
                </a:lnTo>
                <a:lnTo>
                  <a:pt x="11996" y="10293"/>
                </a:lnTo>
                <a:lnTo>
                  <a:pt x="12045" y="10341"/>
                </a:lnTo>
                <a:lnTo>
                  <a:pt x="12166" y="10341"/>
                </a:lnTo>
                <a:lnTo>
                  <a:pt x="12239" y="10317"/>
                </a:lnTo>
                <a:lnTo>
                  <a:pt x="12337" y="10487"/>
                </a:lnTo>
                <a:lnTo>
                  <a:pt x="12483" y="10633"/>
                </a:lnTo>
                <a:lnTo>
                  <a:pt x="12726" y="10950"/>
                </a:lnTo>
                <a:lnTo>
                  <a:pt x="12994" y="11339"/>
                </a:lnTo>
                <a:lnTo>
                  <a:pt x="13237" y="11728"/>
                </a:lnTo>
                <a:lnTo>
                  <a:pt x="13067" y="11947"/>
                </a:lnTo>
                <a:lnTo>
                  <a:pt x="12872" y="12166"/>
                </a:lnTo>
                <a:lnTo>
                  <a:pt x="12483" y="12556"/>
                </a:lnTo>
                <a:lnTo>
                  <a:pt x="12191" y="12848"/>
                </a:lnTo>
                <a:lnTo>
                  <a:pt x="12045" y="12994"/>
                </a:lnTo>
                <a:lnTo>
                  <a:pt x="11923" y="13164"/>
                </a:lnTo>
                <a:lnTo>
                  <a:pt x="11704" y="13018"/>
                </a:lnTo>
                <a:lnTo>
                  <a:pt x="11874" y="12945"/>
                </a:lnTo>
                <a:lnTo>
                  <a:pt x="12020" y="12848"/>
                </a:lnTo>
                <a:lnTo>
                  <a:pt x="12288" y="12677"/>
                </a:lnTo>
                <a:lnTo>
                  <a:pt x="12337" y="12629"/>
                </a:lnTo>
                <a:lnTo>
                  <a:pt x="12361" y="12580"/>
                </a:lnTo>
                <a:lnTo>
                  <a:pt x="12361" y="12507"/>
                </a:lnTo>
                <a:lnTo>
                  <a:pt x="12337" y="12458"/>
                </a:lnTo>
                <a:lnTo>
                  <a:pt x="12312" y="12434"/>
                </a:lnTo>
                <a:lnTo>
                  <a:pt x="12264" y="12385"/>
                </a:lnTo>
                <a:lnTo>
                  <a:pt x="12191" y="12385"/>
                </a:lnTo>
                <a:lnTo>
                  <a:pt x="12118" y="12410"/>
                </a:lnTo>
                <a:lnTo>
                  <a:pt x="11899" y="12531"/>
                </a:lnTo>
                <a:lnTo>
                  <a:pt x="11655" y="12677"/>
                </a:lnTo>
                <a:lnTo>
                  <a:pt x="11388" y="12799"/>
                </a:lnTo>
                <a:lnTo>
                  <a:pt x="11266" y="12726"/>
                </a:lnTo>
                <a:lnTo>
                  <a:pt x="11315" y="12702"/>
                </a:lnTo>
                <a:lnTo>
                  <a:pt x="11534" y="12556"/>
                </a:lnTo>
                <a:lnTo>
                  <a:pt x="11631" y="12458"/>
                </a:lnTo>
                <a:lnTo>
                  <a:pt x="11704" y="12337"/>
                </a:lnTo>
                <a:lnTo>
                  <a:pt x="11728" y="12288"/>
                </a:lnTo>
                <a:lnTo>
                  <a:pt x="11728" y="12239"/>
                </a:lnTo>
                <a:lnTo>
                  <a:pt x="11704" y="12166"/>
                </a:lnTo>
                <a:lnTo>
                  <a:pt x="11680" y="12118"/>
                </a:lnTo>
                <a:lnTo>
                  <a:pt x="11631" y="12093"/>
                </a:lnTo>
                <a:lnTo>
                  <a:pt x="11582" y="12069"/>
                </a:lnTo>
                <a:lnTo>
                  <a:pt x="11534" y="12069"/>
                </a:lnTo>
                <a:lnTo>
                  <a:pt x="11461" y="12093"/>
                </a:lnTo>
                <a:lnTo>
                  <a:pt x="11290" y="12264"/>
                </a:lnTo>
                <a:lnTo>
                  <a:pt x="11096" y="12410"/>
                </a:lnTo>
                <a:lnTo>
                  <a:pt x="10974" y="12507"/>
                </a:lnTo>
                <a:lnTo>
                  <a:pt x="10731" y="12288"/>
                </a:lnTo>
                <a:lnTo>
                  <a:pt x="10950" y="12142"/>
                </a:lnTo>
                <a:lnTo>
                  <a:pt x="11071" y="12069"/>
                </a:lnTo>
                <a:lnTo>
                  <a:pt x="11193" y="11996"/>
                </a:lnTo>
                <a:lnTo>
                  <a:pt x="11242" y="11947"/>
                </a:lnTo>
                <a:lnTo>
                  <a:pt x="11266" y="11899"/>
                </a:lnTo>
                <a:lnTo>
                  <a:pt x="11290" y="11826"/>
                </a:lnTo>
                <a:lnTo>
                  <a:pt x="11290" y="11753"/>
                </a:lnTo>
                <a:lnTo>
                  <a:pt x="11266" y="11704"/>
                </a:lnTo>
                <a:lnTo>
                  <a:pt x="11217" y="11680"/>
                </a:lnTo>
                <a:lnTo>
                  <a:pt x="11096" y="11680"/>
                </a:lnTo>
                <a:lnTo>
                  <a:pt x="10974" y="11753"/>
                </a:lnTo>
                <a:lnTo>
                  <a:pt x="10877" y="11801"/>
                </a:lnTo>
                <a:lnTo>
                  <a:pt x="10633" y="11947"/>
                </a:lnTo>
                <a:lnTo>
                  <a:pt x="10390" y="12093"/>
                </a:lnTo>
                <a:lnTo>
                  <a:pt x="10293" y="12069"/>
                </a:lnTo>
                <a:lnTo>
                  <a:pt x="10147" y="12069"/>
                </a:lnTo>
                <a:lnTo>
                  <a:pt x="10098" y="12118"/>
                </a:lnTo>
                <a:lnTo>
                  <a:pt x="9952" y="12118"/>
                </a:lnTo>
                <a:lnTo>
                  <a:pt x="9855" y="12191"/>
                </a:lnTo>
                <a:lnTo>
                  <a:pt x="9733" y="12264"/>
                </a:lnTo>
                <a:lnTo>
                  <a:pt x="9587" y="12312"/>
                </a:lnTo>
                <a:lnTo>
                  <a:pt x="9319" y="12385"/>
                </a:lnTo>
                <a:lnTo>
                  <a:pt x="9198" y="12434"/>
                </a:lnTo>
                <a:lnTo>
                  <a:pt x="9100" y="12507"/>
                </a:lnTo>
                <a:lnTo>
                  <a:pt x="8979" y="12507"/>
                </a:lnTo>
                <a:lnTo>
                  <a:pt x="8930" y="12556"/>
                </a:lnTo>
                <a:lnTo>
                  <a:pt x="8906" y="12604"/>
                </a:lnTo>
                <a:lnTo>
                  <a:pt x="8906" y="12629"/>
                </a:lnTo>
                <a:lnTo>
                  <a:pt x="8857" y="12629"/>
                </a:lnTo>
                <a:lnTo>
                  <a:pt x="8735" y="12677"/>
                </a:lnTo>
                <a:lnTo>
                  <a:pt x="8638" y="12726"/>
                </a:lnTo>
                <a:lnTo>
                  <a:pt x="8419" y="12848"/>
                </a:lnTo>
                <a:lnTo>
                  <a:pt x="8297" y="12872"/>
                </a:lnTo>
                <a:lnTo>
                  <a:pt x="8200" y="12896"/>
                </a:lnTo>
                <a:lnTo>
                  <a:pt x="8103" y="12921"/>
                </a:lnTo>
                <a:lnTo>
                  <a:pt x="8005" y="12945"/>
                </a:lnTo>
                <a:lnTo>
                  <a:pt x="7957" y="13018"/>
                </a:lnTo>
                <a:lnTo>
                  <a:pt x="7981" y="13067"/>
                </a:lnTo>
                <a:lnTo>
                  <a:pt x="8030" y="13140"/>
                </a:lnTo>
                <a:lnTo>
                  <a:pt x="8127" y="13188"/>
                </a:lnTo>
                <a:lnTo>
                  <a:pt x="8224" y="13213"/>
                </a:lnTo>
                <a:lnTo>
                  <a:pt x="8346" y="13188"/>
                </a:lnTo>
                <a:lnTo>
                  <a:pt x="8468" y="13164"/>
                </a:lnTo>
                <a:lnTo>
                  <a:pt x="8589" y="13115"/>
                </a:lnTo>
                <a:lnTo>
                  <a:pt x="8833" y="12994"/>
                </a:lnTo>
                <a:lnTo>
                  <a:pt x="8808" y="13115"/>
                </a:lnTo>
                <a:lnTo>
                  <a:pt x="8638" y="13213"/>
                </a:lnTo>
                <a:lnTo>
                  <a:pt x="8443" y="13310"/>
                </a:lnTo>
                <a:lnTo>
                  <a:pt x="8224" y="13383"/>
                </a:lnTo>
                <a:lnTo>
                  <a:pt x="8127" y="13432"/>
                </a:lnTo>
                <a:lnTo>
                  <a:pt x="8054" y="13480"/>
                </a:lnTo>
                <a:lnTo>
                  <a:pt x="8030" y="13553"/>
                </a:lnTo>
                <a:lnTo>
                  <a:pt x="8054" y="13602"/>
                </a:lnTo>
                <a:lnTo>
                  <a:pt x="8103" y="13651"/>
                </a:lnTo>
                <a:lnTo>
                  <a:pt x="8176" y="13675"/>
                </a:lnTo>
                <a:lnTo>
                  <a:pt x="8297" y="13699"/>
                </a:lnTo>
                <a:lnTo>
                  <a:pt x="8443" y="13651"/>
                </a:lnTo>
                <a:lnTo>
                  <a:pt x="8589" y="13626"/>
                </a:lnTo>
                <a:lnTo>
                  <a:pt x="8760" y="13553"/>
                </a:lnTo>
                <a:lnTo>
                  <a:pt x="8711" y="13797"/>
                </a:lnTo>
                <a:lnTo>
                  <a:pt x="8711" y="13821"/>
                </a:lnTo>
                <a:lnTo>
                  <a:pt x="8662" y="13845"/>
                </a:lnTo>
                <a:lnTo>
                  <a:pt x="8419" y="13918"/>
                </a:lnTo>
                <a:lnTo>
                  <a:pt x="8176" y="13991"/>
                </a:lnTo>
                <a:lnTo>
                  <a:pt x="8030" y="14016"/>
                </a:lnTo>
                <a:lnTo>
                  <a:pt x="7957" y="14040"/>
                </a:lnTo>
                <a:lnTo>
                  <a:pt x="7957" y="14089"/>
                </a:lnTo>
                <a:lnTo>
                  <a:pt x="7932" y="14113"/>
                </a:lnTo>
                <a:lnTo>
                  <a:pt x="7932" y="14162"/>
                </a:lnTo>
                <a:lnTo>
                  <a:pt x="7957" y="14186"/>
                </a:lnTo>
                <a:lnTo>
                  <a:pt x="8030" y="14235"/>
                </a:lnTo>
                <a:lnTo>
                  <a:pt x="8127" y="14259"/>
                </a:lnTo>
                <a:lnTo>
                  <a:pt x="8224" y="14283"/>
                </a:lnTo>
                <a:lnTo>
                  <a:pt x="8322" y="14283"/>
                </a:lnTo>
                <a:lnTo>
                  <a:pt x="8419" y="14259"/>
                </a:lnTo>
                <a:lnTo>
                  <a:pt x="8614" y="14210"/>
                </a:lnTo>
                <a:lnTo>
                  <a:pt x="8614" y="14210"/>
                </a:lnTo>
                <a:lnTo>
                  <a:pt x="8589" y="14381"/>
                </a:lnTo>
                <a:lnTo>
                  <a:pt x="8589" y="14575"/>
                </a:lnTo>
                <a:lnTo>
                  <a:pt x="8103" y="14575"/>
                </a:lnTo>
                <a:lnTo>
                  <a:pt x="7616" y="14624"/>
                </a:lnTo>
                <a:lnTo>
                  <a:pt x="6765" y="14624"/>
                </a:lnTo>
                <a:lnTo>
                  <a:pt x="6765" y="14405"/>
                </a:lnTo>
                <a:lnTo>
                  <a:pt x="6740" y="14162"/>
                </a:lnTo>
                <a:lnTo>
                  <a:pt x="6692" y="13748"/>
                </a:lnTo>
                <a:lnTo>
                  <a:pt x="6643" y="13432"/>
                </a:lnTo>
                <a:lnTo>
                  <a:pt x="6570" y="13042"/>
                </a:lnTo>
                <a:lnTo>
                  <a:pt x="6521" y="12848"/>
                </a:lnTo>
                <a:lnTo>
                  <a:pt x="6448" y="12702"/>
                </a:lnTo>
                <a:lnTo>
                  <a:pt x="6351" y="12556"/>
                </a:lnTo>
                <a:lnTo>
                  <a:pt x="6302" y="12531"/>
                </a:lnTo>
                <a:lnTo>
                  <a:pt x="6229" y="12483"/>
                </a:lnTo>
                <a:lnTo>
                  <a:pt x="6156" y="12483"/>
                </a:lnTo>
                <a:lnTo>
                  <a:pt x="6083" y="12507"/>
                </a:lnTo>
                <a:lnTo>
                  <a:pt x="5864" y="12434"/>
                </a:lnTo>
                <a:lnTo>
                  <a:pt x="5670" y="12385"/>
                </a:lnTo>
                <a:lnTo>
                  <a:pt x="5524" y="12312"/>
                </a:lnTo>
                <a:lnTo>
                  <a:pt x="5378" y="12239"/>
                </a:lnTo>
                <a:lnTo>
                  <a:pt x="5232" y="12166"/>
                </a:lnTo>
                <a:lnTo>
                  <a:pt x="5086" y="12118"/>
                </a:lnTo>
                <a:lnTo>
                  <a:pt x="5013" y="12045"/>
                </a:lnTo>
                <a:lnTo>
                  <a:pt x="4940" y="11996"/>
                </a:lnTo>
                <a:lnTo>
                  <a:pt x="4842" y="11996"/>
                </a:lnTo>
                <a:lnTo>
                  <a:pt x="4794" y="12020"/>
                </a:lnTo>
                <a:lnTo>
                  <a:pt x="4745" y="12069"/>
                </a:lnTo>
                <a:lnTo>
                  <a:pt x="4429" y="11923"/>
                </a:lnTo>
                <a:lnTo>
                  <a:pt x="4210" y="11826"/>
                </a:lnTo>
                <a:lnTo>
                  <a:pt x="4112" y="11801"/>
                </a:lnTo>
                <a:lnTo>
                  <a:pt x="4064" y="11801"/>
                </a:lnTo>
                <a:lnTo>
                  <a:pt x="4015" y="11826"/>
                </a:lnTo>
                <a:lnTo>
                  <a:pt x="3966" y="11850"/>
                </a:lnTo>
                <a:lnTo>
                  <a:pt x="3966" y="11899"/>
                </a:lnTo>
                <a:lnTo>
                  <a:pt x="3966" y="11947"/>
                </a:lnTo>
                <a:lnTo>
                  <a:pt x="3991" y="12020"/>
                </a:lnTo>
                <a:lnTo>
                  <a:pt x="4088" y="12093"/>
                </a:lnTo>
                <a:lnTo>
                  <a:pt x="4307" y="12239"/>
                </a:lnTo>
                <a:lnTo>
                  <a:pt x="4477" y="12361"/>
                </a:lnTo>
                <a:lnTo>
                  <a:pt x="4356" y="12507"/>
                </a:lnTo>
                <a:lnTo>
                  <a:pt x="4331" y="12434"/>
                </a:lnTo>
                <a:lnTo>
                  <a:pt x="4283" y="12385"/>
                </a:lnTo>
                <a:lnTo>
                  <a:pt x="4185" y="12337"/>
                </a:lnTo>
                <a:lnTo>
                  <a:pt x="4088" y="12337"/>
                </a:lnTo>
                <a:lnTo>
                  <a:pt x="3942" y="12312"/>
                </a:lnTo>
                <a:lnTo>
                  <a:pt x="3820" y="12264"/>
                </a:lnTo>
                <a:lnTo>
                  <a:pt x="3723" y="12191"/>
                </a:lnTo>
                <a:lnTo>
                  <a:pt x="3601" y="12118"/>
                </a:lnTo>
                <a:lnTo>
                  <a:pt x="3504" y="12045"/>
                </a:lnTo>
                <a:lnTo>
                  <a:pt x="3382" y="11996"/>
                </a:lnTo>
                <a:lnTo>
                  <a:pt x="3334" y="11996"/>
                </a:lnTo>
                <a:lnTo>
                  <a:pt x="3309" y="12020"/>
                </a:lnTo>
                <a:lnTo>
                  <a:pt x="3285" y="12045"/>
                </a:lnTo>
                <a:lnTo>
                  <a:pt x="3285" y="12142"/>
                </a:lnTo>
                <a:lnTo>
                  <a:pt x="3309" y="12215"/>
                </a:lnTo>
                <a:lnTo>
                  <a:pt x="3334" y="12288"/>
                </a:lnTo>
                <a:lnTo>
                  <a:pt x="3382" y="12337"/>
                </a:lnTo>
                <a:lnTo>
                  <a:pt x="3504" y="12458"/>
                </a:lnTo>
                <a:lnTo>
                  <a:pt x="3650" y="12556"/>
                </a:lnTo>
                <a:lnTo>
                  <a:pt x="3747" y="12629"/>
                </a:lnTo>
                <a:lnTo>
                  <a:pt x="3869" y="12677"/>
                </a:lnTo>
                <a:lnTo>
                  <a:pt x="4015" y="12702"/>
                </a:lnTo>
                <a:lnTo>
                  <a:pt x="4137" y="12702"/>
                </a:lnTo>
                <a:lnTo>
                  <a:pt x="3820" y="12969"/>
                </a:lnTo>
                <a:lnTo>
                  <a:pt x="3796" y="12921"/>
                </a:lnTo>
                <a:lnTo>
                  <a:pt x="3772" y="12872"/>
                </a:lnTo>
                <a:lnTo>
                  <a:pt x="3723" y="12848"/>
                </a:lnTo>
                <a:lnTo>
                  <a:pt x="3650" y="12823"/>
                </a:lnTo>
                <a:lnTo>
                  <a:pt x="3553" y="12823"/>
                </a:lnTo>
                <a:lnTo>
                  <a:pt x="3480" y="12799"/>
                </a:lnTo>
                <a:lnTo>
                  <a:pt x="3334" y="12702"/>
                </a:lnTo>
                <a:lnTo>
                  <a:pt x="3188" y="12580"/>
                </a:lnTo>
                <a:lnTo>
                  <a:pt x="3163" y="12556"/>
                </a:lnTo>
                <a:lnTo>
                  <a:pt x="3115" y="12531"/>
                </a:lnTo>
                <a:lnTo>
                  <a:pt x="3066" y="12507"/>
                </a:lnTo>
                <a:lnTo>
                  <a:pt x="3017" y="12483"/>
                </a:lnTo>
                <a:lnTo>
                  <a:pt x="2993" y="12483"/>
                </a:lnTo>
                <a:lnTo>
                  <a:pt x="2969" y="12507"/>
                </a:lnTo>
                <a:lnTo>
                  <a:pt x="2944" y="12604"/>
                </a:lnTo>
                <a:lnTo>
                  <a:pt x="2944" y="12677"/>
                </a:lnTo>
                <a:lnTo>
                  <a:pt x="2944" y="12726"/>
                </a:lnTo>
                <a:lnTo>
                  <a:pt x="2969" y="12799"/>
                </a:lnTo>
                <a:lnTo>
                  <a:pt x="3017" y="12872"/>
                </a:lnTo>
                <a:lnTo>
                  <a:pt x="3115" y="12969"/>
                </a:lnTo>
                <a:lnTo>
                  <a:pt x="3285" y="13115"/>
                </a:lnTo>
                <a:lnTo>
                  <a:pt x="3382" y="13164"/>
                </a:lnTo>
                <a:lnTo>
                  <a:pt x="3504" y="13213"/>
                </a:lnTo>
                <a:lnTo>
                  <a:pt x="3309" y="13310"/>
                </a:lnTo>
                <a:lnTo>
                  <a:pt x="3261" y="13286"/>
                </a:lnTo>
                <a:lnTo>
                  <a:pt x="2896" y="12969"/>
                </a:lnTo>
                <a:lnTo>
                  <a:pt x="2531" y="12629"/>
                </a:lnTo>
                <a:lnTo>
                  <a:pt x="2214" y="12312"/>
                </a:lnTo>
                <a:lnTo>
                  <a:pt x="2068" y="12118"/>
                </a:lnTo>
                <a:lnTo>
                  <a:pt x="1947" y="11947"/>
                </a:lnTo>
                <a:lnTo>
                  <a:pt x="2093" y="11777"/>
                </a:lnTo>
                <a:lnTo>
                  <a:pt x="2214" y="11607"/>
                </a:lnTo>
                <a:lnTo>
                  <a:pt x="2433" y="11242"/>
                </a:lnTo>
                <a:lnTo>
                  <a:pt x="2798" y="10779"/>
                </a:lnTo>
                <a:lnTo>
                  <a:pt x="3139" y="10317"/>
                </a:lnTo>
                <a:lnTo>
                  <a:pt x="3163" y="10293"/>
                </a:lnTo>
                <a:lnTo>
                  <a:pt x="3236" y="10244"/>
                </a:lnTo>
                <a:lnTo>
                  <a:pt x="3285" y="10147"/>
                </a:lnTo>
                <a:lnTo>
                  <a:pt x="3285" y="10074"/>
                </a:lnTo>
                <a:lnTo>
                  <a:pt x="3261" y="10025"/>
                </a:lnTo>
                <a:lnTo>
                  <a:pt x="3212" y="9976"/>
                </a:lnTo>
                <a:lnTo>
                  <a:pt x="3090" y="9855"/>
                </a:lnTo>
                <a:lnTo>
                  <a:pt x="2969" y="9709"/>
                </a:lnTo>
                <a:lnTo>
                  <a:pt x="2750" y="9441"/>
                </a:lnTo>
                <a:lnTo>
                  <a:pt x="2628" y="9246"/>
                </a:lnTo>
                <a:lnTo>
                  <a:pt x="2628" y="9222"/>
                </a:lnTo>
                <a:lnTo>
                  <a:pt x="2628" y="9149"/>
                </a:lnTo>
                <a:lnTo>
                  <a:pt x="2604" y="9076"/>
                </a:lnTo>
                <a:lnTo>
                  <a:pt x="2579" y="9003"/>
                </a:lnTo>
                <a:lnTo>
                  <a:pt x="2506" y="8954"/>
                </a:lnTo>
                <a:lnTo>
                  <a:pt x="2409" y="8930"/>
                </a:lnTo>
                <a:lnTo>
                  <a:pt x="1460" y="8881"/>
                </a:lnTo>
                <a:lnTo>
                  <a:pt x="998" y="8808"/>
                </a:lnTo>
                <a:lnTo>
                  <a:pt x="754" y="8784"/>
                </a:lnTo>
                <a:lnTo>
                  <a:pt x="535" y="8711"/>
                </a:lnTo>
                <a:lnTo>
                  <a:pt x="535" y="8614"/>
                </a:lnTo>
                <a:lnTo>
                  <a:pt x="511" y="8492"/>
                </a:lnTo>
                <a:lnTo>
                  <a:pt x="462" y="8273"/>
                </a:lnTo>
                <a:lnTo>
                  <a:pt x="462" y="7908"/>
                </a:lnTo>
                <a:lnTo>
                  <a:pt x="462" y="7567"/>
                </a:lnTo>
                <a:lnTo>
                  <a:pt x="511" y="7105"/>
                </a:lnTo>
                <a:lnTo>
                  <a:pt x="535" y="6862"/>
                </a:lnTo>
                <a:lnTo>
                  <a:pt x="535" y="6740"/>
                </a:lnTo>
                <a:lnTo>
                  <a:pt x="511" y="6619"/>
                </a:lnTo>
                <a:lnTo>
                  <a:pt x="681" y="6570"/>
                </a:lnTo>
                <a:lnTo>
                  <a:pt x="1046" y="6497"/>
                </a:lnTo>
                <a:lnTo>
                  <a:pt x="949" y="6643"/>
                </a:lnTo>
                <a:lnTo>
                  <a:pt x="876" y="6789"/>
                </a:lnTo>
                <a:lnTo>
                  <a:pt x="754" y="7105"/>
                </a:lnTo>
                <a:lnTo>
                  <a:pt x="754" y="7203"/>
                </a:lnTo>
                <a:lnTo>
                  <a:pt x="779" y="7227"/>
                </a:lnTo>
                <a:lnTo>
                  <a:pt x="803" y="7276"/>
                </a:lnTo>
                <a:lnTo>
                  <a:pt x="876" y="7324"/>
                </a:lnTo>
                <a:lnTo>
                  <a:pt x="973" y="7324"/>
                </a:lnTo>
                <a:lnTo>
                  <a:pt x="1022" y="7300"/>
                </a:lnTo>
                <a:lnTo>
                  <a:pt x="1046" y="7276"/>
                </a:lnTo>
                <a:lnTo>
                  <a:pt x="1095" y="7203"/>
                </a:lnTo>
                <a:lnTo>
                  <a:pt x="1168" y="6984"/>
                </a:lnTo>
                <a:lnTo>
                  <a:pt x="1265" y="6765"/>
                </a:lnTo>
                <a:lnTo>
                  <a:pt x="1338" y="6619"/>
                </a:lnTo>
                <a:lnTo>
                  <a:pt x="1436" y="6448"/>
                </a:lnTo>
                <a:lnTo>
                  <a:pt x="1606" y="6424"/>
                </a:lnTo>
                <a:lnTo>
                  <a:pt x="1509" y="6570"/>
                </a:lnTo>
                <a:lnTo>
                  <a:pt x="1436" y="6740"/>
                </a:lnTo>
                <a:lnTo>
                  <a:pt x="1387" y="6911"/>
                </a:lnTo>
                <a:lnTo>
                  <a:pt x="1338" y="7057"/>
                </a:lnTo>
                <a:lnTo>
                  <a:pt x="1338" y="7105"/>
                </a:lnTo>
                <a:lnTo>
                  <a:pt x="1363" y="7154"/>
                </a:lnTo>
                <a:lnTo>
                  <a:pt x="1387" y="7203"/>
                </a:lnTo>
                <a:lnTo>
                  <a:pt x="1436" y="7251"/>
                </a:lnTo>
                <a:lnTo>
                  <a:pt x="1484" y="7276"/>
                </a:lnTo>
                <a:lnTo>
                  <a:pt x="1557" y="7276"/>
                </a:lnTo>
                <a:lnTo>
                  <a:pt x="1630" y="7227"/>
                </a:lnTo>
                <a:lnTo>
                  <a:pt x="1679" y="7178"/>
                </a:lnTo>
                <a:lnTo>
                  <a:pt x="1679" y="7154"/>
                </a:lnTo>
                <a:lnTo>
                  <a:pt x="1728" y="6935"/>
                </a:lnTo>
                <a:lnTo>
                  <a:pt x="1801" y="6716"/>
                </a:lnTo>
                <a:lnTo>
                  <a:pt x="1898" y="6570"/>
                </a:lnTo>
                <a:lnTo>
                  <a:pt x="1947" y="6424"/>
                </a:lnTo>
                <a:lnTo>
                  <a:pt x="2093" y="6424"/>
                </a:lnTo>
                <a:lnTo>
                  <a:pt x="2044" y="6546"/>
                </a:lnTo>
                <a:lnTo>
                  <a:pt x="1947" y="6813"/>
                </a:lnTo>
                <a:lnTo>
                  <a:pt x="1922" y="6935"/>
                </a:lnTo>
                <a:lnTo>
                  <a:pt x="1898" y="7057"/>
                </a:lnTo>
                <a:lnTo>
                  <a:pt x="1922" y="7105"/>
                </a:lnTo>
                <a:lnTo>
                  <a:pt x="1947" y="7154"/>
                </a:lnTo>
                <a:lnTo>
                  <a:pt x="2020" y="7203"/>
                </a:lnTo>
                <a:lnTo>
                  <a:pt x="2117" y="7203"/>
                </a:lnTo>
                <a:lnTo>
                  <a:pt x="2166" y="7178"/>
                </a:lnTo>
                <a:lnTo>
                  <a:pt x="2190" y="7130"/>
                </a:lnTo>
                <a:lnTo>
                  <a:pt x="2239" y="6935"/>
                </a:lnTo>
                <a:lnTo>
                  <a:pt x="2287" y="6716"/>
                </a:lnTo>
                <a:lnTo>
                  <a:pt x="2336" y="6546"/>
                </a:lnTo>
                <a:lnTo>
                  <a:pt x="2360" y="6400"/>
                </a:lnTo>
                <a:lnTo>
                  <a:pt x="2482" y="6375"/>
                </a:lnTo>
                <a:lnTo>
                  <a:pt x="2531" y="6351"/>
                </a:lnTo>
                <a:lnTo>
                  <a:pt x="2579" y="6302"/>
                </a:lnTo>
                <a:lnTo>
                  <a:pt x="2604" y="6254"/>
                </a:lnTo>
                <a:lnTo>
                  <a:pt x="2604" y="6205"/>
                </a:lnTo>
                <a:lnTo>
                  <a:pt x="2652" y="6132"/>
                </a:lnTo>
                <a:lnTo>
                  <a:pt x="2677" y="6059"/>
                </a:lnTo>
                <a:lnTo>
                  <a:pt x="2677" y="5913"/>
                </a:lnTo>
                <a:lnTo>
                  <a:pt x="2701" y="5767"/>
                </a:lnTo>
                <a:lnTo>
                  <a:pt x="2798" y="5499"/>
                </a:lnTo>
                <a:lnTo>
                  <a:pt x="2993" y="4964"/>
                </a:lnTo>
                <a:lnTo>
                  <a:pt x="3090" y="4891"/>
                </a:lnTo>
                <a:lnTo>
                  <a:pt x="3139" y="4794"/>
                </a:lnTo>
                <a:lnTo>
                  <a:pt x="3139" y="4745"/>
                </a:lnTo>
                <a:lnTo>
                  <a:pt x="3139" y="4696"/>
                </a:lnTo>
                <a:lnTo>
                  <a:pt x="3115" y="4648"/>
                </a:lnTo>
                <a:lnTo>
                  <a:pt x="3066" y="4575"/>
                </a:lnTo>
                <a:lnTo>
                  <a:pt x="2750" y="4234"/>
                </a:lnTo>
                <a:lnTo>
                  <a:pt x="2433" y="3893"/>
                </a:lnTo>
                <a:lnTo>
                  <a:pt x="2117" y="3528"/>
                </a:lnTo>
                <a:lnTo>
                  <a:pt x="1801" y="3188"/>
                </a:lnTo>
                <a:lnTo>
                  <a:pt x="1971" y="3042"/>
                </a:lnTo>
                <a:lnTo>
                  <a:pt x="2141" y="2871"/>
                </a:lnTo>
                <a:lnTo>
                  <a:pt x="2433" y="2506"/>
                </a:lnTo>
                <a:lnTo>
                  <a:pt x="2604" y="2336"/>
                </a:lnTo>
                <a:lnTo>
                  <a:pt x="2774" y="2166"/>
                </a:lnTo>
                <a:lnTo>
                  <a:pt x="2944" y="2044"/>
                </a:lnTo>
                <a:lnTo>
                  <a:pt x="3163" y="1947"/>
                </a:lnTo>
                <a:lnTo>
                  <a:pt x="3236" y="1922"/>
                </a:lnTo>
                <a:lnTo>
                  <a:pt x="3261" y="1922"/>
                </a:lnTo>
                <a:lnTo>
                  <a:pt x="3115" y="2020"/>
                </a:lnTo>
                <a:lnTo>
                  <a:pt x="2993" y="2117"/>
                </a:lnTo>
                <a:lnTo>
                  <a:pt x="2847" y="2263"/>
                </a:lnTo>
                <a:lnTo>
                  <a:pt x="2725" y="2409"/>
                </a:lnTo>
                <a:lnTo>
                  <a:pt x="2701" y="2506"/>
                </a:lnTo>
                <a:lnTo>
                  <a:pt x="2701" y="2579"/>
                </a:lnTo>
                <a:lnTo>
                  <a:pt x="2701" y="2652"/>
                </a:lnTo>
                <a:lnTo>
                  <a:pt x="2750" y="2701"/>
                </a:lnTo>
                <a:lnTo>
                  <a:pt x="2798" y="2725"/>
                </a:lnTo>
                <a:lnTo>
                  <a:pt x="2871" y="2725"/>
                </a:lnTo>
                <a:lnTo>
                  <a:pt x="2944" y="2677"/>
                </a:lnTo>
                <a:lnTo>
                  <a:pt x="2993" y="2628"/>
                </a:lnTo>
                <a:lnTo>
                  <a:pt x="3090" y="2506"/>
                </a:lnTo>
                <a:lnTo>
                  <a:pt x="3212" y="2360"/>
                </a:lnTo>
                <a:lnTo>
                  <a:pt x="3358" y="2239"/>
                </a:lnTo>
                <a:lnTo>
                  <a:pt x="3553" y="2117"/>
                </a:lnTo>
                <a:lnTo>
                  <a:pt x="3626" y="2166"/>
                </a:lnTo>
                <a:lnTo>
                  <a:pt x="3504" y="2263"/>
                </a:lnTo>
                <a:lnTo>
                  <a:pt x="3407" y="2336"/>
                </a:lnTo>
                <a:lnTo>
                  <a:pt x="3285" y="2458"/>
                </a:lnTo>
                <a:lnTo>
                  <a:pt x="3188" y="2579"/>
                </a:lnTo>
                <a:lnTo>
                  <a:pt x="3115" y="2725"/>
                </a:lnTo>
                <a:lnTo>
                  <a:pt x="3090" y="2798"/>
                </a:lnTo>
                <a:lnTo>
                  <a:pt x="3090" y="2871"/>
                </a:lnTo>
                <a:lnTo>
                  <a:pt x="3115" y="2920"/>
                </a:lnTo>
                <a:lnTo>
                  <a:pt x="3139" y="2944"/>
                </a:lnTo>
                <a:lnTo>
                  <a:pt x="3212" y="2969"/>
                </a:lnTo>
                <a:lnTo>
                  <a:pt x="3285" y="2969"/>
                </a:lnTo>
                <a:lnTo>
                  <a:pt x="3358" y="2944"/>
                </a:lnTo>
                <a:lnTo>
                  <a:pt x="3431" y="2847"/>
                </a:lnTo>
                <a:lnTo>
                  <a:pt x="3480" y="2750"/>
                </a:lnTo>
                <a:lnTo>
                  <a:pt x="3577" y="2652"/>
                </a:lnTo>
                <a:lnTo>
                  <a:pt x="3674" y="2555"/>
                </a:lnTo>
                <a:lnTo>
                  <a:pt x="3869" y="2360"/>
                </a:lnTo>
                <a:lnTo>
                  <a:pt x="3966" y="2433"/>
                </a:lnTo>
                <a:lnTo>
                  <a:pt x="4112" y="2506"/>
                </a:lnTo>
                <a:lnTo>
                  <a:pt x="3893" y="2628"/>
                </a:lnTo>
                <a:lnTo>
                  <a:pt x="3699" y="2750"/>
                </a:lnTo>
                <a:lnTo>
                  <a:pt x="3553" y="2871"/>
                </a:lnTo>
                <a:lnTo>
                  <a:pt x="3407" y="3017"/>
                </a:lnTo>
                <a:lnTo>
                  <a:pt x="3334" y="3115"/>
                </a:lnTo>
                <a:lnTo>
                  <a:pt x="3309" y="3188"/>
                </a:lnTo>
                <a:lnTo>
                  <a:pt x="3309" y="3285"/>
                </a:lnTo>
                <a:lnTo>
                  <a:pt x="3334" y="3382"/>
                </a:lnTo>
                <a:lnTo>
                  <a:pt x="3382" y="3431"/>
                </a:lnTo>
                <a:lnTo>
                  <a:pt x="3455" y="3455"/>
                </a:lnTo>
                <a:lnTo>
                  <a:pt x="3528" y="3431"/>
                </a:lnTo>
                <a:lnTo>
                  <a:pt x="3577" y="3382"/>
                </a:lnTo>
                <a:lnTo>
                  <a:pt x="3674" y="3261"/>
                </a:lnTo>
                <a:lnTo>
                  <a:pt x="3747" y="3139"/>
                </a:lnTo>
                <a:lnTo>
                  <a:pt x="3869" y="3042"/>
                </a:lnTo>
                <a:lnTo>
                  <a:pt x="3991" y="2969"/>
                </a:lnTo>
                <a:lnTo>
                  <a:pt x="4185" y="2847"/>
                </a:lnTo>
                <a:lnTo>
                  <a:pt x="4380" y="2701"/>
                </a:lnTo>
                <a:lnTo>
                  <a:pt x="4623" y="2871"/>
                </a:lnTo>
                <a:lnTo>
                  <a:pt x="4356" y="3066"/>
                </a:lnTo>
                <a:lnTo>
                  <a:pt x="4234" y="3139"/>
                </a:lnTo>
                <a:lnTo>
                  <a:pt x="4088" y="3261"/>
                </a:lnTo>
                <a:lnTo>
                  <a:pt x="3966" y="3382"/>
                </a:lnTo>
                <a:lnTo>
                  <a:pt x="3942" y="3455"/>
                </a:lnTo>
                <a:lnTo>
                  <a:pt x="3918" y="3528"/>
                </a:lnTo>
                <a:lnTo>
                  <a:pt x="3942" y="3577"/>
                </a:lnTo>
                <a:lnTo>
                  <a:pt x="3966" y="3601"/>
                </a:lnTo>
                <a:lnTo>
                  <a:pt x="4015" y="3626"/>
                </a:lnTo>
                <a:lnTo>
                  <a:pt x="4064" y="3626"/>
                </a:lnTo>
                <a:lnTo>
                  <a:pt x="4112" y="3601"/>
                </a:lnTo>
                <a:lnTo>
                  <a:pt x="4161" y="3553"/>
                </a:lnTo>
                <a:lnTo>
                  <a:pt x="4258" y="3480"/>
                </a:lnTo>
                <a:lnTo>
                  <a:pt x="4380" y="3358"/>
                </a:lnTo>
                <a:lnTo>
                  <a:pt x="4526" y="3261"/>
                </a:lnTo>
                <a:lnTo>
                  <a:pt x="4842" y="3042"/>
                </a:lnTo>
                <a:lnTo>
                  <a:pt x="4891" y="3066"/>
                </a:lnTo>
                <a:lnTo>
                  <a:pt x="4964" y="3090"/>
                </a:lnTo>
                <a:lnTo>
                  <a:pt x="5037" y="3090"/>
                </a:lnTo>
                <a:lnTo>
                  <a:pt x="5110" y="3042"/>
                </a:lnTo>
                <a:lnTo>
                  <a:pt x="5159" y="2993"/>
                </a:lnTo>
                <a:lnTo>
                  <a:pt x="5378" y="2896"/>
                </a:lnTo>
                <a:lnTo>
                  <a:pt x="5645" y="2798"/>
                </a:lnTo>
                <a:lnTo>
                  <a:pt x="6156" y="2652"/>
                </a:lnTo>
                <a:lnTo>
                  <a:pt x="6229" y="2604"/>
                </a:lnTo>
                <a:lnTo>
                  <a:pt x="6278" y="2531"/>
                </a:lnTo>
                <a:lnTo>
                  <a:pt x="6302" y="2506"/>
                </a:lnTo>
                <a:lnTo>
                  <a:pt x="6351" y="2360"/>
                </a:lnTo>
                <a:lnTo>
                  <a:pt x="6400" y="2214"/>
                </a:lnTo>
                <a:lnTo>
                  <a:pt x="6424" y="1922"/>
                </a:lnTo>
                <a:lnTo>
                  <a:pt x="6473" y="1314"/>
                </a:lnTo>
                <a:lnTo>
                  <a:pt x="6546" y="876"/>
                </a:lnTo>
                <a:lnTo>
                  <a:pt x="6570" y="633"/>
                </a:lnTo>
                <a:lnTo>
                  <a:pt x="6570" y="535"/>
                </a:lnTo>
                <a:lnTo>
                  <a:pt x="6570" y="414"/>
                </a:lnTo>
                <a:close/>
                <a:moveTo>
                  <a:pt x="17519" y="12093"/>
                </a:moveTo>
                <a:lnTo>
                  <a:pt x="17544" y="12142"/>
                </a:lnTo>
                <a:lnTo>
                  <a:pt x="17592" y="12191"/>
                </a:lnTo>
                <a:lnTo>
                  <a:pt x="17665" y="12215"/>
                </a:lnTo>
                <a:lnTo>
                  <a:pt x="17738" y="12215"/>
                </a:lnTo>
                <a:lnTo>
                  <a:pt x="18030" y="12239"/>
                </a:lnTo>
                <a:lnTo>
                  <a:pt x="18322" y="12312"/>
                </a:lnTo>
                <a:lnTo>
                  <a:pt x="18590" y="12434"/>
                </a:lnTo>
                <a:lnTo>
                  <a:pt x="18712" y="12507"/>
                </a:lnTo>
                <a:lnTo>
                  <a:pt x="18809" y="12604"/>
                </a:lnTo>
                <a:lnTo>
                  <a:pt x="18906" y="12702"/>
                </a:lnTo>
                <a:lnTo>
                  <a:pt x="18979" y="12799"/>
                </a:lnTo>
                <a:lnTo>
                  <a:pt x="19052" y="12921"/>
                </a:lnTo>
                <a:lnTo>
                  <a:pt x="19101" y="13042"/>
                </a:lnTo>
                <a:lnTo>
                  <a:pt x="19125" y="13188"/>
                </a:lnTo>
                <a:lnTo>
                  <a:pt x="19150" y="13334"/>
                </a:lnTo>
                <a:lnTo>
                  <a:pt x="19150" y="13480"/>
                </a:lnTo>
                <a:lnTo>
                  <a:pt x="19125" y="13651"/>
                </a:lnTo>
                <a:lnTo>
                  <a:pt x="19052" y="13870"/>
                </a:lnTo>
                <a:lnTo>
                  <a:pt x="18955" y="14089"/>
                </a:lnTo>
                <a:lnTo>
                  <a:pt x="18809" y="14283"/>
                </a:lnTo>
                <a:lnTo>
                  <a:pt x="18663" y="14454"/>
                </a:lnTo>
                <a:lnTo>
                  <a:pt x="18493" y="14624"/>
                </a:lnTo>
                <a:lnTo>
                  <a:pt x="18298" y="14770"/>
                </a:lnTo>
                <a:lnTo>
                  <a:pt x="18103" y="14867"/>
                </a:lnTo>
                <a:lnTo>
                  <a:pt x="17884" y="14965"/>
                </a:lnTo>
                <a:lnTo>
                  <a:pt x="17738" y="14989"/>
                </a:lnTo>
                <a:lnTo>
                  <a:pt x="17446" y="14989"/>
                </a:lnTo>
                <a:lnTo>
                  <a:pt x="17300" y="14965"/>
                </a:lnTo>
                <a:lnTo>
                  <a:pt x="17154" y="14916"/>
                </a:lnTo>
                <a:lnTo>
                  <a:pt x="17033" y="14843"/>
                </a:lnTo>
                <a:lnTo>
                  <a:pt x="16911" y="14746"/>
                </a:lnTo>
                <a:lnTo>
                  <a:pt x="16814" y="14648"/>
                </a:lnTo>
                <a:lnTo>
                  <a:pt x="16619" y="14429"/>
                </a:lnTo>
                <a:lnTo>
                  <a:pt x="16449" y="14186"/>
                </a:lnTo>
                <a:lnTo>
                  <a:pt x="16351" y="13894"/>
                </a:lnTo>
                <a:lnTo>
                  <a:pt x="16303" y="13626"/>
                </a:lnTo>
                <a:lnTo>
                  <a:pt x="16303" y="13456"/>
                </a:lnTo>
                <a:lnTo>
                  <a:pt x="16303" y="13286"/>
                </a:lnTo>
                <a:lnTo>
                  <a:pt x="16351" y="13115"/>
                </a:lnTo>
                <a:lnTo>
                  <a:pt x="16424" y="12969"/>
                </a:lnTo>
                <a:lnTo>
                  <a:pt x="16497" y="12823"/>
                </a:lnTo>
                <a:lnTo>
                  <a:pt x="16595" y="12677"/>
                </a:lnTo>
                <a:lnTo>
                  <a:pt x="16692" y="12556"/>
                </a:lnTo>
                <a:lnTo>
                  <a:pt x="16814" y="12434"/>
                </a:lnTo>
                <a:lnTo>
                  <a:pt x="16960" y="12312"/>
                </a:lnTo>
                <a:lnTo>
                  <a:pt x="17130" y="12215"/>
                </a:lnTo>
                <a:lnTo>
                  <a:pt x="17300" y="12142"/>
                </a:lnTo>
                <a:lnTo>
                  <a:pt x="17495" y="12093"/>
                </a:lnTo>
                <a:close/>
                <a:moveTo>
                  <a:pt x="7008" y="0"/>
                </a:moveTo>
                <a:lnTo>
                  <a:pt x="6692" y="24"/>
                </a:lnTo>
                <a:lnTo>
                  <a:pt x="6521" y="73"/>
                </a:lnTo>
                <a:lnTo>
                  <a:pt x="6375" y="122"/>
                </a:lnTo>
                <a:lnTo>
                  <a:pt x="6327" y="146"/>
                </a:lnTo>
                <a:lnTo>
                  <a:pt x="6302" y="170"/>
                </a:lnTo>
                <a:lnTo>
                  <a:pt x="6278" y="219"/>
                </a:lnTo>
                <a:lnTo>
                  <a:pt x="6278" y="268"/>
                </a:lnTo>
                <a:lnTo>
                  <a:pt x="6205" y="365"/>
                </a:lnTo>
                <a:lnTo>
                  <a:pt x="6156" y="462"/>
                </a:lnTo>
                <a:lnTo>
                  <a:pt x="6108" y="608"/>
                </a:lnTo>
                <a:lnTo>
                  <a:pt x="6083" y="730"/>
                </a:lnTo>
                <a:lnTo>
                  <a:pt x="6035" y="1265"/>
                </a:lnTo>
                <a:lnTo>
                  <a:pt x="5937" y="1776"/>
                </a:lnTo>
                <a:lnTo>
                  <a:pt x="5913" y="2020"/>
                </a:lnTo>
                <a:lnTo>
                  <a:pt x="5913" y="2287"/>
                </a:lnTo>
                <a:lnTo>
                  <a:pt x="5670" y="2360"/>
                </a:lnTo>
                <a:lnTo>
                  <a:pt x="5451" y="2458"/>
                </a:lnTo>
                <a:lnTo>
                  <a:pt x="4988" y="2677"/>
                </a:lnTo>
                <a:lnTo>
                  <a:pt x="4161" y="2093"/>
                </a:lnTo>
                <a:lnTo>
                  <a:pt x="3966" y="1947"/>
                </a:lnTo>
                <a:lnTo>
                  <a:pt x="3723" y="1776"/>
                </a:lnTo>
                <a:lnTo>
                  <a:pt x="3601" y="1703"/>
                </a:lnTo>
                <a:lnTo>
                  <a:pt x="3480" y="1630"/>
                </a:lnTo>
                <a:lnTo>
                  <a:pt x="3334" y="1606"/>
                </a:lnTo>
                <a:lnTo>
                  <a:pt x="3236" y="1606"/>
                </a:lnTo>
                <a:lnTo>
                  <a:pt x="3163" y="1557"/>
                </a:lnTo>
                <a:lnTo>
                  <a:pt x="3042" y="1557"/>
                </a:lnTo>
                <a:lnTo>
                  <a:pt x="2944" y="1606"/>
                </a:lnTo>
                <a:lnTo>
                  <a:pt x="2823" y="1679"/>
                </a:lnTo>
                <a:lnTo>
                  <a:pt x="2604" y="1825"/>
                </a:lnTo>
                <a:lnTo>
                  <a:pt x="2409" y="1995"/>
                </a:lnTo>
                <a:lnTo>
                  <a:pt x="2239" y="2190"/>
                </a:lnTo>
                <a:lnTo>
                  <a:pt x="1849" y="2604"/>
                </a:lnTo>
                <a:lnTo>
                  <a:pt x="1655" y="2798"/>
                </a:lnTo>
                <a:lnTo>
                  <a:pt x="1484" y="3042"/>
                </a:lnTo>
                <a:lnTo>
                  <a:pt x="1436" y="3066"/>
                </a:lnTo>
                <a:lnTo>
                  <a:pt x="1387" y="3115"/>
                </a:lnTo>
                <a:lnTo>
                  <a:pt x="1363" y="3163"/>
                </a:lnTo>
                <a:lnTo>
                  <a:pt x="1387" y="3236"/>
                </a:lnTo>
                <a:lnTo>
                  <a:pt x="1509" y="3455"/>
                </a:lnTo>
                <a:lnTo>
                  <a:pt x="1655" y="3650"/>
                </a:lnTo>
                <a:lnTo>
                  <a:pt x="1971" y="4039"/>
                </a:lnTo>
                <a:lnTo>
                  <a:pt x="2287" y="4477"/>
                </a:lnTo>
                <a:lnTo>
                  <a:pt x="2482" y="4672"/>
                </a:lnTo>
                <a:lnTo>
                  <a:pt x="2652" y="4867"/>
                </a:lnTo>
                <a:lnTo>
                  <a:pt x="2531" y="5061"/>
                </a:lnTo>
                <a:lnTo>
                  <a:pt x="2433" y="5280"/>
                </a:lnTo>
                <a:lnTo>
                  <a:pt x="2312" y="5597"/>
                </a:lnTo>
                <a:lnTo>
                  <a:pt x="2263" y="5791"/>
                </a:lnTo>
                <a:lnTo>
                  <a:pt x="2263" y="5962"/>
                </a:lnTo>
                <a:lnTo>
                  <a:pt x="1995" y="5962"/>
                </a:lnTo>
                <a:lnTo>
                  <a:pt x="1703" y="5986"/>
                </a:lnTo>
                <a:lnTo>
                  <a:pt x="1192" y="6083"/>
                </a:lnTo>
                <a:lnTo>
                  <a:pt x="973" y="6108"/>
                </a:lnTo>
                <a:lnTo>
                  <a:pt x="706" y="6181"/>
                </a:lnTo>
                <a:lnTo>
                  <a:pt x="584" y="6229"/>
                </a:lnTo>
                <a:lnTo>
                  <a:pt x="462" y="6278"/>
                </a:lnTo>
                <a:lnTo>
                  <a:pt x="365" y="6351"/>
                </a:lnTo>
                <a:lnTo>
                  <a:pt x="292" y="6424"/>
                </a:lnTo>
                <a:lnTo>
                  <a:pt x="243" y="6448"/>
                </a:lnTo>
                <a:lnTo>
                  <a:pt x="195" y="6473"/>
                </a:lnTo>
                <a:lnTo>
                  <a:pt x="146" y="6570"/>
                </a:lnTo>
                <a:lnTo>
                  <a:pt x="97" y="6692"/>
                </a:lnTo>
                <a:lnTo>
                  <a:pt x="73" y="6935"/>
                </a:lnTo>
                <a:lnTo>
                  <a:pt x="0" y="7738"/>
                </a:lnTo>
                <a:lnTo>
                  <a:pt x="0" y="8005"/>
                </a:lnTo>
                <a:lnTo>
                  <a:pt x="0" y="8346"/>
                </a:lnTo>
                <a:lnTo>
                  <a:pt x="24" y="8492"/>
                </a:lnTo>
                <a:lnTo>
                  <a:pt x="73" y="8638"/>
                </a:lnTo>
                <a:lnTo>
                  <a:pt x="122" y="8760"/>
                </a:lnTo>
                <a:lnTo>
                  <a:pt x="243" y="8833"/>
                </a:lnTo>
                <a:lnTo>
                  <a:pt x="219" y="8906"/>
                </a:lnTo>
                <a:lnTo>
                  <a:pt x="243" y="8954"/>
                </a:lnTo>
                <a:lnTo>
                  <a:pt x="268" y="9003"/>
                </a:lnTo>
                <a:lnTo>
                  <a:pt x="316" y="9027"/>
                </a:lnTo>
                <a:lnTo>
                  <a:pt x="560" y="9125"/>
                </a:lnTo>
                <a:lnTo>
                  <a:pt x="779" y="9198"/>
                </a:lnTo>
                <a:lnTo>
                  <a:pt x="1046" y="9246"/>
                </a:lnTo>
                <a:lnTo>
                  <a:pt x="1290" y="9271"/>
                </a:lnTo>
                <a:lnTo>
                  <a:pt x="1801" y="9344"/>
                </a:lnTo>
                <a:lnTo>
                  <a:pt x="2312" y="9368"/>
                </a:lnTo>
                <a:lnTo>
                  <a:pt x="2385" y="9538"/>
                </a:lnTo>
                <a:lnTo>
                  <a:pt x="2458" y="9660"/>
                </a:lnTo>
                <a:lnTo>
                  <a:pt x="2628" y="9952"/>
                </a:lnTo>
                <a:lnTo>
                  <a:pt x="2847" y="10195"/>
                </a:lnTo>
                <a:lnTo>
                  <a:pt x="2652" y="10366"/>
                </a:lnTo>
                <a:lnTo>
                  <a:pt x="2506" y="10560"/>
                </a:lnTo>
                <a:lnTo>
                  <a:pt x="2190" y="10925"/>
                </a:lnTo>
                <a:lnTo>
                  <a:pt x="1849" y="11363"/>
                </a:lnTo>
                <a:lnTo>
                  <a:pt x="1679" y="11558"/>
                </a:lnTo>
                <a:lnTo>
                  <a:pt x="1630" y="11680"/>
                </a:lnTo>
                <a:lnTo>
                  <a:pt x="1582" y="11777"/>
                </a:lnTo>
                <a:lnTo>
                  <a:pt x="1582" y="11850"/>
                </a:lnTo>
                <a:lnTo>
                  <a:pt x="1606" y="11923"/>
                </a:lnTo>
                <a:lnTo>
                  <a:pt x="1606" y="12045"/>
                </a:lnTo>
                <a:lnTo>
                  <a:pt x="1630" y="12166"/>
                </a:lnTo>
                <a:lnTo>
                  <a:pt x="1679" y="12264"/>
                </a:lnTo>
                <a:lnTo>
                  <a:pt x="1752" y="12385"/>
                </a:lnTo>
                <a:lnTo>
                  <a:pt x="1922" y="12604"/>
                </a:lnTo>
                <a:lnTo>
                  <a:pt x="2093" y="12775"/>
                </a:lnTo>
                <a:lnTo>
                  <a:pt x="2312" y="13018"/>
                </a:lnTo>
                <a:lnTo>
                  <a:pt x="2531" y="13237"/>
                </a:lnTo>
                <a:lnTo>
                  <a:pt x="2798" y="13456"/>
                </a:lnTo>
                <a:lnTo>
                  <a:pt x="3042" y="13651"/>
                </a:lnTo>
                <a:lnTo>
                  <a:pt x="3090" y="13699"/>
                </a:lnTo>
                <a:lnTo>
                  <a:pt x="3139" y="13699"/>
                </a:lnTo>
                <a:lnTo>
                  <a:pt x="3236" y="13675"/>
                </a:lnTo>
                <a:lnTo>
                  <a:pt x="3358" y="13699"/>
                </a:lnTo>
                <a:lnTo>
                  <a:pt x="3455" y="13675"/>
                </a:lnTo>
                <a:lnTo>
                  <a:pt x="3577" y="13651"/>
                </a:lnTo>
                <a:lnTo>
                  <a:pt x="3699" y="13602"/>
                </a:lnTo>
                <a:lnTo>
                  <a:pt x="3918" y="13456"/>
                </a:lnTo>
                <a:lnTo>
                  <a:pt x="4088" y="13334"/>
                </a:lnTo>
                <a:lnTo>
                  <a:pt x="4331" y="13140"/>
                </a:lnTo>
                <a:lnTo>
                  <a:pt x="4575" y="12921"/>
                </a:lnTo>
                <a:lnTo>
                  <a:pt x="5013" y="12434"/>
                </a:lnTo>
                <a:lnTo>
                  <a:pt x="5110" y="12531"/>
                </a:lnTo>
                <a:lnTo>
                  <a:pt x="5232" y="12580"/>
                </a:lnTo>
                <a:lnTo>
                  <a:pt x="5451" y="12677"/>
                </a:lnTo>
                <a:lnTo>
                  <a:pt x="5767" y="12823"/>
                </a:lnTo>
                <a:lnTo>
                  <a:pt x="5937" y="12872"/>
                </a:lnTo>
                <a:lnTo>
                  <a:pt x="6108" y="12896"/>
                </a:lnTo>
                <a:lnTo>
                  <a:pt x="6156" y="13091"/>
                </a:lnTo>
                <a:lnTo>
                  <a:pt x="6181" y="13261"/>
                </a:lnTo>
                <a:lnTo>
                  <a:pt x="6254" y="13651"/>
                </a:lnTo>
                <a:lnTo>
                  <a:pt x="6302" y="14040"/>
                </a:lnTo>
                <a:lnTo>
                  <a:pt x="6302" y="14259"/>
                </a:lnTo>
                <a:lnTo>
                  <a:pt x="6302" y="14502"/>
                </a:lnTo>
                <a:lnTo>
                  <a:pt x="6327" y="14600"/>
                </a:lnTo>
                <a:lnTo>
                  <a:pt x="6351" y="14721"/>
                </a:lnTo>
                <a:lnTo>
                  <a:pt x="6400" y="14794"/>
                </a:lnTo>
                <a:lnTo>
                  <a:pt x="6473" y="14867"/>
                </a:lnTo>
                <a:lnTo>
                  <a:pt x="6497" y="14892"/>
                </a:lnTo>
                <a:lnTo>
                  <a:pt x="6521" y="14940"/>
                </a:lnTo>
                <a:lnTo>
                  <a:pt x="6619" y="14989"/>
                </a:lnTo>
                <a:lnTo>
                  <a:pt x="6716" y="15038"/>
                </a:lnTo>
                <a:lnTo>
                  <a:pt x="6838" y="15062"/>
                </a:lnTo>
                <a:lnTo>
                  <a:pt x="6959" y="15086"/>
                </a:lnTo>
                <a:lnTo>
                  <a:pt x="7203" y="15086"/>
                </a:lnTo>
                <a:lnTo>
                  <a:pt x="7421" y="15062"/>
                </a:lnTo>
                <a:lnTo>
                  <a:pt x="8030" y="15038"/>
                </a:lnTo>
                <a:lnTo>
                  <a:pt x="8638" y="15038"/>
                </a:lnTo>
                <a:lnTo>
                  <a:pt x="8735" y="15013"/>
                </a:lnTo>
                <a:lnTo>
                  <a:pt x="8808" y="14965"/>
                </a:lnTo>
                <a:lnTo>
                  <a:pt x="8857" y="14867"/>
                </a:lnTo>
                <a:lnTo>
                  <a:pt x="8881" y="14794"/>
                </a:lnTo>
                <a:lnTo>
                  <a:pt x="8906" y="14770"/>
                </a:lnTo>
                <a:lnTo>
                  <a:pt x="8979" y="14673"/>
                </a:lnTo>
                <a:lnTo>
                  <a:pt x="9027" y="14551"/>
                </a:lnTo>
                <a:lnTo>
                  <a:pt x="9100" y="14283"/>
                </a:lnTo>
                <a:lnTo>
                  <a:pt x="9149" y="13772"/>
                </a:lnTo>
                <a:lnTo>
                  <a:pt x="9222" y="13286"/>
                </a:lnTo>
                <a:lnTo>
                  <a:pt x="9246" y="13042"/>
                </a:lnTo>
                <a:lnTo>
                  <a:pt x="9246" y="12799"/>
                </a:lnTo>
                <a:lnTo>
                  <a:pt x="9514" y="12799"/>
                </a:lnTo>
                <a:lnTo>
                  <a:pt x="9757" y="12726"/>
                </a:lnTo>
                <a:lnTo>
                  <a:pt x="10001" y="12629"/>
                </a:lnTo>
                <a:lnTo>
                  <a:pt x="10122" y="12556"/>
                </a:lnTo>
                <a:lnTo>
                  <a:pt x="10220" y="12483"/>
                </a:lnTo>
                <a:lnTo>
                  <a:pt x="10341" y="12604"/>
                </a:lnTo>
                <a:lnTo>
                  <a:pt x="10487" y="12726"/>
                </a:lnTo>
                <a:lnTo>
                  <a:pt x="10779" y="12945"/>
                </a:lnTo>
                <a:lnTo>
                  <a:pt x="11290" y="13310"/>
                </a:lnTo>
                <a:lnTo>
                  <a:pt x="11826" y="13675"/>
                </a:lnTo>
                <a:lnTo>
                  <a:pt x="11874" y="13699"/>
                </a:lnTo>
                <a:lnTo>
                  <a:pt x="11947" y="13724"/>
                </a:lnTo>
                <a:lnTo>
                  <a:pt x="11996" y="13699"/>
                </a:lnTo>
                <a:lnTo>
                  <a:pt x="12045" y="13675"/>
                </a:lnTo>
                <a:lnTo>
                  <a:pt x="12142" y="13602"/>
                </a:lnTo>
                <a:lnTo>
                  <a:pt x="12166" y="13480"/>
                </a:lnTo>
                <a:lnTo>
                  <a:pt x="12361" y="13334"/>
                </a:lnTo>
                <a:lnTo>
                  <a:pt x="12531" y="13164"/>
                </a:lnTo>
                <a:lnTo>
                  <a:pt x="12872" y="12799"/>
                </a:lnTo>
                <a:lnTo>
                  <a:pt x="13286" y="12385"/>
                </a:lnTo>
                <a:lnTo>
                  <a:pt x="13480" y="12166"/>
                </a:lnTo>
                <a:lnTo>
                  <a:pt x="13675" y="11947"/>
                </a:lnTo>
                <a:lnTo>
                  <a:pt x="13699" y="11874"/>
                </a:lnTo>
                <a:lnTo>
                  <a:pt x="13699" y="11801"/>
                </a:lnTo>
                <a:lnTo>
                  <a:pt x="13724" y="11704"/>
                </a:lnTo>
                <a:lnTo>
                  <a:pt x="13699" y="11607"/>
                </a:lnTo>
                <a:lnTo>
                  <a:pt x="13553" y="11363"/>
                </a:lnTo>
                <a:lnTo>
                  <a:pt x="13407" y="11120"/>
                </a:lnTo>
                <a:lnTo>
                  <a:pt x="13067" y="10682"/>
                </a:lnTo>
                <a:lnTo>
                  <a:pt x="12945" y="10512"/>
                </a:lnTo>
                <a:lnTo>
                  <a:pt x="12799" y="10341"/>
                </a:lnTo>
                <a:lnTo>
                  <a:pt x="12629" y="10195"/>
                </a:lnTo>
                <a:lnTo>
                  <a:pt x="12458" y="10074"/>
                </a:lnTo>
                <a:lnTo>
                  <a:pt x="12604" y="9855"/>
                </a:lnTo>
                <a:lnTo>
                  <a:pt x="12750" y="9611"/>
                </a:lnTo>
                <a:lnTo>
                  <a:pt x="12823" y="9368"/>
                </a:lnTo>
                <a:lnTo>
                  <a:pt x="12872" y="9125"/>
                </a:lnTo>
                <a:lnTo>
                  <a:pt x="12994" y="9149"/>
                </a:lnTo>
                <a:lnTo>
                  <a:pt x="13091" y="9173"/>
                </a:lnTo>
                <a:lnTo>
                  <a:pt x="13334" y="9173"/>
                </a:lnTo>
                <a:lnTo>
                  <a:pt x="13797" y="9149"/>
                </a:lnTo>
                <a:lnTo>
                  <a:pt x="14283" y="9125"/>
                </a:lnTo>
                <a:lnTo>
                  <a:pt x="14794" y="9076"/>
                </a:lnTo>
                <a:lnTo>
                  <a:pt x="14867" y="9052"/>
                </a:lnTo>
                <a:lnTo>
                  <a:pt x="14916" y="9003"/>
                </a:lnTo>
                <a:lnTo>
                  <a:pt x="14940" y="8954"/>
                </a:lnTo>
                <a:lnTo>
                  <a:pt x="14965" y="8906"/>
                </a:lnTo>
                <a:lnTo>
                  <a:pt x="15038" y="8881"/>
                </a:lnTo>
                <a:lnTo>
                  <a:pt x="15086" y="8833"/>
                </a:lnTo>
                <a:lnTo>
                  <a:pt x="15135" y="8760"/>
                </a:lnTo>
                <a:lnTo>
                  <a:pt x="15135" y="8687"/>
                </a:lnTo>
                <a:lnTo>
                  <a:pt x="15135" y="7689"/>
                </a:lnTo>
                <a:lnTo>
                  <a:pt x="15135" y="7203"/>
                </a:lnTo>
                <a:lnTo>
                  <a:pt x="15086" y="6716"/>
                </a:lnTo>
                <a:lnTo>
                  <a:pt x="15062" y="6643"/>
                </a:lnTo>
                <a:lnTo>
                  <a:pt x="15013" y="6570"/>
                </a:lnTo>
                <a:lnTo>
                  <a:pt x="14940" y="6546"/>
                </a:lnTo>
                <a:lnTo>
                  <a:pt x="14867" y="6521"/>
                </a:lnTo>
                <a:lnTo>
                  <a:pt x="14819" y="6400"/>
                </a:lnTo>
                <a:lnTo>
                  <a:pt x="14746" y="6302"/>
                </a:lnTo>
                <a:lnTo>
                  <a:pt x="14648" y="6229"/>
                </a:lnTo>
                <a:lnTo>
                  <a:pt x="14527" y="6181"/>
                </a:lnTo>
                <a:lnTo>
                  <a:pt x="14259" y="6108"/>
                </a:lnTo>
                <a:lnTo>
                  <a:pt x="14016" y="6083"/>
                </a:lnTo>
                <a:lnTo>
                  <a:pt x="13480" y="6010"/>
                </a:lnTo>
                <a:lnTo>
                  <a:pt x="13213" y="5986"/>
                </a:lnTo>
                <a:lnTo>
                  <a:pt x="12921" y="5986"/>
                </a:lnTo>
                <a:lnTo>
                  <a:pt x="12896" y="5694"/>
                </a:lnTo>
                <a:lnTo>
                  <a:pt x="12848" y="5426"/>
                </a:lnTo>
                <a:lnTo>
                  <a:pt x="12823" y="5256"/>
                </a:lnTo>
                <a:lnTo>
                  <a:pt x="12775" y="5086"/>
                </a:lnTo>
                <a:lnTo>
                  <a:pt x="12702" y="4915"/>
                </a:lnTo>
                <a:lnTo>
                  <a:pt x="12629" y="4769"/>
                </a:lnTo>
                <a:lnTo>
                  <a:pt x="12750" y="4599"/>
                </a:lnTo>
                <a:lnTo>
                  <a:pt x="12848" y="4453"/>
                </a:lnTo>
                <a:lnTo>
                  <a:pt x="13213" y="3918"/>
                </a:lnTo>
                <a:lnTo>
                  <a:pt x="13432" y="3650"/>
                </a:lnTo>
                <a:lnTo>
                  <a:pt x="13651" y="3407"/>
                </a:lnTo>
                <a:lnTo>
                  <a:pt x="13699" y="3309"/>
                </a:lnTo>
                <a:lnTo>
                  <a:pt x="13699" y="3261"/>
                </a:lnTo>
                <a:lnTo>
                  <a:pt x="13699" y="3212"/>
                </a:lnTo>
                <a:lnTo>
                  <a:pt x="13675" y="3139"/>
                </a:lnTo>
                <a:lnTo>
                  <a:pt x="13699" y="3090"/>
                </a:lnTo>
                <a:lnTo>
                  <a:pt x="13675" y="3017"/>
                </a:lnTo>
                <a:lnTo>
                  <a:pt x="13675" y="2944"/>
                </a:lnTo>
                <a:lnTo>
                  <a:pt x="13602" y="2847"/>
                </a:lnTo>
                <a:lnTo>
                  <a:pt x="13407" y="2628"/>
                </a:lnTo>
                <a:lnTo>
                  <a:pt x="13164" y="2360"/>
                </a:lnTo>
                <a:lnTo>
                  <a:pt x="12896" y="2093"/>
                </a:lnTo>
                <a:lnTo>
                  <a:pt x="12702" y="1922"/>
                </a:lnTo>
                <a:lnTo>
                  <a:pt x="12434" y="1728"/>
                </a:lnTo>
                <a:lnTo>
                  <a:pt x="12312" y="1655"/>
                </a:lnTo>
                <a:lnTo>
                  <a:pt x="12166" y="1582"/>
                </a:lnTo>
                <a:lnTo>
                  <a:pt x="12020" y="1557"/>
                </a:lnTo>
                <a:lnTo>
                  <a:pt x="11899" y="1582"/>
                </a:lnTo>
                <a:lnTo>
                  <a:pt x="11850" y="1582"/>
                </a:lnTo>
                <a:lnTo>
                  <a:pt x="11777" y="1606"/>
                </a:lnTo>
                <a:lnTo>
                  <a:pt x="11534" y="1728"/>
                </a:lnTo>
                <a:lnTo>
                  <a:pt x="11290" y="1874"/>
                </a:lnTo>
                <a:lnTo>
                  <a:pt x="10828" y="2190"/>
                </a:lnTo>
                <a:lnTo>
                  <a:pt x="10560" y="2385"/>
                </a:lnTo>
                <a:lnTo>
                  <a:pt x="10414" y="2506"/>
                </a:lnTo>
                <a:lnTo>
                  <a:pt x="10293" y="2628"/>
                </a:lnTo>
                <a:lnTo>
                  <a:pt x="10098" y="2506"/>
                </a:lnTo>
                <a:lnTo>
                  <a:pt x="9879" y="2409"/>
                </a:lnTo>
                <a:lnTo>
                  <a:pt x="9636" y="2336"/>
                </a:lnTo>
                <a:lnTo>
                  <a:pt x="9417" y="2312"/>
                </a:lnTo>
                <a:lnTo>
                  <a:pt x="9392" y="2287"/>
                </a:lnTo>
                <a:lnTo>
                  <a:pt x="9295" y="1995"/>
                </a:lnTo>
                <a:lnTo>
                  <a:pt x="9246" y="1703"/>
                </a:lnTo>
                <a:lnTo>
                  <a:pt x="9246" y="1679"/>
                </a:lnTo>
                <a:lnTo>
                  <a:pt x="9271" y="1630"/>
                </a:lnTo>
                <a:lnTo>
                  <a:pt x="9271" y="1606"/>
                </a:lnTo>
                <a:lnTo>
                  <a:pt x="9198" y="1484"/>
                </a:lnTo>
                <a:lnTo>
                  <a:pt x="9149" y="949"/>
                </a:lnTo>
                <a:lnTo>
                  <a:pt x="9125" y="681"/>
                </a:lnTo>
                <a:lnTo>
                  <a:pt x="9052" y="438"/>
                </a:lnTo>
                <a:lnTo>
                  <a:pt x="9100" y="389"/>
                </a:lnTo>
                <a:lnTo>
                  <a:pt x="9100" y="341"/>
                </a:lnTo>
                <a:lnTo>
                  <a:pt x="9125" y="292"/>
                </a:lnTo>
                <a:lnTo>
                  <a:pt x="9100" y="243"/>
                </a:lnTo>
                <a:lnTo>
                  <a:pt x="9076" y="170"/>
                </a:lnTo>
                <a:lnTo>
                  <a:pt x="9052" y="146"/>
                </a:lnTo>
                <a:lnTo>
                  <a:pt x="9003" y="97"/>
                </a:lnTo>
                <a:lnTo>
                  <a:pt x="8930" y="97"/>
                </a:lnTo>
                <a:lnTo>
                  <a:pt x="8614" y="49"/>
                </a:lnTo>
                <a:lnTo>
                  <a:pt x="8297" y="49"/>
                </a:lnTo>
                <a:lnTo>
                  <a:pt x="7665" y="24"/>
                </a:lnTo>
                <a:lnTo>
                  <a:pt x="7348" y="24"/>
                </a:lnTo>
                <a:lnTo>
                  <a:pt x="7008" y="0"/>
                </a:lnTo>
                <a:close/>
                <a:moveTo>
                  <a:pt x="17471" y="11655"/>
                </a:moveTo>
                <a:lnTo>
                  <a:pt x="17300" y="11704"/>
                </a:lnTo>
                <a:lnTo>
                  <a:pt x="16960" y="11801"/>
                </a:lnTo>
                <a:lnTo>
                  <a:pt x="16692" y="11923"/>
                </a:lnTo>
                <a:lnTo>
                  <a:pt x="16522" y="12045"/>
                </a:lnTo>
                <a:lnTo>
                  <a:pt x="16351" y="12191"/>
                </a:lnTo>
                <a:lnTo>
                  <a:pt x="16205" y="12385"/>
                </a:lnTo>
                <a:lnTo>
                  <a:pt x="16084" y="12556"/>
                </a:lnTo>
                <a:lnTo>
                  <a:pt x="15986" y="12750"/>
                </a:lnTo>
                <a:lnTo>
                  <a:pt x="15913" y="12969"/>
                </a:lnTo>
                <a:lnTo>
                  <a:pt x="15865" y="13188"/>
                </a:lnTo>
                <a:lnTo>
                  <a:pt x="15816" y="13407"/>
                </a:lnTo>
                <a:lnTo>
                  <a:pt x="15816" y="13602"/>
                </a:lnTo>
                <a:lnTo>
                  <a:pt x="15816" y="13797"/>
                </a:lnTo>
                <a:lnTo>
                  <a:pt x="15865" y="13991"/>
                </a:lnTo>
                <a:lnTo>
                  <a:pt x="15913" y="14186"/>
                </a:lnTo>
                <a:lnTo>
                  <a:pt x="16011" y="14381"/>
                </a:lnTo>
                <a:lnTo>
                  <a:pt x="16108" y="14551"/>
                </a:lnTo>
                <a:lnTo>
                  <a:pt x="16230" y="14721"/>
                </a:lnTo>
                <a:lnTo>
                  <a:pt x="16351" y="14892"/>
                </a:lnTo>
                <a:lnTo>
                  <a:pt x="16497" y="15038"/>
                </a:lnTo>
                <a:lnTo>
                  <a:pt x="16668" y="15159"/>
                </a:lnTo>
                <a:lnTo>
                  <a:pt x="16838" y="15257"/>
                </a:lnTo>
                <a:lnTo>
                  <a:pt x="17008" y="15354"/>
                </a:lnTo>
                <a:lnTo>
                  <a:pt x="17203" y="15427"/>
                </a:lnTo>
                <a:lnTo>
                  <a:pt x="17398" y="15476"/>
                </a:lnTo>
                <a:lnTo>
                  <a:pt x="17787" y="15476"/>
                </a:lnTo>
                <a:lnTo>
                  <a:pt x="17957" y="15427"/>
                </a:lnTo>
                <a:lnTo>
                  <a:pt x="18128" y="15403"/>
                </a:lnTo>
                <a:lnTo>
                  <a:pt x="18420" y="15257"/>
                </a:lnTo>
                <a:lnTo>
                  <a:pt x="18712" y="15086"/>
                </a:lnTo>
                <a:lnTo>
                  <a:pt x="18955" y="14867"/>
                </a:lnTo>
                <a:lnTo>
                  <a:pt x="19174" y="14600"/>
                </a:lnTo>
                <a:lnTo>
                  <a:pt x="19369" y="14308"/>
                </a:lnTo>
                <a:lnTo>
                  <a:pt x="19515" y="14016"/>
                </a:lnTo>
                <a:lnTo>
                  <a:pt x="19612" y="13699"/>
                </a:lnTo>
                <a:lnTo>
                  <a:pt x="19636" y="13505"/>
                </a:lnTo>
                <a:lnTo>
                  <a:pt x="19661" y="13286"/>
                </a:lnTo>
                <a:lnTo>
                  <a:pt x="19636" y="13115"/>
                </a:lnTo>
                <a:lnTo>
                  <a:pt x="19588" y="12921"/>
                </a:lnTo>
                <a:lnTo>
                  <a:pt x="19539" y="12775"/>
                </a:lnTo>
                <a:lnTo>
                  <a:pt x="19466" y="12604"/>
                </a:lnTo>
                <a:lnTo>
                  <a:pt x="19344" y="12458"/>
                </a:lnTo>
                <a:lnTo>
                  <a:pt x="19247" y="12337"/>
                </a:lnTo>
                <a:lnTo>
                  <a:pt x="19101" y="12215"/>
                </a:lnTo>
                <a:lnTo>
                  <a:pt x="18979" y="12093"/>
                </a:lnTo>
                <a:lnTo>
                  <a:pt x="18809" y="11996"/>
                </a:lnTo>
                <a:lnTo>
                  <a:pt x="18639" y="11923"/>
                </a:lnTo>
                <a:lnTo>
                  <a:pt x="18468" y="11850"/>
                </a:lnTo>
                <a:lnTo>
                  <a:pt x="18298" y="11801"/>
                </a:lnTo>
                <a:lnTo>
                  <a:pt x="18103" y="11753"/>
                </a:lnTo>
                <a:lnTo>
                  <a:pt x="17933" y="11728"/>
                </a:lnTo>
                <a:lnTo>
                  <a:pt x="17787" y="11680"/>
                </a:lnTo>
                <a:lnTo>
                  <a:pt x="17617" y="11655"/>
                </a:lnTo>
                <a:close/>
                <a:moveTo>
                  <a:pt x="17957" y="9417"/>
                </a:moveTo>
                <a:lnTo>
                  <a:pt x="17860" y="9490"/>
                </a:lnTo>
                <a:lnTo>
                  <a:pt x="17860" y="9514"/>
                </a:lnTo>
                <a:lnTo>
                  <a:pt x="17811" y="9587"/>
                </a:lnTo>
                <a:lnTo>
                  <a:pt x="17836" y="9660"/>
                </a:lnTo>
                <a:lnTo>
                  <a:pt x="17884" y="9709"/>
                </a:lnTo>
                <a:lnTo>
                  <a:pt x="17811" y="9757"/>
                </a:lnTo>
                <a:lnTo>
                  <a:pt x="17763" y="9782"/>
                </a:lnTo>
                <a:lnTo>
                  <a:pt x="17738" y="9830"/>
                </a:lnTo>
                <a:lnTo>
                  <a:pt x="17738" y="9879"/>
                </a:lnTo>
                <a:lnTo>
                  <a:pt x="17738" y="9928"/>
                </a:lnTo>
                <a:lnTo>
                  <a:pt x="17787" y="10001"/>
                </a:lnTo>
                <a:lnTo>
                  <a:pt x="17836" y="10049"/>
                </a:lnTo>
                <a:lnTo>
                  <a:pt x="17884" y="10098"/>
                </a:lnTo>
                <a:lnTo>
                  <a:pt x="17957" y="10122"/>
                </a:lnTo>
                <a:lnTo>
                  <a:pt x="17933" y="10147"/>
                </a:lnTo>
                <a:lnTo>
                  <a:pt x="17884" y="10195"/>
                </a:lnTo>
                <a:lnTo>
                  <a:pt x="17860" y="10244"/>
                </a:lnTo>
                <a:lnTo>
                  <a:pt x="17884" y="10317"/>
                </a:lnTo>
                <a:lnTo>
                  <a:pt x="17933" y="10414"/>
                </a:lnTo>
                <a:lnTo>
                  <a:pt x="18006" y="10487"/>
                </a:lnTo>
                <a:lnTo>
                  <a:pt x="18103" y="10512"/>
                </a:lnTo>
                <a:lnTo>
                  <a:pt x="18176" y="10536"/>
                </a:lnTo>
                <a:lnTo>
                  <a:pt x="18444" y="10585"/>
                </a:lnTo>
                <a:lnTo>
                  <a:pt x="18590" y="10609"/>
                </a:lnTo>
                <a:lnTo>
                  <a:pt x="18639" y="10633"/>
                </a:lnTo>
                <a:lnTo>
                  <a:pt x="18687" y="10609"/>
                </a:lnTo>
                <a:lnTo>
                  <a:pt x="18760" y="10682"/>
                </a:lnTo>
                <a:lnTo>
                  <a:pt x="18858" y="10731"/>
                </a:lnTo>
                <a:lnTo>
                  <a:pt x="18906" y="10731"/>
                </a:lnTo>
                <a:lnTo>
                  <a:pt x="19174" y="10828"/>
                </a:lnTo>
                <a:lnTo>
                  <a:pt x="19296" y="10877"/>
                </a:lnTo>
                <a:lnTo>
                  <a:pt x="19393" y="10950"/>
                </a:lnTo>
                <a:lnTo>
                  <a:pt x="19466" y="10998"/>
                </a:lnTo>
                <a:lnTo>
                  <a:pt x="19539" y="11023"/>
                </a:lnTo>
                <a:lnTo>
                  <a:pt x="19612" y="10998"/>
                </a:lnTo>
                <a:lnTo>
                  <a:pt x="19661" y="10974"/>
                </a:lnTo>
                <a:lnTo>
                  <a:pt x="19709" y="10950"/>
                </a:lnTo>
                <a:lnTo>
                  <a:pt x="19734" y="10901"/>
                </a:lnTo>
                <a:lnTo>
                  <a:pt x="19904" y="10779"/>
                </a:lnTo>
                <a:lnTo>
                  <a:pt x="19977" y="10706"/>
                </a:lnTo>
                <a:lnTo>
                  <a:pt x="20074" y="10658"/>
                </a:lnTo>
                <a:lnTo>
                  <a:pt x="20293" y="10487"/>
                </a:lnTo>
                <a:lnTo>
                  <a:pt x="20537" y="10366"/>
                </a:lnTo>
                <a:lnTo>
                  <a:pt x="20561" y="10341"/>
                </a:lnTo>
                <a:lnTo>
                  <a:pt x="20707" y="10463"/>
                </a:lnTo>
                <a:lnTo>
                  <a:pt x="20877" y="10609"/>
                </a:lnTo>
                <a:lnTo>
                  <a:pt x="21096" y="10828"/>
                </a:lnTo>
                <a:lnTo>
                  <a:pt x="21096" y="10828"/>
                </a:lnTo>
                <a:lnTo>
                  <a:pt x="21023" y="10779"/>
                </a:lnTo>
                <a:lnTo>
                  <a:pt x="20877" y="10682"/>
                </a:lnTo>
                <a:lnTo>
                  <a:pt x="20804" y="10658"/>
                </a:lnTo>
                <a:lnTo>
                  <a:pt x="20707" y="10633"/>
                </a:lnTo>
                <a:lnTo>
                  <a:pt x="20683" y="10633"/>
                </a:lnTo>
                <a:lnTo>
                  <a:pt x="20610" y="10658"/>
                </a:lnTo>
                <a:lnTo>
                  <a:pt x="20561" y="10731"/>
                </a:lnTo>
                <a:lnTo>
                  <a:pt x="20537" y="10779"/>
                </a:lnTo>
                <a:lnTo>
                  <a:pt x="20561" y="10852"/>
                </a:lnTo>
                <a:lnTo>
                  <a:pt x="20610" y="10925"/>
                </a:lnTo>
                <a:lnTo>
                  <a:pt x="20537" y="10974"/>
                </a:lnTo>
                <a:lnTo>
                  <a:pt x="20488" y="11023"/>
                </a:lnTo>
                <a:lnTo>
                  <a:pt x="20488" y="11096"/>
                </a:lnTo>
                <a:lnTo>
                  <a:pt x="20561" y="11266"/>
                </a:lnTo>
                <a:lnTo>
                  <a:pt x="20634" y="11436"/>
                </a:lnTo>
                <a:lnTo>
                  <a:pt x="20756" y="11582"/>
                </a:lnTo>
                <a:lnTo>
                  <a:pt x="20707" y="11534"/>
                </a:lnTo>
                <a:lnTo>
                  <a:pt x="20610" y="11412"/>
                </a:lnTo>
                <a:lnTo>
                  <a:pt x="20561" y="11315"/>
                </a:lnTo>
                <a:lnTo>
                  <a:pt x="20537" y="11266"/>
                </a:lnTo>
                <a:lnTo>
                  <a:pt x="20488" y="11242"/>
                </a:lnTo>
                <a:lnTo>
                  <a:pt x="20439" y="11217"/>
                </a:lnTo>
                <a:lnTo>
                  <a:pt x="20342" y="11217"/>
                </a:lnTo>
                <a:lnTo>
                  <a:pt x="20293" y="11242"/>
                </a:lnTo>
                <a:lnTo>
                  <a:pt x="20269" y="11290"/>
                </a:lnTo>
                <a:lnTo>
                  <a:pt x="20245" y="11339"/>
                </a:lnTo>
                <a:lnTo>
                  <a:pt x="20245" y="11436"/>
                </a:lnTo>
                <a:lnTo>
                  <a:pt x="20245" y="11509"/>
                </a:lnTo>
                <a:lnTo>
                  <a:pt x="20318" y="11680"/>
                </a:lnTo>
                <a:lnTo>
                  <a:pt x="20537" y="12020"/>
                </a:lnTo>
                <a:lnTo>
                  <a:pt x="20585" y="12069"/>
                </a:lnTo>
                <a:lnTo>
                  <a:pt x="20658" y="12093"/>
                </a:lnTo>
                <a:lnTo>
                  <a:pt x="20707" y="12239"/>
                </a:lnTo>
                <a:lnTo>
                  <a:pt x="20731" y="12385"/>
                </a:lnTo>
                <a:lnTo>
                  <a:pt x="20756" y="12556"/>
                </a:lnTo>
                <a:lnTo>
                  <a:pt x="20756" y="12677"/>
                </a:lnTo>
                <a:lnTo>
                  <a:pt x="20780" y="12799"/>
                </a:lnTo>
                <a:lnTo>
                  <a:pt x="20804" y="12872"/>
                </a:lnTo>
                <a:lnTo>
                  <a:pt x="20853" y="12921"/>
                </a:lnTo>
                <a:lnTo>
                  <a:pt x="20926" y="12945"/>
                </a:lnTo>
                <a:lnTo>
                  <a:pt x="21023" y="12945"/>
                </a:lnTo>
                <a:lnTo>
                  <a:pt x="21218" y="12994"/>
                </a:lnTo>
                <a:lnTo>
                  <a:pt x="21413" y="13018"/>
                </a:lnTo>
                <a:lnTo>
                  <a:pt x="21534" y="13042"/>
                </a:lnTo>
                <a:lnTo>
                  <a:pt x="21705" y="13067"/>
                </a:lnTo>
                <a:lnTo>
                  <a:pt x="21899" y="13091"/>
                </a:lnTo>
                <a:lnTo>
                  <a:pt x="21997" y="13115"/>
                </a:lnTo>
                <a:lnTo>
                  <a:pt x="22070" y="13164"/>
                </a:lnTo>
                <a:lnTo>
                  <a:pt x="22070" y="13359"/>
                </a:lnTo>
                <a:lnTo>
                  <a:pt x="22070" y="13578"/>
                </a:lnTo>
                <a:lnTo>
                  <a:pt x="22070" y="13699"/>
                </a:lnTo>
                <a:lnTo>
                  <a:pt x="22045" y="13675"/>
                </a:lnTo>
                <a:lnTo>
                  <a:pt x="21997" y="13626"/>
                </a:lnTo>
                <a:lnTo>
                  <a:pt x="21924" y="13602"/>
                </a:lnTo>
                <a:lnTo>
                  <a:pt x="21851" y="13626"/>
                </a:lnTo>
                <a:lnTo>
                  <a:pt x="21802" y="13675"/>
                </a:lnTo>
                <a:lnTo>
                  <a:pt x="21778" y="13724"/>
                </a:lnTo>
                <a:lnTo>
                  <a:pt x="21729" y="13651"/>
                </a:lnTo>
                <a:lnTo>
                  <a:pt x="21680" y="13602"/>
                </a:lnTo>
                <a:lnTo>
                  <a:pt x="21656" y="13602"/>
                </a:lnTo>
                <a:lnTo>
                  <a:pt x="21607" y="13578"/>
                </a:lnTo>
                <a:lnTo>
                  <a:pt x="21534" y="13602"/>
                </a:lnTo>
                <a:lnTo>
                  <a:pt x="21486" y="13651"/>
                </a:lnTo>
                <a:lnTo>
                  <a:pt x="21437" y="13699"/>
                </a:lnTo>
                <a:lnTo>
                  <a:pt x="21388" y="13894"/>
                </a:lnTo>
                <a:lnTo>
                  <a:pt x="21364" y="13991"/>
                </a:lnTo>
                <a:lnTo>
                  <a:pt x="21315" y="14137"/>
                </a:lnTo>
                <a:lnTo>
                  <a:pt x="21315" y="14089"/>
                </a:lnTo>
                <a:lnTo>
                  <a:pt x="21315" y="13918"/>
                </a:lnTo>
                <a:lnTo>
                  <a:pt x="21291" y="13772"/>
                </a:lnTo>
                <a:lnTo>
                  <a:pt x="21267" y="13724"/>
                </a:lnTo>
                <a:lnTo>
                  <a:pt x="21242" y="13699"/>
                </a:lnTo>
                <a:lnTo>
                  <a:pt x="21194" y="13675"/>
                </a:lnTo>
                <a:lnTo>
                  <a:pt x="21145" y="13651"/>
                </a:lnTo>
                <a:lnTo>
                  <a:pt x="21072" y="13675"/>
                </a:lnTo>
                <a:lnTo>
                  <a:pt x="21023" y="13724"/>
                </a:lnTo>
                <a:lnTo>
                  <a:pt x="20999" y="13772"/>
                </a:lnTo>
                <a:lnTo>
                  <a:pt x="20975" y="13845"/>
                </a:lnTo>
                <a:lnTo>
                  <a:pt x="20926" y="13967"/>
                </a:lnTo>
                <a:lnTo>
                  <a:pt x="20926" y="14016"/>
                </a:lnTo>
                <a:lnTo>
                  <a:pt x="20829" y="14381"/>
                </a:lnTo>
                <a:lnTo>
                  <a:pt x="20829" y="14454"/>
                </a:lnTo>
                <a:lnTo>
                  <a:pt x="20756" y="14600"/>
                </a:lnTo>
                <a:lnTo>
                  <a:pt x="20707" y="14721"/>
                </a:lnTo>
                <a:lnTo>
                  <a:pt x="20610" y="14867"/>
                </a:lnTo>
                <a:lnTo>
                  <a:pt x="20512" y="14989"/>
                </a:lnTo>
                <a:lnTo>
                  <a:pt x="20488" y="15038"/>
                </a:lnTo>
                <a:lnTo>
                  <a:pt x="20439" y="15086"/>
                </a:lnTo>
                <a:lnTo>
                  <a:pt x="20439" y="15135"/>
                </a:lnTo>
                <a:lnTo>
                  <a:pt x="20439" y="15184"/>
                </a:lnTo>
                <a:lnTo>
                  <a:pt x="20439" y="15257"/>
                </a:lnTo>
                <a:lnTo>
                  <a:pt x="20488" y="15305"/>
                </a:lnTo>
                <a:lnTo>
                  <a:pt x="20512" y="15330"/>
                </a:lnTo>
                <a:lnTo>
                  <a:pt x="20585" y="15354"/>
                </a:lnTo>
                <a:lnTo>
                  <a:pt x="20634" y="15378"/>
                </a:lnTo>
                <a:lnTo>
                  <a:pt x="20658" y="15378"/>
                </a:lnTo>
                <a:lnTo>
                  <a:pt x="20804" y="15548"/>
                </a:lnTo>
                <a:lnTo>
                  <a:pt x="20926" y="15694"/>
                </a:lnTo>
                <a:lnTo>
                  <a:pt x="21048" y="15889"/>
                </a:lnTo>
                <a:lnTo>
                  <a:pt x="21194" y="16108"/>
                </a:lnTo>
                <a:lnTo>
                  <a:pt x="21048" y="16254"/>
                </a:lnTo>
                <a:lnTo>
                  <a:pt x="20902" y="16424"/>
                </a:lnTo>
                <a:lnTo>
                  <a:pt x="20829" y="16473"/>
                </a:lnTo>
                <a:lnTo>
                  <a:pt x="20756" y="16424"/>
                </a:lnTo>
                <a:lnTo>
                  <a:pt x="20683" y="16400"/>
                </a:lnTo>
                <a:lnTo>
                  <a:pt x="20585" y="16424"/>
                </a:lnTo>
                <a:lnTo>
                  <a:pt x="20488" y="16473"/>
                </a:lnTo>
                <a:lnTo>
                  <a:pt x="20488" y="16376"/>
                </a:lnTo>
                <a:lnTo>
                  <a:pt x="20464" y="16303"/>
                </a:lnTo>
                <a:lnTo>
                  <a:pt x="20391" y="16230"/>
                </a:lnTo>
                <a:lnTo>
                  <a:pt x="20293" y="16205"/>
                </a:lnTo>
                <a:lnTo>
                  <a:pt x="20220" y="16230"/>
                </a:lnTo>
                <a:lnTo>
                  <a:pt x="20220" y="16157"/>
                </a:lnTo>
                <a:lnTo>
                  <a:pt x="20220" y="16108"/>
                </a:lnTo>
                <a:lnTo>
                  <a:pt x="20196" y="16035"/>
                </a:lnTo>
                <a:lnTo>
                  <a:pt x="20172" y="16011"/>
                </a:lnTo>
                <a:lnTo>
                  <a:pt x="20123" y="15986"/>
                </a:lnTo>
                <a:lnTo>
                  <a:pt x="20074" y="15962"/>
                </a:lnTo>
                <a:lnTo>
                  <a:pt x="20001" y="15986"/>
                </a:lnTo>
                <a:lnTo>
                  <a:pt x="19928" y="16011"/>
                </a:lnTo>
                <a:lnTo>
                  <a:pt x="19831" y="16059"/>
                </a:lnTo>
                <a:lnTo>
                  <a:pt x="19636" y="16181"/>
                </a:lnTo>
                <a:lnTo>
                  <a:pt x="19588" y="16230"/>
                </a:lnTo>
                <a:lnTo>
                  <a:pt x="19466" y="16205"/>
                </a:lnTo>
                <a:lnTo>
                  <a:pt x="19417" y="16205"/>
                </a:lnTo>
                <a:lnTo>
                  <a:pt x="19369" y="16230"/>
                </a:lnTo>
                <a:lnTo>
                  <a:pt x="19271" y="16254"/>
                </a:lnTo>
                <a:lnTo>
                  <a:pt x="19198" y="16303"/>
                </a:lnTo>
                <a:lnTo>
                  <a:pt x="19077" y="16376"/>
                </a:lnTo>
                <a:lnTo>
                  <a:pt x="18979" y="16400"/>
                </a:lnTo>
                <a:lnTo>
                  <a:pt x="18882" y="16424"/>
                </a:lnTo>
                <a:lnTo>
                  <a:pt x="18785" y="16473"/>
                </a:lnTo>
                <a:lnTo>
                  <a:pt x="18687" y="16497"/>
                </a:lnTo>
                <a:lnTo>
                  <a:pt x="18614" y="16546"/>
                </a:lnTo>
                <a:lnTo>
                  <a:pt x="18517" y="16595"/>
                </a:lnTo>
                <a:lnTo>
                  <a:pt x="18444" y="16619"/>
                </a:lnTo>
                <a:lnTo>
                  <a:pt x="18371" y="16668"/>
                </a:lnTo>
                <a:lnTo>
                  <a:pt x="18274" y="16692"/>
                </a:lnTo>
                <a:lnTo>
                  <a:pt x="18176" y="16716"/>
                </a:lnTo>
                <a:lnTo>
                  <a:pt x="18079" y="16765"/>
                </a:lnTo>
                <a:lnTo>
                  <a:pt x="18055" y="16814"/>
                </a:lnTo>
                <a:lnTo>
                  <a:pt x="18030" y="16838"/>
                </a:lnTo>
                <a:lnTo>
                  <a:pt x="18030" y="16911"/>
                </a:lnTo>
                <a:lnTo>
                  <a:pt x="18055" y="16960"/>
                </a:lnTo>
                <a:lnTo>
                  <a:pt x="18079" y="17008"/>
                </a:lnTo>
                <a:lnTo>
                  <a:pt x="18152" y="17057"/>
                </a:lnTo>
                <a:lnTo>
                  <a:pt x="18103" y="17106"/>
                </a:lnTo>
                <a:lnTo>
                  <a:pt x="18079" y="17154"/>
                </a:lnTo>
                <a:lnTo>
                  <a:pt x="18055" y="17203"/>
                </a:lnTo>
                <a:lnTo>
                  <a:pt x="18079" y="17252"/>
                </a:lnTo>
                <a:lnTo>
                  <a:pt x="18103" y="17300"/>
                </a:lnTo>
                <a:lnTo>
                  <a:pt x="18152" y="17349"/>
                </a:lnTo>
                <a:lnTo>
                  <a:pt x="18225" y="17373"/>
                </a:lnTo>
                <a:lnTo>
                  <a:pt x="18201" y="17373"/>
                </a:lnTo>
                <a:lnTo>
                  <a:pt x="18103" y="17398"/>
                </a:lnTo>
                <a:lnTo>
                  <a:pt x="18055" y="17446"/>
                </a:lnTo>
                <a:lnTo>
                  <a:pt x="18006" y="17519"/>
                </a:lnTo>
                <a:lnTo>
                  <a:pt x="18030" y="17592"/>
                </a:lnTo>
                <a:lnTo>
                  <a:pt x="18055" y="17641"/>
                </a:lnTo>
                <a:lnTo>
                  <a:pt x="18128" y="17690"/>
                </a:lnTo>
                <a:lnTo>
                  <a:pt x="18225" y="17714"/>
                </a:lnTo>
                <a:lnTo>
                  <a:pt x="17909" y="17738"/>
                </a:lnTo>
                <a:lnTo>
                  <a:pt x="17519" y="17738"/>
                </a:lnTo>
                <a:lnTo>
                  <a:pt x="17495" y="17568"/>
                </a:lnTo>
                <a:lnTo>
                  <a:pt x="17471" y="17398"/>
                </a:lnTo>
                <a:lnTo>
                  <a:pt x="17446" y="17300"/>
                </a:lnTo>
                <a:lnTo>
                  <a:pt x="17446" y="17203"/>
                </a:lnTo>
                <a:lnTo>
                  <a:pt x="17422" y="16984"/>
                </a:lnTo>
                <a:lnTo>
                  <a:pt x="17373" y="16765"/>
                </a:lnTo>
                <a:lnTo>
                  <a:pt x="17325" y="16668"/>
                </a:lnTo>
                <a:lnTo>
                  <a:pt x="17276" y="16595"/>
                </a:lnTo>
                <a:lnTo>
                  <a:pt x="17203" y="16522"/>
                </a:lnTo>
                <a:lnTo>
                  <a:pt x="17106" y="16473"/>
                </a:lnTo>
                <a:lnTo>
                  <a:pt x="17057" y="16449"/>
                </a:lnTo>
                <a:lnTo>
                  <a:pt x="17008" y="16449"/>
                </a:lnTo>
                <a:lnTo>
                  <a:pt x="16862" y="16424"/>
                </a:lnTo>
                <a:lnTo>
                  <a:pt x="16789" y="16400"/>
                </a:lnTo>
                <a:lnTo>
                  <a:pt x="16643" y="16327"/>
                </a:lnTo>
                <a:lnTo>
                  <a:pt x="16449" y="16254"/>
                </a:lnTo>
                <a:lnTo>
                  <a:pt x="16376" y="16181"/>
                </a:lnTo>
                <a:lnTo>
                  <a:pt x="16278" y="16157"/>
                </a:lnTo>
                <a:lnTo>
                  <a:pt x="16181" y="16181"/>
                </a:lnTo>
                <a:lnTo>
                  <a:pt x="16157" y="16181"/>
                </a:lnTo>
                <a:lnTo>
                  <a:pt x="16035" y="16132"/>
                </a:lnTo>
                <a:lnTo>
                  <a:pt x="16011" y="16108"/>
                </a:lnTo>
                <a:lnTo>
                  <a:pt x="15913" y="16059"/>
                </a:lnTo>
                <a:lnTo>
                  <a:pt x="15792" y="16035"/>
                </a:lnTo>
                <a:lnTo>
                  <a:pt x="15694" y="16059"/>
                </a:lnTo>
                <a:lnTo>
                  <a:pt x="15646" y="16132"/>
                </a:lnTo>
                <a:lnTo>
                  <a:pt x="15621" y="16205"/>
                </a:lnTo>
                <a:lnTo>
                  <a:pt x="15646" y="16303"/>
                </a:lnTo>
                <a:lnTo>
                  <a:pt x="15646" y="16303"/>
                </a:lnTo>
                <a:lnTo>
                  <a:pt x="15597" y="16278"/>
                </a:lnTo>
                <a:lnTo>
                  <a:pt x="15500" y="16205"/>
                </a:lnTo>
                <a:lnTo>
                  <a:pt x="15402" y="16157"/>
                </a:lnTo>
                <a:lnTo>
                  <a:pt x="15354" y="16157"/>
                </a:lnTo>
                <a:lnTo>
                  <a:pt x="15305" y="16181"/>
                </a:lnTo>
                <a:lnTo>
                  <a:pt x="15256" y="16205"/>
                </a:lnTo>
                <a:lnTo>
                  <a:pt x="15232" y="16230"/>
                </a:lnTo>
                <a:lnTo>
                  <a:pt x="15208" y="16278"/>
                </a:lnTo>
                <a:lnTo>
                  <a:pt x="15232" y="16400"/>
                </a:lnTo>
                <a:lnTo>
                  <a:pt x="15281" y="16497"/>
                </a:lnTo>
                <a:lnTo>
                  <a:pt x="15232" y="16497"/>
                </a:lnTo>
                <a:lnTo>
                  <a:pt x="15183" y="16473"/>
                </a:lnTo>
                <a:lnTo>
                  <a:pt x="15135" y="16449"/>
                </a:lnTo>
                <a:lnTo>
                  <a:pt x="15062" y="16473"/>
                </a:lnTo>
                <a:lnTo>
                  <a:pt x="15038" y="16546"/>
                </a:lnTo>
                <a:lnTo>
                  <a:pt x="15013" y="16570"/>
                </a:lnTo>
                <a:lnTo>
                  <a:pt x="15013" y="16643"/>
                </a:lnTo>
                <a:lnTo>
                  <a:pt x="14916" y="16570"/>
                </a:lnTo>
                <a:lnTo>
                  <a:pt x="14770" y="16424"/>
                </a:lnTo>
                <a:lnTo>
                  <a:pt x="14624" y="16254"/>
                </a:lnTo>
                <a:lnTo>
                  <a:pt x="14721" y="16132"/>
                </a:lnTo>
                <a:lnTo>
                  <a:pt x="14794" y="15986"/>
                </a:lnTo>
                <a:lnTo>
                  <a:pt x="14892" y="15865"/>
                </a:lnTo>
                <a:lnTo>
                  <a:pt x="15062" y="15621"/>
                </a:lnTo>
                <a:lnTo>
                  <a:pt x="15305" y="15305"/>
                </a:lnTo>
                <a:lnTo>
                  <a:pt x="15378" y="15232"/>
                </a:lnTo>
                <a:lnTo>
                  <a:pt x="15402" y="15159"/>
                </a:lnTo>
                <a:lnTo>
                  <a:pt x="15402" y="15062"/>
                </a:lnTo>
                <a:lnTo>
                  <a:pt x="15329" y="14965"/>
                </a:lnTo>
                <a:lnTo>
                  <a:pt x="15183" y="14819"/>
                </a:lnTo>
                <a:lnTo>
                  <a:pt x="15086" y="14673"/>
                </a:lnTo>
                <a:lnTo>
                  <a:pt x="15038" y="14624"/>
                </a:lnTo>
                <a:lnTo>
                  <a:pt x="15013" y="14575"/>
                </a:lnTo>
                <a:lnTo>
                  <a:pt x="15013" y="14551"/>
                </a:lnTo>
                <a:lnTo>
                  <a:pt x="14989" y="14454"/>
                </a:lnTo>
                <a:lnTo>
                  <a:pt x="14940" y="14405"/>
                </a:lnTo>
                <a:lnTo>
                  <a:pt x="14892" y="14356"/>
                </a:lnTo>
                <a:lnTo>
                  <a:pt x="14794" y="14332"/>
                </a:lnTo>
                <a:lnTo>
                  <a:pt x="14478" y="14308"/>
                </a:lnTo>
                <a:lnTo>
                  <a:pt x="14113" y="14283"/>
                </a:lnTo>
                <a:lnTo>
                  <a:pt x="13748" y="14210"/>
                </a:lnTo>
                <a:lnTo>
                  <a:pt x="13724" y="14089"/>
                </a:lnTo>
                <a:lnTo>
                  <a:pt x="13724" y="14016"/>
                </a:lnTo>
                <a:lnTo>
                  <a:pt x="13699" y="13821"/>
                </a:lnTo>
                <a:lnTo>
                  <a:pt x="13724" y="13602"/>
                </a:lnTo>
                <a:lnTo>
                  <a:pt x="13724" y="13456"/>
                </a:lnTo>
                <a:lnTo>
                  <a:pt x="13748" y="13505"/>
                </a:lnTo>
                <a:lnTo>
                  <a:pt x="13821" y="13529"/>
                </a:lnTo>
                <a:lnTo>
                  <a:pt x="13894" y="13553"/>
                </a:lnTo>
                <a:lnTo>
                  <a:pt x="13943" y="13553"/>
                </a:lnTo>
                <a:lnTo>
                  <a:pt x="13991" y="13529"/>
                </a:lnTo>
                <a:lnTo>
                  <a:pt x="14016" y="13505"/>
                </a:lnTo>
                <a:lnTo>
                  <a:pt x="14089" y="13432"/>
                </a:lnTo>
                <a:lnTo>
                  <a:pt x="14137" y="13480"/>
                </a:lnTo>
                <a:lnTo>
                  <a:pt x="14186" y="13505"/>
                </a:lnTo>
                <a:lnTo>
                  <a:pt x="14235" y="13529"/>
                </a:lnTo>
                <a:lnTo>
                  <a:pt x="14308" y="13505"/>
                </a:lnTo>
                <a:lnTo>
                  <a:pt x="14381" y="13480"/>
                </a:lnTo>
                <a:lnTo>
                  <a:pt x="14429" y="13407"/>
                </a:lnTo>
                <a:lnTo>
                  <a:pt x="14502" y="13456"/>
                </a:lnTo>
                <a:lnTo>
                  <a:pt x="14575" y="13480"/>
                </a:lnTo>
                <a:lnTo>
                  <a:pt x="14624" y="13480"/>
                </a:lnTo>
                <a:lnTo>
                  <a:pt x="14673" y="13456"/>
                </a:lnTo>
                <a:lnTo>
                  <a:pt x="14721" y="13432"/>
                </a:lnTo>
                <a:lnTo>
                  <a:pt x="14746" y="13383"/>
                </a:lnTo>
                <a:lnTo>
                  <a:pt x="14770" y="13261"/>
                </a:lnTo>
                <a:lnTo>
                  <a:pt x="14794" y="13164"/>
                </a:lnTo>
                <a:lnTo>
                  <a:pt x="14819" y="13115"/>
                </a:lnTo>
                <a:lnTo>
                  <a:pt x="14819" y="13042"/>
                </a:lnTo>
                <a:lnTo>
                  <a:pt x="14843" y="12969"/>
                </a:lnTo>
                <a:lnTo>
                  <a:pt x="14916" y="12945"/>
                </a:lnTo>
                <a:lnTo>
                  <a:pt x="14965" y="12921"/>
                </a:lnTo>
                <a:lnTo>
                  <a:pt x="14989" y="12872"/>
                </a:lnTo>
                <a:lnTo>
                  <a:pt x="15013" y="12799"/>
                </a:lnTo>
                <a:lnTo>
                  <a:pt x="15038" y="12750"/>
                </a:lnTo>
                <a:lnTo>
                  <a:pt x="15038" y="12702"/>
                </a:lnTo>
                <a:lnTo>
                  <a:pt x="15062" y="12580"/>
                </a:lnTo>
                <a:lnTo>
                  <a:pt x="15086" y="12458"/>
                </a:lnTo>
                <a:lnTo>
                  <a:pt x="15159" y="12239"/>
                </a:lnTo>
                <a:lnTo>
                  <a:pt x="15232" y="12093"/>
                </a:lnTo>
                <a:lnTo>
                  <a:pt x="15281" y="12020"/>
                </a:lnTo>
                <a:lnTo>
                  <a:pt x="15329" y="11923"/>
                </a:lnTo>
                <a:lnTo>
                  <a:pt x="15305" y="11826"/>
                </a:lnTo>
                <a:lnTo>
                  <a:pt x="15256" y="11728"/>
                </a:lnTo>
                <a:lnTo>
                  <a:pt x="15062" y="11534"/>
                </a:lnTo>
                <a:lnTo>
                  <a:pt x="14867" y="11315"/>
                </a:lnTo>
                <a:lnTo>
                  <a:pt x="14575" y="10974"/>
                </a:lnTo>
                <a:lnTo>
                  <a:pt x="14697" y="10828"/>
                </a:lnTo>
                <a:lnTo>
                  <a:pt x="14819" y="10682"/>
                </a:lnTo>
                <a:lnTo>
                  <a:pt x="14867" y="10633"/>
                </a:lnTo>
                <a:lnTo>
                  <a:pt x="14892" y="10706"/>
                </a:lnTo>
                <a:lnTo>
                  <a:pt x="14940" y="10731"/>
                </a:lnTo>
                <a:lnTo>
                  <a:pt x="14989" y="10779"/>
                </a:lnTo>
                <a:lnTo>
                  <a:pt x="15111" y="10779"/>
                </a:lnTo>
                <a:lnTo>
                  <a:pt x="15111" y="10828"/>
                </a:lnTo>
                <a:lnTo>
                  <a:pt x="15159" y="10877"/>
                </a:lnTo>
                <a:lnTo>
                  <a:pt x="15232" y="10925"/>
                </a:lnTo>
                <a:lnTo>
                  <a:pt x="15232" y="11023"/>
                </a:lnTo>
                <a:lnTo>
                  <a:pt x="15256" y="11120"/>
                </a:lnTo>
                <a:lnTo>
                  <a:pt x="15329" y="11193"/>
                </a:lnTo>
                <a:lnTo>
                  <a:pt x="15427" y="11217"/>
                </a:lnTo>
                <a:lnTo>
                  <a:pt x="15524" y="11193"/>
                </a:lnTo>
                <a:lnTo>
                  <a:pt x="15573" y="11120"/>
                </a:lnTo>
                <a:lnTo>
                  <a:pt x="15646" y="11023"/>
                </a:lnTo>
                <a:lnTo>
                  <a:pt x="15621" y="11096"/>
                </a:lnTo>
                <a:lnTo>
                  <a:pt x="15597" y="11169"/>
                </a:lnTo>
                <a:lnTo>
                  <a:pt x="15621" y="11217"/>
                </a:lnTo>
                <a:lnTo>
                  <a:pt x="15646" y="11290"/>
                </a:lnTo>
                <a:lnTo>
                  <a:pt x="15694" y="11315"/>
                </a:lnTo>
                <a:lnTo>
                  <a:pt x="15816" y="11315"/>
                </a:lnTo>
                <a:lnTo>
                  <a:pt x="15889" y="11266"/>
                </a:lnTo>
                <a:lnTo>
                  <a:pt x="15938" y="11217"/>
                </a:lnTo>
                <a:lnTo>
                  <a:pt x="15962" y="11217"/>
                </a:lnTo>
                <a:lnTo>
                  <a:pt x="16108" y="11071"/>
                </a:lnTo>
                <a:lnTo>
                  <a:pt x="16181" y="11047"/>
                </a:lnTo>
                <a:lnTo>
                  <a:pt x="16254" y="10998"/>
                </a:lnTo>
                <a:lnTo>
                  <a:pt x="16327" y="10998"/>
                </a:lnTo>
                <a:lnTo>
                  <a:pt x="16424" y="10974"/>
                </a:lnTo>
                <a:lnTo>
                  <a:pt x="16497" y="10925"/>
                </a:lnTo>
                <a:lnTo>
                  <a:pt x="16765" y="10828"/>
                </a:lnTo>
                <a:lnTo>
                  <a:pt x="17057" y="10731"/>
                </a:lnTo>
                <a:lnTo>
                  <a:pt x="17154" y="10682"/>
                </a:lnTo>
                <a:lnTo>
                  <a:pt x="17203" y="10609"/>
                </a:lnTo>
                <a:lnTo>
                  <a:pt x="17227" y="10585"/>
                </a:lnTo>
                <a:lnTo>
                  <a:pt x="17252" y="10463"/>
                </a:lnTo>
                <a:lnTo>
                  <a:pt x="17300" y="10317"/>
                </a:lnTo>
                <a:lnTo>
                  <a:pt x="17300" y="10049"/>
                </a:lnTo>
                <a:lnTo>
                  <a:pt x="17325" y="9855"/>
                </a:lnTo>
                <a:lnTo>
                  <a:pt x="17349" y="9709"/>
                </a:lnTo>
                <a:lnTo>
                  <a:pt x="17373" y="9563"/>
                </a:lnTo>
                <a:lnTo>
                  <a:pt x="17398" y="9417"/>
                </a:lnTo>
                <a:close/>
                <a:moveTo>
                  <a:pt x="17568" y="8954"/>
                </a:moveTo>
                <a:lnTo>
                  <a:pt x="17325" y="8979"/>
                </a:lnTo>
                <a:lnTo>
                  <a:pt x="17130" y="9027"/>
                </a:lnTo>
                <a:lnTo>
                  <a:pt x="17057" y="9076"/>
                </a:lnTo>
                <a:lnTo>
                  <a:pt x="17008" y="9173"/>
                </a:lnTo>
                <a:lnTo>
                  <a:pt x="16960" y="9271"/>
                </a:lnTo>
                <a:lnTo>
                  <a:pt x="16911" y="9392"/>
                </a:lnTo>
                <a:lnTo>
                  <a:pt x="16887" y="9660"/>
                </a:lnTo>
                <a:lnTo>
                  <a:pt x="16862" y="9782"/>
                </a:lnTo>
                <a:lnTo>
                  <a:pt x="16838" y="9928"/>
                </a:lnTo>
                <a:lnTo>
                  <a:pt x="16814" y="10147"/>
                </a:lnTo>
                <a:lnTo>
                  <a:pt x="16789" y="10341"/>
                </a:lnTo>
                <a:lnTo>
                  <a:pt x="16570" y="10439"/>
                </a:lnTo>
                <a:lnTo>
                  <a:pt x="16351" y="10536"/>
                </a:lnTo>
                <a:lnTo>
                  <a:pt x="16157" y="10414"/>
                </a:lnTo>
                <a:lnTo>
                  <a:pt x="15889" y="10220"/>
                </a:lnTo>
                <a:lnTo>
                  <a:pt x="15792" y="10147"/>
                </a:lnTo>
                <a:lnTo>
                  <a:pt x="15573" y="10001"/>
                </a:lnTo>
                <a:lnTo>
                  <a:pt x="15451" y="9928"/>
                </a:lnTo>
                <a:lnTo>
                  <a:pt x="15305" y="9903"/>
                </a:lnTo>
                <a:lnTo>
                  <a:pt x="15208" y="9879"/>
                </a:lnTo>
                <a:lnTo>
                  <a:pt x="15135" y="9903"/>
                </a:lnTo>
                <a:lnTo>
                  <a:pt x="14989" y="9976"/>
                </a:lnTo>
                <a:lnTo>
                  <a:pt x="14843" y="10074"/>
                </a:lnTo>
                <a:lnTo>
                  <a:pt x="14624" y="10293"/>
                </a:lnTo>
                <a:lnTo>
                  <a:pt x="14502" y="10414"/>
                </a:lnTo>
                <a:lnTo>
                  <a:pt x="14332" y="10609"/>
                </a:lnTo>
                <a:lnTo>
                  <a:pt x="14162" y="10779"/>
                </a:lnTo>
                <a:lnTo>
                  <a:pt x="14113" y="10828"/>
                </a:lnTo>
                <a:lnTo>
                  <a:pt x="14089" y="10877"/>
                </a:lnTo>
                <a:lnTo>
                  <a:pt x="14064" y="10950"/>
                </a:lnTo>
                <a:lnTo>
                  <a:pt x="14089" y="11023"/>
                </a:lnTo>
                <a:lnTo>
                  <a:pt x="14137" y="11120"/>
                </a:lnTo>
                <a:lnTo>
                  <a:pt x="14186" y="11217"/>
                </a:lnTo>
                <a:lnTo>
                  <a:pt x="14332" y="11412"/>
                </a:lnTo>
                <a:lnTo>
                  <a:pt x="14454" y="11534"/>
                </a:lnTo>
                <a:lnTo>
                  <a:pt x="14478" y="11607"/>
                </a:lnTo>
                <a:lnTo>
                  <a:pt x="14648" y="11801"/>
                </a:lnTo>
                <a:lnTo>
                  <a:pt x="14819" y="11996"/>
                </a:lnTo>
                <a:lnTo>
                  <a:pt x="14721" y="12166"/>
                </a:lnTo>
                <a:lnTo>
                  <a:pt x="14721" y="12191"/>
                </a:lnTo>
                <a:lnTo>
                  <a:pt x="14648" y="12361"/>
                </a:lnTo>
                <a:lnTo>
                  <a:pt x="14600" y="12531"/>
                </a:lnTo>
                <a:lnTo>
                  <a:pt x="14381" y="12556"/>
                </a:lnTo>
                <a:lnTo>
                  <a:pt x="14162" y="12580"/>
                </a:lnTo>
                <a:lnTo>
                  <a:pt x="14040" y="12604"/>
                </a:lnTo>
                <a:lnTo>
                  <a:pt x="13991" y="12604"/>
                </a:lnTo>
                <a:lnTo>
                  <a:pt x="13845" y="12653"/>
                </a:lnTo>
                <a:lnTo>
                  <a:pt x="13675" y="12677"/>
                </a:lnTo>
                <a:lnTo>
                  <a:pt x="13553" y="12750"/>
                </a:lnTo>
                <a:lnTo>
                  <a:pt x="13456" y="12823"/>
                </a:lnTo>
                <a:lnTo>
                  <a:pt x="13407" y="12872"/>
                </a:lnTo>
                <a:lnTo>
                  <a:pt x="13334" y="12945"/>
                </a:lnTo>
                <a:lnTo>
                  <a:pt x="13310" y="13018"/>
                </a:lnTo>
                <a:lnTo>
                  <a:pt x="13286" y="13164"/>
                </a:lnTo>
                <a:lnTo>
                  <a:pt x="13286" y="13213"/>
                </a:lnTo>
                <a:lnTo>
                  <a:pt x="13237" y="13699"/>
                </a:lnTo>
                <a:lnTo>
                  <a:pt x="13237" y="13748"/>
                </a:lnTo>
                <a:lnTo>
                  <a:pt x="13237" y="13918"/>
                </a:lnTo>
                <a:lnTo>
                  <a:pt x="13237" y="14113"/>
                </a:lnTo>
                <a:lnTo>
                  <a:pt x="13286" y="14283"/>
                </a:lnTo>
                <a:lnTo>
                  <a:pt x="13310" y="14356"/>
                </a:lnTo>
                <a:lnTo>
                  <a:pt x="13383" y="14405"/>
                </a:lnTo>
                <a:lnTo>
                  <a:pt x="13407" y="14502"/>
                </a:lnTo>
                <a:lnTo>
                  <a:pt x="13480" y="14551"/>
                </a:lnTo>
                <a:lnTo>
                  <a:pt x="13724" y="14648"/>
                </a:lnTo>
                <a:lnTo>
                  <a:pt x="13991" y="14697"/>
                </a:lnTo>
                <a:lnTo>
                  <a:pt x="14259" y="14746"/>
                </a:lnTo>
                <a:lnTo>
                  <a:pt x="14527" y="14770"/>
                </a:lnTo>
                <a:lnTo>
                  <a:pt x="14673" y="14770"/>
                </a:lnTo>
                <a:lnTo>
                  <a:pt x="14697" y="14867"/>
                </a:lnTo>
                <a:lnTo>
                  <a:pt x="14721" y="14916"/>
                </a:lnTo>
                <a:lnTo>
                  <a:pt x="14819" y="15038"/>
                </a:lnTo>
                <a:lnTo>
                  <a:pt x="14916" y="15184"/>
                </a:lnTo>
                <a:lnTo>
                  <a:pt x="14746" y="15330"/>
                </a:lnTo>
                <a:lnTo>
                  <a:pt x="14624" y="15500"/>
                </a:lnTo>
                <a:lnTo>
                  <a:pt x="14575" y="15573"/>
                </a:lnTo>
                <a:lnTo>
                  <a:pt x="14381" y="15816"/>
                </a:lnTo>
                <a:lnTo>
                  <a:pt x="14332" y="15865"/>
                </a:lnTo>
                <a:lnTo>
                  <a:pt x="14235" y="15986"/>
                </a:lnTo>
                <a:lnTo>
                  <a:pt x="14210" y="16059"/>
                </a:lnTo>
                <a:lnTo>
                  <a:pt x="14186" y="16108"/>
                </a:lnTo>
                <a:lnTo>
                  <a:pt x="14210" y="16230"/>
                </a:lnTo>
                <a:lnTo>
                  <a:pt x="14210" y="16303"/>
                </a:lnTo>
                <a:lnTo>
                  <a:pt x="14235" y="16376"/>
                </a:lnTo>
                <a:lnTo>
                  <a:pt x="14283" y="16522"/>
                </a:lnTo>
                <a:lnTo>
                  <a:pt x="14381" y="16643"/>
                </a:lnTo>
                <a:lnTo>
                  <a:pt x="14478" y="16765"/>
                </a:lnTo>
                <a:lnTo>
                  <a:pt x="14527" y="16789"/>
                </a:lnTo>
                <a:lnTo>
                  <a:pt x="14794" y="17081"/>
                </a:lnTo>
                <a:lnTo>
                  <a:pt x="15111" y="17349"/>
                </a:lnTo>
                <a:lnTo>
                  <a:pt x="15183" y="17373"/>
                </a:lnTo>
                <a:lnTo>
                  <a:pt x="15232" y="17398"/>
                </a:lnTo>
                <a:lnTo>
                  <a:pt x="15305" y="17373"/>
                </a:lnTo>
                <a:lnTo>
                  <a:pt x="15354" y="17373"/>
                </a:lnTo>
                <a:lnTo>
                  <a:pt x="15475" y="17349"/>
                </a:lnTo>
                <a:lnTo>
                  <a:pt x="15621" y="17300"/>
                </a:lnTo>
                <a:lnTo>
                  <a:pt x="15840" y="17154"/>
                </a:lnTo>
                <a:lnTo>
                  <a:pt x="15865" y="17130"/>
                </a:lnTo>
                <a:lnTo>
                  <a:pt x="16132" y="16911"/>
                </a:lnTo>
                <a:lnTo>
                  <a:pt x="16376" y="16668"/>
                </a:lnTo>
                <a:lnTo>
                  <a:pt x="16546" y="16741"/>
                </a:lnTo>
                <a:lnTo>
                  <a:pt x="16570" y="16765"/>
                </a:lnTo>
                <a:lnTo>
                  <a:pt x="16619" y="16789"/>
                </a:lnTo>
                <a:lnTo>
                  <a:pt x="16765" y="16862"/>
                </a:lnTo>
                <a:lnTo>
                  <a:pt x="16935" y="16887"/>
                </a:lnTo>
                <a:lnTo>
                  <a:pt x="16935" y="16960"/>
                </a:lnTo>
                <a:lnTo>
                  <a:pt x="16960" y="17033"/>
                </a:lnTo>
                <a:lnTo>
                  <a:pt x="17008" y="17276"/>
                </a:lnTo>
                <a:lnTo>
                  <a:pt x="17033" y="17495"/>
                </a:lnTo>
                <a:lnTo>
                  <a:pt x="17033" y="17617"/>
                </a:lnTo>
                <a:lnTo>
                  <a:pt x="17033" y="17738"/>
                </a:lnTo>
                <a:lnTo>
                  <a:pt x="17033" y="17860"/>
                </a:lnTo>
                <a:lnTo>
                  <a:pt x="17081" y="17982"/>
                </a:lnTo>
                <a:lnTo>
                  <a:pt x="17179" y="18079"/>
                </a:lnTo>
                <a:lnTo>
                  <a:pt x="17203" y="18103"/>
                </a:lnTo>
                <a:lnTo>
                  <a:pt x="17276" y="18152"/>
                </a:lnTo>
                <a:lnTo>
                  <a:pt x="17398" y="18201"/>
                </a:lnTo>
                <a:lnTo>
                  <a:pt x="17592" y="18225"/>
                </a:lnTo>
                <a:lnTo>
                  <a:pt x="17714" y="18201"/>
                </a:lnTo>
                <a:lnTo>
                  <a:pt x="18152" y="18201"/>
                </a:lnTo>
                <a:lnTo>
                  <a:pt x="18541" y="18176"/>
                </a:lnTo>
                <a:lnTo>
                  <a:pt x="18614" y="18176"/>
                </a:lnTo>
                <a:lnTo>
                  <a:pt x="18687" y="18128"/>
                </a:lnTo>
                <a:lnTo>
                  <a:pt x="18736" y="18055"/>
                </a:lnTo>
                <a:lnTo>
                  <a:pt x="18760" y="17982"/>
                </a:lnTo>
                <a:lnTo>
                  <a:pt x="18833" y="17860"/>
                </a:lnTo>
                <a:lnTo>
                  <a:pt x="18882" y="17738"/>
                </a:lnTo>
                <a:lnTo>
                  <a:pt x="18931" y="17471"/>
                </a:lnTo>
                <a:lnTo>
                  <a:pt x="18931" y="17349"/>
                </a:lnTo>
                <a:lnTo>
                  <a:pt x="18931" y="17325"/>
                </a:lnTo>
                <a:lnTo>
                  <a:pt x="18979" y="17081"/>
                </a:lnTo>
                <a:lnTo>
                  <a:pt x="19004" y="16838"/>
                </a:lnTo>
                <a:lnTo>
                  <a:pt x="19125" y="16814"/>
                </a:lnTo>
                <a:lnTo>
                  <a:pt x="19223" y="16789"/>
                </a:lnTo>
                <a:lnTo>
                  <a:pt x="19369" y="16741"/>
                </a:lnTo>
                <a:lnTo>
                  <a:pt x="19466" y="16692"/>
                </a:lnTo>
                <a:lnTo>
                  <a:pt x="19661" y="16838"/>
                </a:lnTo>
                <a:lnTo>
                  <a:pt x="19758" y="16911"/>
                </a:lnTo>
                <a:lnTo>
                  <a:pt x="20074" y="17130"/>
                </a:lnTo>
                <a:lnTo>
                  <a:pt x="20391" y="17349"/>
                </a:lnTo>
                <a:lnTo>
                  <a:pt x="20464" y="17398"/>
                </a:lnTo>
                <a:lnTo>
                  <a:pt x="20512" y="17398"/>
                </a:lnTo>
                <a:lnTo>
                  <a:pt x="20585" y="17373"/>
                </a:lnTo>
                <a:lnTo>
                  <a:pt x="20658" y="17349"/>
                </a:lnTo>
                <a:lnTo>
                  <a:pt x="20707" y="17276"/>
                </a:lnTo>
                <a:lnTo>
                  <a:pt x="20756" y="17203"/>
                </a:lnTo>
                <a:lnTo>
                  <a:pt x="20999" y="16984"/>
                </a:lnTo>
                <a:lnTo>
                  <a:pt x="21145" y="16814"/>
                </a:lnTo>
                <a:lnTo>
                  <a:pt x="21413" y="16570"/>
                </a:lnTo>
                <a:lnTo>
                  <a:pt x="21632" y="16278"/>
                </a:lnTo>
                <a:lnTo>
                  <a:pt x="21680" y="16230"/>
                </a:lnTo>
                <a:lnTo>
                  <a:pt x="21680" y="16157"/>
                </a:lnTo>
                <a:lnTo>
                  <a:pt x="21680" y="16084"/>
                </a:lnTo>
                <a:lnTo>
                  <a:pt x="21656" y="15986"/>
                </a:lnTo>
                <a:lnTo>
                  <a:pt x="21486" y="15670"/>
                </a:lnTo>
                <a:lnTo>
                  <a:pt x="21267" y="15403"/>
                </a:lnTo>
                <a:lnTo>
                  <a:pt x="21145" y="15232"/>
                </a:lnTo>
                <a:lnTo>
                  <a:pt x="20975" y="15086"/>
                </a:lnTo>
                <a:lnTo>
                  <a:pt x="21096" y="14867"/>
                </a:lnTo>
                <a:lnTo>
                  <a:pt x="21169" y="14648"/>
                </a:lnTo>
                <a:lnTo>
                  <a:pt x="21291" y="14673"/>
                </a:lnTo>
                <a:lnTo>
                  <a:pt x="21510" y="14648"/>
                </a:lnTo>
                <a:lnTo>
                  <a:pt x="21753" y="14648"/>
                </a:lnTo>
                <a:lnTo>
                  <a:pt x="21997" y="14624"/>
                </a:lnTo>
                <a:lnTo>
                  <a:pt x="22264" y="14600"/>
                </a:lnTo>
                <a:lnTo>
                  <a:pt x="22362" y="14551"/>
                </a:lnTo>
                <a:lnTo>
                  <a:pt x="22410" y="14478"/>
                </a:lnTo>
                <a:lnTo>
                  <a:pt x="22459" y="14429"/>
                </a:lnTo>
                <a:lnTo>
                  <a:pt x="22508" y="14381"/>
                </a:lnTo>
                <a:lnTo>
                  <a:pt x="22532" y="14332"/>
                </a:lnTo>
                <a:lnTo>
                  <a:pt x="22532" y="14259"/>
                </a:lnTo>
                <a:lnTo>
                  <a:pt x="22532" y="13845"/>
                </a:lnTo>
                <a:lnTo>
                  <a:pt x="22532" y="13456"/>
                </a:lnTo>
                <a:lnTo>
                  <a:pt x="22508" y="13067"/>
                </a:lnTo>
                <a:lnTo>
                  <a:pt x="22508" y="13018"/>
                </a:lnTo>
                <a:lnTo>
                  <a:pt x="22459" y="12945"/>
                </a:lnTo>
                <a:lnTo>
                  <a:pt x="22410" y="12921"/>
                </a:lnTo>
                <a:lnTo>
                  <a:pt x="22362" y="12896"/>
                </a:lnTo>
                <a:lnTo>
                  <a:pt x="22313" y="12823"/>
                </a:lnTo>
                <a:lnTo>
                  <a:pt x="22264" y="12750"/>
                </a:lnTo>
                <a:lnTo>
                  <a:pt x="22118" y="12677"/>
                </a:lnTo>
                <a:lnTo>
                  <a:pt x="21948" y="12629"/>
                </a:lnTo>
                <a:lnTo>
                  <a:pt x="21802" y="12604"/>
                </a:lnTo>
                <a:lnTo>
                  <a:pt x="21778" y="12604"/>
                </a:lnTo>
                <a:lnTo>
                  <a:pt x="21510" y="12556"/>
                </a:lnTo>
                <a:lnTo>
                  <a:pt x="21218" y="12556"/>
                </a:lnTo>
                <a:lnTo>
                  <a:pt x="21169" y="12337"/>
                </a:lnTo>
                <a:lnTo>
                  <a:pt x="21169" y="12288"/>
                </a:lnTo>
                <a:lnTo>
                  <a:pt x="21121" y="12093"/>
                </a:lnTo>
                <a:lnTo>
                  <a:pt x="21048" y="11923"/>
                </a:lnTo>
                <a:lnTo>
                  <a:pt x="21121" y="11826"/>
                </a:lnTo>
                <a:lnTo>
                  <a:pt x="21145" y="11777"/>
                </a:lnTo>
                <a:lnTo>
                  <a:pt x="21242" y="11655"/>
                </a:lnTo>
                <a:lnTo>
                  <a:pt x="21413" y="11412"/>
                </a:lnTo>
                <a:lnTo>
                  <a:pt x="21607" y="11169"/>
                </a:lnTo>
                <a:lnTo>
                  <a:pt x="21656" y="11120"/>
                </a:lnTo>
                <a:lnTo>
                  <a:pt x="21680" y="11071"/>
                </a:lnTo>
                <a:lnTo>
                  <a:pt x="21680" y="10998"/>
                </a:lnTo>
                <a:lnTo>
                  <a:pt x="21680" y="10950"/>
                </a:lnTo>
                <a:lnTo>
                  <a:pt x="21656" y="10925"/>
                </a:lnTo>
                <a:lnTo>
                  <a:pt x="21680" y="10901"/>
                </a:lnTo>
                <a:lnTo>
                  <a:pt x="21656" y="10804"/>
                </a:lnTo>
                <a:lnTo>
                  <a:pt x="21632" y="10731"/>
                </a:lnTo>
                <a:lnTo>
                  <a:pt x="21510" y="10609"/>
                </a:lnTo>
                <a:lnTo>
                  <a:pt x="21486" y="10560"/>
                </a:lnTo>
                <a:lnTo>
                  <a:pt x="21315" y="10390"/>
                </a:lnTo>
                <a:lnTo>
                  <a:pt x="21145" y="10244"/>
                </a:lnTo>
                <a:lnTo>
                  <a:pt x="21145" y="10220"/>
                </a:lnTo>
                <a:lnTo>
                  <a:pt x="21023" y="10122"/>
                </a:lnTo>
                <a:lnTo>
                  <a:pt x="20877" y="10001"/>
                </a:lnTo>
                <a:lnTo>
                  <a:pt x="20731" y="9928"/>
                </a:lnTo>
                <a:lnTo>
                  <a:pt x="20634" y="9903"/>
                </a:lnTo>
                <a:lnTo>
                  <a:pt x="20561" y="9879"/>
                </a:lnTo>
                <a:lnTo>
                  <a:pt x="20488" y="9903"/>
                </a:lnTo>
                <a:lnTo>
                  <a:pt x="20464" y="9903"/>
                </a:lnTo>
                <a:lnTo>
                  <a:pt x="20391" y="9928"/>
                </a:lnTo>
                <a:lnTo>
                  <a:pt x="20220" y="10001"/>
                </a:lnTo>
                <a:lnTo>
                  <a:pt x="20074" y="10098"/>
                </a:lnTo>
                <a:lnTo>
                  <a:pt x="19807" y="10293"/>
                </a:lnTo>
                <a:lnTo>
                  <a:pt x="19709" y="10341"/>
                </a:lnTo>
                <a:lnTo>
                  <a:pt x="19515" y="10487"/>
                </a:lnTo>
                <a:lnTo>
                  <a:pt x="19296" y="10390"/>
                </a:lnTo>
                <a:lnTo>
                  <a:pt x="19052" y="10341"/>
                </a:lnTo>
                <a:lnTo>
                  <a:pt x="19004" y="10098"/>
                </a:lnTo>
                <a:lnTo>
                  <a:pt x="19028" y="10025"/>
                </a:lnTo>
                <a:lnTo>
                  <a:pt x="19004" y="9976"/>
                </a:lnTo>
                <a:lnTo>
                  <a:pt x="18979" y="9903"/>
                </a:lnTo>
                <a:lnTo>
                  <a:pt x="18955" y="9782"/>
                </a:lnTo>
                <a:lnTo>
                  <a:pt x="18931" y="9563"/>
                </a:lnTo>
                <a:lnTo>
                  <a:pt x="18882" y="9319"/>
                </a:lnTo>
                <a:lnTo>
                  <a:pt x="18906" y="9246"/>
                </a:lnTo>
                <a:lnTo>
                  <a:pt x="18906" y="9149"/>
                </a:lnTo>
                <a:lnTo>
                  <a:pt x="18882" y="9100"/>
                </a:lnTo>
                <a:lnTo>
                  <a:pt x="18833" y="9052"/>
                </a:lnTo>
                <a:lnTo>
                  <a:pt x="18785" y="9027"/>
                </a:lnTo>
                <a:lnTo>
                  <a:pt x="18712" y="9003"/>
                </a:lnTo>
                <a:lnTo>
                  <a:pt x="18444" y="8979"/>
                </a:lnTo>
                <a:lnTo>
                  <a:pt x="17957" y="8979"/>
                </a:lnTo>
                <a:lnTo>
                  <a:pt x="17836" y="8954"/>
                </a:ln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6635927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Shape 3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" name="Google Shape;338;p37"/>
          <p:cNvSpPr/>
          <p:nvPr/>
        </p:nvSpPr>
        <p:spPr>
          <a:xfrm rot="10800000" flipH="1">
            <a:off x="9148442" y="561971"/>
            <a:ext cx="3668397" cy="3167200"/>
          </a:xfrm>
          <a:prstGeom prst="chord">
            <a:avLst>
              <a:gd name="adj1" fmla="val 2673960"/>
              <a:gd name="adj2" fmla="val 18921779"/>
            </a:avLst>
          </a:prstGeom>
          <a:solidFill>
            <a:srgbClr val="FFF0ED">
              <a:alpha val="29049"/>
            </a:srgb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1867"/>
          </a:p>
        </p:txBody>
      </p:sp>
      <p:sp>
        <p:nvSpPr>
          <p:cNvPr id="341" name="Google Shape;341;p37"/>
          <p:cNvSpPr txBox="1">
            <a:spLocks noGrp="1"/>
          </p:cNvSpPr>
          <p:nvPr>
            <p:ph type="sldNum" idx="12"/>
          </p:nvPr>
        </p:nvSpPr>
        <p:spPr>
          <a:xfrm>
            <a:off x="11205845" y="6231535"/>
            <a:ext cx="731600" cy="524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fld id="{00000000-1234-1234-1234-123412341234}" type="slidenum">
              <a:rPr lang="en">
                <a:solidFill>
                  <a:schemeClr val="accent6"/>
                </a:solidFill>
              </a:rPr>
              <a:pPr/>
              <a:t>32</a:t>
            </a:fld>
            <a:endParaRPr>
              <a:solidFill>
                <a:schemeClr val="accent6"/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19868A9-A3FE-4EE8-9940-4C5E3DEF5752}"/>
              </a:ext>
            </a:extLst>
          </p:cNvPr>
          <p:cNvSpPr txBox="1"/>
          <p:nvPr/>
        </p:nvSpPr>
        <p:spPr>
          <a:xfrm>
            <a:off x="182879" y="300668"/>
            <a:ext cx="1175456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Inter" panose="020B0502030000000004" pitchFamily="34" charset="0"/>
                <a:ea typeface="Inter" panose="020B0502030000000004" pitchFamily="34" charset="0"/>
              </a:rPr>
              <a:t>Allocated Team Role</a:t>
            </a:r>
          </a:p>
        </p:txBody>
      </p:sp>
      <p:pic>
        <p:nvPicPr>
          <p:cNvPr id="4" name="Picture 3" descr="Business woman raising arm">
            <a:extLst>
              <a:ext uri="{FF2B5EF4-FFF2-40B4-BE49-F238E27FC236}">
                <a16:creationId xmlns:a16="http://schemas.microsoft.com/office/drawing/2014/main" id="{05FA1505-DEC4-4E98-B296-C61BA989A81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79789" y="1275885"/>
            <a:ext cx="4546915" cy="8824202"/>
          </a:xfrm>
          <a:prstGeom prst="rect">
            <a:avLst/>
          </a:prstGeom>
        </p:spPr>
      </p:pic>
      <p:grpSp>
        <p:nvGrpSpPr>
          <p:cNvPr id="8" name="Group 7">
            <a:extLst>
              <a:ext uri="{FF2B5EF4-FFF2-40B4-BE49-F238E27FC236}">
                <a16:creationId xmlns:a16="http://schemas.microsoft.com/office/drawing/2014/main" id="{299D2FD9-16F5-4942-B09B-A1C3B3B2B0C3}"/>
              </a:ext>
            </a:extLst>
          </p:cNvPr>
          <p:cNvGrpSpPr/>
          <p:nvPr/>
        </p:nvGrpSpPr>
        <p:grpSpPr>
          <a:xfrm>
            <a:off x="3165616" y="1485897"/>
            <a:ext cx="4729613" cy="1053502"/>
            <a:chOff x="4443275" y="3730896"/>
            <a:chExt cx="4729613" cy="1053502"/>
          </a:xfrm>
        </p:grpSpPr>
        <p:sp>
          <p:nvSpPr>
            <p:cNvPr id="9" name="Google Shape;251;p31">
              <a:extLst>
                <a:ext uri="{FF2B5EF4-FFF2-40B4-BE49-F238E27FC236}">
                  <a16:creationId xmlns:a16="http://schemas.microsoft.com/office/drawing/2014/main" id="{23C0A374-FAEE-4704-9FB7-E8DD4BE6EF04}"/>
                </a:ext>
              </a:extLst>
            </p:cNvPr>
            <p:cNvSpPr/>
            <p:nvPr/>
          </p:nvSpPr>
          <p:spPr>
            <a:xfrm rot="5398215">
              <a:off x="6281331" y="1892840"/>
              <a:ext cx="1053502" cy="4729613"/>
            </a:xfrm>
            <a:prstGeom prst="roundRect">
              <a:avLst>
                <a:gd name="adj" fmla="val 50000"/>
              </a:avLst>
            </a:pr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600" b="1"/>
            </a:p>
          </p:txBody>
        </p:sp>
        <p:sp>
          <p:nvSpPr>
            <p:cNvPr id="10" name="Google Shape;253;p31">
              <a:extLst>
                <a:ext uri="{FF2B5EF4-FFF2-40B4-BE49-F238E27FC236}">
                  <a16:creationId xmlns:a16="http://schemas.microsoft.com/office/drawing/2014/main" id="{58057891-486B-4E61-A6C3-DEF281C7CDF4}"/>
                </a:ext>
              </a:extLst>
            </p:cNvPr>
            <p:cNvSpPr txBox="1"/>
            <p:nvPr/>
          </p:nvSpPr>
          <p:spPr>
            <a:xfrm rot="21598215">
              <a:off x="4932371" y="3888841"/>
              <a:ext cx="3642581" cy="73761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2400" b="1" dirty="0">
                  <a:solidFill>
                    <a:schemeClr val="dk1"/>
                  </a:solidFill>
                  <a:latin typeface="Playfair Display Regular"/>
                  <a:ea typeface="Playfair Display Regular"/>
                  <a:cs typeface="Playfair Display Regular"/>
                  <a:sym typeface="Playfair Display Regular"/>
                </a:rPr>
                <a:t>Teamworker (TW)</a:t>
              </a:r>
              <a:endParaRPr sz="2400" b="1" dirty="0">
                <a:solidFill>
                  <a:schemeClr val="dk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endParaRPr>
            </a:p>
          </p:txBody>
        </p:sp>
        <p:sp>
          <p:nvSpPr>
            <p:cNvPr id="11" name="Google Shape;669;p50">
              <a:extLst>
                <a:ext uri="{FF2B5EF4-FFF2-40B4-BE49-F238E27FC236}">
                  <a16:creationId xmlns:a16="http://schemas.microsoft.com/office/drawing/2014/main" id="{B31E7C82-98A8-4C57-BD28-85B02EF8EB92}"/>
                </a:ext>
              </a:extLst>
            </p:cNvPr>
            <p:cNvSpPr/>
            <p:nvPr/>
          </p:nvSpPr>
          <p:spPr>
            <a:xfrm>
              <a:off x="4643636" y="3893509"/>
              <a:ext cx="605453" cy="681905"/>
            </a:xfrm>
            <a:custGeom>
              <a:avLst/>
              <a:gdLst/>
              <a:ahLst/>
              <a:cxnLst/>
              <a:rect l="l" t="t" r="r" b="b"/>
              <a:pathLst>
                <a:path w="17204" h="15890" extrusionOk="0">
                  <a:moveTo>
                    <a:pt x="1241" y="6108"/>
                  </a:moveTo>
                  <a:lnTo>
                    <a:pt x="1022" y="6376"/>
                  </a:lnTo>
                  <a:lnTo>
                    <a:pt x="852" y="6644"/>
                  </a:lnTo>
                  <a:lnTo>
                    <a:pt x="755" y="6765"/>
                  </a:lnTo>
                  <a:lnTo>
                    <a:pt x="730" y="6425"/>
                  </a:lnTo>
                  <a:lnTo>
                    <a:pt x="682" y="6108"/>
                  </a:lnTo>
                  <a:close/>
                  <a:moveTo>
                    <a:pt x="3188" y="6181"/>
                  </a:moveTo>
                  <a:lnTo>
                    <a:pt x="3918" y="6206"/>
                  </a:lnTo>
                  <a:lnTo>
                    <a:pt x="3772" y="6327"/>
                  </a:lnTo>
                  <a:lnTo>
                    <a:pt x="3626" y="6498"/>
                  </a:lnTo>
                  <a:lnTo>
                    <a:pt x="3382" y="6814"/>
                  </a:lnTo>
                  <a:lnTo>
                    <a:pt x="3236" y="7009"/>
                  </a:lnTo>
                  <a:lnTo>
                    <a:pt x="3115" y="6936"/>
                  </a:lnTo>
                  <a:lnTo>
                    <a:pt x="2969" y="6911"/>
                  </a:lnTo>
                  <a:lnTo>
                    <a:pt x="2896" y="6887"/>
                  </a:lnTo>
                  <a:lnTo>
                    <a:pt x="2798" y="6863"/>
                  </a:lnTo>
                  <a:lnTo>
                    <a:pt x="2725" y="6863"/>
                  </a:lnTo>
                  <a:lnTo>
                    <a:pt x="2969" y="6546"/>
                  </a:lnTo>
                  <a:lnTo>
                    <a:pt x="3188" y="6230"/>
                  </a:lnTo>
                  <a:lnTo>
                    <a:pt x="3188" y="6181"/>
                  </a:lnTo>
                  <a:close/>
                  <a:moveTo>
                    <a:pt x="4112" y="6206"/>
                  </a:moveTo>
                  <a:lnTo>
                    <a:pt x="4064" y="6376"/>
                  </a:lnTo>
                  <a:lnTo>
                    <a:pt x="4039" y="6546"/>
                  </a:lnTo>
                  <a:lnTo>
                    <a:pt x="4039" y="6863"/>
                  </a:lnTo>
                  <a:lnTo>
                    <a:pt x="3991" y="7398"/>
                  </a:lnTo>
                  <a:lnTo>
                    <a:pt x="3796" y="7617"/>
                  </a:lnTo>
                  <a:lnTo>
                    <a:pt x="3626" y="7860"/>
                  </a:lnTo>
                  <a:lnTo>
                    <a:pt x="3650" y="7714"/>
                  </a:lnTo>
                  <a:lnTo>
                    <a:pt x="3650" y="7568"/>
                  </a:lnTo>
                  <a:lnTo>
                    <a:pt x="3626" y="7447"/>
                  </a:lnTo>
                  <a:lnTo>
                    <a:pt x="3577" y="7325"/>
                  </a:lnTo>
                  <a:lnTo>
                    <a:pt x="3504" y="7203"/>
                  </a:lnTo>
                  <a:lnTo>
                    <a:pt x="3820" y="6717"/>
                  </a:lnTo>
                  <a:lnTo>
                    <a:pt x="3966" y="6473"/>
                  </a:lnTo>
                  <a:lnTo>
                    <a:pt x="4088" y="6206"/>
                  </a:lnTo>
                  <a:close/>
                  <a:moveTo>
                    <a:pt x="2701" y="7301"/>
                  </a:moveTo>
                  <a:lnTo>
                    <a:pt x="2750" y="7325"/>
                  </a:lnTo>
                  <a:lnTo>
                    <a:pt x="2823" y="7325"/>
                  </a:lnTo>
                  <a:lnTo>
                    <a:pt x="2969" y="7374"/>
                  </a:lnTo>
                  <a:lnTo>
                    <a:pt x="3090" y="7447"/>
                  </a:lnTo>
                  <a:lnTo>
                    <a:pt x="3163" y="7568"/>
                  </a:lnTo>
                  <a:lnTo>
                    <a:pt x="3188" y="7690"/>
                  </a:lnTo>
                  <a:lnTo>
                    <a:pt x="3188" y="7836"/>
                  </a:lnTo>
                  <a:lnTo>
                    <a:pt x="3139" y="7982"/>
                  </a:lnTo>
                  <a:lnTo>
                    <a:pt x="3042" y="8104"/>
                  </a:lnTo>
                  <a:lnTo>
                    <a:pt x="2920" y="8201"/>
                  </a:lnTo>
                  <a:lnTo>
                    <a:pt x="2847" y="8225"/>
                  </a:lnTo>
                  <a:lnTo>
                    <a:pt x="2774" y="8250"/>
                  </a:lnTo>
                  <a:lnTo>
                    <a:pt x="2677" y="8225"/>
                  </a:lnTo>
                  <a:lnTo>
                    <a:pt x="2604" y="8201"/>
                  </a:lnTo>
                  <a:lnTo>
                    <a:pt x="2531" y="8152"/>
                  </a:lnTo>
                  <a:lnTo>
                    <a:pt x="2482" y="8079"/>
                  </a:lnTo>
                  <a:lnTo>
                    <a:pt x="2433" y="8031"/>
                  </a:lnTo>
                  <a:lnTo>
                    <a:pt x="2409" y="7958"/>
                  </a:lnTo>
                  <a:lnTo>
                    <a:pt x="2385" y="7836"/>
                  </a:lnTo>
                  <a:lnTo>
                    <a:pt x="2385" y="7714"/>
                  </a:lnTo>
                  <a:lnTo>
                    <a:pt x="2433" y="7593"/>
                  </a:lnTo>
                  <a:lnTo>
                    <a:pt x="2482" y="7495"/>
                  </a:lnTo>
                  <a:lnTo>
                    <a:pt x="2579" y="7374"/>
                  </a:lnTo>
                  <a:lnTo>
                    <a:pt x="2701" y="7301"/>
                  </a:lnTo>
                  <a:close/>
                  <a:moveTo>
                    <a:pt x="1582" y="6133"/>
                  </a:moveTo>
                  <a:lnTo>
                    <a:pt x="1898" y="6157"/>
                  </a:lnTo>
                  <a:lnTo>
                    <a:pt x="2239" y="6157"/>
                  </a:lnTo>
                  <a:lnTo>
                    <a:pt x="3042" y="6181"/>
                  </a:lnTo>
                  <a:lnTo>
                    <a:pt x="2823" y="6303"/>
                  </a:lnTo>
                  <a:lnTo>
                    <a:pt x="2628" y="6473"/>
                  </a:lnTo>
                  <a:lnTo>
                    <a:pt x="2458" y="6692"/>
                  </a:lnTo>
                  <a:lnTo>
                    <a:pt x="2287" y="6911"/>
                  </a:lnTo>
                  <a:lnTo>
                    <a:pt x="1995" y="7398"/>
                  </a:lnTo>
                  <a:lnTo>
                    <a:pt x="1728" y="7836"/>
                  </a:lnTo>
                  <a:lnTo>
                    <a:pt x="1485" y="8225"/>
                  </a:lnTo>
                  <a:lnTo>
                    <a:pt x="1193" y="8639"/>
                  </a:lnTo>
                  <a:lnTo>
                    <a:pt x="925" y="9053"/>
                  </a:lnTo>
                  <a:lnTo>
                    <a:pt x="657" y="9466"/>
                  </a:lnTo>
                  <a:lnTo>
                    <a:pt x="633" y="8639"/>
                  </a:lnTo>
                  <a:lnTo>
                    <a:pt x="755" y="8566"/>
                  </a:lnTo>
                  <a:lnTo>
                    <a:pt x="852" y="8469"/>
                  </a:lnTo>
                  <a:lnTo>
                    <a:pt x="1047" y="8225"/>
                  </a:lnTo>
                  <a:lnTo>
                    <a:pt x="1193" y="7982"/>
                  </a:lnTo>
                  <a:lnTo>
                    <a:pt x="1314" y="7714"/>
                  </a:lnTo>
                  <a:lnTo>
                    <a:pt x="1436" y="7544"/>
                  </a:lnTo>
                  <a:lnTo>
                    <a:pt x="1582" y="7349"/>
                  </a:lnTo>
                  <a:lnTo>
                    <a:pt x="1874" y="6984"/>
                  </a:lnTo>
                  <a:lnTo>
                    <a:pt x="1995" y="6790"/>
                  </a:lnTo>
                  <a:lnTo>
                    <a:pt x="2141" y="6619"/>
                  </a:lnTo>
                  <a:lnTo>
                    <a:pt x="2239" y="6425"/>
                  </a:lnTo>
                  <a:lnTo>
                    <a:pt x="2312" y="6206"/>
                  </a:lnTo>
                  <a:lnTo>
                    <a:pt x="2312" y="6181"/>
                  </a:lnTo>
                  <a:lnTo>
                    <a:pt x="2287" y="6181"/>
                  </a:lnTo>
                  <a:lnTo>
                    <a:pt x="2117" y="6279"/>
                  </a:lnTo>
                  <a:lnTo>
                    <a:pt x="1971" y="6400"/>
                  </a:lnTo>
                  <a:lnTo>
                    <a:pt x="1825" y="6546"/>
                  </a:lnTo>
                  <a:lnTo>
                    <a:pt x="1703" y="6692"/>
                  </a:lnTo>
                  <a:lnTo>
                    <a:pt x="1460" y="7009"/>
                  </a:lnTo>
                  <a:lnTo>
                    <a:pt x="1217" y="7325"/>
                  </a:lnTo>
                  <a:lnTo>
                    <a:pt x="925" y="7714"/>
                  </a:lnTo>
                  <a:lnTo>
                    <a:pt x="657" y="8152"/>
                  </a:lnTo>
                  <a:lnTo>
                    <a:pt x="657" y="8128"/>
                  </a:lnTo>
                  <a:lnTo>
                    <a:pt x="730" y="7398"/>
                  </a:lnTo>
                  <a:lnTo>
                    <a:pt x="828" y="7276"/>
                  </a:lnTo>
                  <a:lnTo>
                    <a:pt x="901" y="7130"/>
                  </a:lnTo>
                  <a:lnTo>
                    <a:pt x="1047" y="6887"/>
                  </a:lnTo>
                  <a:lnTo>
                    <a:pt x="1339" y="6522"/>
                  </a:lnTo>
                  <a:lnTo>
                    <a:pt x="1460" y="6327"/>
                  </a:lnTo>
                  <a:lnTo>
                    <a:pt x="1582" y="6133"/>
                  </a:lnTo>
                  <a:close/>
                  <a:moveTo>
                    <a:pt x="1971" y="7982"/>
                  </a:moveTo>
                  <a:lnTo>
                    <a:pt x="1995" y="8104"/>
                  </a:lnTo>
                  <a:lnTo>
                    <a:pt x="2044" y="8225"/>
                  </a:lnTo>
                  <a:lnTo>
                    <a:pt x="2117" y="8323"/>
                  </a:lnTo>
                  <a:lnTo>
                    <a:pt x="2190" y="8396"/>
                  </a:lnTo>
                  <a:lnTo>
                    <a:pt x="1533" y="9369"/>
                  </a:lnTo>
                  <a:lnTo>
                    <a:pt x="682" y="10658"/>
                  </a:lnTo>
                  <a:lnTo>
                    <a:pt x="682" y="10512"/>
                  </a:lnTo>
                  <a:lnTo>
                    <a:pt x="657" y="10123"/>
                  </a:lnTo>
                  <a:lnTo>
                    <a:pt x="1241" y="9150"/>
                  </a:lnTo>
                  <a:lnTo>
                    <a:pt x="1849" y="8201"/>
                  </a:lnTo>
                  <a:lnTo>
                    <a:pt x="1971" y="7982"/>
                  </a:lnTo>
                  <a:close/>
                  <a:moveTo>
                    <a:pt x="3188" y="8566"/>
                  </a:moveTo>
                  <a:lnTo>
                    <a:pt x="2312" y="9928"/>
                  </a:lnTo>
                  <a:lnTo>
                    <a:pt x="1436" y="11242"/>
                  </a:lnTo>
                  <a:lnTo>
                    <a:pt x="1047" y="11753"/>
                  </a:lnTo>
                  <a:lnTo>
                    <a:pt x="828" y="11997"/>
                  </a:lnTo>
                  <a:lnTo>
                    <a:pt x="657" y="12264"/>
                  </a:lnTo>
                  <a:lnTo>
                    <a:pt x="657" y="11242"/>
                  </a:lnTo>
                  <a:lnTo>
                    <a:pt x="974" y="10780"/>
                  </a:lnTo>
                  <a:lnTo>
                    <a:pt x="1922" y="9369"/>
                  </a:lnTo>
                  <a:lnTo>
                    <a:pt x="2458" y="8590"/>
                  </a:lnTo>
                  <a:lnTo>
                    <a:pt x="2579" y="8639"/>
                  </a:lnTo>
                  <a:lnTo>
                    <a:pt x="2725" y="8663"/>
                  </a:lnTo>
                  <a:lnTo>
                    <a:pt x="2871" y="8663"/>
                  </a:lnTo>
                  <a:lnTo>
                    <a:pt x="2993" y="8639"/>
                  </a:lnTo>
                  <a:lnTo>
                    <a:pt x="3090" y="8615"/>
                  </a:lnTo>
                  <a:lnTo>
                    <a:pt x="3188" y="8566"/>
                  </a:lnTo>
                  <a:close/>
                  <a:moveTo>
                    <a:pt x="3991" y="7787"/>
                  </a:moveTo>
                  <a:lnTo>
                    <a:pt x="3991" y="8834"/>
                  </a:lnTo>
                  <a:lnTo>
                    <a:pt x="3820" y="8980"/>
                  </a:lnTo>
                  <a:lnTo>
                    <a:pt x="3650" y="9174"/>
                  </a:lnTo>
                  <a:lnTo>
                    <a:pt x="3358" y="9588"/>
                  </a:lnTo>
                  <a:lnTo>
                    <a:pt x="2823" y="10342"/>
                  </a:lnTo>
                  <a:lnTo>
                    <a:pt x="2555" y="10707"/>
                  </a:lnTo>
                  <a:lnTo>
                    <a:pt x="2287" y="11096"/>
                  </a:lnTo>
                  <a:lnTo>
                    <a:pt x="1436" y="12143"/>
                  </a:lnTo>
                  <a:lnTo>
                    <a:pt x="1022" y="12654"/>
                  </a:lnTo>
                  <a:lnTo>
                    <a:pt x="633" y="13189"/>
                  </a:lnTo>
                  <a:lnTo>
                    <a:pt x="633" y="12946"/>
                  </a:lnTo>
                  <a:lnTo>
                    <a:pt x="633" y="12775"/>
                  </a:lnTo>
                  <a:lnTo>
                    <a:pt x="755" y="12654"/>
                  </a:lnTo>
                  <a:lnTo>
                    <a:pt x="876" y="12532"/>
                  </a:lnTo>
                  <a:lnTo>
                    <a:pt x="1120" y="12264"/>
                  </a:lnTo>
                  <a:lnTo>
                    <a:pt x="1509" y="11680"/>
                  </a:lnTo>
                  <a:lnTo>
                    <a:pt x="2020" y="10975"/>
                  </a:lnTo>
                  <a:lnTo>
                    <a:pt x="2506" y="10245"/>
                  </a:lnTo>
                  <a:lnTo>
                    <a:pt x="2993" y="9490"/>
                  </a:lnTo>
                  <a:lnTo>
                    <a:pt x="3455" y="8736"/>
                  </a:lnTo>
                  <a:lnTo>
                    <a:pt x="3723" y="8274"/>
                  </a:lnTo>
                  <a:lnTo>
                    <a:pt x="3869" y="8031"/>
                  </a:lnTo>
                  <a:lnTo>
                    <a:pt x="3991" y="7787"/>
                  </a:lnTo>
                  <a:close/>
                  <a:moveTo>
                    <a:pt x="4039" y="14065"/>
                  </a:moveTo>
                  <a:lnTo>
                    <a:pt x="4039" y="14430"/>
                  </a:lnTo>
                  <a:lnTo>
                    <a:pt x="3820" y="14430"/>
                  </a:lnTo>
                  <a:lnTo>
                    <a:pt x="4015" y="14089"/>
                  </a:lnTo>
                  <a:lnTo>
                    <a:pt x="4039" y="14065"/>
                  </a:lnTo>
                  <a:close/>
                  <a:moveTo>
                    <a:pt x="4039" y="12921"/>
                  </a:moveTo>
                  <a:lnTo>
                    <a:pt x="4039" y="13140"/>
                  </a:lnTo>
                  <a:lnTo>
                    <a:pt x="4039" y="13554"/>
                  </a:lnTo>
                  <a:lnTo>
                    <a:pt x="3918" y="13724"/>
                  </a:lnTo>
                  <a:lnTo>
                    <a:pt x="3820" y="13870"/>
                  </a:lnTo>
                  <a:lnTo>
                    <a:pt x="3577" y="14235"/>
                  </a:lnTo>
                  <a:lnTo>
                    <a:pt x="3431" y="14454"/>
                  </a:lnTo>
                  <a:lnTo>
                    <a:pt x="2993" y="14454"/>
                  </a:lnTo>
                  <a:lnTo>
                    <a:pt x="3431" y="13797"/>
                  </a:lnTo>
                  <a:lnTo>
                    <a:pt x="3747" y="13359"/>
                  </a:lnTo>
                  <a:lnTo>
                    <a:pt x="4039" y="12921"/>
                  </a:lnTo>
                  <a:close/>
                  <a:moveTo>
                    <a:pt x="4039" y="11826"/>
                  </a:moveTo>
                  <a:lnTo>
                    <a:pt x="4039" y="12483"/>
                  </a:lnTo>
                  <a:lnTo>
                    <a:pt x="3845" y="12678"/>
                  </a:lnTo>
                  <a:lnTo>
                    <a:pt x="3650" y="12873"/>
                  </a:lnTo>
                  <a:lnTo>
                    <a:pt x="3334" y="13311"/>
                  </a:lnTo>
                  <a:lnTo>
                    <a:pt x="2896" y="13895"/>
                  </a:lnTo>
                  <a:lnTo>
                    <a:pt x="2677" y="14187"/>
                  </a:lnTo>
                  <a:lnTo>
                    <a:pt x="2482" y="14503"/>
                  </a:lnTo>
                  <a:lnTo>
                    <a:pt x="2312" y="14503"/>
                  </a:lnTo>
                  <a:lnTo>
                    <a:pt x="2433" y="14333"/>
                  </a:lnTo>
                  <a:lnTo>
                    <a:pt x="2555" y="14162"/>
                  </a:lnTo>
                  <a:lnTo>
                    <a:pt x="2871" y="13651"/>
                  </a:lnTo>
                  <a:lnTo>
                    <a:pt x="3188" y="13116"/>
                  </a:lnTo>
                  <a:lnTo>
                    <a:pt x="3504" y="12581"/>
                  </a:lnTo>
                  <a:lnTo>
                    <a:pt x="3845" y="12070"/>
                  </a:lnTo>
                  <a:lnTo>
                    <a:pt x="4039" y="11826"/>
                  </a:lnTo>
                  <a:close/>
                  <a:moveTo>
                    <a:pt x="4015" y="10391"/>
                  </a:moveTo>
                  <a:lnTo>
                    <a:pt x="4015" y="11218"/>
                  </a:lnTo>
                  <a:lnTo>
                    <a:pt x="4039" y="11364"/>
                  </a:lnTo>
                  <a:lnTo>
                    <a:pt x="3869" y="11486"/>
                  </a:lnTo>
                  <a:lnTo>
                    <a:pt x="3723" y="11656"/>
                  </a:lnTo>
                  <a:lnTo>
                    <a:pt x="3577" y="11826"/>
                  </a:lnTo>
                  <a:lnTo>
                    <a:pt x="3455" y="12021"/>
                  </a:lnTo>
                  <a:lnTo>
                    <a:pt x="3236" y="12386"/>
                  </a:lnTo>
                  <a:lnTo>
                    <a:pt x="3042" y="12702"/>
                  </a:lnTo>
                  <a:lnTo>
                    <a:pt x="2725" y="13238"/>
                  </a:lnTo>
                  <a:lnTo>
                    <a:pt x="2409" y="13773"/>
                  </a:lnTo>
                  <a:lnTo>
                    <a:pt x="2263" y="13968"/>
                  </a:lnTo>
                  <a:lnTo>
                    <a:pt x="2117" y="14138"/>
                  </a:lnTo>
                  <a:lnTo>
                    <a:pt x="1971" y="14333"/>
                  </a:lnTo>
                  <a:lnTo>
                    <a:pt x="1849" y="14527"/>
                  </a:lnTo>
                  <a:lnTo>
                    <a:pt x="1047" y="14600"/>
                  </a:lnTo>
                  <a:lnTo>
                    <a:pt x="1460" y="14089"/>
                  </a:lnTo>
                  <a:lnTo>
                    <a:pt x="1825" y="13554"/>
                  </a:lnTo>
                  <a:lnTo>
                    <a:pt x="2214" y="13019"/>
                  </a:lnTo>
                  <a:lnTo>
                    <a:pt x="2604" y="12508"/>
                  </a:lnTo>
                  <a:lnTo>
                    <a:pt x="2823" y="12240"/>
                  </a:lnTo>
                  <a:lnTo>
                    <a:pt x="3017" y="11972"/>
                  </a:lnTo>
                  <a:lnTo>
                    <a:pt x="3382" y="11388"/>
                  </a:lnTo>
                  <a:lnTo>
                    <a:pt x="3723" y="10902"/>
                  </a:lnTo>
                  <a:lnTo>
                    <a:pt x="3869" y="10634"/>
                  </a:lnTo>
                  <a:lnTo>
                    <a:pt x="4015" y="10391"/>
                  </a:lnTo>
                  <a:close/>
                  <a:moveTo>
                    <a:pt x="4015" y="9271"/>
                  </a:moveTo>
                  <a:lnTo>
                    <a:pt x="4015" y="10147"/>
                  </a:lnTo>
                  <a:lnTo>
                    <a:pt x="3893" y="10220"/>
                  </a:lnTo>
                  <a:lnTo>
                    <a:pt x="3796" y="10318"/>
                  </a:lnTo>
                  <a:lnTo>
                    <a:pt x="3626" y="10512"/>
                  </a:lnTo>
                  <a:lnTo>
                    <a:pt x="3455" y="10731"/>
                  </a:lnTo>
                  <a:lnTo>
                    <a:pt x="3285" y="10975"/>
                  </a:lnTo>
                  <a:lnTo>
                    <a:pt x="2847" y="11632"/>
                  </a:lnTo>
                  <a:lnTo>
                    <a:pt x="2628" y="11972"/>
                  </a:lnTo>
                  <a:lnTo>
                    <a:pt x="2385" y="12289"/>
                  </a:lnTo>
                  <a:lnTo>
                    <a:pt x="1947" y="12873"/>
                  </a:lnTo>
                  <a:lnTo>
                    <a:pt x="1509" y="13481"/>
                  </a:lnTo>
                  <a:lnTo>
                    <a:pt x="1071" y="14065"/>
                  </a:lnTo>
                  <a:lnTo>
                    <a:pt x="828" y="14333"/>
                  </a:lnTo>
                  <a:lnTo>
                    <a:pt x="584" y="14625"/>
                  </a:lnTo>
                  <a:lnTo>
                    <a:pt x="609" y="14430"/>
                  </a:lnTo>
                  <a:lnTo>
                    <a:pt x="609" y="14235"/>
                  </a:lnTo>
                  <a:lnTo>
                    <a:pt x="609" y="13895"/>
                  </a:lnTo>
                  <a:lnTo>
                    <a:pt x="1120" y="13213"/>
                  </a:lnTo>
                  <a:lnTo>
                    <a:pt x="1631" y="12556"/>
                  </a:lnTo>
                  <a:lnTo>
                    <a:pt x="2677" y="11242"/>
                  </a:lnTo>
                  <a:lnTo>
                    <a:pt x="3090" y="10658"/>
                  </a:lnTo>
                  <a:lnTo>
                    <a:pt x="3480" y="10050"/>
                  </a:lnTo>
                  <a:lnTo>
                    <a:pt x="3747" y="9661"/>
                  </a:lnTo>
                  <a:lnTo>
                    <a:pt x="4015" y="9271"/>
                  </a:lnTo>
                  <a:close/>
                  <a:moveTo>
                    <a:pt x="10341" y="488"/>
                  </a:moveTo>
                  <a:lnTo>
                    <a:pt x="10536" y="512"/>
                  </a:lnTo>
                  <a:lnTo>
                    <a:pt x="10755" y="536"/>
                  </a:lnTo>
                  <a:lnTo>
                    <a:pt x="10950" y="585"/>
                  </a:lnTo>
                  <a:lnTo>
                    <a:pt x="11071" y="609"/>
                  </a:lnTo>
                  <a:lnTo>
                    <a:pt x="11169" y="658"/>
                  </a:lnTo>
                  <a:lnTo>
                    <a:pt x="11266" y="731"/>
                  </a:lnTo>
                  <a:lnTo>
                    <a:pt x="11339" y="828"/>
                  </a:lnTo>
                  <a:lnTo>
                    <a:pt x="11485" y="999"/>
                  </a:lnTo>
                  <a:lnTo>
                    <a:pt x="11582" y="1217"/>
                  </a:lnTo>
                  <a:lnTo>
                    <a:pt x="11655" y="1436"/>
                  </a:lnTo>
                  <a:lnTo>
                    <a:pt x="11704" y="1680"/>
                  </a:lnTo>
                  <a:lnTo>
                    <a:pt x="11728" y="1923"/>
                  </a:lnTo>
                  <a:lnTo>
                    <a:pt x="11728" y="2385"/>
                  </a:lnTo>
                  <a:lnTo>
                    <a:pt x="11680" y="2848"/>
                  </a:lnTo>
                  <a:lnTo>
                    <a:pt x="11582" y="3310"/>
                  </a:lnTo>
                  <a:lnTo>
                    <a:pt x="11461" y="3772"/>
                  </a:lnTo>
                  <a:lnTo>
                    <a:pt x="11315" y="4210"/>
                  </a:lnTo>
                  <a:lnTo>
                    <a:pt x="10974" y="5111"/>
                  </a:lnTo>
                  <a:lnTo>
                    <a:pt x="10804" y="5549"/>
                  </a:lnTo>
                  <a:lnTo>
                    <a:pt x="10658" y="5987"/>
                  </a:lnTo>
                  <a:lnTo>
                    <a:pt x="10658" y="6084"/>
                  </a:lnTo>
                  <a:lnTo>
                    <a:pt x="10658" y="6181"/>
                  </a:lnTo>
                  <a:lnTo>
                    <a:pt x="10731" y="6254"/>
                  </a:lnTo>
                  <a:lnTo>
                    <a:pt x="10779" y="6303"/>
                  </a:lnTo>
                  <a:lnTo>
                    <a:pt x="10877" y="6327"/>
                  </a:lnTo>
                  <a:lnTo>
                    <a:pt x="10950" y="6327"/>
                  </a:lnTo>
                  <a:lnTo>
                    <a:pt x="11047" y="6303"/>
                  </a:lnTo>
                  <a:lnTo>
                    <a:pt x="11120" y="6279"/>
                  </a:lnTo>
                  <a:lnTo>
                    <a:pt x="11388" y="6303"/>
                  </a:lnTo>
                  <a:lnTo>
                    <a:pt x="11655" y="6327"/>
                  </a:lnTo>
                  <a:lnTo>
                    <a:pt x="12215" y="6352"/>
                  </a:lnTo>
                  <a:lnTo>
                    <a:pt x="12775" y="6327"/>
                  </a:lnTo>
                  <a:lnTo>
                    <a:pt x="13310" y="6327"/>
                  </a:lnTo>
                  <a:lnTo>
                    <a:pt x="13748" y="6352"/>
                  </a:lnTo>
                  <a:lnTo>
                    <a:pt x="14210" y="6425"/>
                  </a:lnTo>
                  <a:lnTo>
                    <a:pt x="14673" y="6498"/>
                  </a:lnTo>
                  <a:lnTo>
                    <a:pt x="15111" y="6595"/>
                  </a:lnTo>
                  <a:lnTo>
                    <a:pt x="15476" y="6668"/>
                  </a:lnTo>
                  <a:lnTo>
                    <a:pt x="15841" y="6790"/>
                  </a:lnTo>
                  <a:lnTo>
                    <a:pt x="16011" y="6887"/>
                  </a:lnTo>
                  <a:lnTo>
                    <a:pt x="16157" y="6960"/>
                  </a:lnTo>
                  <a:lnTo>
                    <a:pt x="16327" y="7082"/>
                  </a:lnTo>
                  <a:lnTo>
                    <a:pt x="16449" y="7203"/>
                  </a:lnTo>
                  <a:lnTo>
                    <a:pt x="16546" y="7301"/>
                  </a:lnTo>
                  <a:lnTo>
                    <a:pt x="16619" y="7398"/>
                  </a:lnTo>
                  <a:lnTo>
                    <a:pt x="16644" y="7520"/>
                  </a:lnTo>
                  <a:lnTo>
                    <a:pt x="16668" y="7641"/>
                  </a:lnTo>
                  <a:lnTo>
                    <a:pt x="16692" y="7763"/>
                  </a:lnTo>
                  <a:lnTo>
                    <a:pt x="16668" y="7885"/>
                  </a:lnTo>
                  <a:lnTo>
                    <a:pt x="16644" y="8031"/>
                  </a:lnTo>
                  <a:lnTo>
                    <a:pt x="16595" y="8152"/>
                  </a:lnTo>
                  <a:lnTo>
                    <a:pt x="16473" y="8371"/>
                  </a:lnTo>
                  <a:lnTo>
                    <a:pt x="16303" y="8566"/>
                  </a:lnTo>
                  <a:lnTo>
                    <a:pt x="16206" y="8663"/>
                  </a:lnTo>
                  <a:lnTo>
                    <a:pt x="16108" y="8736"/>
                  </a:lnTo>
                  <a:lnTo>
                    <a:pt x="15987" y="8785"/>
                  </a:lnTo>
                  <a:lnTo>
                    <a:pt x="15889" y="8834"/>
                  </a:lnTo>
                  <a:lnTo>
                    <a:pt x="15792" y="8882"/>
                  </a:lnTo>
                  <a:lnTo>
                    <a:pt x="15719" y="8955"/>
                  </a:lnTo>
                  <a:lnTo>
                    <a:pt x="15695" y="9053"/>
                  </a:lnTo>
                  <a:lnTo>
                    <a:pt x="15719" y="9150"/>
                  </a:lnTo>
                  <a:lnTo>
                    <a:pt x="15743" y="9247"/>
                  </a:lnTo>
                  <a:lnTo>
                    <a:pt x="15816" y="9296"/>
                  </a:lnTo>
                  <a:lnTo>
                    <a:pt x="15914" y="9344"/>
                  </a:lnTo>
                  <a:lnTo>
                    <a:pt x="16035" y="9344"/>
                  </a:lnTo>
                  <a:lnTo>
                    <a:pt x="16157" y="9296"/>
                  </a:lnTo>
                  <a:lnTo>
                    <a:pt x="16279" y="9393"/>
                  </a:lnTo>
                  <a:lnTo>
                    <a:pt x="16376" y="9490"/>
                  </a:lnTo>
                  <a:lnTo>
                    <a:pt x="16425" y="9636"/>
                  </a:lnTo>
                  <a:lnTo>
                    <a:pt x="16473" y="9782"/>
                  </a:lnTo>
                  <a:lnTo>
                    <a:pt x="16473" y="9953"/>
                  </a:lnTo>
                  <a:lnTo>
                    <a:pt x="16449" y="10123"/>
                  </a:lnTo>
                  <a:lnTo>
                    <a:pt x="16376" y="10415"/>
                  </a:lnTo>
                  <a:lnTo>
                    <a:pt x="16303" y="10610"/>
                  </a:lnTo>
                  <a:lnTo>
                    <a:pt x="16206" y="10756"/>
                  </a:lnTo>
                  <a:lnTo>
                    <a:pt x="16084" y="10902"/>
                  </a:lnTo>
                  <a:lnTo>
                    <a:pt x="15938" y="11023"/>
                  </a:lnTo>
                  <a:lnTo>
                    <a:pt x="15743" y="11145"/>
                  </a:lnTo>
                  <a:lnTo>
                    <a:pt x="15670" y="11194"/>
                  </a:lnTo>
                  <a:lnTo>
                    <a:pt x="15622" y="11315"/>
                  </a:lnTo>
                  <a:lnTo>
                    <a:pt x="15622" y="11388"/>
                  </a:lnTo>
                  <a:lnTo>
                    <a:pt x="15646" y="11437"/>
                  </a:lnTo>
                  <a:lnTo>
                    <a:pt x="15670" y="11486"/>
                  </a:lnTo>
                  <a:lnTo>
                    <a:pt x="15719" y="11510"/>
                  </a:lnTo>
                  <a:lnTo>
                    <a:pt x="15792" y="11559"/>
                  </a:lnTo>
                  <a:lnTo>
                    <a:pt x="15889" y="11583"/>
                  </a:lnTo>
                  <a:lnTo>
                    <a:pt x="15962" y="11753"/>
                  </a:lnTo>
                  <a:lnTo>
                    <a:pt x="15987" y="11924"/>
                  </a:lnTo>
                  <a:lnTo>
                    <a:pt x="16011" y="12070"/>
                  </a:lnTo>
                  <a:lnTo>
                    <a:pt x="15987" y="12410"/>
                  </a:lnTo>
                  <a:lnTo>
                    <a:pt x="15962" y="12678"/>
                  </a:lnTo>
                  <a:lnTo>
                    <a:pt x="15914" y="12824"/>
                  </a:lnTo>
                  <a:lnTo>
                    <a:pt x="15865" y="12994"/>
                  </a:lnTo>
                  <a:lnTo>
                    <a:pt x="15792" y="13140"/>
                  </a:lnTo>
                  <a:lnTo>
                    <a:pt x="15719" y="13262"/>
                  </a:lnTo>
                  <a:lnTo>
                    <a:pt x="15622" y="13335"/>
                  </a:lnTo>
                  <a:lnTo>
                    <a:pt x="15549" y="13359"/>
                  </a:lnTo>
                  <a:lnTo>
                    <a:pt x="15500" y="13359"/>
                  </a:lnTo>
                  <a:lnTo>
                    <a:pt x="15403" y="13384"/>
                  </a:lnTo>
                  <a:lnTo>
                    <a:pt x="15330" y="13432"/>
                  </a:lnTo>
                  <a:lnTo>
                    <a:pt x="15281" y="13505"/>
                  </a:lnTo>
                  <a:lnTo>
                    <a:pt x="15257" y="13578"/>
                  </a:lnTo>
                  <a:lnTo>
                    <a:pt x="15257" y="13676"/>
                  </a:lnTo>
                  <a:lnTo>
                    <a:pt x="15281" y="13749"/>
                  </a:lnTo>
                  <a:lnTo>
                    <a:pt x="15354" y="13797"/>
                  </a:lnTo>
                  <a:lnTo>
                    <a:pt x="15427" y="13846"/>
                  </a:lnTo>
                  <a:lnTo>
                    <a:pt x="15524" y="13846"/>
                  </a:lnTo>
                  <a:lnTo>
                    <a:pt x="15573" y="14089"/>
                  </a:lnTo>
                  <a:lnTo>
                    <a:pt x="15622" y="14357"/>
                  </a:lnTo>
                  <a:lnTo>
                    <a:pt x="15622" y="14479"/>
                  </a:lnTo>
                  <a:lnTo>
                    <a:pt x="15622" y="14600"/>
                  </a:lnTo>
                  <a:lnTo>
                    <a:pt x="15597" y="14722"/>
                  </a:lnTo>
                  <a:lnTo>
                    <a:pt x="15549" y="14868"/>
                  </a:lnTo>
                  <a:lnTo>
                    <a:pt x="15476" y="14965"/>
                  </a:lnTo>
                  <a:lnTo>
                    <a:pt x="15403" y="15063"/>
                  </a:lnTo>
                  <a:lnTo>
                    <a:pt x="15305" y="15136"/>
                  </a:lnTo>
                  <a:lnTo>
                    <a:pt x="15208" y="15184"/>
                  </a:lnTo>
                  <a:lnTo>
                    <a:pt x="15208" y="15184"/>
                  </a:lnTo>
                  <a:lnTo>
                    <a:pt x="15257" y="14917"/>
                  </a:lnTo>
                  <a:lnTo>
                    <a:pt x="15330" y="14625"/>
                  </a:lnTo>
                  <a:lnTo>
                    <a:pt x="15330" y="14600"/>
                  </a:lnTo>
                  <a:lnTo>
                    <a:pt x="15330" y="14552"/>
                  </a:lnTo>
                  <a:lnTo>
                    <a:pt x="15281" y="14527"/>
                  </a:lnTo>
                  <a:lnTo>
                    <a:pt x="15208" y="14503"/>
                  </a:lnTo>
                  <a:lnTo>
                    <a:pt x="15184" y="14527"/>
                  </a:lnTo>
                  <a:lnTo>
                    <a:pt x="15159" y="14552"/>
                  </a:lnTo>
                  <a:lnTo>
                    <a:pt x="15013" y="14917"/>
                  </a:lnTo>
                  <a:lnTo>
                    <a:pt x="14965" y="15087"/>
                  </a:lnTo>
                  <a:lnTo>
                    <a:pt x="14965" y="15282"/>
                  </a:lnTo>
                  <a:lnTo>
                    <a:pt x="14648" y="15355"/>
                  </a:lnTo>
                  <a:lnTo>
                    <a:pt x="14721" y="15038"/>
                  </a:lnTo>
                  <a:lnTo>
                    <a:pt x="14819" y="14673"/>
                  </a:lnTo>
                  <a:lnTo>
                    <a:pt x="14867" y="14308"/>
                  </a:lnTo>
                  <a:lnTo>
                    <a:pt x="14867" y="14284"/>
                  </a:lnTo>
                  <a:lnTo>
                    <a:pt x="14843" y="14235"/>
                  </a:lnTo>
                  <a:lnTo>
                    <a:pt x="14794" y="14211"/>
                  </a:lnTo>
                  <a:lnTo>
                    <a:pt x="14721" y="14235"/>
                  </a:lnTo>
                  <a:lnTo>
                    <a:pt x="14673" y="14260"/>
                  </a:lnTo>
                  <a:lnTo>
                    <a:pt x="14673" y="14284"/>
                  </a:lnTo>
                  <a:lnTo>
                    <a:pt x="14551" y="14625"/>
                  </a:lnTo>
                  <a:lnTo>
                    <a:pt x="14454" y="14965"/>
                  </a:lnTo>
                  <a:lnTo>
                    <a:pt x="14356" y="15184"/>
                  </a:lnTo>
                  <a:lnTo>
                    <a:pt x="14332" y="15306"/>
                  </a:lnTo>
                  <a:lnTo>
                    <a:pt x="14332" y="15403"/>
                  </a:lnTo>
                  <a:lnTo>
                    <a:pt x="14064" y="15428"/>
                  </a:lnTo>
                  <a:lnTo>
                    <a:pt x="14064" y="15428"/>
                  </a:lnTo>
                  <a:lnTo>
                    <a:pt x="14089" y="15379"/>
                  </a:lnTo>
                  <a:lnTo>
                    <a:pt x="14089" y="15330"/>
                  </a:lnTo>
                  <a:lnTo>
                    <a:pt x="14113" y="15063"/>
                  </a:lnTo>
                  <a:lnTo>
                    <a:pt x="14162" y="14771"/>
                  </a:lnTo>
                  <a:lnTo>
                    <a:pt x="14235" y="14503"/>
                  </a:lnTo>
                  <a:lnTo>
                    <a:pt x="14356" y="14260"/>
                  </a:lnTo>
                  <a:lnTo>
                    <a:pt x="14356" y="14211"/>
                  </a:lnTo>
                  <a:lnTo>
                    <a:pt x="14332" y="14162"/>
                  </a:lnTo>
                  <a:lnTo>
                    <a:pt x="14283" y="14138"/>
                  </a:lnTo>
                  <a:lnTo>
                    <a:pt x="14235" y="14162"/>
                  </a:lnTo>
                  <a:lnTo>
                    <a:pt x="14064" y="14430"/>
                  </a:lnTo>
                  <a:lnTo>
                    <a:pt x="13918" y="14722"/>
                  </a:lnTo>
                  <a:lnTo>
                    <a:pt x="13845" y="14868"/>
                  </a:lnTo>
                  <a:lnTo>
                    <a:pt x="13821" y="15014"/>
                  </a:lnTo>
                  <a:lnTo>
                    <a:pt x="13797" y="15160"/>
                  </a:lnTo>
                  <a:lnTo>
                    <a:pt x="13797" y="15330"/>
                  </a:lnTo>
                  <a:lnTo>
                    <a:pt x="13821" y="15379"/>
                  </a:lnTo>
                  <a:lnTo>
                    <a:pt x="13845" y="15428"/>
                  </a:lnTo>
                  <a:lnTo>
                    <a:pt x="13383" y="15428"/>
                  </a:lnTo>
                  <a:lnTo>
                    <a:pt x="13432" y="15209"/>
                  </a:lnTo>
                  <a:lnTo>
                    <a:pt x="13456" y="14990"/>
                  </a:lnTo>
                  <a:lnTo>
                    <a:pt x="13505" y="14771"/>
                  </a:lnTo>
                  <a:lnTo>
                    <a:pt x="13578" y="14552"/>
                  </a:lnTo>
                  <a:lnTo>
                    <a:pt x="13748" y="14114"/>
                  </a:lnTo>
                  <a:lnTo>
                    <a:pt x="13748" y="14089"/>
                  </a:lnTo>
                  <a:lnTo>
                    <a:pt x="13748" y="14065"/>
                  </a:lnTo>
                  <a:lnTo>
                    <a:pt x="13699" y="14016"/>
                  </a:lnTo>
                  <a:lnTo>
                    <a:pt x="13651" y="14016"/>
                  </a:lnTo>
                  <a:lnTo>
                    <a:pt x="13602" y="14065"/>
                  </a:lnTo>
                  <a:lnTo>
                    <a:pt x="13456" y="14260"/>
                  </a:lnTo>
                  <a:lnTo>
                    <a:pt x="13334" y="14454"/>
                  </a:lnTo>
                  <a:lnTo>
                    <a:pt x="13237" y="14673"/>
                  </a:lnTo>
                  <a:lnTo>
                    <a:pt x="13140" y="14917"/>
                  </a:lnTo>
                  <a:lnTo>
                    <a:pt x="13067" y="15136"/>
                  </a:lnTo>
                  <a:lnTo>
                    <a:pt x="13042" y="15282"/>
                  </a:lnTo>
                  <a:lnTo>
                    <a:pt x="13042" y="15403"/>
                  </a:lnTo>
                  <a:lnTo>
                    <a:pt x="12556" y="15330"/>
                  </a:lnTo>
                  <a:lnTo>
                    <a:pt x="12604" y="15038"/>
                  </a:lnTo>
                  <a:lnTo>
                    <a:pt x="12677" y="14746"/>
                  </a:lnTo>
                  <a:lnTo>
                    <a:pt x="12775" y="14479"/>
                  </a:lnTo>
                  <a:lnTo>
                    <a:pt x="12921" y="14211"/>
                  </a:lnTo>
                  <a:lnTo>
                    <a:pt x="12921" y="14162"/>
                  </a:lnTo>
                  <a:lnTo>
                    <a:pt x="12896" y="14114"/>
                  </a:lnTo>
                  <a:lnTo>
                    <a:pt x="12799" y="14114"/>
                  </a:lnTo>
                  <a:lnTo>
                    <a:pt x="12702" y="14235"/>
                  </a:lnTo>
                  <a:lnTo>
                    <a:pt x="12604" y="14357"/>
                  </a:lnTo>
                  <a:lnTo>
                    <a:pt x="12507" y="14479"/>
                  </a:lnTo>
                  <a:lnTo>
                    <a:pt x="12410" y="14649"/>
                  </a:lnTo>
                  <a:lnTo>
                    <a:pt x="12337" y="14795"/>
                  </a:lnTo>
                  <a:lnTo>
                    <a:pt x="12288" y="14965"/>
                  </a:lnTo>
                  <a:lnTo>
                    <a:pt x="12239" y="15136"/>
                  </a:lnTo>
                  <a:lnTo>
                    <a:pt x="12239" y="15282"/>
                  </a:lnTo>
                  <a:lnTo>
                    <a:pt x="11801" y="15233"/>
                  </a:lnTo>
                  <a:lnTo>
                    <a:pt x="11753" y="15209"/>
                  </a:lnTo>
                  <a:lnTo>
                    <a:pt x="11874" y="14941"/>
                  </a:lnTo>
                  <a:lnTo>
                    <a:pt x="11947" y="14673"/>
                  </a:lnTo>
                  <a:lnTo>
                    <a:pt x="12118" y="14114"/>
                  </a:lnTo>
                  <a:lnTo>
                    <a:pt x="12118" y="14089"/>
                  </a:lnTo>
                  <a:lnTo>
                    <a:pt x="12118" y="14065"/>
                  </a:lnTo>
                  <a:lnTo>
                    <a:pt x="12093" y="14065"/>
                  </a:lnTo>
                  <a:lnTo>
                    <a:pt x="12069" y="14089"/>
                  </a:lnTo>
                  <a:lnTo>
                    <a:pt x="11874" y="14357"/>
                  </a:lnTo>
                  <a:lnTo>
                    <a:pt x="11680" y="14600"/>
                  </a:lnTo>
                  <a:lnTo>
                    <a:pt x="11509" y="14868"/>
                  </a:lnTo>
                  <a:lnTo>
                    <a:pt x="11363" y="15136"/>
                  </a:lnTo>
                  <a:lnTo>
                    <a:pt x="11363" y="15160"/>
                  </a:lnTo>
                  <a:lnTo>
                    <a:pt x="10974" y="15087"/>
                  </a:lnTo>
                  <a:lnTo>
                    <a:pt x="11096" y="14990"/>
                  </a:lnTo>
                  <a:lnTo>
                    <a:pt x="11169" y="14868"/>
                  </a:lnTo>
                  <a:lnTo>
                    <a:pt x="11290" y="14600"/>
                  </a:lnTo>
                  <a:lnTo>
                    <a:pt x="11655" y="13870"/>
                  </a:lnTo>
                  <a:lnTo>
                    <a:pt x="11680" y="13846"/>
                  </a:lnTo>
                  <a:lnTo>
                    <a:pt x="11680" y="13822"/>
                  </a:lnTo>
                  <a:lnTo>
                    <a:pt x="11631" y="13773"/>
                  </a:lnTo>
                  <a:lnTo>
                    <a:pt x="11558" y="13773"/>
                  </a:lnTo>
                  <a:lnTo>
                    <a:pt x="11534" y="13797"/>
                  </a:lnTo>
                  <a:lnTo>
                    <a:pt x="11144" y="14406"/>
                  </a:lnTo>
                  <a:lnTo>
                    <a:pt x="10974" y="14722"/>
                  </a:lnTo>
                  <a:lnTo>
                    <a:pt x="10901" y="14868"/>
                  </a:lnTo>
                  <a:lnTo>
                    <a:pt x="10877" y="14941"/>
                  </a:lnTo>
                  <a:lnTo>
                    <a:pt x="10877" y="15038"/>
                  </a:lnTo>
                  <a:lnTo>
                    <a:pt x="10901" y="15063"/>
                  </a:lnTo>
                  <a:lnTo>
                    <a:pt x="10341" y="14941"/>
                  </a:lnTo>
                  <a:lnTo>
                    <a:pt x="10487" y="14625"/>
                  </a:lnTo>
                  <a:lnTo>
                    <a:pt x="10633" y="14333"/>
                  </a:lnTo>
                  <a:lnTo>
                    <a:pt x="10804" y="14041"/>
                  </a:lnTo>
                  <a:lnTo>
                    <a:pt x="10998" y="13773"/>
                  </a:lnTo>
                  <a:lnTo>
                    <a:pt x="11023" y="13724"/>
                  </a:lnTo>
                  <a:lnTo>
                    <a:pt x="10998" y="13700"/>
                  </a:lnTo>
                  <a:lnTo>
                    <a:pt x="10950" y="13676"/>
                  </a:lnTo>
                  <a:lnTo>
                    <a:pt x="10901" y="13700"/>
                  </a:lnTo>
                  <a:lnTo>
                    <a:pt x="10658" y="13943"/>
                  </a:lnTo>
                  <a:lnTo>
                    <a:pt x="10414" y="14211"/>
                  </a:lnTo>
                  <a:lnTo>
                    <a:pt x="10317" y="14357"/>
                  </a:lnTo>
                  <a:lnTo>
                    <a:pt x="10220" y="14503"/>
                  </a:lnTo>
                  <a:lnTo>
                    <a:pt x="10147" y="14673"/>
                  </a:lnTo>
                  <a:lnTo>
                    <a:pt x="10098" y="14844"/>
                  </a:lnTo>
                  <a:lnTo>
                    <a:pt x="10098" y="14892"/>
                  </a:lnTo>
                  <a:lnTo>
                    <a:pt x="9709" y="14771"/>
                  </a:lnTo>
                  <a:lnTo>
                    <a:pt x="9757" y="14576"/>
                  </a:lnTo>
                  <a:lnTo>
                    <a:pt x="9830" y="14381"/>
                  </a:lnTo>
                  <a:lnTo>
                    <a:pt x="10001" y="13968"/>
                  </a:lnTo>
                  <a:lnTo>
                    <a:pt x="10147" y="13530"/>
                  </a:lnTo>
                  <a:lnTo>
                    <a:pt x="10147" y="13505"/>
                  </a:lnTo>
                  <a:lnTo>
                    <a:pt x="10122" y="13530"/>
                  </a:lnTo>
                  <a:lnTo>
                    <a:pt x="9879" y="13919"/>
                  </a:lnTo>
                  <a:lnTo>
                    <a:pt x="9636" y="14308"/>
                  </a:lnTo>
                  <a:lnTo>
                    <a:pt x="9539" y="14503"/>
                  </a:lnTo>
                  <a:lnTo>
                    <a:pt x="9466" y="14698"/>
                  </a:lnTo>
                  <a:lnTo>
                    <a:pt x="8906" y="14527"/>
                  </a:lnTo>
                  <a:lnTo>
                    <a:pt x="8979" y="14430"/>
                  </a:lnTo>
                  <a:lnTo>
                    <a:pt x="9028" y="14308"/>
                  </a:lnTo>
                  <a:lnTo>
                    <a:pt x="9149" y="14089"/>
                  </a:lnTo>
                  <a:lnTo>
                    <a:pt x="9344" y="13724"/>
                  </a:lnTo>
                  <a:lnTo>
                    <a:pt x="9417" y="13554"/>
                  </a:lnTo>
                  <a:lnTo>
                    <a:pt x="9490" y="13359"/>
                  </a:lnTo>
                  <a:lnTo>
                    <a:pt x="9490" y="13311"/>
                  </a:lnTo>
                  <a:lnTo>
                    <a:pt x="9441" y="13286"/>
                  </a:lnTo>
                  <a:lnTo>
                    <a:pt x="9393" y="13262"/>
                  </a:lnTo>
                  <a:lnTo>
                    <a:pt x="9368" y="13311"/>
                  </a:lnTo>
                  <a:lnTo>
                    <a:pt x="9247" y="13481"/>
                  </a:lnTo>
                  <a:lnTo>
                    <a:pt x="9149" y="13627"/>
                  </a:lnTo>
                  <a:lnTo>
                    <a:pt x="8906" y="13943"/>
                  </a:lnTo>
                  <a:lnTo>
                    <a:pt x="8736" y="14162"/>
                  </a:lnTo>
                  <a:lnTo>
                    <a:pt x="8663" y="14284"/>
                  </a:lnTo>
                  <a:lnTo>
                    <a:pt x="8638" y="14430"/>
                  </a:lnTo>
                  <a:lnTo>
                    <a:pt x="8419" y="14333"/>
                  </a:lnTo>
                  <a:lnTo>
                    <a:pt x="8492" y="14065"/>
                  </a:lnTo>
                  <a:lnTo>
                    <a:pt x="8541" y="13846"/>
                  </a:lnTo>
                  <a:lnTo>
                    <a:pt x="8711" y="13384"/>
                  </a:lnTo>
                  <a:lnTo>
                    <a:pt x="8833" y="13165"/>
                  </a:lnTo>
                  <a:lnTo>
                    <a:pt x="8955" y="12946"/>
                  </a:lnTo>
                  <a:lnTo>
                    <a:pt x="8955" y="12897"/>
                  </a:lnTo>
                  <a:lnTo>
                    <a:pt x="8930" y="12848"/>
                  </a:lnTo>
                  <a:lnTo>
                    <a:pt x="8882" y="12848"/>
                  </a:lnTo>
                  <a:lnTo>
                    <a:pt x="8833" y="12873"/>
                  </a:lnTo>
                  <a:lnTo>
                    <a:pt x="8687" y="13092"/>
                  </a:lnTo>
                  <a:lnTo>
                    <a:pt x="8565" y="13286"/>
                  </a:lnTo>
                  <a:lnTo>
                    <a:pt x="8444" y="13505"/>
                  </a:lnTo>
                  <a:lnTo>
                    <a:pt x="8322" y="13749"/>
                  </a:lnTo>
                  <a:lnTo>
                    <a:pt x="8225" y="13968"/>
                  </a:lnTo>
                  <a:lnTo>
                    <a:pt x="8176" y="14089"/>
                  </a:lnTo>
                  <a:lnTo>
                    <a:pt x="8152" y="14211"/>
                  </a:lnTo>
                  <a:lnTo>
                    <a:pt x="7762" y="14041"/>
                  </a:lnTo>
                  <a:lnTo>
                    <a:pt x="7908" y="13627"/>
                  </a:lnTo>
                  <a:lnTo>
                    <a:pt x="8103" y="13213"/>
                  </a:lnTo>
                  <a:lnTo>
                    <a:pt x="8322" y="12800"/>
                  </a:lnTo>
                  <a:lnTo>
                    <a:pt x="8322" y="12751"/>
                  </a:lnTo>
                  <a:lnTo>
                    <a:pt x="8298" y="12727"/>
                  </a:lnTo>
                  <a:lnTo>
                    <a:pt x="8249" y="12727"/>
                  </a:lnTo>
                  <a:lnTo>
                    <a:pt x="7908" y="13140"/>
                  </a:lnTo>
                  <a:lnTo>
                    <a:pt x="7762" y="13335"/>
                  </a:lnTo>
                  <a:lnTo>
                    <a:pt x="7616" y="13578"/>
                  </a:lnTo>
                  <a:lnTo>
                    <a:pt x="7543" y="13700"/>
                  </a:lnTo>
                  <a:lnTo>
                    <a:pt x="7470" y="13870"/>
                  </a:lnTo>
                  <a:lnTo>
                    <a:pt x="7130" y="13700"/>
                  </a:lnTo>
                  <a:lnTo>
                    <a:pt x="7154" y="13554"/>
                  </a:lnTo>
                  <a:lnTo>
                    <a:pt x="7178" y="13408"/>
                  </a:lnTo>
                  <a:lnTo>
                    <a:pt x="7300" y="13165"/>
                  </a:lnTo>
                  <a:lnTo>
                    <a:pt x="7495" y="12751"/>
                  </a:lnTo>
                  <a:lnTo>
                    <a:pt x="7689" y="12313"/>
                  </a:lnTo>
                  <a:lnTo>
                    <a:pt x="7689" y="12289"/>
                  </a:lnTo>
                  <a:lnTo>
                    <a:pt x="7665" y="12264"/>
                  </a:lnTo>
                  <a:lnTo>
                    <a:pt x="7641" y="12264"/>
                  </a:lnTo>
                  <a:lnTo>
                    <a:pt x="7616" y="12289"/>
                  </a:lnTo>
                  <a:lnTo>
                    <a:pt x="7397" y="12581"/>
                  </a:lnTo>
                  <a:lnTo>
                    <a:pt x="7178" y="12873"/>
                  </a:lnTo>
                  <a:lnTo>
                    <a:pt x="7081" y="13043"/>
                  </a:lnTo>
                  <a:lnTo>
                    <a:pt x="7008" y="13189"/>
                  </a:lnTo>
                  <a:lnTo>
                    <a:pt x="6935" y="13359"/>
                  </a:lnTo>
                  <a:lnTo>
                    <a:pt x="6886" y="13530"/>
                  </a:lnTo>
                  <a:lnTo>
                    <a:pt x="6570" y="13335"/>
                  </a:lnTo>
                  <a:lnTo>
                    <a:pt x="6692" y="13043"/>
                  </a:lnTo>
                  <a:lnTo>
                    <a:pt x="6813" y="12751"/>
                  </a:lnTo>
                  <a:lnTo>
                    <a:pt x="7105" y="12216"/>
                  </a:lnTo>
                  <a:lnTo>
                    <a:pt x="7130" y="12191"/>
                  </a:lnTo>
                  <a:lnTo>
                    <a:pt x="7105" y="12167"/>
                  </a:lnTo>
                  <a:lnTo>
                    <a:pt x="7057" y="12167"/>
                  </a:lnTo>
                  <a:lnTo>
                    <a:pt x="6838" y="12386"/>
                  </a:lnTo>
                  <a:lnTo>
                    <a:pt x="6619" y="12629"/>
                  </a:lnTo>
                  <a:lnTo>
                    <a:pt x="6448" y="12897"/>
                  </a:lnTo>
                  <a:lnTo>
                    <a:pt x="6327" y="13165"/>
                  </a:lnTo>
                  <a:lnTo>
                    <a:pt x="6254" y="13165"/>
                  </a:lnTo>
                  <a:lnTo>
                    <a:pt x="6181" y="13189"/>
                  </a:lnTo>
                  <a:lnTo>
                    <a:pt x="6132" y="13238"/>
                  </a:lnTo>
                  <a:lnTo>
                    <a:pt x="6083" y="13286"/>
                  </a:lnTo>
                  <a:lnTo>
                    <a:pt x="5937" y="13238"/>
                  </a:lnTo>
                  <a:lnTo>
                    <a:pt x="5791" y="13213"/>
                  </a:lnTo>
                  <a:lnTo>
                    <a:pt x="5816" y="13140"/>
                  </a:lnTo>
                  <a:lnTo>
                    <a:pt x="6059" y="12654"/>
                  </a:lnTo>
                  <a:lnTo>
                    <a:pt x="6254" y="12264"/>
                  </a:lnTo>
                  <a:lnTo>
                    <a:pt x="6351" y="12045"/>
                  </a:lnTo>
                  <a:lnTo>
                    <a:pt x="6424" y="11851"/>
                  </a:lnTo>
                  <a:lnTo>
                    <a:pt x="6424" y="11826"/>
                  </a:lnTo>
                  <a:lnTo>
                    <a:pt x="6400" y="11802"/>
                  </a:lnTo>
                  <a:lnTo>
                    <a:pt x="6375" y="11802"/>
                  </a:lnTo>
                  <a:lnTo>
                    <a:pt x="6351" y="11826"/>
                  </a:lnTo>
                  <a:lnTo>
                    <a:pt x="6108" y="12143"/>
                  </a:lnTo>
                  <a:lnTo>
                    <a:pt x="5864" y="12459"/>
                  </a:lnTo>
                  <a:lnTo>
                    <a:pt x="5743" y="12654"/>
                  </a:lnTo>
                  <a:lnTo>
                    <a:pt x="5621" y="12824"/>
                  </a:lnTo>
                  <a:lnTo>
                    <a:pt x="5548" y="13019"/>
                  </a:lnTo>
                  <a:lnTo>
                    <a:pt x="5475" y="13213"/>
                  </a:lnTo>
                  <a:lnTo>
                    <a:pt x="5451" y="13213"/>
                  </a:lnTo>
                  <a:lnTo>
                    <a:pt x="5183" y="13189"/>
                  </a:lnTo>
                  <a:lnTo>
                    <a:pt x="4891" y="13213"/>
                  </a:lnTo>
                  <a:lnTo>
                    <a:pt x="5037" y="12921"/>
                  </a:lnTo>
                  <a:lnTo>
                    <a:pt x="5353" y="12410"/>
                  </a:lnTo>
                  <a:lnTo>
                    <a:pt x="5451" y="12240"/>
                  </a:lnTo>
                  <a:lnTo>
                    <a:pt x="5524" y="12070"/>
                  </a:lnTo>
                  <a:lnTo>
                    <a:pt x="5548" y="11972"/>
                  </a:lnTo>
                  <a:lnTo>
                    <a:pt x="5548" y="11899"/>
                  </a:lnTo>
                  <a:lnTo>
                    <a:pt x="5524" y="11802"/>
                  </a:lnTo>
                  <a:lnTo>
                    <a:pt x="5475" y="11729"/>
                  </a:lnTo>
                  <a:lnTo>
                    <a:pt x="5451" y="11729"/>
                  </a:lnTo>
                  <a:lnTo>
                    <a:pt x="5451" y="11753"/>
                  </a:lnTo>
                  <a:lnTo>
                    <a:pt x="5426" y="11802"/>
                  </a:lnTo>
                  <a:lnTo>
                    <a:pt x="5378" y="11875"/>
                  </a:lnTo>
                  <a:lnTo>
                    <a:pt x="5280" y="11997"/>
                  </a:lnTo>
                  <a:lnTo>
                    <a:pt x="4988" y="12435"/>
                  </a:lnTo>
                  <a:lnTo>
                    <a:pt x="4745" y="12800"/>
                  </a:lnTo>
                  <a:lnTo>
                    <a:pt x="4623" y="13019"/>
                  </a:lnTo>
                  <a:lnTo>
                    <a:pt x="4599" y="13140"/>
                  </a:lnTo>
                  <a:lnTo>
                    <a:pt x="4599" y="13238"/>
                  </a:lnTo>
                  <a:lnTo>
                    <a:pt x="4599" y="13262"/>
                  </a:lnTo>
                  <a:lnTo>
                    <a:pt x="4575" y="13262"/>
                  </a:lnTo>
                  <a:lnTo>
                    <a:pt x="4550" y="11802"/>
                  </a:lnTo>
                  <a:lnTo>
                    <a:pt x="4550" y="10537"/>
                  </a:lnTo>
                  <a:lnTo>
                    <a:pt x="4526" y="9271"/>
                  </a:lnTo>
                  <a:lnTo>
                    <a:pt x="4477" y="8396"/>
                  </a:lnTo>
                  <a:lnTo>
                    <a:pt x="4477" y="7520"/>
                  </a:lnTo>
                  <a:lnTo>
                    <a:pt x="4453" y="7130"/>
                  </a:lnTo>
                  <a:lnTo>
                    <a:pt x="4453" y="6863"/>
                  </a:lnTo>
                  <a:lnTo>
                    <a:pt x="4453" y="6595"/>
                  </a:lnTo>
                  <a:lnTo>
                    <a:pt x="4648" y="6619"/>
                  </a:lnTo>
                  <a:lnTo>
                    <a:pt x="4818" y="6619"/>
                  </a:lnTo>
                  <a:lnTo>
                    <a:pt x="5183" y="6595"/>
                  </a:lnTo>
                  <a:lnTo>
                    <a:pt x="5791" y="6595"/>
                  </a:lnTo>
                  <a:lnTo>
                    <a:pt x="6010" y="6571"/>
                  </a:lnTo>
                  <a:lnTo>
                    <a:pt x="6108" y="6522"/>
                  </a:lnTo>
                  <a:lnTo>
                    <a:pt x="6156" y="6449"/>
                  </a:lnTo>
                  <a:lnTo>
                    <a:pt x="6546" y="6230"/>
                  </a:lnTo>
                  <a:lnTo>
                    <a:pt x="6935" y="5962"/>
                  </a:lnTo>
                  <a:lnTo>
                    <a:pt x="7300" y="5646"/>
                  </a:lnTo>
                  <a:lnTo>
                    <a:pt x="7665" y="5330"/>
                  </a:lnTo>
                  <a:lnTo>
                    <a:pt x="8006" y="4989"/>
                  </a:lnTo>
                  <a:lnTo>
                    <a:pt x="8322" y="4648"/>
                  </a:lnTo>
                  <a:lnTo>
                    <a:pt x="8930" y="3943"/>
                  </a:lnTo>
                  <a:lnTo>
                    <a:pt x="9003" y="3870"/>
                  </a:lnTo>
                  <a:lnTo>
                    <a:pt x="9003" y="3797"/>
                  </a:lnTo>
                  <a:lnTo>
                    <a:pt x="9003" y="3699"/>
                  </a:lnTo>
                  <a:lnTo>
                    <a:pt x="8979" y="3626"/>
                  </a:lnTo>
                  <a:lnTo>
                    <a:pt x="9125" y="3456"/>
                  </a:lnTo>
                  <a:lnTo>
                    <a:pt x="9247" y="3286"/>
                  </a:lnTo>
                  <a:lnTo>
                    <a:pt x="9514" y="2872"/>
                  </a:lnTo>
                  <a:lnTo>
                    <a:pt x="9709" y="2434"/>
                  </a:lnTo>
                  <a:lnTo>
                    <a:pt x="9855" y="2020"/>
                  </a:lnTo>
                  <a:lnTo>
                    <a:pt x="10074" y="1266"/>
                  </a:lnTo>
                  <a:lnTo>
                    <a:pt x="10195" y="877"/>
                  </a:lnTo>
                  <a:lnTo>
                    <a:pt x="10341" y="512"/>
                  </a:lnTo>
                  <a:lnTo>
                    <a:pt x="10341" y="488"/>
                  </a:lnTo>
                  <a:close/>
                  <a:moveTo>
                    <a:pt x="10536" y="1"/>
                  </a:moveTo>
                  <a:lnTo>
                    <a:pt x="10366" y="25"/>
                  </a:lnTo>
                  <a:lnTo>
                    <a:pt x="10195" y="74"/>
                  </a:lnTo>
                  <a:lnTo>
                    <a:pt x="10049" y="171"/>
                  </a:lnTo>
                  <a:lnTo>
                    <a:pt x="10025" y="196"/>
                  </a:lnTo>
                  <a:lnTo>
                    <a:pt x="9952" y="244"/>
                  </a:lnTo>
                  <a:lnTo>
                    <a:pt x="9903" y="293"/>
                  </a:lnTo>
                  <a:lnTo>
                    <a:pt x="9782" y="415"/>
                  </a:lnTo>
                  <a:lnTo>
                    <a:pt x="9709" y="585"/>
                  </a:lnTo>
                  <a:lnTo>
                    <a:pt x="9636" y="780"/>
                  </a:lnTo>
                  <a:lnTo>
                    <a:pt x="9539" y="1169"/>
                  </a:lnTo>
                  <a:lnTo>
                    <a:pt x="9466" y="1509"/>
                  </a:lnTo>
                  <a:lnTo>
                    <a:pt x="9320" y="1972"/>
                  </a:lnTo>
                  <a:lnTo>
                    <a:pt x="9247" y="2215"/>
                  </a:lnTo>
                  <a:lnTo>
                    <a:pt x="9149" y="2458"/>
                  </a:lnTo>
                  <a:lnTo>
                    <a:pt x="9003" y="2726"/>
                  </a:lnTo>
                  <a:lnTo>
                    <a:pt x="8833" y="2994"/>
                  </a:lnTo>
                  <a:lnTo>
                    <a:pt x="8663" y="3286"/>
                  </a:lnTo>
                  <a:lnTo>
                    <a:pt x="8614" y="3407"/>
                  </a:lnTo>
                  <a:lnTo>
                    <a:pt x="8565" y="3578"/>
                  </a:lnTo>
                  <a:lnTo>
                    <a:pt x="7324" y="4867"/>
                  </a:lnTo>
                  <a:lnTo>
                    <a:pt x="6692" y="5500"/>
                  </a:lnTo>
                  <a:lnTo>
                    <a:pt x="6035" y="6108"/>
                  </a:lnTo>
                  <a:lnTo>
                    <a:pt x="5937" y="6084"/>
                  </a:lnTo>
                  <a:lnTo>
                    <a:pt x="5524" y="6084"/>
                  </a:lnTo>
                  <a:lnTo>
                    <a:pt x="5110" y="6133"/>
                  </a:lnTo>
                  <a:lnTo>
                    <a:pt x="4867" y="6133"/>
                  </a:lnTo>
                  <a:lnTo>
                    <a:pt x="4599" y="6157"/>
                  </a:lnTo>
                  <a:lnTo>
                    <a:pt x="4599" y="6157"/>
                  </a:lnTo>
                  <a:lnTo>
                    <a:pt x="4623" y="6133"/>
                  </a:lnTo>
                  <a:lnTo>
                    <a:pt x="4623" y="6084"/>
                  </a:lnTo>
                  <a:lnTo>
                    <a:pt x="4599" y="5987"/>
                  </a:lnTo>
                  <a:lnTo>
                    <a:pt x="4526" y="5914"/>
                  </a:lnTo>
                  <a:lnTo>
                    <a:pt x="4453" y="5889"/>
                  </a:lnTo>
                  <a:lnTo>
                    <a:pt x="4404" y="5816"/>
                  </a:lnTo>
                  <a:lnTo>
                    <a:pt x="4331" y="5768"/>
                  </a:lnTo>
                  <a:lnTo>
                    <a:pt x="4112" y="5670"/>
                  </a:lnTo>
                  <a:lnTo>
                    <a:pt x="3869" y="5622"/>
                  </a:lnTo>
                  <a:lnTo>
                    <a:pt x="3626" y="5597"/>
                  </a:lnTo>
                  <a:lnTo>
                    <a:pt x="2871" y="5597"/>
                  </a:lnTo>
                  <a:lnTo>
                    <a:pt x="2385" y="5646"/>
                  </a:lnTo>
                  <a:lnTo>
                    <a:pt x="2166" y="5646"/>
                  </a:lnTo>
                  <a:lnTo>
                    <a:pt x="1922" y="5622"/>
                  </a:lnTo>
                  <a:lnTo>
                    <a:pt x="1412" y="5597"/>
                  </a:lnTo>
                  <a:lnTo>
                    <a:pt x="1144" y="5597"/>
                  </a:lnTo>
                  <a:lnTo>
                    <a:pt x="901" y="5622"/>
                  </a:lnTo>
                  <a:lnTo>
                    <a:pt x="682" y="5670"/>
                  </a:lnTo>
                  <a:lnTo>
                    <a:pt x="463" y="5792"/>
                  </a:lnTo>
                  <a:lnTo>
                    <a:pt x="365" y="5792"/>
                  </a:lnTo>
                  <a:lnTo>
                    <a:pt x="317" y="5841"/>
                  </a:lnTo>
                  <a:lnTo>
                    <a:pt x="292" y="5889"/>
                  </a:lnTo>
                  <a:lnTo>
                    <a:pt x="244" y="6133"/>
                  </a:lnTo>
                  <a:lnTo>
                    <a:pt x="219" y="6400"/>
                  </a:lnTo>
                  <a:lnTo>
                    <a:pt x="219" y="6911"/>
                  </a:lnTo>
                  <a:lnTo>
                    <a:pt x="195" y="7422"/>
                  </a:lnTo>
                  <a:lnTo>
                    <a:pt x="171" y="7933"/>
                  </a:lnTo>
                  <a:lnTo>
                    <a:pt x="146" y="8493"/>
                  </a:lnTo>
                  <a:lnTo>
                    <a:pt x="146" y="9028"/>
                  </a:lnTo>
                  <a:lnTo>
                    <a:pt x="146" y="10123"/>
                  </a:lnTo>
                  <a:lnTo>
                    <a:pt x="171" y="10707"/>
                  </a:lnTo>
                  <a:lnTo>
                    <a:pt x="171" y="11267"/>
                  </a:lnTo>
                  <a:lnTo>
                    <a:pt x="122" y="12386"/>
                  </a:lnTo>
                  <a:lnTo>
                    <a:pt x="98" y="13530"/>
                  </a:lnTo>
                  <a:lnTo>
                    <a:pt x="98" y="14162"/>
                  </a:lnTo>
                  <a:lnTo>
                    <a:pt x="73" y="14479"/>
                  </a:lnTo>
                  <a:lnTo>
                    <a:pt x="25" y="14795"/>
                  </a:lnTo>
                  <a:lnTo>
                    <a:pt x="0" y="14868"/>
                  </a:lnTo>
                  <a:lnTo>
                    <a:pt x="25" y="14965"/>
                  </a:lnTo>
                  <a:lnTo>
                    <a:pt x="73" y="15014"/>
                  </a:lnTo>
                  <a:lnTo>
                    <a:pt x="122" y="15063"/>
                  </a:lnTo>
                  <a:lnTo>
                    <a:pt x="195" y="15087"/>
                  </a:lnTo>
                  <a:lnTo>
                    <a:pt x="268" y="15111"/>
                  </a:lnTo>
                  <a:lnTo>
                    <a:pt x="341" y="15087"/>
                  </a:lnTo>
                  <a:lnTo>
                    <a:pt x="414" y="15038"/>
                  </a:lnTo>
                  <a:lnTo>
                    <a:pt x="463" y="15087"/>
                  </a:lnTo>
                  <a:lnTo>
                    <a:pt x="536" y="15111"/>
                  </a:lnTo>
                  <a:lnTo>
                    <a:pt x="998" y="15136"/>
                  </a:lnTo>
                  <a:lnTo>
                    <a:pt x="1460" y="15136"/>
                  </a:lnTo>
                  <a:lnTo>
                    <a:pt x="1922" y="15111"/>
                  </a:lnTo>
                  <a:lnTo>
                    <a:pt x="2385" y="15087"/>
                  </a:lnTo>
                  <a:lnTo>
                    <a:pt x="2482" y="15087"/>
                  </a:lnTo>
                  <a:lnTo>
                    <a:pt x="3309" y="15014"/>
                  </a:lnTo>
                  <a:lnTo>
                    <a:pt x="3723" y="14990"/>
                  </a:lnTo>
                  <a:lnTo>
                    <a:pt x="4112" y="14965"/>
                  </a:lnTo>
                  <a:lnTo>
                    <a:pt x="4137" y="14965"/>
                  </a:lnTo>
                  <a:lnTo>
                    <a:pt x="4185" y="14990"/>
                  </a:lnTo>
                  <a:lnTo>
                    <a:pt x="4234" y="15014"/>
                  </a:lnTo>
                  <a:lnTo>
                    <a:pt x="4356" y="15014"/>
                  </a:lnTo>
                  <a:lnTo>
                    <a:pt x="4453" y="14941"/>
                  </a:lnTo>
                  <a:lnTo>
                    <a:pt x="4502" y="14917"/>
                  </a:lnTo>
                  <a:lnTo>
                    <a:pt x="4526" y="14868"/>
                  </a:lnTo>
                  <a:lnTo>
                    <a:pt x="4575" y="14746"/>
                  </a:lnTo>
                  <a:lnTo>
                    <a:pt x="4599" y="14600"/>
                  </a:lnTo>
                  <a:lnTo>
                    <a:pt x="4599" y="14333"/>
                  </a:lnTo>
                  <a:lnTo>
                    <a:pt x="4599" y="14065"/>
                  </a:lnTo>
                  <a:lnTo>
                    <a:pt x="4575" y="13797"/>
                  </a:lnTo>
                  <a:lnTo>
                    <a:pt x="4599" y="13773"/>
                  </a:lnTo>
                  <a:lnTo>
                    <a:pt x="5037" y="13724"/>
                  </a:lnTo>
                  <a:lnTo>
                    <a:pt x="5451" y="13676"/>
                  </a:lnTo>
                  <a:lnTo>
                    <a:pt x="5791" y="13700"/>
                  </a:lnTo>
                  <a:lnTo>
                    <a:pt x="5986" y="13676"/>
                  </a:lnTo>
                  <a:lnTo>
                    <a:pt x="6132" y="13627"/>
                  </a:lnTo>
                  <a:lnTo>
                    <a:pt x="6156" y="13651"/>
                  </a:lnTo>
                  <a:lnTo>
                    <a:pt x="6521" y="13895"/>
                  </a:lnTo>
                  <a:lnTo>
                    <a:pt x="6886" y="14138"/>
                  </a:lnTo>
                  <a:lnTo>
                    <a:pt x="7276" y="14357"/>
                  </a:lnTo>
                  <a:lnTo>
                    <a:pt x="7665" y="14552"/>
                  </a:lnTo>
                  <a:lnTo>
                    <a:pt x="8054" y="14722"/>
                  </a:lnTo>
                  <a:lnTo>
                    <a:pt x="8444" y="14892"/>
                  </a:lnTo>
                  <a:lnTo>
                    <a:pt x="8833" y="15038"/>
                  </a:lnTo>
                  <a:lnTo>
                    <a:pt x="9247" y="15160"/>
                  </a:lnTo>
                  <a:lnTo>
                    <a:pt x="10074" y="15403"/>
                  </a:lnTo>
                  <a:lnTo>
                    <a:pt x="10925" y="15574"/>
                  </a:lnTo>
                  <a:lnTo>
                    <a:pt x="11777" y="15695"/>
                  </a:lnTo>
                  <a:lnTo>
                    <a:pt x="12653" y="15817"/>
                  </a:lnTo>
                  <a:lnTo>
                    <a:pt x="13310" y="15866"/>
                  </a:lnTo>
                  <a:lnTo>
                    <a:pt x="13651" y="15890"/>
                  </a:lnTo>
                  <a:lnTo>
                    <a:pt x="14016" y="15866"/>
                  </a:lnTo>
                  <a:lnTo>
                    <a:pt x="14356" y="15866"/>
                  </a:lnTo>
                  <a:lnTo>
                    <a:pt x="14697" y="15793"/>
                  </a:lnTo>
                  <a:lnTo>
                    <a:pt x="15013" y="15720"/>
                  </a:lnTo>
                  <a:lnTo>
                    <a:pt x="15330" y="15598"/>
                  </a:lnTo>
                  <a:lnTo>
                    <a:pt x="15476" y="15525"/>
                  </a:lnTo>
                  <a:lnTo>
                    <a:pt x="15597" y="15452"/>
                  </a:lnTo>
                  <a:lnTo>
                    <a:pt x="15719" y="15355"/>
                  </a:lnTo>
                  <a:lnTo>
                    <a:pt x="15792" y="15257"/>
                  </a:lnTo>
                  <a:lnTo>
                    <a:pt x="15865" y="15160"/>
                  </a:lnTo>
                  <a:lnTo>
                    <a:pt x="15914" y="15038"/>
                  </a:lnTo>
                  <a:lnTo>
                    <a:pt x="15962" y="14941"/>
                  </a:lnTo>
                  <a:lnTo>
                    <a:pt x="15987" y="14819"/>
                  </a:lnTo>
                  <a:lnTo>
                    <a:pt x="16011" y="14552"/>
                  </a:lnTo>
                  <a:lnTo>
                    <a:pt x="15987" y="14284"/>
                  </a:lnTo>
                  <a:lnTo>
                    <a:pt x="15938" y="14016"/>
                  </a:lnTo>
                  <a:lnTo>
                    <a:pt x="15865" y="13749"/>
                  </a:lnTo>
                  <a:lnTo>
                    <a:pt x="15987" y="13651"/>
                  </a:lnTo>
                  <a:lnTo>
                    <a:pt x="16084" y="13530"/>
                  </a:lnTo>
                  <a:lnTo>
                    <a:pt x="16181" y="13408"/>
                  </a:lnTo>
                  <a:lnTo>
                    <a:pt x="16254" y="13262"/>
                  </a:lnTo>
                  <a:lnTo>
                    <a:pt x="16376" y="12946"/>
                  </a:lnTo>
                  <a:lnTo>
                    <a:pt x="16425" y="12654"/>
                  </a:lnTo>
                  <a:lnTo>
                    <a:pt x="16449" y="12410"/>
                  </a:lnTo>
                  <a:lnTo>
                    <a:pt x="16449" y="12070"/>
                  </a:lnTo>
                  <a:lnTo>
                    <a:pt x="16425" y="11875"/>
                  </a:lnTo>
                  <a:lnTo>
                    <a:pt x="16400" y="11680"/>
                  </a:lnTo>
                  <a:lnTo>
                    <a:pt x="16352" y="11534"/>
                  </a:lnTo>
                  <a:lnTo>
                    <a:pt x="16279" y="11388"/>
                  </a:lnTo>
                  <a:lnTo>
                    <a:pt x="16425" y="11267"/>
                  </a:lnTo>
                  <a:lnTo>
                    <a:pt x="16546" y="11096"/>
                  </a:lnTo>
                  <a:lnTo>
                    <a:pt x="16668" y="10926"/>
                  </a:lnTo>
                  <a:lnTo>
                    <a:pt x="16765" y="10756"/>
                  </a:lnTo>
                  <a:lnTo>
                    <a:pt x="16838" y="10561"/>
                  </a:lnTo>
                  <a:lnTo>
                    <a:pt x="16887" y="10342"/>
                  </a:lnTo>
                  <a:lnTo>
                    <a:pt x="16911" y="10147"/>
                  </a:lnTo>
                  <a:lnTo>
                    <a:pt x="16936" y="9953"/>
                  </a:lnTo>
                  <a:lnTo>
                    <a:pt x="16911" y="9758"/>
                  </a:lnTo>
                  <a:lnTo>
                    <a:pt x="16838" y="9515"/>
                  </a:lnTo>
                  <a:lnTo>
                    <a:pt x="16717" y="9271"/>
                  </a:lnTo>
                  <a:lnTo>
                    <a:pt x="16571" y="9053"/>
                  </a:lnTo>
                  <a:lnTo>
                    <a:pt x="16717" y="8931"/>
                  </a:lnTo>
                  <a:lnTo>
                    <a:pt x="16838" y="8785"/>
                  </a:lnTo>
                  <a:lnTo>
                    <a:pt x="16936" y="8615"/>
                  </a:lnTo>
                  <a:lnTo>
                    <a:pt x="17033" y="8444"/>
                  </a:lnTo>
                  <a:lnTo>
                    <a:pt x="17106" y="8274"/>
                  </a:lnTo>
                  <a:lnTo>
                    <a:pt x="17155" y="8079"/>
                  </a:lnTo>
                  <a:lnTo>
                    <a:pt x="17179" y="7885"/>
                  </a:lnTo>
                  <a:lnTo>
                    <a:pt x="17203" y="7690"/>
                  </a:lnTo>
                  <a:lnTo>
                    <a:pt x="17179" y="7447"/>
                  </a:lnTo>
                  <a:lnTo>
                    <a:pt x="17106" y="7252"/>
                  </a:lnTo>
                  <a:lnTo>
                    <a:pt x="17009" y="7057"/>
                  </a:lnTo>
                  <a:lnTo>
                    <a:pt x="16887" y="6887"/>
                  </a:lnTo>
                  <a:lnTo>
                    <a:pt x="16717" y="6741"/>
                  </a:lnTo>
                  <a:lnTo>
                    <a:pt x="16546" y="6619"/>
                  </a:lnTo>
                  <a:lnTo>
                    <a:pt x="16352" y="6498"/>
                  </a:lnTo>
                  <a:lnTo>
                    <a:pt x="16157" y="6400"/>
                  </a:lnTo>
                  <a:lnTo>
                    <a:pt x="15938" y="6303"/>
                  </a:lnTo>
                  <a:lnTo>
                    <a:pt x="15719" y="6206"/>
                  </a:lnTo>
                  <a:lnTo>
                    <a:pt x="15232" y="6084"/>
                  </a:lnTo>
                  <a:lnTo>
                    <a:pt x="14746" y="5987"/>
                  </a:lnTo>
                  <a:lnTo>
                    <a:pt x="14259" y="5938"/>
                  </a:lnTo>
                  <a:lnTo>
                    <a:pt x="13845" y="5889"/>
                  </a:lnTo>
                  <a:lnTo>
                    <a:pt x="13432" y="5865"/>
                  </a:lnTo>
                  <a:lnTo>
                    <a:pt x="12604" y="5841"/>
                  </a:lnTo>
                  <a:lnTo>
                    <a:pt x="11607" y="5841"/>
                  </a:lnTo>
                  <a:lnTo>
                    <a:pt x="11266" y="5865"/>
                  </a:lnTo>
                  <a:lnTo>
                    <a:pt x="11461" y="5354"/>
                  </a:lnTo>
                  <a:lnTo>
                    <a:pt x="11655" y="4843"/>
                  </a:lnTo>
                  <a:lnTo>
                    <a:pt x="11826" y="4308"/>
                  </a:lnTo>
                  <a:lnTo>
                    <a:pt x="11996" y="3797"/>
                  </a:lnTo>
                  <a:lnTo>
                    <a:pt x="12142" y="3261"/>
                  </a:lnTo>
                  <a:lnTo>
                    <a:pt x="12239" y="2726"/>
                  </a:lnTo>
                  <a:lnTo>
                    <a:pt x="12264" y="2458"/>
                  </a:lnTo>
                  <a:lnTo>
                    <a:pt x="12264" y="2191"/>
                  </a:lnTo>
                  <a:lnTo>
                    <a:pt x="12239" y="1899"/>
                  </a:lnTo>
                  <a:lnTo>
                    <a:pt x="12215" y="1631"/>
                  </a:lnTo>
                  <a:lnTo>
                    <a:pt x="12166" y="1412"/>
                  </a:lnTo>
                  <a:lnTo>
                    <a:pt x="12118" y="1217"/>
                  </a:lnTo>
                  <a:lnTo>
                    <a:pt x="12045" y="1023"/>
                  </a:lnTo>
                  <a:lnTo>
                    <a:pt x="11972" y="853"/>
                  </a:lnTo>
                  <a:lnTo>
                    <a:pt x="11850" y="682"/>
                  </a:lnTo>
                  <a:lnTo>
                    <a:pt x="11728" y="512"/>
                  </a:lnTo>
                  <a:lnTo>
                    <a:pt x="11582" y="366"/>
                  </a:lnTo>
                  <a:lnTo>
                    <a:pt x="11412" y="220"/>
                  </a:lnTo>
                  <a:lnTo>
                    <a:pt x="11266" y="147"/>
                  </a:lnTo>
                  <a:lnTo>
                    <a:pt x="11120" y="74"/>
                  </a:lnTo>
                  <a:lnTo>
                    <a:pt x="10925" y="25"/>
                  </a:lnTo>
                  <a:lnTo>
                    <a:pt x="10731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11C47A64-6B3A-4F83-9094-51759AAB987A}"/>
              </a:ext>
            </a:extLst>
          </p:cNvPr>
          <p:cNvGrpSpPr/>
          <p:nvPr/>
        </p:nvGrpSpPr>
        <p:grpSpPr>
          <a:xfrm>
            <a:off x="3165343" y="3195218"/>
            <a:ext cx="4867487" cy="1122156"/>
            <a:chOff x="8470601" y="1548559"/>
            <a:chExt cx="3939180" cy="561072"/>
          </a:xfrm>
        </p:grpSpPr>
        <p:sp>
          <p:nvSpPr>
            <p:cNvPr id="13" name="Google Shape;241;p31">
              <a:extLst>
                <a:ext uri="{FF2B5EF4-FFF2-40B4-BE49-F238E27FC236}">
                  <a16:creationId xmlns:a16="http://schemas.microsoft.com/office/drawing/2014/main" id="{BB2FF9F0-567C-4C13-8E60-F851865DA0CC}"/>
                </a:ext>
              </a:extLst>
            </p:cNvPr>
            <p:cNvSpPr/>
            <p:nvPr/>
          </p:nvSpPr>
          <p:spPr>
            <a:xfrm rot="5398215">
              <a:off x="10159655" y="-140495"/>
              <a:ext cx="561072" cy="3939180"/>
            </a:xfrm>
            <a:prstGeom prst="roundRect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600" b="1">
                <a:solidFill>
                  <a:schemeClr val="accent2"/>
                </a:solidFill>
              </a:endParaRPr>
            </a:p>
          </p:txBody>
        </p:sp>
        <p:sp>
          <p:nvSpPr>
            <p:cNvPr id="14" name="Google Shape;243;p31">
              <a:extLst>
                <a:ext uri="{FF2B5EF4-FFF2-40B4-BE49-F238E27FC236}">
                  <a16:creationId xmlns:a16="http://schemas.microsoft.com/office/drawing/2014/main" id="{8AA44572-0146-4454-8CF7-37E980347609}"/>
                </a:ext>
              </a:extLst>
            </p:cNvPr>
            <p:cNvSpPr txBox="1"/>
            <p:nvPr/>
          </p:nvSpPr>
          <p:spPr>
            <a:xfrm rot="21598215">
              <a:off x="9285224" y="1632448"/>
              <a:ext cx="2332604" cy="39329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2400" b="1" dirty="0">
                  <a:solidFill>
                    <a:schemeClr val="dk1"/>
                  </a:solidFill>
                  <a:latin typeface="Playfair Display Regular"/>
                  <a:ea typeface="Playfair Display Regular"/>
                  <a:cs typeface="Playfair Display Regular"/>
                  <a:sym typeface="Playfair Display Regular"/>
                </a:rPr>
                <a:t>Plant (PL)</a:t>
              </a:r>
              <a:endParaRPr sz="2400" b="1" dirty="0">
                <a:solidFill>
                  <a:schemeClr val="dk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endParaRPr>
            </a:p>
          </p:txBody>
        </p:sp>
        <p:sp>
          <p:nvSpPr>
            <p:cNvPr id="15" name="Google Shape;655;p50">
              <a:extLst>
                <a:ext uri="{FF2B5EF4-FFF2-40B4-BE49-F238E27FC236}">
                  <a16:creationId xmlns:a16="http://schemas.microsoft.com/office/drawing/2014/main" id="{2D0F433C-38A6-40DD-B45F-6CB63B4B9434}"/>
                </a:ext>
              </a:extLst>
            </p:cNvPr>
            <p:cNvSpPr/>
            <p:nvPr/>
          </p:nvSpPr>
          <p:spPr>
            <a:xfrm>
              <a:off x="8634207" y="1632060"/>
              <a:ext cx="487024" cy="366945"/>
            </a:xfrm>
            <a:custGeom>
              <a:avLst/>
              <a:gdLst/>
              <a:ahLst/>
              <a:cxnLst/>
              <a:rect l="l" t="t" r="r" b="b"/>
              <a:pathLst>
                <a:path w="16717" h="16790" extrusionOk="0">
                  <a:moveTo>
                    <a:pt x="8687" y="511"/>
                  </a:moveTo>
                  <a:lnTo>
                    <a:pt x="9174" y="1046"/>
                  </a:lnTo>
                  <a:lnTo>
                    <a:pt x="9660" y="1606"/>
                  </a:lnTo>
                  <a:lnTo>
                    <a:pt x="10025" y="2068"/>
                  </a:lnTo>
                  <a:lnTo>
                    <a:pt x="10196" y="2312"/>
                  </a:lnTo>
                  <a:lnTo>
                    <a:pt x="10390" y="2531"/>
                  </a:lnTo>
                  <a:lnTo>
                    <a:pt x="10585" y="2701"/>
                  </a:lnTo>
                  <a:lnTo>
                    <a:pt x="10780" y="2871"/>
                  </a:lnTo>
                  <a:lnTo>
                    <a:pt x="11023" y="2969"/>
                  </a:lnTo>
                  <a:lnTo>
                    <a:pt x="11242" y="3042"/>
                  </a:lnTo>
                  <a:lnTo>
                    <a:pt x="11485" y="3066"/>
                  </a:lnTo>
                  <a:lnTo>
                    <a:pt x="11729" y="3042"/>
                  </a:lnTo>
                  <a:lnTo>
                    <a:pt x="11972" y="2969"/>
                  </a:lnTo>
                  <a:lnTo>
                    <a:pt x="12215" y="2847"/>
                  </a:lnTo>
                  <a:lnTo>
                    <a:pt x="12337" y="2750"/>
                  </a:lnTo>
                  <a:lnTo>
                    <a:pt x="12434" y="2652"/>
                  </a:lnTo>
                  <a:lnTo>
                    <a:pt x="12605" y="2433"/>
                  </a:lnTo>
                  <a:lnTo>
                    <a:pt x="12726" y="2190"/>
                  </a:lnTo>
                  <a:lnTo>
                    <a:pt x="12824" y="1922"/>
                  </a:lnTo>
                  <a:lnTo>
                    <a:pt x="12921" y="1679"/>
                  </a:lnTo>
                  <a:lnTo>
                    <a:pt x="13043" y="1411"/>
                  </a:lnTo>
                  <a:lnTo>
                    <a:pt x="13164" y="1168"/>
                  </a:lnTo>
                  <a:lnTo>
                    <a:pt x="13335" y="973"/>
                  </a:lnTo>
                  <a:lnTo>
                    <a:pt x="13456" y="852"/>
                  </a:lnTo>
                  <a:lnTo>
                    <a:pt x="13602" y="779"/>
                  </a:lnTo>
                  <a:lnTo>
                    <a:pt x="13724" y="706"/>
                  </a:lnTo>
                  <a:lnTo>
                    <a:pt x="13870" y="657"/>
                  </a:lnTo>
                  <a:lnTo>
                    <a:pt x="13991" y="608"/>
                  </a:lnTo>
                  <a:lnTo>
                    <a:pt x="14137" y="584"/>
                  </a:lnTo>
                  <a:lnTo>
                    <a:pt x="14283" y="584"/>
                  </a:lnTo>
                  <a:lnTo>
                    <a:pt x="14429" y="608"/>
                  </a:lnTo>
                  <a:lnTo>
                    <a:pt x="14721" y="681"/>
                  </a:lnTo>
                  <a:lnTo>
                    <a:pt x="14989" y="779"/>
                  </a:lnTo>
                  <a:lnTo>
                    <a:pt x="15232" y="949"/>
                  </a:lnTo>
                  <a:lnTo>
                    <a:pt x="15451" y="1119"/>
                  </a:lnTo>
                  <a:lnTo>
                    <a:pt x="15403" y="1168"/>
                  </a:lnTo>
                  <a:lnTo>
                    <a:pt x="15354" y="1217"/>
                  </a:lnTo>
                  <a:lnTo>
                    <a:pt x="15354" y="1265"/>
                  </a:lnTo>
                  <a:lnTo>
                    <a:pt x="15354" y="1314"/>
                  </a:lnTo>
                  <a:lnTo>
                    <a:pt x="15403" y="1363"/>
                  </a:lnTo>
                  <a:lnTo>
                    <a:pt x="15646" y="1363"/>
                  </a:lnTo>
                  <a:lnTo>
                    <a:pt x="15670" y="1387"/>
                  </a:lnTo>
                  <a:lnTo>
                    <a:pt x="15768" y="1533"/>
                  </a:lnTo>
                  <a:lnTo>
                    <a:pt x="15646" y="1557"/>
                  </a:lnTo>
                  <a:lnTo>
                    <a:pt x="15500" y="1606"/>
                  </a:lnTo>
                  <a:lnTo>
                    <a:pt x="15427" y="1630"/>
                  </a:lnTo>
                  <a:lnTo>
                    <a:pt x="15378" y="1703"/>
                  </a:lnTo>
                  <a:lnTo>
                    <a:pt x="15354" y="1752"/>
                  </a:lnTo>
                  <a:lnTo>
                    <a:pt x="15378" y="1801"/>
                  </a:lnTo>
                  <a:lnTo>
                    <a:pt x="15451" y="1825"/>
                  </a:lnTo>
                  <a:lnTo>
                    <a:pt x="15500" y="1849"/>
                  </a:lnTo>
                  <a:lnTo>
                    <a:pt x="15646" y="1874"/>
                  </a:lnTo>
                  <a:lnTo>
                    <a:pt x="15914" y="1874"/>
                  </a:lnTo>
                  <a:lnTo>
                    <a:pt x="16011" y="2068"/>
                  </a:lnTo>
                  <a:lnTo>
                    <a:pt x="15841" y="2044"/>
                  </a:lnTo>
                  <a:lnTo>
                    <a:pt x="15695" y="2044"/>
                  </a:lnTo>
                  <a:lnTo>
                    <a:pt x="15573" y="2068"/>
                  </a:lnTo>
                  <a:lnTo>
                    <a:pt x="15451" y="2141"/>
                  </a:lnTo>
                  <a:lnTo>
                    <a:pt x="15427" y="2141"/>
                  </a:lnTo>
                  <a:lnTo>
                    <a:pt x="15451" y="2166"/>
                  </a:lnTo>
                  <a:lnTo>
                    <a:pt x="15500" y="2239"/>
                  </a:lnTo>
                  <a:lnTo>
                    <a:pt x="15573" y="2287"/>
                  </a:lnTo>
                  <a:lnTo>
                    <a:pt x="15743" y="2360"/>
                  </a:lnTo>
                  <a:lnTo>
                    <a:pt x="16084" y="2458"/>
                  </a:lnTo>
                  <a:lnTo>
                    <a:pt x="16084" y="2652"/>
                  </a:lnTo>
                  <a:lnTo>
                    <a:pt x="16060" y="2823"/>
                  </a:lnTo>
                  <a:lnTo>
                    <a:pt x="15646" y="2725"/>
                  </a:lnTo>
                  <a:lnTo>
                    <a:pt x="15427" y="2652"/>
                  </a:lnTo>
                  <a:lnTo>
                    <a:pt x="15330" y="2628"/>
                  </a:lnTo>
                  <a:lnTo>
                    <a:pt x="15184" y="2628"/>
                  </a:lnTo>
                  <a:lnTo>
                    <a:pt x="15184" y="2652"/>
                  </a:lnTo>
                  <a:lnTo>
                    <a:pt x="15281" y="2750"/>
                  </a:lnTo>
                  <a:lnTo>
                    <a:pt x="15378" y="2847"/>
                  </a:lnTo>
                  <a:lnTo>
                    <a:pt x="15622" y="2993"/>
                  </a:lnTo>
                  <a:lnTo>
                    <a:pt x="15768" y="3090"/>
                  </a:lnTo>
                  <a:lnTo>
                    <a:pt x="15962" y="3139"/>
                  </a:lnTo>
                  <a:lnTo>
                    <a:pt x="15841" y="3309"/>
                  </a:lnTo>
                  <a:lnTo>
                    <a:pt x="15768" y="3407"/>
                  </a:lnTo>
                  <a:lnTo>
                    <a:pt x="15670" y="3334"/>
                  </a:lnTo>
                  <a:lnTo>
                    <a:pt x="15573" y="3285"/>
                  </a:lnTo>
                  <a:lnTo>
                    <a:pt x="15378" y="3212"/>
                  </a:lnTo>
                  <a:lnTo>
                    <a:pt x="14989" y="3017"/>
                  </a:lnTo>
                  <a:lnTo>
                    <a:pt x="14794" y="2944"/>
                  </a:lnTo>
                  <a:lnTo>
                    <a:pt x="14600" y="2896"/>
                  </a:lnTo>
                  <a:lnTo>
                    <a:pt x="14575" y="2896"/>
                  </a:lnTo>
                  <a:lnTo>
                    <a:pt x="14575" y="2920"/>
                  </a:lnTo>
                  <a:lnTo>
                    <a:pt x="14673" y="3090"/>
                  </a:lnTo>
                  <a:lnTo>
                    <a:pt x="14819" y="3236"/>
                  </a:lnTo>
                  <a:lnTo>
                    <a:pt x="14965" y="3358"/>
                  </a:lnTo>
                  <a:lnTo>
                    <a:pt x="15135" y="3455"/>
                  </a:lnTo>
                  <a:lnTo>
                    <a:pt x="15427" y="3626"/>
                  </a:lnTo>
                  <a:lnTo>
                    <a:pt x="15086" y="3747"/>
                  </a:lnTo>
                  <a:lnTo>
                    <a:pt x="14989" y="3674"/>
                  </a:lnTo>
                  <a:lnTo>
                    <a:pt x="14867" y="3650"/>
                  </a:lnTo>
                  <a:lnTo>
                    <a:pt x="14770" y="3601"/>
                  </a:lnTo>
                  <a:lnTo>
                    <a:pt x="14673" y="3528"/>
                  </a:lnTo>
                  <a:lnTo>
                    <a:pt x="14527" y="3407"/>
                  </a:lnTo>
                  <a:lnTo>
                    <a:pt x="14429" y="3358"/>
                  </a:lnTo>
                  <a:lnTo>
                    <a:pt x="14332" y="3334"/>
                  </a:lnTo>
                  <a:lnTo>
                    <a:pt x="14308" y="3334"/>
                  </a:lnTo>
                  <a:lnTo>
                    <a:pt x="14259" y="3358"/>
                  </a:lnTo>
                  <a:lnTo>
                    <a:pt x="14235" y="3431"/>
                  </a:lnTo>
                  <a:lnTo>
                    <a:pt x="14259" y="3528"/>
                  </a:lnTo>
                  <a:lnTo>
                    <a:pt x="14308" y="3650"/>
                  </a:lnTo>
                  <a:lnTo>
                    <a:pt x="14478" y="3845"/>
                  </a:lnTo>
                  <a:lnTo>
                    <a:pt x="14551" y="3918"/>
                  </a:lnTo>
                  <a:lnTo>
                    <a:pt x="14308" y="4015"/>
                  </a:lnTo>
                  <a:lnTo>
                    <a:pt x="14186" y="3942"/>
                  </a:lnTo>
                  <a:lnTo>
                    <a:pt x="14064" y="3893"/>
                  </a:lnTo>
                  <a:lnTo>
                    <a:pt x="14016" y="3869"/>
                  </a:lnTo>
                  <a:lnTo>
                    <a:pt x="13943" y="3845"/>
                  </a:lnTo>
                  <a:lnTo>
                    <a:pt x="13918" y="3869"/>
                  </a:lnTo>
                  <a:lnTo>
                    <a:pt x="13894" y="3893"/>
                  </a:lnTo>
                  <a:lnTo>
                    <a:pt x="13894" y="3966"/>
                  </a:lnTo>
                  <a:lnTo>
                    <a:pt x="13918" y="4039"/>
                  </a:lnTo>
                  <a:lnTo>
                    <a:pt x="13991" y="4161"/>
                  </a:lnTo>
                  <a:lnTo>
                    <a:pt x="14040" y="4210"/>
                  </a:lnTo>
                  <a:lnTo>
                    <a:pt x="13967" y="4283"/>
                  </a:lnTo>
                  <a:lnTo>
                    <a:pt x="13870" y="4404"/>
                  </a:lnTo>
                  <a:lnTo>
                    <a:pt x="13845" y="4331"/>
                  </a:lnTo>
                  <a:lnTo>
                    <a:pt x="13797" y="4234"/>
                  </a:lnTo>
                  <a:lnTo>
                    <a:pt x="13724" y="4161"/>
                  </a:lnTo>
                  <a:lnTo>
                    <a:pt x="13651" y="4161"/>
                  </a:lnTo>
                  <a:lnTo>
                    <a:pt x="13626" y="4234"/>
                  </a:lnTo>
                  <a:lnTo>
                    <a:pt x="13602" y="4283"/>
                  </a:lnTo>
                  <a:lnTo>
                    <a:pt x="13602" y="4380"/>
                  </a:lnTo>
                  <a:lnTo>
                    <a:pt x="13602" y="4428"/>
                  </a:lnTo>
                  <a:lnTo>
                    <a:pt x="13675" y="4550"/>
                  </a:lnTo>
                  <a:lnTo>
                    <a:pt x="13748" y="4647"/>
                  </a:lnTo>
                  <a:lnTo>
                    <a:pt x="13699" y="4842"/>
                  </a:lnTo>
                  <a:lnTo>
                    <a:pt x="13675" y="5037"/>
                  </a:lnTo>
                  <a:lnTo>
                    <a:pt x="13699" y="5231"/>
                  </a:lnTo>
                  <a:lnTo>
                    <a:pt x="13724" y="5426"/>
                  </a:lnTo>
                  <a:lnTo>
                    <a:pt x="13797" y="5621"/>
                  </a:lnTo>
                  <a:lnTo>
                    <a:pt x="13870" y="5815"/>
                  </a:lnTo>
                  <a:lnTo>
                    <a:pt x="13967" y="5986"/>
                  </a:lnTo>
                  <a:lnTo>
                    <a:pt x="14089" y="6132"/>
                  </a:lnTo>
                  <a:lnTo>
                    <a:pt x="14308" y="6351"/>
                  </a:lnTo>
                  <a:lnTo>
                    <a:pt x="14527" y="6570"/>
                  </a:lnTo>
                  <a:lnTo>
                    <a:pt x="14746" y="6764"/>
                  </a:lnTo>
                  <a:lnTo>
                    <a:pt x="14965" y="6983"/>
                  </a:lnTo>
                  <a:lnTo>
                    <a:pt x="15597" y="7640"/>
                  </a:lnTo>
                  <a:lnTo>
                    <a:pt x="15914" y="7981"/>
                  </a:lnTo>
                  <a:lnTo>
                    <a:pt x="16254" y="8273"/>
                  </a:lnTo>
                  <a:lnTo>
                    <a:pt x="16279" y="8297"/>
                  </a:lnTo>
                  <a:lnTo>
                    <a:pt x="16230" y="8443"/>
                  </a:lnTo>
                  <a:lnTo>
                    <a:pt x="16133" y="8346"/>
                  </a:lnTo>
                  <a:lnTo>
                    <a:pt x="16035" y="8249"/>
                  </a:lnTo>
                  <a:lnTo>
                    <a:pt x="15768" y="8078"/>
                  </a:lnTo>
                  <a:lnTo>
                    <a:pt x="15573" y="7981"/>
                  </a:lnTo>
                  <a:lnTo>
                    <a:pt x="15378" y="7884"/>
                  </a:lnTo>
                  <a:lnTo>
                    <a:pt x="15159" y="7811"/>
                  </a:lnTo>
                  <a:lnTo>
                    <a:pt x="14940" y="7738"/>
                  </a:lnTo>
                  <a:lnTo>
                    <a:pt x="14892" y="7762"/>
                  </a:lnTo>
                  <a:lnTo>
                    <a:pt x="14892" y="7786"/>
                  </a:lnTo>
                  <a:lnTo>
                    <a:pt x="15013" y="7932"/>
                  </a:lnTo>
                  <a:lnTo>
                    <a:pt x="15159" y="8078"/>
                  </a:lnTo>
                  <a:lnTo>
                    <a:pt x="15476" y="8297"/>
                  </a:lnTo>
                  <a:lnTo>
                    <a:pt x="15695" y="8468"/>
                  </a:lnTo>
                  <a:lnTo>
                    <a:pt x="15889" y="8614"/>
                  </a:lnTo>
                  <a:lnTo>
                    <a:pt x="15987" y="8687"/>
                  </a:lnTo>
                  <a:lnTo>
                    <a:pt x="16060" y="8711"/>
                  </a:lnTo>
                  <a:lnTo>
                    <a:pt x="15865" y="9003"/>
                  </a:lnTo>
                  <a:lnTo>
                    <a:pt x="15816" y="9076"/>
                  </a:lnTo>
                  <a:lnTo>
                    <a:pt x="15816" y="9052"/>
                  </a:lnTo>
                  <a:lnTo>
                    <a:pt x="15768" y="8954"/>
                  </a:lnTo>
                  <a:lnTo>
                    <a:pt x="15695" y="8881"/>
                  </a:lnTo>
                  <a:lnTo>
                    <a:pt x="15597" y="8833"/>
                  </a:lnTo>
                  <a:lnTo>
                    <a:pt x="15524" y="8784"/>
                  </a:lnTo>
                  <a:lnTo>
                    <a:pt x="15135" y="8614"/>
                  </a:lnTo>
                  <a:lnTo>
                    <a:pt x="14916" y="8516"/>
                  </a:lnTo>
                  <a:lnTo>
                    <a:pt x="14721" y="8395"/>
                  </a:lnTo>
                  <a:lnTo>
                    <a:pt x="14527" y="8273"/>
                  </a:lnTo>
                  <a:lnTo>
                    <a:pt x="14332" y="8176"/>
                  </a:lnTo>
                  <a:lnTo>
                    <a:pt x="14283" y="8176"/>
                  </a:lnTo>
                  <a:lnTo>
                    <a:pt x="14283" y="8200"/>
                  </a:lnTo>
                  <a:lnTo>
                    <a:pt x="14259" y="8249"/>
                  </a:lnTo>
                  <a:lnTo>
                    <a:pt x="14308" y="8346"/>
                  </a:lnTo>
                  <a:lnTo>
                    <a:pt x="14356" y="8419"/>
                  </a:lnTo>
                  <a:lnTo>
                    <a:pt x="14527" y="8589"/>
                  </a:lnTo>
                  <a:lnTo>
                    <a:pt x="14721" y="8735"/>
                  </a:lnTo>
                  <a:lnTo>
                    <a:pt x="14892" y="8833"/>
                  </a:lnTo>
                  <a:lnTo>
                    <a:pt x="15086" y="8954"/>
                  </a:lnTo>
                  <a:lnTo>
                    <a:pt x="15305" y="9076"/>
                  </a:lnTo>
                  <a:lnTo>
                    <a:pt x="15427" y="9100"/>
                  </a:lnTo>
                  <a:lnTo>
                    <a:pt x="15549" y="9149"/>
                  </a:lnTo>
                  <a:lnTo>
                    <a:pt x="15743" y="9149"/>
                  </a:lnTo>
                  <a:lnTo>
                    <a:pt x="15768" y="9125"/>
                  </a:lnTo>
                  <a:lnTo>
                    <a:pt x="15451" y="9587"/>
                  </a:lnTo>
                  <a:lnTo>
                    <a:pt x="15330" y="9490"/>
                  </a:lnTo>
                  <a:lnTo>
                    <a:pt x="15208" y="9417"/>
                  </a:lnTo>
                  <a:lnTo>
                    <a:pt x="14965" y="9246"/>
                  </a:lnTo>
                  <a:lnTo>
                    <a:pt x="14746" y="9100"/>
                  </a:lnTo>
                  <a:lnTo>
                    <a:pt x="14502" y="8954"/>
                  </a:lnTo>
                  <a:lnTo>
                    <a:pt x="14381" y="8881"/>
                  </a:lnTo>
                  <a:lnTo>
                    <a:pt x="14235" y="8833"/>
                  </a:lnTo>
                  <a:lnTo>
                    <a:pt x="14113" y="8808"/>
                  </a:lnTo>
                  <a:lnTo>
                    <a:pt x="13991" y="8808"/>
                  </a:lnTo>
                  <a:lnTo>
                    <a:pt x="13943" y="8833"/>
                  </a:lnTo>
                  <a:lnTo>
                    <a:pt x="13943" y="8857"/>
                  </a:lnTo>
                  <a:lnTo>
                    <a:pt x="14016" y="8954"/>
                  </a:lnTo>
                  <a:lnTo>
                    <a:pt x="14089" y="9052"/>
                  </a:lnTo>
                  <a:lnTo>
                    <a:pt x="14283" y="9222"/>
                  </a:lnTo>
                  <a:lnTo>
                    <a:pt x="14673" y="9514"/>
                  </a:lnTo>
                  <a:lnTo>
                    <a:pt x="14916" y="9709"/>
                  </a:lnTo>
                  <a:lnTo>
                    <a:pt x="15062" y="9806"/>
                  </a:lnTo>
                  <a:lnTo>
                    <a:pt x="15208" y="9903"/>
                  </a:lnTo>
                  <a:lnTo>
                    <a:pt x="15086" y="10049"/>
                  </a:lnTo>
                  <a:lnTo>
                    <a:pt x="15013" y="10122"/>
                  </a:lnTo>
                  <a:lnTo>
                    <a:pt x="14843" y="10001"/>
                  </a:lnTo>
                  <a:lnTo>
                    <a:pt x="14721" y="9928"/>
                  </a:lnTo>
                  <a:lnTo>
                    <a:pt x="14405" y="9782"/>
                  </a:lnTo>
                  <a:lnTo>
                    <a:pt x="14089" y="9636"/>
                  </a:lnTo>
                  <a:lnTo>
                    <a:pt x="13943" y="9538"/>
                  </a:lnTo>
                  <a:lnTo>
                    <a:pt x="13797" y="9441"/>
                  </a:lnTo>
                  <a:lnTo>
                    <a:pt x="13699" y="9319"/>
                  </a:lnTo>
                  <a:lnTo>
                    <a:pt x="13626" y="9149"/>
                  </a:lnTo>
                  <a:lnTo>
                    <a:pt x="13578" y="9149"/>
                  </a:lnTo>
                  <a:lnTo>
                    <a:pt x="13554" y="9295"/>
                  </a:lnTo>
                  <a:lnTo>
                    <a:pt x="13578" y="9392"/>
                  </a:lnTo>
                  <a:lnTo>
                    <a:pt x="13602" y="9514"/>
                  </a:lnTo>
                  <a:lnTo>
                    <a:pt x="13651" y="9611"/>
                  </a:lnTo>
                  <a:lnTo>
                    <a:pt x="13724" y="9709"/>
                  </a:lnTo>
                  <a:lnTo>
                    <a:pt x="13797" y="9782"/>
                  </a:lnTo>
                  <a:lnTo>
                    <a:pt x="13991" y="9952"/>
                  </a:lnTo>
                  <a:lnTo>
                    <a:pt x="14283" y="10122"/>
                  </a:lnTo>
                  <a:lnTo>
                    <a:pt x="14600" y="10268"/>
                  </a:lnTo>
                  <a:lnTo>
                    <a:pt x="14746" y="10390"/>
                  </a:lnTo>
                  <a:lnTo>
                    <a:pt x="14551" y="10512"/>
                  </a:lnTo>
                  <a:lnTo>
                    <a:pt x="14356" y="10633"/>
                  </a:lnTo>
                  <a:lnTo>
                    <a:pt x="14259" y="10512"/>
                  </a:lnTo>
                  <a:lnTo>
                    <a:pt x="14137" y="10414"/>
                  </a:lnTo>
                  <a:lnTo>
                    <a:pt x="13894" y="10244"/>
                  </a:lnTo>
                  <a:lnTo>
                    <a:pt x="13724" y="10122"/>
                  </a:lnTo>
                  <a:lnTo>
                    <a:pt x="13578" y="9976"/>
                  </a:lnTo>
                  <a:lnTo>
                    <a:pt x="13456" y="9855"/>
                  </a:lnTo>
                  <a:lnTo>
                    <a:pt x="13408" y="9782"/>
                  </a:lnTo>
                  <a:lnTo>
                    <a:pt x="13359" y="9733"/>
                  </a:lnTo>
                  <a:lnTo>
                    <a:pt x="13310" y="9733"/>
                  </a:lnTo>
                  <a:lnTo>
                    <a:pt x="13286" y="9757"/>
                  </a:lnTo>
                  <a:lnTo>
                    <a:pt x="13262" y="9830"/>
                  </a:lnTo>
                  <a:lnTo>
                    <a:pt x="13262" y="9928"/>
                  </a:lnTo>
                  <a:lnTo>
                    <a:pt x="13262" y="10001"/>
                  </a:lnTo>
                  <a:lnTo>
                    <a:pt x="13310" y="10098"/>
                  </a:lnTo>
                  <a:lnTo>
                    <a:pt x="13408" y="10244"/>
                  </a:lnTo>
                  <a:lnTo>
                    <a:pt x="13529" y="10390"/>
                  </a:lnTo>
                  <a:lnTo>
                    <a:pt x="13699" y="10536"/>
                  </a:lnTo>
                  <a:lnTo>
                    <a:pt x="13894" y="10682"/>
                  </a:lnTo>
                  <a:lnTo>
                    <a:pt x="13991" y="10779"/>
                  </a:lnTo>
                  <a:lnTo>
                    <a:pt x="13894" y="10828"/>
                  </a:lnTo>
                  <a:lnTo>
                    <a:pt x="13578" y="10828"/>
                  </a:lnTo>
                  <a:lnTo>
                    <a:pt x="13505" y="10804"/>
                  </a:lnTo>
                  <a:lnTo>
                    <a:pt x="13335" y="10706"/>
                  </a:lnTo>
                  <a:lnTo>
                    <a:pt x="13213" y="10560"/>
                  </a:lnTo>
                  <a:lnTo>
                    <a:pt x="13116" y="10414"/>
                  </a:lnTo>
                  <a:lnTo>
                    <a:pt x="13018" y="10244"/>
                  </a:lnTo>
                  <a:lnTo>
                    <a:pt x="12872" y="9879"/>
                  </a:lnTo>
                  <a:lnTo>
                    <a:pt x="12775" y="9636"/>
                  </a:lnTo>
                  <a:lnTo>
                    <a:pt x="12653" y="9392"/>
                  </a:lnTo>
                  <a:lnTo>
                    <a:pt x="12532" y="9173"/>
                  </a:lnTo>
                  <a:lnTo>
                    <a:pt x="12386" y="8979"/>
                  </a:lnTo>
                  <a:lnTo>
                    <a:pt x="12215" y="8808"/>
                  </a:lnTo>
                  <a:lnTo>
                    <a:pt x="12021" y="8662"/>
                  </a:lnTo>
                  <a:lnTo>
                    <a:pt x="11777" y="8565"/>
                  </a:lnTo>
                  <a:lnTo>
                    <a:pt x="11510" y="8468"/>
                  </a:lnTo>
                  <a:lnTo>
                    <a:pt x="11218" y="8443"/>
                  </a:lnTo>
                  <a:lnTo>
                    <a:pt x="10926" y="8443"/>
                  </a:lnTo>
                  <a:lnTo>
                    <a:pt x="10634" y="8492"/>
                  </a:lnTo>
                  <a:lnTo>
                    <a:pt x="10366" y="8589"/>
                  </a:lnTo>
                  <a:lnTo>
                    <a:pt x="10098" y="8687"/>
                  </a:lnTo>
                  <a:lnTo>
                    <a:pt x="9855" y="8833"/>
                  </a:lnTo>
                  <a:lnTo>
                    <a:pt x="9612" y="9027"/>
                  </a:lnTo>
                  <a:lnTo>
                    <a:pt x="9393" y="9198"/>
                  </a:lnTo>
                  <a:lnTo>
                    <a:pt x="9198" y="9392"/>
                  </a:lnTo>
                  <a:lnTo>
                    <a:pt x="9028" y="9611"/>
                  </a:lnTo>
                  <a:lnTo>
                    <a:pt x="8906" y="9855"/>
                  </a:lnTo>
                  <a:lnTo>
                    <a:pt x="8784" y="10122"/>
                  </a:lnTo>
                  <a:lnTo>
                    <a:pt x="8711" y="10366"/>
                  </a:lnTo>
                  <a:lnTo>
                    <a:pt x="8663" y="10633"/>
                  </a:lnTo>
                  <a:lnTo>
                    <a:pt x="8638" y="10925"/>
                  </a:lnTo>
                  <a:lnTo>
                    <a:pt x="8663" y="11193"/>
                  </a:lnTo>
                  <a:lnTo>
                    <a:pt x="8736" y="11461"/>
                  </a:lnTo>
                  <a:lnTo>
                    <a:pt x="8833" y="11680"/>
                  </a:lnTo>
                  <a:lnTo>
                    <a:pt x="8955" y="11874"/>
                  </a:lnTo>
                  <a:lnTo>
                    <a:pt x="9101" y="12045"/>
                  </a:lnTo>
                  <a:lnTo>
                    <a:pt x="9295" y="12191"/>
                  </a:lnTo>
                  <a:lnTo>
                    <a:pt x="9514" y="12312"/>
                  </a:lnTo>
                  <a:lnTo>
                    <a:pt x="9733" y="12409"/>
                  </a:lnTo>
                  <a:lnTo>
                    <a:pt x="10001" y="12507"/>
                  </a:lnTo>
                  <a:lnTo>
                    <a:pt x="10220" y="12580"/>
                  </a:lnTo>
                  <a:lnTo>
                    <a:pt x="10463" y="12677"/>
                  </a:lnTo>
                  <a:lnTo>
                    <a:pt x="10658" y="12799"/>
                  </a:lnTo>
                  <a:lnTo>
                    <a:pt x="10731" y="12872"/>
                  </a:lnTo>
                  <a:lnTo>
                    <a:pt x="10804" y="12969"/>
                  </a:lnTo>
                  <a:lnTo>
                    <a:pt x="10780" y="12969"/>
                  </a:lnTo>
                  <a:lnTo>
                    <a:pt x="10536" y="12920"/>
                  </a:lnTo>
                  <a:lnTo>
                    <a:pt x="10317" y="12872"/>
                  </a:lnTo>
                  <a:lnTo>
                    <a:pt x="10098" y="12847"/>
                  </a:lnTo>
                  <a:lnTo>
                    <a:pt x="9855" y="12847"/>
                  </a:lnTo>
                  <a:lnTo>
                    <a:pt x="9831" y="12872"/>
                  </a:lnTo>
                  <a:lnTo>
                    <a:pt x="9831" y="12896"/>
                  </a:lnTo>
                  <a:lnTo>
                    <a:pt x="9831" y="12920"/>
                  </a:lnTo>
                  <a:lnTo>
                    <a:pt x="9831" y="12945"/>
                  </a:lnTo>
                  <a:lnTo>
                    <a:pt x="10293" y="13139"/>
                  </a:lnTo>
                  <a:lnTo>
                    <a:pt x="10609" y="13285"/>
                  </a:lnTo>
                  <a:lnTo>
                    <a:pt x="10780" y="13334"/>
                  </a:lnTo>
                  <a:lnTo>
                    <a:pt x="10926" y="13358"/>
                  </a:lnTo>
                  <a:lnTo>
                    <a:pt x="10901" y="13504"/>
                  </a:lnTo>
                  <a:lnTo>
                    <a:pt x="10877" y="13650"/>
                  </a:lnTo>
                  <a:lnTo>
                    <a:pt x="10634" y="13602"/>
                  </a:lnTo>
                  <a:lnTo>
                    <a:pt x="10366" y="13577"/>
                  </a:lnTo>
                  <a:lnTo>
                    <a:pt x="10098" y="13504"/>
                  </a:lnTo>
                  <a:lnTo>
                    <a:pt x="9879" y="13383"/>
                  </a:lnTo>
                  <a:lnTo>
                    <a:pt x="9855" y="13407"/>
                  </a:lnTo>
                  <a:lnTo>
                    <a:pt x="9831" y="13431"/>
                  </a:lnTo>
                  <a:lnTo>
                    <a:pt x="10025" y="13650"/>
                  </a:lnTo>
                  <a:lnTo>
                    <a:pt x="10123" y="13748"/>
                  </a:lnTo>
                  <a:lnTo>
                    <a:pt x="10269" y="13821"/>
                  </a:lnTo>
                  <a:lnTo>
                    <a:pt x="10512" y="13918"/>
                  </a:lnTo>
                  <a:lnTo>
                    <a:pt x="10780" y="13991"/>
                  </a:lnTo>
                  <a:lnTo>
                    <a:pt x="10609" y="14283"/>
                  </a:lnTo>
                  <a:lnTo>
                    <a:pt x="9952" y="14113"/>
                  </a:lnTo>
                  <a:lnTo>
                    <a:pt x="9490" y="13967"/>
                  </a:lnTo>
                  <a:lnTo>
                    <a:pt x="9271" y="13894"/>
                  </a:lnTo>
                  <a:lnTo>
                    <a:pt x="9028" y="13845"/>
                  </a:lnTo>
                  <a:lnTo>
                    <a:pt x="9003" y="13869"/>
                  </a:lnTo>
                  <a:lnTo>
                    <a:pt x="8979" y="13869"/>
                  </a:lnTo>
                  <a:lnTo>
                    <a:pt x="8955" y="13918"/>
                  </a:lnTo>
                  <a:lnTo>
                    <a:pt x="8979" y="13942"/>
                  </a:lnTo>
                  <a:lnTo>
                    <a:pt x="9271" y="14137"/>
                  </a:lnTo>
                  <a:lnTo>
                    <a:pt x="9587" y="14356"/>
                  </a:lnTo>
                  <a:lnTo>
                    <a:pt x="9952" y="14526"/>
                  </a:lnTo>
                  <a:lnTo>
                    <a:pt x="10147" y="14599"/>
                  </a:lnTo>
                  <a:lnTo>
                    <a:pt x="10317" y="14648"/>
                  </a:lnTo>
                  <a:lnTo>
                    <a:pt x="10074" y="14916"/>
                  </a:lnTo>
                  <a:lnTo>
                    <a:pt x="9855" y="14867"/>
                  </a:lnTo>
                  <a:lnTo>
                    <a:pt x="9685" y="14867"/>
                  </a:lnTo>
                  <a:lnTo>
                    <a:pt x="9393" y="14818"/>
                  </a:lnTo>
                  <a:lnTo>
                    <a:pt x="9101" y="14721"/>
                  </a:lnTo>
                  <a:lnTo>
                    <a:pt x="8809" y="14599"/>
                  </a:lnTo>
                  <a:lnTo>
                    <a:pt x="8541" y="14429"/>
                  </a:lnTo>
                  <a:lnTo>
                    <a:pt x="8517" y="14429"/>
                  </a:lnTo>
                  <a:lnTo>
                    <a:pt x="8517" y="14453"/>
                  </a:lnTo>
                  <a:lnTo>
                    <a:pt x="8565" y="14624"/>
                  </a:lnTo>
                  <a:lnTo>
                    <a:pt x="8687" y="14770"/>
                  </a:lnTo>
                  <a:lnTo>
                    <a:pt x="8809" y="14891"/>
                  </a:lnTo>
                  <a:lnTo>
                    <a:pt x="8955" y="14989"/>
                  </a:lnTo>
                  <a:lnTo>
                    <a:pt x="9125" y="15086"/>
                  </a:lnTo>
                  <a:lnTo>
                    <a:pt x="9295" y="15159"/>
                  </a:lnTo>
                  <a:lnTo>
                    <a:pt x="9490" y="15208"/>
                  </a:lnTo>
                  <a:lnTo>
                    <a:pt x="9660" y="15232"/>
                  </a:lnTo>
                  <a:lnTo>
                    <a:pt x="9320" y="15500"/>
                  </a:lnTo>
                  <a:lnTo>
                    <a:pt x="9271" y="15451"/>
                  </a:lnTo>
                  <a:lnTo>
                    <a:pt x="9125" y="15354"/>
                  </a:lnTo>
                  <a:lnTo>
                    <a:pt x="8955" y="15281"/>
                  </a:lnTo>
                  <a:lnTo>
                    <a:pt x="8590" y="15135"/>
                  </a:lnTo>
                  <a:lnTo>
                    <a:pt x="8298" y="14989"/>
                  </a:lnTo>
                  <a:lnTo>
                    <a:pt x="8152" y="14940"/>
                  </a:lnTo>
                  <a:lnTo>
                    <a:pt x="8030" y="14867"/>
                  </a:lnTo>
                  <a:lnTo>
                    <a:pt x="8006" y="14867"/>
                  </a:lnTo>
                  <a:lnTo>
                    <a:pt x="7981" y="14891"/>
                  </a:lnTo>
                  <a:lnTo>
                    <a:pt x="7957" y="14989"/>
                  </a:lnTo>
                  <a:lnTo>
                    <a:pt x="7981" y="15062"/>
                  </a:lnTo>
                  <a:lnTo>
                    <a:pt x="8006" y="15135"/>
                  </a:lnTo>
                  <a:lnTo>
                    <a:pt x="8054" y="15208"/>
                  </a:lnTo>
                  <a:lnTo>
                    <a:pt x="8152" y="15329"/>
                  </a:lnTo>
                  <a:lnTo>
                    <a:pt x="8298" y="15427"/>
                  </a:lnTo>
                  <a:lnTo>
                    <a:pt x="8590" y="15597"/>
                  </a:lnTo>
                  <a:lnTo>
                    <a:pt x="8930" y="15767"/>
                  </a:lnTo>
                  <a:lnTo>
                    <a:pt x="8614" y="15986"/>
                  </a:lnTo>
                  <a:lnTo>
                    <a:pt x="8322" y="15792"/>
                  </a:lnTo>
                  <a:lnTo>
                    <a:pt x="8054" y="15597"/>
                  </a:lnTo>
                  <a:lnTo>
                    <a:pt x="7762" y="15402"/>
                  </a:lnTo>
                  <a:lnTo>
                    <a:pt x="7470" y="15183"/>
                  </a:lnTo>
                  <a:lnTo>
                    <a:pt x="7203" y="14916"/>
                  </a:lnTo>
                  <a:lnTo>
                    <a:pt x="6935" y="14599"/>
                  </a:lnTo>
                  <a:lnTo>
                    <a:pt x="6667" y="14307"/>
                  </a:lnTo>
                  <a:lnTo>
                    <a:pt x="6375" y="14040"/>
                  </a:lnTo>
                  <a:lnTo>
                    <a:pt x="6229" y="13942"/>
                  </a:lnTo>
                  <a:lnTo>
                    <a:pt x="6083" y="13845"/>
                  </a:lnTo>
                  <a:lnTo>
                    <a:pt x="5937" y="13772"/>
                  </a:lnTo>
                  <a:lnTo>
                    <a:pt x="5767" y="13699"/>
                  </a:lnTo>
                  <a:lnTo>
                    <a:pt x="5597" y="13650"/>
                  </a:lnTo>
                  <a:lnTo>
                    <a:pt x="5427" y="13626"/>
                  </a:lnTo>
                  <a:lnTo>
                    <a:pt x="5256" y="13626"/>
                  </a:lnTo>
                  <a:lnTo>
                    <a:pt x="5086" y="13650"/>
                  </a:lnTo>
                  <a:lnTo>
                    <a:pt x="4916" y="13529"/>
                  </a:lnTo>
                  <a:lnTo>
                    <a:pt x="4843" y="13456"/>
                  </a:lnTo>
                  <a:lnTo>
                    <a:pt x="4745" y="13383"/>
                  </a:lnTo>
                  <a:lnTo>
                    <a:pt x="4697" y="13407"/>
                  </a:lnTo>
                  <a:lnTo>
                    <a:pt x="4672" y="13456"/>
                  </a:lnTo>
                  <a:lnTo>
                    <a:pt x="4697" y="13529"/>
                  </a:lnTo>
                  <a:lnTo>
                    <a:pt x="4721" y="13602"/>
                  </a:lnTo>
                  <a:lnTo>
                    <a:pt x="4843" y="13772"/>
                  </a:lnTo>
                  <a:lnTo>
                    <a:pt x="4818" y="13772"/>
                  </a:lnTo>
                  <a:lnTo>
                    <a:pt x="4697" y="13869"/>
                  </a:lnTo>
                  <a:lnTo>
                    <a:pt x="4502" y="13748"/>
                  </a:lnTo>
                  <a:lnTo>
                    <a:pt x="4380" y="13723"/>
                  </a:lnTo>
                  <a:lnTo>
                    <a:pt x="4283" y="13699"/>
                  </a:lnTo>
                  <a:lnTo>
                    <a:pt x="4259" y="13723"/>
                  </a:lnTo>
                  <a:lnTo>
                    <a:pt x="4259" y="13748"/>
                  </a:lnTo>
                  <a:lnTo>
                    <a:pt x="4356" y="13918"/>
                  </a:lnTo>
                  <a:lnTo>
                    <a:pt x="4478" y="14088"/>
                  </a:lnTo>
                  <a:lnTo>
                    <a:pt x="4356" y="14234"/>
                  </a:lnTo>
                  <a:lnTo>
                    <a:pt x="4259" y="14405"/>
                  </a:lnTo>
                  <a:lnTo>
                    <a:pt x="4161" y="14307"/>
                  </a:lnTo>
                  <a:lnTo>
                    <a:pt x="4064" y="14186"/>
                  </a:lnTo>
                  <a:lnTo>
                    <a:pt x="3918" y="13942"/>
                  </a:lnTo>
                  <a:lnTo>
                    <a:pt x="3894" y="13942"/>
                  </a:lnTo>
                  <a:lnTo>
                    <a:pt x="3869" y="13967"/>
                  </a:lnTo>
                  <a:lnTo>
                    <a:pt x="3869" y="14186"/>
                  </a:lnTo>
                  <a:lnTo>
                    <a:pt x="3894" y="14380"/>
                  </a:lnTo>
                  <a:lnTo>
                    <a:pt x="3967" y="14575"/>
                  </a:lnTo>
                  <a:lnTo>
                    <a:pt x="4015" y="14648"/>
                  </a:lnTo>
                  <a:lnTo>
                    <a:pt x="4088" y="14721"/>
                  </a:lnTo>
                  <a:lnTo>
                    <a:pt x="3821" y="15329"/>
                  </a:lnTo>
                  <a:lnTo>
                    <a:pt x="3772" y="15281"/>
                  </a:lnTo>
                  <a:lnTo>
                    <a:pt x="3699" y="15110"/>
                  </a:lnTo>
                  <a:lnTo>
                    <a:pt x="3650" y="14916"/>
                  </a:lnTo>
                  <a:lnTo>
                    <a:pt x="3602" y="14794"/>
                  </a:lnTo>
                  <a:lnTo>
                    <a:pt x="3553" y="14672"/>
                  </a:lnTo>
                  <a:lnTo>
                    <a:pt x="3456" y="14551"/>
                  </a:lnTo>
                  <a:lnTo>
                    <a:pt x="3407" y="14526"/>
                  </a:lnTo>
                  <a:lnTo>
                    <a:pt x="3358" y="14478"/>
                  </a:lnTo>
                  <a:lnTo>
                    <a:pt x="3334" y="14502"/>
                  </a:lnTo>
                  <a:lnTo>
                    <a:pt x="3310" y="14526"/>
                  </a:lnTo>
                  <a:lnTo>
                    <a:pt x="3285" y="14794"/>
                  </a:lnTo>
                  <a:lnTo>
                    <a:pt x="3310" y="15013"/>
                  </a:lnTo>
                  <a:lnTo>
                    <a:pt x="3334" y="15208"/>
                  </a:lnTo>
                  <a:lnTo>
                    <a:pt x="3358" y="15354"/>
                  </a:lnTo>
                  <a:lnTo>
                    <a:pt x="3431" y="15475"/>
                  </a:lnTo>
                  <a:lnTo>
                    <a:pt x="3504" y="15597"/>
                  </a:lnTo>
                  <a:lnTo>
                    <a:pt x="3626" y="15694"/>
                  </a:lnTo>
                  <a:lnTo>
                    <a:pt x="3480" y="15865"/>
                  </a:lnTo>
                  <a:lnTo>
                    <a:pt x="3334" y="16035"/>
                  </a:lnTo>
                  <a:lnTo>
                    <a:pt x="3358" y="15986"/>
                  </a:lnTo>
                  <a:lnTo>
                    <a:pt x="3358" y="15913"/>
                  </a:lnTo>
                  <a:lnTo>
                    <a:pt x="3358" y="15865"/>
                  </a:lnTo>
                  <a:lnTo>
                    <a:pt x="3334" y="15816"/>
                  </a:lnTo>
                  <a:lnTo>
                    <a:pt x="3188" y="15621"/>
                  </a:lnTo>
                  <a:lnTo>
                    <a:pt x="3091" y="15402"/>
                  </a:lnTo>
                  <a:lnTo>
                    <a:pt x="2920" y="14940"/>
                  </a:lnTo>
                  <a:lnTo>
                    <a:pt x="2896" y="14916"/>
                  </a:lnTo>
                  <a:lnTo>
                    <a:pt x="2872" y="14916"/>
                  </a:lnTo>
                  <a:lnTo>
                    <a:pt x="2847" y="14940"/>
                  </a:lnTo>
                  <a:lnTo>
                    <a:pt x="2823" y="15232"/>
                  </a:lnTo>
                  <a:lnTo>
                    <a:pt x="2823" y="15378"/>
                  </a:lnTo>
                  <a:lnTo>
                    <a:pt x="2823" y="15524"/>
                  </a:lnTo>
                  <a:lnTo>
                    <a:pt x="2872" y="15670"/>
                  </a:lnTo>
                  <a:lnTo>
                    <a:pt x="2896" y="15792"/>
                  </a:lnTo>
                  <a:lnTo>
                    <a:pt x="2969" y="15938"/>
                  </a:lnTo>
                  <a:lnTo>
                    <a:pt x="3066" y="16059"/>
                  </a:lnTo>
                  <a:lnTo>
                    <a:pt x="3164" y="16108"/>
                  </a:lnTo>
                  <a:lnTo>
                    <a:pt x="3237" y="16108"/>
                  </a:lnTo>
                  <a:lnTo>
                    <a:pt x="3115" y="16181"/>
                  </a:lnTo>
                  <a:lnTo>
                    <a:pt x="2993" y="16230"/>
                  </a:lnTo>
                  <a:lnTo>
                    <a:pt x="2872" y="16254"/>
                  </a:lnTo>
                  <a:lnTo>
                    <a:pt x="2726" y="16278"/>
                  </a:lnTo>
                  <a:lnTo>
                    <a:pt x="2774" y="16181"/>
                  </a:lnTo>
                  <a:lnTo>
                    <a:pt x="2750" y="16132"/>
                  </a:lnTo>
                  <a:lnTo>
                    <a:pt x="2750" y="16084"/>
                  </a:lnTo>
                  <a:lnTo>
                    <a:pt x="2555" y="15646"/>
                  </a:lnTo>
                  <a:lnTo>
                    <a:pt x="2458" y="15427"/>
                  </a:lnTo>
                  <a:lnTo>
                    <a:pt x="2336" y="15232"/>
                  </a:lnTo>
                  <a:lnTo>
                    <a:pt x="2312" y="15208"/>
                  </a:lnTo>
                  <a:lnTo>
                    <a:pt x="2263" y="15232"/>
                  </a:lnTo>
                  <a:lnTo>
                    <a:pt x="2190" y="15354"/>
                  </a:lnTo>
                  <a:lnTo>
                    <a:pt x="2166" y="15500"/>
                  </a:lnTo>
                  <a:lnTo>
                    <a:pt x="2166" y="15621"/>
                  </a:lnTo>
                  <a:lnTo>
                    <a:pt x="2190" y="15767"/>
                  </a:lnTo>
                  <a:lnTo>
                    <a:pt x="2263" y="16035"/>
                  </a:lnTo>
                  <a:lnTo>
                    <a:pt x="2385" y="16278"/>
                  </a:lnTo>
                  <a:lnTo>
                    <a:pt x="2166" y="16230"/>
                  </a:lnTo>
                  <a:lnTo>
                    <a:pt x="1971" y="16132"/>
                  </a:lnTo>
                  <a:lnTo>
                    <a:pt x="1971" y="16059"/>
                  </a:lnTo>
                  <a:lnTo>
                    <a:pt x="1874" y="15573"/>
                  </a:lnTo>
                  <a:lnTo>
                    <a:pt x="1850" y="15475"/>
                  </a:lnTo>
                  <a:lnTo>
                    <a:pt x="1777" y="15402"/>
                  </a:lnTo>
                  <a:lnTo>
                    <a:pt x="1704" y="15329"/>
                  </a:lnTo>
                  <a:lnTo>
                    <a:pt x="1606" y="15305"/>
                  </a:lnTo>
                  <a:lnTo>
                    <a:pt x="1558" y="15305"/>
                  </a:lnTo>
                  <a:lnTo>
                    <a:pt x="1533" y="15354"/>
                  </a:lnTo>
                  <a:lnTo>
                    <a:pt x="1509" y="15451"/>
                  </a:lnTo>
                  <a:lnTo>
                    <a:pt x="1485" y="15548"/>
                  </a:lnTo>
                  <a:lnTo>
                    <a:pt x="1509" y="15767"/>
                  </a:lnTo>
                  <a:lnTo>
                    <a:pt x="1509" y="15792"/>
                  </a:lnTo>
                  <a:lnTo>
                    <a:pt x="1387" y="15646"/>
                  </a:lnTo>
                  <a:lnTo>
                    <a:pt x="1266" y="15500"/>
                  </a:lnTo>
                  <a:lnTo>
                    <a:pt x="1144" y="15329"/>
                  </a:lnTo>
                  <a:lnTo>
                    <a:pt x="1047" y="15135"/>
                  </a:lnTo>
                  <a:lnTo>
                    <a:pt x="876" y="14770"/>
                  </a:lnTo>
                  <a:lnTo>
                    <a:pt x="779" y="14405"/>
                  </a:lnTo>
                  <a:lnTo>
                    <a:pt x="730" y="14234"/>
                  </a:lnTo>
                  <a:lnTo>
                    <a:pt x="706" y="14040"/>
                  </a:lnTo>
                  <a:lnTo>
                    <a:pt x="706" y="13869"/>
                  </a:lnTo>
                  <a:lnTo>
                    <a:pt x="730" y="13699"/>
                  </a:lnTo>
                  <a:lnTo>
                    <a:pt x="779" y="13529"/>
                  </a:lnTo>
                  <a:lnTo>
                    <a:pt x="828" y="13358"/>
                  </a:lnTo>
                  <a:lnTo>
                    <a:pt x="925" y="13212"/>
                  </a:lnTo>
                  <a:lnTo>
                    <a:pt x="1047" y="13066"/>
                  </a:lnTo>
                  <a:lnTo>
                    <a:pt x="1168" y="12969"/>
                  </a:lnTo>
                  <a:lnTo>
                    <a:pt x="1314" y="12872"/>
                  </a:lnTo>
                  <a:lnTo>
                    <a:pt x="1606" y="12726"/>
                  </a:lnTo>
                  <a:lnTo>
                    <a:pt x="1923" y="12580"/>
                  </a:lnTo>
                  <a:lnTo>
                    <a:pt x="2239" y="12458"/>
                  </a:lnTo>
                  <a:lnTo>
                    <a:pt x="2507" y="12288"/>
                  </a:lnTo>
                  <a:lnTo>
                    <a:pt x="2726" y="12118"/>
                  </a:lnTo>
                  <a:lnTo>
                    <a:pt x="2896" y="11899"/>
                  </a:lnTo>
                  <a:lnTo>
                    <a:pt x="2945" y="11777"/>
                  </a:lnTo>
                  <a:lnTo>
                    <a:pt x="2993" y="11680"/>
                  </a:lnTo>
                  <a:lnTo>
                    <a:pt x="3018" y="11558"/>
                  </a:lnTo>
                  <a:lnTo>
                    <a:pt x="3042" y="11436"/>
                  </a:lnTo>
                  <a:lnTo>
                    <a:pt x="3042" y="11315"/>
                  </a:lnTo>
                  <a:lnTo>
                    <a:pt x="3018" y="11193"/>
                  </a:lnTo>
                  <a:lnTo>
                    <a:pt x="2969" y="11047"/>
                  </a:lnTo>
                  <a:lnTo>
                    <a:pt x="2896" y="10925"/>
                  </a:lnTo>
                  <a:lnTo>
                    <a:pt x="2823" y="10804"/>
                  </a:lnTo>
                  <a:lnTo>
                    <a:pt x="2701" y="10682"/>
                  </a:lnTo>
                  <a:lnTo>
                    <a:pt x="2361" y="10341"/>
                  </a:lnTo>
                  <a:lnTo>
                    <a:pt x="1996" y="10025"/>
                  </a:lnTo>
                  <a:lnTo>
                    <a:pt x="1655" y="9709"/>
                  </a:lnTo>
                  <a:lnTo>
                    <a:pt x="1290" y="9392"/>
                  </a:lnTo>
                  <a:lnTo>
                    <a:pt x="1095" y="9149"/>
                  </a:lnTo>
                  <a:lnTo>
                    <a:pt x="901" y="8906"/>
                  </a:lnTo>
                  <a:lnTo>
                    <a:pt x="706" y="8662"/>
                  </a:lnTo>
                  <a:lnTo>
                    <a:pt x="487" y="8443"/>
                  </a:lnTo>
                  <a:lnTo>
                    <a:pt x="925" y="7932"/>
                  </a:lnTo>
                  <a:lnTo>
                    <a:pt x="1363" y="7397"/>
                  </a:lnTo>
                  <a:lnTo>
                    <a:pt x="1777" y="6886"/>
                  </a:lnTo>
                  <a:lnTo>
                    <a:pt x="2239" y="6375"/>
                  </a:lnTo>
                  <a:lnTo>
                    <a:pt x="2458" y="6156"/>
                  </a:lnTo>
                  <a:lnTo>
                    <a:pt x="2604" y="6059"/>
                  </a:lnTo>
                  <a:lnTo>
                    <a:pt x="2750" y="5961"/>
                  </a:lnTo>
                  <a:lnTo>
                    <a:pt x="2896" y="5888"/>
                  </a:lnTo>
                  <a:lnTo>
                    <a:pt x="3042" y="5840"/>
                  </a:lnTo>
                  <a:lnTo>
                    <a:pt x="3212" y="5815"/>
                  </a:lnTo>
                  <a:lnTo>
                    <a:pt x="3358" y="5815"/>
                  </a:lnTo>
                  <a:lnTo>
                    <a:pt x="3456" y="5864"/>
                  </a:lnTo>
                  <a:lnTo>
                    <a:pt x="3529" y="5888"/>
                  </a:lnTo>
                  <a:lnTo>
                    <a:pt x="3675" y="6010"/>
                  </a:lnTo>
                  <a:lnTo>
                    <a:pt x="3796" y="6156"/>
                  </a:lnTo>
                  <a:lnTo>
                    <a:pt x="3894" y="6326"/>
                  </a:lnTo>
                  <a:lnTo>
                    <a:pt x="4113" y="6667"/>
                  </a:lnTo>
                  <a:lnTo>
                    <a:pt x="4307" y="7032"/>
                  </a:lnTo>
                  <a:lnTo>
                    <a:pt x="4502" y="7373"/>
                  </a:lnTo>
                  <a:lnTo>
                    <a:pt x="4624" y="7543"/>
                  </a:lnTo>
                  <a:lnTo>
                    <a:pt x="4745" y="7713"/>
                  </a:lnTo>
                  <a:lnTo>
                    <a:pt x="4916" y="7859"/>
                  </a:lnTo>
                  <a:lnTo>
                    <a:pt x="5110" y="7981"/>
                  </a:lnTo>
                  <a:lnTo>
                    <a:pt x="5305" y="8054"/>
                  </a:lnTo>
                  <a:lnTo>
                    <a:pt x="5500" y="8103"/>
                  </a:lnTo>
                  <a:lnTo>
                    <a:pt x="5913" y="8103"/>
                  </a:lnTo>
                  <a:lnTo>
                    <a:pt x="6132" y="8054"/>
                  </a:lnTo>
                  <a:lnTo>
                    <a:pt x="6351" y="7981"/>
                  </a:lnTo>
                  <a:lnTo>
                    <a:pt x="6643" y="7859"/>
                  </a:lnTo>
                  <a:lnTo>
                    <a:pt x="6935" y="7713"/>
                  </a:lnTo>
                  <a:lnTo>
                    <a:pt x="7227" y="7519"/>
                  </a:lnTo>
                  <a:lnTo>
                    <a:pt x="7470" y="7324"/>
                  </a:lnTo>
                  <a:lnTo>
                    <a:pt x="7689" y="7105"/>
                  </a:lnTo>
                  <a:lnTo>
                    <a:pt x="7884" y="6837"/>
                  </a:lnTo>
                  <a:lnTo>
                    <a:pt x="8054" y="6570"/>
                  </a:lnTo>
                  <a:lnTo>
                    <a:pt x="8176" y="6253"/>
                  </a:lnTo>
                  <a:lnTo>
                    <a:pt x="8249" y="5937"/>
                  </a:lnTo>
                  <a:lnTo>
                    <a:pt x="8273" y="5645"/>
                  </a:lnTo>
                  <a:lnTo>
                    <a:pt x="8225" y="5353"/>
                  </a:lnTo>
                  <a:lnTo>
                    <a:pt x="8127" y="5110"/>
                  </a:lnTo>
                  <a:lnTo>
                    <a:pt x="7981" y="4866"/>
                  </a:lnTo>
                  <a:lnTo>
                    <a:pt x="7787" y="4672"/>
                  </a:lnTo>
                  <a:lnTo>
                    <a:pt x="7568" y="4501"/>
                  </a:lnTo>
                  <a:lnTo>
                    <a:pt x="7276" y="4355"/>
                  </a:lnTo>
                  <a:lnTo>
                    <a:pt x="7008" y="4234"/>
                  </a:lnTo>
                  <a:lnTo>
                    <a:pt x="6716" y="4137"/>
                  </a:lnTo>
                  <a:lnTo>
                    <a:pt x="6424" y="4039"/>
                  </a:lnTo>
                  <a:lnTo>
                    <a:pt x="6156" y="3918"/>
                  </a:lnTo>
                  <a:lnTo>
                    <a:pt x="6059" y="3845"/>
                  </a:lnTo>
                  <a:lnTo>
                    <a:pt x="5986" y="3772"/>
                  </a:lnTo>
                  <a:lnTo>
                    <a:pt x="5913" y="3699"/>
                  </a:lnTo>
                  <a:lnTo>
                    <a:pt x="5864" y="3626"/>
                  </a:lnTo>
                  <a:lnTo>
                    <a:pt x="5816" y="3455"/>
                  </a:lnTo>
                  <a:lnTo>
                    <a:pt x="5791" y="3261"/>
                  </a:lnTo>
                  <a:lnTo>
                    <a:pt x="5816" y="3066"/>
                  </a:lnTo>
                  <a:lnTo>
                    <a:pt x="5864" y="2896"/>
                  </a:lnTo>
                  <a:lnTo>
                    <a:pt x="5962" y="2701"/>
                  </a:lnTo>
                  <a:lnTo>
                    <a:pt x="6059" y="2531"/>
                  </a:lnTo>
                  <a:lnTo>
                    <a:pt x="6302" y="2214"/>
                  </a:lnTo>
                  <a:lnTo>
                    <a:pt x="6594" y="1898"/>
                  </a:lnTo>
                  <a:lnTo>
                    <a:pt x="6911" y="1630"/>
                  </a:lnTo>
                  <a:lnTo>
                    <a:pt x="7227" y="1363"/>
                  </a:lnTo>
                  <a:lnTo>
                    <a:pt x="7592" y="1119"/>
                  </a:lnTo>
                  <a:lnTo>
                    <a:pt x="7957" y="900"/>
                  </a:lnTo>
                  <a:lnTo>
                    <a:pt x="8322" y="706"/>
                  </a:lnTo>
                  <a:lnTo>
                    <a:pt x="8687" y="511"/>
                  </a:lnTo>
                  <a:close/>
                  <a:moveTo>
                    <a:pt x="8590" y="0"/>
                  </a:moveTo>
                  <a:lnTo>
                    <a:pt x="8541" y="24"/>
                  </a:lnTo>
                  <a:lnTo>
                    <a:pt x="8176" y="219"/>
                  </a:lnTo>
                  <a:lnTo>
                    <a:pt x="7811" y="414"/>
                  </a:lnTo>
                  <a:lnTo>
                    <a:pt x="7470" y="608"/>
                  </a:lnTo>
                  <a:lnTo>
                    <a:pt x="7130" y="827"/>
                  </a:lnTo>
                  <a:lnTo>
                    <a:pt x="6813" y="1071"/>
                  </a:lnTo>
                  <a:lnTo>
                    <a:pt x="6497" y="1314"/>
                  </a:lnTo>
                  <a:lnTo>
                    <a:pt x="6205" y="1606"/>
                  </a:lnTo>
                  <a:lnTo>
                    <a:pt x="5913" y="1874"/>
                  </a:lnTo>
                  <a:lnTo>
                    <a:pt x="5694" y="2117"/>
                  </a:lnTo>
                  <a:lnTo>
                    <a:pt x="5524" y="2360"/>
                  </a:lnTo>
                  <a:lnTo>
                    <a:pt x="5378" y="2628"/>
                  </a:lnTo>
                  <a:lnTo>
                    <a:pt x="5281" y="2920"/>
                  </a:lnTo>
                  <a:lnTo>
                    <a:pt x="5256" y="3066"/>
                  </a:lnTo>
                  <a:lnTo>
                    <a:pt x="5232" y="3212"/>
                  </a:lnTo>
                  <a:lnTo>
                    <a:pt x="5232" y="3382"/>
                  </a:lnTo>
                  <a:lnTo>
                    <a:pt x="5256" y="3528"/>
                  </a:lnTo>
                  <a:lnTo>
                    <a:pt x="5281" y="3650"/>
                  </a:lnTo>
                  <a:lnTo>
                    <a:pt x="5354" y="3796"/>
                  </a:lnTo>
                  <a:lnTo>
                    <a:pt x="5427" y="3942"/>
                  </a:lnTo>
                  <a:lnTo>
                    <a:pt x="5524" y="4064"/>
                  </a:lnTo>
                  <a:lnTo>
                    <a:pt x="5645" y="4185"/>
                  </a:lnTo>
                  <a:lnTo>
                    <a:pt x="5767" y="4283"/>
                  </a:lnTo>
                  <a:lnTo>
                    <a:pt x="6035" y="4428"/>
                  </a:lnTo>
                  <a:lnTo>
                    <a:pt x="6327" y="4550"/>
                  </a:lnTo>
                  <a:lnTo>
                    <a:pt x="6643" y="4647"/>
                  </a:lnTo>
                  <a:lnTo>
                    <a:pt x="6935" y="4745"/>
                  </a:lnTo>
                  <a:lnTo>
                    <a:pt x="7203" y="4891"/>
                  </a:lnTo>
                  <a:lnTo>
                    <a:pt x="7349" y="4964"/>
                  </a:lnTo>
                  <a:lnTo>
                    <a:pt x="7446" y="5061"/>
                  </a:lnTo>
                  <a:lnTo>
                    <a:pt x="7543" y="5158"/>
                  </a:lnTo>
                  <a:lnTo>
                    <a:pt x="7641" y="5280"/>
                  </a:lnTo>
                  <a:lnTo>
                    <a:pt x="7689" y="5377"/>
                  </a:lnTo>
                  <a:lnTo>
                    <a:pt x="7714" y="5475"/>
                  </a:lnTo>
                  <a:lnTo>
                    <a:pt x="7738" y="5669"/>
                  </a:lnTo>
                  <a:lnTo>
                    <a:pt x="7714" y="5864"/>
                  </a:lnTo>
                  <a:lnTo>
                    <a:pt x="7665" y="6083"/>
                  </a:lnTo>
                  <a:lnTo>
                    <a:pt x="7592" y="6278"/>
                  </a:lnTo>
                  <a:lnTo>
                    <a:pt x="7495" y="6472"/>
                  </a:lnTo>
                  <a:lnTo>
                    <a:pt x="7373" y="6643"/>
                  </a:lnTo>
                  <a:lnTo>
                    <a:pt x="7251" y="6789"/>
                  </a:lnTo>
                  <a:lnTo>
                    <a:pt x="7105" y="6910"/>
                  </a:lnTo>
                  <a:lnTo>
                    <a:pt x="6959" y="7056"/>
                  </a:lnTo>
                  <a:lnTo>
                    <a:pt x="6789" y="7154"/>
                  </a:lnTo>
                  <a:lnTo>
                    <a:pt x="6619" y="7275"/>
                  </a:lnTo>
                  <a:lnTo>
                    <a:pt x="6254" y="7446"/>
                  </a:lnTo>
                  <a:lnTo>
                    <a:pt x="5864" y="7567"/>
                  </a:lnTo>
                  <a:lnTo>
                    <a:pt x="5767" y="7592"/>
                  </a:lnTo>
                  <a:lnTo>
                    <a:pt x="5645" y="7592"/>
                  </a:lnTo>
                  <a:lnTo>
                    <a:pt x="5548" y="7567"/>
                  </a:lnTo>
                  <a:lnTo>
                    <a:pt x="5451" y="7543"/>
                  </a:lnTo>
                  <a:lnTo>
                    <a:pt x="5281" y="7446"/>
                  </a:lnTo>
                  <a:lnTo>
                    <a:pt x="5135" y="7300"/>
                  </a:lnTo>
                  <a:lnTo>
                    <a:pt x="4989" y="7154"/>
                  </a:lnTo>
                  <a:lnTo>
                    <a:pt x="4891" y="6959"/>
                  </a:lnTo>
                  <a:lnTo>
                    <a:pt x="4672" y="6594"/>
                  </a:lnTo>
                  <a:lnTo>
                    <a:pt x="4502" y="6253"/>
                  </a:lnTo>
                  <a:lnTo>
                    <a:pt x="4283" y="5888"/>
                  </a:lnTo>
                  <a:lnTo>
                    <a:pt x="4161" y="5742"/>
                  </a:lnTo>
                  <a:lnTo>
                    <a:pt x="4040" y="5596"/>
                  </a:lnTo>
                  <a:lnTo>
                    <a:pt x="3869" y="5475"/>
                  </a:lnTo>
                  <a:lnTo>
                    <a:pt x="3699" y="5377"/>
                  </a:lnTo>
                  <a:lnTo>
                    <a:pt x="3577" y="5304"/>
                  </a:lnTo>
                  <a:lnTo>
                    <a:pt x="3456" y="5280"/>
                  </a:lnTo>
                  <a:lnTo>
                    <a:pt x="3334" y="5256"/>
                  </a:lnTo>
                  <a:lnTo>
                    <a:pt x="3188" y="5256"/>
                  </a:lnTo>
                  <a:lnTo>
                    <a:pt x="2945" y="5304"/>
                  </a:lnTo>
                  <a:lnTo>
                    <a:pt x="2701" y="5377"/>
                  </a:lnTo>
                  <a:lnTo>
                    <a:pt x="2458" y="5499"/>
                  </a:lnTo>
                  <a:lnTo>
                    <a:pt x="2239" y="5645"/>
                  </a:lnTo>
                  <a:lnTo>
                    <a:pt x="2044" y="5815"/>
                  </a:lnTo>
                  <a:lnTo>
                    <a:pt x="1850" y="5986"/>
                  </a:lnTo>
                  <a:lnTo>
                    <a:pt x="1606" y="6229"/>
                  </a:lnTo>
                  <a:lnTo>
                    <a:pt x="1387" y="6521"/>
                  </a:lnTo>
                  <a:lnTo>
                    <a:pt x="998" y="7081"/>
                  </a:lnTo>
                  <a:lnTo>
                    <a:pt x="730" y="7397"/>
                  </a:lnTo>
                  <a:lnTo>
                    <a:pt x="487" y="7713"/>
                  </a:lnTo>
                  <a:lnTo>
                    <a:pt x="244" y="8030"/>
                  </a:lnTo>
                  <a:lnTo>
                    <a:pt x="25" y="8395"/>
                  </a:lnTo>
                  <a:lnTo>
                    <a:pt x="0" y="8492"/>
                  </a:lnTo>
                  <a:lnTo>
                    <a:pt x="25" y="8565"/>
                  </a:lnTo>
                  <a:lnTo>
                    <a:pt x="98" y="8638"/>
                  </a:lnTo>
                  <a:lnTo>
                    <a:pt x="171" y="8662"/>
                  </a:lnTo>
                  <a:lnTo>
                    <a:pt x="341" y="8906"/>
                  </a:lnTo>
                  <a:lnTo>
                    <a:pt x="487" y="9149"/>
                  </a:lnTo>
                  <a:lnTo>
                    <a:pt x="730" y="9441"/>
                  </a:lnTo>
                  <a:lnTo>
                    <a:pt x="974" y="9709"/>
                  </a:lnTo>
                  <a:lnTo>
                    <a:pt x="1290" y="10049"/>
                  </a:lnTo>
                  <a:lnTo>
                    <a:pt x="1655" y="10390"/>
                  </a:lnTo>
                  <a:lnTo>
                    <a:pt x="2361" y="10998"/>
                  </a:lnTo>
                  <a:lnTo>
                    <a:pt x="2458" y="11120"/>
                  </a:lnTo>
                  <a:lnTo>
                    <a:pt x="2531" y="11217"/>
                  </a:lnTo>
                  <a:lnTo>
                    <a:pt x="2580" y="11290"/>
                  </a:lnTo>
                  <a:lnTo>
                    <a:pt x="2580" y="11388"/>
                  </a:lnTo>
                  <a:lnTo>
                    <a:pt x="2580" y="11485"/>
                  </a:lnTo>
                  <a:lnTo>
                    <a:pt x="2531" y="11582"/>
                  </a:lnTo>
                  <a:lnTo>
                    <a:pt x="2482" y="11655"/>
                  </a:lnTo>
                  <a:lnTo>
                    <a:pt x="2409" y="11728"/>
                  </a:lnTo>
                  <a:lnTo>
                    <a:pt x="2239" y="11874"/>
                  </a:lnTo>
                  <a:lnTo>
                    <a:pt x="2044" y="11996"/>
                  </a:lnTo>
                  <a:lnTo>
                    <a:pt x="1655" y="12191"/>
                  </a:lnTo>
                  <a:lnTo>
                    <a:pt x="1387" y="12312"/>
                  </a:lnTo>
                  <a:lnTo>
                    <a:pt x="1095" y="12458"/>
                  </a:lnTo>
                  <a:lnTo>
                    <a:pt x="852" y="12604"/>
                  </a:lnTo>
                  <a:lnTo>
                    <a:pt x="609" y="12799"/>
                  </a:lnTo>
                  <a:lnTo>
                    <a:pt x="511" y="12920"/>
                  </a:lnTo>
                  <a:lnTo>
                    <a:pt x="438" y="13042"/>
                  </a:lnTo>
                  <a:lnTo>
                    <a:pt x="365" y="13164"/>
                  </a:lnTo>
                  <a:lnTo>
                    <a:pt x="317" y="13285"/>
                  </a:lnTo>
                  <a:lnTo>
                    <a:pt x="244" y="13577"/>
                  </a:lnTo>
                  <a:lnTo>
                    <a:pt x="219" y="13869"/>
                  </a:lnTo>
                  <a:lnTo>
                    <a:pt x="244" y="14161"/>
                  </a:lnTo>
                  <a:lnTo>
                    <a:pt x="268" y="14453"/>
                  </a:lnTo>
                  <a:lnTo>
                    <a:pt x="341" y="14745"/>
                  </a:lnTo>
                  <a:lnTo>
                    <a:pt x="438" y="15013"/>
                  </a:lnTo>
                  <a:lnTo>
                    <a:pt x="536" y="15281"/>
                  </a:lnTo>
                  <a:lnTo>
                    <a:pt x="682" y="15524"/>
                  </a:lnTo>
                  <a:lnTo>
                    <a:pt x="852" y="15767"/>
                  </a:lnTo>
                  <a:lnTo>
                    <a:pt x="1022" y="16011"/>
                  </a:lnTo>
                  <a:lnTo>
                    <a:pt x="1241" y="16205"/>
                  </a:lnTo>
                  <a:lnTo>
                    <a:pt x="1460" y="16400"/>
                  </a:lnTo>
                  <a:lnTo>
                    <a:pt x="1704" y="16546"/>
                  </a:lnTo>
                  <a:lnTo>
                    <a:pt x="1971" y="16668"/>
                  </a:lnTo>
                  <a:lnTo>
                    <a:pt x="2190" y="16741"/>
                  </a:lnTo>
                  <a:lnTo>
                    <a:pt x="2434" y="16765"/>
                  </a:lnTo>
                  <a:lnTo>
                    <a:pt x="2653" y="16789"/>
                  </a:lnTo>
                  <a:lnTo>
                    <a:pt x="2896" y="16765"/>
                  </a:lnTo>
                  <a:lnTo>
                    <a:pt x="3115" y="16716"/>
                  </a:lnTo>
                  <a:lnTo>
                    <a:pt x="3334" y="16643"/>
                  </a:lnTo>
                  <a:lnTo>
                    <a:pt x="3529" y="16522"/>
                  </a:lnTo>
                  <a:lnTo>
                    <a:pt x="3723" y="16351"/>
                  </a:lnTo>
                  <a:lnTo>
                    <a:pt x="3869" y="16205"/>
                  </a:lnTo>
                  <a:lnTo>
                    <a:pt x="3991" y="16035"/>
                  </a:lnTo>
                  <a:lnTo>
                    <a:pt x="4113" y="15840"/>
                  </a:lnTo>
                  <a:lnTo>
                    <a:pt x="4210" y="15646"/>
                  </a:lnTo>
                  <a:lnTo>
                    <a:pt x="4405" y="15256"/>
                  </a:lnTo>
                  <a:lnTo>
                    <a:pt x="4575" y="14867"/>
                  </a:lnTo>
                  <a:lnTo>
                    <a:pt x="4697" y="14648"/>
                  </a:lnTo>
                  <a:lnTo>
                    <a:pt x="4818" y="14478"/>
                  </a:lnTo>
                  <a:lnTo>
                    <a:pt x="4940" y="14332"/>
                  </a:lnTo>
                  <a:lnTo>
                    <a:pt x="5086" y="14234"/>
                  </a:lnTo>
                  <a:lnTo>
                    <a:pt x="5232" y="14161"/>
                  </a:lnTo>
                  <a:lnTo>
                    <a:pt x="5402" y="14137"/>
                  </a:lnTo>
                  <a:lnTo>
                    <a:pt x="5621" y="14186"/>
                  </a:lnTo>
                  <a:lnTo>
                    <a:pt x="5840" y="14259"/>
                  </a:lnTo>
                  <a:lnTo>
                    <a:pt x="6010" y="14380"/>
                  </a:lnTo>
                  <a:lnTo>
                    <a:pt x="6181" y="14502"/>
                  </a:lnTo>
                  <a:lnTo>
                    <a:pt x="6327" y="14648"/>
                  </a:lnTo>
                  <a:lnTo>
                    <a:pt x="6473" y="14818"/>
                  </a:lnTo>
                  <a:lnTo>
                    <a:pt x="6740" y="15135"/>
                  </a:lnTo>
                  <a:lnTo>
                    <a:pt x="7032" y="15451"/>
                  </a:lnTo>
                  <a:lnTo>
                    <a:pt x="7154" y="15597"/>
                  </a:lnTo>
                  <a:lnTo>
                    <a:pt x="7324" y="15719"/>
                  </a:lnTo>
                  <a:lnTo>
                    <a:pt x="7641" y="15938"/>
                  </a:lnTo>
                  <a:lnTo>
                    <a:pt x="7957" y="16157"/>
                  </a:lnTo>
                  <a:lnTo>
                    <a:pt x="8273" y="16400"/>
                  </a:lnTo>
                  <a:lnTo>
                    <a:pt x="8298" y="16473"/>
                  </a:lnTo>
                  <a:lnTo>
                    <a:pt x="8346" y="16522"/>
                  </a:lnTo>
                  <a:lnTo>
                    <a:pt x="8395" y="16546"/>
                  </a:lnTo>
                  <a:lnTo>
                    <a:pt x="8468" y="16546"/>
                  </a:lnTo>
                  <a:lnTo>
                    <a:pt x="8784" y="16424"/>
                  </a:lnTo>
                  <a:lnTo>
                    <a:pt x="9052" y="16254"/>
                  </a:lnTo>
                  <a:lnTo>
                    <a:pt x="9587" y="15889"/>
                  </a:lnTo>
                  <a:lnTo>
                    <a:pt x="9879" y="15670"/>
                  </a:lnTo>
                  <a:lnTo>
                    <a:pt x="10147" y="15475"/>
                  </a:lnTo>
                  <a:lnTo>
                    <a:pt x="10390" y="15256"/>
                  </a:lnTo>
                  <a:lnTo>
                    <a:pt x="10634" y="15013"/>
                  </a:lnTo>
                  <a:lnTo>
                    <a:pt x="10828" y="14794"/>
                  </a:lnTo>
                  <a:lnTo>
                    <a:pt x="10999" y="14575"/>
                  </a:lnTo>
                  <a:lnTo>
                    <a:pt x="11145" y="14332"/>
                  </a:lnTo>
                  <a:lnTo>
                    <a:pt x="11242" y="14088"/>
                  </a:lnTo>
                  <a:lnTo>
                    <a:pt x="11339" y="13821"/>
                  </a:lnTo>
                  <a:lnTo>
                    <a:pt x="11388" y="13553"/>
                  </a:lnTo>
                  <a:lnTo>
                    <a:pt x="11388" y="13261"/>
                  </a:lnTo>
                  <a:lnTo>
                    <a:pt x="11339" y="12993"/>
                  </a:lnTo>
                  <a:lnTo>
                    <a:pt x="11315" y="12847"/>
                  </a:lnTo>
                  <a:lnTo>
                    <a:pt x="11242" y="12726"/>
                  </a:lnTo>
                  <a:lnTo>
                    <a:pt x="11169" y="12628"/>
                  </a:lnTo>
                  <a:lnTo>
                    <a:pt x="11096" y="12531"/>
                  </a:lnTo>
                  <a:lnTo>
                    <a:pt x="10877" y="12361"/>
                  </a:lnTo>
                  <a:lnTo>
                    <a:pt x="10658" y="12239"/>
                  </a:lnTo>
                  <a:lnTo>
                    <a:pt x="10390" y="12118"/>
                  </a:lnTo>
                  <a:lnTo>
                    <a:pt x="10147" y="12045"/>
                  </a:lnTo>
                  <a:lnTo>
                    <a:pt x="9879" y="11947"/>
                  </a:lnTo>
                  <a:lnTo>
                    <a:pt x="9636" y="11850"/>
                  </a:lnTo>
                  <a:lnTo>
                    <a:pt x="9466" y="11753"/>
                  </a:lnTo>
                  <a:lnTo>
                    <a:pt x="9320" y="11631"/>
                  </a:lnTo>
                  <a:lnTo>
                    <a:pt x="9222" y="11485"/>
                  </a:lnTo>
                  <a:lnTo>
                    <a:pt x="9149" y="11315"/>
                  </a:lnTo>
                  <a:lnTo>
                    <a:pt x="9125" y="11169"/>
                  </a:lnTo>
                  <a:lnTo>
                    <a:pt x="9101" y="10974"/>
                  </a:lnTo>
                  <a:lnTo>
                    <a:pt x="9125" y="10804"/>
                  </a:lnTo>
                  <a:lnTo>
                    <a:pt x="9149" y="10633"/>
                  </a:lnTo>
                  <a:lnTo>
                    <a:pt x="9198" y="10439"/>
                  </a:lnTo>
                  <a:lnTo>
                    <a:pt x="9271" y="10268"/>
                  </a:lnTo>
                  <a:lnTo>
                    <a:pt x="9466" y="9903"/>
                  </a:lnTo>
                  <a:lnTo>
                    <a:pt x="9685" y="9611"/>
                  </a:lnTo>
                  <a:lnTo>
                    <a:pt x="9928" y="9368"/>
                  </a:lnTo>
                  <a:lnTo>
                    <a:pt x="10074" y="9246"/>
                  </a:lnTo>
                  <a:lnTo>
                    <a:pt x="10244" y="9149"/>
                  </a:lnTo>
                  <a:lnTo>
                    <a:pt x="10415" y="9076"/>
                  </a:lnTo>
                  <a:lnTo>
                    <a:pt x="10609" y="9003"/>
                  </a:lnTo>
                  <a:lnTo>
                    <a:pt x="10804" y="8954"/>
                  </a:lnTo>
                  <a:lnTo>
                    <a:pt x="10999" y="8930"/>
                  </a:lnTo>
                  <a:lnTo>
                    <a:pt x="11193" y="8930"/>
                  </a:lnTo>
                  <a:lnTo>
                    <a:pt x="11388" y="8954"/>
                  </a:lnTo>
                  <a:lnTo>
                    <a:pt x="11583" y="8979"/>
                  </a:lnTo>
                  <a:lnTo>
                    <a:pt x="11729" y="9052"/>
                  </a:lnTo>
                  <a:lnTo>
                    <a:pt x="11875" y="9149"/>
                  </a:lnTo>
                  <a:lnTo>
                    <a:pt x="11996" y="9271"/>
                  </a:lnTo>
                  <a:lnTo>
                    <a:pt x="12118" y="9417"/>
                  </a:lnTo>
                  <a:lnTo>
                    <a:pt x="12215" y="9563"/>
                  </a:lnTo>
                  <a:lnTo>
                    <a:pt x="12361" y="9903"/>
                  </a:lnTo>
                  <a:lnTo>
                    <a:pt x="12580" y="10390"/>
                  </a:lnTo>
                  <a:lnTo>
                    <a:pt x="12702" y="10633"/>
                  </a:lnTo>
                  <a:lnTo>
                    <a:pt x="12824" y="10828"/>
                  </a:lnTo>
                  <a:lnTo>
                    <a:pt x="12994" y="11023"/>
                  </a:lnTo>
                  <a:lnTo>
                    <a:pt x="13189" y="11169"/>
                  </a:lnTo>
                  <a:lnTo>
                    <a:pt x="13310" y="11217"/>
                  </a:lnTo>
                  <a:lnTo>
                    <a:pt x="13432" y="11266"/>
                  </a:lnTo>
                  <a:lnTo>
                    <a:pt x="13554" y="11290"/>
                  </a:lnTo>
                  <a:lnTo>
                    <a:pt x="13724" y="11315"/>
                  </a:lnTo>
                  <a:lnTo>
                    <a:pt x="13870" y="11315"/>
                  </a:lnTo>
                  <a:lnTo>
                    <a:pt x="14016" y="11290"/>
                  </a:lnTo>
                  <a:lnTo>
                    <a:pt x="14186" y="11266"/>
                  </a:lnTo>
                  <a:lnTo>
                    <a:pt x="14332" y="11217"/>
                  </a:lnTo>
                  <a:lnTo>
                    <a:pt x="14600" y="11071"/>
                  </a:lnTo>
                  <a:lnTo>
                    <a:pt x="14867" y="10877"/>
                  </a:lnTo>
                  <a:lnTo>
                    <a:pt x="15111" y="10682"/>
                  </a:lnTo>
                  <a:lnTo>
                    <a:pt x="15330" y="10439"/>
                  </a:lnTo>
                  <a:lnTo>
                    <a:pt x="15549" y="10195"/>
                  </a:lnTo>
                  <a:lnTo>
                    <a:pt x="15719" y="9952"/>
                  </a:lnTo>
                  <a:lnTo>
                    <a:pt x="16352" y="9027"/>
                  </a:lnTo>
                  <a:lnTo>
                    <a:pt x="16473" y="8833"/>
                  </a:lnTo>
                  <a:lnTo>
                    <a:pt x="16619" y="8614"/>
                  </a:lnTo>
                  <a:lnTo>
                    <a:pt x="16692" y="8395"/>
                  </a:lnTo>
                  <a:lnTo>
                    <a:pt x="16717" y="8273"/>
                  </a:lnTo>
                  <a:lnTo>
                    <a:pt x="16717" y="8151"/>
                  </a:lnTo>
                  <a:lnTo>
                    <a:pt x="16717" y="8127"/>
                  </a:lnTo>
                  <a:lnTo>
                    <a:pt x="16717" y="8078"/>
                  </a:lnTo>
                  <a:lnTo>
                    <a:pt x="16717" y="8005"/>
                  </a:lnTo>
                  <a:lnTo>
                    <a:pt x="16692" y="7957"/>
                  </a:lnTo>
                  <a:lnTo>
                    <a:pt x="16644" y="7908"/>
                  </a:lnTo>
                  <a:lnTo>
                    <a:pt x="16327" y="7640"/>
                  </a:lnTo>
                  <a:lnTo>
                    <a:pt x="16011" y="7348"/>
                  </a:lnTo>
                  <a:lnTo>
                    <a:pt x="15451" y="6740"/>
                  </a:lnTo>
                  <a:lnTo>
                    <a:pt x="15232" y="6521"/>
                  </a:lnTo>
                  <a:lnTo>
                    <a:pt x="14989" y="6302"/>
                  </a:lnTo>
                  <a:lnTo>
                    <a:pt x="14527" y="5888"/>
                  </a:lnTo>
                  <a:lnTo>
                    <a:pt x="14381" y="5742"/>
                  </a:lnTo>
                  <a:lnTo>
                    <a:pt x="14283" y="5572"/>
                  </a:lnTo>
                  <a:lnTo>
                    <a:pt x="14210" y="5402"/>
                  </a:lnTo>
                  <a:lnTo>
                    <a:pt x="14162" y="5231"/>
                  </a:lnTo>
                  <a:lnTo>
                    <a:pt x="14162" y="5061"/>
                  </a:lnTo>
                  <a:lnTo>
                    <a:pt x="14186" y="4866"/>
                  </a:lnTo>
                  <a:lnTo>
                    <a:pt x="14259" y="4696"/>
                  </a:lnTo>
                  <a:lnTo>
                    <a:pt x="14381" y="4526"/>
                  </a:lnTo>
                  <a:lnTo>
                    <a:pt x="14478" y="4428"/>
                  </a:lnTo>
                  <a:lnTo>
                    <a:pt x="14600" y="4355"/>
                  </a:lnTo>
                  <a:lnTo>
                    <a:pt x="14746" y="4283"/>
                  </a:lnTo>
                  <a:lnTo>
                    <a:pt x="14892" y="4234"/>
                  </a:lnTo>
                  <a:lnTo>
                    <a:pt x="15476" y="4039"/>
                  </a:lnTo>
                  <a:lnTo>
                    <a:pt x="15719" y="3942"/>
                  </a:lnTo>
                  <a:lnTo>
                    <a:pt x="15938" y="3820"/>
                  </a:lnTo>
                  <a:lnTo>
                    <a:pt x="16108" y="3674"/>
                  </a:lnTo>
                  <a:lnTo>
                    <a:pt x="16230" y="3504"/>
                  </a:lnTo>
                  <a:lnTo>
                    <a:pt x="16352" y="3334"/>
                  </a:lnTo>
                  <a:lnTo>
                    <a:pt x="16425" y="3139"/>
                  </a:lnTo>
                  <a:lnTo>
                    <a:pt x="16473" y="2920"/>
                  </a:lnTo>
                  <a:lnTo>
                    <a:pt x="16498" y="2701"/>
                  </a:lnTo>
                  <a:lnTo>
                    <a:pt x="16522" y="2482"/>
                  </a:lnTo>
                  <a:lnTo>
                    <a:pt x="16498" y="2263"/>
                  </a:lnTo>
                  <a:lnTo>
                    <a:pt x="16449" y="2044"/>
                  </a:lnTo>
                  <a:lnTo>
                    <a:pt x="16376" y="1825"/>
                  </a:lnTo>
                  <a:lnTo>
                    <a:pt x="16303" y="1606"/>
                  </a:lnTo>
                  <a:lnTo>
                    <a:pt x="16206" y="1387"/>
                  </a:lnTo>
                  <a:lnTo>
                    <a:pt x="16084" y="1192"/>
                  </a:lnTo>
                  <a:lnTo>
                    <a:pt x="15938" y="998"/>
                  </a:lnTo>
                  <a:lnTo>
                    <a:pt x="15768" y="779"/>
                  </a:lnTo>
                  <a:lnTo>
                    <a:pt x="15573" y="608"/>
                  </a:lnTo>
                  <a:lnTo>
                    <a:pt x="15354" y="462"/>
                  </a:lnTo>
                  <a:lnTo>
                    <a:pt x="15111" y="341"/>
                  </a:lnTo>
                  <a:lnTo>
                    <a:pt x="14892" y="268"/>
                  </a:lnTo>
                  <a:lnTo>
                    <a:pt x="14648" y="195"/>
                  </a:lnTo>
                  <a:lnTo>
                    <a:pt x="14137" y="195"/>
                  </a:lnTo>
                  <a:lnTo>
                    <a:pt x="13894" y="219"/>
                  </a:lnTo>
                  <a:lnTo>
                    <a:pt x="13675" y="292"/>
                  </a:lnTo>
                  <a:lnTo>
                    <a:pt x="13432" y="389"/>
                  </a:lnTo>
                  <a:lnTo>
                    <a:pt x="13213" y="535"/>
                  </a:lnTo>
                  <a:lnTo>
                    <a:pt x="13018" y="681"/>
                  </a:lnTo>
                  <a:lnTo>
                    <a:pt x="12848" y="876"/>
                  </a:lnTo>
                  <a:lnTo>
                    <a:pt x="12702" y="1095"/>
                  </a:lnTo>
                  <a:lnTo>
                    <a:pt x="12580" y="1338"/>
                  </a:lnTo>
                  <a:lnTo>
                    <a:pt x="12459" y="1630"/>
                  </a:lnTo>
                  <a:lnTo>
                    <a:pt x="12337" y="1898"/>
                  </a:lnTo>
                  <a:lnTo>
                    <a:pt x="12191" y="2166"/>
                  </a:lnTo>
                  <a:lnTo>
                    <a:pt x="12118" y="2287"/>
                  </a:lnTo>
                  <a:lnTo>
                    <a:pt x="12021" y="2385"/>
                  </a:lnTo>
                  <a:lnTo>
                    <a:pt x="11850" y="2531"/>
                  </a:lnTo>
                  <a:lnTo>
                    <a:pt x="11680" y="2579"/>
                  </a:lnTo>
                  <a:lnTo>
                    <a:pt x="11510" y="2604"/>
                  </a:lnTo>
                  <a:lnTo>
                    <a:pt x="11339" y="2579"/>
                  </a:lnTo>
                  <a:lnTo>
                    <a:pt x="11169" y="2506"/>
                  </a:lnTo>
                  <a:lnTo>
                    <a:pt x="10999" y="2433"/>
                  </a:lnTo>
                  <a:lnTo>
                    <a:pt x="10853" y="2312"/>
                  </a:lnTo>
                  <a:lnTo>
                    <a:pt x="10707" y="2190"/>
                  </a:lnTo>
                  <a:lnTo>
                    <a:pt x="10488" y="1947"/>
                  </a:lnTo>
                  <a:lnTo>
                    <a:pt x="10269" y="1679"/>
                  </a:lnTo>
                  <a:lnTo>
                    <a:pt x="9855" y="1168"/>
                  </a:lnTo>
                  <a:lnTo>
                    <a:pt x="9636" y="900"/>
                  </a:lnTo>
                  <a:lnTo>
                    <a:pt x="9417" y="657"/>
                  </a:lnTo>
                  <a:lnTo>
                    <a:pt x="9174" y="414"/>
                  </a:lnTo>
                  <a:lnTo>
                    <a:pt x="8906" y="219"/>
                  </a:lnTo>
                  <a:lnTo>
                    <a:pt x="8857" y="122"/>
                  </a:lnTo>
                  <a:lnTo>
                    <a:pt x="8784" y="24"/>
                  </a:lnTo>
                  <a:lnTo>
                    <a:pt x="8663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6" name="Google Shape;250;p31">
            <a:extLst>
              <a:ext uri="{FF2B5EF4-FFF2-40B4-BE49-F238E27FC236}">
                <a16:creationId xmlns:a16="http://schemas.microsoft.com/office/drawing/2014/main" id="{49145698-AE9B-4481-A363-BBED730E9096}"/>
              </a:ext>
            </a:extLst>
          </p:cNvPr>
          <p:cNvGrpSpPr/>
          <p:nvPr/>
        </p:nvGrpSpPr>
        <p:grpSpPr>
          <a:xfrm rot="2698215">
            <a:off x="3288555" y="4866829"/>
            <a:ext cx="4924534" cy="1154125"/>
            <a:chOff x="4877339" y="2238203"/>
            <a:chExt cx="3040276" cy="574210"/>
          </a:xfrm>
        </p:grpSpPr>
        <p:sp>
          <p:nvSpPr>
            <p:cNvPr id="17" name="Google Shape;251;p31">
              <a:extLst>
                <a:ext uri="{FF2B5EF4-FFF2-40B4-BE49-F238E27FC236}">
                  <a16:creationId xmlns:a16="http://schemas.microsoft.com/office/drawing/2014/main" id="{58E10A30-D14F-4F8B-BA3A-C95DA2C5D494}"/>
                </a:ext>
              </a:extLst>
            </p:cNvPr>
            <p:cNvSpPr/>
            <p:nvPr/>
          </p:nvSpPr>
          <p:spPr>
            <a:xfrm rot="2700000">
              <a:off x="6116614" y="1011412"/>
              <a:ext cx="561726" cy="3040276"/>
            </a:xfrm>
            <a:prstGeom prst="roundRect">
              <a:avLst>
                <a:gd name="adj" fmla="val 50000"/>
              </a:avLst>
            </a:pr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" name="Google Shape;253;p31">
              <a:extLst>
                <a:ext uri="{FF2B5EF4-FFF2-40B4-BE49-F238E27FC236}">
                  <a16:creationId xmlns:a16="http://schemas.microsoft.com/office/drawing/2014/main" id="{546E128A-BA00-4DA0-AB49-9C0106CAECB3}"/>
                </a:ext>
              </a:extLst>
            </p:cNvPr>
            <p:cNvSpPr txBox="1"/>
            <p:nvPr/>
          </p:nvSpPr>
          <p:spPr>
            <a:xfrm rot="-2700000">
              <a:off x="5323969" y="2238203"/>
              <a:ext cx="2341513" cy="39329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2400" b="1" dirty="0">
                  <a:solidFill>
                    <a:schemeClr val="dk1"/>
                  </a:solidFill>
                  <a:latin typeface="Playfair Display Regular"/>
                  <a:ea typeface="Playfair Display Regular"/>
                  <a:cs typeface="Playfair Display Regular"/>
                  <a:sym typeface="Playfair Display Regular"/>
                </a:rPr>
                <a:t>Specialist (SP)</a:t>
              </a:r>
              <a:endParaRPr sz="2400" b="1" dirty="0">
                <a:solidFill>
                  <a:schemeClr val="dk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endParaRPr>
            </a:p>
          </p:txBody>
        </p:sp>
      </p:grpSp>
      <p:sp>
        <p:nvSpPr>
          <p:cNvPr id="20" name="Google Shape;684;p50">
            <a:extLst>
              <a:ext uri="{FF2B5EF4-FFF2-40B4-BE49-F238E27FC236}">
                <a16:creationId xmlns:a16="http://schemas.microsoft.com/office/drawing/2014/main" id="{B4FC89EE-2F42-4B19-A1C8-47B41821AA59}"/>
              </a:ext>
            </a:extLst>
          </p:cNvPr>
          <p:cNvSpPr/>
          <p:nvPr/>
        </p:nvSpPr>
        <p:spPr>
          <a:xfrm>
            <a:off x="3621978" y="5073599"/>
            <a:ext cx="629857" cy="564933"/>
          </a:xfrm>
          <a:custGeom>
            <a:avLst/>
            <a:gdLst/>
            <a:ahLst/>
            <a:cxnLst/>
            <a:rect l="l" t="t" r="r" b="b"/>
            <a:pathLst>
              <a:path w="17813" h="14479" extrusionOk="0">
                <a:moveTo>
                  <a:pt x="9904" y="1387"/>
                </a:moveTo>
                <a:lnTo>
                  <a:pt x="10074" y="1412"/>
                </a:lnTo>
                <a:lnTo>
                  <a:pt x="10245" y="1460"/>
                </a:lnTo>
                <a:lnTo>
                  <a:pt x="10391" y="1509"/>
                </a:lnTo>
                <a:lnTo>
                  <a:pt x="10464" y="1558"/>
                </a:lnTo>
                <a:lnTo>
                  <a:pt x="10537" y="1631"/>
                </a:lnTo>
                <a:lnTo>
                  <a:pt x="10610" y="1777"/>
                </a:lnTo>
                <a:lnTo>
                  <a:pt x="9880" y="1728"/>
                </a:lnTo>
                <a:lnTo>
                  <a:pt x="9150" y="1704"/>
                </a:lnTo>
                <a:lnTo>
                  <a:pt x="7057" y="1728"/>
                </a:lnTo>
                <a:lnTo>
                  <a:pt x="7082" y="1606"/>
                </a:lnTo>
                <a:lnTo>
                  <a:pt x="7179" y="1509"/>
                </a:lnTo>
                <a:lnTo>
                  <a:pt x="7276" y="1436"/>
                </a:lnTo>
                <a:lnTo>
                  <a:pt x="7422" y="1412"/>
                </a:lnTo>
                <a:lnTo>
                  <a:pt x="7568" y="1387"/>
                </a:lnTo>
                <a:lnTo>
                  <a:pt x="7714" y="1387"/>
                </a:lnTo>
                <a:lnTo>
                  <a:pt x="7982" y="1412"/>
                </a:lnTo>
                <a:lnTo>
                  <a:pt x="8980" y="1412"/>
                </a:lnTo>
                <a:lnTo>
                  <a:pt x="9344" y="1387"/>
                </a:lnTo>
                <a:close/>
                <a:moveTo>
                  <a:pt x="9393" y="414"/>
                </a:moveTo>
                <a:lnTo>
                  <a:pt x="9880" y="463"/>
                </a:lnTo>
                <a:lnTo>
                  <a:pt x="10123" y="511"/>
                </a:lnTo>
                <a:lnTo>
                  <a:pt x="10342" y="560"/>
                </a:lnTo>
                <a:lnTo>
                  <a:pt x="10561" y="633"/>
                </a:lnTo>
                <a:lnTo>
                  <a:pt x="10756" y="730"/>
                </a:lnTo>
                <a:lnTo>
                  <a:pt x="10926" y="852"/>
                </a:lnTo>
                <a:lnTo>
                  <a:pt x="11072" y="974"/>
                </a:lnTo>
                <a:lnTo>
                  <a:pt x="11194" y="1144"/>
                </a:lnTo>
                <a:lnTo>
                  <a:pt x="11291" y="1339"/>
                </a:lnTo>
                <a:lnTo>
                  <a:pt x="11364" y="1558"/>
                </a:lnTo>
                <a:lnTo>
                  <a:pt x="11364" y="1825"/>
                </a:lnTo>
                <a:lnTo>
                  <a:pt x="10999" y="1801"/>
                </a:lnTo>
                <a:lnTo>
                  <a:pt x="10999" y="1679"/>
                </a:lnTo>
                <a:lnTo>
                  <a:pt x="10975" y="1582"/>
                </a:lnTo>
                <a:lnTo>
                  <a:pt x="10926" y="1485"/>
                </a:lnTo>
                <a:lnTo>
                  <a:pt x="10877" y="1387"/>
                </a:lnTo>
                <a:lnTo>
                  <a:pt x="10707" y="1217"/>
                </a:lnTo>
                <a:lnTo>
                  <a:pt x="10537" y="1095"/>
                </a:lnTo>
                <a:lnTo>
                  <a:pt x="10293" y="1022"/>
                </a:lnTo>
                <a:lnTo>
                  <a:pt x="10050" y="974"/>
                </a:lnTo>
                <a:lnTo>
                  <a:pt x="9807" y="949"/>
                </a:lnTo>
                <a:lnTo>
                  <a:pt x="9539" y="925"/>
                </a:lnTo>
                <a:lnTo>
                  <a:pt x="9004" y="974"/>
                </a:lnTo>
                <a:lnTo>
                  <a:pt x="8493" y="998"/>
                </a:lnTo>
                <a:lnTo>
                  <a:pt x="8152" y="998"/>
                </a:lnTo>
                <a:lnTo>
                  <a:pt x="7787" y="974"/>
                </a:lnTo>
                <a:lnTo>
                  <a:pt x="7593" y="974"/>
                </a:lnTo>
                <a:lnTo>
                  <a:pt x="7422" y="998"/>
                </a:lnTo>
                <a:lnTo>
                  <a:pt x="7252" y="1047"/>
                </a:lnTo>
                <a:lnTo>
                  <a:pt x="7082" y="1095"/>
                </a:lnTo>
                <a:lnTo>
                  <a:pt x="6911" y="1217"/>
                </a:lnTo>
                <a:lnTo>
                  <a:pt x="6790" y="1363"/>
                </a:lnTo>
                <a:lnTo>
                  <a:pt x="6741" y="1460"/>
                </a:lnTo>
                <a:lnTo>
                  <a:pt x="6692" y="1558"/>
                </a:lnTo>
                <a:lnTo>
                  <a:pt x="6692" y="1631"/>
                </a:lnTo>
                <a:lnTo>
                  <a:pt x="6692" y="1728"/>
                </a:lnTo>
                <a:lnTo>
                  <a:pt x="6181" y="1728"/>
                </a:lnTo>
                <a:lnTo>
                  <a:pt x="6206" y="1436"/>
                </a:lnTo>
                <a:lnTo>
                  <a:pt x="6230" y="1290"/>
                </a:lnTo>
                <a:lnTo>
                  <a:pt x="6303" y="1168"/>
                </a:lnTo>
                <a:lnTo>
                  <a:pt x="6425" y="998"/>
                </a:lnTo>
                <a:lnTo>
                  <a:pt x="6571" y="876"/>
                </a:lnTo>
                <a:lnTo>
                  <a:pt x="6765" y="779"/>
                </a:lnTo>
                <a:lnTo>
                  <a:pt x="6936" y="706"/>
                </a:lnTo>
                <a:lnTo>
                  <a:pt x="7301" y="584"/>
                </a:lnTo>
                <a:lnTo>
                  <a:pt x="7690" y="487"/>
                </a:lnTo>
                <a:lnTo>
                  <a:pt x="8079" y="438"/>
                </a:lnTo>
                <a:lnTo>
                  <a:pt x="8493" y="414"/>
                </a:lnTo>
                <a:close/>
                <a:moveTo>
                  <a:pt x="17131" y="2336"/>
                </a:moveTo>
                <a:lnTo>
                  <a:pt x="17179" y="2604"/>
                </a:lnTo>
                <a:lnTo>
                  <a:pt x="16839" y="2945"/>
                </a:lnTo>
                <a:lnTo>
                  <a:pt x="16790" y="2482"/>
                </a:lnTo>
                <a:lnTo>
                  <a:pt x="16936" y="2336"/>
                </a:lnTo>
                <a:close/>
                <a:moveTo>
                  <a:pt x="17179" y="2969"/>
                </a:moveTo>
                <a:lnTo>
                  <a:pt x="17155" y="3431"/>
                </a:lnTo>
                <a:lnTo>
                  <a:pt x="16888" y="3577"/>
                </a:lnTo>
                <a:lnTo>
                  <a:pt x="16888" y="3455"/>
                </a:lnTo>
                <a:lnTo>
                  <a:pt x="16863" y="3310"/>
                </a:lnTo>
                <a:lnTo>
                  <a:pt x="17009" y="3188"/>
                </a:lnTo>
                <a:lnTo>
                  <a:pt x="17131" y="3042"/>
                </a:lnTo>
                <a:lnTo>
                  <a:pt x="17179" y="2969"/>
                </a:lnTo>
                <a:close/>
                <a:moveTo>
                  <a:pt x="17155" y="3626"/>
                </a:moveTo>
                <a:lnTo>
                  <a:pt x="17155" y="4064"/>
                </a:lnTo>
                <a:lnTo>
                  <a:pt x="16936" y="4234"/>
                </a:lnTo>
                <a:lnTo>
                  <a:pt x="16912" y="3869"/>
                </a:lnTo>
                <a:lnTo>
                  <a:pt x="17033" y="3747"/>
                </a:lnTo>
                <a:lnTo>
                  <a:pt x="17155" y="3626"/>
                </a:lnTo>
                <a:close/>
                <a:moveTo>
                  <a:pt x="17155" y="4258"/>
                </a:moveTo>
                <a:lnTo>
                  <a:pt x="17179" y="4599"/>
                </a:lnTo>
                <a:lnTo>
                  <a:pt x="16912" y="4769"/>
                </a:lnTo>
                <a:lnTo>
                  <a:pt x="16936" y="4526"/>
                </a:lnTo>
                <a:lnTo>
                  <a:pt x="17155" y="4258"/>
                </a:lnTo>
                <a:close/>
                <a:moveTo>
                  <a:pt x="1509" y="2093"/>
                </a:moveTo>
                <a:lnTo>
                  <a:pt x="2045" y="2117"/>
                </a:lnTo>
                <a:lnTo>
                  <a:pt x="4332" y="2190"/>
                </a:lnTo>
                <a:lnTo>
                  <a:pt x="5524" y="2239"/>
                </a:lnTo>
                <a:lnTo>
                  <a:pt x="6741" y="2239"/>
                </a:lnTo>
                <a:lnTo>
                  <a:pt x="9150" y="2215"/>
                </a:lnTo>
                <a:lnTo>
                  <a:pt x="9734" y="2215"/>
                </a:lnTo>
                <a:lnTo>
                  <a:pt x="10293" y="2239"/>
                </a:lnTo>
                <a:lnTo>
                  <a:pt x="11437" y="2312"/>
                </a:lnTo>
                <a:lnTo>
                  <a:pt x="12581" y="2385"/>
                </a:lnTo>
                <a:lnTo>
                  <a:pt x="13165" y="2409"/>
                </a:lnTo>
                <a:lnTo>
                  <a:pt x="13724" y="2409"/>
                </a:lnTo>
                <a:lnTo>
                  <a:pt x="14819" y="2361"/>
                </a:lnTo>
                <a:lnTo>
                  <a:pt x="15379" y="2361"/>
                </a:lnTo>
                <a:lnTo>
                  <a:pt x="15914" y="2336"/>
                </a:lnTo>
                <a:lnTo>
                  <a:pt x="16450" y="2361"/>
                </a:lnTo>
                <a:lnTo>
                  <a:pt x="16304" y="2458"/>
                </a:lnTo>
                <a:lnTo>
                  <a:pt x="16133" y="2555"/>
                </a:lnTo>
                <a:lnTo>
                  <a:pt x="15987" y="2653"/>
                </a:lnTo>
                <a:lnTo>
                  <a:pt x="15914" y="2726"/>
                </a:lnTo>
                <a:lnTo>
                  <a:pt x="15841" y="2799"/>
                </a:lnTo>
                <a:lnTo>
                  <a:pt x="15817" y="2872"/>
                </a:lnTo>
                <a:lnTo>
                  <a:pt x="15793" y="2969"/>
                </a:lnTo>
                <a:lnTo>
                  <a:pt x="15817" y="3018"/>
                </a:lnTo>
                <a:lnTo>
                  <a:pt x="15866" y="3042"/>
                </a:lnTo>
                <a:lnTo>
                  <a:pt x="15963" y="3042"/>
                </a:lnTo>
                <a:lnTo>
                  <a:pt x="16036" y="3018"/>
                </a:lnTo>
                <a:lnTo>
                  <a:pt x="16206" y="2920"/>
                </a:lnTo>
                <a:lnTo>
                  <a:pt x="16523" y="2677"/>
                </a:lnTo>
                <a:lnTo>
                  <a:pt x="16571" y="2653"/>
                </a:lnTo>
                <a:lnTo>
                  <a:pt x="16644" y="3091"/>
                </a:lnTo>
                <a:lnTo>
                  <a:pt x="16596" y="3139"/>
                </a:lnTo>
                <a:lnTo>
                  <a:pt x="16133" y="3407"/>
                </a:lnTo>
                <a:lnTo>
                  <a:pt x="15939" y="3577"/>
                </a:lnTo>
                <a:lnTo>
                  <a:pt x="15866" y="3674"/>
                </a:lnTo>
                <a:lnTo>
                  <a:pt x="15793" y="3772"/>
                </a:lnTo>
                <a:lnTo>
                  <a:pt x="15793" y="3820"/>
                </a:lnTo>
                <a:lnTo>
                  <a:pt x="15793" y="3869"/>
                </a:lnTo>
                <a:lnTo>
                  <a:pt x="15841" y="3893"/>
                </a:lnTo>
                <a:lnTo>
                  <a:pt x="15890" y="3893"/>
                </a:lnTo>
                <a:lnTo>
                  <a:pt x="16085" y="3820"/>
                </a:lnTo>
                <a:lnTo>
                  <a:pt x="16304" y="3723"/>
                </a:lnTo>
                <a:lnTo>
                  <a:pt x="16498" y="3601"/>
                </a:lnTo>
                <a:lnTo>
                  <a:pt x="16669" y="3455"/>
                </a:lnTo>
                <a:lnTo>
                  <a:pt x="16693" y="3699"/>
                </a:lnTo>
                <a:lnTo>
                  <a:pt x="16158" y="4039"/>
                </a:lnTo>
                <a:lnTo>
                  <a:pt x="15963" y="4185"/>
                </a:lnTo>
                <a:lnTo>
                  <a:pt x="15744" y="4356"/>
                </a:lnTo>
                <a:lnTo>
                  <a:pt x="15647" y="4453"/>
                </a:lnTo>
                <a:lnTo>
                  <a:pt x="15574" y="4575"/>
                </a:lnTo>
                <a:lnTo>
                  <a:pt x="15525" y="4672"/>
                </a:lnTo>
                <a:lnTo>
                  <a:pt x="15525" y="4794"/>
                </a:lnTo>
                <a:lnTo>
                  <a:pt x="15549" y="4818"/>
                </a:lnTo>
                <a:lnTo>
                  <a:pt x="15574" y="4842"/>
                </a:lnTo>
                <a:lnTo>
                  <a:pt x="15647" y="4867"/>
                </a:lnTo>
                <a:lnTo>
                  <a:pt x="15744" y="4818"/>
                </a:lnTo>
                <a:lnTo>
                  <a:pt x="15841" y="4769"/>
                </a:lnTo>
                <a:lnTo>
                  <a:pt x="15987" y="4599"/>
                </a:lnTo>
                <a:lnTo>
                  <a:pt x="16255" y="4356"/>
                </a:lnTo>
                <a:lnTo>
                  <a:pt x="16547" y="4137"/>
                </a:lnTo>
                <a:lnTo>
                  <a:pt x="16693" y="4039"/>
                </a:lnTo>
                <a:lnTo>
                  <a:pt x="16693" y="4404"/>
                </a:lnTo>
                <a:lnTo>
                  <a:pt x="16255" y="4672"/>
                </a:lnTo>
                <a:lnTo>
                  <a:pt x="16036" y="4818"/>
                </a:lnTo>
                <a:lnTo>
                  <a:pt x="15841" y="4964"/>
                </a:lnTo>
                <a:lnTo>
                  <a:pt x="15647" y="5134"/>
                </a:lnTo>
                <a:lnTo>
                  <a:pt x="15574" y="5232"/>
                </a:lnTo>
                <a:lnTo>
                  <a:pt x="15525" y="5329"/>
                </a:lnTo>
                <a:lnTo>
                  <a:pt x="15525" y="5378"/>
                </a:lnTo>
                <a:lnTo>
                  <a:pt x="15549" y="5402"/>
                </a:lnTo>
                <a:lnTo>
                  <a:pt x="15574" y="5426"/>
                </a:lnTo>
                <a:lnTo>
                  <a:pt x="15622" y="5426"/>
                </a:lnTo>
                <a:lnTo>
                  <a:pt x="15744" y="5378"/>
                </a:lnTo>
                <a:lnTo>
                  <a:pt x="15866" y="5329"/>
                </a:lnTo>
                <a:lnTo>
                  <a:pt x="16109" y="5159"/>
                </a:lnTo>
                <a:lnTo>
                  <a:pt x="16571" y="4818"/>
                </a:lnTo>
                <a:lnTo>
                  <a:pt x="16669" y="4745"/>
                </a:lnTo>
                <a:lnTo>
                  <a:pt x="16669" y="4745"/>
                </a:lnTo>
                <a:lnTo>
                  <a:pt x="16644" y="4964"/>
                </a:lnTo>
                <a:lnTo>
                  <a:pt x="16328" y="5207"/>
                </a:lnTo>
                <a:lnTo>
                  <a:pt x="16133" y="5378"/>
                </a:lnTo>
                <a:lnTo>
                  <a:pt x="15914" y="5572"/>
                </a:lnTo>
                <a:lnTo>
                  <a:pt x="15817" y="5694"/>
                </a:lnTo>
                <a:lnTo>
                  <a:pt x="15744" y="5791"/>
                </a:lnTo>
                <a:lnTo>
                  <a:pt x="15695" y="5913"/>
                </a:lnTo>
                <a:lnTo>
                  <a:pt x="15720" y="6035"/>
                </a:lnTo>
                <a:lnTo>
                  <a:pt x="15403" y="6083"/>
                </a:lnTo>
                <a:lnTo>
                  <a:pt x="15136" y="6108"/>
                </a:lnTo>
                <a:lnTo>
                  <a:pt x="14089" y="6108"/>
                </a:lnTo>
                <a:lnTo>
                  <a:pt x="13554" y="6059"/>
                </a:lnTo>
                <a:lnTo>
                  <a:pt x="13019" y="6059"/>
                </a:lnTo>
                <a:lnTo>
                  <a:pt x="11340" y="6108"/>
                </a:lnTo>
                <a:lnTo>
                  <a:pt x="10318" y="6108"/>
                </a:lnTo>
                <a:lnTo>
                  <a:pt x="10001" y="6156"/>
                </a:lnTo>
                <a:lnTo>
                  <a:pt x="9928" y="5962"/>
                </a:lnTo>
                <a:lnTo>
                  <a:pt x="9831" y="5791"/>
                </a:lnTo>
                <a:lnTo>
                  <a:pt x="9709" y="5670"/>
                </a:lnTo>
                <a:lnTo>
                  <a:pt x="9539" y="5548"/>
                </a:lnTo>
                <a:lnTo>
                  <a:pt x="9417" y="5499"/>
                </a:lnTo>
                <a:lnTo>
                  <a:pt x="9296" y="5475"/>
                </a:lnTo>
                <a:lnTo>
                  <a:pt x="9028" y="5426"/>
                </a:lnTo>
                <a:lnTo>
                  <a:pt x="8882" y="5451"/>
                </a:lnTo>
                <a:lnTo>
                  <a:pt x="8761" y="5451"/>
                </a:lnTo>
                <a:lnTo>
                  <a:pt x="8615" y="5499"/>
                </a:lnTo>
                <a:lnTo>
                  <a:pt x="8517" y="5548"/>
                </a:lnTo>
                <a:lnTo>
                  <a:pt x="8420" y="5572"/>
                </a:lnTo>
                <a:lnTo>
                  <a:pt x="8323" y="5597"/>
                </a:lnTo>
                <a:lnTo>
                  <a:pt x="8225" y="5645"/>
                </a:lnTo>
                <a:lnTo>
                  <a:pt x="8128" y="5718"/>
                </a:lnTo>
                <a:lnTo>
                  <a:pt x="8055" y="5816"/>
                </a:lnTo>
                <a:lnTo>
                  <a:pt x="7982" y="5913"/>
                </a:lnTo>
                <a:lnTo>
                  <a:pt x="7933" y="6059"/>
                </a:lnTo>
                <a:lnTo>
                  <a:pt x="7885" y="6205"/>
                </a:lnTo>
                <a:lnTo>
                  <a:pt x="7568" y="6229"/>
                </a:lnTo>
                <a:lnTo>
                  <a:pt x="7228" y="6229"/>
                </a:lnTo>
                <a:lnTo>
                  <a:pt x="6546" y="6205"/>
                </a:lnTo>
                <a:lnTo>
                  <a:pt x="5865" y="6181"/>
                </a:lnTo>
                <a:lnTo>
                  <a:pt x="5524" y="6156"/>
                </a:lnTo>
                <a:lnTo>
                  <a:pt x="5208" y="6181"/>
                </a:lnTo>
                <a:lnTo>
                  <a:pt x="4551" y="6205"/>
                </a:lnTo>
                <a:lnTo>
                  <a:pt x="3918" y="6205"/>
                </a:lnTo>
                <a:lnTo>
                  <a:pt x="3310" y="6181"/>
                </a:lnTo>
                <a:lnTo>
                  <a:pt x="2994" y="6156"/>
                </a:lnTo>
                <a:lnTo>
                  <a:pt x="2677" y="6108"/>
                </a:lnTo>
                <a:lnTo>
                  <a:pt x="2385" y="6035"/>
                </a:lnTo>
                <a:lnTo>
                  <a:pt x="2118" y="5962"/>
                </a:lnTo>
                <a:lnTo>
                  <a:pt x="1850" y="5840"/>
                </a:lnTo>
                <a:lnTo>
                  <a:pt x="1631" y="5718"/>
                </a:lnTo>
                <a:lnTo>
                  <a:pt x="1412" y="5548"/>
                </a:lnTo>
                <a:lnTo>
                  <a:pt x="1242" y="5329"/>
                </a:lnTo>
                <a:lnTo>
                  <a:pt x="1096" y="5110"/>
                </a:lnTo>
                <a:lnTo>
                  <a:pt x="974" y="4818"/>
                </a:lnTo>
                <a:lnTo>
                  <a:pt x="901" y="4477"/>
                </a:lnTo>
                <a:lnTo>
                  <a:pt x="877" y="4137"/>
                </a:lnTo>
                <a:lnTo>
                  <a:pt x="901" y="3796"/>
                </a:lnTo>
                <a:lnTo>
                  <a:pt x="926" y="3455"/>
                </a:lnTo>
                <a:lnTo>
                  <a:pt x="974" y="2774"/>
                </a:lnTo>
                <a:lnTo>
                  <a:pt x="974" y="2434"/>
                </a:lnTo>
                <a:lnTo>
                  <a:pt x="950" y="2093"/>
                </a:lnTo>
                <a:close/>
                <a:moveTo>
                  <a:pt x="17155" y="5767"/>
                </a:moveTo>
                <a:lnTo>
                  <a:pt x="17106" y="5864"/>
                </a:lnTo>
                <a:lnTo>
                  <a:pt x="17033" y="5986"/>
                </a:lnTo>
                <a:lnTo>
                  <a:pt x="16961" y="6083"/>
                </a:lnTo>
                <a:lnTo>
                  <a:pt x="16863" y="6181"/>
                </a:lnTo>
                <a:lnTo>
                  <a:pt x="16717" y="6302"/>
                </a:lnTo>
                <a:lnTo>
                  <a:pt x="16523" y="6400"/>
                </a:lnTo>
                <a:lnTo>
                  <a:pt x="16523" y="6400"/>
                </a:lnTo>
                <a:lnTo>
                  <a:pt x="16669" y="6229"/>
                </a:lnTo>
                <a:lnTo>
                  <a:pt x="17155" y="5767"/>
                </a:lnTo>
                <a:close/>
                <a:moveTo>
                  <a:pt x="877" y="2093"/>
                </a:moveTo>
                <a:lnTo>
                  <a:pt x="804" y="2434"/>
                </a:lnTo>
                <a:lnTo>
                  <a:pt x="755" y="2799"/>
                </a:lnTo>
                <a:lnTo>
                  <a:pt x="707" y="3164"/>
                </a:lnTo>
                <a:lnTo>
                  <a:pt x="682" y="3553"/>
                </a:lnTo>
                <a:lnTo>
                  <a:pt x="682" y="3918"/>
                </a:lnTo>
                <a:lnTo>
                  <a:pt x="707" y="4283"/>
                </a:lnTo>
                <a:lnTo>
                  <a:pt x="780" y="4648"/>
                </a:lnTo>
                <a:lnTo>
                  <a:pt x="853" y="4988"/>
                </a:lnTo>
                <a:lnTo>
                  <a:pt x="950" y="5232"/>
                </a:lnTo>
                <a:lnTo>
                  <a:pt x="1072" y="5426"/>
                </a:lnTo>
                <a:lnTo>
                  <a:pt x="1242" y="5621"/>
                </a:lnTo>
                <a:lnTo>
                  <a:pt x="1412" y="5767"/>
                </a:lnTo>
                <a:lnTo>
                  <a:pt x="1607" y="5913"/>
                </a:lnTo>
                <a:lnTo>
                  <a:pt x="1801" y="6035"/>
                </a:lnTo>
                <a:lnTo>
                  <a:pt x="2045" y="6132"/>
                </a:lnTo>
                <a:lnTo>
                  <a:pt x="2264" y="6205"/>
                </a:lnTo>
                <a:lnTo>
                  <a:pt x="2580" y="6302"/>
                </a:lnTo>
                <a:lnTo>
                  <a:pt x="2896" y="6351"/>
                </a:lnTo>
                <a:lnTo>
                  <a:pt x="3213" y="6351"/>
                </a:lnTo>
                <a:lnTo>
                  <a:pt x="3553" y="6375"/>
                </a:lnTo>
                <a:lnTo>
                  <a:pt x="4210" y="6327"/>
                </a:lnTo>
                <a:lnTo>
                  <a:pt x="4843" y="6302"/>
                </a:lnTo>
                <a:lnTo>
                  <a:pt x="5695" y="6254"/>
                </a:lnTo>
                <a:lnTo>
                  <a:pt x="6108" y="6254"/>
                </a:lnTo>
                <a:lnTo>
                  <a:pt x="6546" y="6278"/>
                </a:lnTo>
                <a:lnTo>
                  <a:pt x="7203" y="6327"/>
                </a:lnTo>
                <a:lnTo>
                  <a:pt x="7544" y="6327"/>
                </a:lnTo>
                <a:lnTo>
                  <a:pt x="7860" y="6302"/>
                </a:lnTo>
                <a:lnTo>
                  <a:pt x="7836" y="6521"/>
                </a:lnTo>
                <a:lnTo>
                  <a:pt x="7812" y="6521"/>
                </a:lnTo>
                <a:lnTo>
                  <a:pt x="6133" y="6546"/>
                </a:lnTo>
                <a:lnTo>
                  <a:pt x="4454" y="6570"/>
                </a:lnTo>
                <a:lnTo>
                  <a:pt x="2921" y="6546"/>
                </a:lnTo>
                <a:lnTo>
                  <a:pt x="2142" y="6546"/>
                </a:lnTo>
                <a:lnTo>
                  <a:pt x="1753" y="6521"/>
                </a:lnTo>
                <a:lnTo>
                  <a:pt x="1388" y="6473"/>
                </a:lnTo>
                <a:lnTo>
                  <a:pt x="1242" y="6424"/>
                </a:lnTo>
                <a:lnTo>
                  <a:pt x="1096" y="6351"/>
                </a:lnTo>
                <a:lnTo>
                  <a:pt x="974" y="6254"/>
                </a:lnTo>
                <a:lnTo>
                  <a:pt x="877" y="6132"/>
                </a:lnTo>
                <a:lnTo>
                  <a:pt x="780" y="6010"/>
                </a:lnTo>
                <a:lnTo>
                  <a:pt x="731" y="5864"/>
                </a:lnTo>
                <a:lnTo>
                  <a:pt x="609" y="5548"/>
                </a:lnTo>
                <a:lnTo>
                  <a:pt x="536" y="5207"/>
                </a:lnTo>
                <a:lnTo>
                  <a:pt x="512" y="4867"/>
                </a:lnTo>
                <a:lnTo>
                  <a:pt x="488" y="4234"/>
                </a:lnTo>
                <a:lnTo>
                  <a:pt x="463" y="3577"/>
                </a:lnTo>
                <a:lnTo>
                  <a:pt x="488" y="2896"/>
                </a:lnTo>
                <a:lnTo>
                  <a:pt x="488" y="2531"/>
                </a:lnTo>
                <a:lnTo>
                  <a:pt x="463" y="2312"/>
                </a:lnTo>
                <a:lnTo>
                  <a:pt x="439" y="2142"/>
                </a:lnTo>
                <a:lnTo>
                  <a:pt x="877" y="2093"/>
                </a:lnTo>
                <a:close/>
                <a:moveTo>
                  <a:pt x="17179" y="4842"/>
                </a:moveTo>
                <a:lnTo>
                  <a:pt x="17204" y="4964"/>
                </a:lnTo>
                <a:lnTo>
                  <a:pt x="17204" y="5183"/>
                </a:lnTo>
                <a:lnTo>
                  <a:pt x="17204" y="5378"/>
                </a:lnTo>
                <a:lnTo>
                  <a:pt x="16888" y="5597"/>
                </a:lnTo>
                <a:lnTo>
                  <a:pt x="16571" y="5864"/>
                </a:lnTo>
                <a:lnTo>
                  <a:pt x="16401" y="5986"/>
                </a:lnTo>
                <a:lnTo>
                  <a:pt x="16206" y="6132"/>
                </a:lnTo>
                <a:lnTo>
                  <a:pt x="16133" y="6229"/>
                </a:lnTo>
                <a:lnTo>
                  <a:pt x="16060" y="6327"/>
                </a:lnTo>
                <a:lnTo>
                  <a:pt x="16012" y="6424"/>
                </a:lnTo>
                <a:lnTo>
                  <a:pt x="15987" y="6521"/>
                </a:lnTo>
                <a:lnTo>
                  <a:pt x="15744" y="6546"/>
                </a:lnTo>
                <a:lnTo>
                  <a:pt x="15209" y="6570"/>
                </a:lnTo>
                <a:lnTo>
                  <a:pt x="14673" y="6546"/>
                </a:lnTo>
                <a:lnTo>
                  <a:pt x="14138" y="6521"/>
                </a:lnTo>
                <a:lnTo>
                  <a:pt x="13603" y="6521"/>
                </a:lnTo>
                <a:lnTo>
                  <a:pt x="11778" y="6546"/>
                </a:lnTo>
                <a:lnTo>
                  <a:pt x="10488" y="6546"/>
                </a:lnTo>
                <a:lnTo>
                  <a:pt x="10269" y="6570"/>
                </a:lnTo>
                <a:lnTo>
                  <a:pt x="10074" y="6619"/>
                </a:lnTo>
                <a:lnTo>
                  <a:pt x="10050" y="6327"/>
                </a:lnTo>
                <a:lnTo>
                  <a:pt x="10415" y="6351"/>
                </a:lnTo>
                <a:lnTo>
                  <a:pt x="10780" y="6327"/>
                </a:lnTo>
                <a:lnTo>
                  <a:pt x="11510" y="6302"/>
                </a:lnTo>
                <a:lnTo>
                  <a:pt x="12459" y="6254"/>
                </a:lnTo>
                <a:lnTo>
                  <a:pt x="13384" y="6254"/>
                </a:lnTo>
                <a:lnTo>
                  <a:pt x="13968" y="6278"/>
                </a:lnTo>
                <a:lnTo>
                  <a:pt x="14552" y="6302"/>
                </a:lnTo>
                <a:lnTo>
                  <a:pt x="15428" y="6302"/>
                </a:lnTo>
                <a:lnTo>
                  <a:pt x="15720" y="6254"/>
                </a:lnTo>
                <a:lnTo>
                  <a:pt x="15963" y="6205"/>
                </a:lnTo>
                <a:lnTo>
                  <a:pt x="16158" y="6132"/>
                </a:lnTo>
                <a:lnTo>
                  <a:pt x="16328" y="6010"/>
                </a:lnTo>
                <a:lnTo>
                  <a:pt x="16450" y="5889"/>
                </a:lnTo>
                <a:lnTo>
                  <a:pt x="16571" y="5743"/>
                </a:lnTo>
                <a:lnTo>
                  <a:pt x="16669" y="5572"/>
                </a:lnTo>
                <a:lnTo>
                  <a:pt x="16766" y="5402"/>
                </a:lnTo>
                <a:lnTo>
                  <a:pt x="16815" y="5207"/>
                </a:lnTo>
                <a:lnTo>
                  <a:pt x="17179" y="4842"/>
                </a:lnTo>
                <a:close/>
                <a:moveTo>
                  <a:pt x="9174" y="5937"/>
                </a:moveTo>
                <a:lnTo>
                  <a:pt x="9296" y="5986"/>
                </a:lnTo>
                <a:lnTo>
                  <a:pt x="9417" y="6059"/>
                </a:lnTo>
                <a:lnTo>
                  <a:pt x="9515" y="6181"/>
                </a:lnTo>
                <a:lnTo>
                  <a:pt x="9588" y="6351"/>
                </a:lnTo>
                <a:lnTo>
                  <a:pt x="9612" y="6521"/>
                </a:lnTo>
                <a:lnTo>
                  <a:pt x="9612" y="6692"/>
                </a:lnTo>
                <a:lnTo>
                  <a:pt x="9612" y="6911"/>
                </a:lnTo>
                <a:lnTo>
                  <a:pt x="9588" y="7105"/>
                </a:lnTo>
                <a:lnTo>
                  <a:pt x="9515" y="7300"/>
                </a:lnTo>
                <a:lnTo>
                  <a:pt x="9442" y="7470"/>
                </a:lnTo>
                <a:lnTo>
                  <a:pt x="9320" y="7592"/>
                </a:lnTo>
                <a:lnTo>
                  <a:pt x="9247" y="7665"/>
                </a:lnTo>
                <a:lnTo>
                  <a:pt x="9174" y="7689"/>
                </a:lnTo>
                <a:lnTo>
                  <a:pt x="9077" y="7714"/>
                </a:lnTo>
                <a:lnTo>
                  <a:pt x="8834" y="7714"/>
                </a:lnTo>
                <a:lnTo>
                  <a:pt x="8736" y="7689"/>
                </a:lnTo>
                <a:lnTo>
                  <a:pt x="8615" y="7641"/>
                </a:lnTo>
                <a:lnTo>
                  <a:pt x="8517" y="7568"/>
                </a:lnTo>
                <a:lnTo>
                  <a:pt x="8444" y="7495"/>
                </a:lnTo>
                <a:lnTo>
                  <a:pt x="8371" y="7422"/>
                </a:lnTo>
                <a:lnTo>
                  <a:pt x="8323" y="7349"/>
                </a:lnTo>
                <a:lnTo>
                  <a:pt x="8298" y="7251"/>
                </a:lnTo>
                <a:lnTo>
                  <a:pt x="8274" y="7057"/>
                </a:lnTo>
                <a:lnTo>
                  <a:pt x="8250" y="6862"/>
                </a:lnTo>
                <a:lnTo>
                  <a:pt x="8274" y="6692"/>
                </a:lnTo>
                <a:lnTo>
                  <a:pt x="8323" y="6302"/>
                </a:lnTo>
                <a:lnTo>
                  <a:pt x="8371" y="6108"/>
                </a:lnTo>
                <a:lnTo>
                  <a:pt x="8396" y="6035"/>
                </a:lnTo>
                <a:lnTo>
                  <a:pt x="8444" y="5962"/>
                </a:lnTo>
                <a:lnTo>
                  <a:pt x="8542" y="5986"/>
                </a:lnTo>
                <a:lnTo>
                  <a:pt x="8858" y="5937"/>
                </a:lnTo>
                <a:close/>
                <a:moveTo>
                  <a:pt x="8493" y="0"/>
                </a:moveTo>
                <a:lnTo>
                  <a:pt x="7958" y="49"/>
                </a:lnTo>
                <a:lnTo>
                  <a:pt x="7422" y="122"/>
                </a:lnTo>
                <a:lnTo>
                  <a:pt x="7179" y="195"/>
                </a:lnTo>
                <a:lnTo>
                  <a:pt x="6936" y="268"/>
                </a:lnTo>
                <a:lnTo>
                  <a:pt x="6692" y="365"/>
                </a:lnTo>
                <a:lnTo>
                  <a:pt x="6449" y="487"/>
                </a:lnTo>
                <a:lnTo>
                  <a:pt x="6303" y="584"/>
                </a:lnTo>
                <a:lnTo>
                  <a:pt x="6157" y="706"/>
                </a:lnTo>
                <a:lnTo>
                  <a:pt x="6035" y="852"/>
                </a:lnTo>
                <a:lnTo>
                  <a:pt x="5938" y="1022"/>
                </a:lnTo>
                <a:lnTo>
                  <a:pt x="5841" y="1193"/>
                </a:lnTo>
                <a:lnTo>
                  <a:pt x="5792" y="1387"/>
                </a:lnTo>
                <a:lnTo>
                  <a:pt x="5792" y="1558"/>
                </a:lnTo>
                <a:lnTo>
                  <a:pt x="5841" y="1728"/>
                </a:lnTo>
                <a:lnTo>
                  <a:pt x="4332" y="1704"/>
                </a:lnTo>
                <a:lnTo>
                  <a:pt x="3188" y="1655"/>
                </a:lnTo>
                <a:lnTo>
                  <a:pt x="2045" y="1606"/>
                </a:lnTo>
                <a:lnTo>
                  <a:pt x="853" y="1606"/>
                </a:lnTo>
                <a:lnTo>
                  <a:pt x="609" y="1631"/>
                </a:lnTo>
                <a:lnTo>
                  <a:pt x="366" y="1679"/>
                </a:lnTo>
                <a:lnTo>
                  <a:pt x="147" y="1752"/>
                </a:lnTo>
                <a:lnTo>
                  <a:pt x="74" y="1801"/>
                </a:lnTo>
                <a:lnTo>
                  <a:pt x="50" y="1825"/>
                </a:lnTo>
                <a:lnTo>
                  <a:pt x="1" y="1923"/>
                </a:lnTo>
                <a:lnTo>
                  <a:pt x="1" y="2020"/>
                </a:lnTo>
                <a:lnTo>
                  <a:pt x="50" y="2117"/>
                </a:lnTo>
                <a:lnTo>
                  <a:pt x="25" y="2336"/>
                </a:lnTo>
                <a:lnTo>
                  <a:pt x="25" y="2580"/>
                </a:lnTo>
                <a:lnTo>
                  <a:pt x="25" y="3042"/>
                </a:lnTo>
                <a:lnTo>
                  <a:pt x="1" y="3869"/>
                </a:lnTo>
                <a:lnTo>
                  <a:pt x="1" y="4258"/>
                </a:lnTo>
                <a:lnTo>
                  <a:pt x="25" y="4672"/>
                </a:lnTo>
                <a:lnTo>
                  <a:pt x="50" y="4988"/>
                </a:lnTo>
                <a:lnTo>
                  <a:pt x="98" y="5329"/>
                </a:lnTo>
                <a:lnTo>
                  <a:pt x="171" y="5645"/>
                </a:lnTo>
                <a:lnTo>
                  <a:pt x="269" y="5962"/>
                </a:lnTo>
                <a:lnTo>
                  <a:pt x="220" y="6010"/>
                </a:lnTo>
                <a:lnTo>
                  <a:pt x="220" y="6083"/>
                </a:lnTo>
                <a:lnTo>
                  <a:pt x="171" y="7251"/>
                </a:lnTo>
                <a:lnTo>
                  <a:pt x="147" y="8419"/>
                </a:lnTo>
                <a:lnTo>
                  <a:pt x="147" y="10731"/>
                </a:lnTo>
                <a:lnTo>
                  <a:pt x="147" y="11169"/>
                </a:lnTo>
                <a:lnTo>
                  <a:pt x="123" y="11582"/>
                </a:lnTo>
                <a:lnTo>
                  <a:pt x="50" y="12410"/>
                </a:lnTo>
                <a:lnTo>
                  <a:pt x="25" y="12775"/>
                </a:lnTo>
                <a:lnTo>
                  <a:pt x="25" y="13140"/>
                </a:lnTo>
                <a:lnTo>
                  <a:pt x="50" y="13310"/>
                </a:lnTo>
                <a:lnTo>
                  <a:pt x="98" y="13505"/>
                </a:lnTo>
                <a:lnTo>
                  <a:pt x="147" y="13675"/>
                </a:lnTo>
                <a:lnTo>
                  <a:pt x="220" y="13845"/>
                </a:lnTo>
                <a:lnTo>
                  <a:pt x="317" y="13991"/>
                </a:lnTo>
                <a:lnTo>
                  <a:pt x="415" y="14113"/>
                </a:lnTo>
                <a:lnTo>
                  <a:pt x="561" y="14210"/>
                </a:lnTo>
                <a:lnTo>
                  <a:pt x="707" y="14283"/>
                </a:lnTo>
                <a:lnTo>
                  <a:pt x="877" y="14356"/>
                </a:lnTo>
                <a:lnTo>
                  <a:pt x="1047" y="14405"/>
                </a:lnTo>
                <a:lnTo>
                  <a:pt x="1412" y="14454"/>
                </a:lnTo>
                <a:lnTo>
                  <a:pt x="1801" y="14478"/>
                </a:lnTo>
                <a:lnTo>
                  <a:pt x="2191" y="14454"/>
                </a:lnTo>
                <a:lnTo>
                  <a:pt x="2848" y="14405"/>
                </a:lnTo>
                <a:lnTo>
                  <a:pt x="3894" y="14332"/>
                </a:lnTo>
                <a:lnTo>
                  <a:pt x="4940" y="14308"/>
                </a:lnTo>
                <a:lnTo>
                  <a:pt x="7009" y="14235"/>
                </a:lnTo>
                <a:lnTo>
                  <a:pt x="9369" y="14210"/>
                </a:lnTo>
                <a:lnTo>
                  <a:pt x="11729" y="14235"/>
                </a:lnTo>
                <a:lnTo>
                  <a:pt x="12824" y="14283"/>
                </a:lnTo>
                <a:lnTo>
                  <a:pt x="13919" y="14332"/>
                </a:lnTo>
                <a:lnTo>
                  <a:pt x="15014" y="14356"/>
                </a:lnTo>
                <a:lnTo>
                  <a:pt x="16279" y="14356"/>
                </a:lnTo>
                <a:lnTo>
                  <a:pt x="16450" y="14332"/>
                </a:lnTo>
                <a:lnTo>
                  <a:pt x="16620" y="14283"/>
                </a:lnTo>
                <a:lnTo>
                  <a:pt x="16766" y="14235"/>
                </a:lnTo>
                <a:lnTo>
                  <a:pt x="16888" y="14162"/>
                </a:lnTo>
                <a:lnTo>
                  <a:pt x="17009" y="14089"/>
                </a:lnTo>
                <a:lnTo>
                  <a:pt x="17131" y="14016"/>
                </a:lnTo>
                <a:lnTo>
                  <a:pt x="17228" y="13918"/>
                </a:lnTo>
                <a:lnTo>
                  <a:pt x="17398" y="13675"/>
                </a:lnTo>
                <a:lnTo>
                  <a:pt x="17544" y="13407"/>
                </a:lnTo>
                <a:lnTo>
                  <a:pt x="17642" y="13091"/>
                </a:lnTo>
                <a:lnTo>
                  <a:pt x="17690" y="12750"/>
                </a:lnTo>
                <a:lnTo>
                  <a:pt x="17739" y="12337"/>
                </a:lnTo>
                <a:lnTo>
                  <a:pt x="17763" y="11631"/>
                </a:lnTo>
                <a:lnTo>
                  <a:pt x="17812" y="9733"/>
                </a:lnTo>
                <a:lnTo>
                  <a:pt x="17812" y="8760"/>
                </a:lnTo>
                <a:lnTo>
                  <a:pt x="17812" y="7860"/>
                </a:lnTo>
                <a:lnTo>
                  <a:pt x="17763" y="7154"/>
                </a:lnTo>
                <a:lnTo>
                  <a:pt x="17739" y="6911"/>
                </a:lnTo>
                <a:lnTo>
                  <a:pt x="17715" y="6765"/>
                </a:lnTo>
                <a:lnTo>
                  <a:pt x="17690" y="6692"/>
                </a:lnTo>
                <a:lnTo>
                  <a:pt x="17642" y="6643"/>
                </a:lnTo>
                <a:lnTo>
                  <a:pt x="17569" y="6619"/>
                </a:lnTo>
                <a:lnTo>
                  <a:pt x="17520" y="6619"/>
                </a:lnTo>
                <a:lnTo>
                  <a:pt x="17447" y="6643"/>
                </a:lnTo>
                <a:lnTo>
                  <a:pt x="17398" y="6667"/>
                </a:lnTo>
                <a:lnTo>
                  <a:pt x="17350" y="6692"/>
                </a:lnTo>
                <a:lnTo>
                  <a:pt x="17325" y="6740"/>
                </a:lnTo>
                <a:lnTo>
                  <a:pt x="17228" y="6765"/>
                </a:lnTo>
                <a:lnTo>
                  <a:pt x="17155" y="6813"/>
                </a:lnTo>
                <a:lnTo>
                  <a:pt x="16985" y="6959"/>
                </a:lnTo>
                <a:lnTo>
                  <a:pt x="16839" y="7130"/>
                </a:lnTo>
                <a:lnTo>
                  <a:pt x="16717" y="7276"/>
                </a:lnTo>
                <a:lnTo>
                  <a:pt x="16547" y="7495"/>
                </a:lnTo>
                <a:lnTo>
                  <a:pt x="16401" y="7762"/>
                </a:lnTo>
                <a:lnTo>
                  <a:pt x="16328" y="7908"/>
                </a:lnTo>
                <a:lnTo>
                  <a:pt x="16255" y="8054"/>
                </a:lnTo>
                <a:lnTo>
                  <a:pt x="16231" y="8176"/>
                </a:lnTo>
                <a:lnTo>
                  <a:pt x="16206" y="8322"/>
                </a:lnTo>
                <a:lnTo>
                  <a:pt x="16231" y="8371"/>
                </a:lnTo>
                <a:lnTo>
                  <a:pt x="16255" y="8395"/>
                </a:lnTo>
                <a:lnTo>
                  <a:pt x="16304" y="8395"/>
                </a:lnTo>
                <a:lnTo>
                  <a:pt x="16401" y="8346"/>
                </a:lnTo>
                <a:lnTo>
                  <a:pt x="16498" y="8273"/>
                </a:lnTo>
                <a:lnTo>
                  <a:pt x="16644" y="8103"/>
                </a:lnTo>
                <a:lnTo>
                  <a:pt x="16766" y="7884"/>
                </a:lnTo>
                <a:lnTo>
                  <a:pt x="16888" y="7689"/>
                </a:lnTo>
                <a:lnTo>
                  <a:pt x="17106" y="7373"/>
                </a:lnTo>
                <a:lnTo>
                  <a:pt x="17350" y="7057"/>
                </a:lnTo>
                <a:lnTo>
                  <a:pt x="17398" y="7762"/>
                </a:lnTo>
                <a:lnTo>
                  <a:pt x="17301" y="7787"/>
                </a:lnTo>
                <a:lnTo>
                  <a:pt x="17179" y="7811"/>
                </a:lnTo>
                <a:lnTo>
                  <a:pt x="17082" y="7884"/>
                </a:lnTo>
                <a:lnTo>
                  <a:pt x="16985" y="7957"/>
                </a:lnTo>
                <a:lnTo>
                  <a:pt x="16790" y="8152"/>
                </a:lnTo>
                <a:lnTo>
                  <a:pt x="16669" y="8322"/>
                </a:lnTo>
                <a:lnTo>
                  <a:pt x="16450" y="8590"/>
                </a:lnTo>
                <a:lnTo>
                  <a:pt x="16231" y="8882"/>
                </a:lnTo>
                <a:lnTo>
                  <a:pt x="16109" y="9101"/>
                </a:lnTo>
                <a:lnTo>
                  <a:pt x="16060" y="9198"/>
                </a:lnTo>
                <a:lnTo>
                  <a:pt x="16036" y="9271"/>
                </a:lnTo>
                <a:lnTo>
                  <a:pt x="16060" y="9320"/>
                </a:lnTo>
                <a:lnTo>
                  <a:pt x="16060" y="9393"/>
                </a:lnTo>
                <a:lnTo>
                  <a:pt x="16109" y="9417"/>
                </a:lnTo>
                <a:lnTo>
                  <a:pt x="16182" y="9417"/>
                </a:lnTo>
                <a:lnTo>
                  <a:pt x="16255" y="9368"/>
                </a:lnTo>
                <a:lnTo>
                  <a:pt x="16352" y="9271"/>
                </a:lnTo>
                <a:lnTo>
                  <a:pt x="16523" y="9028"/>
                </a:lnTo>
                <a:lnTo>
                  <a:pt x="16620" y="8882"/>
                </a:lnTo>
                <a:lnTo>
                  <a:pt x="16815" y="8638"/>
                </a:lnTo>
                <a:lnTo>
                  <a:pt x="16985" y="8419"/>
                </a:lnTo>
                <a:lnTo>
                  <a:pt x="17204" y="8200"/>
                </a:lnTo>
                <a:lnTo>
                  <a:pt x="17398" y="8006"/>
                </a:lnTo>
                <a:lnTo>
                  <a:pt x="17423" y="8468"/>
                </a:lnTo>
                <a:lnTo>
                  <a:pt x="17252" y="8565"/>
                </a:lnTo>
                <a:lnTo>
                  <a:pt x="17106" y="8687"/>
                </a:lnTo>
                <a:lnTo>
                  <a:pt x="16839" y="8955"/>
                </a:lnTo>
                <a:lnTo>
                  <a:pt x="16669" y="9149"/>
                </a:lnTo>
                <a:lnTo>
                  <a:pt x="16498" y="9368"/>
                </a:lnTo>
                <a:lnTo>
                  <a:pt x="16352" y="9587"/>
                </a:lnTo>
                <a:lnTo>
                  <a:pt x="16304" y="9709"/>
                </a:lnTo>
                <a:lnTo>
                  <a:pt x="16255" y="9831"/>
                </a:lnTo>
                <a:lnTo>
                  <a:pt x="16255" y="9879"/>
                </a:lnTo>
                <a:lnTo>
                  <a:pt x="16279" y="9904"/>
                </a:lnTo>
                <a:lnTo>
                  <a:pt x="16304" y="9928"/>
                </a:lnTo>
                <a:lnTo>
                  <a:pt x="16352" y="9928"/>
                </a:lnTo>
                <a:lnTo>
                  <a:pt x="16450" y="9879"/>
                </a:lnTo>
                <a:lnTo>
                  <a:pt x="16547" y="9806"/>
                </a:lnTo>
                <a:lnTo>
                  <a:pt x="16693" y="9660"/>
                </a:lnTo>
                <a:lnTo>
                  <a:pt x="16839" y="9514"/>
                </a:lnTo>
                <a:lnTo>
                  <a:pt x="16961" y="9320"/>
                </a:lnTo>
                <a:lnTo>
                  <a:pt x="17423" y="8784"/>
                </a:lnTo>
                <a:lnTo>
                  <a:pt x="17423" y="9076"/>
                </a:lnTo>
                <a:lnTo>
                  <a:pt x="17423" y="9101"/>
                </a:lnTo>
                <a:lnTo>
                  <a:pt x="17082" y="9441"/>
                </a:lnTo>
                <a:lnTo>
                  <a:pt x="16742" y="9806"/>
                </a:lnTo>
                <a:lnTo>
                  <a:pt x="16425" y="10123"/>
                </a:lnTo>
                <a:lnTo>
                  <a:pt x="16304" y="10293"/>
                </a:lnTo>
                <a:lnTo>
                  <a:pt x="16255" y="10366"/>
                </a:lnTo>
                <a:lnTo>
                  <a:pt x="16206" y="10463"/>
                </a:lnTo>
                <a:lnTo>
                  <a:pt x="16206" y="10512"/>
                </a:lnTo>
                <a:lnTo>
                  <a:pt x="16231" y="10536"/>
                </a:lnTo>
                <a:lnTo>
                  <a:pt x="16255" y="10561"/>
                </a:lnTo>
                <a:lnTo>
                  <a:pt x="16304" y="10561"/>
                </a:lnTo>
                <a:lnTo>
                  <a:pt x="16401" y="10512"/>
                </a:lnTo>
                <a:lnTo>
                  <a:pt x="16474" y="10463"/>
                </a:lnTo>
                <a:lnTo>
                  <a:pt x="16620" y="10293"/>
                </a:lnTo>
                <a:lnTo>
                  <a:pt x="16888" y="9977"/>
                </a:lnTo>
                <a:lnTo>
                  <a:pt x="17155" y="9612"/>
                </a:lnTo>
                <a:lnTo>
                  <a:pt x="17423" y="9222"/>
                </a:lnTo>
                <a:lnTo>
                  <a:pt x="17423" y="9928"/>
                </a:lnTo>
                <a:lnTo>
                  <a:pt x="17398" y="9928"/>
                </a:lnTo>
                <a:lnTo>
                  <a:pt x="16961" y="10293"/>
                </a:lnTo>
                <a:lnTo>
                  <a:pt x="16766" y="10488"/>
                </a:lnTo>
                <a:lnTo>
                  <a:pt x="16547" y="10682"/>
                </a:lnTo>
                <a:lnTo>
                  <a:pt x="16377" y="10853"/>
                </a:lnTo>
                <a:lnTo>
                  <a:pt x="16231" y="11047"/>
                </a:lnTo>
                <a:lnTo>
                  <a:pt x="16158" y="11145"/>
                </a:lnTo>
                <a:lnTo>
                  <a:pt x="16109" y="11266"/>
                </a:lnTo>
                <a:lnTo>
                  <a:pt x="16085" y="11388"/>
                </a:lnTo>
                <a:lnTo>
                  <a:pt x="16085" y="11485"/>
                </a:lnTo>
                <a:lnTo>
                  <a:pt x="16133" y="11534"/>
                </a:lnTo>
                <a:lnTo>
                  <a:pt x="16206" y="11558"/>
                </a:lnTo>
                <a:lnTo>
                  <a:pt x="16304" y="11509"/>
                </a:lnTo>
                <a:lnTo>
                  <a:pt x="16377" y="11461"/>
                </a:lnTo>
                <a:lnTo>
                  <a:pt x="16547" y="11291"/>
                </a:lnTo>
                <a:lnTo>
                  <a:pt x="16669" y="11096"/>
                </a:lnTo>
                <a:lnTo>
                  <a:pt x="16790" y="10926"/>
                </a:lnTo>
                <a:lnTo>
                  <a:pt x="17423" y="10196"/>
                </a:lnTo>
                <a:lnTo>
                  <a:pt x="17423" y="10755"/>
                </a:lnTo>
                <a:lnTo>
                  <a:pt x="17033" y="11096"/>
                </a:lnTo>
                <a:lnTo>
                  <a:pt x="16669" y="11436"/>
                </a:lnTo>
                <a:lnTo>
                  <a:pt x="16498" y="11607"/>
                </a:lnTo>
                <a:lnTo>
                  <a:pt x="16352" y="11777"/>
                </a:lnTo>
                <a:lnTo>
                  <a:pt x="16231" y="11972"/>
                </a:lnTo>
                <a:lnTo>
                  <a:pt x="16182" y="12093"/>
                </a:lnTo>
                <a:lnTo>
                  <a:pt x="16158" y="12191"/>
                </a:lnTo>
                <a:lnTo>
                  <a:pt x="16158" y="12239"/>
                </a:lnTo>
                <a:lnTo>
                  <a:pt x="16182" y="12288"/>
                </a:lnTo>
                <a:lnTo>
                  <a:pt x="16279" y="12288"/>
                </a:lnTo>
                <a:lnTo>
                  <a:pt x="16352" y="12239"/>
                </a:lnTo>
                <a:lnTo>
                  <a:pt x="16450" y="12166"/>
                </a:lnTo>
                <a:lnTo>
                  <a:pt x="16596" y="11996"/>
                </a:lnTo>
                <a:lnTo>
                  <a:pt x="16888" y="11655"/>
                </a:lnTo>
                <a:lnTo>
                  <a:pt x="17423" y="10999"/>
                </a:lnTo>
                <a:lnTo>
                  <a:pt x="17398" y="11485"/>
                </a:lnTo>
                <a:lnTo>
                  <a:pt x="17301" y="11582"/>
                </a:lnTo>
                <a:lnTo>
                  <a:pt x="17204" y="11680"/>
                </a:lnTo>
                <a:lnTo>
                  <a:pt x="17009" y="11899"/>
                </a:lnTo>
                <a:lnTo>
                  <a:pt x="16863" y="12045"/>
                </a:lnTo>
                <a:lnTo>
                  <a:pt x="16693" y="12191"/>
                </a:lnTo>
                <a:lnTo>
                  <a:pt x="16328" y="12410"/>
                </a:lnTo>
                <a:lnTo>
                  <a:pt x="16158" y="12556"/>
                </a:lnTo>
                <a:lnTo>
                  <a:pt x="15914" y="12750"/>
                </a:lnTo>
                <a:lnTo>
                  <a:pt x="15817" y="12848"/>
                </a:lnTo>
                <a:lnTo>
                  <a:pt x="15768" y="12969"/>
                </a:lnTo>
                <a:lnTo>
                  <a:pt x="15744" y="13018"/>
                </a:lnTo>
                <a:lnTo>
                  <a:pt x="15744" y="13067"/>
                </a:lnTo>
                <a:lnTo>
                  <a:pt x="15768" y="13115"/>
                </a:lnTo>
                <a:lnTo>
                  <a:pt x="15817" y="13164"/>
                </a:lnTo>
                <a:lnTo>
                  <a:pt x="15866" y="13213"/>
                </a:lnTo>
                <a:lnTo>
                  <a:pt x="15939" y="13188"/>
                </a:lnTo>
                <a:lnTo>
                  <a:pt x="16012" y="13164"/>
                </a:lnTo>
                <a:lnTo>
                  <a:pt x="16085" y="13140"/>
                </a:lnTo>
                <a:lnTo>
                  <a:pt x="16377" y="12872"/>
                </a:lnTo>
                <a:lnTo>
                  <a:pt x="16693" y="12653"/>
                </a:lnTo>
                <a:lnTo>
                  <a:pt x="17058" y="12361"/>
                </a:lnTo>
                <a:lnTo>
                  <a:pt x="17228" y="12191"/>
                </a:lnTo>
                <a:lnTo>
                  <a:pt x="17398" y="12020"/>
                </a:lnTo>
                <a:lnTo>
                  <a:pt x="17374" y="12312"/>
                </a:lnTo>
                <a:lnTo>
                  <a:pt x="17228" y="12385"/>
                </a:lnTo>
                <a:lnTo>
                  <a:pt x="17082" y="12507"/>
                </a:lnTo>
                <a:lnTo>
                  <a:pt x="16815" y="12726"/>
                </a:lnTo>
                <a:lnTo>
                  <a:pt x="16620" y="12921"/>
                </a:lnTo>
                <a:lnTo>
                  <a:pt x="16401" y="13115"/>
                </a:lnTo>
                <a:lnTo>
                  <a:pt x="16182" y="13359"/>
                </a:lnTo>
                <a:lnTo>
                  <a:pt x="16109" y="13456"/>
                </a:lnTo>
                <a:lnTo>
                  <a:pt x="16036" y="13578"/>
                </a:lnTo>
                <a:lnTo>
                  <a:pt x="16036" y="13626"/>
                </a:lnTo>
                <a:lnTo>
                  <a:pt x="16036" y="13675"/>
                </a:lnTo>
                <a:lnTo>
                  <a:pt x="16085" y="13699"/>
                </a:lnTo>
                <a:lnTo>
                  <a:pt x="16133" y="13699"/>
                </a:lnTo>
                <a:lnTo>
                  <a:pt x="16255" y="13651"/>
                </a:lnTo>
                <a:lnTo>
                  <a:pt x="16352" y="13602"/>
                </a:lnTo>
                <a:lnTo>
                  <a:pt x="16547" y="13432"/>
                </a:lnTo>
                <a:lnTo>
                  <a:pt x="16888" y="13067"/>
                </a:lnTo>
                <a:lnTo>
                  <a:pt x="17301" y="12677"/>
                </a:lnTo>
                <a:lnTo>
                  <a:pt x="17350" y="12629"/>
                </a:lnTo>
                <a:lnTo>
                  <a:pt x="17350" y="12629"/>
                </a:lnTo>
                <a:lnTo>
                  <a:pt x="17301" y="12969"/>
                </a:lnTo>
                <a:lnTo>
                  <a:pt x="17204" y="13286"/>
                </a:lnTo>
                <a:lnTo>
                  <a:pt x="17131" y="13456"/>
                </a:lnTo>
                <a:lnTo>
                  <a:pt x="17033" y="13578"/>
                </a:lnTo>
                <a:lnTo>
                  <a:pt x="16936" y="13699"/>
                </a:lnTo>
                <a:lnTo>
                  <a:pt x="16815" y="13797"/>
                </a:lnTo>
                <a:lnTo>
                  <a:pt x="16669" y="13894"/>
                </a:lnTo>
                <a:lnTo>
                  <a:pt x="16474" y="13967"/>
                </a:lnTo>
                <a:lnTo>
                  <a:pt x="16279" y="13991"/>
                </a:lnTo>
                <a:lnTo>
                  <a:pt x="15671" y="13991"/>
                </a:lnTo>
                <a:lnTo>
                  <a:pt x="15282" y="13943"/>
                </a:lnTo>
                <a:lnTo>
                  <a:pt x="14162" y="13894"/>
                </a:lnTo>
                <a:lnTo>
                  <a:pt x="13043" y="13821"/>
                </a:lnTo>
                <a:lnTo>
                  <a:pt x="11924" y="13797"/>
                </a:lnTo>
                <a:lnTo>
                  <a:pt x="10780" y="13772"/>
                </a:lnTo>
                <a:lnTo>
                  <a:pt x="8517" y="13772"/>
                </a:lnTo>
                <a:lnTo>
                  <a:pt x="6279" y="13797"/>
                </a:lnTo>
                <a:lnTo>
                  <a:pt x="4016" y="13870"/>
                </a:lnTo>
                <a:lnTo>
                  <a:pt x="3651" y="13894"/>
                </a:lnTo>
                <a:lnTo>
                  <a:pt x="3237" y="13943"/>
                </a:lnTo>
                <a:lnTo>
                  <a:pt x="2410" y="14016"/>
                </a:lnTo>
                <a:lnTo>
                  <a:pt x="1996" y="14040"/>
                </a:lnTo>
                <a:lnTo>
                  <a:pt x="1582" y="14016"/>
                </a:lnTo>
                <a:lnTo>
                  <a:pt x="1193" y="13943"/>
                </a:lnTo>
                <a:lnTo>
                  <a:pt x="1023" y="13894"/>
                </a:lnTo>
                <a:lnTo>
                  <a:pt x="828" y="13821"/>
                </a:lnTo>
                <a:lnTo>
                  <a:pt x="755" y="13772"/>
                </a:lnTo>
                <a:lnTo>
                  <a:pt x="682" y="13699"/>
                </a:lnTo>
                <a:lnTo>
                  <a:pt x="609" y="13626"/>
                </a:lnTo>
                <a:lnTo>
                  <a:pt x="561" y="13529"/>
                </a:lnTo>
                <a:lnTo>
                  <a:pt x="512" y="13334"/>
                </a:lnTo>
                <a:lnTo>
                  <a:pt x="488" y="13115"/>
                </a:lnTo>
                <a:lnTo>
                  <a:pt x="463" y="12896"/>
                </a:lnTo>
                <a:lnTo>
                  <a:pt x="488" y="12677"/>
                </a:lnTo>
                <a:lnTo>
                  <a:pt x="536" y="12288"/>
                </a:lnTo>
                <a:lnTo>
                  <a:pt x="585" y="11412"/>
                </a:lnTo>
                <a:lnTo>
                  <a:pt x="609" y="10561"/>
                </a:lnTo>
                <a:lnTo>
                  <a:pt x="609" y="9563"/>
                </a:lnTo>
                <a:lnTo>
                  <a:pt x="634" y="8565"/>
                </a:lnTo>
                <a:lnTo>
                  <a:pt x="634" y="7543"/>
                </a:lnTo>
                <a:lnTo>
                  <a:pt x="609" y="6546"/>
                </a:lnTo>
                <a:lnTo>
                  <a:pt x="731" y="6667"/>
                </a:lnTo>
                <a:lnTo>
                  <a:pt x="853" y="6765"/>
                </a:lnTo>
                <a:lnTo>
                  <a:pt x="999" y="6862"/>
                </a:lnTo>
                <a:lnTo>
                  <a:pt x="1144" y="6911"/>
                </a:lnTo>
                <a:lnTo>
                  <a:pt x="1315" y="6959"/>
                </a:lnTo>
                <a:lnTo>
                  <a:pt x="1485" y="6984"/>
                </a:lnTo>
                <a:lnTo>
                  <a:pt x="1290" y="7154"/>
                </a:lnTo>
                <a:lnTo>
                  <a:pt x="1193" y="7227"/>
                </a:lnTo>
                <a:lnTo>
                  <a:pt x="1096" y="7324"/>
                </a:lnTo>
                <a:lnTo>
                  <a:pt x="1047" y="7373"/>
                </a:lnTo>
                <a:lnTo>
                  <a:pt x="1023" y="7446"/>
                </a:lnTo>
                <a:lnTo>
                  <a:pt x="1047" y="7495"/>
                </a:lnTo>
                <a:lnTo>
                  <a:pt x="1096" y="7543"/>
                </a:lnTo>
                <a:lnTo>
                  <a:pt x="1169" y="7592"/>
                </a:lnTo>
                <a:lnTo>
                  <a:pt x="1217" y="7592"/>
                </a:lnTo>
                <a:lnTo>
                  <a:pt x="1242" y="7568"/>
                </a:lnTo>
                <a:lnTo>
                  <a:pt x="1363" y="7470"/>
                </a:lnTo>
                <a:lnTo>
                  <a:pt x="1509" y="7349"/>
                </a:lnTo>
                <a:lnTo>
                  <a:pt x="1704" y="7154"/>
                </a:lnTo>
                <a:lnTo>
                  <a:pt x="1826" y="7008"/>
                </a:lnTo>
                <a:lnTo>
                  <a:pt x="2020" y="7032"/>
                </a:lnTo>
                <a:lnTo>
                  <a:pt x="2264" y="7032"/>
                </a:lnTo>
                <a:lnTo>
                  <a:pt x="2093" y="7154"/>
                </a:lnTo>
                <a:lnTo>
                  <a:pt x="1850" y="7349"/>
                </a:lnTo>
                <a:lnTo>
                  <a:pt x="1753" y="7446"/>
                </a:lnTo>
                <a:lnTo>
                  <a:pt x="1680" y="7543"/>
                </a:lnTo>
                <a:lnTo>
                  <a:pt x="1655" y="7641"/>
                </a:lnTo>
                <a:lnTo>
                  <a:pt x="1680" y="7714"/>
                </a:lnTo>
                <a:lnTo>
                  <a:pt x="1753" y="7738"/>
                </a:lnTo>
                <a:lnTo>
                  <a:pt x="1850" y="7714"/>
                </a:lnTo>
                <a:lnTo>
                  <a:pt x="1947" y="7665"/>
                </a:lnTo>
                <a:lnTo>
                  <a:pt x="2045" y="7568"/>
                </a:lnTo>
                <a:lnTo>
                  <a:pt x="2239" y="7373"/>
                </a:lnTo>
                <a:lnTo>
                  <a:pt x="2410" y="7203"/>
                </a:lnTo>
                <a:lnTo>
                  <a:pt x="2580" y="7032"/>
                </a:lnTo>
                <a:lnTo>
                  <a:pt x="2775" y="7032"/>
                </a:lnTo>
                <a:lnTo>
                  <a:pt x="2726" y="7081"/>
                </a:lnTo>
                <a:lnTo>
                  <a:pt x="2483" y="7276"/>
                </a:lnTo>
                <a:lnTo>
                  <a:pt x="2361" y="7397"/>
                </a:lnTo>
                <a:lnTo>
                  <a:pt x="2288" y="7519"/>
                </a:lnTo>
                <a:lnTo>
                  <a:pt x="2264" y="7568"/>
                </a:lnTo>
                <a:lnTo>
                  <a:pt x="2264" y="7641"/>
                </a:lnTo>
                <a:lnTo>
                  <a:pt x="2288" y="7689"/>
                </a:lnTo>
                <a:lnTo>
                  <a:pt x="2312" y="7738"/>
                </a:lnTo>
                <a:lnTo>
                  <a:pt x="2361" y="7762"/>
                </a:lnTo>
                <a:lnTo>
                  <a:pt x="2410" y="7787"/>
                </a:lnTo>
                <a:lnTo>
                  <a:pt x="2458" y="7787"/>
                </a:lnTo>
                <a:lnTo>
                  <a:pt x="2531" y="7762"/>
                </a:lnTo>
                <a:lnTo>
                  <a:pt x="2653" y="7665"/>
                </a:lnTo>
                <a:lnTo>
                  <a:pt x="2848" y="7470"/>
                </a:lnTo>
                <a:lnTo>
                  <a:pt x="3042" y="7251"/>
                </a:lnTo>
                <a:lnTo>
                  <a:pt x="3140" y="7154"/>
                </a:lnTo>
                <a:lnTo>
                  <a:pt x="3188" y="7057"/>
                </a:lnTo>
                <a:lnTo>
                  <a:pt x="3505" y="7057"/>
                </a:lnTo>
                <a:lnTo>
                  <a:pt x="3261" y="7203"/>
                </a:lnTo>
                <a:lnTo>
                  <a:pt x="3067" y="7349"/>
                </a:lnTo>
                <a:lnTo>
                  <a:pt x="2969" y="7446"/>
                </a:lnTo>
                <a:lnTo>
                  <a:pt x="2921" y="7543"/>
                </a:lnTo>
                <a:lnTo>
                  <a:pt x="2896" y="7616"/>
                </a:lnTo>
                <a:lnTo>
                  <a:pt x="2896" y="7665"/>
                </a:lnTo>
                <a:lnTo>
                  <a:pt x="2921" y="7714"/>
                </a:lnTo>
                <a:lnTo>
                  <a:pt x="2945" y="7738"/>
                </a:lnTo>
                <a:lnTo>
                  <a:pt x="2994" y="7762"/>
                </a:lnTo>
                <a:lnTo>
                  <a:pt x="3042" y="7787"/>
                </a:lnTo>
                <a:lnTo>
                  <a:pt x="3091" y="7762"/>
                </a:lnTo>
                <a:lnTo>
                  <a:pt x="3164" y="7738"/>
                </a:lnTo>
                <a:lnTo>
                  <a:pt x="3310" y="7568"/>
                </a:lnTo>
                <a:lnTo>
                  <a:pt x="3456" y="7397"/>
                </a:lnTo>
                <a:lnTo>
                  <a:pt x="3748" y="7057"/>
                </a:lnTo>
                <a:lnTo>
                  <a:pt x="4186" y="7057"/>
                </a:lnTo>
                <a:lnTo>
                  <a:pt x="4040" y="7154"/>
                </a:lnTo>
                <a:lnTo>
                  <a:pt x="3870" y="7324"/>
                </a:lnTo>
                <a:lnTo>
                  <a:pt x="3724" y="7495"/>
                </a:lnTo>
                <a:lnTo>
                  <a:pt x="3699" y="7568"/>
                </a:lnTo>
                <a:lnTo>
                  <a:pt x="3699" y="7616"/>
                </a:lnTo>
                <a:lnTo>
                  <a:pt x="3724" y="7665"/>
                </a:lnTo>
                <a:lnTo>
                  <a:pt x="3772" y="7714"/>
                </a:lnTo>
                <a:lnTo>
                  <a:pt x="3845" y="7738"/>
                </a:lnTo>
                <a:lnTo>
                  <a:pt x="3894" y="7738"/>
                </a:lnTo>
                <a:lnTo>
                  <a:pt x="3967" y="7714"/>
                </a:lnTo>
                <a:lnTo>
                  <a:pt x="4016" y="7665"/>
                </a:lnTo>
                <a:lnTo>
                  <a:pt x="4137" y="7495"/>
                </a:lnTo>
                <a:lnTo>
                  <a:pt x="4259" y="7324"/>
                </a:lnTo>
                <a:lnTo>
                  <a:pt x="4332" y="7203"/>
                </a:lnTo>
                <a:lnTo>
                  <a:pt x="4381" y="7057"/>
                </a:lnTo>
                <a:lnTo>
                  <a:pt x="4624" y="7057"/>
                </a:lnTo>
                <a:lnTo>
                  <a:pt x="4502" y="7154"/>
                </a:lnTo>
                <a:lnTo>
                  <a:pt x="4405" y="7300"/>
                </a:lnTo>
                <a:lnTo>
                  <a:pt x="4332" y="7422"/>
                </a:lnTo>
                <a:lnTo>
                  <a:pt x="4259" y="7543"/>
                </a:lnTo>
                <a:lnTo>
                  <a:pt x="4259" y="7616"/>
                </a:lnTo>
                <a:lnTo>
                  <a:pt x="4283" y="7665"/>
                </a:lnTo>
                <a:lnTo>
                  <a:pt x="4308" y="7714"/>
                </a:lnTo>
                <a:lnTo>
                  <a:pt x="4356" y="7762"/>
                </a:lnTo>
                <a:lnTo>
                  <a:pt x="4405" y="7787"/>
                </a:lnTo>
                <a:lnTo>
                  <a:pt x="4454" y="7787"/>
                </a:lnTo>
                <a:lnTo>
                  <a:pt x="4527" y="7762"/>
                </a:lnTo>
                <a:lnTo>
                  <a:pt x="4575" y="7738"/>
                </a:lnTo>
                <a:lnTo>
                  <a:pt x="4600" y="7689"/>
                </a:lnTo>
                <a:lnTo>
                  <a:pt x="4746" y="7495"/>
                </a:lnTo>
                <a:lnTo>
                  <a:pt x="4867" y="7300"/>
                </a:lnTo>
                <a:lnTo>
                  <a:pt x="4965" y="7178"/>
                </a:lnTo>
                <a:lnTo>
                  <a:pt x="5038" y="7032"/>
                </a:lnTo>
                <a:lnTo>
                  <a:pt x="5354" y="7032"/>
                </a:lnTo>
                <a:lnTo>
                  <a:pt x="5208" y="7178"/>
                </a:lnTo>
                <a:lnTo>
                  <a:pt x="5062" y="7373"/>
                </a:lnTo>
                <a:lnTo>
                  <a:pt x="4989" y="7470"/>
                </a:lnTo>
                <a:lnTo>
                  <a:pt x="4940" y="7592"/>
                </a:lnTo>
                <a:lnTo>
                  <a:pt x="4940" y="7641"/>
                </a:lnTo>
                <a:lnTo>
                  <a:pt x="4940" y="7665"/>
                </a:lnTo>
                <a:lnTo>
                  <a:pt x="4989" y="7762"/>
                </a:lnTo>
                <a:lnTo>
                  <a:pt x="5086" y="7787"/>
                </a:lnTo>
                <a:lnTo>
                  <a:pt x="5135" y="7787"/>
                </a:lnTo>
                <a:lnTo>
                  <a:pt x="5159" y="7762"/>
                </a:lnTo>
                <a:lnTo>
                  <a:pt x="5257" y="7689"/>
                </a:lnTo>
                <a:lnTo>
                  <a:pt x="5330" y="7616"/>
                </a:lnTo>
                <a:lnTo>
                  <a:pt x="5451" y="7422"/>
                </a:lnTo>
                <a:lnTo>
                  <a:pt x="5670" y="7032"/>
                </a:lnTo>
                <a:lnTo>
                  <a:pt x="6011" y="7032"/>
                </a:lnTo>
                <a:lnTo>
                  <a:pt x="5889" y="7130"/>
                </a:lnTo>
                <a:lnTo>
                  <a:pt x="5719" y="7300"/>
                </a:lnTo>
                <a:lnTo>
                  <a:pt x="5573" y="7495"/>
                </a:lnTo>
                <a:lnTo>
                  <a:pt x="5549" y="7568"/>
                </a:lnTo>
                <a:lnTo>
                  <a:pt x="5573" y="7616"/>
                </a:lnTo>
                <a:lnTo>
                  <a:pt x="5597" y="7665"/>
                </a:lnTo>
                <a:lnTo>
                  <a:pt x="5646" y="7714"/>
                </a:lnTo>
                <a:lnTo>
                  <a:pt x="5695" y="7738"/>
                </a:lnTo>
                <a:lnTo>
                  <a:pt x="5743" y="7738"/>
                </a:lnTo>
                <a:lnTo>
                  <a:pt x="5816" y="7714"/>
                </a:lnTo>
                <a:lnTo>
                  <a:pt x="5865" y="7665"/>
                </a:lnTo>
                <a:lnTo>
                  <a:pt x="6060" y="7349"/>
                </a:lnTo>
                <a:lnTo>
                  <a:pt x="6157" y="7178"/>
                </a:lnTo>
                <a:lnTo>
                  <a:pt x="6230" y="7032"/>
                </a:lnTo>
                <a:lnTo>
                  <a:pt x="6936" y="7008"/>
                </a:lnTo>
                <a:lnTo>
                  <a:pt x="6936" y="7008"/>
                </a:lnTo>
                <a:lnTo>
                  <a:pt x="6765" y="7154"/>
                </a:lnTo>
                <a:lnTo>
                  <a:pt x="6619" y="7276"/>
                </a:lnTo>
                <a:lnTo>
                  <a:pt x="6449" y="7422"/>
                </a:lnTo>
                <a:lnTo>
                  <a:pt x="6303" y="7592"/>
                </a:lnTo>
                <a:lnTo>
                  <a:pt x="6279" y="7641"/>
                </a:lnTo>
                <a:lnTo>
                  <a:pt x="6254" y="7714"/>
                </a:lnTo>
                <a:lnTo>
                  <a:pt x="6279" y="7762"/>
                </a:lnTo>
                <a:lnTo>
                  <a:pt x="6303" y="7811"/>
                </a:lnTo>
                <a:lnTo>
                  <a:pt x="6352" y="7835"/>
                </a:lnTo>
                <a:lnTo>
                  <a:pt x="6400" y="7860"/>
                </a:lnTo>
                <a:lnTo>
                  <a:pt x="6473" y="7835"/>
                </a:lnTo>
                <a:lnTo>
                  <a:pt x="6522" y="7811"/>
                </a:lnTo>
                <a:lnTo>
                  <a:pt x="6790" y="7470"/>
                </a:lnTo>
                <a:lnTo>
                  <a:pt x="6911" y="7251"/>
                </a:lnTo>
                <a:lnTo>
                  <a:pt x="7009" y="7032"/>
                </a:lnTo>
                <a:lnTo>
                  <a:pt x="7009" y="7008"/>
                </a:lnTo>
                <a:lnTo>
                  <a:pt x="7398" y="7008"/>
                </a:lnTo>
                <a:lnTo>
                  <a:pt x="7252" y="7130"/>
                </a:lnTo>
                <a:lnTo>
                  <a:pt x="7106" y="7276"/>
                </a:lnTo>
                <a:lnTo>
                  <a:pt x="6984" y="7446"/>
                </a:lnTo>
                <a:lnTo>
                  <a:pt x="6887" y="7616"/>
                </a:lnTo>
                <a:lnTo>
                  <a:pt x="6863" y="7689"/>
                </a:lnTo>
                <a:lnTo>
                  <a:pt x="6887" y="7738"/>
                </a:lnTo>
                <a:lnTo>
                  <a:pt x="6911" y="7787"/>
                </a:lnTo>
                <a:lnTo>
                  <a:pt x="6960" y="7835"/>
                </a:lnTo>
                <a:lnTo>
                  <a:pt x="7009" y="7860"/>
                </a:lnTo>
                <a:lnTo>
                  <a:pt x="7057" y="7860"/>
                </a:lnTo>
                <a:lnTo>
                  <a:pt x="7130" y="7835"/>
                </a:lnTo>
                <a:lnTo>
                  <a:pt x="7179" y="7787"/>
                </a:lnTo>
                <a:lnTo>
                  <a:pt x="7398" y="7397"/>
                </a:lnTo>
                <a:lnTo>
                  <a:pt x="7617" y="7008"/>
                </a:lnTo>
                <a:lnTo>
                  <a:pt x="7812" y="7008"/>
                </a:lnTo>
                <a:lnTo>
                  <a:pt x="7812" y="7081"/>
                </a:lnTo>
                <a:lnTo>
                  <a:pt x="7690" y="7251"/>
                </a:lnTo>
                <a:lnTo>
                  <a:pt x="7568" y="7446"/>
                </a:lnTo>
                <a:lnTo>
                  <a:pt x="7520" y="7568"/>
                </a:lnTo>
                <a:lnTo>
                  <a:pt x="7471" y="7665"/>
                </a:lnTo>
                <a:lnTo>
                  <a:pt x="7471" y="7762"/>
                </a:lnTo>
                <a:lnTo>
                  <a:pt x="7495" y="7811"/>
                </a:lnTo>
                <a:lnTo>
                  <a:pt x="7544" y="7860"/>
                </a:lnTo>
                <a:lnTo>
                  <a:pt x="7593" y="7884"/>
                </a:lnTo>
                <a:lnTo>
                  <a:pt x="7666" y="7908"/>
                </a:lnTo>
                <a:lnTo>
                  <a:pt x="7739" y="7884"/>
                </a:lnTo>
                <a:lnTo>
                  <a:pt x="7787" y="7835"/>
                </a:lnTo>
                <a:lnTo>
                  <a:pt x="7836" y="7762"/>
                </a:lnTo>
                <a:lnTo>
                  <a:pt x="7933" y="7519"/>
                </a:lnTo>
                <a:lnTo>
                  <a:pt x="8031" y="7665"/>
                </a:lnTo>
                <a:lnTo>
                  <a:pt x="8152" y="7835"/>
                </a:lnTo>
                <a:lnTo>
                  <a:pt x="8274" y="7957"/>
                </a:lnTo>
                <a:lnTo>
                  <a:pt x="8444" y="8054"/>
                </a:lnTo>
                <a:lnTo>
                  <a:pt x="8615" y="8127"/>
                </a:lnTo>
                <a:lnTo>
                  <a:pt x="8785" y="8176"/>
                </a:lnTo>
                <a:lnTo>
                  <a:pt x="9004" y="8200"/>
                </a:lnTo>
                <a:lnTo>
                  <a:pt x="9198" y="8152"/>
                </a:lnTo>
                <a:lnTo>
                  <a:pt x="9393" y="8079"/>
                </a:lnTo>
                <a:lnTo>
                  <a:pt x="9563" y="7981"/>
                </a:lnTo>
                <a:lnTo>
                  <a:pt x="9709" y="7860"/>
                </a:lnTo>
                <a:lnTo>
                  <a:pt x="9807" y="7714"/>
                </a:lnTo>
                <a:lnTo>
                  <a:pt x="9904" y="7543"/>
                </a:lnTo>
                <a:lnTo>
                  <a:pt x="9977" y="7373"/>
                </a:lnTo>
                <a:lnTo>
                  <a:pt x="10026" y="7178"/>
                </a:lnTo>
                <a:lnTo>
                  <a:pt x="10050" y="6984"/>
                </a:lnTo>
                <a:lnTo>
                  <a:pt x="10415" y="7032"/>
                </a:lnTo>
                <a:lnTo>
                  <a:pt x="10293" y="7130"/>
                </a:lnTo>
                <a:lnTo>
                  <a:pt x="10172" y="7227"/>
                </a:lnTo>
                <a:lnTo>
                  <a:pt x="10026" y="7397"/>
                </a:lnTo>
                <a:lnTo>
                  <a:pt x="9928" y="7616"/>
                </a:lnTo>
                <a:lnTo>
                  <a:pt x="9904" y="7665"/>
                </a:lnTo>
                <a:lnTo>
                  <a:pt x="9928" y="7738"/>
                </a:lnTo>
                <a:lnTo>
                  <a:pt x="9977" y="7762"/>
                </a:lnTo>
                <a:lnTo>
                  <a:pt x="10026" y="7811"/>
                </a:lnTo>
                <a:lnTo>
                  <a:pt x="10099" y="7811"/>
                </a:lnTo>
                <a:lnTo>
                  <a:pt x="10147" y="7787"/>
                </a:lnTo>
                <a:lnTo>
                  <a:pt x="10220" y="7762"/>
                </a:lnTo>
                <a:lnTo>
                  <a:pt x="10245" y="7689"/>
                </a:lnTo>
                <a:lnTo>
                  <a:pt x="10342" y="7519"/>
                </a:lnTo>
                <a:lnTo>
                  <a:pt x="10439" y="7349"/>
                </a:lnTo>
                <a:lnTo>
                  <a:pt x="10488" y="7203"/>
                </a:lnTo>
                <a:lnTo>
                  <a:pt x="10512" y="7057"/>
                </a:lnTo>
                <a:lnTo>
                  <a:pt x="11048" y="7057"/>
                </a:lnTo>
                <a:lnTo>
                  <a:pt x="10926" y="7178"/>
                </a:lnTo>
                <a:lnTo>
                  <a:pt x="10829" y="7300"/>
                </a:lnTo>
                <a:lnTo>
                  <a:pt x="10756" y="7446"/>
                </a:lnTo>
                <a:lnTo>
                  <a:pt x="10683" y="7592"/>
                </a:lnTo>
                <a:lnTo>
                  <a:pt x="10683" y="7641"/>
                </a:lnTo>
                <a:lnTo>
                  <a:pt x="10683" y="7665"/>
                </a:lnTo>
                <a:lnTo>
                  <a:pt x="10707" y="7714"/>
                </a:lnTo>
                <a:lnTo>
                  <a:pt x="10756" y="7714"/>
                </a:lnTo>
                <a:lnTo>
                  <a:pt x="10829" y="7738"/>
                </a:lnTo>
                <a:lnTo>
                  <a:pt x="10877" y="7714"/>
                </a:lnTo>
                <a:lnTo>
                  <a:pt x="10902" y="7689"/>
                </a:lnTo>
                <a:lnTo>
                  <a:pt x="10999" y="7543"/>
                </a:lnTo>
                <a:lnTo>
                  <a:pt x="11096" y="7373"/>
                </a:lnTo>
                <a:lnTo>
                  <a:pt x="11267" y="7057"/>
                </a:lnTo>
                <a:lnTo>
                  <a:pt x="11534" y="7032"/>
                </a:lnTo>
                <a:lnTo>
                  <a:pt x="11340" y="7300"/>
                </a:lnTo>
                <a:lnTo>
                  <a:pt x="11242" y="7446"/>
                </a:lnTo>
                <a:lnTo>
                  <a:pt x="11169" y="7592"/>
                </a:lnTo>
                <a:lnTo>
                  <a:pt x="11169" y="7665"/>
                </a:lnTo>
                <a:lnTo>
                  <a:pt x="11194" y="7714"/>
                </a:lnTo>
                <a:lnTo>
                  <a:pt x="11218" y="7762"/>
                </a:lnTo>
                <a:lnTo>
                  <a:pt x="11267" y="7787"/>
                </a:lnTo>
                <a:lnTo>
                  <a:pt x="11388" y="7787"/>
                </a:lnTo>
                <a:lnTo>
                  <a:pt x="11437" y="7762"/>
                </a:lnTo>
                <a:lnTo>
                  <a:pt x="11461" y="7714"/>
                </a:lnTo>
                <a:lnTo>
                  <a:pt x="11632" y="7373"/>
                </a:lnTo>
                <a:lnTo>
                  <a:pt x="11778" y="7032"/>
                </a:lnTo>
                <a:lnTo>
                  <a:pt x="12191" y="7032"/>
                </a:lnTo>
                <a:lnTo>
                  <a:pt x="12021" y="7227"/>
                </a:lnTo>
                <a:lnTo>
                  <a:pt x="11948" y="7349"/>
                </a:lnTo>
                <a:lnTo>
                  <a:pt x="11875" y="7470"/>
                </a:lnTo>
                <a:lnTo>
                  <a:pt x="11851" y="7592"/>
                </a:lnTo>
                <a:lnTo>
                  <a:pt x="11851" y="7641"/>
                </a:lnTo>
                <a:lnTo>
                  <a:pt x="11875" y="7714"/>
                </a:lnTo>
                <a:lnTo>
                  <a:pt x="11924" y="7738"/>
                </a:lnTo>
                <a:lnTo>
                  <a:pt x="11972" y="7762"/>
                </a:lnTo>
                <a:lnTo>
                  <a:pt x="12021" y="7738"/>
                </a:lnTo>
                <a:lnTo>
                  <a:pt x="12070" y="7689"/>
                </a:lnTo>
                <a:lnTo>
                  <a:pt x="12143" y="7592"/>
                </a:lnTo>
                <a:lnTo>
                  <a:pt x="12240" y="7349"/>
                </a:lnTo>
                <a:lnTo>
                  <a:pt x="12386" y="7032"/>
                </a:lnTo>
                <a:lnTo>
                  <a:pt x="12775" y="7008"/>
                </a:lnTo>
                <a:lnTo>
                  <a:pt x="12654" y="7130"/>
                </a:lnTo>
                <a:lnTo>
                  <a:pt x="12556" y="7276"/>
                </a:lnTo>
                <a:lnTo>
                  <a:pt x="12459" y="7397"/>
                </a:lnTo>
                <a:lnTo>
                  <a:pt x="12386" y="7568"/>
                </a:lnTo>
                <a:lnTo>
                  <a:pt x="12386" y="7616"/>
                </a:lnTo>
                <a:lnTo>
                  <a:pt x="12410" y="7665"/>
                </a:lnTo>
                <a:lnTo>
                  <a:pt x="12435" y="7689"/>
                </a:lnTo>
                <a:lnTo>
                  <a:pt x="12483" y="7714"/>
                </a:lnTo>
                <a:lnTo>
                  <a:pt x="12581" y="7714"/>
                </a:lnTo>
                <a:lnTo>
                  <a:pt x="12605" y="7689"/>
                </a:lnTo>
                <a:lnTo>
                  <a:pt x="12654" y="7641"/>
                </a:lnTo>
                <a:lnTo>
                  <a:pt x="12702" y="7470"/>
                </a:lnTo>
                <a:lnTo>
                  <a:pt x="12775" y="7300"/>
                </a:lnTo>
                <a:lnTo>
                  <a:pt x="12970" y="7008"/>
                </a:lnTo>
                <a:lnTo>
                  <a:pt x="13384" y="7008"/>
                </a:lnTo>
                <a:lnTo>
                  <a:pt x="13165" y="7276"/>
                </a:lnTo>
                <a:lnTo>
                  <a:pt x="12994" y="7568"/>
                </a:lnTo>
                <a:lnTo>
                  <a:pt x="12970" y="7641"/>
                </a:lnTo>
                <a:lnTo>
                  <a:pt x="12994" y="7714"/>
                </a:lnTo>
                <a:lnTo>
                  <a:pt x="13043" y="7762"/>
                </a:lnTo>
                <a:lnTo>
                  <a:pt x="13116" y="7787"/>
                </a:lnTo>
                <a:lnTo>
                  <a:pt x="13189" y="7762"/>
                </a:lnTo>
                <a:lnTo>
                  <a:pt x="13238" y="7714"/>
                </a:lnTo>
                <a:lnTo>
                  <a:pt x="13408" y="7373"/>
                </a:lnTo>
                <a:lnTo>
                  <a:pt x="13578" y="7008"/>
                </a:lnTo>
                <a:lnTo>
                  <a:pt x="13919" y="7008"/>
                </a:lnTo>
                <a:lnTo>
                  <a:pt x="13676" y="7300"/>
                </a:lnTo>
                <a:lnTo>
                  <a:pt x="13457" y="7592"/>
                </a:lnTo>
                <a:lnTo>
                  <a:pt x="13432" y="7665"/>
                </a:lnTo>
                <a:lnTo>
                  <a:pt x="13432" y="7714"/>
                </a:lnTo>
                <a:lnTo>
                  <a:pt x="13457" y="7738"/>
                </a:lnTo>
                <a:lnTo>
                  <a:pt x="13505" y="7787"/>
                </a:lnTo>
                <a:lnTo>
                  <a:pt x="13554" y="7811"/>
                </a:lnTo>
                <a:lnTo>
                  <a:pt x="13603" y="7811"/>
                </a:lnTo>
                <a:lnTo>
                  <a:pt x="13651" y="7787"/>
                </a:lnTo>
                <a:lnTo>
                  <a:pt x="13700" y="7738"/>
                </a:lnTo>
                <a:lnTo>
                  <a:pt x="13943" y="7397"/>
                </a:lnTo>
                <a:lnTo>
                  <a:pt x="14041" y="7203"/>
                </a:lnTo>
                <a:lnTo>
                  <a:pt x="14089" y="7008"/>
                </a:lnTo>
                <a:lnTo>
                  <a:pt x="14357" y="7032"/>
                </a:lnTo>
                <a:lnTo>
                  <a:pt x="14211" y="7178"/>
                </a:lnTo>
                <a:lnTo>
                  <a:pt x="14065" y="7349"/>
                </a:lnTo>
                <a:lnTo>
                  <a:pt x="13943" y="7519"/>
                </a:lnTo>
                <a:lnTo>
                  <a:pt x="13846" y="7714"/>
                </a:lnTo>
                <a:lnTo>
                  <a:pt x="13846" y="7787"/>
                </a:lnTo>
                <a:lnTo>
                  <a:pt x="13846" y="7860"/>
                </a:lnTo>
                <a:lnTo>
                  <a:pt x="13895" y="7884"/>
                </a:lnTo>
                <a:lnTo>
                  <a:pt x="13943" y="7908"/>
                </a:lnTo>
                <a:lnTo>
                  <a:pt x="14016" y="7933"/>
                </a:lnTo>
                <a:lnTo>
                  <a:pt x="14065" y="7908"/>
                </a:lnTo>
                <a:lnTo>
                  <a:pt x="14138" y="7860"/>
                </a:lnTo>
                <a:lnTo>
                  <a:pt x="14162" y="7811"/>
                </a:lnTo>
                <a:lnTo>
                  <a:pt x="14260" y="7616"/>
                </a:lnTo>
                <a:lnTo>
                  <a:pt x="14357" y="7446"/>
                </a:lnTo>
                <a:lnTo>
                  <a:pt x="14576" y="7105"/>
                </a:lnTo>
                <a:lnTo>
                  <a:pt x="14576" y="7081"/>
                </a:lnTo>
                <a:lnTo>
                  <a:pt x="14576" y="7032"/>
                </a:lnTo>
                <a:lnTo>
                  <a:pt x="15014" y="7057"/>
                </a:lnTo>
                <a:lnTo>
                  <a:pt x="14795" y="7203"/>
                </a:lnTo>
                <a:lnTo>
                  <a:pt x="14625" y="7397"/>
                </a:lnTo>
                <a:lnTo>
                  <a:pt x="14552" y="7495"/>
                </a:lnTo>
                <a:lnTo>
                  <a:pt x="14479" y="7616"/>
                </a:lnTo>
                <a:lnTo>
                  <a:pt x="14454" y="7738"/>
                </a:lnTo>
                <a:lnTo>
                  <a:pt x="14430" y="7860"/>
                </a:lnTo>
                <a:lnTo>
                  <a:pt x="14430" y="7908"/>
                </a:lnTo>
                <a:lnTo>
                  <a:pt x="14454" y="7957"/>
                </a:lnTo>
                <a:lnTo>
                  <a:pt x="14503" y="7981"/>
                </a:lnTo>
                <a:lnTo>
                  <a:pt x="14552" y="8006"/>
                </a:lnTo>
                <a:lnTo>
                  <a:pt x="14649" y="8006"/>
                </a:lnTo>
                <a:lnTo>
                  <a:pt x="14673" y="7981"/>
                </a:lnTo>
                <a:lnTo>
                  <a:pt x="14722" y="7933"/>
                </a:lnTo>
                <a:lnTo>
                  <a:pt x="14819" y="7689"/>
                </a:lnTo>
                <a:lnTo>
                  <a:pt x="14941" y="7470"/>
                </a:lnTo>
                <a:lnTo>
                  <a:pt x="15160" y="7057"/>
                </a:lnTo>
                <a:lnTo>
                  <a:pt x="15720" y="7032"/>
                </a:lnTo>
                <a:lnTo>
                  <a:pt x="15622" y="7130"/>
                </a:lnTo>
                <a:lnTo>
                  <a:pt x="15476" y="7251"/>
                </a:lnTo>
                <a:lnTo>
                  <a:pt x="15379" y="7397"/>
                </a:lnTo>
                <a:lnTo>
                  <a:pt x="15282" y="7543"/>
                </a:lnTo>
                <a:lnTo>
                  <a:pt x="15209" y="7714"/>
                </a:lnTo>
                <a:lnTo>
                  <a:pt x="15184" y="7787"/>
                </a:lnTo>
                <a:lnTo>
                  <a:pt x="15209" y="7860"/>
                </a:lnTo>
                <a:lnTo>
                  <a:pt x="15257" y="7908"/>
                </a:lnTo>
                <a:lnTo>
                  <a:pt x="15330" y="7933"/>
                </a:lnTo>
                <a:lnTo>
                  <a:pt x="15403" y="7957"/>
                </a:lnTo>
                <a:lnTo>
                  <a:pt x="15452" y="7957"/>
                </a:lnTo>
                <a:lnTo>
                  <a:pt x="15525" y="7933"/>
                </a:lnTo>
                <a:lnTo>
                  <a:pt x="15574" y="7860"/>
                </a:lnTo>
                <a:lnTo>
                  <a:pt x="15647" y="7714"/>
                </a:lnTo>
                <a:lnTo>
                  <a:pt x="15744" y="7568"/>
                </a:lnTo>
                <a:lnTo>
                  <a:pt x="15963" y="7300"/>
                </a:lnTo>
                <a:lnTo>
                  <a:pt x="16060" y="7154"/>
                </a:lnTo>
                <a:lnTo>
                  <a:pt x="16133" y="7081"/>
                </a:lnTo>
                <a:lnTo>
                  <a:pt x="16158" y="6984"/>
                </a:lnTo>
                <a:lnTo>
                  <a:pt x="16450" y="6935"/>
                </a:lnTo>
                <a:lnTo>
                  <a:pt x="16693" y="6838"/>
                </a:lnTo>
                <a:lnTo>
                  <a:pt x="16474" y="7008"/>
                </a:lnTo>
                <a:lnTo>
                  <a:pt x="16279" y="7178"/>
                </a:lnTo>
                <a:lnTo>
                  <a:pt x="16158" y="7300"/>
                </a:lnTo>
                <a:lnTo>
                  <a:pt x="16036" y="7446"/>
                </a:lnTo>
                <a:lnTo>
                  <a:pt x="15939" y="7592"/>
                </a:lnTo>
                <a:lnTo>
                  <a:pt x="15866" y="7762"/>
                </a:lnTo>
                <a:lnTo>
                  <a:pt x="15866" y="7835"/>
                </a:lnTo>
                <a:lnTo>
                  <a:pt x="15890" y="7884"/>
                </a:lnTo>
                <a:lnTo>
                  <a:pt x="15914" y="7933"/>
                </a:lnTo>
                <a:lnTo>
                  <a:pt x="15963" y="7957"/>
                </a:lnTo>
                <a:lnTo>
                  <a:pt x="16085" y="7957"/>
                </a:lnTo>
                <a:lnTo>
                  <a:pt x="16133" y="7933"/>
                </a:lnTo>
                <a:lnTo>
                  <a:pt x="16182" y="7884"/>
                </a:lnTo>
                <a:lnTo>
                  <a:pt x="16352" y="7616"/>
                </a:lnTo>
                <a:lnTo>
                  <a:pt x="16547" y="7373"/>
                </a:lnTo>
                <a:lnTo>
                  <a:pt x="16766" y="7105"/>
                </a:lnTo>
                <a:lnTo>
                  <a:pt x="16863" y="6984"/>
                </a:lnTo>
                <a:lnTo>
                  <a:pt x="16936" y="6838"/>
                </a:lnTo>
                <a:lnTo>
                  <a:pt x="16961" y="6813"/>
                </a:lnTo>
                <a:lnTo>
                  <a:pt x="16936" y="6789"/>
                </a:lnTo>
                <a:lnTo>
                  <a:pt x="16912" y="6740"/>
                </a:lnTo>
                <a:lnTo>
                  <a:pt x="17082" y="6643"/>
                </a:lnTo>
                <a:lnTo>
                  <a:pt x="17252" y="6497"/>
                </a:lnTo>
                <a:lnTo>
                  <a:pt x="17374" y="6327"/>
                </a:lnTo>
                <a:lnTo>
                  <a:pt x="17496" y="6156"/>
                </a:lnTo>
                <a:lnTo>
                  <a:pt x="17593" y="5962"/>
                </a:lnTo>
                <a:lnTo>
                  <a:pt x="17642" y="5743"/>
                </a:lnTo>
                <a:lnTo>
                  <a:pt x="17690" y="5499"/>
                </a:lnTo>
                <a:lnTo>
                  <a:pt x="17690" y="5256"/>
                </a:lnTo>
                <a:lnTo>
                  <a:pt x="17690" y="4842"/>
                </a:lnTo>
                <a:lnTo>
                  <a:pt x="17666" y="4429"/>
                </a:lnTo>
                <a:lnTo>
                  <a:pt x="17642" y="3991"/>
                </a:lnTo>
                <a:lnTo>
                  <a:pt x="17642" y="3577"/>
                </a:lnTo>
                <a:lnTo>
                  <a:pt x="17690" y="2945"/>
                </a:lnTo>
                <a:lnTo>
                  <a:pt x="17690" y="2628"/>
                </a:lnTo>
                <a:lnTo>
                  <a:pt x="17642" y="2312"/>
                </a:lnTo>
                <a:lnTo>
                  <a:pt x="17690" y="2239"/>
                </a:lnTo>
                <a:lnTo>
                  <a:pt x="17739" y="2166"/>
                </a:lnTo>
                <a:lnTo>
                  <a:pt x="17763" y="2069"/>
                </a:lnTo>
                <a:lnTo>
                  <a:pt x="17715" y="1971"/>
                </a:lnTo>
                <a:lnTo>
                  <a:pt x="17666" y="1898"/>
                </a:lnTo>
                <a:lnTo>
                  <a:pt x="17569" y="1850"/>
                </a:lnTo>
                <a:lnTo>
                  <a:pt x="17423" y="1825"/>
                </a:lnTo>
                <a:lnTo>
                  <a:pt x="17252" y="1801"/>
                </a:lnTo>
                <a:lnTo>
                  <a:pt x="16912" y="1801"/>
                </a:lnTo>
                <a:lnTo>
                  <a:pt x="16571" y="1825"/>
                </a:lnTo>
                <a:lnTo>
                  <a:pt x="16279" y="1850"/>
                </a:lnTo>
                <a:lnTo>
                  <a:pt x="14649" y="1850"/>
                </a:lnTo>
                <a:lnTo>
                  <a:pt x="14089" y="1874"/>
                </a:lnTo>
                <a:lnTo>
                  <a:pt x="13530" y="1923"/>
                </a:lnTo>
                <a:lnTo>
                  <a:pt x="12946" y="1898"/>
                </a:lnTo>
                <a:lnTo>
                  <a:pt x="12362" y="1898"/>
                </a:lnTo>
                <a:lnTo>
                  <a:pt x="11802" y="1850"/>
                </a:lnTo>
                <a:lnTo>
                  <a:pt x="11778" y="1533"/>
                </a:lnTo>
                <a:lnTo>
                  <a:pt x="11729" y="1266"/>
                </a:lnTo>
                <a:lnTo>
                  <a:pt x="11632" y="1022"/>
                </a:lnTo>
                <a:lnTo>
                  <a:pt x="11486" y="803"/>
                </a:lnTo>
                <a:lnTo>
                  <a:pt x="11315" y="633"/>
                </a:lnTo>
                <a:lnTo>
                  <a:pt x="11121" y="463"/>
                </a:lnTo>
                <a:lnTo>
                  <a:pt x="10902" y="341"/>
                </a:lnTo>
                <a:lnTo>
                  <a:pt x="10658" y="244"/>
                </a:lnTo>
                <a:lnTo>
                  <a:pt x="10415" y="171"/>
                </a:lnTo>
                <a:lnTo>
                  <a:pt x="10147" y="98"/>
                </a:lnTo>
                <a:lnTo>
                  <a:pt x="9855" y="49"/>
                </a:lnTo>
                <a:lnTo>
                  <a:pt x="9588" y="25"/>
                </a:lnTo>
                <a:lnTo>
                  <a:pt x="9004" y="0"/>
                </a:ln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31280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Shape 3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" name="Google Shape;338;p37"/>
          <p:cNvSpPr/>
          <p:nvPr/>
        </p:nvSpPr>
        <p:spPr>
          <a:xfrm rot="10800000" flipH="1">
            <a:off x="9551034" y="746369"/>
            <a:ext cx="2990356" cy="3167200"/>
          </a:xfrm>
          <a:prstGeom prst="chord">
            <a:avLst>
              <a:gd name="adj1" fmla="val 2453925"/>
              <a:gd name="adj2" fmla="val 19192388"/>
            </a:avLst>
          </a:prstGeom>
          <a:solidFill>
            <a:srgbClr val="FFF0ED">
              <a:alpha val="29049"/>
            </a:srgb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1867"/>
          </a:p>
        </p:txBody>
      </p:sp>
      <p:sp>
        <p:nvSpPr>
          <p:cNvPr id="341" name="Google Shape;341;p37"/>
          <p:cNvSpPr txBox="1">
            <a:spLocks noGrp="1"/>
          </p:cNvSpPr>
          <p:nvPr>
            <p:ph type="sldNum" idx="12"/>
          </p:nvPr>
        </p:nvSpPr>
        <p:spPr>
          <a:xfrm>
            <a:off x="11205845" y="6231535"/>
            <a:ext cx="731600" cy="524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fld id="{00000000-1234-1234-1234-123412341234}" type="slidenum">
              <a:rPr lang="en">
                <a:solidFill>
                  <a:schemeClr val="accent6"/>
                </a:solidFill>
              </a:rPr>
              <a:pPr/>
              <a:t>33</a:t>
            </a:fld>
            <a:endParaRPr>
              <a:solidFill>
                <a:schemeClr val="accent6"/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A8475A1-E31E-4B05-BF4A-08F7B9E3A8B8}"/>
              </a:ext>
            </a:extLst>
          </p:cNvPr>
          <p:cNvSpPr txBox="1"/>
          <p:nvPr/>
        </p:nvSpPr>
        <p:spPr>
          <a:xfrm>
            <a:off x="182879" y="300668"/>
            <a:ext cx="1175456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Inter" panose="020B0502030000000004" pitchFamily="34" charset="0"/>
                <a:ea typeface="Inter" panose="020B0502030000000004" pitchFamily="34" charset="0"/>
              </a:rPr>
              <a:t>Allocated Team Role</a:t>
            </a:r>
          </a:p>
        </p:txBody>
      </p:sp>
      <p:pic>
        <p:nvPicPr>
          <p:cNvPr id="3" name="Picture 2" descr="Business woman hand on head">
            <a:extLst>
              <a:ext uri="{FF2B5EF4-FFF2-40B4-BE49-F238E27FC236}">
                <a16:creationId xmlns:a16="http://schemas.microsoft.com/office/drawing/2014/main" id="{A9BDBB41-5DCB-48BF-ACCA-14FD9C9D148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51034" y="1351871"/>
            <a:ext cx="4176777" cy="10880246"/>
          </a:xfrm>
          <a:prstGeom prst="rect">
            <a:avLst/>
          </a:prstGeom>
        </p:spPr>
      </p:pic>
      <p:grpSp>
        <p:nvGrpSpPr>
          <p:cNvPr id="13" name="Google Shape;245;p31">
            <a:extLst>
              <a:ext uri="{FF2B5EF4-FFF2-40B4-BE49-F238E27FC236}">
                <a16:creationId xmlns:a16="http://schemas.microsoft.com/office/drawing/2014/main" id="{B5206DB0-1609-41B2-A480-284D8980C0BF}"/>
              </a:ext>
            </a:extLst>
          </p:cNvPr>
          <p:cNvGrpSpPr/>
          <p:nvPr/>
        </p:nvGrpSpPr>
        <p:grpSpPr>
          <a:xfrm rot="2698215">
            <a:off x="3031320" y="1587967"/>
            <a:ext cx="4930523" cy="1055156"/>
            <a:chOff x="2957320" y="2240903"/>
            <a:chExt cx="3040276" cy="571510"/>
          </a:xfrm>
        </p:grpSpPr>
        <p:sp>
          <p:nvSpPr>
            <p:cNvPr id="14" name="Google Shape;246;p31">
              <a:extLst>
                <a:ext uri="{FF2B5EF4-FFF2-40B4-BE49-F238E27FC236}">
                  <a16:creationId xmlns:a16="http://schemas.microsoft.com/office/drawing/2014/main" id="{05ED6A8E-86C5-434F-A02D-9516980ACF7C}"/>
                </a:ext>
              </a:extLst>
            </p:cNvPr>
            <p:cNvSpPr/>
            <p:nvPr/>
          </p:nvSpPr>
          <p:spPr>
            <a:xfrm rot="2700000">
              <a:off x="4196595" y="1011412"/>
              <a:ext cx="561726" cy="3040276"/>
            </a:xfrm>
            <a:prstGeom prst="roundRect">
              <a:avLst>
                <a:gd name="adj" fmla="val 50000"/>
              </a:avLst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600" b="1"/>
            </a:p>
          </p:txBody>
        </p:sp>
        <p:sp>
          <p:nvSpPr>
            <p:cNvPr id="15" name="Google Shape;248;p31">
              <a:extLst>
                <a:ext uri="{FF2B5EF4-FFF2-40B4-BE49-F238E27FC236}">
                  <a16:creationId xmlns:a16="http://schemas.microsoft.com/office/drawing/2014/main" id="{5EA435FF-49CC-4FFE-93B7-7844F46FDFE3}"/>
                </a:ext>
              </a:extLst>
            </p:cNvPr>
            <p:cNvSpPr txBox="1"/>
            <p:nvPr/>
          </p:nvSpPr>
          <p:spPr>
            <a:xfrm rot="-2700000">
              <a:off x="3410687" y="2240903"/>
              <a:ext cx="2333877" cy="39329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2400" b="1" dirty="0">
                  <a:solidFill>
                    <a:schemeClr val="dk1"/>
                  </a:solidFill>
                  <a:latin typeface="Playfair Display Regular"/>
                  <a:ea typeface="Playfair Display Regular"/>
                  <a:cs typeface="Playfair Display Regular"/>
                  <a:sym typeface="Playfair Display Regular"/>
                </a:rPr>
                <a:t>Monitor/Evaluator (ME)</a:t>
              </a:r>
              <a:endParaRPr sz="2400" b="1" dirty="0">
                <a:solidFill>
                  <a:schemeClr val="dk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endParaRPr>
            </a:p>
          </p:txBody>
        </p:sp>
      </p:grpSp>
      <p:sp>
        <p:nvSpPr>
          <p:cNvPr id="16" name="Google Shape;674;p50">
            <a:extLst>
              <a:ext uri="{FF2B5EF4-FFF2-40B4-BE49-F238E27FC236}">
                <a16:creationId xmlns:a16="http://schemas.microsoft.com/office/drawing/2014/main" id="{B17D8A74-F1E9-4137-9BC4-51AE3F825822}"/>
              </a:ext>
            </a:extLst>
          </p:cNvPr>
          <p:cNvSpPr/>
          <p:nvPr/>
        </p:nvSpPr>
        <p:spPr>
          <a:xfrm>
            <a:off x="3223609" y="1866991"/>
            <a:ext cx="627833" cy="482860"/>
          </a:xfrm>
          <a:custGeom>
            <a:avLst/>
            <a:gdLst/>
            <a:ahLst/>
            <a:cxnLst/>
            <a:rect l="l" t="t" r="r" b="b"/>
            <a:pathLst>
              <a:path w="19881" h="11096" extrusionOk="0">
                <a:moveTo>
                  <a:pt x="9636" y="1120"/>
                </a:moveTo>
                <a:lnTo>
                  <a:pt x="10099" y="1144"/>
                </a:lnTo>
                <a:lnTo>
                  <a:pt x="10561" y="1168"/>
                </a:lnTo>
                <a:lnTo>
                  <a:pt x="10537" y="1412"/>
                </a:lnTo>
                <a:lnTo>
                  <a:pt x="10512" y="1631"/>
                </a:lnTo>
                <a:lnTo>
                  <a:pt x="9685" y="1631"/>
                </a:lnTo>
                <a:lnTo>
                  <a:pt x="9661" y="1387"/>
                </a:lnTo>
                <a:lnTo>
                  <a:pt x="9636" y="1120"/>
                </a:lnTo>
                <a:close/>
                <a:moveTo>
                  <a:pt x="9198" y="1120"/>
                </a:moveTo>
                <a:lnTo>
                  <a:pt x="9223" y="1217"/>
                </a:lnTo>
                <a:lnTo>
                  <a:pt x="9223" y="1436"/>
                </a:lnTo>
                <a:lnTo>
                  <a:pt x="9223" y="1679"/>
                </a:lnTo>
                <a:lnTo>
                  <a:pt x="8785" y="1752"/>
                </a:lnTo>
                <a:lnTo>
                  <a:pt x="8347" y="1825"/>
                </a:lnTo>
                <a:lnTo>
                  <a:pt x="8298" y="1825"/>
                </a:lnTo>
                <a:lnTo>
                  <a:pt x="8225" y="1801"/>
                </a:lnTo>
                <a:lnTo>
                  <a:pt x="8128" y="1509"/>
                </a:lnTo>
                <a:lnTo>
                  <a:pt x="8055" y="1241"/>
                </a:lnTo>
                <a:lnTo>
                  <a:pt x="8468" y="1193"/>
                </a:lnTo>
                <a:lnTo>
                  <a:pt x="8882" y="1144"/>
                </a:lnTo>
                <a:lnTo>
                  <a:pt x="9198" y="1120"/>
                </a:lnTo>
                <a:close/>
                <a:moveTo>
                  <a:pt x="11023" y="1217"/>
                </a:moveTo>
                <a:lnTo>
                  <a:pt x="11583" y="1290"/>
                </a:lnTo>
                <a:lnTo>
                  <a:pt x="12118" y="1412"/>
                </a:lnTo>
                <a:lnTo>
                  <a:pt x="12045" y="1655"/>
                </a:lnTo>
                <a:lnTo>
                  <a:pt x="11997" y="1850"/>
                </a:lnTo>
                <a:lnTo>
                  <a:pt x="11486" y="1752"/>
                </a:lnTo>
                <a:lnTo>
                  <a:pt x="10975" y="1679"/>
                </a:lnTo>
                <a:lnTo>
                  <a:pt x="10999" y="1436"/>
                </a:lnTo>
                <a:lnTo>
                  <a:pt x="11023" y="1217"/>
                </a:lnTo>
                <a:close/>
                <a:moveTo>
                  <a:pt x="7665" y="1339"/>
                </a:moveTo>
                <a:lnTo>
                  <a:pt x="7714" y="1655"/>
                </a:lnTo>
                <a:lnTo>
                  <a:pt x="7811" y="1996"/>
                </a:lnTo>
                <a:lnTo>
                  <a:pt x="7446" y="2117"/>
                </a:lnTo>
                <a:lnTo>
                  <a:pt x="7082" y="2263"/>
                </a:lnTo>
                <a:lnTo>
                  <a:pt x="6984" y="2117"/>
                </a:lnTo>
                <a:lnTo>
                  <a:pt x="6887" y="1971"/>
                </a:lnTo>
                <a:lnTo>
                  <a:pt x="6765" y="1825"/>
                </a:lnTo>
                <a:lnTo>
                  <a:pt x="6668" y="1679"/>
                </a:lnTo>
                <a:lnTo>
                  <a:pt x="6644" y="1631"/>
                </a:lnTo>
                <a:lnTo>
                  <a:pt x="7155" y="1460"/>
                </a:lnTo>
                <a:lnTo>
                  <a:pt x="7665" y="1339"/>
                </a:lnTo>
                <a:close/>
                <a:moveTo>
                  <a:pt x="12532" y="1509"/>
                </a:moveTo>
                <a:lnTo>
                  <a:pt x="13067" y="1655"/>
                </a:lnTo>
                <a:lnTo>
                  <a:pt x="13627" y="1825"/>
                </a:lnTo>
                <a:lnTo>
                  <a:pt x="14211" y="2044"/>
                </a:lnTo>
                <a:lnTo>
                  <a:pt x="14065" y="2263"/>
                </a:lnTo>
                <a:lnTo>
                  <a:pt x="13870" y="2555"/>
                </a:lnTo>
                <a:lnTo>
                  <a:pt x="13262" y="2263"/>
                </a:lnTo>
                <a:lnTo>
                  <a:pt x="13165" y="2215"/>
                </a:lnTo>
                <a:lnTo>
                  <a:pt x="12824" y="2093"/>
                </a:lnTo>
                <a:lnTo>
                  <a:pt x="12459" y="1996"/>
                </a:lnTo>
                <a:lnTo>
                  <a:pt x="12483" y="1655"/>
                </a:lnTo>
                <a:lnTo>
                  <a:pt x="12532" y="1509"/>
                </a:lnTo>
                <a:close/>
                <a:moveTo>
                  <a:pt x="6254" y="1777"/>
                </a:moveTo>
                <a:lnTo>
                  <a:pt x="6425" y="2117"/>
                </a:lnTo>
                <a:lnTo>
                  <a:pt x="6522" y="2288"/>
                </a:lnTo>
                <a:lnTo>
                  <a:pt x="6668" y="2458"/>
                </a:lnTo>
                <a:lnTo>
                  <a:pt x="6035" y="2774"/>
                </a:lnTo>
                <a:lnTo>
                  <a:pt x="5427" y="3115"/>
                </a:lnTo>
                <a:lnTo>
                  <a:pt x="5305" y="3018"/>
                </a:lnTo>
                <a:lnTo>
                  <a:pt x="5184" y="2896"/>
                </a:lnTo>
                <a:lnTo>
                  <a:pt x="5086" y="2774"/>
                </a:lnTo>
                <a:lnTo>
                  <a:pt x="4989" y="2653"/>
                </a:lnTo>
                <a:lnTo>
                  <a:pt x="4843" y="2385"/>
                </a:lnTo>
                <a:lnTo>
                  <a:pt x="5476" y="2093"/>
                </a:lnTo>
                <a:lnTo>
                  <a:pt x="6254" y="1777"/>
                </a:lnTo>
                <a:close/>
                <a:moveTo>
                  <a:pt x="14503" y="2166"/>
                </a:moveTo>
                <a:lnTo>
                  <a:pt x="15087" y="2434"/>
                </a:lnTo>
                <a:lnTo>
                  <a:pt x="15671" y="2726"/>
                </a:lnTo>
                <a:lnTo>
                  <a:pt x="15622" y="2774"/>
                </a:lnTo>
                <a:lnTo>
                  <a:pt x="15427" y="3018"/>
                </a:lnTo>
                <a:lnTo>
                  <a:pt x="15306" y="3164"/>
                </a:lnTo>
                <a:lnTo>
                  <a:pt x="15209" y="3310"/>
                </a:lnTo>
                <a:lnTo>
                  <a:pt x="14698" y="2993"/>
                </a:lnTo>
                <a:lnTo>
                  <a:pt x="14187" y="2701"/>
                </a:lnTo>
                <a:lnTo>
                  <a:pt x="14406" y="2336"/>
                </a:lnTo>
                <a:lnTo>
                  <a:pt x="14503" y="2166"/>
                </a:lnTo>
                <a:close/>
                <a:moveTo>
                  <a:pt x="4502" y="2555"/>
                </a:moveTo>
                <a:lnTo>
                  <a:pt x="4624" y="2847"/>
                </a:lnTo>
                <a:lnTo>
                  <a:pt x="4794" y="3115"/>
                </a:lnTo>
                <a:lnTo>
                  <a:pt x="4916" y="3237"/>
                </a:lnTo>
                <a:lnTo>
                  <a:pt x="5038" y="3358"/>
                </a:lnTo>
                <a:lnTo>
                  <a:pt x="4381" y="3821"/>
                </a:lnTo>
                <a:lnTo>
                  <a:pt x="4332" y="3869"/>
                </a:lnTo>
                <a:lnTo>
                  <a:pt x="4259" y="3821"/>
                </a:lnTo>
                <a:lnTo>
                  <a:pt x="3943" y="3626"/>
                </a:lnTo>
                <a:lnTo>
                  <a:pt x="3675" y="3407"/>
                </a:lnTo>
                <a:lnTo>
                  <a:pt x="3529" y="3237"/>
                </a:lnTo>
                <a:lnTo>
                  <a:pt x="3821" y="2993"/>
                </a:lnTo>
                <a:lnTo>
                  <a:pt x="4162" y="2774"/>
                </a:lnTo>
                <a:lnTo>
                  <a:pt x="4502" y="2555"/>
                </a:lnTo>
                <a:close/>
                <a:moveTo>
                  <a:pt x="16036" y="2945"/>
                </a:moveTo>
                <a:lnTo>
                  <a:pt x="16547" y="3237"/>
                </a:lnTo>
                <a:lnTo>
                  <a:pt x="17033" y="3577"/>
                </a:lnTo>
                <a:lnTo>
                  <a:pt x="16766" y="3796"/>
                </a:lnTo>
                <a:lnTo>
                  <a:pt x="16571" y="3967"/>
                </a:lnTo>
                <a:lnTo>
                  <a:pt x="16352" y="4186"/>
                </a:lnTo>
                <a:lnTo>
                  <a:pt x="15963" y="3869"/>
                </a:lnTo>
                <a:lnTo>
                  <a:pt x="15573" y="3577"/>
                </a:lnTo>
                <a:lnTo>
                  <a:pt x="15744" y="3310"/>
                </a:lnTo>
                <a:lnTo>
                  <a:pt x="15938" y="3066"/>
                </a:lnTo>
                <a:lnTo>
                  <a:pt x="16036" y="2945"/>
                </a:lnTo>
                <a:close/>
                <a:moveTo>
                  <a:pt x="8736" y="5645"/>
                </a:moveTo>
                <a:lnTo>
                  <a:pt x="8833" y="5743"/>
                </a:lnTo>
                <a:lnTo>
                  <a:pt x="8809" y="5791"/>
                </a:lnTo>
                <a:lnTo>
                  <a:pt x="8736" y="5645"/>
                </a:lnTo>
                <a:close/>
                <a:moveTo>
                  <a:pt x="9831" y="3407"/>
                </a:moveTo>
                <a:lnTo>
                  <a:pt x="9588" y="3431"/>
                </a:lnTo>
                <a:lnTo>
                  <a:pt x="9369" y="3456"/>
                </a:lnTo>
                <a:lnTo>
                  <a:pt x="9150" y="3529"/>
                </a:lnTo>
                <a:lnTo>
                  <a:pt x="8931" y="3602"/>
                </a:lnTo>
                <a:lnTo>
                  <a:pt x="8736" y="3723"/>
                </a:lnTo>
                <a:lnTo>
                  <a:pt x="8517" y="3894"/>
                </a:lnTo>
                <a:lnTo>
                  <a:pt x="8298" y="4113"/>
                </a:lnTo>
                <a:lnTo>
                  <a:pt x="8128" y="4356"/>
                </a:lnTo>
                <a:lnTo>
                  <a:pt x="7982" y="4648"/>
                </a:lnTo>
                <a:lnTo>
                  <a:pt x="7884" y="4940"/>
                </a:lnTo>
                <a:lnTo>
                  <a:pt x="7811" y="5232"/>
                </a:lnTo>
                <a:lnTo>
                  <a:pt x="7787" y="5524"/>
                </a:lnTo>
                <a:lnTo>
                  <a:pt x="7811" y="5791"/>
                </a:lnTo>
                <a:lnTo>
                  <a:pt x="7909" y="6035"/>
                </a:lnTo>
                <a:lnTo>
                  <a:pt x="8006" y="6254"/>
                </a:lnTo>
                <a:lnTo>
                  <a:pt x="8152" y="6424"/>
                </a:lnTo>
                <a:lnTo>
                  <a:pt x="8322" y="6594"/>
                </a:lnTo>
                <a:lnTo>
                  <a:pt x="8420" y="6740"/>
                </a:lnTo>
                <a:lnTo>
                  <a:pt x="8541" y="6862"/>
                </a:lnTo>
                <a:lnTo>
                  <a:pt x="8663" y="6959"/>
                </a:lnTo>
                <a:lnTo>
                  <a:pt x="8809" y="7057"/>
                </a:lnTo>
                <a:lnTo>
                  <a:pt x="8955" y="7130"/>
                </a:lnTo>
                <a:lnTo>
                  <a:pt x="9125" y="7203"/>
                </a:lnTo>
                <a:lnTo>
                  <a:pt x="9296" y="7251"/>
                </a:lnTo>
                <a:lnTo>
                  <a:pt x="9466" y="7276"/>
                </a:lnTo>
                <a:lnTo>
                  <a:pt x="9636" y="7276"/>
                </a:lnTo>
                <a:lnTo>
                  <a:pt x="9807" y="7251"/>
                </a:lnTo>
                <a:lnTo>
                  <a:pt x="9953" y="7227"/>
                </a:lnTo>
                <a:lnTo>
                  <a:pt x="10099" y="7178"/>
                </a:lnTo>
                <a:lnTo>
                  <a:pt x="10245" y="7105"/>
                </a:lnTo>
                <a:lnTo>
                  <a:pt x="10391" y="7032"/>
                </a:lnTo>
                <a:lnTo>
                  <a:pt x="10512" y="6959"/>
                </a:lnTo>
                <a:lnTo>
                  <a:pt x="10634" y="6838"/>
                </a:lnTo>
                <a:lnTo>
                  <a:pt x="10683" y="6838"/>
                </a:lnTo>
                <a:lnTo>
                  <a:pt x="10902" y="6667"/>
                </a:lnTo>
                <a:lnTo>
                  <a:pt x="11121" y="6473"/>
                </a:lnTo>
                <a:lnTo>
                  <a:pt x="11291" y="6254"/>
                </a:lnTo>
                <a:lnTo>
                  <a:pt x="11413" y="5986"/>
                </a:lnTo>
                <a:lnTo>
                  <a:pt x="11510" y="5718"/>
                </a:lnTo>
                <a:lnTo>
                  <a:pt x="11583" y="5427"/>
                </a:lnTo>
                <a:lnTo>
                  <a:pt x="11607" y="5159"/>
                </a:lnTo>
                <a:lnTo>
                  <a:pt x="11583" y="4891"/>
                </a:lnTo>
                <a:lnTo>
                  <a:pt x="11559" y="4697"/>
                </a:lnTo>
                <a:lnTo>
                  <a:pt x="11534" y="4745"/>
                </a:lnTo>
                <a:lnTo>
                  <a:pt x="11486" y="4818"/>
                </a:lnTo>
                <a:lnTo>
                  <a:pt x="11413" y="4891"/>
                </a:lnTo>
                <a:lnTo>
                  <a:pt x="11340" y="4964"/>
                </a:lnTo>
                <a:lnTo>
                  <a:pt x="11242" y="5013"/>
                </a:lnTo>
                <a:lnTo>
                  <a:pt x="11145" y="5062"/>
                </a:lnTo>
                <a:lnTo>
                  <a:pt x="11048" y="5086"/>
                </a:lnTo>
                <a:lnTo>
                  <a:pt x="10950" y="5086"/>
                </a:lnTo>
                <a:lnTo>
                  <a:pt x="10780" y="5062"/>
                </a:lnTo>
                <a:lnTo>
                  <a:pt x="10610" y="5013"/>
                </a:lnTo>
                <a:lnTo>
                  <a:pt x="10537" y="4964"/>
                </a:lnTo>
                <a:lnTo>
                  <a:pt x="10488" y="4916"/>
                </a:lnTo>
                <a:lnTo>
                  <a:pt x="10391" y="4770"/>
                </a:lnTo>
                <a:lnTo>
                  <a:pt x="10318" y="4624"/>
                </a:lnTo>
                <a:lnTo>
                  <a:pt x="10293" y="4453"/>
                </a:lnTo>
                <a:lnTo>
                  <a:pt x="10293" y="4356"/>
                </a:lnTo>
                <a:lnTo>
                  <a:pt x="10318" y="4259"/>
                </a:lnTo>
                <a:lnTo>
                  <a:pt x="10366" y="4161"/>
                </a:lnTo>
                <a:lnTo>
                  <a:pt x="10415" y="4088"/>
                </a:lnTo>
                <a:lnTo>
                  <a:pt x="10561" y="3942"/>
                </a:lnTo>
                <a:lnTo>
                  <a:pt x="10731" y="3845"/>
                </a:lnTo>
                <a:lnTo>
                  <a:pt x="10756" y="3821"/>
                </a:lnTo>
                <a:lnTo>
                  <a:pt x="10829" y="3772"/>
                </a:lnTo>
                <a:lnTo>
                  <a:pt x="10877" y="3748"/>
                </a:lnTo>
                <a:lnTo>
                  <a:pt x="10707" y="3650"/>
                </a:lnTo>
                <a:lnTo>
                  <a:pt x="10512" y="3553"/>
                </a:lnTo>
                <a:lnTo>
                  <a:pt x="10269" y="3480"/>
                </a:lnTo>
                <a:lnTo>
                  <a:pt x="10050" y="3431"/>
                </a:lnTo>
                <a:lnTo>
                  <a:pt x="9831" y="3407"/>
                </a:lnTo>
                <a:close/>
                <a:moveTo>
                  <a:pt x="10050" y="2215"/>
                </a:moveTo>
                <a:lnTo>
                  <a:pt x="10391" y="2239"/>
                </a:lnTo>
                <a:lnTo>
                  <a:pt x="10439" y="2385"/>
                </a:lnTo>
                <a:lnTo>
                  <a:pt x="10488" y="2580"/>
                </a:lnTo>
                <a:lnTo>
                  <a:pt x="10512" y="2677"/>
                </a:lnTo>
                <a:lnTo>
                  <a:pt x="10585" y="2774"/>
                </a:lnTo>
                <a:lnTo>
                  <a:pt x="10610" y="2799"/>
                </a:lnTo>
                <a:lnTo>
                  <a:pt x="10683" y="2799"/>
                </a:lnTo>
                <a:lnTo>
                  <a:pt x="10707" y="2774"/>
                </a:lnTo>
                <a:lnTo>
                  <a:pt x="10780" y="2653"/>
                </a:lnTo>
                <a:lnTo>
                  <a:pt x="10829" y="2531"/>
                </a:lnTo>
                <a:lnTo>
                  <a:pt x="10829" y="2409"/>
                </a:lnTo>
                <a:lnTo>
                  <a:pt x="10829" y="2263"/>
                </a:lnTo>
                <a:lnTo>
                  <a:pt x="11291" y="2336"/>
                </a:lnTo>
                <a:lnTo>
                  <a:pt x="11315" y="2482"/>
                </a:lnTo>
                <a:lnTo>
                  <a:pt x="11388" y="2604"/>
                </a:lnTo>
                <a:lnTo>
                  <a:pt x="11461" y="2653"/>
                </a:lnTo>
                <a:lnTo>
                  <a:pt x="11559" y="2677"/>
                </a:lnTo>
                <a:lnTo>
                  <a:pt x="11607" y="2677"/>
                </a:lnTo>
                <a:lnTo>
                  <a:pt x="11656" y="2653"/>
                </a:lnTo>
                <a:lnTo>
                  <a:pt x="11680" y="2604"/>
                </a:lnTo>
                <a:lnTo>
                  <a:pt x="11705" y="2555"/>
                </a:lnTo>
                <a:lnTo>
                  <a:pt x="11729" y="2434"/>
                </a:lnTo>
                <a:lnTo>
                  <a:pt x="12264" y="2580"/>
                </a:lnTo>
                <a:lnTo>
                  <a:pt x="12191" y="2677"/>
                </a:lnTo>
                <a:lnTo>
                  <a:pt x="12143" y="2774"/>
                </a:lnTo>
                <a:lnTo>
                  <a:pt x="12118" y="2896"/>
                </a:lnTo>
                <a:lnTo>
                  <a:pt x="12118" y="2969"/>
                </a:lnTo>
                <a:lnTo>
                  <a:pt x="12118" y="3018"/>
                </a:lnTo>
                <a:lnTo>
                  <a:pt x="12143" y="3066"/>
                </a:lnTo>
                <a:lnTo>
                  <a:pt x="12216" y="3091"/>
                </a:lnTo>
                <a:lnTo>
                  <a:pt x="12264" y="3091"/>
                </a:lnTo>
                <a:lnTo>
                  <a:pt x="12289" y="3066"/>
                </a:lnTo>
                <a:lnTo>
                  <a:pt x="12362" y="2993"/>
                </a:lnTo>
                <a:lnTo>
                  <a:pt x="12483" y="2847"/>
                </a:lnTo>
                <a:lnTo>
                  <a:pt x="12581" y="2726"/>
                </a:lnTo>
                <a:lnTo>
                  <a:pt x="12654" y="2750"/>
                </a:lnTo>
                <a:lnTo>
                  <a:pt x="12800" y="2750"/>
                </a:lnTo>
                <a:lnTo>
                  <a:pt x="13092" y="2872"/>
                </a:lnTo>
                <a:lnTo>
                  <a:pt x="13165" y="2945"/>
                </a:lnTo>
                <a:lnTo>
                  <a:pt x="12946" y="3066"/>
                </a:lnTo>
                <a:lnTo>
                  <a:pt x="12751" y="3212"/>
                </a:lnTo>
                <a:lnTo>
                  <a:pt x="12581" y="3383"/>
                </a:lnTo>
                <a:lnTo>
                  <a:pt x="12508" y="3480"/>
                </a:lnTo>
                <a:lnTo>
                  <a:pt x="12483" y="3577"/>
                </a:lnTo>
                <a:lnTo>
                  <a:pt x="12483" y="3650"/>
                </a:lnTo>
                <a:lnTo>
                  <a:pt x="12508" y="3699"/>
                </a:lnTo>
                <a:lnTo>
                  <a:pt x="12556" y="3748"/>
                </a:lnTo>
                <a:lnTo>
                  <a:pt x="12629" y="3748"/>
                </a:lnTo>
                <a:lnTo>
                  <a:pt x="12727" y="3699"/>
                </a:lnTo>
                <a:lnTo>
                  <a:pt x="12824" y="3650"/>
                </a:lnTo>
                <a:lnTo>
                  <a:pt x="12994" y="3529"/>
                </a:lnTo>
                <a:lnTo>
                  <a:pt x="13335" y="3310"/>
                </a:lnTo>
                <a:lnTo>
                  <a:pt x="13408" y="3602"/>
                </a:lnTo>
                <a:lnTo>
                  <a:pt x="13457" y="3845"/>
                </a:lnTo>
                <a:lnTo>
                  <a:pt x="13481" y="3991"/>
                </a:lnTo>
                <a:lnTo>
                  <a:pt x="13213" y="4015"/>
                </a:lnTo>
                <a:lnTo>
                  <a:pt x="12970" y="4064"/>
                </a:lnTo>
                <a:lnTo>
                  <a:pt x="12873" y="4137"/>
                </a:lnTo>
                <a:lnTo>
                  <a:pt x="12775" y="4186"/>
                </a:lnTo>
                <a:lnTo>
                  <a:pt x="12702" y="4283"/>
                </a:lnTo>
                <a:lnTo>
                  <a:pt x="12678" y="4380"/>
                </a:lnTo>
                <a:lnTo>
                  <a:pt x="12678" y="4429"/>
                </a:lnTo>
                <a:lnTo>
                  <a:pt x="12702" y="4453"/>
                </a:lnTo>
                <a:lnTo>
                  <a:pt x="12800" y="4502"/>
                </a:lnTo>
                <a:lnTo>
                  <a:pt x="12897" y="4502"/>
                </a:lnTo>
                <a:lnTo>
                  <a:pt x="13116" y="4478"/>
                </a:lnTo>
                <a:lnTo>
                  <a:pt x="13530" y="4429"/>
                </a:lnTo>
                <a:lnTo>
                  <a:pt x="13554" y="4891"/>
                </a:lnTo>
                <a:lnTo>
                  <a:pt x="13554" y="5354"/>
                </a:lnTo>
                <a:lnTo>
                  <a:pt x="13432" y="5354"/>
                </a:lnTo>
                <a:lnTo>
                  <a:pt x="13092" y="5329"/>
                </a:lnTo>
                <a:lnTo>
                  <a:pt x="12897" y="5305"/>
                </a:lnTo>
                <a:lnTo>
                  <a:pt x="12727" y="5329"/>
                </a:lnTo>
                <a:lnTo>
                  <a:pt x="12654" y="5354"/>
                </a:lnTo>
                <a:lnTo>
                  <a:pt x="12629" y="5402"/>
                </a:lnTo>
                <a:lnTo>
                  <a:pt x="12605" y="5451"/>
                </a:lnTo>
                <a:lnTo>
                  <a:pt x="12654" y="5524"/>
                </a:lnTo>
                <a:lnTo>
                  <a:pt x="12800" y="5621"/>
                </a:lnTo>
                <a:lnTo>
                  <a:pt x="12946" y="5670"/>
                </a:lnTo>
                <a:lnTo>
                  <a:pt x="13116" y="5718"/>
                </a:lnTo>
                <a:lnTo>
                  <a:pt x="13286" y="5743"/>
                </a:lnTo>
                <a:lnTo>
                  <a:pt x="13530" y="5767"/>
                </a:lnTo>
                <a:lnTo>
                  <a:pt x="13505" y="6059"/>
                </a:lnTo>
                <a:lnTo>
                  <a:pt x="13457" y="6424"/>
                </a:lnTo>
                <a:lnTo>
                  <a:pt x="13189" y="6302"/>
                </a:lnTo>
                <a:lnTo>
                  <a:pt x="12897" y="6205"/>
                </a:lnTo>
                <a:lnTo>
                  <a:pt x="12727" y="6181"/>
                </a:lnTo>
                <a:lnTo>
                  <a:pt x="12459" y="6181"/>
                </a:lnTo>
                <a:lnTo>
                  <a:pt x="12313" y="6205"/>
                </a:lnTo>
                <a:lnTo>
                  <a:pt x="12264" y="6254"/>
                </a:lnTo>
                <a:lnTo>
                  <a:pt x="12264" y="6302"/>
                </a:lnTo>
                <a:lnTo>
                  <a:pt x="12289" y="6327"/>
                </a:lnTo>
                <a:lnTo>
                  <a:pt x="12435" y="6424"/>
                </a:lnTo>
                <a:lnTo>
                  <a:pt x="12581" y="6497"/>
                </a:lnTo>
                <a:lnTo>
                  <a:pt x="12873" y="6667"/>
                </a:lnTo>
                <a:lnTo>
                  <a:pt x="13116" y="6765"/>
                </a:lnTo>
                <a:lnTo>
                  <a:pt x="13359" y="6862"/>
                </a:lnTo>
                <a:lnTo>
                  <a:pt x="13213" y="7203"/>
                </a:lnTo>
                <a:lnTo>
                  <a:pt x="13067" y="7519"/>
                </a:lnTo>
                <a:lnTo>
                  <a:pt x="12824" y="7397"/>
                </a:lnTo>
                <a:lnTo>
                  <a:pt x="12581" y="7300"/>
                </a:lnTo>
                <a:lnTo>
                  <a:pt x="12264" y="7130"/>
                </a:lnTo>
                <a:lnTo>
                  <a:pt x="11972" y="6984"/>
                </a:lnTo>
                <a:lnTo>
                  <a:pt x="11924" y="6984"/>
                </a:lnTo>
                <a:lnTo>
                  <a:pt x="11899" y="7008"/>
                </a:lnTo>
                <a:lnTo>
                  <a:pt x="11875" y="7057"/>
                </a:lnTo>
                <a:lnTo>
                  <a:pt x="11899" y="7081"/>
                </a:lnTo>
                <a:lnTo>
                  <a:pt x="11972" y="7251"/>
                </a:lnTo>
                <a:lnTo>
                  <a:pt x="12070" y="7373"/>
                </a:lnTo>
                <a:lnTo>
                  <a:pt x="12191" y="7470"/>
                </a:lnTo>
                <a:lnTo>
                  <a:pt x="12337" y="7592"/>
                </a:lnTo>
                <a:lnTo>
                  <a:pt x="12556" y="7738"/>
                </a:lnTo>
                <a:lnTo>
                  <a:pt x="12824" y="7884"/>
                </a:lnTo>
                <a:lnTo>
                  <a:pt x="12605" y="8127"/>
                </a:lnTo>
                <a:lnTo>
                  <a:pt x="12410" y="8322"/>
                </a:lnTo>
                <a:lnTo>
                  <a:pt x="12410" y="8225"/>
                </a:lnTo>
                <a:lnTo>
                  <a:pt x="12386" y="8176"/>
                </a:lnTo>
                <a:lnTo>
                  <a:pt x="12313" y="8103"/>
                </a:lnTo>
                <a:lnTo>
                  <a:pt x="12045" y="7933"/>
                </a:lnTo>
                <a:lnTo>
                  <a:pt x="11899" y="7835"/>
                </a:lnTo>
                <a:lnTo>
                  <a:pt x="11778" y="7738"/>
                </a:lnTo>
                <a:lnTo>
                  <a:pt x="11680" y="7616"/>
                </a:lnTo>
                <a:lnTo>
                  <a:pt x="11583" y="7519"/>
                </a:lnTo>
                <a:lnTo>
                  <a:pt x="11437" y="7446"/>
                </a:lnTo>
                <a:lnTo>
                  <a:pt x="11388" y="7422"/>
                </a:lnTo>
                <a:lnTo>
                  <a:pt x="11291" y="7422"/>
                </a:lnTo>
                <a:lnTo>
                  <a:pt x="11267" y="7446"/>
                </a:lnTo>
                <a:lnTo>
                  <a:pt x="11267" y="7519"/>
                </a:lnTo>
                <a:lnTo>
                  <a:pt x="11267" y="7592"/>
                </a:lnTo>
                <a:lnTo>
                  <a:pt x="11340" y="7738"/>
                </a:lnTo>
                <a:lnTo>
                  <a:pt x="11437" y="7860"/>
                </a:lnTo>
                <a:lnTo>
                  <a:pt x="11534" y="7981"/>
                </a:lnTo>
                <a:lnTo>
                  <a:pt x="11656" y="8127"/>
                </a:lnTo>
                <a:lnTo>
                  <a:pt x="11826" y="8273"/>
                </a:lnTo>
                <a:lnTo>
                  <a:pt x="11972" y="8371"/>
                </a:lnTo>
                <a:lnTo>
                  <a:pt x="12167" y="8444"/>
                </a:lnTo>
                <a:lnTo>
                  <a:pt x="12240" y="8468"/>
                </a:lnTo>
                <a:lnTo>
                  <a:pt x="12289" y="8444"/>
                </a:lnTo>
                <a:lnTo>
                  <a:pt x="12021" y="8663"/>
                </a:lnTo>
                <a:lnTo>
                  <a:pt x="11705" y="8833"/>
                </a:lnTo>
                <a:lnTo>
                  <a:pt x="11388" y="9003"/>
                </a:lnTo>
                <a:lnTo>
                  <a:pt x="11048" y="9125"/>
                </a:lnTo>
                <a:lnTo>
                  <a:pt x="11072" y="9028"/>
                </a:lnTo>
                <a:lnTo>
                  <a:pt x="11072" y="8979"/>
                </a:lnTo>
                <a:lnTo>
                  <a:pt x="11048" y="8906"/>
                </a:lnTo>
                <a:lnTo>
                  <a:pt x="10999" y="8736"/>
                </a:lnTo>
                <a:lnTo>
                  <a:pt x="10926" y="8565"/>
                </a:lnTo>
                <a:lnTo>
                  <a:pt x="10853" y="8225"/>
                </a:lnTo>
                <a:lnTo>
                  <a:pt x="10780" y="7957"/>
                </a:lnTo>
                <a:lnTo>
                  <a:pt x="10731" y="7835"/>
                </a:lnTo>
                <a:lnTo>
                  <a:pt x="10683" y="7811"/>
                </a:lnTo>
                <a:lnTo>
                  <a:pt x="10634" y="7762"/>
                </a:lnTo>
                <a:lnTo>
                  <a:pt x="10585" y="7762"/>
                </a:lnTo>
                <a:lnTo>
                  <a:pt x="10537" y="7787"/>
                </a:lnTo>
                <a:lnTo>
                  <a:pt x="10488" y="7835"/>
                </a:lnTo>
                <a:lnTo>
                  <a:pt x="10464" y="7908"/>
                </a:lnTo>
                <a:lnTo>
                  <a:pt x="10439" y="8030"/>
                </a:lnTo>
                <a:lnTo>
                  <a:pt x="10464" y="8176"/>
                </a:lnTo>
                <a:lnTo>
                  <a:pt x="10464" y="8322"/>
                </a:lnTo>
                <a:lnTo>
                  <a:pt x="10561" y="8736"/>
                </a:lnTo>
                <a:lnTo>
                  <a:pt x="10610" y="8930"/>
                </a:lnTo>
                <a:lnTo>
                  <a:pt x="10707" y="9125"/>
                </a:lnTo>
                <a:lnTo>
                  <a:pt x="10731" y="9174"/>
                </a:lnTo>
                <a:lnTo>
                  <a:pt x="10780" y="9198"/>
                </a:lnTo>
                <a:lnTo>
                  <a:pt x="10391" y="9247"/>
                </a:lnTo>
                <a:lnTo>
                  <a:pt x="10147" y="9271"/>
                </a:lnTo>
                <a:lnTo>
                  <a:pt x="9636" y="9271"/>
                </a:lnTo>
                <a:lnTo>
                  <a:pt x="9393" y="9247"/>
                </a:lnTo>
                <a:lnTo>
                  <a:pt x="9442" y="9198"/>
                </a:lnTo>
                <a:lnTo>
                  <a:pt x="9490" y="9149"/>
                </a:lnTo>
                <a:lnTo>
                  <a:pt x="9588" y="8833"/>
                </a:lnTo>
                <a:lnTo>
                  <a:pt x="9661" y="8517"/>
                </a:lnTo>
                <a:lnTo>
                  <a:pt x="9685" y="8371"/>
                </a:lnTo>
                <a:lnTo>
                  <a:pt x="9661" y="8225"/>
                </a:lnTo>
                <a:lnTo>
                  <a:pt x="9612" y="7957"/>
                </a:lnTo>
                <a:lnTo>
                  <a:pt x="9588" y="7908"/>
                </a:lnTo>
                <a:lnTo>
                  <a:pt x="9515" y="7908"/>
                </a:lnTo>
                <a:lnTo>
                  <a:pt x="9490" y="7957"/>
                </a:lnTo>
                <a:lnTo>
                  <a:pt x="9442" y="8054"/>
                </a:lnTo>
                <a:lnTo>
                  <a:pt x="9393" y="8176"/>
                </a:lnTo>
                <a:lnTo>
                  <a:pt x="9296" y="8419"/>
                </a:lnTo>
                <a:lnTo>
                  <a:pt x="9198" y="8711"/>
                </a:lnTo>
                <a:lnTo>
                  <a:pt x="9125" y="9003"/>
                </a:lnTo>
                <a:lnTo>
                  <a:pt x="9125" y="9052"/>
                </a:lnTo>
                <a:lnTo>
                  <a:pt x="9150" y="9125"/>
                </a:lnTo>
                <a:lnTo>
                  <a:pt x="9174" y="9174"/>
                </a:lnTo>
                <a:lnTo>
                  <a:pt x="9223" y="9222"/>
                </a:lnTo>
                <a:lnTo>
                  <a:pt x="8931" y="9149"/>
                </a:lnTo>
                <a:lnTo>
                  <a:pt x="8614" y="9052"/>
                </a:lnTo>
                <a:lnTo>
                  <a:pt x="8322" y="8930"/>
                </a:lnTo>
                <a:lnTo>
                  <a:pt x="8055" y="8809"/>
                </a:lnTo>
                <a:lnTo>
                  <a:pt x="8103" y="8663"/>
                </a:lnTo>
                <a:lnTo>
                  <a:pt x="8152" y="8492"/>
                </a:lnTo>
                <a:lnTo>
                  <a:pt x="8249" y="8346"/>
                </a:lnTo>
                <a:lnTo>
                  <a:pt x="8347" y="8200"/>
                </a:lnTo>
                <a:lnTo>
                  <a:pt x="8541" y="7884"/>
                </a:lnTo>
                <a:lnTo>
                  <a:pt x="8541" y="7835"/>
                </a:lnTo>
                <a:lnTo>
                  <a:pt x="8517" y="7762"/>
                </a:lnTo>
                <a:lnTo>
                  <a:pt x="8468" y="7738"/>
                </a:lnTo>
                <a:lnTo>
                  <a:pt x="8420" y="7738"/>
                </a:lnTo>
                <a:lnTo>
                  <a:pt x="8249" y="7811"/>
                </a:lnTo>
                <a:lnTo>
                  <a:pt x="8128" y="7933"/>
                </a:lnTo>
                <a:lnTo>
                  <a:pt x="8006" y="8054"/>
                </a:lnTo>
                <a:lnTo>
                  <a:pt x="7909" y="8200"/>
                </a:lnTo>
                <a:lnTo>
                  <a:pt x="7787" y="8371"/>
                </a:lnTo>
                <a:lnTo>
                  <a:pt x="7690" y="8590"/>
                </a:lnTo>
                <a:lnTo>
                  <a:pt x="7446" y="8419"/>
                </a:lnTo>
                <a:lnTo>
                  <a:pt x="7203" y="8200"/>
                </a:lnTo>
                <a:lnTo>
                  <a:pt x="7276" y="8030"/>
                </a:lnTo>
                <a:lnTo>
                  <a:pt x="7398" y="7884"/>
                </a:lnTo>
                <a:lnTo>
                  <a:pt x="7592" y="7592"/>
                </a:lnTo>
                <a:lnTo>
                  <a:pt x="7811" y="7300"/>
                </a:lnTo>
                <a:lnTo>
                  <a:pt x="7811" y="7251"/>
                </a:lnTo>
                <a:lnTo>
                  <a:pt x="7811" y="7203"/>
                </a:lnTo>
                <a:lnTo>
                  <a:pt x="7763" y="7154"/>
                </a:lnTo>
                <a:lnTo>
                  <a:pt x="7714" y="7154"/>
                </a:lnTo>
                <a:lnTo>
                  <a:pt x="7519" y="7251"/>
                </a:lnTo>
                <a:lnTo>
                  <a:pt x="7349" y="7349"/>
                </a:lnTo>
                <a:lnTo>
                  <a:pt x="7203" y="7470"/>
                </a:lnTo>
                <a:lnTo>
                  <a:pt x="7057" y="7616"/>
                </a:lnTo>
                <a:lnTo>
                  <a:pt x="6984" y="7738"/>
                </a:lnTo>
                <a:lnTo>
                  <a:pt x="6887" y="7860"/>
                </a:lnTo>
                <a:lnTo>
                  <a:pt x="6717" y="7616"/>
                </a:lnTo>
                <a:lnTo>
                  <a:pt x="6571" y="7349"/>
                </a:lnTo>
                <a:lnTo>
                  <a:pt x="6790" y="7154"/>
                </a:lnTo>
                <a:lnTo>
                  <a:pt x="7057" y="6935"/>
                </a:lnTo>
                <a:lnTo>
                  <a:pt x="7203" y="6813"/>
                </a:lnTo>
                <a:lnTo>
                  <a:pt x="7301" y="6692"/>
                </a:lnTo>
                <a:lnTo>
                  <a:pt x="7301" y="6643"/>
                </a:lnTo>
                <a:lnTo>
                  <a:pt x="7082" y="6643"/>
                </a:lnTo>
                <a:lnTo>
                  <a:pt x="6863" y="6716"/>
                </a:lnTo>
                <a:lnTo>
                  <a:pt x="6668" y="6789"/>
                </a:lnTo>
                <a:lnTo>
                  <a:pt x="6498" y="6886"/>
                </a:lnTo>
                <a:lnTo>
                  <a:pt x="6425" y="6935"/>
                </a:lnTo>
                <a:lnTo>
                  <a:pt x="6400" y="6862"/>
                </a:lnTo>
                <a:lnTo>
                  <a:pt x="6327" y="6473"/>
                </a:lnTo>
                <a:lnTo>
                  <a:pt x="6644" y="6278"/>
                </a:lnTo>
                <a:lnTo>
                  <a:pt x="6936" y="6083"/>
                </a:lnTo>
                <a:lnTo>
                  <a:pt x="7082" y="5986"/>
                </a:lnTo>
                <a:lnTo>
                  <a:pt x="7179" y="5840"/>
                </a:lnTo>
                <a:lnTo>
                  <a:pt x="7179" y="5791"/>
                </a:lnTo>
                <a:lnTo>
                  <a:pt x="6960" y="5791"/>
                </a:lnTo>
                <a:lnTo>
                  <a:pt x="6790" y="5816"/>
                </a:lnTo>
                <a:lnTo>
                  <a:pt x="6619" y="5864"/>
                </a:lnTo>
                <a:lnTo>
                  <a:pt x="6449" y="5937"/>
                </a:lnTo>
                <a:lnTo>
                  <a:pt x="6279" y="5986"/>
                </a:lnTo>
                <a:lnTo>
                  <a:pt x="6279" y="5718"/>
                </a:lnTo>
                <a:lnTo>
                  <a:pt x="6303" y="5451"/>
                </a:lnTo>
                <a:lnTo>
                  <a:pt x="6498" y="5329"/>
                </a:lnTo>
                <a:lnTo>
                  <a:pt x="6692" y="5232"/>
                </a:lnTo>
                <a:lnTo>
                  <a:pt x="6984" y="5062"/>
                </a:lnTo>
                <a:lnTo>
                  <a:pt x="7106" y="4964"/>
                </a:lnTo>
                <a:lnTo>
                  <a:pt x="7203" y="4818"/>
                </a:lnTo>
                <a:lnTo>
                  <a:pt x="7228" y="4794"/>
                </a:lnTo>
                <a:lnTo>
                  <a:pt x="7203" y="4770"/>
                </a:lnTo>
                <a:lnTo>
                  <a:pt x="7203" y="4721"/>
                </a:lnTo>
                <a:lnTo>
                  <a:pt x="7155" y="4721"/>
                </a:lnTo>
                <a:lnTo>
                  <a:pt x="7009" y="4697"/>
                </a:lnTo>
                <a:lnTo>
                  <a:pt x="6838" y="4721"/>
                </a:lnTo>
                <a:lnTo>
                  <a:pt x="6692" y="4770"/>
                </a:lnTo>
                <a:lnTo>
                  <a:pt x="6546" y="4818"/>
                </a:lnTo>
                <a:lnTo>
                  <a:pt x="6376" y="4891"/>
                </a:lnTo>
                <a:lnTo>
                  <a:pt x="6522" y="4356"/>
                </a:lnTo>
                <a:lnTo>
                  <a:pt x="6522" y="4332"/>
                </a:lnTo>
                <a:lnTo>
                  <a:pt x="6741" y="4283"/>
                </a:lnTo>
                <a:lnTo>
                  <a:pt x="7057" y="4210"/>
                </a:lnTo>
                <a:lnTo>
                  <a:pt x="7203" y="4161"/>
                </a:lnTo>
                <a:lnTo>
                  <a:pt x="7276" y="4113"/>
                </a:lnTo>
                <a:lnTo>
                  <a:pt x="7325" y="4064"/>
                </a:lnTo>
                <a:lnTo>
                  <a:pt x="7349" y="4015"/>
                </a:lnTo>
                <a:lnTo>
                  <a:pt x="7325" y="3942"/>
                </a:lnTo>
                <a:lnTo>
                  <a:pt x="7276" y="3894"/>
                </a:lnTo>
                <a:lnTo>
                  <a:pt x="7203" y="3869"/>
                </a:lnTo>
                <a:lnTo>
                  <a:pt x="7057" y="3845"/>
                </a:lnTo>
                <a:lnTo>
                  <a:pt x="6717" y="3845"/>
                </a:lnTo>
                <a:lnTo>
                  <a:pt x="6887" y="3577"/>
                </a:lnTo>
                <a:lnTo>
                  <a:pt x="7106" y="3310"/>
                </a:lnTo>
                <a:lnTo>
                  <a:pt x="7203" y="3188"/>
                </a:lnTo>
                <a:lnTo>
                  <a:pt x="7228" y="3188"/>
                </a:lnTo>
                <a:lnTo>
                  <a:pt x="7398" y="3237"/>
                </a:lnTo>
                <a:lnTo>
                  <a:pt x="7568" y="3285"/>
                </a:lnTo>
                <a:lnTo>
                  <a:pt x="7738" y="3310"/>
                </a:lnTo>
                <a:lnTo>
                  <a:pt x="7933" y="3334"/>
                </a:lnTo>
                <a:lnTo>
                  <a:pt x="7982" y="3310"/>
                </a:lnTo>
                <a:lnTo>
                  <a:pt x="8006" y="3285"/>
                </a:lnTo>
                <a:lnTo>
                  <a:pt x="8030" y="3237"/>
                </a:lnTo>
                <a:lnTo>
                  <a:pt x="8006" y="3164"/>
                </a:lnTo>
                <a:lnTo>
                  <a:pt x="7933" y="3091"/>
                </a:lnTo>
                <a:lnTo>
                  <a:pt x="7860" y="2993"/>
                </a:lnTo>
                <a:lnTo>
                  <a:pt x="7763" y="2920"/>
                </a:lnTo>
                <a:lnTo>
                  <a:pt x="7641" y="2872"/>
                </a:lnTo>
                <a:lnTo>
                  <a:pt x="7982" y="2653"/>
                </a:lnTo>
                <a:lnTo>
                  <a:pt x="8006" y="2604"/>
                </a:lnTo>
                <a:lnTo>
                  <a:pt x="8006" y="2555"/>
                </a:lnTo>
                <a:lnTo>
                  <a:pt x="8322" y="2458"/>
                </a:lnTo>
                <a:lnTo>
                  <a:pt x="8371" y="2531"/>
                </a:lnTo>
                <a:lnTo>
                  <a:pt x="8468" y="2628"/>
                </a:lnTo>
                <a:lnTo>
                  <a:pt x="8590" y="2701"/>
                </a:lnTo>
                <a:lnTo>
                  <a:pt x="8687" y="2750"/>
                </a:lnTo>
                <a:lnTo>
                  <a:pt x="8809" y="2823"/>
                </a:lnTo>
                <a:lnTo>
                  <a:pt x="8833" y="2823"/>
                </a:lnTo>
                <a:lnTo>
                  <a:pt x="8858" y="2799"/>
                </a:lnTo>
                <a:lnTo>
                  <a:pt x="8882" y="2774"/>
                </a:lnTo>
                <a:lnTo>
                  <a:pt x="8882" y="2750"/>
                </a:lnTo>
                <a:lnTo>
                  <a:pt x="8833" y="2653"/>
                </a:lnTo>
                <a:lnTo>
                  <a:pt x="8809" y="2531"/>
                </a:lnTo>
                <a:lnTo>
                  <a:pt x="8712" y="2361"/>
                </a:lnTo>
                <a:lnTo>
                  <a:pt x="9296" y="2263"/>
                </a:lnTo>
                <a:lnTo>
                  <a:pt x="9296" y="2288"/>
                </a:lnTo>
                <a:lnTo>
                  <a:pt x="9369" y="2482"/>
                </a:lnTo>
                <a:lnTo>
                  <a:pt x="9393" y="2555"/>
                </a:lnTo>
                <a:lnTo>
                  <a:pt x="9466" y="2628"/>
                </a:lnTo>
                <a:lnTo>
                  <a:pt x="9563" y="2677"/>
                </a:lnTo>
                <a:lnTo>
                  <a:pt x="9636" y="2653"/>
                </a:lnTo>
                <a:lnTo>
                  <a:pt x="9709" y="2604"/>
                </a:lnTo>
                <a:lnTo>
                  <a:pt x="9734" y="2531"/>
                </a:lnTo>
                <a:lnTo>
                  <a:pt x="9734" y="2385"/>
                </a:lnTo>
                <a:lnTo>
                  <a:pt x="9709" y="2239"/>
                </a:lnTo>
                <a:lnTo>
                  <a:pt x="10050" y="2215"/>
                </a:lnTo>
                <a:close/>
                <a:moveTo>
                  <a:pt x="6595" y="3139"/>
                </a:moveTo>
                <a:lnTo>
                  <a:pt x="6449" y="3334"/>
                </a:lnTo>
                <a:lnTo>
                  <a:pt x="6327" y="3529"/>
                </a:lnTo>
                <a:lnTo>
                  <a:pt x="6206" y="3772"/>
                </a:lnTo>
                <a:lnTo>
                  <a:pt x="6084" y="4015"/>
                </a:lnTo>
                <a:lnTo>
                  <a:pt x="6035" y="4064"/>
                </a:lnTo>
                <a:lnTo>
                  <a:pt x="6011" y="4113"/>
                </a:lnTo>
                <a:lnTo>
                  <a:pt x="5987" y="4186"/>
                </a:lnTo>
                <a:lnTo>
                  <a:pt x="6011" y="4234"/>
                </a:lnTo>
                <a:lnTo>
                  <a:pt x="5889" y="4648"/>
                </a:lnTo>
                <a:lnTo>
                  <a:pt x="5816" y="5086"/>
                </a:lnTo>
                <a:lnTo>
                  <a:pt x="5768" y="5500"/>
                </a:lnTo>
                <a:lnTo>
                  <a:pt x="5743" y="5937"/>
                </a:lnTo>
                <a:lnTo>
                  <a:pt x="5768" y="6327"/>
                </a:lnTo>
                <a:lnTo>
                  <a:pt x="5816" y="6692"/>
                </a:lnTo>
                <a:lnTo>
                  <a:pt x="5889" y="7081"/>
                </a:lnTo>
                <a:lnTo>
                  <a:pt x="6011" y="7446"/>
                </a:lnTo>
                <a:lnTo>
                  <a:pt x="6011" y="7470"/>
                </a:lnTo>
                <a:lnTo>
                  <a:pt x="6011" y="7543"/>
                </a:lnTo>
                <a:lnTo>
                  <a:pt x="6084" y="7616"/>
                </a:lnTo>
                <a:lnTo>
                  <a:pt x="6206" y="7860"/>
                </a:lnTo>
                <a:lnTo>
                  <a:pt x="6352" y="8103"/>
                </a:lnTo>
                <a:lnTo>
                  <a:pt x="6571" y="8371"/>
                </a:lnTo>
                <a:lnTo>
                  <a:pt x="6790" y="8614"/>
                </a:lnTo>
                <a:lnTo>
                  <a:pt x="7057" y="8809"/>
                </a:lnTo>
                <a:lnTo>
                  <a:pt x="7325" y="9028"/>
                </a:lnTo>
                <a:lnTo>
                  <a:pt x="7617" y="9198"/>
                </a:lnTo>
                <a:lnTo>
                  <a:pt x="7909" y="9344"/>
                </a:lnTo>
                <a:lnTo>
                  <a:pt x="8201" y="9490"/>
                </a:lnTo>
                <a:lnTo>
                  <a:pt x="8517" y="9612"/>
                </a:lnTo>
                <a:lnTo>
                  <a:pt x="8833" y="9709"/>
                </a:lnTo>
                <a:lnTo>
                  <a:pt x="9150" y="9782"/>
                </a:lnTo>
                <a:lnTo>
                  <a:pt x="9466" y="9831"/>
                </a:lnTo>
                <a:lnTo>
                  <a:pt x="10123" y="9831"/>
                </a:lnTo>
                <a:lnTo>
                  <a:pt x="10439" y="9806"/>
                </a:lnTo>
                <a:lnTo>
                  <a:pt x="10756" y="9758"/>
                </a:lnTo>
                <a:lnTo>
                  <a:pt x="11072" y="9685"/>
                </a:lnTo>
                <a:lnTo>
                  <a:pt x="11388" y="9612"/>
                </a:lnTo>
                <a:lnTo>
                  <a:pt x="11680" y="9490"/>
                </a:lnTo>
                <a:lnTo>
                  <a:pt x="11972" y="9344"/>
                </a:lnTo>
                <a:lnTo>
                  <a:pt x="12264" y="9174"/>
                </a:lnTo>
                <a:lnTo>
                  <a:pt x="12532" y="9003"/>
                </a:lnTo>
                <a:lnTo>
                  <a:pt x="12775" y="8784"/>
                </a:lnTo>
                <a:lnTo>
                  <a:pt x="13019" y="8565"/>
                </a:lnTo>
                <a:lnTo>
                  <a:pt x="13213" y="8298"/>
                </a:lnTo>
                <a:lnTo>
                  <a:pt x="13432" y="8006"/>
                </a:lnTo>
                <a:lnTo>
                  <a:pt x="13627" y="7689"/>
                </a:lnTo>
                <a:lnTo>
                  <a:pt x="13773" y="7373"/>
                </a:lnTo>
                <a:lnTo>
                  <a:pt x="13895" y="7032"/>
                </a:lnTo>
                <a:lnTo>
                  <a:pt x="13968" y="6667"/>
                </a:lnTo>
                <a:lnTo>
                  <a:pt x="14041" y="6327"/>
                </a:lnTo>
                <a:lnTo>
                  <a:pt x="14089" y="5962"/>
                </a:lnTo>
                <a:lnTo>
                  <a:pt x="14114" y="5597"/>
                </a:lnTo>
                <a:lnTo>
                  <a:pt x="14114" y="5524"/>
                </a:lnTo>
                <a:lnTo>
                  <a:pt x="14114" y="5159"/>
                </a:lnTo>
                <a:lnTo>
                  <a:pt x="14114" y="4794"/>
                </a:lnTo>
                <a:lnTo>
                  <a:pt x="14041" y="4040"/>
                </a:lnTo>
                <a:lnTo>
                  <a:pt x="13992" y="3699"/>
                </a:lnTo>
                <a:lnTo>
                  <a:pt x="13895" y="3310"/>
                </a:lnTo>
                <a:lnTo>
                  <a:pt x="13968" y="3285"/>
                </a:lnTo>
                <a:lnTo>
                  <a:pt x="14649" y="3650"/>
                </a:lnTo>
                <a:lnTo>
                  <a:pt x="15184" y="3991"/>
                </a:lnTo>
                <a:lnTo>
                  <a:pt x="15671" y="4356"/>
                </a:lnTo>
                <a:lnTo>
                  <a:pt x="16157" y="4770"/>
                </a:lnTo>
                <a:lnTo>
                  <a:pt x="16620" y="5183"/>
                </a:lnTo>
                <a:lnTo>
                  <a:pt x="17058" y="5645"/>
                </a:lnTo>
                <a:lnTo>
                  <a:pt x="17471" y="6108"/>
                </a:lnTo>
                <a:lnTo>
                  <a:pt x="17861" y="6594"/>
                </a:lnTo>
                <a:lnTo>
                  <a:pt x="18226" y="7081"/>
                </a:lnTo>
                <a:lnTo>
                  <a:pt x="17788" y="7519"/>
                </a:lnTo>
                <a:lnTo>
                  <a:pt x="17350" y="7933"/>
                </a:lnTo>
                <a:lnTo>
                  <a:pt x="16887" y="8322"/>
                </a:lnTo>
                <a:lnTo>
                  <a:pt x="16425" y="8687"/>
                </a:lnTo>
                <a:lnTo>
                  <a:pt x="15938" y="9052"/>
                </a:lnTo>
                <a:lnTo>
                  <a:pt x="15427" y="9368"/>
                </a:lnTo>
                <a:lnTo>
                  <a:pt x="14892" y="9660"/>
                </a:lnTo>
                <a:lnTo>
                  <a:pt x="14333" y="9904"/>
                </a:lnTo>
                <a:lnTo>
                  <a:pt x="13773" y="10098"/>
                </a:lnTo>
                <a:lnTo>
                  <a:pt x="13213" y="10244"/>
                </a:lnTo>
                <a:lnTo>
                  <a:pt x="12654" y="10366"/>
                </a:lnTo>
                <a:lnTo>
                  <a:pt x="12070" y="10463"/>
                </a:lnTo>
                <a:lnTo>
                  <a:pt x="11510" y="10536"/>
                </a:lnTo>
                <a:lnTo>
                  <a:pt x="10926" y="10561"/>
                </a:lnTo>
                <a:lnTo>
                  <a:pt x="10342" y="10585"/>
                </a:lnTo>
                <a:lnTo>
                  <a:pt x="9758" y="10561"/>
                </a:lnTo>
                <a:lnTo>
                  <a:pt x="9174" y="10536"/>
                </a:lnTo>
                <a:lnTo>
                  <a:pt x="8614" y="10463"/>
                </a:lnTo>
                <a:lnTo>
                  <a:pt x="8030" y="10366"/>
                </a:lnTo>
                <a:lnTo>
                  <a:pt x="7471" y="10244"/>
                </a:lnTo>
                <a:lnTo>
                  <a:pt x="6911" y="10098"/>
                </a:lnTo>
                <a:lnTo>
                  <a:pt x="6352" y="9952"/>
                </a:lnTo>
                <a:lnTo>
                  <a:pt x="5792" y="9758"/>
                </a:lnTo>
                <a:lnTo>
                  <a:pt x="5257" y="9563"/>
                </a:lnTo>
                <a:lnTo>
                  <a:pt x="4648" y="9320"/>
                </a:lnTo>
                <a:lnTo>
                  <a:pt x="4040" y="9028"/>
                </a:lnTo>
                <a:lnTo>
                  <a:pt x="3748" y="8857"/>
                </a:lnTo>
                <a:lnTo>
                  <a:pt x="3456" y="8687"/>
                </a:lnTo>
                <a:lnTo>
                  <a:pt x="3188" y="8492"/>
                </a:lnTo>
                <a:lnTo>
                  <a:pt x="2921" y="8298"/>
                </a:lnTo>
                <a:lnTo>
                  <a:pt x="2750" y="8152"/>
                </a:lnTo>
                <a:lnTo>
                  <a:pt x="2604" y="8006"/>
                </a:lnTo>
                <a:lnTo>
                  <a:pt x="2337" y="7665"/>
                </a:lnTo>
                <a:lnTo>
                  <a:pt x="2069" y="7324"/>
                </a:lnTo>
                <a:lnTo>
                  <a:pt x="1899" y="7178"/>
                </a:lnTo>
                <a:lnTo>
                  <a:pt x="1753" y="7057"/>
                </a:lnTo>
                <a:lnTo>
                  <a:pt x="1874" y="7008"/>
                </a:lnTo>
                <a:lnTo>
                  <a:pt x="1972" y="6935"/>
                </a:lnTo>
                <a:lnTo>
                  <a:pt x="1996" y="6911"/>
                </a:lnTo>
                <a:lnTo>
                  <a:pt x="1996" y="6862"/>
                </a:lnTo>
                <a:lnTo>
                  <a:pt x="1996" y="6813"/>
                </a:lnTo>
                <a:lnTo>
                  <a:pt x="1972" y="6789"/>
                </a:lnTo>
                <a:lnTo>
                  <a:pt x="1947" y="6765"/>
                </a:lnTo>
                <a:lnTo>
                  <a:pt x="2239" y="6400"/>
                </a:lnTo>
                <a:lnTo>
                  <a:pt x="2531" y="6083"/>
                </a:lnTo>
                <a:lnTo>
                  <a:pt x="2872" y="5743"/>
                </a:lnTo>
                <a:lnTo>
                  <a:pt x="3213" y="5451"/>
                </a:lnTo>
                <a:lnTo>
                  <a:pt x="3943" y="4867"/>
                </a:lnTo>
                <a:lnTo>
                  <a:pt x="4673" y="4332"/>
                </a:lnTo>
                <a:lnTo>
                  <a:pt x="5135" y="4015"/>
                </a:lnTo>
                <a:lnTo>
                  <a:pt x="5622" y="3699"/>
                </a:lnTo>
                <a:lnTo>
                  <a:pt x="6108" y="3407"/>
                </a:lnTo>
                <a:lnTo>
                  <a:pt x="6595" y="3139"/>
                </a:lnTo>
                <a:close/>
                <a:moveTo>
                  <a:pt x="10853" y="0"/>
                </a:moveTo>
                <a:lnTo>
                  <a:pt x="10780" y="49"/>
                </a:lnTo>
                <a:lnTo>
                  <a:pt x="10707" y="171"/>
                </a:lnTo>
                <a:lnTo>
                  <a:pt x="10658" y="317"/>
                </a:lnTo>
                <a:lnTo>
                  <a:pt x="10634" y="487"/>
                </a:lnTo>
                <a:lnTo>
                  <a:pt x="10634" y="657"/>
                </a:lnTo>
                <a:lnTo>
                  <a:pt x="10099" y="633"/>
                </a:lnTo>
                <a:lnTo>
                  <a:pt x="9588" y="633"/>
                </a:lnTo>
                <a:lnTo>
                  <a:pt x="9539" y="390"/>
                </a:lnTo>
                <a:lnTo>
                  <a:pt x="9442" y="195"/>
                </a:lnTo>
                <a:lnTo>
                  <a:pt x="9393" y="146"/>
                </a:lnTo>
                <a:lnTo>
                  <a:pt x="9344" y="146"/>
                </a:lnTo>
                <a:lnTo>
                  <a:pt x="9271" y="171"/>
                </a:lnTo>
                <a:lnTo>
                  <a:pt x="9247" y="219"/>
                </a:lnTo>
                <a:lnTo>
                  <a:pt x="9198" y="414"/>
                </a:lnTo>
                <a:lnTo>
                  <a:pt x="9198" y="633"/>
                </a:lnTo>
                <a:lnTo>
                  <a:pt x="8687" y="657"/>
                </a:lnTo>
                <a:lnTo>
                  <a:pt x="8298" y="706"/>
                </a:lnTo>
                <a:lnTo>
                  <a:pt x="7933" y="779"/>
                </a:lnTo>
                <a:lnTo>
                  <a:pt x="7763" y="171"/>
                </a:lnTo>
                <a:lnTo>
                  <a:pt x="7763" y="146"/>
                </a:lnTo>
                <a:lnTo>
                  <a:pt x="7690" y="146"/>
                </a:lnTo>
                <a:lnTo>
                  <a:pt x="7617" y="317"/>
                </a:lnTo>
                <a:lnTo>
                  <a:pt x="7568" y="487"/>
                </a:lnTo>
                <a:lnTo>
                  <a:pt x="7568" y="657"/>
                </a:lnTo>
                <a:lnTo>
                  <a:pt x="7592" y="852"/>
                </a:lnTo>
                <a:lnTo>
                  <a:pt x="7009" y="998"/>
                </a:lnTo>
                <a:lnTo>
                  <a:pt x="6449" y="1168"/>
                </a:lnTo>
                <a:lnTo>
                  <a:pt x="6376" y="925"/>
                </a:lnTo>
                <a:lnTo>
                  <a:pt x="6327" y="682"/>
                </a:lnTo>
                <a:lnTo>
                  <a:pt x="6303" y="633"/>
                </a:lnTo>
                <a:lnTo>
                  <a:pt x="6230" y="609"/>
                </a:lnTo>
                <a:lnTo>
                  <a:pt x="6181" y="633"/>
                </a:lnTo>
                <a:lnTo>
                  <a:pt x="6157" y="682"/>
                </a:lnTo>
                <a:lnTo>
                  <a:pt x="6108" y="828"/>
                </a:lnTo>
                <a:lnTo>
                  <a:pt x="6084" y="998"/>
                </a:lnTo>
                <a:lnTo>
                  <a:pt x="6084" y="1144"/>
                </a:lnTo>
                <a:lnTo>
                  <a:pt x="6108" y="1290"/>
                </a:lnTo>
                <a:lnTo>
                  <a:pt x="5597" y="1509"/>
                </a:lnTo>
                <a:lnTo>
                  <a:pt x="5111" y="1728"/>
                </a:lnTo>
                <a:lnTo>
                  <a:pt x="4673" y="1947"/>
                </a:lnTo>
                <a:lnTo>
                  <a:pt x="4527" y="1631"/>
                </a:lnTo>
                <a:lnTo>
                  <a:pt x="4502" y="1631"/>
                </a:lnTo>
                <a:lnTo>
                  <a:pt x="4478" y="1606"/>
                </a:lnTo>
                <a:lnTo>
                  <a:pt x="4454" y="1631"/>
                </a:lnTo>
                <a:lnTo>
                  <a:pt x="4429" y="1655"/>
                </a:lnTo>
                <a:lnTo>
                  <a:pt x="4405" y="1874"/>
                </a:lnTo>
                <a:lnTo>
                  <a:pt x="4405" y="2093"/>
                </a:lnTo>
                <a:lnTo>
                  <a:pt x="3918" y="2385"/>
                </a:lnTo>
                <a:lnTo>
                  <a:pt x="3480" y="2701"/>
                </a:lnTo>
                <a:lnTo>
                  <a:pt x="3286" y="2872"/>
                </a:lnTo>
                <a:lnTo>
                  <a:pt x="3188" y="2628"/>
                </a:lnTo>
                <a:lnTo>
                  <a:pt x="3140" y="2531"/>
                </a:lnTo>
                <a:lnTo>
                  <a:pt x="3067" y="2434"/>
                </a:lnTo>
                <a:lnTo>
                  <a:pt x="3042" y="2434"/>
                </a:lnTo>
                <a:lnTo>
                  <a:pt x="2969" y="2482"/>
                </a:lnTo>
                <a:lnTo>
                  <a:pt x="2896" y="2555"/>
                </a:lnTo>
                <a:lnTo>
                  <a:pt x="2872" y="2653"/>
                </a:lnTo>
                <a:lnTo>
                  <a:pt x="2848" y="2726"/>
                </a:lnTo>
                <a:lnTo>
                  <a:pt x="2872" y="2823"/>
                </a:lnTo>
                <a:lnTo>
                  <a:pt x="2896" y="2920"/>
                </a:lnTo>
                <a:lnTo>
                  <a:pt x="2969" y="3139"/>
                </a:lnTo>
                <a:lnTo>
                  <a:pt x="2823" y="3285"/>
                </a:lnTo>
                <a:lnTo>
                  <a:pt x="2702" y="3456"/>
                </a:lnTo>
                <a:lnTo>
                  <a:pt x="2604" y="3650"/>
                </a:lnTo>
                <a:lnTo>
                  <a:pt x="2531" y="3845"/>
                </a:lnTo>
                <a:lnTo>
                  <a:pt x="2531" y="3894"/>
                </a:lnTo>
                <a:lnTo>
                  <a:pt x="2556" y="3942"/>
                </a:lnTo>
                <a:lnTo>
                  <a:pt x="2604" y="3991"/>
                </a:lnTo>
                <a:lnTo>
                  <a:pt x="2677" y="4015"/>
                </a:lnTo>
                <a:lnTo>
                  <a:pt x="2726" y="3991"/>
                </a:lnTo>
                <a:lnTo>
                  <a:pt x="2775" y="3967"/>
                </a:lnTo>
                <a:lnTo>
                  <a:pt x="3213" y="3529"/>
                </a:lnTo>
                <a:lnTo>
                  <a:pt x="3237" y="3577"/>
                </a:lnTo>
                <a:lnTo>
                  <a:pt x="3359" y="3723"/>
                </a:lnTo>
                <a:lnTo>
                  <a:pt x="3529" y="3869"/>
                </a:lnTo>
                <a:lnTo>
                  <a:pt x="3699" y="4040"/>
                </a:lnTo>
                <a:lnTo>
                  <a:pt x="3918" y="4161"/>
                </a:lnTo>
                <a:lnTo>
                  <a:pt x="3261" y="4672"/>
                </a:lnTo>
                <a:lnTo>
                  <a:pt x="3213" y="4648"/>
                </a:lnTo>
                <a:lnTo>
                  <a:pt x="2945" y="4575"/>
                </a:lnTo>
                <a:lnTo>
                  <a:pt x="2702" y="4478"/>
                </a:lnTo>
                <a:lnTo>
                  <a:pt x="2458" y="4356"/>
                </a:lnTo>
                <a:lnTo>
                  <a:pt x="2239" y="4186"/>
                </a:lnTo>
                <a:lnTo>
                  <a:pt x="2020" y="3991"/>
                </a:lnTo>
                <a:lnTo>
                  <a:pt x="1874" y="3772"/>
                </a:lnTo>
                <a:lnTo>
                  <a:pt x="1728" y="3529"/>
                </a:lnTo>
                <a:lnTo>
                  <a:pt x="1631" y="3285"/>
                </a:lnTo>
                <a:lnTo>
                  <a:pt x="1607" y="3237"/>
                </a:lnTo>
                <a:lnTo>
                  <a:pt x="1534" y="3237"/>
                </a:lnTo>
                <a:lnTo>
                  <a:pt x="1509" y="3285"/>
                </a:lnTo>
                <a:lnTo>
                  <a:pt x="1485" y="3407"/>
                </a:lnTo>
                <a:lnTo>
                  <a:pt x="1461" y="3553"/>
                </a:lnTo>
                <a:lnTo>
                  <a:pt x="1485" y="3699"/>
                </a:lnTo>
                <a:lnTo>
                  <a:pt x="1534" y="3845"/>
                </a:lnTo>
                <a:lnTo>
                  <a:pt x="1582" y="3967"/>
                </a:lnTo>
                <a:lnTo>
                  <a:pt x="1655" y="4113"/>
                </a:lnTo>
                <a:lnTo>
                  <a:pt x="1826" y="4380"/>
                </a:lnTo>
                <a:lnTo>
                  <a:pt x="2045" y="4599"/>
                </a:lnTo>
                <a:lnTo>
                  <a:pt x="2288" y="4794"/>
                </a:lnTo>
                <a:lnTo>
                  <a:pt x="2580" y="4940"/>
                </a:lnTo>
                <a:lnTo>
                  <a:pt x="2702" y="4989"/>
                </a:lnTo>
                <a:lnTo>
                  <a:pt x="2848" y="5037"/>
                </a:lnTo>
                <a:lnTo>
                  <a:pt x="2410" y="5427"/>
                </a:lnTo>
                <a:lnTo>
                  <a:pt x="2239" y="5621"/>
                </a:lnTo>
                <a:lnTo>
                  <a:pt x="2142" y="5573"/>
                </a:lnTo>
                <a:lnTo>
                  <a:pt x="2045" y="5524"/>
                </a:lnTo>
                <a:lnTo>
                  <a:pt x="1850" y="5475"/>
                </a:lnTo>
                <a:lnTo>
                  <a:pt x="1631" y="5451"/>
                </a:lnTo>
                <a:lnTo>
                  <a:pt x="1436" y="5402"/>
                </a:lnTo>
                <a:lnTo>
                  <a:pt x="1144" y="5305"/>
                </a:lnTo>
                <a:lnTo>
                  <a:pt x="877" y="5159"/>
                </a:lnTo>
                <a:lnTo>
                  <a:pt x="779" y="5062"/>
                </a:lnTo>
                <a:lnTo>
                  <a:pt x="682" y="4964"/>
                </a:lnTo>
                <a:lnTo>
                  <a:pt x="585" y="4891"/>
                </a:lnTo>
                <a:lnTo>
                  <a:pt x="487" y="4818"/>
                </a:lnTo>
                <a:lnTo>
                  <a:pt x="414" y="4818"/>
                </a:lnTo>
                <a:lnTo>
                  <a:pt x="390" y="4891"/>
                </a:lnTo>
                <a:lnTo>
                  <a:pt x="390" y="4964"/>
                </a:lnTo>
                <a:lnTo>
                  <a:pt x="390" y="5110"/>
                </a:lnTo>
                <a:lnTo>
                  <a:pt x="439" y="5232"/>
                </a:lnTo>
                <a:lnTo>
                  <a:pt x="536" y="5354"/>
                </a:lnTo>
                <a:lnTo>
                  <a:pt x="658" y="5475"/>
                </a:lnTo>
                <a:lnTo>
                  <a:pt x="779" y="5573"/>
                </a:lnTo>
                <a:lnTo>
                  <a:pt x="1023" y="5718"/>
                </a:lnTo>
                <a:lnTo>
                  <a:pt x="1193" y="5791"/>
                </a:lnTo>
                <a:lnTo>
                  <a:pt x="1412" y="5864"/>
                </a:lnTo>
                <a:lnTo>
                  <a:pt x="1655" y="5937"/>
                </a:lnTo>
                <a:lnTo>
                  <a:pt x="1899" y="5962"/>
                </a:lnTo>
                <a:lnTo>
                  <a:pt x="1777" y="6108"/>
                </a:lnTo>
                <a:lnTo>
                  <a:pt x="1655" y="6278"/>
                </a:lnTo>
                <a:lnTo>
                  <a:pt x="1558" y="6473"/>
                </a:lnTo>
                <a:lnTo>
                  <a:pt x="1485" y="6643"/>
                </a:lnTo>
                <a:lnTo>
                  <a:pt x="1144" y="6643"/>
                </a:lnTo>
                <a:lnTo>
                  <a:pt x="877" y="6594"/>
                </a:lnTo>
                <a:lnTo>
                  <a:pt x="609" y="6521"/>
                </a:lnTo>
                <a:lnTo>
                  <a:pt x="366" y="6400"/>
                </a:lnTo>
                <a:lnTo>
                  <a:pt x="122" y="6229"/>
                </a:lnTo>
                <a:lnTo>
                  <a:pt x="49" y="6229"/>
                </a:lnTo>
                <a:lnTo>
                  <a:pt x="1" y="6254"/>
                </a:lnTo>
                <a:lnTo>
                  <a:pt x="1" y="6302"/>
                </a:lnTo>
                <a:lnTo>
                  <a:pt x="74" y="6424"/>
                </a:lnTo>
                <a:lnTo>
                  <a:pt x="147" y="6546"/>
                </a:lnTo>
                <a:lnTo>
                  <a:pt x="220" y="6643"/>
                </a:lnTo>
                <a:lnTo>
                  <a:pt x="317" y="6740"/>
                </a:lnTo>
                <a:lnTo>
                  <a:pt x="439" y="6813"/>
                </a:lnTo>
                <a:lnTo>
                  <a:pt x="560" y="6862"/>
                </a:lnTo>
                <a:lnTo>
                  <a:pt x="804" y="6984"/>
                </a:lnTo>
                <a:lnTo>
                  <a:pt x="1071" y="7032"/>
                </a:lnTo>
                <a:lnTo>
                  <a:pt x="1363" y="7081"/>
                </a:lnTo>
                <a:lnTo>
                  <a:pt x="1680" y="7568"/>
                </a:lnTo>
                <a:lnTo>
                  <a:pt x="2020" y="8006"/>
                </a:lnTo>
                <a:lnTo>
                  <a:pt x="2410" y="8419"/>
                </a:lnTo>
                <a:lnTo>
                  <a:pt x="2848" y="8784"/>
                </a:lnTo>
                <a:lnTo>
                  <a:pt x="3286" y="9125"/>
                </a:lnTo>
                <a:lnTo>
                  <a:pt x="3772" y="9417"/>
                </a:lnTo>
                <a:lnTo>
                  <a:pt x="4283" y="9685"/>
                </a:lnTo>
                <a:lnTo>
                  <a:pt x="4819" y="9928"/>
                </a:lnTo>
                <a:lnTo>
                  <a:pt x="5403" y="10147"/>
                </a:lnTo>
                <a:lnTo>
                  <a:pt x="5987" y="10342"/>
                </a:lnTo>
                <a:lnTo>
                  <a:pt x="6571" y="10536"/>
                </a:lnTo>
                <a:lnTo>
                  <a:pt x="7155" y="10682"/>
                </a:lnTo>
                <a:lnTo>
                  <a:pt x="7763" y="10828"/>
                </a:lnTo>
                <a:lnTo>
                  <a:pt x="8371" y="10926"/>
                </a:lnTo>
                <a:lnTo>
                  <a:pt x="8979" y="11023"/>
                </a:lnTo>
                <a:lnTo>
                  <a:pt x="9612" y="11072"/>
                </a:lnTo>
                <a:lnTo>
                  <a:pt x="10220" y="11096"/>
                </a:lnTo>
                <a:lnTo>
                  <a:pt x="10829" y="11072"/>
                </a:lnTo>
                <a:lnTo>
                  <a:pt x="11461" y="11047"/>
                </a:lnTo>
                <a:lnTo>
                  <a:pt x="12070" y="10974"/>
                </a:lnTo>
                <a:lnTo>
                  <a:pt x="12678" y="10877"/>
                </a:lnTo>
                <a:lnTo>
                  <a:pt x="13286" y="10755"/>
                </a:lnTo>
                <a:lnTo>
                  <a:pt x="13870" y="10585"/>
                </a:lnTo>
                <a:lnTo>
                  <a:pt x="14454" y="10390"/>
                </a:lnTo>
                <a:lnTo>
                  <a:pt x="15063" y="10147"/>
                </a:lnTo>
                <a:lnTo>
                  <a:pt x="15622" y="9831"/>
                </a:lnTo>
                <a:lnTo>
                  <a:pt x="16182" y="9514"/>
                </a:lnTo>
                <a:lnTo>
                  <a:pt x="16693" y="9149"/>
                </a:lnTo>
                <a:lnTo>
                  <a:pt x="17204" y="8736"/>
                </a:lnTo>
                <a:lnTo>
                  <a:pt x="17690" y="8322"/>
                </a:lnTo>
                <a:lnTo>
                  <a:pt x="18153" y="7884"/>
                </a:lnTo>
                <a:lnTo>
                  <a:pt x="18615" y="7446"/>
                </a:lnTo>
                <a:lnTo>
                  <a:pt x="18639" y="7397"/>
                </a:lnTo>
                <a:lnTo>
                  <a:pt x="18761" y="7373"/>
                </a:lnTo>
                <a:lnTo>
                  <a:pt x="18858" y="7300"/>
                </a:lnTo>
                <a:lnTo>
                  <a:pt x="19029" y="7300"/>
                </a:lnTo>
                <a:lnTo>
                  <a:pt x="19175" y="7276"/>
                </a:lnTo>
                <a:lnTo>
                  <a:pt x="19321" y="7227"/>
                </a:lnTo>
                <a:lnTo>
                  <a:pt x="19467" y="7178"/>
                </a:lnTo>
                <a:lnTo>
                  <a:pt x="19613" y="7105"/>
                </a:lnTo>
                <a:lnTo>
                  <a:pt x="19734" y="7008"/>
                </a:lnTo>
                <a:lnTo>
                  <a:pt x="19807" y="6886"/>
                </a:lnTo>
                <a:lnTo>
                  <a:pt x="19880" y="6765"/>
                </a:lnTo>
                <a:lnTo>
                  <a:pt x="19880" y="6716"/>
                </a:lnTo>
                <a:lnTo>
                  <a:pt x="19880" y="6667"/>
                </a:lnTo>
                <a:lnTo>
                  <a:pt x="19832" y="6619"/>
                </a:lnTo>
                <a:lnTo>
                  <a:pt x="19807" y="6570"/>
                </a:lnTo>
                <a:lnTo>
                  <a:pt x="19710" y="6546"/>
                </a:lnTo>
                <a:lnTo>
                  <a:pt x="19661" y="6546"/>
                </a:lnTo>
                <a:lnTo>
                  <a:pt x="19613" y="6570"/>
                </a:lnTo>
                <a:lnTo>
                  <a:pt x="19467" y="6643"/>
                </a:lnTo>
                <a:lnTo>
                  <a:pt x="19369" y="6716"/>
                </a:lnTo>
                <a:lnTo>
                  <a:pt x="19248" y="6789"/>
                </a:lnTo>
                <a:lnTo>
                  <a:pt x="19102" y="6862"/>
                </a:lnTo>
                <a:lnTo>
                  <a:pt x="18858" y="6911"/>
                </a:lnTo>
                <a:lnTo>
                  <a:pt x="18566" y="6521"/>
                </a:lnTo>
                <a:lnTo>
                  <a:pt x="18250" y="6132"/>
                </a:lnTo>
                <a:lnTo>
                  <a:pt x="18420" y="6108"/>
                </a:lnTo>
                <a:lnTo>
                  <a:pt x="18664" y="6059"/>
                </a:lnTo>
                <a:lnTo>
                  <a:pt x="18956" y="5962"/>
                </a:lnTo>
                <a:lnTo>
                  <a:pt x="19077" y="5889"/>
                </a:lnTo>
                <a:lnTo>
                  <a:pt x="19199" y="5816"/>
                </a:lnTo>
                <a:lnTo>
                  <a:pt x="19272" y="5718"/>
                </a:lnTo>
                <a:lnTo>
                  <a:pt x="19321" y="5597"/>
                </a:lnTo>
                <a:lnTo>
                  <a:pt x="19321" y="5548"/>
                </a:lnTo>
                <a:lnTo>
                  <a:pt x="19321" y="5500"/>
                </a:lnTo>
                <a:lnTo>
                  <a:pt x="19296" y="5475"/>
                </a:lnTo>
                <a:lnTo>
                  <a:pt x="19248" y="5451"/>
                </a:lnTo>
                <a:lnTo>
                  <a:pt x="19150" y="5451"/>
                </a:lnTo>
                <a:lnTo>
                  <a:pt x="19053" y="5475"/>
                </a:lnTo>
                <a:lnTo>
                  <a:pt x="18858" y="5548"/>
                </a:lnTo>
                <a:lnTo>
                  <a:pt x="18688" y="5621"/>
                </a:lnTo>
                <a:lnTo>
                  <a:pt x="18493" y="5718"/>
                </a:lnTo>
                <a:lnTo>
                  <a:pt x="18226" y="5767"/>
                </a:lnTo>
                <a:lnTo>
                  <a:pt x="17958" y="5791"/>
                </a:lnTo>
                <a:lnTo>
                  <a:pt x="17496" y="5281"/>
                </a:lnTo>
                <a:lnTo>
                  <a:pt x="17690" y="5281"/>
                </a:lnTo>
                <a:lnTo>
                  <a:pt x="17885" y="5256"/>
                </a:lnTo>
                <a:lnTo>
                  <a:pt x="18080" y="5208"/>
                </a:lnTo>
                <a:lnTo>
                  <a:pt x="18274" y="5135"/>
                </a:lnTo>
                <a:lnTo>
                  <a:pt x="18591" y="4964"/>
                </a:lnTo>
                <a:lnTo>
                  <a:pt x="18761" y="4867"/>
                </a:lnTo>
                <a:lnTo>
                  <a:pt x="18931" y="4745"/>
                </a:lnTo>
                <a:lnTo>
                  <a:pt x="19077" y="4599"/>
                </a:lnTo>
                <a:lnTo>
                  <a:pt x="19199" y="4453"/>
                </a:lnTo>
                <a:lnTo>
                  <a:pt x="19272" y="4307"/>
                </a:lnTo>
                <a:lnTo>
                  <a:pt x="19296" y="4234"/>
                </a:lnTo>
                <a:lnTo>
                  <a:pt x="19296" y="4137"/>
                </a:lnTo>
                <a:lnTo>
                  <a:pt x="19296" y="4088"/>
                </a:lnTo>
                <a:lnTo>
                  <a:pt x="19272" y="4064"/>
                </a:lnTo>
                <a:lnTo>
                  <a:pt x="19199" y="4064"/>
                </a:lnTo>
                <a:lnTo>
                  <a:pt x="19077" y="4088"/>
                </a:lnTo>
                <a:lnTo>
                  <a:pt x="18956" y="4137"/>
                </a:lnTo>
                <a:lnTo>
                  <a:pt x="18737" y="4307"/>
                </a:lnTo>
                <a:lnTo>
                  <a:pt x="18518" y="4478"/>
                </a:lnTo>
                <a:lnTo>
                  <a:pt x="18323" y="4648"/>
                </a:lnTo>
                <a:lnTo>
                  <a:pt x="18031" y="4794"/>
                </a:lnTo>
                <a:lnTo>
                  <a:pt x="17763" y="4867"/>
                </a:lnTo>
                <a:lnTo>
                  <a:pt x="17447" y="4916"/>
                </a:lnTo>
                <a:lnTo>
                  <a:pt x="17155" y="4916"/>
                </a:lnTo>
                <a:lnTo>
                  <a:pt x="16620" y="4429"/>
                </a:lnTo>
                <a:lnTo>
                  <a:pt x="16839" y="4186"/>
                </a:lnTo>
                <a:lnTo>
                  <a:pt x="17058" y="3967"/>
                </a:lnTo>
                <a:lnTo>
                  <a:pt x="17277" y="3748"/>
                </a:lnTo>
                <a:lnTo>
                  <a:pt x="17593" y="3918"/>
                </a:lnTo>
                <a:lnTo>
                  <a:pt x="17909" y="4088"/>
                </a:lnTo>
                <a:lnTo>
                  <a:pt x="18031" y="4113"/>
                </a:lnTo>
                <a:lnTo>
                  <a:pt x="18128" y="4113"/>
                </a:lnTo>
                <a:lnTo>
                  <a:pt x="18201" y="4040"/>
                </a:lnTo>
                <a:lnTo>
                  <a:pt x="18274" y="3967"/>
                </a:lnTo>
                <a:lnTo>
                  <a:pt x="18299" y="3894"/>
                </a:lnTo>
                <a:lnTo>
                  <a:pt x="18299" y="3796"/>
                </a:lnTo>
                <a:lnTo>
                  <a:pt x="18250" y="3723"/>
                </a:lnTo>
                <a:lnTo>
                  <a:pt x="18177" y="3650"/>
                </a:lnTo>
                <a:lnTo>
                  <a:pt x="17885" y="3504"/>
                </a:lnTo>
                <a:lnTo>
                  <a:pt x="17593" y="3358"/>
                </a:lnTo>
                <a:lnTo>
                  <a:pt x="17690" y="3212"/>
                </a:lnTo>
                <a:lnTo>
                  <a:pt x="17763" y="3042"/>
                </a:lnTo>
                <a:lnTo>
                  <a:pt x="17763" y="3018"/>
                </a:lnTo>
                <a:lnTo>
                  <a:pt x="17739" y="2993"/>
                </a:lnTo>
                <a:lnTo>
                  <a:pt x="17690" y="2993"/>
                </a:lnTo>
                <a:lnTo>
                  <a:pt x="17423" y="3237"/>
                </a:lnTo>
                <a:lnTo>
                  <a:pt x="16376" y="2555"/>
                </a:lnTo>
                <a:lnTo>
                  <a:pt x="16693" y="2190"/>
                </a:lnTo>
                <a:lnTo>
                  <a:pt x="16717" y="2142"/>
                </a:lnTo>
                <a:lnTo>
                  <a:pt x="16693" y="2069"/>
                </a:lnTo>
                <a:lnTo>
                  <a:pt x="16668" y="2044"/>
                </a:lnTo>
                <a:lnTo>
                  <a:pt x="16595" y="2020"/>
                </a:lnTo>
                <a:lnTo>
                  <a:pt x="16449" y="2093"/>
                </a:lnTo>
                <a:lnTo>
                  <a:pt x="16303" y="2166"/>
                </a:lnTo>
                <a:lnTo>
                  <a:pt x="16036" y="2361"/>
                </a:lnTo>
                <a:lnTo>
                  <a:pt x="15914" y="2288"/>
                </a:lnTo>
                <a:lnTo>
                  <a:pt x="15354" y="2020"/>
                </a:lnTo>
                <a:lnTo>
                  <a:pt x="14795" y="1752"/>
                </a:lnTo>
                <a:lnTo>
                  <a:pt x="15087" y="1290"/>
                </a:lnTo>
                <a:lnTo>
                  <a:pt x="15087" y="1266"/>
                </a:lnTo>
                <a:lnTo>
                  <a:pt x="15063" y="1266"/>
                </a:lnTo>
                <a:lnTo>
                  <a:pt x="14795" y="1436"/>
                </a:lnTo>
                <a:lnTo>
                  <a:pt x="14552" y="1655"/>
                </a:lnTo>
                <a:lnTo>
                  <a:pt x="14089" y="1460"/>
                </a:lnTo>
                <a:lnTo>
                  <a:pt x="13603" y="1290"/>
                </a:lnTo>
                <a:lnTo>
                  <a:pt x="13140" y="1144"/>
                </a:lnTo>
                <a:lnTo>
                  <a:pt x="12702" y="1022"/>
                </a:lnTo>
                <a:lnTo>
                  <a:pt x="12775" y="706"/>
                </a:lnTo>
                <a:lnTo>
                  <a:pt x="12800" y="536"/>
                </a:lnTo>
                <a:lnTo>
                  <a:pt x="12800" y="365"/>
                </a:lnTo>
                <a:lnTo>
                  <a:pt x="12775" y="317"/>
                </a:lnTo>
                <a:lnTo>
                  <a:pt x="12751" y="292"/>
                </a:lnTo>
                <a:lnTo>
                  <a:pt x="12702" y="292"/>
                </a:lnTo>
                <a:lnTo>
                  <a:pt x="12654" y="341"/>
                </a:lnTo>
                <a:lnTo>
                  <a:pt x="12532" y="560"/>
                </a:lnTo>
                <a:lnTo>
                  <a:pt x="12337" y="925"/>
                </a:lnTo>
                <a:lnTo>
                  <a:pt x="11705" y="803"/>
                </a:lnTo>
                <a:lnTo>
                  <a:pt x="11072" y="706"/>
                </a:lnTo>
                <a:lnTo>
                  <a:pt x="11072" y="511"/>
                </a:lnTo>
                <a:lnTo>
                  <a:pt x="11072" y="317"/>
                </a:lnTo>
                <a:lnTo>
                  <a:pt x="11072" y="244"/>
                </a:lnTo>
                <a:lnTo>
                  <a:pt x="11048" y="146"/>
                </a:lnTo>
                <a:lnTo>
                  <a:pt x="10999" y="73"/>
                </a:lnTo>
                <a:lnTo>
                  <a:pt x="10950" y="25"/>
                </a:lnTo>
                <a:lnTo>
                  <a:pt x="10902" y="0"/>
                </a:ln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" name="Google Shape;251;p31">
            <a:extLst>
              <a:ext uri="{FF2B5EF4-FFF2-40B4-BE49-F238E27FC236}">
                <a16:creationId xmlns:a16="http://schemas.microsoft.com/office/drawing/2014/main" id="{6730DA1C-B4D3-4B78-90A2-BAD76A8D2F77}"/>
              </a:ext>
            </a:extLst>
          </p:cNvPr>
          <p:cNvSpPr/>
          <p:nvPr/>
        </p:nvSpPr>
        <p:spPr>
          <a:xfrm rot="5398215">
            <a:off x="4935793" y="2851345"/>
            <a:ext cx="1053502" cy="4875718"/>
          </a:xfrm>
          <a:prstGeom prst="roundRect">
            <a:avLst>
              <a:gd name="adj" fmla="val 50000"/>
            </a:avLst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 b="1"/>
          </a:p>
        </p:txBody>
      </p:sp>
      <p:sp>
        <p:nvSpPr>
          <p:cNvPr id="18" name="Google Shape;253;p31">
            <a:extLst>
              <a:ext uri="{FF2B5EF4-FFF2-40B4-BE49-F238E27FC236}">
                <a16:creationId xmlns:a16="http://schemas.microsoft.com/office/drawing/2014/main" id="{99FE907B-250F-4CE6-872E-D6A583D8F9EF}"/>
              </a:ext>
            </a:extLst>
          </p:cNvPr>
          <p:cNvSpPr txBox="1"/>
          <p:nvPr/>
        </p:nvSpPr>
        <p:spPr>
          <a:xfrm rot="21598215">
            <a:off x="3659885" y="4920360"/>
            <a:ext cx="3642581" cy="73761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b="1" dirty="0">
                <a:solidFill>
                  <a:schemeClr val="dk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rPr>
              <a:t>Teamworker (TW)</a:t>
            </a:r>
            <a:endParaRPr sz="2400" b="1" dirty="0">
              <a:solidFill>
                <a:schemeClr val="dk1"/>
              </a:solidFill>
              <a:latin typeface="Playfair Display Regular"/>
              <a:ea typeface="Playfair Display Regular"/>
              <a:cs typeface="Playfair Display Regular"/>
              <a:sym typeface="Playfair Display Regular"/>
            </a:endParaRPr>
          </a:p>
        </p:txBody>
      </p:sp>
      <p:grpSp>
        <p:nvGrpSpPr>
          <p:cNvPr id="19" name="Google Shape;250;p31">
            <a:extLst>
              <a:ext uri="{FF2B5EF4-FFF2-40B4-BE49-F238E27FC236}">
                <a16:creationId xmlns:a16="http://schemas.microsoft.com/office/drawing/2014/main" id="{EE1A2014-CE2C-48F9-8822-F18F072F556A}"/>
              </a:ext>
            </a:extLst>
          </p:cNvPr>
          <p:cNvGrpSpPr/>
          <p:nvPr/>
        </p:nvGrpSpPr>
        <p:grpSpPr>
          <a:xfrm rot="2698215">
            <a:off x="2900873" y="3159399"/>
            <a:ext cx="5035131" cy="1138339"/>
            <a:chOff x="4877339" y="2238204"/>
            <a:chExt cx="3040276" cy="574209"/>
          </a:xfrm>
          <a:solidFill>
            <a:schemeClr val="accent2">
              <a:lumMod val="20000"/>
              <a:lumOff val="80000"/>
            </a:schemeClr>
          </a:solidFill>
        </p:grpSpPr>
        <p:sp>
          <p:nvSpPr>
            <p:cNvPr id="20" name="Google Shape;251;p31">
              <a:extLst>
                <a:ext uri="{FF2B5EF4-FFF2-40B4-BE49-F238E27FC236}">
                  <a16:creationId xmlns:a16="http://schemas.microsoft.com/office/drawing/2014/main" id="{D10C1FF0-E0B4-41F5-93B8-86EAD180F890}"/>
                </a:ext>
              </a:extLst>
            </p:cNvPr>
            <p:cNvSpPr/>
            <p:nvPr/>
          </p:nvSpPr>
          <p:spPr>
            <a:xfrm rot="2700000">
              <a:off x="6116614" y="1011412"/>
              <a:ext cx="561726" cy="3040276"/>
            </a:xfrm>
            <a:prstGeom prst="roundRect">
              <a:avLst>
                <a:gd name="adj" fmla="val 50000"/>
              </a:avLst>
            </a:pr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600" b="1"/>
            </a:p>
          </p:txBody>
        </p:sp>
        <p:sp>
          <p:nvSpPr>
            <p:cNvPr id="23" name="Google Shape;253;p31">
              <a:extLst>
                <a:ext uri="{FF2B5EF4-FFF2-40B4-BE49-F238E27FC236}">
                  <a16:creationId xmlns:a16="http://schemas.microsoft.com/office/drawing/2014/main" id="{3DB38EBA-AAF6-4925-8DAB-DDC84209FCD8}"/>
                </a:ext>
              </a:extLst>
            </p:cNvPr>
            <p:cNvSpPr txBox="1"/>
            <p:nvPr/>
          </p:nvSpPr>
          <p:spPr>
            <a:xfrm rot="18900000">
              <a:off x="5323968" y="2238204"/>
              <a:ext cx="2341513" cy="393293"/>
            </a:xfrm>
            <a:prstGeom prst="rect">
              <a:avLst/>
            </a:pr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2400" b="1" dirty="0">
                  <a:solidFill>
                    <a:schemeClr val="dk1"/>
                  </a:solidFill>
                  <a:latin typeface="Playfair Display Regular"/>
                  <a:ea typeface="Playfair Display Regular"/>
                  <a:cs typeface="Playfair Display Regular"/>
                  <a:sym typeface="Playfair Display Regular"/>
                </a:rPr>
                <a:t>Co-ordinator (CO)</a:t>
              </a:r>
              <a:endParaRPr sz="2400" b="1" dirty="0">
                <a:solidFill>
                  <a:schemeClr val="dk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endParaRPr>
            </a:p>
          </p:txBody>
        </p:sp>
      </p:grpSp>
      <p:sp>
        <p:nvSpPr>
          <p:cNvPr id="24" name="Google Shape;659;p50">
            <a:extLst>
              <a:ext uri="{FF2B5EF4-FFF2-40B4-BE49-F238E27FC236}">
                <a16:creationId xmlns:a16="http://schemas.microsoft.com/office/drawing/2014/main" id="{5925C283-799E-47B9-8250-C91B4F9DDE4E}"/>
              </a:ext>
            </a:extLst>
          </p:cNvPr>
          <p:cNvSpPr/>
          <p:nvPr/>
        </p:nvSpPr>
        <p:spPr>
          <a:xfrm>
            <a:off x="3150956" y="3400844"/>
            <a:ext cx="759841" cy="731520"/>
          </a:xfrm>
          <a:custGeom>
            <a:avLst/>
            <a:gdLst/>
            <a:ahLst/>
            <a:cxnLst/>
            <a:rect l="l" t="t" r="r" b="b"/>
            <a:pathLst>
              <a:path w="17715" h="18420" extrusionOk="0">
                <a:moveTo>
                  <a:pt x="14673" y="803"/>
                </a:moveTo>
                <a:lnTo>
                  <a:pt x="14746" y="1022"/>
                </a:lnTo>
                <a:lnTo>
                  <a:pt x="14794" y="1217"/>
                </a:lnTo>
                <a:lnTo>
                  <a:pt x="14843" y="1655"/>
                </a:lnTo>
                <a:lnTo>
                  <a:pt x="14892" y="2141"/>
                </a:lnTo>
                <a:lnTo>
                  <a:pt x="14916" y="2385"/>
                </a:lnTo>
                <a:lnTo>
                  <a:pt x="14940" y="2482"/>
                </a:lnTo>
                <a:lnTo>
                  <a:pt x="15013" y="2604"/>
                </a:lnTo>
                <a:lnTo>
                  <a:pt x="14770" y="2847"/>
                </a:lnTo>
                <a:lnTo>
                  <a:pt x="14697" y="2920"/>
                </a:lnTo>
                <a:lnTo>
                  <a:pt x="14648" y="2628"/>
                </a:lnTo>
                <a:lnTo>
                  <a:pt x="14600" y="2360"/>
                </a:lnTo>
                <a:lnTo>
                  <a:pt x="14527" y="2044"/>
                </a:lnTo>
                <a:lnTo>
                  <a:pt x="14405" y="1776"/>
                </a:lnTo>
                <a:lnTo>
                  <a:pt x="14308" y="1484"/>
                </a:lnTo>
                <a:lnTo>
                  <a:pt x="14210" y="1192"/>
                </a:lnTo>
                <a:lnTo>
                  <a:pt x="14673" y="803"/>
                </a:lnTo>
                <a:close/>
                <a:moveTo>
                  <a:pt x="15695" y="2847"/>
                </a:moveTo>
                <a:lnTo>
                  <a:pt x="16400" y="2871"/>
                </a:lnTo>
                <a:lnTo>
                  <a:pt x="17106" y="2969"/>
                </a:lnTo>
                <a:lnTo>
                  <a:pt x="16984" y="3115"/>
                </a:lnTo>
                <a:lnTo>
                  <a:pt x="16960" y="3090"/>
                </a:lnTo>
                <a:lnTo>
                  <a:pt x="16887" y="3042"/>
                </a:lnTo>
                <a:lnTo>
                  <a:pt x="16790" y="2993"/>
                </a:lnTo>
                <a:lnTo>
                  <a:pt x="16595" y="2969"/>
                </a:lnTo>
                <a:lnTo>
                  <a:pt x="16400" y="2944"/>
                </a:lnTo>
                <a:lnTo>
                  <a:pt x="15914" y="2944"/>
                </a:lnTo>
                <a:lnTo>
                  <a:pt x="15622" y="2920"/>
                </a:lnTo>
                <a:lnTo>
                  <a:pt x="15695" y="2847"/>
                </a:lnTo>
                <a:close/>
                <a:moveTo>
                  <a:pt x="14040" y="1314"/>
                </a:moveTo>
                <a:lnTo>
                  <a:pt x="14040" y="1484"/>
                </a:lnTo>
                <a:lnTo>
                  <a:pt x="14064" y="1655"/>
                </a:lnTo>
                <a:lnTo>
                  <a:pt x="14137" y="2020"/>
                </a:lnTo>
                <a:lnTo>
                  <a:pt x="14283" y="2871"/>
                </a:lnTo>
                <a:lnTo>
                  <a:pt x="14308" y="3066"/>
                </a:lnTo>
                <a:lnTo>
                  <a:pt x="14332" y="3236"/>
                </a:lnTo>
                <a:lnTo>
                  <a:pt x="14162" y="3382"/>
                </a:lnTo>
                <a:lnTo>
                  <a:pt x="14137" y="3139"/>
                </a:lnTo>
                <a:lnTo>
                  <a:pt x="14040" y="2871"/>
                </a:lnTo>
                <a:lnTo>
                  <a:pt x="13870" y="2433"/>
                </a:lnTo>
                <a:lnTo>
                  <a:pt x="13748" y="2068"/>
                </a:lnTo>
                <a:lnTo>
                  <a:pt x="13675" y="1703"/>
                </a:lnTo>
                <a:lnTo>
                  <a:pt x="13651" y="1630"/>
                </a:lnTo>
                <a:lnTo>
                  <a:pt x="13699" y="1582"/>
                </a:lnTo>
                <a:lnTo>
                  <a:pt x="14040" y="1314"/>
                </a:lnTo>
                <a:close/>
                <a:moveTo>
                  <a:pt x="13359" y="1898"/>
                </a:moveTo>
                <a:lnTo>
                  <a:pt x="13432" y="2239"/>
                </a:lnTo>
                <a:lnTo>
                  <a:pt x="13553" y="2677"/>
                </a:lnTo>
                <a:lnTo>
                  <a:pt x="13699" y="3090"/>
                </a:lnTo>
                <a:lnTo>
                  <a:pt x="13772" y="3358"/>
                </a:lnTo>
                <a:lnTo>
                  <a:pt x="13821" y="3480"/>
                </a:lnTo>
                <a:lnTo>
                  <a:pt x="13894" y="3601"/>
                </a:lnTo>
                <a:lnTo>
                  <a:pt x="13724" y="3723"/>
                </a:lnTo>
                <a:lnTo>
                  <a:pt x="13699" y="3577"/>
                </a:lnTo>
                <a:lnTo>
                  <a:pt x="13675" y="3407"/>
                </a:lnTo>
                <a:lnTo>
                  <a:pt x="13578" y="3090"/>
                </a:lnTo>
                <a:lnTo>
                  <a:pt x="13529" y="2798"/>
                </a:lnTo>
                <a:lnTo>
                  <a:pt x="13456" y="2531"/>
                </a:lnTo>
                <a:lnTo>
                  <a:pt x="13383" y="2239"/>
                </a:lnTo>
                <a:lnTo>
                  <a:pt x="13237" y="1995"/>
                </a:lnTo>
                <a:lnTo>
                  <a:pt x="13359" y="1898"/>
                </a:lnTo>
                <a:close/>
                <a:moveTo>
                  <a:pt x="15378" y="3188"/>
                </a:moveTo>
                <a:lnTo>
                  <a:pt x="15500" y="3236"/>
                </a:lnTo>
                <a:lnTo>
                  <a:pt x="15646" y="3261"/>
                </a:lnTo>
                <a:lnTo>
                  <a:pt x="15914" y="3285"/>
                </a:lnTo>
                <a:lnTo>
                  <a:pt x="16790" y="3358"/>
                </a:lnTo>
                <a:lnTo>
                  <a:pt x="16473" y="3723"/>
                </a:lnTo>
                <a:lnTo>
                  <a:pt x="16449" y="3650"/>
                </a:lnTo>
                <a:lnTo>
                  <a:pt x="16425" y="3601"/>
                </a:lnTo>
                <a:lnTo>
                  <a:pt x="16376" y="3553"/>
                </a:lnTo>
                <a:lnTo>
                  <a:pt x="16303" y="3528"/>
                </a:lnTo>
                <a:lnTo>
                  <a:pt x="16084" y="3455"/>
                </a:lnTo>
                <a:lnTo>
                  <a:pt x="15816" y="3431"/>
                </a:lnTo>
                <a:lnTo>
                  <a:pt x="15573" y="3431"/>
                </a:lnTo>
                <a:lnTo>
                  <a:pt x="15330" y="3455"/>
                </a:lnTo>
                <a:lnTo>
                  <a:pt x="15086" y="3455"/>
                </a:lnTo>
                <a:lnTo>
                  <a:pt x="15135" y="3431"/>
                </a:lnTo>
                <a:lnTo>
                  <a:pt x="15378" y="3188"/>
                </a:lnTo>
                <a:close/>
                <a:moveTo>
                  <a:pt x="13067" y="2166"/>
                </a:moveTo>
                <a:lnTo>
                  <a:pt x="13115" y="2628"/>
                </a:lnTo>
                <a:lnTo>
                  <a:pt x="13164" y="3042"/>
                </a:lnTo>
                <a:lnTo>
                  <a:pt x="13188" y="3285"/>
                </a:lnTo>
                <a:lnTo>
                  <a:pt x="13213" y="3553"/>
                </a:lnTo>
                <a:lnTo>
                  <a:pt x="13261" y="3699"/>
                </a:lnTo>
                <a:lnTo>
                  <a:pt x="13286" y="3820"/>
                </a:lnTo>
                <a:lnTo>
                  <a:pt x="13359" y="3942"/>
                </a:lnTo>
                <a:lnTo>
                  <a:pt x="13432" y="4015"/>
                </a:lnTo>
                <a:lnTo>
                  <a:pt x="13213" y="4234"/>
                </a:lnTo>
                <a:lnTo>
                  <a:pt x="13140" y="3845"/>
                </a:lnTo>
                <a:lnTo>
                  <a:pt x="13042" y="3480"/>
                </a:lnTo>
                <a:lnTo>
                  <a:pt x="12994" y="3236"/>
                </a:lnTo>
                <a:lnTo>
                  <a:pt x="12921" y="2969"/>
                </a:lnTo>
                <a:lnTo>
                  <a:pt x="12823" y="2701"/>
                </a:lnTo>
                <a:lnTo>
                  <a:pt x="12702" y="2482"/>
                </a:lnTo>
                <a:lnTo>
                  <a:pt x="12872" y="2336"/>
                </a:lnTo>
                <a:lnTo>
                  <a:pt x="13067" y="2166"/>
                </a:lnTo>
                <a:close/>
                <a:moveTo>
                  <a:pt x="14648" y="3796"/>
                </a:moveTo>
                <a:lnTo>
                  <a:pt x="14819" y="3869"/>
                </a:lnTo>
                <a:lnTo>
                  <a:pt x="15013" y="3893"/>
                </a:lnTo>
                <a:lnTo>
                  <a:pt x="15232" y="3918"/>
                </a:lnTo>
                <a:lnTo>
                  <a:pt x="16035" y="3918"/>
                </a:lnTo>
                <a:lnTo>
                  <a:pt x="16181" y="3966"/>
                </a:lnTo>
                <a:lnTo>
                  <a:pt x="16230" y="3966"/>
                </a:lnTo>
                <a:lnTo>
                  <a:pt x="16011" y="4185"/>
                </a:lnTo>
                <a:lnTo>
                  <a:pt x="15938" y="4258"/>
                </a:lnTo>
                <a:lnTo>
                  <a:pt x="15816" y="4210"/>
                </a:lnTo>
                <a:lnTo>
                  <a:pt x="15695" y="4161"/>
                </a:lnTo>
                <a:lnTo>
                  <a:pt x="15403" y="4137"/>
                </a:lnTo>
                <a:lnTo>
                  <a:pt x="14916" y="4137"/>
                </a:lnTo>
                <a:lnTo>
                  <a:pt x="14600" y="4112"/>
                </a:lnTo>
                <a:lnTo>
                  <a:pt x="14259" y="4112"/>
                </a:lnTo>
                <a:lnTo>
                  <a:pt x="14648" y="3796"/>
                </a:lnTo>
                <a:close/>
                <a:moveTo>
                  <a:pt x="13943" y="4404"/>
                </a:moveTo>
                <a:lnTo>
                  <a:pt x="14283" y="4453"/>
                </a:lnTo>
                <a:lnTo>
                  <a:pt x="14648" y="4502"/>
                </a:lnTo>
                <a:lnTo>
                  <a:pt x="15354" y="4550"/>
                </a:lnTo>
                <a:lnTo>
                  <a:pt x="15524" y="4575"/>
                </a:lnTo>
                <a:lnTo>
                  <a:pt x="15330" y="4745"/>
                </a:lnTo>
                <a:lnTo>
                  <a:pt x="15184" y="4915"/>
                </a:lnTo>
                <a:lnTo>
                  <a:pt x="14697" y="4818"/>
                </a:lnTo>
                <a:lnTo>
                  <a:pt x="14186" y="4745"/>
                </a:lnTo>
                <a:lnTo>
                  <a:pt x="13699" y="4672"/>
                </a:lnTo>
                <a:lnTo>
                  <a:pt x="13797" y="4550"/>
                </a:lnTo>
                <a:lnTo>
                  <a:pt x="13943" y="4404"/>
                </a:lnTo>
                <a:close/>
                <a:moveTo>
                  <a:pt x="14721" y="0"/>
                </a:moveTo>
                <a:lnTo>
                  <a:pt x="14673" y="24"/>
                </a:lnTo>
                <a:lnTo>
                  <a:pt x="14600" y="49"/>
                </a:lnTo>
                <a:lnTo>
                  <a:pt x="14551" y="97"/>
                </a:lnTo>
                <a:lnTo>
                  <a:pt x="14235" y="389"/>
                </a:lnTo>
                <a:lnTo>
                  <a:pt x="13894" y="681"/>
                </a:lnTo>
                <a:lnTo>
                  <a:pt x="13213" y="1217"/>
                </a:lnTo>
                <a:lnTo>
                  <a:pt x="12921" y="1460"/>
                </a:lnTo>
                <a:lnTo>
                  <a:pt x="12775" y="1606"/>
                </a:lnTo>
                <a:lnTo>
                  <a:pt x="12629" y="1752"/>
                </a:lnTo>
                <a:lnTo>
                  <a:pt x="12507" y="1922"/>
                </a:lnTo>
                <a:lnTo>
                  <a:pt x="12385" y="2093"/>
                </a:lnTo>
                <a:lnTo>
                  <a:pt x="12337" y="2263"/>
                </a:lnTo>
                <a:lnTo>
                  <a:pt x="12312" y="2458"/>
                </a:lnTo>
                <a:lnTo>
                  <a:pt x="12337" y="2506"/>
                </a:lnTo>
                <a:lnTo>
                  <a:pt x="12312" y="2531"/>
                </a:lnTo>
                <a:lnTo>
                  <a:pt x="12337" y="2774"/>
                </a:lnTo>
                <a:lnTo>
                  <a:pt x="12385" y="3017"/>
                </a:lnTo>
                <a:lnTo>
                  <a:pt x="12507" y="3504"/>
                </a:lnTo>
                <a:lnTo>
                  <a:pt x="12531" y="3796"/>
                </a:lnTo>
                <a:lnTo>
                  <a:pt x="12580" y="4137"/>
                </a:lnTo>
                <a:lnTo>
                  <a:pt x="12629" y="4453"/>
                </a:lnTo>
                <a:lnTo>
                  <a:pt x="12677" y="4599"/>
                </a:lnTo>
                <a:lnTo>
                  <a:pt x="12750" y="4745"/>
                </a:lnTo>
                <a:lnTo>
                  <a:pt x="12288" y="5256"/>
                </a:lnTo>
                <a:lnTo>
                  <a:pt x="11972" y="5621"/>
                </a:lnTo>
                <a:lnTo>
                  <a:pt x="11631" y="5961"/>
                </a:lnTo>
                <a:lnTo>
                  <a:pt x="10925" y="6643"/>
                </a:lnTo>
                <a:lnTo>
                  <a:pt x="10220" y="7300"/>
                </a:lnTo>
                <a:lnTo>
                  <a:pt x="9490" y="7981"/>
                </a:lnTo>
                <a:lnTo>
                  <a:pt x="9125" y="8370"/>
                </a:lnTo>
                <a:lnTo>
                  <a:pt x="8760" y="8760"/>
                </a:lnTo>
                <a:lnTo>
                  <a:pt x="8371" y="9149"/>
                </a:lnTo>
                <a:lnTo>
                  <a:pt x="8006" y="9538"/>
                </a:lnTo>
                <a:lnTo>
                  <a:pt x="7884" y="9490"/>
                </a:lnTo>
                <a:lnTo>
                  <a:pt x="7665" y="9490"/>
                </a:lnTo>
                <a:lnTo>
                  <a:pt x="7568" y="9514"/>
                </a:lnTo>
                <a:lnTo>
                  <a:pt x="7422" y="9538"/>
                </a:lnTo>
                <a:lnTo>
                  <a:pt x="7276" y="9587"/>
                </a:lnTo>
                <a:lnTo>
                  <a:pt x="7154" y="9684"/>
                </a:lnTo>
                <a:lnTo>
                  <a:pt x="7057" y="9830"/>
                </a:lnTo>
                <a:lnTo>
                  <a:pt x="6984" y="9976"/>
                </a:lnTo>
                <a:lnTo>
                  <a:pt x="6935" y="10147"/>
                </a:lnTo>
                <a:lnTo>
                  <a:pt x="6959" y="10317"/>
                </a:lnTo>
                <a:lnTo>
                  <a:pt x="7008" y="10487"/>
                </a:lnTo>
                <a:lnTo>
                  <a:pt x="7105" y="10633"/>
                </a:lnTo>
                <a:lnTo>
                  <a:pt x="7251" y="10755"/>
                </a:lnTo>
                <a:lnTo>
                  <a:pt x="7397" y="10828"/>
                </a:lnTo>
                <a:lnTo>
                  <a:pt x="7568" y="10877"/>
                </a:lnTo>
                <a:lnTo>
                  <a:pt x="7738" y="10901"/>
                </a:lnTo>
                <a:lnTo>
                  <a:pt x="7884" y="10877"/>
                </a:lnTo>
                <a:lnTo>
                  <a:pt x="8006" y="10804"/>
                </a:lnTo>
                <a:lnTo>
                  <a:pt x="8127" y="10731"/>
                </a:lnTo>
                <a:lnTo>
                  <a:pt x="8225" y="10633"/>
                </a:lnTo>
                <a:lnTo>
                  <a:pt x="8298" y="10512"/>
                </a:lnTo>
                <a:lnTo>
                  <a:pt x="8346" y="10390"/>
                </a:lnTo>
                <a:lnTo>
                  <a:pt x="8371" y="10244"/>
                </a:lnTo>
                <a:lnTo>
                  <a:pt x="8371" y="10098"/>
                </a:lnTo>
                <a:lnTo>
                  <a:pt x="8371" y="10049"/>
                </a:lnTo>
                <a:lnTo>
                  <a:pt x="8711" y="9733"/>
                </a:lnTo>
                <a:lnTo>
                  <a:pt x="9003" y="9392"/>
                </a:lnTo>
                <a:lnTo>
                  <a:pt x="9295" y="9052"/>
                </a:lnTo>
                <a:lnTo>
                  <a:pt x="9587" y="8760"/>
                </a:lnTo>
                <a:lnTo>
                  <a:pt x="10317" y="8054"/>
                </a:lnTo>
                <a:lnTo>
                  <a:pt x="11047" y="7373"/>
                </a:lnTo>
                <a:lnTo>
                  <a:pt x="11777" y="6691"/>
                </a:lnTo>
                <a:lnTo>
                  <a:pt x="12507" y="5986"/>
                </a:lnTo>
                <a:lnTo>
                  <a:pt x="12896" y="5548"/>
                </a:lnTo>
                <a:lnTo>
                  <a:pt x="13310" y="5086"/>
                </a:lnTo>
                <a:lnTo>
                  <a:pt x="13529" y="5159"/>
                </a:lnTo>
                <a:lnTo>
                  <a:pt x="13748" y="5207"/>
                </a:lnTo>
                <a:lnTo>
                  <a:pt x="14186" y="5280"/>
                </a:lnTo>
                <a:lnTo>
                  <a:pt x="14648" y="5353"/>
                </a:lnTo>
                <a:lnTo>
                  <a:pt x="15086" y="5426"/>
                </a:lnTo>
                <a:lnTo>
                  <a:pt x="15184" y="5426"/>
                </a:lnTo>
                <a:lnTo>
                  <a:pt x="15281" y="5402"/>
                </a:lnTo>
                <a:lnTo>
                  <a:pt x="15354" y="5353"/>
                </a:lnTo>
                <a:lnTo>
                  <a:pt x="15403" y="5280"/>
                </a:lnTo>
                <a:lnTo>
                  <a:pt x="15524" y="5207"/>
                </a:lnTo>
                <a:lnTo>
                  <a:pt x="15670" y="5134"/>
                </a:lnTo>
                <a:lnTo>
                  <a:pt x="15938" y="4940"/>
                </a:lnTo>
                <a:lnTo>
                  <a:pt x="16352" y="4526"/>
                </a:lnTo>
                <a:lnTo>
                  <a:pt x="16692" y="4210"/>
                </a:lnTo>
                <a:lnTo>
                  <a:pt x="17009" y="3869"/>
                </a:lnTo>
                <a:lnTo>
                  <a:pt x="17325" y="3504"/>
                </a:lnTo>
                <a:lnTo>
                  <a:pt x="17617" y="3115"/>
                </a:lnTo>
                <a:lnTo>
                  <a:pt x="17641" y="3066"/>
                </a:lnTo>
                <a:lnTo>
                  <a:pt x="17666" y="3017"/>
                </a:lnTo>
                <a:lnTo>
                  <a:pt x="17641" y="2896"/>
                </a:lnTo>
                <a:lnTo>
                  <a:pt x="17690" y="2774"/>
                </a:lnTo>
                <a:lnTo>
                  <a:pt x="17714" y="2701"/>
                </a:lnTo>
                <a:lnTo>
                  <a:pt x="17690" y="2652"/>
                </a:lnTo>
                <a:lnTo>
                  <a:pt x="17690" y="2579"/>
                </a:lnTo>
                <a:lnTo>
                  <a:pt x="17641" y="2531"/>
                </a:lnTo>
                <a:lnTo>
                  <a:pt x="17593" y="2506"/>
                </a:lnTo>
                <a:lnTo>
                  <a:pt x="17495" y="2482"/>
                </a:lnTo>
                <a:lnTo>
                  <a:pt x="16838" y="2360"/>
                </a:lnTo>
                <a:lnTo>
                  <a:pt x="16473" y="2312"/>
                </a:lnTo>
                <a:lnTo>
                  <a:pt x="16108" y="2287"/>
                </a:lnTo>
                <a:lnTo>
                  <a:pt x="16303" y="2068"/>
                </a:lnTo>
                <a:lnTo>
                  <a:pt x="16522" y="1801"/>
                </a:lnTo>
                <a:lnTo>
                  <a:pt x="16790" y="1582"/>
                </a:lnTo>
                <a:lnTo>
                  <a:pt x="17033" y="1338"/>
                </a:lnTo>
                <a:lnTo>
                  <a:pt x="17276" y="1095"/>
                </a:lnTo>
                <a:lnTo>
                  <a:pt x="17325" y="1022"/>
                </a:lnTo>
                <a:lnTo>
                  <a:pt x="17374" y="949"/>
                </a:lnTo>
                <a:lnTo>
                  <a:pt x="17374" y="876"/>
                </a:lnTo>
                <a:lnTo>
                  <a:pt x="17374" y="803"/>
                </a:lnTo>
                <a:lnTo>
                  <a:pt x="17325" y="681"/>
                </a:lnTo>
                <a:lnTo>
                  <a:pt x="17252" y="560"/>
                </a:lnTo>
                <a:lnTo>
                  <a:pt x="17155" y="487"/>
                </a:lnTo>
                <a:lnTo>
                  <a:pt x="17009" y="438"/>
                </a:lnTo>
                <a:lnTo>
                  <a:pt x="16960" y="462"/>
                </a:lnTo>
                <a:lnTo>
                  <a:pt x="16887" y="462"/>
                </a:lnTo>
                <a:lnTo>
                  <a:pt x="16838" y="511"/>
                </a:lnTo>
                <a:lnTo>
                  <a:pt x="16765" y="560"/>
                </a:lnTo>
                <a:lnTo>
                  <a:pt x="16571" y="803"/>
                </a:lnTo>
                <a:lnTo>
                  <a:pt x="16352" y="1022"/>
                </a:lnTo>
                <a:lnTo>
                  <a:pt x="16133" y="1241"/>
                </a:lnTo>
                <a:lnTo>
                  <a:pt x="15914" y="1460"/>
                </a:lnTo>
                <a:lnTo>
                  <a:pt x="15500" y="1971"/>
                </a:lnTo>
                <a:lnTo>
                  <a:pt x="15427" y="1436"/>
                </a:lnTo>
                <a:lnTo>
                  <a:pt x="15354" y="1095"/>
                </a:lnTo>
                <a:lnTo>
                  <a:pt x="15281" y="779"/>
                </a:lnTo>
                <a:lnTo>
                  <a:pt x="15184" y="462"/>
                </a:lnTo>
                <a:lnTo>
                  <a:pt x="15111" y="292"/>
                </a:lnTo>
                <a:lnTo>
                  <a:pt x="15013" y="146"/>
                </a:lnTo>
                <a:lnTo>
                  <a:pt x="14965" y="97"/>
                </a:lnTo>
                <a:lnTo>
                  <a:pt x="14916" y="49"/>
                </a:lnTo>
                <a:lnTo>
                  <a:pt x="14794" y="24"/>
                </a:lnTo>
                <a:lnTo>
                  <a:pt x="14721" y="0"/>
                </a:lnTo>
                <a:close/>
                <a:moveTo>
                  <a:pt x="7543" y="6691"/>
                </a:moveTo>
                <a:lnTo>
                  <a:pt x="7203" y="6716"/>
                </a:lnTo>
                <a:lnTo>
                  <a:pt x="6886" y="6789"/>
                </a:lnTo>
                <a:lnTo>
                  <a:pt x="6570" y="6862"/>
                </a:lnTo>
                <a:lnTo>
                  <a:pt x="6254" y="6983"/>
                </a:lnTo>
                <a:lnTo>
                  <a:pt x="5962" y="7105"/>
                </a:lnTo>
                <a:lnTo>
                  <a:pt x="5670" y="7275"/>
                </a:lnTo>
                <a:lnTo>
                  <a:pt x="5402" y="7470"/>
                </a:lnTo>
                <a:lnTo>
                  <a:pt x="5159" y="7713"/>
                </a:lnTo>
                <a:lnTo>
                  <a:pt x="4940" y="7957"/>
                </a:lnTo>
                <a:lnTo>
                  <a:pt x="4745" y="8249"/>
                </a:lnTo>
                <a:lnTo>
                  <a:pt x="4599" y="8565"/>
                </a:lnTo>
                <a:lnTo>
                  <a:pt x="4477" y="8857"/>
                </a:lnTo>
                <a:lnTo>
                  <a:pt x="4380" y="9149"/>
                </a:lnTo>
                <a:lnTo>
                  <a:pt x="4307" y="9441"/>
                </a:lnTo>
                <a:lnTo>
                  <a:pt x="4258" y="9733"/>
                </a:lnTo>
                <a:lnTo>
                  <a:pt x="4234" y="10025"/>
                </a:lnTo>
                <a:lnTo>
                  <a:pt x="4234" y="10317"/>
                </a:lnTo>
                <a:lnTo>
                  <a:pt x="4258" y="10609"/>
                </a:lnTo>
                <a:lnTo>
                  <a:pt x="4307" y="10901"/>
                </a:lnTo>
                <a:lnTo>
                  <a:pt x="4356" y="11193"/>
                </a:lnTo>
                <a:lnTo>
                  <a:pt x="4453" y="11461"/>
                </a:lnTo>
                <a:lnTo>
                  <a:pt x="4550" y="11728"/>
                </a:lnTo>
                <a:lnTo>
                  <a:pt x="4696" y="11996"/>
                </a:lnTo>
                <a:lnTo>
                  <a:pt x="4842" y="12239"/>
                </a:lnTo>
                <a:lnTo>
                  <a:pt x="5013" y="12458"/>
                </a:lnTo>
                <a:lnTo>
                  <a:pt x="5207" y="12677"/>
                </a:lnTo>
                <a:lnTo>
                  <a:pt x="5426" y="12872"/>
                </a:lnTo>
                <a:lnTo>
                  <a:pt x="5670" y="13067"/>
                </a:lnTo>
                <a:lnTo>
                  <a:pt x="5913" y="13213"/>
                </a:lnTo>
                <a:lnTo>
                  <a:pt x="6181" y="13334"/>
                </a:lnTo>
                <a:lnTo>
                  <a:pt x="6473" y="13456"/>
                </a:lnTo>
                <a:lnTo>
                  <a:pt x="6740" y="13529"/>
                </a:lnTo>
                <a:lnTo>
                  <a:pt x="7032" y="13602"/>
                </a:lnTo>
                <a:lnTo>
                  <a:pt x="7324" y="13650"/>
                </a:lnTo>
                <a:lnTo>
                  <a:pt x="7933" y="13650"/>
                </a:lnTo>
                <a:lnTo>
                  <a:pt x="8225" y="13626"/>
                </a:lnTo>
                <a:lnTo>
                  <a:pt x="8541" y="13577"/>
                </a:lnTo>
                <a:lnTo>
                  <a:pt x="8833" y="13505"/>
                </a:lnTo>
                <a:lnTo>
                  <a:pt x="9125" y="13407"/>
                </a:lnTo>
                <a:lnTo>
                  <a:pt x="9393" y="13310"/>
                </a:lnTo>
                <a:lnTo>
                  <a:pt x="9660" y="13164"/>
                </a:lnTo>
                <a:lnTo>
                  <a:pt x="9903" y="12994"/>
                </a:lnTo>
                <a:lnTo>
                  <a:pt x="10147" y="12823"/>
                </a:lnTo>
                <a:lnTo>
                  <a:pt x="10390" y="12604"/>
                </a:lnTo>
                <a:lnTo>
                  <a:pt x="10585" y="12361"/>
                </a:lnTo>
                <a:lnTo>
                  <a:pt x="10779" y="12118"/>
                </a:lnTo>
                <a:lnTo>
                  <a:pt x="10925" y="11826"/>
                </a:lnTo>
                <a:lnTo>
                  <a:pt x="11071" y="11558"/>
                </a:lnTo>
                <a:lnTo>
                  <a:pt x="11193" y="11242"/>
                </a:lnTo>
                <a:lnTo>
                  <a:pt x="11266" y="10950"/>
                </a:lnTo>
                <a:lnTo>
                  <a:pt x="11339" y="10633"/>
                </a:lnTo>
                <a:lnTo>
                  <a:pt x="11388" y="10317"/>
                </a:lnTo>
                <a:lnTo>
                  <a:pt x="11388" y="9976"/>
                </a:lnTo>
                <a:lnTo>
                  <a:pt x="11363" y="9660"/>
                </a:lnTo>
                <a:lnTo>
                  <a:pt x="11315" y="9368"/>
                </a:lnTo>
                <a:lnTo>
                  <a:pt x="11242" y="9052"/>
                </a:lnTo>
                <a:lnTo>
                  <a:pt x="11120" y="8760"/>
                </a:lnTo>
                <a:lnTo>
                  <a:pt x="10974" y="8492"/>
                </a:lnTo>
                <a:lnTo>
                  <a:pt x="10147" y="9295"/>
                </a:lnTo>
                <a:lnTo>
                  <a:pt x="9733" y="9733"/>
                </a:lnTo>
                <a:lnTo>
                  <a:pt x="9636" y="9855"/>
                </a:lnTo>
                <a:lnTo>
                  <a:pt x="9636" y="9879"/>
                </a:lnTo>
                <a:lnTo>
                  <a:pt x="9636" y="10244"/>
                </a:lnTo>
                <a:lnTo>
                  <a:pt x="9587" y="10609"/>
                </a:lnTo>
                <a:lnTo>
                  <a:pt x="9539" y="10779"/>
                </a:lnTo>
                <a:lnTo>
                  <a:pt x="9466" y="10950"/>
                </a:lnTo>
                <a:lnTo>
                  <a:pt x="9393" y="11096"/>
                </a:lnTo>
                <a:lnTo>
                  <a:pt x="9295" y="11242"/>
                </a:lnTo>
                <a:lnTo>
                  <a:pt x="9149" y="11363"/>
                </a:lnTo>
                <a:lnTo>
                  <a:pt x="9003" y="11485"/>
                </a:lnTo>
                <a:lnTo>
                  <a:pt x="8882" y="11582"/>
                </a:lnTo>
                <a:lnTo>
                  <a:pt x="8736" y="11655"/>
                </a:lnTo>
                <a:lnTo>
                  <a:pt x="8590" y="11704"/>
                </a:lnTo>
                <a:lnTo>
                  <a:pt x="8444" y="11728"/>
                </a:lnTo>
                <a:lnTo>
                  <a:pt x="8127" y="11777"/>
                </a:lnTo>
                <a:lnTo>
                  <a:pt x="7811" y="11777"/>
                </a:lnTo>
                <a:lnTo>
                  <a:pt x="7470" y="11728"/>
                </a:lnTo>
                <a:lnTo>
                  <a:pt x="7178" y="11631"/>
                </a:lnTo>
                <a:lnTo>
                  <a:pt x="6886" y="11509"/>
                </a:lnTo>
                <a:lnTo>
                  <a:pt x="6643" y="11339"/>
                </a:lnTo>
                <a:lnTo>
                  <a:pt x="6521" y="11217"/>
                </a:lnTo>
                <a:lnTo>
                  <a:pt x="6400" y="11096"/>
                </a:lnTo>
                <a:lnTo>
                  <a:pt x="6327" y="10974"/>
                </a:lnTo>
                <a:lnTo>
                  <a:pt x="6254" y="10852"/>
                </a:lnTo>
                <a:lnTo>
                  <a:pt x="6132" y="10560"/>
                </a:lnTo>
                <a:lnTo>
                  <a:pt x="6059" y="10244"/>
                </a:lnTo>
                <a:lnTo>
                  <a:pt x="6059" y="9928"/>
                </a:lnTo>
                <a:lnTo>
                  <a:pt x="6083" y="9636"/>
                </a:lnTo>
                <a:lnTo>
                  <a:pt x="6181" y="9319"/>
                </a:lnTo>
                <a:lnTo>
                  <a:pt x="6302" y="9052"/>
                </a:lnTo>
                <a:lnTo>
                  <a:pt x="6400" y="8906"/>
                </a:lnTo>
                <a:lnTo>
                  <a:pt x="6497" y="8808"/>
                </a:lnTo>
                <a:lnTo>
                  <a:pt x="6594" y="8687"/>
                </a:lnTo>
                <a:lnTo>
                  <a:pt x="6716" y="8614"/>
                </a:lnTo>
                <a:lnTo>
                  <a:pt x="6984" y="8468"/>
                </a:lnTo>
                <a:lnTo>
                  <a:pt x="7276" y="8370"/>
                </a:lnTo>
                <a:lnTo>
                  <a:pt x="7495" y="8322"/>
                </a:lnTo>
                <a:lnTo>
                  <a:pt x="7689" y="8322"/>
                </a:lnTo>
                <a:lnTo>
                  <a:pt x="8054" y="8370"/>
                </a:lnTo>
                <a:lnTo>
                  <a:pt x="8200" y="8200"/>
                </a:lnTo>
                <a:lnTo>
                  <a:pt x="8565" y="7811"/>
                </a:lnTo>
                <a:lnTo>
                  <a:pt x="8955" y="7421"/>
                </a:lnTo>
                <a:lnTo>
                  <a:pt x="9344" y="7032"/>
                </a:lnTo>
                <a:lnTo>
                  <a:pt x="9295" y="6983"/>
                </a:lnTo>
                <a:lnTo>
                  <a:pt x="9247" y="6959"/>
                </a:lnTo>
                <a:lnTo>
                  <a:pt x="8906" y="6862"/>
                </a:lnTo>
                <a:lnTo>
                  <a:pt x="8565" y="6764"/>
                </a:lnTo>
                <a:lnTo>
                  <a:pt x="8225" y="6716"/>
                </a:lnTo>
                <a:lnTo>
                  <a:pt x="7884" y="6691"/>
                </a:lnTo>
                <a:close/>
                <a:moveTo>
                  <a:pt x="13407" y="15621"/>
                </a:moveTo>
                <a:lnTo>
                  <a:pt x="13505" y="15694"/>
                </a:lnTo>
                <a:lnTo>
                  <a:pt x="13310" y="15865"/>
                </a:lnTo>
                <a:lnTo>
                  <a:pt x="13213" y="15962"/>
                </a:lnTo>
                <a:lnTo>
                  <a:pt x="13115" y="16059"/>
                </a:lnTo>
                <a:lnTo>
                  <a:pt x="12969" y="16278"/>
                </a:lnTo>
                <a:lnTo>
                  <a:pt x="12969" y="16303"/>
                </a:lnTo>
                <a:lnTo>
                  <a:pt x="12969" y="16351"/>
                </a:lnTo>
                <a:lnTo>
                  <a:pt x="12994" y="16400"/>
                </a:lnTo>
                <a:lnTo>
                  <a:pt x="13067" y="16424"/>
                </a:lnTo>
                <a:lnTo>
                  <a:pt x="13115" y="16424"/>
                </a:lnTo>
                <a:lnTo>
                  <a:pt x="13140" y="16400"/>
                </a:lnTo>
                <a:lnTo>
                  <a:pt x="13237" y="16327"/>
                </a:lnTo>
                <a:lnTo>
                  <a:pt x="13334" y="16254"/>
                </a:lnTo>
                <a:lnTo>
                  <a:pt x="13553" y="16132"/>
                </a:lnTo>
                <a:lnTo>
                  <a:pt x="13699" y="16035"/>
                </a:lnTo>
                <a:lnTo>
                  <a:pt x="13845" y="15938"/>
                </a:lnTo>
                <a:lnTo>
                  <a:pt x="13918" y="15986"/>
                </a:lnTo>
                <a:lnTo>
                  <a:pt x="13772" y="16132"/>
                </a:lnTo>
                <a:lnTo>
                  <a:pt x="13651" y="16254"/>
                </a:lnTo>
                <a:lnTo>
                  <a:pt x="13553" y="16351"/>
                </a:lnTo>
                <a:lnTo>
                  <a:pt x="13456" y="16497"/>
                </a:lnTo>
                <a:lnTo>
                  <a:pt x="13407" y="16570"/>
                </a:lnTo>
                <a:lnTo>
                  <a:pt x="13383" y="16643"/>
                </a:lnTo>
                <a:lnTo>
                  <a:pt x="13383" y="16692"/>
                </a:lnTo>
                <a:lnTo>
                  <a:pt x="13432" y="16741"/>
                </a:lnTo>
                <a:lnTo>
                  <a:pt x="13553" y="16741"/>
                </a:lnTo>
                <a:lnTo>
                  <a:pt x="13675" y="16668"/>
                </a:lnTo>
                <a:lnTo>
                  <a:pt x="13870" y="16497"/>
                </a:lnTo>
                <a:lnTo>
                  <a:pt x="14137" y="16278"/>
                </a:lnTo>
                <a:lnTo>
                  <a:pt x="14186" y="16230"/>
                </a:lnTo>
                <a:lnTo>
                  <a:pt x="14283" y="16351"/>
                </a:lnTo>
                <a:lnTo>
                  <a:pt x="13967" y="16643"/>
                </a:lnTo>
                <a:lnTo>
                  <a:pt x="13821" y="16862"/>
                </a:lnTo>
                <a:lnTo>
                  <a:pt x="13675" y="17057"/>
                </a:lnTo>
                <a:lnTo>
                  <a:pt x="13675" y="17106"/>
                </a:lnTo>
                <a:lnTo>
                  <a:pt x="13724" y="17106"/>
                </a:lnTo>
                <a:lnTo>
                  <a:pt x="13967" y="16984"/>
                </a:lnTo>
                <a:lnTo>
                  <a:pt x="14210" y="16887"/>
                </a:lnTo>
                <a:lnTo>
                  <a:pt x="14381" y="16789"/>
                </a:lnTo>
                <a:lnTo>
                  <a:pt x="14527" y="16668"/>
                </a:lnTo>
                <a:lnTo>
                  <a:pt x="14600" y="16765"/>
                </a:lnTo>
                <a:lnTo>
                  <a:pt x="14575" y="16789"/>
                </a:lnTo>
                <a:lnTo>
                  <a:pt x="14259" y="17033"/>
                </a:lnTo>
                <a:lnTo>
                  <a:pt x="14113" y="17154"/>
                </a:lnTo>
                <a:lnTo>
                  <a:pt x="13991" y="17300"/>
                </a:lnTo>
                <a:lnTo>
                  <a:pt x="13991" y="17349"/>
                </a:lnTo>
                <a:lnTo>
                  <a:pt x="14016" y="17349"/>
                </a:lnTo>
                <a:lnTo>
                  <a:pt x="14210" y="17300"/>
                </a:lnTo>
                <a:lnTo>
                  <a:pt x="14356" y="17252"/>
                </a:lnTo>
                <a:lnTo>
                  <a:pt x="14551" y="17154"/>
                </a:lnTo>
                <a:lnTo>
                  <a:pt x="14721" y="17057"/>
                </a:lnTo>
                <a:lnTo>
                  <a:pt x="14746" y="17203"/>
                </a:lnTo>
                <a:lnTo>
                  <a:pt x="14624" y="17252"/>
                </a:lnTo>
                <a:lnTo>
                  <a:pt x="14478" y="17300"/>
                </a:lnTo>
                <a:lnTo>
                  <a:pt x="14332" y="17373"/>
                </a:lnTo>
                <a:lnTo>
                  <a:pt x="14259" y="17422"/>
                </a:lnTo>
                <a:lnTo>
                  <a:pt x="14186" y="17471"/>
                </a:lnTo>
                <a:lnTo>
                  <a:pt x="14137" y="17544"/>
                </a:lnTo>
                <a:lnTo>
                  <a:pt x="14162" y="17641"/>
                </a:lnTo>
                <a:lnTo>
                  <a:pt x="14210" y="17690"/>
                </a:lnTo>
                <a:lnTo>
                  <a:pt x="14283" y="17714"/>
                </a:lnTo>
                <a:lnTo>
                  <a:pt x="14429" y="17714"/>
                </a:lnTo>
                <a:lnTo>
                  <a:pt x="14575" y="17665"/>
                </a:lnTo>
                <a:lnTo>
                  <a:pt x="14697" y="17617"/>
                </a:lnTo>
                <a:lnTo>
                  <a:pt x="14697" y="17641"/>
                </a:lnTo>
                <a:lnTo>
                  <a:pt x="14600" y="17738"/>
                </a:lnTo>
                <a:lnTo>
                  <a:pt x="14502" y="17811"/>
                </a:lnTo>
                <a:lnTo>
                  <a:pt x="14405" y="17860"/>
                </a:lnTo>
                <a:lnTo>
                  <a:pt x="14283" y="17884"/>
                </a:lnTo>
                <a:lnTo>
                  <a:pt x="14162" y="17909"/>
                </a:lnTo>
                <a:lnTo>
                  <a:pt x="14040" y="17884"/>
                </a:lnTo>
                <a:lnTo>
                  <a:pt x="13772" y="17836"/>
                </a:lnTo>
                <a:lnTo>
                  <a:pt x="13529" y="17738"/>
                </a:lnTo>
                <a:lnTo>
                  <a:pt x="13261" y="17592"/>
                </a:lnTo>
                <a:lnTo>
                  <a:pt x="13067" y="17471"/>
                </a:lnTo>
                <a:lnTo>
                  <a:pt x="12896" y="17349"/>
                </a:lnTo>
                <a:lnTo>
                  <a:pt x="12726" y="17179"/>
                </a:lnTo>
                <a:lnTo>
                  <a:pt x="12556" y="16984"/>
                </a:lnTo>
                <a:lnTo>
                  <a:pt x="12337" y="16765"/>
                </a:lnTo>
                <a:lnTo>
                  <a:pt x="12239" y="16692"/>
                </a:lnTo>
                <a:lnTo>
                  <a:pt x="12118" y="16668"/>
                </a:lnTo>
                <a:lnTo>
                  <a:pt x="12458" y="16424"/>
                </a:lnTo>
                <a:lnTo>
                  <a:pt x="12799" y="16181"/>
                </a:lnTo>
                <a:lnTo>
                  <a:pt x="13115" y="15913"/>
                </a:lnTo>
                <a:lnTo>
                  <a:pt x="13407" y="15621"/>
                </a:lnTo>
                <a:close/>
                <a:moveTo>
                  <a:pt x="2287" y="15548"/>
                </a:moveTo>
                <a:lnTo>
                  <a:pt x="2579" y="15840"/>
                </a:lnTo>
                <a:lnTo>
                  <a:pt x="2871" y="16084"/>
                </a:lnTo>
                <a:lnTo>
                  <a:pt x="3188" y="16351"/>
                </a:lnTo>
                <a:lnTo>
                  <a:pt x="3504" y="16570"/>
                </a:lnTo>
                <a:lnTo>
                  <a:pt x="3382" y="16765"/>
                </a:lnTo>
                <a:lnTo>
                  <a:pt x="3358" y="16741"/>
                </a:lnTo>
                <a:lnTo>
                  <a:pt x="3309" y="16668"/>
                </a:lnTo>
                <a:lnTo>
                  <a:pt x="3261" y="16619"/>
                </a:lnTo>
                <a:lnTo>
                  <a:pt x="3115" y="16522"/>
                </a:lnTo>
                <a:lnTo>
                  <a:pt x="2944" y="16449"/>
                </a:lnTo>
                <a:lnTo>
                  <a:pt x="2823" y="16351"/>
                </a:lnTo>
                <a:lnTo>
                  <a:pt x="2774" y="16351"/>
                </a:lnTo>
                <a:lnTo>
                  <a:pt x="2774" y="16376"/>
                </a:lnTo>
                <a:lnTo>
                  <a:pt x="2823" y="16522"/>
                </a:lnTo>
                <a:lnTo>
                  <a:pt x="2944" y="16668"/>
                </a:lnTo>
                <a:lnTo>
                  <a:pt x="2969" y="16692"/>
                </a:lnTo>
                <a:lnTo>
                  <a:pt x="2725" y="16546"/>
                </a:lnTo>
                <a:lnTo>
                  <a:pt x="2604" y="16497"/>
                </a:lnTo>
                <a:lnTo>
                  <a:pt x="2458" y="16473"/>
                </a:lnTo>
                <a:lnTo>
                  <a:pt x="2433" y="16473"/>
                </a:lnTo>
                <a:lnTo>
                  <a:pt x="2433" y="16522"/>
                </a:lnTo>
                <a:lnTo>
                  <a:pt x="2482" y="16619"/>
                </a:lnTo>
                <a:lnTo>
                  <a:pt x="2555" y="16692"/>
                </a:lnTo>
                <a:lnTo>
                  <a:pt x="2725" y="16862"/>
                </a:lnTo>
                <a:lnTo>
                  <a:pt x="2896" y="17008"/>
                </a:lnTo>
                <a:lnTo>
                  <a:pt x="3090" y="17130"/>
                </a:lnTo>
                <a:lnTo>
                  <a:pt x="2920" y="17300"/>
                </a:lnTo>
                <a:lnTo>
                  <a:pt x="2871" y="17276"/>
                </a:lnTo>
                <a:lnTo>
                  <a:pt x="2774" y="17203"/>
                </a:lnTo>
                <a:lnTo>
                  <a:pt x="2701" y="17106"/>
                </a:lnTo>
                <a:lnTo>
                  <a:pt x="2604" y="17008"/>
                </a:lnTo>
                <a:lnTo>
                  <a:pt x="2506" y="16935"/>
                </a:lnTo>
                <a:lnTo>
                  <a:pt x="2385" y="16887"/>
                </a:lnTo>
                <a:lnTo>
                  <a:pt x="2336" y="16862"/>
                </a:lnTo>
                <a:lnTo>
                  <a:pt x="2263" y="16887"/>
                </a:lnTo>
                <a:lnTo>
                  <a:pt x="2239" y="16911"/>
                </a:lnTo>
                <a:lnTo>
                  <a:pt x="2239" y="16960"/>
                </a:lnTo>
                <a:lnTo>
                  <a:pt x="2287" y="17057"/>
                </a:lnTo>
                <a:lnTo>
                  <a:pt x="2336" y="17179"/>
                </a:lnTo>
                <a:lnTo>
                  <a:pt x="2433" y="17300"/>
                </a:lnTo>
                <a:lnTo>
                  <a:pt x="2506" y="17422"/>
                </a:lnTo>
                <a:lnTo>
                  <a:pt x="2652" y="17544"/>
                </a:lnTo>
                <a:lnTo>
                  <a:pt x="2531" y="17617"/>
                </a:lnTo>
                <a:lnTo>
                  <a:pt x="2336" y="17519"/>
                </a:lnTo>
                <a:lnTo>
                  <a:pt x="2166" y="17398"/>
                </a:lnTo>
                <a:lnTo>
                  <a:pt x="2068" y="17325"/>
                </a:lnTo>
                <a:lnTo>
                  <a:pt x="1995" y="17300"/>
                </a:lnTo>
                <a:lnTo>
                  <a:pt x="1898" y="17252"/>
                </a:lnTo>
                <a:lnTo>
                  <a:pt x="1777" y="17227"/>
                </a:lnTo>
                <a:lnTo>
                  <a:pt x="1752" y="17252"/>
                </a:lnTo>
                <a:lnTo>
                  <a:pt x="1728" y="17276"/>
                </a:lnTo>
                <a:lnTo>
                  <a:pt x="1777" y="17398"/>
                </a:lnTo>
                <a:lnTo>
                  <a:pt x="1825" y="17519"/>
                </a:lnTo>
                <a:lnTo>
                  <a:pt x="1898" y="17641"/>
                </a:lnTo>
                <a:lnTo>
                  <a:pt x="1995" y="17738"/>
                </a:lnTo>
                <a:lnTo>
                  <a:pt x="2117" y="17860"/>
                </a:lnTo>
                <a:lnTo>
                  <a:pt x="1874" y="17763"/>
                </a:lnTo>
                <a:lnTo>
                  <a:pt x="1679" y="17665"/>
                </a:lnTo>
                <a:lnTo>
                  <a:pt x="1582" y="17617"/>
                </a:lnTo>
                <a:lnTo>
                  <a:pt x="1485" y="17592"/>
                </a:lnTo>
                <a:lnTo>
                  <a:pt x="1436" y="17592"/>
                </a:lnTo>
                <a:lnTo>
                  <a:pt x="1363" y="17641"/>
                </a:lnTo>
                <a:lnTo>
                  <a:pt x="1339" y="17690"/>
                </a:lnTo>
                <a:lnTo>
                  <a:pt x="1339" y="17738"/>
                </a:lnTo>
                <a:lnTo>
                  <a:pt x="1412" y="17860"/>
                </a:lnTo>
                <a:lnTo>
                  <a:pt x="1509" y="17957"/>
                </a:lnTo>
                <a:lnTo>
                  <a:pt x="1363" y="17909"/>
                </a:lnTo>
                <a:lnTo>
                  <a:pt x="1266" y="17836"/>
                </a:lnTo>
                <a:lnTo>
                  <a:pt x="1168" y="17738"/>
                </a:lnTo>
                <a:lnTo>
                  <a:pt x="1095" y="17592"/>
                </a:lnTo>
                <a:lnTo>
                  <a:pt x="1071" y="17422"/>
                </a:lnTo>
                <a:lnTo>
                  <a:pt x="1095" y="17227"/>
                </a:lnTo>
                <a:lnTo>
                  <a:pt x="1144" y="17057"/>
                </a:lnTo>
                <a:lnTo>
                  <a:pt x="1217" y="16887"/>
                </a:lnTo>
                <a:lnTo>
                  <a:pt x="1436" y="16522"/>
                </a:lnTo>
                <a:lnTo>
                  <a:pt x="1631" y="16254"/>
                </a:lnTo>
                <a:lnTo>
                  <a:pt x="1777" y="16059"/>
                </a:lnTo>
                <a:lnTo>
                  <a:pt x="1947" y="15889"/>
                </a:lnTo>
                <a:lnTo>
                  <a:pt x="2117" y="15719"/>
                </a:lnTo>
                <a:lnTo>
                  <a:pt x="2287" y="15548"/>
                </a:lnTo>
                <a:close/>
                <a:moveTo>
                  <a:pt x="7689" y="2336"/>
                </a:moveTo>
                <a:lnTo>
                  <a:pt x="7203" y="2360"/>
                </a:lnTo>
                <a:lnTo>
                  <a:pt x="6716" y="2409"/>
                </a:lnTo>
                <a:lnTo>
                  <a:pt x="6205" y="2482"/>
                </a:lnTo>
                <a:lnTo>
                  <a:pt x="5718" y="2604"/>
                </a:lnTo>
                <a:lnTo>
                  <a:pt x="5256" y="2725"/>
                </a:lnTo>
                <a:lnTo>
                  <a:pt x="4794" y="2896"/>
                </a:lnTo>
                <a:lnTo>
                  <a:pt x="4404" y="3066"/>
                </a:lnTo>
                <a:lnTo>
                  <a:pt x="4015" y="3261"/>
                </a:lnTo>
                <a:lnTo>
                  <a:pt x="3626" y="3480"/>
                </a:lnTo>
                <a:lnTo>
                  <a:pt x="3261" y="3723"/>
                </a:lnTo>
                <a:lnTo>
                  <a:pt x="2896" y="3966"/>
                </a:lnTo>
                <a:lnTo>
                  <a:pt x="2555" y="4258"/>
                </a:lnTo>
                <a:lnTo>
                  <a:pt x="2214" y="4526"/>
                </a:lnTo>
                <a:lnTo>
                  <a:pt x="1923" y="4842"/>
                </a:lnTo>
                <a:lnTo>
                  <a:pt x="1655" y="5134"/>
                </a:lnTo>
                <a:lnTo>
                  <a:pt x="1412" y="5451"/>
                </a:lnTo>
                <a:lnTo>
                  <a:pt x="1217" y="5791"/>
                </a:lnTo>
                <a:lnTo>
                  <a:pt x="1071" y="6156"/>
                </a:lnTo>
                <a:lnTo>
                  <a:pt x="657" y="7105"/>
                </a:lnTo>
                <a:lnTo>
                  <a:pt x="463" y="7592"/>
                </a:lnTo>
                <a:lnTo>
                  <a:pt x="292" y="8078"/>
                </a:lnTo>
                <a:lnTo>
                  <a:pt x="171" y="8565"/>
                </a:lnTo>
                <a:lnTo>
                  <a:pt x="73" y="9052"/>
                </a:lnTo>
                <a:lnTo>
                  <a:pt x="25" y="9563"/>
                </a:lnTo>
                <a:lnTo>
                  <a:pt x="0" y="10074"/>
                </a:lnTo>
                <a:lnTo>
                  <a:pt x="25" y="10585"/>
                </a:lnTo>
                <a:lnTo>
                  <a:pt x="49" y="11096"/>
                </a:lnTo>
                <a:lnTo>
                  <a:pt x="122" y="11607"/>
                </a:lnTo>
                <a:lnTo>
                  <a:pt x="195" y="12093"/>
                </a:lnTo>
                <a:lnTo>
                  <a:pt x="268" y="12531"/>
                </a:lnTo>
                <a:lnTo>
                  <a:pt x="414" y="12945"/>
                </a:lnTo>
                <a:lnTo>
                  <a:pt x="584" y="13359"/>
                </a:lnTo>
                <a:lnTo>
                  <a:pt x="779" y="13723"/>
                </a:lnTo>
                <a:lnTo>
                  <a:pt x="1022" y="14088"/>
                </a:lnTo>
                <a:lnTo>
                  <a:pt x="1290" y="14453"/>
                </a:lnTo>
                <a:lnTo>
                  <a:pt x="1558" y="14794"/>
                </a:lnTo>
                <a:lnTo>
                  <a:pt x="1850" y="15135"/>
                </a:lnTo>
                <a:lnTo>
                  <a:pt x="1995" y="15281"/>
                </a:lnTo>
                <a:lnTo>
                  <a:pt x="1850" y="15378"/>
                </a:lnTo>
                <a:lnTo>
                  <a:pt x="1704" y="15500"/>
                </a:lnTo>
                <a:lnTo>
                  <a:pt x="1582" y="15621"/>
                </a:lnTo>
                <a:lnTo>
                  <a:pt x="1460" y="15767"/>
                </a:lnTo>
                <a:lnTo>
                  <a:pt x="1217" y="16084"/>
                </a:lnTo>
                <a:lnTo>
                  <a:pt x="1047" y="16351"/>
                </a:lnTo>
                <a:lnTo>
                  <a:pt x="925" y="16546"/>
                </a:lnTo>
                <a:lnTo>
                  <a:pt x="828" y="16741"/>
                </a:lnTo>
                <a:lnTo>
                  <a:pt x="730" y="16960"/>
                </a:lnTo>
                <a:lnTo>
                  <a:pt x="682" y="17179"/>
                </a:lnTo>
                <a:lnTo>
                  <a:pt x="633" y="17398"/>
                </a:lnTo>
                <a:lnTo>
                  <a:pt x="657" y="17617"/>
                </a:lnTo>
                <a:lnTo>
                  <a:pt x="706" y="17836"/>
                </a:lnTo>
                <a:lnTo>
                  <a:pt x="828" y="18055"/>
                </a:lnTo>
                <a:lnTo>
                  <a:pt x="901" y="18152"/>
                </a:lnTo>
                <a:lnTo>
                  <a:pt x="974" y="18225"/>
                </a:lnTo>
                <a:lnTo>
                  <a:pt x="1144" y="18322"/>
                </a:lnTo>
                <a:lnTo>
                  <a:pt x="1339" y="18395"/>
                </a:lnTo>
                <a:lnTo>
                  <a:pt x="1558" y="18420"/>
                </a:lnTo>
                <a:lnTo>
                  <a:pt x="1777" y="18420"/>
                </a:lnTo>
                <a:lnTo>
                  <a:pt x="1995" y="18371"/>
                </a:lnTo>
                <a:lnTo>
                  <a:pt x="2190" y="18322"/>
                </a:lnTo>
                <a:lnTo>
                  <a:pt x="2385" y="18249"/>
                </a:lnTo>
                <a:lnTo>
                  <a:pt x="2604" y="18128"/>
                </a:lnTo>
                <a:lnTo>
                  <a:pt x="2823" y="18006"/>
                </a:lnTo>
                <a:lnTo>
                  <a:pt x="3042" y="17836"/>
                </a:lnTo>
                <a:lnTo>
                  <a:pt x="3236" y="17665"/>
                </a:lnTo>
                <a:lnTo>
                  <a:pt x="3431" y="17471"/>
                </a:lnTo>
                <a:lnTo>
                  <a:pt x="3601" y="17276"/>
                </a:lnTo>
                <a:lnTo>
                  <a:pt x="3893" y="16838"/>
                </a:lnTo>
                <a:lnTo>
                  <a:pt x="4258" y="17081"/>
                </a:lnTo>
                <a:lnTo>
                  <a:pt x="4648" y="17276"/>
                </a:lnTo>
                <a:lnTo>
                  <a:pt x="4867" y="17398"/>
                </a:lnTo>
                <a:lnTo>
                  <a:pt x="5110" y="17495"/>
                </a:lnTo>
                <a:lnTo>
                  <a:pt x="5353" y="17568"/>
                </a:lnTo>
                <a:lnTo>
                  <a:pt x="5597" y="17641"/>
                </a:lnTo>
                <a:lnTo>
                  <a:pt x="6083" y="17738"/>
                </a:lnTo>
                <a:lnTo>
                  <a:pt x="6594" y="17811"/>
                </a:lnTo>
                <a:lnTo>
                  <a:pt x="7057" y="17884"/>
                </a:lnTo>
                <a:lnTo>
                  <a:pt x="7519" y="17909"/>
                </a:lnTo>
                <a:lnTo>
                  <a:pt x="8006" y="17909"/>
                </a:lnTo>
                <a:lnTo>
                  <a:pt x="8492" y="17860"/>
                </a:lnTo>
                <a:lnTo>
                  <a:pt x="8541" y="17884"/>
                </a:lnTo>
                <a:lnTo>
                  <a:pt x="8590" y="17860"/>
                </a:lnTo>
                <a:lnTo>
                  <a:pt x="8736" y="17811"/>
                </a:lnTo>
                <a:lnTo>
                  <a:pt x="8906" y="17787"/>
                </a:lnTo>
                <a:lnTo>
                  <a:pt x="9222" y="17738"/>
                </a:lnTo>
                <a:lnTo>
                  <a:pt x="9514" y="17690"/>
                </a:lnTo>
                <a:lnTo>
                  <a:pt x="9782" y="17592"/>
                </a:lnTo>
                <a:lnTo>
                  <a:pt x="10317" y="17398"/>
                </a:lnTo>
                <a:lnTo>
                  <a:pt x="11120" y="17130"/>
                </a:lnTo>
                <a:lnTo>
                  <a:pt x="11509" y="16984"/>
                </a:lnTo>
                <a:lnTo>
                  <a:pt x="11899" y="16789"/>
                </a:lnTo>
                <a:lnTo>
                  <a:pt x="11899" y="16814"/>
                </a:lnTo>
                <a:lnTo>
                  <a:pt x="11996" y="17033"/>
                </a:lnTo>
                <a:lnTo>
                  <a:pt x="12118" y="17227"/>
                </a:lnTo>
                <a:lnTo>
                  <a:pt x="12288" y="17446"/>
                </a:lnTo>
                <a:lnTo>
                  <a:pt x="12483" y="17641"/>
                </a:lnTo>
                <a:lnTo>
                  <a:pt x="12702" y="17811"/>
                </a:lnTo>
                <a:lnTo>
                  <a:pt x="12921" y="17957"/>
                </a:lnTo>
                <a:lnTo>
                  <a:pt x="13115" y="18079"/>
                </a:lnTo>
                <a:lnTo>
                  <a:pt x="13334" y="18176"/>
                </a:lnTo>
                <a:lnTo>
                  <a:pt x="13529" y="18249"/>
                </a:lnTo>
                <a:lnTo>
                  <a:pt x="13748" y="18298"/>
                </a:lnTo>
                <a:lnTo>
                  <a:pt x="13991" y="18347"/>
                </a:lnTo>
                <a:lnTo>
                  <a:pt x="14259" y="18347"/>
                </a:lnTo>
                <a:lnTo>
                  <a:pt x="14478" y="18322"/>
                </a:lnTo>
                <a:lnTo>
                  <a:pt x="14721" y="18249"/>
                </a:lnTo>
                <a:lnTo>
                  <a:pt x="14819" y="18176"/>
                </a:lnTo>
                <a:lnTo>
                  <a:pt x="14892" y="18103"/>
                </a:lnTo>
                <a:lnTo>
                  <a:pt x="14989" y="18030"/>
                </a:lnTo>
                <a:lnTo>
                  <a:pt x="15038" y="17933"/>
                </a:lnTo>
                <a:lnTo>
                  <a:pt x="15135" y="17763"/>
                </a:lnTo>
                <a:lnTo>
                  <a:pt x="15159" y="17568"/>
                </a:lnTo>
                <a:lnTo>
                  <a:pt x="15184" y="17373"/>
                </a:lnTo>
                <a:lnTo>
                  <a:pt x="15159" y="17203"/>
                </a:lnTo>
                <a:lnTo>
                  <a:pt x="15111" y="17008"/>
                </a:lnTo>
                <a:lnTo>
                  <a:pt x="15062" y="16838"/>
                </a:lnTo>
                <a:lnTo>
                  <a:pt x="14965" y="16643"/>
                </a:lnTo>
                <a:lnTo>
                  <a:pt x="14867" y="16473"/>
                </a:lnTo>
                <a:lnTo>
                  <a:pt x="14600" y="16132"/>
                </a:lnTo>
                <a:lnTo>
                  <a:pt x="14308" y="15792"/>
                </a:lnTo>
                <a:lnTo>
                  <a:pt x="13991" y="15524"/>
                </a:lnTo>
                <a:lnTo>
                  <a:pt x="13675" y="15281"/>
                </a:lnTo>
                <a:lnTo>
                  <a:pt x="13967" y="14916"/>
                </a:lnTo>
                <a:lnTo>
                  <a:pt x="14235" y="14551"/>
                </a:lnTo>
                <a:lnTo>
                  <a:pt x="14478" y="14137"/>
                </a:lnTo>
                <a:lnTo>
                  <a:pt x="14673" y="13748"/>
                </a:lnTo>
                <a:lnTo>
                  <a:pt x="14916" y="13237"/>
                </a:lnTo>
                <a:lnTo>
                  <a:pt x="15111" y="12677"/>
                </a:lnTo>
                <a:lnTo>
                  <a:pt x="15257" y="12118"/>
                </a:lnTo>
                <a:lnTo>
                  <a:pt x="15378" y="11534"/>
                </a:lnTo>
                <a:lnTo>
                  <a:pt x="15476" y="10950"/>
                </a:lnTo>
                <a:lnTo>
                  <a:pt x="15524" y="10366"/>
                </a:lnTo>
                <a:lnTo>
                  <a:pt x="15549" y="9782"/>
                </a:lnTo>
                <a:lnTo>
                  <a:pt x="15549" y="9222"/>
                </a:lnTo>
                <a:lnTo>
                  <a:pt x="15524" y="8979"/>
                </a:lnTo>
                <a:lnTo>
                  <a:pt x="15476" y="8735"/>
                </a:lnTo>
                <a:lnTo>
                  <a:pt x="15354" y="8249"/>
                </a:lnTo>
                <a:lnTo>
                  <a:pt x="15208" y="7786"/>
                </a:lnTo>
                <a:lnTo>
                  <a:pt x="15038" y="7348"/>
                </a:lnTo>
                <a:lnTo>
                  <a:pt x="14867" y="6910"/>
                </a:lnTo>
                <a:lnTo>
                  <a:pt x="14794" y="6691"/>
                </a:lnTo>
                <a:lnTo>
                  <a:pt x="14697" y="6472"/>
                </a:lnTo>
                <a:lnTo>
                  <a:pt x="14575" y="6278"/>
                </a:lnTo>
                <a:lnTo>
                  <a:pt x="14429" y="6107"/>
                </a:lnTo>
                <a:lnTo>
                  <a:pt x="14381" y="6107"/>
                </a:lnTo>
                <a:lnTo>
                  <a:pt x="13991" y="6034"/>
                </a:lnTo>
                <a:lnTo>
                  <a:pt x="13578" y="5961"/>
                </a:lnTo>
                <a:lnTo>
                  <a:pt x="13042" y="6521"/>
                </a:lnTo>
                <a:lnTo>
                  <a:pt x="12458" y="7105"/>
                </a:lnTo>
                <a:lnTo>
                  <a:pt x="12580" y="7202"/>
                </a:lnTo>
                <a:lnTo>
                  <a:pt x="12702" y="7324"/>
                </a:lnTo>
                <a:lnTo>
                  <a:pt x="12799" y="7470"/>
                </a:lnTo>
                <a:lnTo>
                  <a:pt x="12872" y="7616"/>
                </a:lnTo>
                <a:lnTo>
                  <a:pt x="13018" y="7957"/>
                </a:lnTo>
                <a:lnTo>
                  <a:pt x="13140" y="8249"/>
                </a:lnTo>
                <a:lnTo>
                  <a:pt x="13213" y="8468"/>
                </a:lnTo>
                <a:lnTo>
                  <a:pt x="13286" y="8687"/>
                </a:lnTo>
                <a:lnTo>
                  <a:pt x="13383" y="9173"/>
                </a:lnTo>
                <a:lnTo>
                  <a:pt x="13407" y="9684"/>
                </a:lnTo>
                <a:lnTo>
                  <a:pt x="13407" y="10147"/>
                </a:lnTo>
                <a:lnTo>
                  <a:pt x="13383" y="10585"/>
                </a:lnTo>
                <a:lnTo>
                  <a:pt x="13310" y="11023"/>
                </a:lnTo>
                <a:lnTo>
                  <a:pt x="13188" y="11436"/>
                </a:lnTo>
                <a:lnTo>
                  <a:pt x="13042" y="11850"/>
                </a:lnTo>
                <a:lnTo>
                  <a:pt x="12872" y="12264"/>
                </a:lnTo>
                <a:lnTo>
                  <a:pt x="12677" y="12653"/>
                </a:lnTo>
                <a:lnTo>
                  <a:pt x="12458" y="13018"/>
                </a:lnTo>
                <a:lnTo>
                  <a:pt x="12239" y="13383"/>
                </a:lnTo>
                <a:lnTo>
                  <a:pt x="11923" y="13748"/>
                </a:lnTo>
                <a:lnTo>
                  <a:pt x="11582" y="14088"/>
                </a:lnTo>
                <a:lnTo>
                  <a:pt x="11217" y="14380"/>
                </a:lnTo>
                <a:lnTo>
                  <a:pt x="10828" y="14648"/>
                </a:lnTo>
                <a:lnTo>
                  <a:pt x="10414" y="14867"/>
                </a:lnTo>
                <a:lnTo>
                  <a:pt x="9976" y="15062"/>
                </a:lnTo>
                <a:lnTo>
                  <a:pt x="9539" y="15256"/>
                </a:lnTo>
                <a:lnTo>
                  <a:pt x="9101" y="15427"/>
                </a:lnTo>
                <a:lnTo>
                  <a:pt x="8809" y="15524"/>
                </a:lnTo>
                <a:lnTo>
                  <a:pt x="8517" y="15597"/>
                </a:lnTo>
                <a:lnTo>
                  <a:pt x="8225" y="15646"/>
                </a:lnTo>
                <a:lnTo>
                  <a:pt x="7957" y="15670"/>
                </a:lnTo>
                <a:lnTo>
                  <a:pt x="7397" y="15670"/>
                </a:lnTo>
                <a:lnTo>
                  <a:pt x="7130" y="15646"/>
                </a:lnTo>
                <a:lnTo>
                  <a:pt x="6862" y="15597"/>
                </a:lnTo>
                <a:lnTo>
                  <a:pt x="6594" y="15548"/>
                </a:lnTo>
                <a:lnTo>
                  <a:pt x="6327" y="15475"/>
                </a:lnTo>
                <a:lnTo>
                  <a:pt x="5816" y="15281"/>
                </a:lnTo>
                <a:lnTo>
                  <a:pt x="5280" y="15062"/>
                </a:lnTo>
                <a:lnTo>
                  <a:pt x="4769" y="14770"/>
                </a:lnTo>
                <a:lnTo>
                  <a:pt x="4015" y="14307"/>
                </a:lnTo>
                <a:lnTo>
                  <a:pt x="3918" y="14259"/>
                </a:lnTo>
                <a:lnTo>
                  <a:pt x="3820" y="14161"/>
                </a:lnTo>
                <a:lnTo>
                  <a:pt x="3674" y="13991"/>
                </a:lnTo>
                <a:lnTo>
                  <a:pt x="3382" y="13602"/>
                </a:lnTo>
                <a:lnTo>
                  <a:pt x="3066" y="13164"/>
                </a:lnTo>
                <a:lnTo>
                  <a:pt x="2774" y="12726"/>
                </a:lnTo>
                <a:lnTo>
                  <a:pt x="2652" y="12483"/>
                </a:lnTo>
                <a:lnTo>
                  <a:pt x="2555" y="12239"/>
                </a:lnTo>
                <a:lnTo>
                  <a:pt x="2458" y="11972"/>
                </a:lnTo>
                <a:lnTo>
                  <a:pt x="2360" y="11728"/>
                </a:lnTo>
                <a:lnTo>
                  <a:pt x="2263" y="11242"/>
                </a:lnTo>
                <a:lnTo>
                  <a:pt x="2214" y="10731"/>
                </a:lnTo>
                <a:lnTo>
                  <a:pt x="2214" y="10220"/>
                </a:lnTo>
                <a:lnTo>
                  <a:pt x="2239" y="9684"/>
                </a:lnTo>
                <a:lnTo>
                  <a:pt x="2336" y="9149"/>
                </a:lnTo>
                <a:lnTo>
                  <a:pt x="2433" y="8662"/>
                </a:lnTo>
                <a:lnTo>
                  <a:pt x="2604" y="8151"/>
                </a:lnTo>
                <a:lnTo>
                  <a:pt x="2774" y="7713"/>
                </a:lnTo>
                <a:lnTo>
                  <a:pt x="2969" y="7324"/>
                </a:lnTo>
                <a:lnTo>
                  <a:pt x="3188" y="6959"/>
                </a:lnTo>
                <a:lnTo>
                  <a:pt x="3431" y="6618"/>
                </a:lnTo>
                <a:lnTo>
                  <a:pt x="3699" y="6302"/>
                </a:lnTo>
                <a:lnTo>
                  <a:pt x="4015" y="6010"/>
                </a:lnTo>
                <a:lnTo>
                  <a:pt x="4331" y="5742"/>
                </a:lnTo>
                <a:lnTo>
                  <a:pt x="4648" y="5499"/>
                </a:lnTo>
                <a:lnTo>
                  <a:pt x="5013" y="5280"/>
                </a:lnTo>
                <a:lnTo>
                  <a:pt x="5378" y="5086"/>
                </a:lnTo>
                <a:lnTo>
                  <a:pt x="5767" y="4915"/>
                </a:lnTo>
                <a:lnTo>
                  <a:pt x="6156" y="4794"/>
                </a:lnTo>
                <a:lnTo>
                  <a:pt x="6570" y="4672"/>
                </a:lnTo>
                <a:lnTo>
                  <a:pt x="6984" y="4599"/>
                </a:lnTo>
                <a:lnTo>
                  <a:pt x="7397" y="4550"/>
                </a:lnTo>
                <a:lnTo>
                  <a:pt x="7811" y="4526"/>
                </a:lnTo>
                <a:lnTo>
                  <a:pt x="8225" y="4526"/>
                </a:lnTo>
                <a:lnTo>
                  <a:pt x="8614" y="4575"/>
                </a:lnTo>
                <a:lnTo>
                  <a:pt x="8979" y="4623"/>
                </a:lnTo>
                <a:lnTo>
                  <a:pt x="9344" y="4696"/>
                </a:lnTo>
                <a:lnTo>
                  <a:pt x="9685" y="4794"/>
                </a:lnTo>
                <a:lnTo>
                  <a:pt x="10049" y="4940"/>
                </a:lnTo>
                <a:lnTo>
                  <a:pt x="10390" y="5086"/>
                </a:lnTo>
                <a:lnTo>
                  <a:pt x="10706" y="5280"/>
                </a:lnTo>
                <a:lnTo>
                  <a:pt x="10998" y="5499"/>
                </a:lnTo>
                <a:lnTo>
                  <a:pt x="11363" y="5134"/>
                </a:lnTo>
                <a:lnTo>
                  <a:pt x="11704" y="4745"/>
                </a:lnTo>
                <a:lnTo>
                  <a:pt x="11874" y="4575"/>
                </a:lnTo>
                <a:lnTo>
                  <a:pt x="11801" y="4258"/>
                </a:lnTo>
                <a:lnTo>
                  <a:pt x="11777" y="3942"/>
                </a:lnTo>
                <a:lnTo>
                  <a:pt x="11728" y="3650"/>
                </a:lnTo>
                <a:lnTo>
                  <a:pt x="11680" y="3382"/>
                </a:lnTo>
                <a:lnTo>
                  <a:pt x="11169" y="3042"/>
                </a:lnTo>
                <a:lnTo>
                  <a:pt x="10925" y="2871"/>
                </a:lnTo>
                <a:lnTo>
                  <a:pt x="10633" y="2750"/>
                </a:lnTo>
                <a:lnTo>
                  <a:pt x="10147" y="2579"/>
                </a:lnTo>
                <a:lnTo>
                  <a:pt x="9685" y="2458"/>
                </a:lnTo>
                <a:lnTo>
                  <a:pt x="9174" y="2385"/>
                </a:lnTo>
                <a:lnTo>
                  <a:pt x="8687" y="2336"/>
                </a:ln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" name="Google Shape;669;p50">
            <a:extLst>
              <a:ext uri="{FF2B5EF4-FFF2-40B4-BE49-F238E27FC236}">
                <a16:creationId xmlns:a16="http://schemas.microsoft.com/office/drawing/2014/main" id="{F9898A85-A6AB-42F4-A8F0-27FA272AC264}"/>
              </a:ext>
            </a:extLst>
          </p:cNvPr>
          <p:cNvSpPr/>
          <p:nvPr/>
        </p:nvSpPr>
        <p:spPr>
          <a:xfrm>
            <a:off x="3371150" y="4925028"/>
            <a:ext cx="605453" cy="681905"/>
          </a:xfrm>
          <a:custGeom>
            <a:avLst/>
            <a:gdLst/>
            <a:ahLst/>
            <a:cxnLst/>
            <a:rect l="l" t="t" r="r" b="b"/>
            <a:pathLst>
              <a:path w="17204" h="15890" extrusionOk="0">
                <a:moveTo>
                  <a:pt x="1241" y="6108"/>
                </a:moveTo>
                <a:lnTo>
                  <a:pt x="1022" y="6376"/>
                </a:lnTo>
                <a:lnTo>
                  <a:pt x="852" y="6644"/>
                </a:lnTo>
                <a:lnTo>
                  <a:pt x="755" y="6765"/>
                </a:lnTo>
                <a:lnTo>
                  <a:pt x="730" y="6425"/>
                </a:lnTo>
                <a:lnTo>
                  <a:pt x="682" y="6108"/>
                </a:lnTo>
                <a:close/>
                <a:moveTo>
                  <a:pt x="3188" y="6181"/>
                </a:moveTo>
                <a:lnTo>
                  <a:pt x="3918" y="6206"/>
                </a:lnTo>
                <a:lnTo>
                  <a:pt x="3772" y="6327"/>
                </a:lnTo>
                <a:lnTo>
                  <a:pt x="3626" y="6498"/>
                </a:lnTo>
                <a:lnTo>
                  <a:pt x="3382" y="6814"/>
                </a:lnTo>
                <a:lnTo>
                  <a:pt x="3236" y="7009"/>
                </a:lnTo>
                <a:lnTo>
                  <a:pt x="3115" y="6936"/>
                </a:lnTo>
                <a:lnTo>
                  <a:pt x="2969" y="6911"/>
                </a:lnTo>
                <a:lnTo>
                  <a:pt x="2896" y="6887"/>
                </a:lnTo>
                <a:lnTo>
                  <a:pt x="2798" y="6863"/>
                </a:lnTo>
                <a:lnTo>
                  <a:pt x="2725" y="6863"/>
                </a:lnTo>
                <a:lnTo>
                  <a:pt x="2969" y="6546"/>
                </a:lnTo>
                <a:lnTo>
                  <a:pt x="3188" y="6230"/>
                </a:lnTo>
                <a:lnTo>
                  <a:pt x="3188" y="6181"/>
                </a:lnTo>
                <a:close/>
                <a:moveTo>
                  <a:pt x="4112" y="6206"/>
                </a:moveTo>
                <a:lnTo>
                  <a:pt x="4064" y="6376"/>
                </a:lnTo>
                <a:lnTo>
                  <a:pt x="4039" y="6546"/>
                </a:lnTo>
                <a:lnTo>
                  <a:pt x="4039" y="6863"/>
                </a:lnTo>
                <a:lnTo>
                  <a:pt x="3991" y="7398"/>
                </a:lnTo>
                <a:lnTo>
                  <a:pt x="3796" y="7617"/>
                </a:lnTo>
                <a:lnTo>
                  <a:pt x="3626" y="7860"/>
                </a:lnTo>
                <a:lnTo>
                  <a:pt x="3650" y="7714"/>
                </a:lnTo>
                <a:lnTo>
                  <a:pt x="3650" y="7568"/>
                </a:lnTo>
                <a:lnTo>
                  <a:pt x="3626" y="7447"/>
                </a:lnTo>
                <a:lnTo>
                  <a:pt x="3577" y="7325"/>
                </a:lnTo>
                <a:lnTo>
                  <a:pt x="3504" y="7203"/>
                </a:lnTo>
                <a:lnTo>
                  <a:pt x="3820" y="6717"/>
                </a:lnTo>
                <a:lnTo>
                  <a:pt x="3966" y="6473"/>
                </a:lnTo>
                <a:lnTo>
                  <a:pt x="4088" y="6206"/>
                </a:lnTo>
                <a:close/>
                <a:moveTo>
                  <a:pt x="2701" y="7301"/>
                </a:moveTo>
                <a:lnTo>
                  <a:pt x="2750" y="7325"/>
                </a:lnTo>
                <a:lnTo>
                  <a:pt x="2823" y="7325"/>
                </a:lnTo>
                <a:lnTo>
                  <a:pt x="2969" y="7374"/>
                </a:lnTo>
                <a:lnTo>
                  <a:pt x="3090" y="7447"/>
                </a:lnTo>
                <a:lnTo>
                  <a:pt x="3163" y="7568"/>
                </a:lnTo>
                <a:lnTo>
                  <a:pt x="3188" y="7690"/>
                </a:lnTo>
                <a:lnTo>
                  <a:pt x="3188" y="7836"/>
                </a:lnTo>
                <a:lnTo>
                  <a:pt x="3139" y="7982"/>
                </a:lnTo>
                <a:lnTo>
                  <a:pt x="3042" y="8104"/>
                </a:lnTo>
                <a:lnTo>
                  <a:pt x="2920" y="8201"/>
                </a:lnTo>
                <a:lnTo>
                  <a:pt x="2847" y="8225"/>
                </a:lnTo>
                <a:lnTo>
                  <a:pt x="2774" y="8250"/>
                </a:lnTo>
                <a:lnTo>
                  <a:pt x="2677" y="8225"/>
                </a:lnTo>
                <a:lnTo>
                  <a:pt x="2604" y="8201"/>
                </a:lnTo>
                <a:lnTo>
                  <a:pt x="2531" y="8152"/>
                </a:lnTo>
                <a:lnTo>
                  <a:pt x="2482" y="8079"/>
                </a:lnTo>
                <a:lnTo>
                  <a:pt x="2433" y="8031"/>
                </a:lnTo>
                <a:lnTo>
                  <a:pt x="2409" y="7958"/>
                </a:lnTo>
                <a:lnTo>
                  <a:pt x="2385" y="7836"/>
                </a:lnTo>
                <a:lnTo>
                  <a:pt x="2385" y="7714"/>
                </a:lnTo>
                <a:lnTo>
                  <a:pt x="2433" y="7593"/>
                </a:lnTo>
                <a:lnTo>
                  <a:pt x="2482" y="7495"/>
                </a:lnTo>
                <a:lnTo>
                  <a:pt x="2579" y="7374"/>
                </a:lnTo>
                <a:lnTo>
                  <a:pt x="2701" y="7301"/>
                </a:lnTo>
                <a:close/>
                <a:moveTo>
                  <a:pt x="1582" y="6133"/>
                </a:moveTo>
                <a:lnTo>
                  <a:pt x="1898" y="6157"/>
                </a:lnTo>
                <a:lnTo>
                  <a:pt x="2239" y="6157"/>
                </a:lnTo>
                <a:lnTo>
                  <a:pt x="3042" y="6181"/>
                </a:lnTo>
                <a:lnTo>
                  <a:pt x="2823" y="6303"/>
                </a:lnTo>
                <a:lnTo>
                  <a:pt x="2628" y="6473"/>
                </a:lnTo>
                <a:lnTo>
                  <a:pt x="2458" y="6692"/>
                </a:lnTo>
                <a:lnTo>
                  <a:pt x="2287" y="6911"/>
                </a:lnTo>
                <a:lnTo>
                  <a:pt x="1995" y="7398"/>
                </a:lnTo>
                <a:lnTo>
                  <a:pt x="1728" y="7836"/>
                </a:lnTo>
                <a:lnTo>
                  <a:pt x="1485" y="8225"/>
                </a:lnTo>
                <a:lnTo>
                  <a:pt x="1193" y="8639"/>
                </a:lnTo>
                <a:lnTo>
                  <a:pt x="925" y="9053"/>
                </a:lnTo>
                <a:lnTo>
                  <a:pt x="657" y="9466"/>
                </a:lnTo>
                <a:lnTo>
                  <a:pt x="633" y="8639"/>
                </a:lnTo>
                <a:lnTo>
                  <a:pt x="755" y="8566"/>
                </a:lnTo>
                <a:lnTo>
                  <a:pt x="852" y="8469"/>
                </a:lnTo>
                <a:lnTo>
                  <a:pt x="1047" y="8225"/>
                </a:lnTo>
                <a:lnTo>
                  <a:pt x="1193" y="7982"/>
                </a:lnTo>
                <a:lnTo>
                  <a:pt x="1314" y="7714"/>
                </a:lnTo>
                <a:lnTo>
                  <a:pt x="1436" y="7544"/>
                </a:lnTo>
                <a:lnTo>
                  <a:pt x="1582" y="7349"/>
                </a:lnTo>
                <a:lnTo>
                  <a:pt x="1874" y="6984"/>
                </a:lnTo>
                <a:lnTo>
                  <a:pt x="1995" y="6790"/>
                </a:lnTo>
                <a:lnTo>
                  <a:pt x="2141" y="6619"/>
                </a:lnTo>
                <a:lnTo>
                  <a:pt x="2239" y="6425"/>
                </a:lnTo>
                <a:lnTo>
                  <a:pt x="2312" y="6206"/>
                </a:lnTo>
                <a:lnTo>
                  <a:pt x="2312" y="6181"/>
                </a:lnTo>
                <a:lnTo>
                  <a:pt x="2287" y="6181"/>
                </a:lnTo>
                <a:lnTo>
                  <a:pt x="2117" y="6279"/>
                </a:lnTo>
                <a:lnTo>
                  <a:pt x="1971" y="6400"/>
                </a:lnTo>
                <a:lnTo>
                  <a:pt x="1825" y="6546"/>
                </a:lnTo>
                <a:lnTo>
                  <a:pt x="1703" y="6692"/>
                </a:lnTo>
                <a:lnTo>
                  <a:pt x="1460" y="7009"/>
                </a:lnTo>
                <a:lnTo>
                  <a:pt x="1217" y="7325"/>
                </a:lnTo>
                <a:lnTo>
                  <a:pt x="925" y="7714"/>
                </a:lnTo>
                <a:lnTo>
                  <a:pt x="657" y="8152"/>
                </a:lnTo>
                <a:lnTo>
                  <a:pt x="657" y="8128"/>
                </a:lnTo>
                <a:lnTo>
                  <a:pt x="730" y="7398"/>
                </a:lnTo>
                <a:lnTo>
                  <a:pt x="828" y="7276"/>
                </a:lnTo>
                <a:lnTo>
                  <a:pt x="901" y="7130"/>
                </a:lnTo>
                <a:lnTo>
                  <a:pt x="1047" y="6887"/>
                </a:lnTo>
                <a:lnTo>
                  <a:pt x="1339" y="6522"/>
                </a:lnTo>
                <a:lnTo>
                  <a:pt x="1460" y="6327"/>
                </a:lnTo>
                <a:lnTo>
                  <a:pt x="1582" y="6133"/>
                </a:lnTo>
                <a:close/>
                <a:moveTo>
                  <a:pt x="1971" y="7982"/>
                </a:moveTo>
                <a:lnTo>
                  <a:pt x="1995" y="8104"/>
                </a:lnTo>
                <a:lnTo>
                  <a:pt x="2044" y="8225"/>
                </a:lnTo>
                <a:lnTo>
                  <a:pt x="2117" y="8323"/>
                </a:lnTo>
                <a:lnTo>
                  <a:pt x="2190" y="8396"/>
                </a:lnTo>
                <a:lnTo>
                  <a:pt x="1533" y="9369"/>
                </a:lnTo>
                <a:lnTo>
                  <a:pt x="682" y="10658"/>
                </a:lnTo>
                <a:lnTo>
                  <a:pt x="682" y="10512"/>
                </a:lnTo>
                <a:lnTo>
                  <a:pt x="657" y="10123"/>
                </a:lnTo>
                <a:lnTo>
                  <a:pt x="1241" y="9150"/>
                </a:lnTo>
                <a:lnTo>
                  <a:pt x="1849" y="8201"/>
                </a:lnTo>
                <a:lnTo>
                  <a:pt x="1971" y="7982"/>
                </a:lnTo>
                <a:close/>
                <a:moveTo>
                  <a:pt x="3188" y="8566"/>
                </a:moveTo>
                <a:lnTo>
                  <a:pt x="2312" y="9928"/>
                </a:lnTo>
                <a:lnTo>
                  <a:pt x="1436" y="11242"/>
                </a:lnTo>
                <a:lnTo>
                  <a:pt x="1047" y="11753"/>
                </a:lnTo>
                <a:lnTo>
                  <a:pt x="828" y="11997"/>
                </a:lnTo>
                <a:lnTo>
                  <a:pt x="657" y="12264"/>
                </a:lnTo>
                <a:lnTo>
                  <a:pt x="657" y="11242"/>
                </a:lnTo>
                <a:lnTo>
                  <a:pt x="974" y="10780"/>
                </a:lnTo>
                <a:lnTo>
                  <a:pt x="1922" y="9369"/>
                </a:lnTo>
                <a:lnTo>
                  <a:pt x="2458" y="8590"/>
                </a:lnTo>
                <a:lnTo>
                  <a:pt x="2579" y="8639"/>
                </a:lnTo>
                <a:lnTo>
                  <a:pt x="2725" y="8663"/>
                </a:lnTo>
                <a:lnTo>
                  <a:pt x="2871" y="8663"/>
                </a:lnTo>
                <a:lnTo>
                  <a:pt x="2993" y="8639"/>
                </a:lnTo>
                <a:lnTo>
                  <a:pt x="3090" y="8615"/>
                </a:lnTo>
                <a:lnTo>
                  <a:pt x="3188" y="8566"/>
                </a:lnTo>
                <a:close/>
                <a:moveTo>
                  <a:pt x="3991" y="7787"/>
                </a:moveTo>
                <a:lnTo>
                  <a:pt x="3991" y="8834"/>
                </a:lnTo>
                <a:lnTo>
                  <a:pt x="3820" y="8980"/>
                </a:lnTo>
                <a:lnTo>
                  <a:pt x="3650" y="9174"/>
                </a:lnTo>
                <a:lnTo>
                  <a:pt x="3358" y="9588"/>
                </a:lnTo>
                <a:lnTo>
                  <a:pt x="2823" y="10342"/>
                </a:lnTo>
                <a:lnTo>
                  <a:pt x="2555" y="10707"/>
                </a:lnTo>
                <a:lnTo>
                  <a:pt x="2287" y="11096"/>
                </a:lnTo>
                <a:lnTo>
                  <a:pt x="1436" y="12143"/>
                </a:lnTo>
                <a:lnTo>
                  <a:pt x="1022" y="12654"/>
                </a:lnTo>
                <a:lnTo>
                  <a:pt x="633" y="13189"/>
                </a:lnTo>
                <a:lnTo>
                  <a:pt x="633" y="12946"/>
                </a:lnTo>
                <a:lnTo>
                  <a:pt x="633" y="12775"/>
                </a:lnTo>
                <a:lnTo>
                  <a:pt x="755" y="12654"/>
                </a:lnTo>
                <a:lnTo>
                  <a:pt x="876" y="12532"/>
                </a:lnTo>
                <a:lnTo>
                  <a:pt x="1120" y="12264"/>
                </a:lnTo>
                <a:lnTo>
                  <a:pt x="1509" y="11680"/>
                </a:lnTo>
                <a:lnTo>
                  <a:pt x="2020" y="10975"/>
                </a:lnTo>
                <a:lnTo>
                  <a:pt x="2506" y="10245"/>
                </a:lnTo>
                <a:lnTo>
                  <a:pt x="2993" y="9490"/>
                </a:lnTo>
                <a:lnTo>
                  <a:pt x="3455" y="8736"/>
                </a:lnTo>
                <a:lnTo>
                  <a:pt x="3723" y="8274"/>
                </a:lnTo>
                <a:lnTo>
                  <a:pt x="3869" y="8031"/>
                </a:lnTo>
                <a:lnTo>
                  <a:pt x="3991" y="7787"/>
                </a:lnTo>
                <a:close/>
                <a:moveTo>
                  <a:pt x="4039" y="14065"/>
                </a:moveTo>
                <a:lnTo>
                  <a:pt x="4039" y="14430"/>
                </a:lnTo>
                <a:lnTo>
                  <a:pt x="3820" y="14430"/>
                </a:lnTo>
                <a:lnTo>
                  <a:pt x="4015" y="14089"/>
                </a:lnTo>
                <a:lnTo>
                  <a:pt x="4039" y="14065"/>
                </a:lnTo>
                <a:close/>
                <a:moveTo>
                  <a:pt x="4039" y="12921"/>
                </a:moveTo>
                <a:lnTo>
                  <a:pt x="4039" y="13140"/>
                </a:lnTo>
                <a:lnTo>
                  <a:pt x="4039" y="13554"/>
                </a:lnTo>
                <a:lnTo>
                  <a:pt x="3918" y="13724"/>
                </a:lnTo>
                <a:lnTo>
                  <a:pt x="3820" y="13870"/>
                </a:lnTo>
                <a:lnTo>
                  <a:pt x="3577" y="14235"/>
                </a:lnTo>
                <a:lnTo>
                  <a:pt x="3431" y="14454"/>
                </a:lnTo>
                <a:lnTo>
                  <a:pt x="2993" y="14454"/>
                </a:lnTo>
                <a:lnTo>
                  <a:pt x="3431" y="13797"/>
                </a:lnTo>
                <a:lnTo>
                  <a:pt x="3747" y="13359"/>
                </a:lnTo>
                <a:lnTo>
                  <a:pt x="4039" y="12921"/>
                </a:lnTo>
                <a:close/>
                <a:moveTo>
                  <a:pt x="4039" y="11826"/>
                </a:moveTo>
                <a:lnTo>
                  <a:pt x="4039" y="12483"/>
                </a:lnTo>
                <a:lnTo>
                  <a:pt x="3845" y="12678"/>
                </a:lnTo>
                <a:lnTo>
                  <a:pt x="3650" y="12873"/>
                </a:lnTo>
                <a:lnTo>
                  <a:pt x="3334" y="13311"/>
                </a:lnTo>
                <a:lnTo>
                  <a:pt x="2896" y="13895"/>
                </a:lnTo>
                <a:lnTo>
                  <a:pt x="2677" y="14187"/>
                </a:lnTo>
                <a:lnTo>
                  <a:pt x="2482" y="14503"/>
                </a:lnTo>
                <a:lnTo>
                  <a:pt x="2312" y="14503"/>
                </a:lnTo>
                <a:lnTo>
                  <a:pt x="2433" y="14333"/>
                </a:lnTo>
                <a:lnTo>
                  <a:pt x="2555" y="14162"/>
                </a:lnTo>
                <a:lnTo>
                  <a:pt x="2871" y="13651"/>
                </a:lnTo>
                <a:lnTo>
                  <a:pt x="3188" y="13116"/>
                </a:lnTo>
                <a:lnTo>
                  <a:pt x="3504" y="12581"/>
                </a:lnTo>
                <a:lnTo>
                  <a:pt x="3845" y="12070"/>
                </a:lnTo>
                <a:lnTo>
                  <a:pt x="4039" y="11826"/>
                </a:lnTo>
                <a:close/>
                <a:moveTo>
                  <a:pt x="4015" y="10391"/>
                </a:moveTo>
                <a:lnTo>
                  <a:pt x="4015" y="11218"/>
                </a:lnTo>
                <a:lnTo>
                  <a:pt x="4039" y="11364"/>
                </a:lnTo>
                <a:lnTo>
                  <a:pt x="3869" y="11486"/>
                </a:lnTo>
                <a:lnTo>
                  <a:pt x="3723" y="11656"/>
                </a:lnTo>
                <a:lnTo>
                  <a:pt x="3577" y="11826"/>
                </a:lnTo>
                <a:lnTo>
                  <a:pt x="3455" y="12021"/>
                </a:lnTo>
                <a:lnTo>
                  <a:pt x="3236" y="12386"/>
                </a:lnTo>
                <a:lnTo>
                  <a:pt x="3042" y="12702"/>
                </a:lnTo>
                <a:lnTo>
                  <a:pt x="2725" y="13238"/>
                </a:lnTo>
                <a:lnTo>
                  <a:pt x="2409" y="13773"/>
                </a:lnTo>
                <a:lnTo>
                  <a:pt x="2263" y="13968"/>
                </a:lnTo>
                <a:lnTo>
                  <a:pt x="2117" y="14138"/>
                </a:lnTo>
                <a:lnTo>
                  <a:pt x="1971" y="14333"/>
                </a:lnTo>
                <a:lnTo>
                  <a:pt x="1849" y="14527"/>
                </a:lnTo>
                <a:lnTo>
                  <a:pt x="1047" y="14600"/>
                </a:lnTo>
                <a:lnTo>
                  <a:pt x="1460" y="14089"/>
                </a:lnTo>
                <a:lnTo>
                  <a:pt x="1825" y="13554"/>
                </a:lnTo>
                <a:lnTo>
                  <a:pt x="2214" y="13019"/>
                </a:lnTo>
                <a:lnTo>
                  <a:pt x="2604" y="12508"/>
                </a:lnTo>
                <a:lnTo>
                  <a:pt x="2823" y="12240"/>
                </a:lnTo>
                <a:lnTo>
                  <a:pt x="3017" y="11972"/>
                </a:lnTo>
                <a:lnTo>
                  <a:pt x="3382" y="11388"/>
                </a:lnTo>
                <a:lnTo>
                  <a:pt x="3723" y="10902"/>
                </a:lnTo>
                <a:lnTo>
                  <a:pt x="3869" y="10634"/>
                </a:lnTo>
                <a:lnTo>
                  <a:pt x="4015" y="10391"/>
                </a:lnTo>
                <a:close/>
                <a:moveTo>
                  <a:pt x="4015" y="9271"/>
                </a:moveTo>
                <a:lnTo>
                  <a:pt x="4015" y="10147"/>
                </a:lnTo>
                <a:lnTo>
                  <a:pt x="3893" y="10220"/>
                </a:lnTo>
                <a:lnTo>
                  <a:pt x="3796" y="10318"/>
                </a:lnTo>
                <a:lnTo>
                  <a:pt x="3626" y="10512"/>
                </a:lnTo>
                <a:lnTo>
                  <a:pt x="3455" y="10731"/>
                </a:lnTo>
                <a:lnTo>
                  <a:pt x="3285" y="10975"/>
                </a:lnTo>
                <a:lnTo>
                  <a:pt x="2847" y="11632"/>
                </a:lnTo>
                <a:lnTo>
                  <a:pt x="2628" y="11972"/>
                </a:lnTo>
                <a:lnTo>
                  <a:pt x="2385" y="12289"/>
                </a:lnTo>
                <a:lnTo>
                  <a:pt x="1947" y="12873"/>
                </a:lnTo>
                <a:lnTo>
                  <a:pt x="1509" y="13481"/>
                </a:lnTo>
                <a:lnTo>
                  <a:pt x="1071" y="14065"/>
                </a:lnTo>
                <a:lnTo>
                  <a:pt x="828" y="14333"/>
                </a:lnTo>
                <a:lnTo>
                  <a:pt x="584" y="14625"/>
                </a:lnTo>
                <a:lnTo>
                  <a:pt x="609" y="14430"/>
                </a:lnTo>
                <a:lnTo>
                  <a:pt x="609" y="14235"/>
                </a:lnTo>
                <a:lnTo>
                  <a:pt x="609" y="13895"/>
                </a:lnTo>
                <a:lnTo>
                  <a:pt x="1120" y="13213"/>
                </a:lnTo>
                <a:lnTo>
                  <a:pt x="1631" y="12556"/>
                </a:lnTo>
                <a:lnTo>
                  <a:pt x="2677" y="11242"/>
                </a:lnTo>
                <a:lnTo>
                  <a:pt x="3090" y="10658"/>
                </a:lnTo>
                <a:lnTo>
                  <a:pt x="3480" y="10050"/>
                </a:lnTo>
                <a:lnTo>
                  <a:pt x="3747" y="9661"/>
                </a:lnTo>
                <a:lnTo>
                  <a:pt x="4015" y="9271"/>
                </a:lnTo>
                <a:close/>
                <a:moveTo>
                  <a:pt x="10341" y="488"/>
                </a:moveTo>
                <a:lnTo>
                  <a:pt x="10536" y="512"/>
                </a:lnTo>
                <a:lnTo>
                  <a:pt x="10755" y="536"/>
                </a:lnTo>
                <a:lnTo>
                  <a:pt x="10950" y="585"/>
                </a:lnTo>
                <a:lnTo>
                  <a:pt x="11071" y="609"/>
                </a:lnTo>
                <a:lnTo>
                  <a:pt x="11169" y="658"/>
                </a:lnTo>
                <a:lnTo>
                  <a:pt x="11266" y="731"/>
                </a:lnTo>
                <a:lnTo>
                  <a:pt x="11339" y="828"/>
                </a:lnTo>
                <a:lnTo>
                  <a:pt x="11485" y="999"/>
                </a:lnTo>
                <a:lnTo>
                  <a:pt x="11582" y="1217"/>
                </a:lnTo>
                <a:lnTo>
                  <a:pt x="11655" y="1436"/>
                </a:lnTo>
                <a:lnTo>
                  <a:pt x="11704" y="1680"/>
                </a:lnTo>
                <a:lnTo>
                  <a:pt x="11728" y="1923"/>
                </a:lnTo>
                <a:lnTo>
                  <a:pt x="11728" y="2385"/>
                </a:lnTo>
                <a:lnTo>
                  <a:pt x="11680" y="2848"/>
                </a:lnTo>
                <a:lnTo>
                  <a:pt x="11582" y="3310"/>
                </a:lnTo>
                <a:lnTo>
                  <a:pt x="11461" y="3772"/>
                </a:lnTo>
                <a:lnTo>
                  <a:pt x="11315" y="4210"/>
                </a:lnTo>
                <a:lnTo>
                  <a:pt x="10974" y="5111"/>
                </a:lnTo>
                <a:lnTo>
                  <a:pt x="10804" y="5549"/>
                </a:lnTo>
                <a:lnTo>
                  <a:pt x="10658" y="5987"/>
                </a:lnTo>
                <a:lnTo>
                  <a:pt x="10658" y="6084"/>
                </a:lnTo>
                <a:lnTo>
                  <a:pt x="10658" y="6181"/>
                </a:lnTo>
                <a:lnTo>
                  <a:pt x="10731" y="6254"/>
                </a:lnTo>
                <a:lnTo>
                  <a:pt x="10779" y="6303"/>
                </a:lnTo>
                <a:lnTo>
                  <a:pt x="10877" y="6327"/>
                </a:lnTo>
                <a:lnTo>
                  <a:pt x="10950" y="6327"/>
                </a:lnTo>
                <a:lnTo>
                  <a:pt x="11047" y="6303"/>
                </a:lnTo>
                <a:lnTo>
                  <a:pt x="11120" y="6279"/>
                </a:lnTo>
                <a:lnTo>
                  <a:pt x="11388" y="6303"/>
                </a:lnTo>
                <a:lnTo>
                  <a:pt x="11655" y="6327"/>
                </a:lnTo>
                <a:lnTo>
                  <a:pt x="12215" y="6352"/>
                </a:lnTo>
                <a:lnTo>
                  <a:pt x="12775" y="6327"/>
                </a:lnTo>
                <a:lnTo>
                  <a:pt x="13310" y="6327"/>
                </a:lnTo>
                <a:lnTo>
                  <a:pt x="13748" y="6352"/>
                </a:lnTo>
                <a:lnTo>
                  <a:pt x="14210" y="6425"/>
                </a:lnTo>
                <a:lnTo>
                  <a:pt x="14673" y="6498"/>
                </a:lnTo>
                <a:lnTo>
                  <a:pt x="15111" y="6595"/>
                </a:lnTo>
                <a:lnTo>
                  <a:pt x="15476" y="6668"/>
                </a:lnTo>
                <a:lnTo>
                  <a:pt x="15841" y="6790"/>
                </a:lnTo>
                <a:lnTo>
                  <a:pt x="16011" y="6887"/>
                </a:lnTo>
                <a:lnTo>
                  <a:pt x="16157" y="6960"/>
                </a:lnTo>
                <a:lnTo>
                  <a:pt x="16327" y="7082"/>
                </a:lnTo>
                <a:lnTo>
                  <a:pt x="16449" y="7203"/>
                </a:lnTo>
                <a:lnTo>
                  <a:pt x="16546" y="7301"/>
                </a:lnTo>
                <a:lnTo>
                  <a:pt x="16619" y="7398"/>
                </a:lnTo>
                <a:lnTo>
                  <a:pt x="16644" y="7520"/>
                </a:lnTo>
                <a:lnTo>
                  <a:pt x="16668" y="7641"/>
                </a:lnTo>
                <a:lnTo>
                  <a:pt x="16692" y="7763"/>
                </a:lnTo>
                <a:lnTo>
                  <a:pt x="16668" y="7885"/>
                </a:lnTo>
                <a:lnTo>
                  <a:pt x="16644" y="8031"/>
                </a:lnTo>
                <a:lnTo>
                  <a:pt x="16595" y="8152"/>
                </a:lnTo>
                <a:lnTo>
                  <a:pt x="16473" y="8371"/>
                </a:lnTo>
                <a:lnTo>
                  <a:pt x="16303" y="8566"/>
                </a:lnTo>
                <a:lnTo>
                  <a:pt x="16206" y="8663"/>
                </a:lnTo>
                <a:lnTo>
                  <a:pt x="16108" y="8736"/>
                </a:lnTo>
                <a:lnTo>
                  <a:pt x="15987" y="8785"/>
                </a:lnTo>
                <a:lnTo>
                  <a:pt x="15889" y="8834"/>
                </a:lnTo>
                <a:lnTo>
                  <a:pt x="15792" y="8882"/>
                </a:lnTo>
                <a:lnTo>
                  <a:pt x="15719" y="8955"/>
                </a:lnTo>
                <a:lnTo>
                  <a:pt x="15695" y="9053"/>
                </a:lnTo>
                <a:lnTo>
                  <a:pt x="15719" y="9150"/>
                </a:lnTo>
                <a:lnTo>
                  <a:pt x="15743" y="9247"/>
                </a:lnTo>
                <a:lnTo>
                  <a:pt x="15816" y="9296"/>
                </a:lnTo>
                <a:lnTo>
                  <a:pt x="15914" y="9344"/>
                </a:lnTo>
                <a:lnTo>
                  <a:pt x="16035" y="9344"/>
                </a:lnTo>
                <a:lnTo>
                  <a:pt x="16157" y="9296"/>
                </a:lnTo>
                <a:lnTo>
                  <a:pt x="16279" y="9393"/>
                </a:lnTo>
                <a:lnTo>
                  <a:pt x="16376" y="9490"/>
                </a:lnTo>
                <a:lnTo>
                  <a:pt x="16425" y="9636"/>
                </a:lnTo>
                <a:lnTo>
                  <a:pt x="16473" y="9782"/>
                </a:lnTo>
                <a:lnTo>
                  <a:pt x="16473" y="9953"/>
                </a:lnTo>
                <a:lnTo>
                  <a:pt x="16449" y="10123"/>
                </a:lnTo>
                <a:lnTo>
                  <a:pt x="16376" y="10415"/>
                </a:lnTo>
                <a:lnTo>
                  <a:pt x="16303" y="10610"/>
                </a:lnTo>
                <a:lnTo>
                  <a:pt x="16206" y="10756"/>
                </a:lnTo>
                <a:lnTo>
                  <a:pt x="16084" y="10902"/>
                </a:lnTo>
                <a:lnTo>
                  <a:pt x="15938" y="11023"/>
                </a:lnTo>
                <a:lnTo>
                  <a:pt x="15743" y="11145"/>
                </a:lnTo>
                <a:lnTo>
                  <a:pt x="15670" y="11194"/>
                </a:lnTo>
                <a:lnTo>
                  <a:pt x="15622" y="11315"/>
                </a:lnTo>
                <a:lnTo>
                  <a:pt x="15622" y="11388"/>
                </a:lnTo>
                <a:lnTo>
                  <a:pt x="15646" y="11437"/>
                </a:lnTo>
                <a:lnTo>
                  <a:pt x="15670" y="11486"/>
                </a:lnTo>
                <a:lnTo>
                  <a:pt x="15719" y="11510"/>
                </a:lnTo>
                <a:lnTo>
                  <a:pt x="15792" y="11559"/>
                </a:lnTo>
                <a:lnTo>
                  <a:pt x="15889" y="11583"/>
                </a:lnTo>
                <a:lnTo>
                  <a:pt x="15962" y="11753"/>
                </a:lnTo>
                <a:lnTo>
                  <a:pt x="15987" y="11924"/>
                </a:lnTo>
                <a:lnTo>
                  <a:pt x="16011" y="12070"/>
                </a:lnTo>
                <a:lnTo>
                  <a:pt x="15987" y="12410"/>
                </a:lnTo>
                <a:lnTo>
                  <a:pt x="15962" y="12678"/>
                </a:lnTo>
                <a:lnTo>
                  <a:pt x="15914" y="12824"/>
                </a:lnTo>
                <a:lnTo>
                  <a:pt x="15865" y="12994"/>
                </a:lnTo>
                <a:lnTo>
                  <a:pt x="15792" y="13140"/>
                </a:lnTo>
                <a:lnTo>
                  <a:pt x="15719" y="13262"/>
                </a:lnTo>
                <a:lnTo>
                  <a:pt x="15622" y="13335"/>
                </a:lnTo>
                <a:lnTo>
                  <a:pt x="15549" y="13359"/>
                </a:lnTo>
                <a:lnTo>
                  <a:pt x="15500" y="13359"/>
                </a:lnTo>
                <a:lnTo>
                  <a:pt x="15403" y="13384"/>
                </a:lnTo>
                <a:lnTo>
                  <a:pt x="15330" y="13432"/>
                </a:lnTo>
                <a:lnTo>
                  <a:pt x="15281" y="13505"/>
                </a:lnTo>
                <a:lnTo>
                  <a:pt x="15257" y="13578"/>
                </a:lnTo>
                <a:lnTo>
                  <a:pt x="15257" y="13676"/>
                </a:lnTo>
                <a:lnTo>
                  <a:pt x="15281" y="13749"/>
                </a:lnTo>
                <a:lnTo>
                  <a:pt x="15354" y="13797"/>
                </a:lnTo>
                <a:lnTo>
                  <a:pt x="15427" y="13846"/>
                </a:lnTo>
                <a:lnTo>
                  <a:pt x="15524" y="13846"/>
                </a:lnTo>
                <a:lnTo>
                  <a:pt x="15573" y="14089"/>
                </a:lnTo>
                <a:lnTo>
                  <a:pt x="15622" y="14357"/>
                </a:lnTo>
                <a:lnTo>
                  <a:pt x="15622" y="14479"/>
                </a:lnTo>
                <a:lnTo>
                  <a:pt x="15622" y="14600"/>
                </a:lnTo>
                <a:lnTo>
                  <a:pt x="15597" y="14722"/>
                </a:lnTo>
                <a:lnTo>
                  <a:pt x="15549" y="14868"/>
                </a:lnTo>
                <a:lnTo>
                  <a:pt x="15476" y="14965"/>
                </a:lnTo>
                <a:lnTo>
                  <a:pt x="15403" y="15063"/>
                </a:lnTo>
                <a:lnTo>
                  <a:pt x="15305" y="15136"/>
                </a:lnTo>
                <a:lnTo>
                  <a:pt x="15208" y="15184"/>
                </a:lnTo>
                <a:lnTo>
                  <a:pt x="15208" y="15184"/>
                </a:lnTo>
                <a:lnTo>
                  <a:pt x="15257" y="14917"/>
                </a:lnTo>
                <a:lnTo>
                  <a:pt x="15330" y="14625"/>
                </a:lnTo>
                <a:lnTo>
                  <a:pt x="15330" y="14600"/>
                </a:lnTo>
                <a:lnTo>
                  <a:pt x="15330" y="14552"/>
                </a:lnTo>
                <a:lnTo>
                  <a:pt x="15281" y="14527"/>
                </a:lnTo>
                <a:lnTo>
                  <a:pt x="15208" y="14503"/>
                </a:lnTo>
                <a:lnTo>
                  <a:pt x="15184" y="14527"/>
                </a:lnTo>
                <a:lnTo>
                  <a:pt x="15159" y="14552"/>
                </a:lnTo>
                <a:lnTo>
                  <a:pt x="15013" y="14917"/>
                </a:lnTo>
                <a:lnTo>
                  <a:pt x="14965" y="15087"/>
                </a:lnTo>
                <a:lnTo>
                  <a:pt x="14965" y="15282"/>
                </a:lnTo>
                <a:lnTo>
                  <a:pt x="14648" y="15355"/>
                </a:lnTo>
                <a:lnTo>
                  <a:pt x="14721" y="15038"/>
                </a:lnTo>
                <a:lnTo>
                  <a:pt x="14819" y="14673"/>
                </a:lnTo>
                <a:lnTo>
                  <a:pt x="14867" y="14308"/>
                </a:lnTo>
                <a:lnTo>
                  <a:pt x="14867" y="14284"/>
                </a:lnTo>
                <a:lnTo>
                  <a:pt x="14843" y="14235"/>
                </a:lnTo>
                <a:lnTo>
                  <a:pt x="14794" y="14211"/>
                </a:lnTo>
                <a:lnTo>
                  <a:pt x="14721" y="14235"/>
                </a:lnTo>
                <a:lnTo>
                  <a:pt x="14673" y="14260"/>
                </a:lnTo>
                <a:lnTo>
                  <a:pt x="14673" y="14284"/>
                </a:lnTo>
                <a:lnTo>
                  <a:pt x="14551" y="14625"/>
                </a:lnTo>
                <a:lnTo>
                  <a:pt x="14454" y="14965"/>
                </a:lnTo>
                <a:lnTo>
                  <a:pt x="14356" y="15184"/>
                </a:lnTo>
                <a:lnTo>
                  <a:pt x="14332" y="15306"/>
                </a:lnTo>
                <a:lnTo>
                  <a:pt x="14332" y="15403"/>
                </a:lnTo>
                <a:lnTo>
                  <a:pt x="14064" y="15428"/>
                </a:lnTo>
                <a:lnTo>
                  <a:pt x="14064" y="15428"/>
                </a:lnTo>
                <a:lnTo>
                  <a:pt x="14089" y="15379"/>
                </a:lnTo>
                <a:lnTo>
                  <a:pt x="14089" y="15330"/>
                </a:lnTo>
                <a:lnTo>
                  <a:pt x="14113" y="15063"/>
                </a:lnTo>
                <a:lnTo>
                  <a:pt x="14162" y="14771"/>
                </a:lnTo>
                <a:lnTo>
                  <a:pt x="14235" y="14503"/>
                </a:lnTo>
                <a:lnTo>
                  <a:pt x="14356" y="14260"/>
                </a:lnTo>
                <a:lnTo>
                  <a:pt x="14356" y="14211"/>
                </a:lnTo>
                <a:lnTo>
                  <a:pt x="14332" y="14162"/>
                </a:lnTo>
                <a:lnTo>
                  <a:pt x="14283" y="14138"/>
                </a:lnTo>
                <a:lnTo>
                  <a:pt x="14235" y="14162"/>
                </a:lnTo>
                <a:lnTo>
                  <a:pt x="14064" y="14430"/>
                </a:lnTo>
                <a:lnTo>
                  <a:pt x="13918" y="14722"/>
                </a:lnTo>
                <a:lnTo>
                  <a:pt x="13845" y="14868"/>
                </a:lnTo>
                <a:lnTo>
                  <a:pt x="13821" y="15014"/>
                </a:lnTo>
                <a:lnTo>
                  <a:pt x="13797" y="15160"/>
                </a:lnTo>
                <a:lnTo>
                  <a:pt x="13797" y="15330"/>
                </a:lnTo>
                <a:lnTo>
                  <a:pt x="13821" y="15379"/>
                </a:lnTo>
                <a:lnTo>
                  <a:pt x="13845" y="15428"/>
                </a:lnTo>
                <a:lnTo>
                  <a:pt x="13383" y="15428"/>
                </a:lnTo>
                <a:lnTo>
                  <a:pt x="13432" y="15209"/>
                </a:lnTo>
                <a:lnTo>
                  <a:pt x="13456" y="14990"/>
                </a:lnTo>
                <a:lnTo>
                  <a:pt x="13505" y="14771"/>
                </a:lnTo>
                <a:lnTo>
                  <a:pt x="13578" y="14552"/>
                </a:lnTo>
                <a:lnTo>
                  <a:pt x="13748" y="14114"/>
                </a:lnTo>
                <a:lnTo>
                  <a:pt x="13748" y="14089"/>
                </a:lnTo>
                <a:lnTo>
                  <a:pt x="13748" y="14065"/>
                </a:lnTo>
                <a:lnTo>
                  <a:pt x="13699" y="14016"/>
                </a:lnTo>
                <a:lnTo>
                  <a:pt x="13651" y="14016"/>
                </a:lnTo>
                <a:lnTo>
                  <a:pt x="13602" y="14065"/>
                </a:lnTo>
                <a:lnTo>
                  <a:pt x="13456" y="14260"/>
                </a:lnTo>
                <a:lnTo>
                  <a:pt x="13334" y="14454"/>
                </a:lnTo>
                <a:lnTo>
                  <a:pt x="13237" y="14673"/>
                </a:lnTo>
                <a:lnTo>
                  <a:pt x="13140" y="14917"/>
                </a:lnTo>
                <a:lnTo>
                  <a:pt x="13067" y="15136"/>
                </a:lnTo>
                <a:lnTo>
                  <a:pt x="13042" y="15282"/>
                </a:lnTo>
                <a:lnTo>
                  <a:pt x="13042" y="15403"/>
                </a:lnTo>
                <a:lnTo>
                  <a:pt x="12556" y="15330"/>
                </a:lnTo>
                <a:lnTo>
                  <a:pt x="12604" y="15038"/>
                </a:lnTo>
                <a:lnTo>
                  <a:pt x="12677" y="14746"/>
                </a:lnTo>
                <a:lnTo>
                  <a:pt x="12775" y="14479"/>
                </a:lnTo>
                <a:lnTo>
                  <a:pt x="12921" y="14211"/>
                </a:lnTo>
                <a:lnTo>
                  <a:pt x="12921" y="14162"/>
                </a:lnTo>
                <a:lnTo>
                  <a:pt x="12896" y="14114"/>
                </a:lnTo>
                <a:lnTo>
                  <a:pt x="12799" y="14114"/>
                </a:lnTo>
                <a:lnTo>
                  <a:pt x="12702" y="14235"/>
                </a:lnTo>
                <a:lnTo>
                  <a:pt x="12604" y="14357"/>
                </a:lnTo>
                <a:lnTo>
                  <a:pt x="12507" y="14479"/>
                </a:lnTo>
                <a:lnTo>
                  <a:pt x="12410" y="14649"/>
                </a:lnTo>
                <a:lnTo>
                  <a:pt x="12337" y="14795"/>
                </a:lnTo>
                <a:lnTo>
                  <a:pt x="12288" y="14965"/>
                </a:lnTo>
                <a:lnTo>
                  <a:pt x="12239" y="15136"/>
                </a:lnTo>
                <a:lnTo>
                  <a:pt x="12239" y="15282"/>
                </a:lnTo>
                <a:lnTo>
                  <a:pt x="11801" y="15233"/>
                </a:lnTo>
                <a:lnTo>
                  <a:pt x="11753" y="15209"/>
                </a:lnTo>
                <a:lnTo>
                  <a:pt x="11874" y="14941"/>
                </a:lnTo>
                <a:lnTo>
                  <a:pt x="11947" y="14673"/>
                </a:lnTo>
                <a:lnTo>
                  <a:pt x="12118" y="14114"/>
                </a:lnTo>
                <a:lnTo>
                  <a:pt x="12118" y="14089"/>
                </a:lnTo>
                <a:lnTo>
                  <a:pt x="12118" y="14065"/>
                </a:lnTo>
                <a:lnTo>
                  <a:pt x="12093" y="14065"/>
                </a:lnTo>
                <a:lnTo>
                  <a:pt x="12069" y="14089"/>
                </a:lnTo>
                <a:lnTo>
                  <a:pt x="11874" y="14357"/>
                </a:lnTo>
                <a:lnTo>
                  <a:pt x="11680" y="14600"/>
                </a:lnTo>
                <a:lnTo>
                  <a:pt x="11509" y="14868"/>
                </a:lnTo>
                <a:lnTo>
                  <a:pt x="11363" y="15136"/>
                </a:lnTo>
                <a:lnTo>
                  <a:pt x="11363" y="15160"/>
                </a:lnTo>
                <a:lnTo>
                  <a:pt x="10974" y="15087"/>
                </a:lnTo>
                <a:lnTo>
                  <a:pt x="11096" y="14990"/>
                </a:lnTo>
                <a:lnTo>
                  <a:pt x="11169" y="14868"/>
                </a:lnTo>
                <a:lnTo>
                  <a:pt x="11290" y="14600"/>
                </a:lnTo>
                <a:lnTo>
                  <a:pt x="11655" y="13870"/>
                </a:lnTo>
                <a:lnTo>
                  <a:pt x="11680" y="13846"/>
                </a:lnTo>
                <a:lnTo>
                  <a:pt x="11680" y="13822"/>
                </a:lnTo>
                <a:lnTo>
                  <a:pt x="11631" y="13773"/>
                </a:lnTo>
                <a:lnTo>
                  <a:pt x="11558" y="13773"/>
                </a:lnTo>
                <a:lnTo>
                  <a:pt x="11534" y="13797"/>
                </a:lnTo>
                <a:lnTo>
                  <a:pt x="11144" y="14406"/>
                </a:lnTo>
                <a:lnTo>
                  <a:pt x="10974" y="14722"/>
                </a:lnTo>
                <a:lnTo>
                  <a:pt x="10901" y="14868"/>
                </a:lnTo>
                <a:lnTo>
                  <a:pt x="10877" y="14941"/>
                </a:lnTo>
                <a:lnTo>
                  <a:pt x="10877" y="15038"/>
                </a:lnTo>
                <a:lnTo>
                  <a:pt x="10901" y="15063"/>
                </a:lnTo>
                <a:lnTo>
                  <a:pt x="10341" y="14941"/>
                </a:lnTo>
                <a:lnTo>
                  <a:pt x="10487" y="14625"/>
                </a:lnTo>
                <a:lnTo>
                  <a:pt x="10633" y="14333"/>
                </a:lnTo>
                <a:lnTo>
                  <a:pt x="10804" y="14041"/>
                </a:lnTo>
                <a:lnTo>
                  <a:pt x="10998" y="13773"/>
                </a:lnTo>
                <a:lnTo>
                  <a:pt x="11023" y="13724"/>
                </a:lnTo>
                <a:lnTo>
                  <a:pt x="10998" y="13700"/>
                </a:lnTo>
                <a:lnTo>
                  <a:pt x="10950" y="13676"/>
                </a:lnTo>
                <a:lnTo>
                  <a:pt x="10901" y="13700"/>
                </a:lnTo>
                <a:lnTo>
                  <a:pt x="10658" y="13943"/>
                </a:lnTo>
                <a:lnTo>
                  <a:pt x="10414" y="14211"/>
                </a:lnTo>
                <a:lnTo>
                  <a:pt x="10317" y="14357"/>
                </a:lnTo>
                <a:lnTo>
                  <a:pt x="10220" y="14503"/>
                </a:lnTo>
                <a:lnTo>
                  <a:pt x="10147" y="14673"/>
                </a:lnTo>
                <a:lnTo>
                  <a:pt x="10098" y="14844"/>
                </a:lnTo>
                <a:lnTo>
                  <a:pt x="10098" y="14892"/>
                </a:lnTo>
                <a:lnTo>
                  <a:pt x="9709" y="14771"/>
                </a:lnTo>
                <a:lnTo>
                  <a:pt x="9757" y="14576"/>
                </a:lnTo>
                <a:lnTo>
                  <a:pt x="9830" y="14381"/>
                </a:lnTo>
                <a:lnTo>
                  <a:pt x="10001" y="13968"/>
                </a:lnTo>
                <a:lnTo>
                  <a:pt x="10147" y="13530"/>
                </a:lnTo>
                <a:lnTo>
                  <a:pt x="10147" y="13505"/>
                </a:lnTo>
                <a:lnTo>
                  <a:pt x="10122" y="13530"/>
                </a:lnTo>
                <a:lnTo>
                  <a:pt x="9879" y="13919"/>
                </a:lnTo>
                <a:lnTo>
                  <a:pt x="9636" y="14308"/>
                </a:lnTo>
                <a:lnTo>
                  <a:pt x="9539" y="14503"/>
                </a:lnTo>
                <a:lnTo>
                  <a:pt x="9466" y="14698"/>
                </a:lnTo>
                <a:lnTo>
                  <a:pt x="8906" y="14527"/>
                </a:lnTo>
                <a:lnTo>
                  <a:pt x="8979" y="14430"/>
                </a:lnTo>
                <a:lnTo>
                  <a:pt x="9028" y="14308"/>
                </a:lnTo>
                <a:lnTo>
                  <a:pt x="9149" y="14089"/>
                </a:lnTo>
                <a:lnTo>
                  <a:pt x="9344" y="13724"/>
                </a:lnTo>
                <a:lnTo>
                  <a:pt x="9417" y="13554"/>
                </a:lnTo>
                <a:lnTo>
                  <a:pt x="9490" y="13359"/>
                </a:lnTo>
                <a:lnTo>
                  <a:pt x="9490" y="13311"/>
                </a:lnTo>
                <a:lnTo>
                  <a:pt x="9441" y="13286"/>
                </a:lnTo>
                <a:lnTo>
                  <a:pt x="9393" y="13262"/>
                </a:lnTo>
                <a:lnTo>
                  <a:pt x="9368" y="13311"/>
                </a:lnTo>
                <a:lnTo>
                  <a:pt x="9247" y="13481"/>
                </a:lnTo>
                <a:lnTo>
                  <a:pt x="9149" y="13627"/>
                </a:lnTo>
                <a:lnTo>
                  <a:pt x="8906" y="13943"/>
                </a:lnTo>
                <a:lnTo>
                  <a:pt x="8736" y="14162"/>
                </a:lnTo>
                <a:lnTo>
                  <a:pt x="8663" y="14284"/>
                </a:lnTo>
                <a:lnTo>
                  <a:pt x="8638" y="14430"/>
                </a:lnTo>
                <a:lnTo>
                  <a:pt x="8419" y="14333"/>
                </a:lnTo>
                <a:lnTo>
                  <a:pt x="8492" y="14065"/>
                </a:lnTo>
                <a:lnTo>
                  <a:pt x="8541" y="13846"/>
                </a:lnTo>
                <a:lnTo>
                  <a:pt x="8711" y="13384"/>
                </a:lnTo>
                <a:lnTo>
                  <a:pt x="8833" y="13165"/>
                </a:lnTo>
                <a:lnTo>
                  <a:pt x="8955" y="12946"/>
                </a:lnTo>
                <a:lnTo>
                  <a:pt x="8955" y="12897"/>
                </a:lnTo>
                <a:lnTo>
                  <a:pt x="8930" y="12848"/>
                </a:lnTo>
                <a:lnTo>
                  <a:pt x="8882" y="12848"/>
                </a:lnTo>
                <a:lnTo>
                  <a:pt x="8833" y="12873"/>
                </a:lnTo>
                <a:lnTo>
                  <a:pt x="8687" y="13092"/>
                </a:lnTo>
                <a:lnTo>
                  <a:pt x="8565" y="13286"/>
                </a:lnTo>
                <a:lnTo>
                  <a:pt x="8444" y="13505"/>
                </a:lnTo>
                <a:lnTo>
                  <a:pt x="8322" y="13749"/>
                </a:lnTo>
                <a:lnTo>
                  <a:pt x="8225" y="13968"/>
                </a:lnTo>
                <a:lnTo>
                  <a:pt x="8176" y="14089"/>
                </a:lnTo>
                <a:lnTo>
                  <a:pt x="8152" y="14211"/>
                </a:lnTo>
                <a:lnTo>
                  <a:pt x="7762" y="14041"/>
                </a:lnTo>
                <a:lnTo>
                  <a:pt x="7908" y="13627"/>
                </a:lnTo>
                <a:lnTo>
                  <a:pt x="8103" y="13213"/>
                </a:lnTo>
                <a:lnTo>
                  <a:pt x="8322" y="12800"/>
                </a:lnTo>
                <a:lnTo>
                  <a:pt x="8322" y="12751"/>
                </a:lnTo>
                <a:lnTo>
                  <a:pt x="8298" y="12727"/>
                </a:lnTo>
                <a:lnTo>
                  <a:pt x="8249" y="12727"/>
                </a:lnTo>
                <a:lnTo>
                  <a:pt x="7908" y="13140"/>
                </a:lnTo>
                <a:lnTo>
                  <a:pt x="7762" y="13335"/>
                </a:lnTo>
                <a:lnTo>
                  <a:pt x="7616" y="13578"/>
                </a:lnTo>
                <a:lnTo>
                  <a:pt x="7543" y="13700"/>
                </a:lnTo>
                <a:lnTo>
                  <a:pt x="7470" y="13870"/>
                </a:lnTo>
                <a:lnTo>
                  <a:pt x="7130" y="13700"/>
                </a:lnTo>
                <a:lnTo>
                  <a:pt x="7154" y="13554"/>
                </a:lnTo>
                <a:lnTo>
                  <a:pt x="7178" y="13408"/>
                </a:lnTo>
                <a:lnTo>
                  <a:pt x="7300" y="13165"/>
                </a:lnTo>
                <a:lnTo>
                  <a:pt x="7495" y="12751"/>
                </a:lnTo>
                <a:lnTo>
                  <a:pt x="7689" y="12313"/>
                </a:lnTo>
                <a:lnTo>
                  <a:pt x="7689" y="12289"/>
                </a:lnTo>
                <a:lnTo>
                  <a:pt x="7665" y="12264"/>
                </a:lnTo>
                <a:lnTo>
                  <a:pt x="7641" y="12264"/>
                </a:lnTo>
                <a:lnTo>
                  <a:pt x="7616" y="12289"/>
                </a:lnTo>
                <a:lnTo>
                  <a:pt x="7397" y="12581"/>
                </a:lnTo>
                <a:lnTo>
                  <a:pt x="7178" y="12873"/>
                </a:lnTo>
                <a:lnTo>
                  <a:pt x="7081" y="13043"/>
                </a:lnTo>
                <a:lnTo>
                  <a:pt x="7008" y="13189"/>
                </a:lnTo>
                <a:lnTo>
                  <a:pt x="6935" y="13359"/>
                </a:lnTo>
                <a:lnTo>
                  <a:pt x="6886" y="13530"/>
                </a:lnTo>
                <a:lnTo>
                  <a:pt x="6570" y="13335"/>
                </a:lnTo>
                <a:lnTo>
                  <a:pt x="6692" y="13043"/>
                </a:lnTo>
                <a:lnTo>
                  <a:pt x="6813" y="12751"/>
                </a:lnTo>
                <a:lnTo>
                  <a:pt x="7105" y="12216"/>
                </a:lnTo>
                <a:lnTo>
                  <a:pt x="7130" y="12191"/>
                </a:lnTo>
                <a:lnTo>
                  <a:pt x="7105" y="12167"/>
                </a:lnTo>
                <a:lnTo>
                  <a:pt x="7057" y="12167"/>
                </a:lnTo>
                <a:lnTo>
                  <a:pt x="6838" y="12386"/>
                </a:lnTo>
                <a:lnTo>
                  <a:pt x="6619" y="12629"/>
                </a:lnTo>
                <a:lnTo>
                  <a:pt x="6448" y="12897"/>
                </a:lnTo>
                <a:lnTo>
                  <a:pt x="6327" y="13165"/>
                </a:lnTo>
                <a:lnTo>
                  <a:pt x="6254" y="13165"/>
                </a:lnTo>
                <a:lnTo>
                  <a:pt x="6181" y="13189"/>
                </a:lnTo>
                <a:lnTo>
                  <a:pt x="6132" y="13238"/>
                </a:lnTo>
                <a:lnTo>
                  <a:pt x="6083" y="13286"/>
                </a:lnTo>
                <a:lnTo>
                  <a:pt x="5937" y="13238"/>
                </a:lnTo>
                <a:lnTo>
                  <a:pt x="5791" y="13213"/>
                </a:lnTo>
                <a:lnTo>
                  <a:pt x="5816" y="13140"/>
                </a:lnTo>
                <a:lnTo>
                  <a:pt x="6059" y="12654"/>
                </a:lnTo>
                <a:lnTo>
                  <a:pt x="6254" y="12264"/>
                </a:lnTo>
                <a:lnTo>
                  <a:pt x="6351" y="12045"/>
                </a:lnTo>
                <a:lnTo>
                  <a:pt x="6424" y="11851"/>
                </a:lnTo>
                <a:lnTo>
                  <a:pt x="6424" y="11826"/>
                </a:lnTo>
                <a:lnTo>
                  <a:pt x="6400" y="11802"/>
                </a:lnTo>
                <a:lnTo>
                  <a:pt x="6375" y="11802"/>
                </a:lnTo>
                <a:lnTo>
                  <a:pt x="6351" y="11826"/>
                </a:lnTo>
                <a:lnTo>
                  <a:pt x="6108" y="12143"/>
                </a:lnTo>
                <a:lnTo>
                  <a:pt x="5864" y="12459"/>
                </a:lnTo>
                <a:lnTo>
                  <a:pt x="5743" y="12654"/>
                </a:lnTo>
                <a:lnTo>
                  <a:pt x="5621" y="12824"/>
                </a:lnTo>
                <a:lnTo>
                  <a:pt x="5548" y="13019"/>
                </a:lnTo>
                <a:lnTo>
                  <a:pt x="5475" y="13213"/>
                </a:lnTo>
                <a:lnTo>
                  <a:pt x="5451" y="13213"/>
                </a:lnTo>
                <a:lnTo>
                  <a:pt x="5183" y="13189"/>
                </a:lnTo>
                <a:lnTo>
                  <a:pt x="4891" y="13213"/>
                </a:lnTo>
                <a:lnTo>
                  <a:pt x="5037" y="12921"/>
                </a:lnTo>
                <a:lnTo>
                  <a:pt x="5353" y="12410"/>
                </a:lnTo>
                <a:lnTo>
                  <a:pt x="5451" y="12240"/>
                </a:lnTo>
                <a:lnTo>
                  <a:pt x="5524" y="12070"/>
                </a:lnTo>
                <a:lnTo>
                  <a:pt x="5548" y="11972"/>
                </a:lnTo>
                <a:lnTo>
                  <a:pt x="5548" y="11899"/>
                </a:lnTo>
                <a:lnTo>
                  <a:pt x="5524" y="11802"/>
                </a:lnTo>
                <a:lnTo>
                  <a:pt x="5475" y="11729"/>
                </a:lnTo>
                <a:lnTo>
                  <a:pt x="5451" y="11729"/>
                </a:lnTo>
                <a:lnTo>
                  <a:pt x="5451" y="11753"/>
                </a:lnTo>
                <a:lnTo>
                  <a:pt x="5426" y="11802"/>
                </a:lnTo>
                <a:lnTo>
                  <a:pt x="5378" y="11875"/>
                </a:lnTo>
                <a:lnTo>
                  <a:pt x="5280" y="11997"/>
                </a:lnTo>
                <a:lnTo>
                  <a:pt x="4988" y="12435"/>
                </a:lnTo>
                <a:lnTo>
                  <a:pt x="4745" y="12800"/>
                </a:lnTo>
                <a:lnTo>
                  <a:pt x="4623" y="13019"/>
                </a:lnTo>
                <a:lnTo>
                  <a:pt x="4599" y="13140"/>
                </a:lnTo>
                <a:lnTo>
                  <a:pt x="4599" y="13238"/>
                </a:lnTo>
                <a:lnTo>
                  <a:pt x="4599" y="13262"/>
                </a:lnTo>
                <a:lnTo>
                  <a:pt x="4575" y="13262"/>
                </a:lnTo>
                <a:lnTo>
                  <a:pt x="4550" y="11802"/>
                </a:lnTo>
                <a:lnTo>
                  <a:pt x="4550" y="10537"/>
                </a:lnTo>
                <a:lnTo>
                  <a:pt x="4526" y="9271"/>
                </a:lnTo>
                <a:lnTo>
                  <a:pt x="4477" y="8396"/>
                </a:lnTo>
                <a:lnTo>
                  <a:pt x="4477" y="7520"/>
                </a:lnTo>
                <a:lnTo>
                  <a:pt x="4453" y="7130"/>
                </a:lnTo>
                <a:lnTo>
                  <a:pt x="4453" y="6863"/>
                </a:lnTo>
                <a:lnTo>
                  <a:pt x="4453" y="6595"/>
                </a:lnTo>
                <a:lnTo>
                  <a:pt x="4648" y="6619"/>
                </a:lnTo>
                <a:lnTo>
                  <a:pt x="4818" y="6619"/>
                </a:lnTo>
                <a:lnTo>
                  <a:pt x="5183" y="6595"/>
                </a:lnTo>
                <a:lnTo>
                  <a:pt x="5791" y="6595"/>
                </a:lnTo>
                <a:lnTo>
                  <a:pt x="6010" y="6571"/>
                </a:lnTo>
                <a:lnTo>
                  <a:pt x="6108" y="6522"/>
                </a:lnTo>
                <a:lnTo>
                  <a:pt x="6156" y="6449"/>
                </a:lnTo>
                <a:lnTo>
                  <a:pt x="6546" y="6230"/>
                </a:lnTo>
                <a:lnTo>
                  <a:pt x="6935" y="5962"/>
                </a:lnTo>
                <a:lnTo>
                  <a:pt x="7300" y="5646"/>
                </a:lnTo>
                <a:lnTo>
                  <a:pt x="7665" y="5330"/>
                </a:lnTo>
                <a:lnTo>
                  <a:pt x="8006" y="4989"/>
                </a:lnTo>
                <a:lnTo>
                  <a:pt x="8322" y="4648"/>
                </a:lnTo>
                <a:lnTo>
                  <a:pt x="8930" y="3943"/>
                </a:lnTo>
                <a:lnTo>
                  <a:pt x="9003" y="3870"/>
                </a:lnTo>
                <a:lnTo>
                  <a:pt x="9003" y="3797"/>
                </a:lnTo>
                <a:lnTo>
                  <a:pt x="9003" y="3699"/>
                </a:lnTo>
                <a:lnTo>
                  <a:pt x="8979" y="3626"/>
                </a:lnTo>
                <a:lnTo>
                  <a:pt x="9125" y="3456"/>
                </a:lnTo>
                <a:lnTo>
                  <a:pt x="9247" y="3286"/>
                </a:lnTo>
                <a:lnTo>
                  <a:pt x="9514" y="2872"/>
                </a:lnTo>
                <a:lnTo>
                  <a:pt x="9709" y="2434"/>
                </a:lnTo>
                <a:lnTo>
                  <a:pt x="9855" y="2020"/>
                </a:lnTo>
                <a:lnTo>
                  <a:pt x="10074" y="1266"/>
                </a:lnTo>
                <a:lnTo>
                  <a:pt x="10195" y="877"/>
                </a:lnTo>
                <a:lnTo>
                  <a:pt x="10341" y="512"/>
                </a:lnTo>
                <a:lnTo>
                  <a:pt x="10341" y="488"/>
                </a:lnTo>
                <a:close/>
                <a:moveTo>
                  <a:pt x="10536" y="1"/>
                </a:moveTo>
                <a:lnTo>
                  <a:pt x="10366" y="25"/>
                </a:lnTo>
                <a:lnTo>
                  <a:pt x="10195" y="74"/>
                </a:lnTo>
                <a:lnTo>
                  <a:pt x="10049" y="171"/>
                </a:lnTo>
                <a:lnTo>
                  <a:pt x="10025" y="196"/>
                </a:lnTo>
                <a:lnTo>
                  <a:pt x="9952" y="244"/>
                </a:lnTo>
                <a:lnTo>
                  <a:pt x="9903" y="293"/>
                </a:lnTo>
                <a:lnTo>
                  <a:pt x="9782" y="415"/>
                </a:lnTo>
                <a:lnTo>
                  <a:pt x="9709" y="585"/>
                </a:lnTo>
                <a:lnTo>
                  <a:pt x="9636" y="780"/>
                </a:lnTo>
                <a:lnTo>
                  <a:pt x="9539" y="1169"/>
                </a:lnTo>
                <a:lnTo>
                  <a:pt x="9466" y="1509"/>
                </a:lnTo>
                <a:lnTo>
                  <a:pt x="9320" y="1972"/>
                </a:lnTo>
                <a:lnTo>
                  <a:pt x="9247" y="2215"/>
                </a:lnTo>
                <a:lnTo>
                  <a:pt x="9149" y="2458"/>
                </a:lnTo>
                <a:lnTo>
                  <a:pt x="9003" y="2726"/>
                </a:lnTo>
                <a:lnTo>
                  <a:pt x="8833" y="2994"/>
                </a:lnTo>
                <a:lnTo>
                  <a:pt x="8663" y="3286"/>
                </a:lnTo>
                <a:lnTo>
                  <a:pt x="8614" y="3407"/>
                </a:lnTo>
                <a:lnTo>
                  <a:pt x="8565" y="3578"/>
                </a:lnTo>
                <a:lnTo>
                  <a:pt x="7324" y="4867"/>
                </a:lnTo>
                <a:lnTo>
                  <a:pt x="6692" y="5500"/>
                </a:lnTo>
                <a:lnTo>
                  <a:pt x="6035" y="6108"/>
                </a:lnTo>
                <a:lnTo>
                  <a:pt x="5937" y="6084"/>
                </a:lnTo>
                <a:lnTo>
                  <a:pt x="5524" y="6084"/>
                </a:lnTo>
                <a:lnTo>
                  <a:pt x="5110" y="6133"/>
                </a:lnTo>
                <a:lnTo>
                  <a:pt x="4867" y="6133"/>
                </a:lnTo>
                <a:lnTo>
                  <a:pt x="4599" y="6157"/>
                </a:lnTo>
                <a:lnTo>
                  <a:pt x="4599" y="6157"/>
                </a:lnTo>
                <a:lnTo>
                  <a:pt x="4623" y="6133"/>
                </a:lnTo>
                <a:lnTo>
                  <a:pt x="4623" y="6084"/>
                </a:lnTo>
                <a:lnTo>
                  <a:pt x="4599" y="5987"/>
                </a:lnTo>
                <a:lnTo>
                  <a:pt x="4526" y="5914"/>
                </a:lnTo>
                <a:lnTo>
                  <a:pt x="4453" y="5889"/>
                </a:lnTo>
                <a:lnTo>
                  <a:pt x="4404" y="5816"/>
                </a:lnTo>
                <a:lnTo>
                  <a:pt x="4331" y="5768"/>
                </a:lnTo>
                <a:lnTo>
                  <a:pt x="4112" y="5670"/>
                </a:lnTo>
                <a:lnTo>
                  <a:pt x="3869" y="5622"/>
                </a:lnTo>
                <a:lnTo>
                  <a:pt x="3626" y="5597"/>
                </a:lnTo>
                <a:lnTo>
                  <a:pt x="2871" y="5597"/>
                </a:lnTo>
                <a:lnTo>
                  <a:pt x="2385" y="5646"/>
                </a:lnTo>
                <a:lnTo>
                  <a:pt x="2166" y="5646"/>
                </a:lnTo>
                <a:lnTo>
                  <a:pt x="1922" y="5622"/>
                </a:lnTo>
                <a:lnTo>
                  <a:pt x="1412" y="5597"/>
                </a:lnTo>
                <a:lnTo>
                  <a:pt x="1144" y="5597"/>
                </a:lnTo>
                <a:lnTo>
                  <a:pt x="901" y="5622"/>
                </a:lnTo>
                <a:lnTo>
                  <a:pt x="682" y="5670"/>
                </a:lnTo>
                <a:lnTo>
                  <a:pt x="463" y="5792"/>
                </a:lnTo>
                <a:lnTo>
                  <a:pt x="365" y="5792"/>
                </a:lnTo>
                <a:lnTo>
                  <a:pt x="317" y="5841"/>
                </a:lnTo>
                <a:lnTo>
                  <a:pt x="292" y="5889"/>
                </a:lnTo>
                <a:lnTo>
                  <a:pt x="244" y="6133"/>
                </a:lnTo>
                <a:lnTo>
                  <a:pt x="219" y="6400"/>
                </a:lnTo>
                <a:lnTo>
                  <a:pt x="219" y="6911"/>
                </a:lnTo>
                <a:lnTo>
                  <a:pt x="195" y="7422"/>
                </a:lnTo>
                <a:lnTo>
                  <a:pt x="171" y="7933"/>
                </a:lnTo>
                <a:lnTo>
                  <a:pt x="146" y="8493"/>
                </a:lnTo>
                <a:lnTo>
                  <a:pt x="146" y="9028"/>
                </a:lnTo>
                <a:lnTo>
                  <a:pt x="146" y="10123"/>
                </a:lnTo>
                <a:lnTo>
                  <a:pt x="171" y="10707"/>
                </a:lnTo>
                <a:lnTo>
                  <a:pt x="171" y="11267"/>
                </a:lnTo>
                <a:lnTo>
                  <a:pt x="122" y="12386"/>
                </a:lnTo>
                <a:lnTo>
                  <a:pt x="98" y="13530"/>
                </a:lnTo>
                <a:lnTo>
                  <a:pt x="98" y="14162"/>
                </a:lnTo>
                <a:lnTo>
                  <a:pt x="73" y="14479"/>
                </a:lnTo>
                <a:lnTo>
                  <a:pt x="25" y="14795"/>
                </a:lnTo>
                <a:lnTo>
                  <a:pt x="0" y="14868"/>
                </a:lnTo>
                <a:lnTo>
                  <a:pt x="25" y="14965"/>
                </a:lnTo>
                <a:lnTo>
                  <a:pt x="73" y="15014"/>
                </a:lnTo>
                <a:lnTo>
                  <a:pt x="122" y="15063"/>
                </a:lnTo>
                <a:lnTo>
                  <a:pt x="195" y="15087"/>
                </a:lnTo>
                <a:lnTo>
                  <a:pt x="268" y="15111"/>
                </a:lnTo>
                <a:lnTo>
                  <a:pt x="341" y="15087"/>
                </a:lnTo>
                <a:lnTo>
                  <a:pt x="414" y="15038"/>
                </a:lnTo>
                <a:lnTo>
                  <a:pt x="463" y="15087"/>
                </a:lnTo>
                <a:lnTo>
                  <a:pt x="536" y="15111"/>
                </a:lnTo>
                <a:lnTo>
                  <a:pt x="998" y="15136"/>
                </a:lnTo>
                <a:lnTo>
                  <a:pt x="1460" y="15136"/>
                </a:lnTo>
                <a:lnTo>
                  <a:pt x="1922" y="15111"/>
                </a:lnTo>
                <a:lnTo>
                  <a:pt x="2385" y="15087"/>
                </a:lnTo>
                <a:lnTo>
                  <a:pt x="2482" y="15087"/>
                </a:lnTo>
                <a:lnTo>
                  <a:pt x="3309" y="15014"/>
                </a:lnTo>
                <a:lnTo>
                  <a:pt x="3723" y="14990"/>
                </a:lnTo>
                <a:lnTo>
                  <a:pt x="4112" y="14965"/>
                </a:lnTo>
                <a:lnTo>
                  <a:pt x="4137" y="14965"/>
                </a:lnTo>
                <a:lnTo>
                  <a:pt x="4185" y="14990"/>
                </a:lnTo>
                <a:lnTo>
                  <a:pt x="4234" y="15014"/>
                </a:lnTo>
                <a:lnTo>
                  <a:pt x="4356" y="15014"/>
                </a:lnTo>
                <a:lnTo>
                  <a:pt x="4453" y="14941"/>
                </a:lnTo>
                <a:lnTo>
                  <a:pt x="4502" y="14917"/>
                </a:lnTo>
                <a:lnTo>
                  <a:pt x="4526" y="14868"/>
                </a:lnTo>
                <a:lnTo>
                  <a:pt x="4575" y="14746"/>
                </a:lnTo>
                <a:lnTo>
                  <a:pt x="4599" y="14600"/>
                </a:lnTo>
                <a:lnTo>
                  <a:pt x="4599" y="14333"/>
                </a:lnTo>
                <a:lnTo>
                  <a:pt x="4599" y="14065"/>
                </a:lnTo>
                <a:lnTo>
                  <a:pt x="4575" y="13797"/>
                </a:lnTo>
                <a:lnTo>
                  <a:pt x="4599" y="13773"/>
                </a:lnTo>
                <a:lnTo>
                  <a:pt x="5037" y="13724"/>
                </a:lnTo>
                <a:lnTo>
                  <a:pt x="5451" y="13676"/>
                </a:lnTo>
                <a:lnTo>
                  <a:pt x="5791" y="13700"/>
                </a:lnTo>
                <a:lnTo>
                  <a:pt x="5986" y="13676"/>
                </a:lnTo>
                <a:lnTo>
                  <a:pt x="6132" y="13627"/>
                </a:lnTo>
                <a:lnTo>
                  <a:pt x="6156" y="13651"/>
                </a:lnTo>
                <a:lnTo>
                  <a:pt x="6521" y="13895"/>
                </a:lnTo>
                <a:lnTo>
                  <a:pt x="6886" y="14138"/>
                </a:lnTo>
                <a:lnTo>
                  <a:pt x="7276" y="14357"/>
                </a:lnTo>
                <a:lnTo>
                  <a:pt x="7665" y="14552"/>
                </a:lnTo>
                <a:lnTo>
                  <a:pt x="8054" y="14722"/>
                </a:lnTo>
                <a:lnTo>
                  <a:pt x="8444" y="14892"/>
                </a:lnTo>
                <a:lnTo>
                  <a:pt x="8833" y="15038"/>
                </a:lnTo>
                <a:lnTo>
                  <a:pt x="9247" y="15160"/>
                </a:lnTo>
                <a:lnTo>
                  <a:pt x="10074" y="15403"/>
                </a:lnTo>
                <a:lnTo>
                  <a:pt x="10925" y="15574"/>
                </a:lnTo>
                <a:lnTo>
                  <a:pt x="11777" y="15695"/>
                </a:lnTo>
                <a:lnTo>
                  <a:pt x="12653" y="15817"/>
                </a:lnTo>
                <a:lnTo>
                  <a:pt x="13310" y="15866"/>
                </a:lnTo>
                <a:lnTo>
                  <a:pt x="13651" y="15890"/>
                </a:lnTo>
                <a:lnTo>
                  <a:pt x="14016" y="15866"/>
                </a:lnTo>
                <a:lnTo>
                  <a:pt x="14356" y="15866"/>
                </a:lnTo>
                <a:lnTo>
                  <a:pt x="14697" y="15793"/>
                </a:lnTo>
                <a:lnTo>
                  <a:pt x="15013" y="15720"/>
                </a:lnTo>
                <a:lnTo>
                  <a:pt x="15330" y="15598"/>
                </a:lnTo>
                <a:lnTo>
                  <a:pt x="15476" y="15525"/>
                </a:lnTo>
                <a:lnTo>
                  <a:pt x="15597" y="15452"/>
                </a:lnTo>
                <a:lnTo>
                  <a:pt x="15719" y="15355"/>
                </a:lnTo>
                <a:lnTo>
                  <a:pt x="15792" y="15257"/>
                </a:lnTo>
                <a:lnTo>
                  <a:pt x="15865" y="15160"/>
                </a:lnTo>
                <a:lnTo>
                  <a:pt x="15914" y="15038"/>
                </a:lnTo>
                <a:lnTo>
                  <a:pt x="15962" y="14941"/>
                </a:lnTo>
                <a:lnTo>
                  <a:pt x="15987" y="14819"/>
                </a:lnTo>
                <a:lnTo>
                  <a:pt x="16011" y="14552"/>
                </a:lnTo>
                <a:lnTo>
                  <a:pt x="15987" y="14284"/>
                </a:lnTo>
                <a:lnTo>
                  <a:pt x="15938" y="14016"/>
                </a:lnTo>
                <a:lnTo>
                  <a:pt x="15865" y="13749"/>
                </a:lnTo>
                <a:lnTo>
                  <a:pt x="15987" y="13651"/>
                </a:lnTo>
                <a:lnTo>
                  <a:pt x="16084" y="13530"/>
                </a:lnTo>
                <a:lnTo>
                  <a:pt x="16181" y="13408"/>
                </a:lnTo>
                <a:lnTo>
                  <a:pt x="16254" y="13262"/>
                </a:lnTo>
                <a:lnTo>
                  <a:pt x="16376" y="12946"/>
                </a:lnTo>
                <a:lnTo>
                  <a:pt x="16425" y="12654"/>
                </a:lnTo>
                <a:lnTo>
                  <a:pt x="16449" y="12410"/>
                </a:lnTo>
                <a:lnTo>
                  <a:pt x="16449" y="12070"/>
                </a:lnTo>
                <a:lnTo>
                  <a:pt x="16425" y="11875"/>
                </a:lnTo>
                <a:lnTo>
                  <a:pt x="16400" y="11680"/>
                </a:lnTo>
                <a:lnTo>
                  <a:pt x="16352" y="11534"/>
                </a:lnTo>
                <a:lnTo>
                  <a:pt x="16279" y="11388"/>
                </a:lnTo>
                <a:lnTo>
                  <a:pt x="16425" y="11267"/>
                </a:lnTo>
                <a:lnTo>
                  <a:pt x="16546" y="11096"/>
                </a:lnTo>
                <a:lnTo>
                  <a:pt x="16668" y="10926"/>
                </a:lnTo>
                <a:lnTo>
                  <a:pt x="16765" y="10756"/>
                </a:lnTo>
                <a:lnTo>
                  <a:pt x="16838" y="10561"/>
                </a:lnTo>
                <a:lnTo>
                  <a:pt x="16887" y="10342"/>
                </a:lnTo>
                <a:lnTo>
                  <a:pt x="16911" y="10147"/>
                </a:lnTo>
                <a:lnTo>
                  <a:pt x="16936" y="9953"/>
                </a:lnTo>
                <a:lnTo>
                  <a:pt x="16911" y="9758"/>
                </a:lnTo>
                <a:lnTo>
                  <a:pt x="16838" y="9515"/>
                </a:lnTo>
                <a:lnTo>
                  <a:pt x="16717" y="9271"/>
                </a:lnTo>
                <a:lnTo>
                  <a:pt x="16571" y="9053"/>
                </a:lnTo>
                <a:lnTo>
                  <a:pt x="16717" y="8931"/>
                </a:lnTo>
                <a:lnTo>
                  <a:pt x="16838" y="8785"/>
                </a:lnTo>
                <a:lnTo>
                  <a:pt x="16936" y="8615"/>
                </a:lnTo>
                <a:lnTo>
                  <a:pt x="17033" y="8444"/>
                </a:lnTo>
                <a:lnTo>
                  <a:pt x="17106" y="8274"/>
                </a:lnTo>
                <a:lnTo>
                  <a:pt x="17155" y="8079"/>
                </a:lnTo>
                <a:lnTo>
                  <a:pt x="17179" y="7885"/>
                </a:lnTo>
                <a:lnTo>
                  <a:pt x="17203" y="7690"/>
                </a:lnTo>
                <a:lnTo>
                  <a:pt x="17179" y="7447"/>
                </a:lnTo>
                <a:lnTo>
                  <a:pt x="17106" y="7252"/>
                </a:lnTo>
                <a:lnTo>
                  <a:pt x="17009" y="7057"/>
                </a:lnTo>
                <a:lnTo>
                  <a:pt x="16887" y="6887"/>
                </a:lnTo>
                <a:lnTo>
                  <a:pt x="16717" y="6741"/>
                </a:lnTo>
                <a:lnTo>
                  <a:pt x="16546" y="6619"/>
                </a:lnTo>
                <a:lnTo>
                  <a:pt x="16352" y="6498"/>
                </a:lnTo>
                <a:lnTo>
                  <a:pt x="16157" y="6400"/>
                </a:lnTo>
                <a:lnTo>
                  <a:pt x="15938" y="6303"/>
                </a:lnTo>
                <a:lnTo>
                  <a:pt x="15719" y="6206"/>
                </a:lnTo>
                <a:lnTo>
                  <a:pt x="15232" y="6084"/>
                </a:lnTo>
                <a:lnTo>
                  <a:pt x="14746" y="5987"/>
                </a:lnTo>
                <a:lnTo>
                  <a:pt x="14259" y="5938"/>
                </a:lnTo>
                <a:lnTo>
                  <a:pt x="13845" y="5889"/>
                </a:lnTo>
                <a:lnTo>
                  <a:pt x="13432" y="5865"/>
                </a:lnTo>
                <a:lnTo>
                  <a:pt x="12604" y="5841"/>
                </a:lnTo>
                <a:lnTo>
                  <a:pt x="11607" y="5841"/>
                </a:lnTo>
                <a:lnTo>
                  <a:pt x="11266" y="5865"/>
                </a:lnTo>
                <a:lnTo>
                  <a:pt x="11461" y="5354"/>
                </a:lnTo>
                <a:lnTo>
                  <a:pt x="11655" y="4843"/>
                </a:lnTo>
                <a:lnTo>
                  <a:pt x="11826" y="4308"/>
                </a:lnTo>
                <a:lnTo>
                  <a:pt x="11996" y="3797"/>
                </a:lnTo>
                <a:lnTo>
                  <a:pt x="12142" y="3261"/>
                </a:lnTo>
                <a:lnTo>
                  <a:pt x="12239" y="2726"/>
                </a:lnTo>
                <a:lnTo>
                  <a:pt x="12264" y="2458"/>
                </a:lnTo>
                <a:lnTo>
                  <a:pt x="12264" y="2191"/>
                </a:lnTo>
                <a:lnTo>
                  <a:pt x="12239" y="1899"/>
                </a:lnTo>
                <a:lnTo>
                  <a:pt x="12215" y="1631"/>
                </a:lnTo>
                <a:lnTo>
                  <a:pt x="12166" y="1412"/>
                </a:lnTo>
                <a:lnTo>
                  <a:pt x="12118" y="1217"/>
                </a:lnTo>
                <a:lnTo>
                  <a:pt x="12045" y="1023"/>
                </a:lnTo>
                <a:lnTo>
                  <a:pt x="11972" y="853"/>
                </a:lnTo>
                <a:lnTo>
                  <a:pt x="11850" y="682"/>
                </a:lnTo>
                <a:lnTo>
                  <a:pt x="11728" y="512"/>
                </a:lnTo>
                <a:lnTo>
                  <a:pt x="11582" y="366"/>
                </a:lnTo>
                <a:lnTo>
                  <a:pt x="11412" y="220"/>
                </a:lnTo>
                <a:lnTo>
                  <a:pt x="11266" y="147"/>
                </a:lnTo>
                <a:lnTo>
                  <a:pt x="11120" y="74"/>
                </a:lnTo>
                <a:lnTo>
                  <a:pt x="10925" y="25"/>
                </a:lnTo>
                <a:lnTo>
                  <a:pt x="10731" y="1"/>
                </a:ln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9617388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Shape 3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" name="Google Shape;338;p37"/>
          <p:cNvSpPr/>
          <p:nvPr/>
        </p:nvSpPr>
        <p:spPr>
          <a:xfrm rot="10800000">
            <a:off x="-464461" y="562467"/>
            <a:ext cx="3167200" cy="3167200"/>
          </a:xfrm>
          <a:prstGeom prst="chord">
            <a:avLst>
              <a:gd name="adj1" fmla="val 2673960"/>
              <a:gd name="adj2" fmla="val 18921779"/>
            </a:avLst>
          </a:prstGeom>
          <a:solidFill>
            <a:srgbClr val="FFF0ED">
              <a:alpha val="29049"/>
            </a:srgb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1867"/>
          </a:p>
        </p:txBody>
      </p:sp>
      <p:sp>
        <p:nvSpPr>
          <p:cNvPr id="6" name="Google Shape;498;p46">
            <a:extLst>
              <a:ext uri="{FF2B5EF4-FFF2-40B4-BE49-F238E27FC236}">
                <a16:creationId xmlns:a16="http://schemas.microsoft.com/office/drawing/2014/main" id="{B7F2A3F4-66D8-420C-8B74-4F483245FDA0}"/>
              </a:ext>
            </a:extLst>
          </p:cNvPr>
          <p:cNvSpPr/>
          <p:nvPr/>
        </p:nvSpPr>
        <p:spPr>
          <a:xfrm>
            <a:off x="3906218" y="4856364"/>
            <a:ext cx="3292436" cy="1002274"/>
          </a:xfrm>
          <a:custGeom>
            <a:avLst/>
            <a:gdLst/>
            <a:ahLst/>
            <a:cxnLst/>
            <a:rect l="l" t="t" r="r" b="b"/>
            <a:pathLst>
              <a:path w="483" h="190" extrusionOk="0">
                <a:moveTo>
                  <a:pt x="0" y="0"/>
                </a:moveTo>
                <a:cubicBezTo>
                  <a:pt x="61" y="125"/>
                  <a:pt x="61" y="125"/>
                  <a:pt x="61" y="125"/>
                </a:cubicBezTo>
                <a:cubicBezTo>
                  <a:pt x="62" y="126"/>
                  <a:pt x="62" y="127"/>
                  <a:pt x="63" y="128"/>
                </a:cubicBezTo>
                <a:cubicBezTo>
                  <a:pt x="70" y="144"/>
                  <a:pt x="70" y="144"/>
                  <a:pt x="70" y="144"/>
                </a:cubicBezTo>
                <a:cubicBezTo>
                  <a:pt x="93" y="170"/>
                  <a:pt x="162" y="190"/>
                  <a:pt x="241" y="190"/>
                </a:cubicBezTo>
                <a:cubicBezTo>
                  <a:pt x="320" y="190"/>
                  <a:pt x="389" y="170"/>
                  <a:pt x="412" y="144"/>
                </a:cubicBezTo>
                <a:cubicBezTo>
                  <a:pt x="420" y="128"/>
                  <a:pt x="420" y="128"/>
                  <a:pt x="420" y="128"/>
                </a:cubicBezTo>
                <a:cubicBezTo>
                  <a:pt x="421" y="127"/>
                  <a:pt x="421" y="126"/>
                  <a:pt x="421" y="125"/>
                </a:cubicBezTo>
                <a:cubicBezTo>
                  <a:pt x="483" y="0"/>
                  <a:pt x="483" y="0"/>
                  <a:pt x="483" y="0"/>
                </a:cubicBezTo>
                <a:cubicBezTo>
                  <a:pt x="437" y="26"/>
                  <a:pt x="338" y="41"/>
                  <a:pt x="241" y="41"/>
                </a:cubicBezTo>
                <a:cubicBezTo>
                  <a:pt x="144" y="41"/>
                  <a:pt x="45" y="26"/>
                  <a:pt x="0" y="0"/>
                </a:cubicBezTo>
                <a:close/>
              </a:path>
            </a:pathLst>
          </a:custGeom>
          <a:solidFill>
            <a:schemeClr val="bg2"/>
          </a:solidFill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pPr algn="ctr">
              <a:buClr>
                <a:schemeClr val="dk1"/>
              </a:buClr>
              <a:buSzPts val="1400"/>
            </a:pPr>
            <a:r>
              <a:rPr lang="en" sz="2400" b="1" dirty="0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rPr>
              <a:t>FORMING</a:t>
            </a:r>
            <a:endParaRPr sz="2400" b="1" dirty="0">
              <a:solidFill>
                <a:schemeClr val="lt1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2" name="Cloud 1">
            <a:extLst>
              <a:ext uri="{FF2B5EF4-FFF2-40B4-BE49-F238E27FC236}">
                <a16:creationId xmlns:a16="http://schemas.microsoft.com/office/drawing/2014/main" id="{05A9F99F-5586-455F-AD0D-49B39E21A913}"/>
              </a:ext>
            </a:extLst>
          </p:cNvPr>
          <p:cNvSpPr/>
          <p:nvPr/>
        </p:nvSpPr>
        <p:spPr>
          <a:xfrm>
            <a:off x="676400" y="-273946"/>
            <a:ext cx="3167201" cy="216408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Cloud 7">
            <a:extLst>
              <a:ext uri="{FF2B5EF4-FFF2-40B4-BE49-F238E27FC236}">
                <a16:creationId xmlns:a16="http://schemas.microsoft.com/office/drawing/2014/main" id="{A223D85F-D8D9-4638-8BB8-69A9A4B1F176}"/>
              </a:ext>
            </a:extLst>
          </p:cNvPr>
          <p:cNvSpPr/>
          <p:nvPr/>
        </p:nvSpPr>
        <p:spPr>
          <a:xfrm>
            <a:off x="3968836" y="1982871"/>
            <a:ext cx="3167201" cy="216408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Cloud 8">
            <a:extLst>
              <a:ext uri="{FF2B5EF4-FFF2-40B4-BE49-F238E27FC236}">
                <a16:creationId xmlns:a16="http://schemas.microsoft.com/office/drawing/2014/main" id="{1BF5137F-5B9C-4973-91A3-5FACF57F9213}"/>
              </a:ext>
            </a:extLst>
          </p:cNvPr>
          <p:cNvSpPr/>
          <p:nvPr/>
        </p:nvSpPr>
        <p:spPr>
          <a:xfrm>
            <a:off x="8404444" y="3311213"/>
            <a:ext cx="3167201" cy="216408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Cloud 9">
            <a:extLst>
              <a:ext uri="{FF2B5EF4-FFF2-40B4-BE49-F238E27FC236}">
                <a16:creationId xmlns:a16="http://schemas.microsoft.com/office/drawing/2014/main" id="{6FE63B1C-923E-4076-8E86-648F28EC0807}"/>
              </a:ext>
            </a:extLst>
          </p:cNvPr>
          <p:cNvSpPr/>
          <p:nvPr/>
        </p:nvSpPr>
        <p:spPr>
          <a:xfrm>
            <a:off x="8252102" y="300668"/>
            <a:ext cx="3167201" cy="216408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76549B8B-EFD6-4640-92CC-B96A5EA2973D}"/>
              </a:ext>
            </a:extLst>
          </p:cNvPr>
          <p:cNvSpPr/>
          <p:nvPr/>
        </p:nvSpPr>
        <p:spPr>
          <a:xfrm>
            <a:off x="2357478" y="1983258"/>
            <a:ext cx="345261" cy="3256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48EF8DC-62B2-49A1-8F3B-5AC4F5C0FA45}"/>
              </a:ext>
            </a:extLst>
          </p:cNvPr>
          <p:cNvSpPr/>
          <p:nvPr/>
        </p:nvSpPr>
        <p:spPr>
          <a:xfrm>
            <a:off x="1971698" y="2244602"/>
            <a:ext cx="345261" cy="3256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5C4FD72A-6103-49BE-80B8-471BD4AC6756}"/>
              </a:ext>
            </a:extLst>
          </p:cNvPr>
          <p:cNvSpPr/>
          <p:nvPr/>
        </p:nvSpPr>
        <p:spPr>
          <a:xfrm>
            <a:off x="1950478" y="2682855"/>
            <a:ext cx="345261" cy="3256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CED0FE6-4DA3-4AE8-B5DE-7F6E5DAE885F}"/>
              </a:ext>
            </a:extLst>
          </p:cNvPr>
          <p:cNvSpPr txBox="1"/>
          <p:nvPr/>
        </p:nvSpPr>
        <p:spPr>
          <a:xfrm>
            <a:off x="1406694" y="145958"/>
            <a:ext cx="18205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Inter" panose="020B0502030000000004" pitchFamily="34" charset="0"/>
                <a:ea typeface="Inter" panose="020B0502030000000004" pitchFamily="34" charset="0"/>
              </a:rPr>
              <a:t>Will the team like me?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E96E8DF-C61B-4821-9CF0-BDB2B12C1CC2}"/>
              </a:ext>
            </a:extLst>
          </p:cNvPr>
          <p:cNvSpPr txBox="1"/>
          <p:nvPr/>
        </p:nvSpPr>
        <p:spPr>
          <a:xfrm>
            <a:off x="8776464" y="3729668"/>
            <a:ext cx="242315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Inter" panose="020B0502030000000004" pitchFamily="34" charset="0"/>
                <a:ea typeface="Inter" panose="020B0502030000000004" pitchFamily="34" charset="0"/>
              </a:rPr>
              <a:t>I lack confidence in this role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E0A8499-F08C-4964-A5CA-40C24928183C}"/>
              </a:ext>
            </a:extLst>
          </p:cNvPr>
          <p:cNvSpPr txBox="1"/>
          <p:nvPr/>
        </p:nvSpPr>
        <p:spPr>
          <a:xfrm>
            <a:off x="4668121" y="2464746"/>
            <a:ext cx="182053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Inter" panose="020B0502030000000004" pitchFamily="34" charset="0"/>
                <a:ea typeface="Inter" panose="020B0502030000000004" pitchFamily="34" charset="0"/>
              </a:rPr>
              <a:t>Can I trust them?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6B41137-C81C-43A9-BAEB-2D902937D0D4}"/>
              </a:ext>
            </a:extLst>
          </p:cNvPr>
          <p:cNvSpPr txBox="1"/>
          <p:nvPr/>
        </p:nvSpPr>
        <p:spPr>
          <a:xfrm>
            <a:off x="8951387" y="782542"/>
            <a:ext cx="18205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Inter" panose="020B0502030000000004" pitchFamily="34" charset="0"/>
                <a:ea typeface="Inter" panose="020B0502030000000004" pitchFamily="34" charset="0"/>
              </a:rPr>
              <a:t>How will I know what to do?</a:t>
            </a:r>
          </a:p>
        </p:txBody>
      </p:sp>
      <p:pic>
        <p:nvPicPr>
          <p:cNvPr id="11" name="Picture 10" descr="Casual woman writing on notepad">
            <a:extLst>
              <a:ext uri="{FF2B5EF4-FFF2-40B4-BE49-F238E27FC236}">
                <a16:creationId xmlns:a16="http://schemas.microsoft.com/office/drawing/2014/main" id="{A68A700D-1157-4909-BE0A-A6BF3BAEBF0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42240" y="2182700"/>
            <a:ext cx="2920492" cy="85532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956888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Shape 3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" name="Google Shape;338;p37"/>
          <p:cNvSpPr/>
          <p:nvPr/>
        </p:nvSpPr>
        <p:spPr>
          <a:xfrm rot="10800000">
            <a:off x="-464461" y="562467"/>
            <a:ext cx="3167200" cy="3167200"/>
          </a:xfrm>
          <a:prstGeom prst="chord">
            <a:avLst>
              <a:gd name="adj1" fmla="val 2673960"/>
              <a:gd name="adj2" fmla="val 18921779"/>
            </a:avLst>
          </a:prstGeom>
          <a:solidFill>
            <a:srgbClr val="FFF0ED">
              <a:alpha val="29049"/>
            </a:srgb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1867"/>
          </a:p>
        </p:txBody>
      </p:sp>
      <p:sp>
        <p:nvSpPr>
          <p:cNvPr id="2" name="Cloud 1">
            <a:extLst>
              <a:ext uri="{FF2B5EF4-FFF2-40B4-BE49-F238E27FC236}">
                <a16:creationId xmlns:a16="http://schemas.microsoft.com/office/drawing/2014/main" id="{05A9F99F-5586-455F-AD0D-49B39E21A913}"/>
              </a:ext>
            </a:extLst>
          </p:cNvPr>
          <p:cNvSpPr/>
          <p:nvPr/>
        </p:nvSpPr>
        <p:spPr>
          <a:xfrm>
            <a:off x="676400" y="-273946"/>
            <a:ext cx="3167201" cy="216408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Cloud 7">
            <a:extLst>
              <a:ext uri="{FF2B5EF4-FFF2-40B4-BE49-F238E27FC236}">
                <a16:creationId xmlns:a16="http://schemas.microsoft.com/office/drawing/2014/main" id="{A223D85F-D8D9-4638-8BB8-69A9A4B1F176}"/>
              </a:ext>
            </a:extLst>
          </p:cNvPr>
          <p:cNvSpPr/>
          <p:nvPr/>
        </p:nvSpPr>
        <p:spPr>
          <a:xfrm>
            <a:off x="3893820" y="2229173"/>
            <a:ext cx="3167201" cy="216408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Cloud 8">
            <a:extLst>
              <a:ext uri="{FF2B5EF4-FFF2-40B4-BE49-F238E27FC236}">
                <a16:creationId xmlns:a16="http://schemas.microsoft.com/office/drawing/2014/main" id="{1BF5137F-5B9C-4973-91A3-5FACF57F9213}"/>
              </a:ext>
            </a:extLst>
          </p:cNvPr>
          <p:cNvSpPr/>
          <p:nvPr/>
        </p:nvSpPr>
        <p:spPr>
          <a:xfrm>
            <a:off x="8404444" y="3311213"/>
            <a:ext cx="3167201" cy="216408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Cloud 9">
            <a:extLst>
              <a:ext uri="{FF2B5EF4-FFF2-40B4-BE49-F238E27FC236}">
                <a16:creationId xmlns:a16="http://schemas.microsoft.com/office/drawing/2014/main" id="{6FE63B1C-923E-4076-8E86-648F28EC0807}"/>
              </a:ext>
            </a:extLst>
          </p:cNvPr>
          <p:cNvSpPr/>
          <p:nvPr/>
        </p:nvSpPr>
        <p:spPr>
          <a:xfrm>
            <a:off x="8252102" y="300668"/>
            <a:ext cx="3167201" cy="216408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76549B8B-EFD6-4640-92CC-B96A5EA2973D}"/>
              </a:ext>
            </a:extLst>
          </p:cNvPr>
          <p:cNvSpPr/>
          <p:nvPr/>
        </p:nvSpPr>
        <p:spPr>
          <a:xfrm>
            <a:off x="2357478" y="1983258"/>
            <a:ext cx="345261" cy="3256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48EF8DC-62B2-49A1-8F3B-5AC4F5C0FA45}"/>
              </a:ext>
            </a:extLst>
          </p:cNvPr>
          <p:cNvSpPr/>
          <p:nvPr/>
        </p:nvSpPr>
        <p:spPr>
          <a:xfrm>
            <a:off x="1971698" y="2244602"/>
            <a:ext cx="345261" cy="3256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5C4FD72A-6103-49BE-80B8-471BD4AC6756}"/>
              </a:ext>
            </a:extLst>
          </p:cNvPr>
          <p:cNvSpPr/>
          <p:nvPr/>
        </p:nvSpPr>
        <p:spPr>
          <a:xfrm>
            <a:off x="1950478" y="2682855"/>
            <a:ext cx="345261" cy="3256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CED0FE6-4DA3-4AE8-B5DE-7F6E5DAE885F}"/>
              </a:ext>
            </a:extLst>
          </p:cNvPr>
          <p:cNvSpPr txBox="1"/>
          <p:nvPr/>
        </p:nvSpPr>
        <p:spPr>
          <a:xfrm>
            <a:off x="1462449" y="207929"/>
            <a:ext cx="18205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Inter" panose="020B0502030000000004" pitchFamily="34" charset="0"/>
                <a:ea typeface="Inter" panose="020B0502030000000004" pitchFamily="34" charset="0"/>
              </a:rPr>
              <a:t>Why is no one listening?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E96E8DF-C61B-4821-9CF0-BDB2B12C1CC2}"/>
              </a:ext>
            </a:extLst>
          </p:cNvPr>
          <p:cNvSpPr txBox="1"/>
          <p:nvPr/>
        </p:nvSpPr>
        <p:spPr>
          <a:xfrm>
            <a:off x="8776464" y="3977754"/>
            <a:ext cx="242315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Inter" panose="020B0502030000000004" pitchFamily="34" charset="0"/>
                <a:ea typeface="Inter" panose="020B0502030000000004" pitchFamily="34" charset="0"/>
              </a:rPr>
              <a:t>I don’t trust anyone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E0A8499-F08C-4964-A5CA-40C24928183C}"/>
              </a:ext>
            </a:extLst>
          </p:cNvPr>
          <p:cNvSpPr txBox="1"/>
          <p:nvPr/>
        </p:nvSpPr>
        <p:spPr>
          <a:xfrm>
            <a:off x="4790406" y="2639778"/>
            <a:ext cx="18205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Inter" panose="020B0502030000000004" pitchFamily="34" charset="0"/>
                <a:ea typeface="Inter" panose="020B0502030000000004" pitchFamily="34" charset="0"/>
              </a:rPr>
              <a:t>I don’t want to do this!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6B41137-C81C-43A9-BAEB-2D902937D0D4}"/>
              </a:ext>
            </a:extLst>
          </p:cNvPr>
          <p:cNvSpPr txBox="1"/>
          <p:nvPr/>
        </p:nvSpPr>
        <p:spPr>
          <a:xfrm>
            <a:off x="8951387" y="782542"/>
            <a:ext cx="18205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Inter" panose="020B0502030000000004" pitchFamily="34" charset="0"/>
                <a:ea typeface="Inter" panose="020B0502030000000004" pitchFamily="34" charset="0"/>
              </a:rPr>
              <a:t> Nicole is taking over!</a:t>
            </a:r>
          </a:p>
        </p:txBody>
      </p:sp>
      <p:sp>
        <p:nvSpPr>
          <p:cNvPr id="18" name="Google Shape;497;p46">
            <a:extLst>
              <a:ext uri="{FF2B5EF4-FFF2-40B4-BE49-F238E27FC236}">
                <a16:creationId xmlns:a16="http://schemas.microsoft.com/office/drawing/2014/main" id="{27DA9CCA-5552-4AAA-B826-167261E462E4}"/>
              </a:ext>
            </a:extLst>
          </p:cNvPr>
          <p:cNvSpPr/>
          <p:nvPr/>
        </p:nvSpPr>
        <p:spPr>
          <a:xfrm>
            <a:off x="3843601" y="5475293"/>
            <a:ext cx="4366407" cy="1025344"/>
          </a:xfrm>
          <a:custGeom>
            <a:avLst/>
            <a:gdLst/>
            <a:ahLst/>
            <a:cxnLst/>
            <a:rect l="l" t="t" r="r" b="b"/>
            <a:pathLst>
              <a:path w="640" h="194" extrusionOk="0">
                <a:moveTo>
                  <a:pt x="0" y="0"/>
                </a:moveTo>
                <a:cubicBezTo>
                  <a:pt x="63" y="130"/>
                  <a:pt x="63" y="130"/>
                  <a:pt x="63" y="130"/>
                </a:cubicBezTo>
                <a:cubicBezTo>
                  <a:pt x="64" y="130"/>
                  <a:pt x="64" y="130"/>
                  <a:pt x="64" y="130"/>
                </a:cubicBezTo>
                <a:cubicBezTo>
                  <a:pt x="64" y="130"/>
                  <a:pt x="64" y="130"/>
                  <a:pt x="64" y="131"/>
                </a:cubicBezTo>
                <a:cubicBezTo>
                  <a:pt x="70" y="143"/>
                  <a:pt x="70" y="143"/>
                  <a:pt x="70" y="143"/>
                </a:cubicBezTo>
                <a:cubicBezTo>
                  <a:pt x="93" y="170"/>
                  <a:pt x="188" y="194"/>
                  <a:pt x="320" y="194"/>
                </a:cubicBezTo>
                <a:cubicBezTo>
                  <a:pt x="452" y="194"/>
                  <a:pt x="547" y="170"/>
                  <a:pt x="571" y="143"/>
                </a:cubicBezTo>
                <a:cubicBezTo>
                  <a:pt x="577" y="131"/>
                  <a:pt x="577" y="131"/>
                  <a:pt x="577" y="131"/>
                </a:cubicBezTo>
                <a:cubicBezTo>
                  <a:pt x="577" y="130"/>
                  <a:pt x="577" y="130"/>
                  <a:pt x="577" y="130"/>
                </a:cubicBezTo>
                <a:cubicBezTo>
                  <a:pt x="577" y="130"/>
                  <a:pt x="577" y="130"/>
                  <a:pt x="577" y="130"/>
                </a:cubicBezTo>
                <a:cubicBezTo>
                  <a:pt x="640" y="0"/>
                  <a:pt x="640" y="0"/>
                  <a:pt x="640" y="0"/>
                </a:cubicBezTo>
                <a:cubicBezTo>
                  <a:pt x="587" y="29"/>
                  <a:pt x="452" y="46"/>
                  <a:pt x="320" y="46"/>
                </a:cubicBezTo>
                <a:cubicBezTo>
                  <a:pt x="189" y="46"/>
                  <a:pt x="53" y="29"/>
                  <a:pt x="0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pPr algn="ctr">
              <a:buClr>
                <a:schemeClr val="dk1"/>
              </a:buClr>
              <a:buSzPts val="1400"/>
            </a:pPr>
            <a:r>
              <a:rPr lang="en" sz="2400" b="1" dirty="0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rPr>
              <a:t>STORMING</a:t>
            </a:r>
            <a:endParaRPr sz="2400" b="1" dirty="0">
              <a:solidFill>
                <a:schemeClr val="lt1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pic>
        <p:nvPicPr>
          <p:cNvPr id="11" name="Picture 10" descr="Business woman crossed arms">
            <a:extLst>
              <a:ext uri="{FF2B5EF4-FFF2-40B4-BE49-F238E27FC236}">
                <a16:creationId xmlns:a16="http://schemas.microsoft.com/office/drawing/2014/main" id="{3250BE83-BE59-44A5-AAA7-1823A211EDD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82" y="2402000"/>
            <a:ext cx="2805933" cy="87988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335929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Shape 3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" name="Google Shape;338;p37"/>
          <p:cNvSpPr/>
          <p:nvPr/>
        </p:nvSpPr>
        <p:spPr>
          <a:xfrm rot="10800000">
            <a:off x="-464461" y="562467"/>
            <a:ext cx="3167200" cy="3167200"/>
          </a:xfrm>
          <a:prstGeom prst="chord">
            <a:avLst>
              <a:gd name="adj1" fmla="val 2673960"/>
              <a:gd name="adj2" fmla="val 18921779"/>
            </a:avLst>
          </a:prstGeom>
          <a:solidFill>
            <a:srgbClr val="FFF0ED">
              <a:alpha val="29049"/>
            </a:srgb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1867"/>
          </a:p>
        </p:txBody>
      </p:sp>
      <p:sp>
        <p:nvSpPr>
          <p:cNvPr id="2" name="Cloud 1">
            <a:extLst>
              <a:ext uri="{FF2B5EF4-FFF2-40B4-BE49-F238E27FC236}">
                <a16:creationId xmlns:a16="http://schemas.microsoft.com/office/drawing/2014/main" id="{05A9F99F-5586-455F-AD0D-49B39E21A913}"/>
              </a:ext>
            </a:extLst>
          </p:cNvPr>
          <p:cNvSpPr/>
          <p:nvPr/>
        </p:nvSpPr>
        <p:spPr>
          <a:xfrm>
            <a:off x="676400" y="-273946"/>
            <a:ext cx="3167201" cy="216408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Cloud 7">
            <a:extLst>
              <a:ext uri="{FF2B5EF4-FFF2-40B4-BE49-F238E27FC236}">
                <a16:creationId xmlns:a16="http://schemas.microsoft.com/office/drawing/2014/main" id="{A223D85F-D8D9-4638-8BB8-69A9A4B1F176}"/>
              </a:ext>
            </a:extLst>
          </p:cNvPr>
          <p:cNvSpPr/>
          <p:nvPr/>
        </p:nvSpPr>
        <p:spPr>
          <a:xfrm>
            <a:off x="3893820" y="2119308"/>
            <a:ext cx="3167201" cy="216408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Cloud 8">
            <a:extLst>
              <a:ext uri="{FF2B5EF4-FFF2-40B4-BE49-F238E27FC236}">
                <a16:creationId xmlns:a16="http://schemas.microsoft.com/office/drawing/2014/main" id="{1BF5137F-5B9C-4973-91A3-5FACF57F9213}"/>
              </a:ext>
            </a:extLst>
          </p:cNvPr>
          <p:cNvSpPr/>
          <p:nvPr/>
        </p:nvSpPr>
        <p:spPr>
          <a:xfrm>
            <a:off x="8404444" y="3311213"/>
            <a:ext cx="3167201" cy="216408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Cloud 9">
            <a:extLst>
              <a:ext uri="{FF2B5EF4-FFF2-40B4-BE49-F238E27FC236}">
                <a16:creationId xmlns:a16="http://schemas.microsoft.com/office/drawing/2014/main" id="{6FE63B1C-923E-4076-8E86-648F28EC0807}"/>
              </a:ext>
            </a:extLst>
          </p:cNvPr>
          <p:cNvSpPr/>
          <p:nvPr/>
        </p:nvSpPr>
        <p:spPr>
          <a:xfrm>
            <a:off x="8252102" y="300668"/>
            <a:ext cx="3167201" cy="216408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76549B8B-EFD6-4640-92CC-B96A5EA2973D}"/>
              </a:ext>
            </a:extLst>
          </p:cNvPr>
          <p:cNvSpPr/>
          <p:nvPr/>
        </p:nvSpPr>
        <p:spPr>
          <a:xfrm>
            <a:off x="2357478" y="1983258"/>
            <a:ext cx="345261" cy="3256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48EF8DC-62B2-49A1-8F3B-5AC4F5C0FA45}"/>
              </a:ext>
            </a:extLst>
          </p:cNvPr>
          <p:cNvSpPr/>
          <p:nvPr/>
        </p:nvSpPr>
        <p:spPr>
          <a:xfrm>
            <a:off x="1971698" y="2244602"/>
            <a:ext cx="345261" cy="3256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5C4FD72A-6103-49BE-80B8-471BD4AC6756}"/>
              </a:ext>
            </a:extLst>
          </p:cNvPr>
          <p:cNvSpPr/>
          <p:nvPr/>
        </p:nvSpPr>
        <p:spPr>
          <a:xfrm>
            <a:off x="1950478" y="2682855"/>
            <a:ext cx="345261" cy="3256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CED0FE6-4DA3-4AE8-B5DE-7F6E5DAE885F}"/>
              </a:ext>
            </a:extLst>
          </p:cNvPr>
          <p:cNvSpPr txBox="1"/>
          <p:nvPr/>
        </p:nvSpPr>
        <p:spPr>
          <a:xfrm>
            <a:off x="1212843" y="220743"/>
            <a:ext cx="18205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Inter" panose="020B0502030000000004" pitchFamily="34" charset="0"/>
                <a:ea typeface="Inter" panose="020B0502030000000004" pitchFamily="34" charset="0"/>
              </a:rPr>
              <a:t>No one has come up with ideas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E96E8DF-C61B-4821-9CF0-BDB2B12C1CC2}"/>
              </a:ext>
            </a:extLst>
          </p:cNvPr>
          <p:cNvSpPr txBox="1"/>
          <p:nvPr/>
        </p:nvSpPr>
        <p:spPr>
          <a:xfrm>
            <a:off x="8966474" y="3838858"/>
            <a:ext cx="242315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Inter" panose="020B0502030000000004" pitchFamily="34" charset="0"/>
                <a:ea typeface="Inter" panose="020B0502030000000004" pitchFamily="34" charset="0"/>
              </a:rPr>
              <a:t>I think we are going to fail!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E0A8499-F08C-4964-A5CA-40C24928183C}"/>
              </a:ext>
            </a:extLst>
          </p:cNvPr>
          <p:cNvSpPr txBox="1"/>
          <p:nvPr/>
        </p:nvSpPr>
        <p:spPr>
          <a:xfrm>
            <a:off x="4713092" y="2404901"/>
            <a:ext cx="221325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Inter" panose="020B0502030000000004" pitchFamily="34" charset="0"/>
                <a:ea typeface="Inter" panose="020B0502030000000004" pitchFamily="34" charset="0"/>
              </a:rPr>
              <a:t>We argue every time we discuss options!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6B41137-C81C-43A9-BAEB-2D902937D0D4}"/>
              </a:ext>
            </a:extLst>
          </p:cNvPr>
          <p:cNvSpPr txBox="1"/>
          <p:nvPr/>
        </p:nvSpPr>
        <p:spPr>
          <a:xfrm>
            <a:off x="9138763" y="736823"/>
            <a:ext cx="207858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Inter" panose="020B0502030000000004" pitchFamily="34" charset="0"/>
                <a:ea typeface="Inter" panose="020B0502030000000004" pitchFamily="34" charset="0"/>
              </a:rPr>
              <a:t>We don’t trust each other</a:t>
            </a:r>
          </a:p>
        </p:txBody>
      </p:sp>
      <p:sp>
        <p:nvSpPr>
          <p:cNvPr id="19" name="Google Shape;502;p46">
            <a:extLst>
              <a:ext uri="{FF2B5EF4-FFF2-40B4-BE49-F238E27FC236}">
                <a16:creationId xmlns:a16="http://schemas.microsoft.com/office/drawing/2014/main" id="{D98CBC8F-C2EB-47A3-8AA1-41B4AD6C9FEE}"/>
              </a:ext>
            </a:extLst>
          </p:cNvPr>
          <p:cNvSpPr/>
          <p:nvPr/>
        </p:nvSpPr>
        <p:spPr>
          <a:xfrm>
            <a:off x="2911395" y="5602912"/>
            <a:ext cx="5429530" cy="1040017"/>
          </a:xfrm>
          <a:custGeom>
            <a:avLst/>
            <a:gdLst/>
            <a:ahLst/>
            <a:cxnLst/>
            <a:rect l="l" t="t" r="r" b="b"/>
            <a:pathLst>
              <a:path w="796" h="197" extrusionOk="0">
                <a:moveTo>
                  <a:pt x="0" y="0"/>
                </a:moveTo>
                <a:cubicBezTo>
                  <a:pt x="65" y="132"/>
                  <a:pt x="65" y="132"/>
                  <a:pt x="65" y="132"/>
                </a:cubicBezTo>
                <a:cubicBezTo>
                  <a:pt x="65" y="132"/>
                  <a:pt x="65" y="132"/>
                  <a:pt x="65" y="132"/>
                </a:cubicBezTo>
                <a:cubicBezTo>
                  <a:pt x="65" y="133"/>
                  <a:pt x="65" y="133"/>
                  <a:pt x="65" y="133"/>
                </a:cubicBezTo>
                <a:cubicBezTo>
                  <a:pt x="70" y="142"/>
                  <a:pt x="70" y="142"/>
                  <a:pt x="70" y="142"/>
                </a:cubicBezTo>
                <a:cubicBezTo>
                  <a:pt x="95" y="170"/>
                  <a:pt x="221" y="197"/>
                  <a:pt x="398" y="197"/>
                </a:cubicBezTo>
                <a:cubicBezTo>
                  <a:pt x="576" y="197"/>
                  <a:pt x="702" y="170"/>
                  <a:pt x="727" y="142"/>
                </a:cubicBezTo>
                <a:cubicBezTo>
                  <a:pt x="732" y="133"/>
                  <a:pt x="732" y="133"/>
                  <a:pt x="732" y="133"/>
                </a:cubicBezTo>
                <a:cubicBezTo>
                  <a:pt x="732" y="132"/>
                  <a:pt x="732" y="132"/>
                  <a:pt x="732" y="132"/>
                </a:cubicBezTo>
                <a:cubicBezTo>
                  <a:pt x="732" y="132"/>
                  <a:pt x="732" y="132"/>
                  <a:pt x="732" y="132"/>
                </a:cubicBezTo>
                <a:cubicBezTo>
                  <a:pt x="796" y="0"/>
                  <a:pt x="796" y="0"/>
                  <a:pt x="796" y="0"/>
                </a:cubicBezTo>
                <a:cubicBezTo>
                  <a:pt x="735" y="31"/>
                  <a:pt x="562" y="48"/>
                  <a:pt x="398" y="48"/>
                </a:cubicBezTo>
                <a:cubicBezTo>
                  <a:pt x="234" y="48"/>
                  <a:pt x="62" y="31"/>
                  <a:pt x="0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pPr algn="ctr">
              <a:buClr>
                <a:schemeClr val="dk1"/>
              </a:buClr>
              <a:buSzPts val="1400"/>
            </a:pPr>
            <a:r>
              <a:rPr lang="en" sz="2400" b="1" dirty="0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rPr>
              <a:t>NORMING</a:t>
            </a:r>
            <a:endParaRPr sz="2400" b="1" dirty="0">
              <a:solidFill>
                <a:schemeClr val="lt1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pic>
        <p:nvPicPr>
          <p:cNvPr id="5" name="Picture 4" descr="Casual woman with hand on hip">
            <a:extLst>
              <a:ext uri="{FF2B5EF4-FFF2-40B4-BE49-F238E27FC236}">
                <a16:creationId xmlns:a16="http://schemas.microsoft.com/office/drawing/2014/main" id="{E086D28A-2C9A-4222-9B7D-2D6A3C8A586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11225" y="2402000"/>
            <a:ext cx="3922620" cy="95750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421506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Shape 3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" name="Google Shape;338;p37"/>
          <p:cNvSpPr/>
          <p:nvPr/>
        </p:nvSpPr>
        <p:spPr>
          <a:xfrm rot="10800000">
            <a:off x="-464461" y="562467"/>
            <a:ext cx="3167200" cy="3167200"/>
          </a:xfrm>
          <a:prstGeom prst="chord">
            <a:avLst>
              <a:gd name="adj1" fmla="val 2673960"/>
              <a:gd name="adj2" fmla="val 18921779"/>
            </a:avLst>
          </a:prstGeom>
          <a:solidFill>
            <a:srgbClr val="FFF0ED">
              <a:alpha val="29049"/>
            </a:srgb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1867"/>
          </a:p>
        </p:txBody>
      </p:sp>
      <p:sp>
        <p:nvSpPr>
          <p:cNvPr id="2" name="Cloud 1">
            <a:extLst>
              <a:ext uri="{FF2B5EF4-FFF2-40B4-BE49-F238E27FC236}">
                <a16:creationId xmlns:a16="http://schemas.microsoft.com/office/drawing/2014/main" id="{05A9F99F-5586-455F-AD0D-49B39E21A913}"/>
              </a:ext>
            </a:extLst>
          </p:cNvPr>
          <p:cNvSpPr/>
          <p:nvPr/>
        </p:nvSpPr>
        <p:spPr>
          <a:xfrm>
            <a:off x="676400" y="-273946"/>
            <a:ext cx="3167201" cy="216408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Cloud 7">
            <a:extLst>
              <a:ext uri="{FF2B5EF4-FFF2-40B4-BE49-F238E27FC236}">
                <a16:creationId xmlns:a16="http://schemas.microsoft.com/office/drawing/2014/main" id="{A223D85F-D8D9-4638-8BB8-69A9A4B1F176}"/>
              </a:ext>
            </a:extLst>
          </p:cNvPr>
          <p:cNvSpPr/>
          <p:nvPr/>
        </p:nvSpPr>
        <p:spPr>
          <a:xfrm>
            <a:off x="3787557" y="2494200"/>
            <a:ext cx="3167201" cy="216408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Cloud 8">
            <a:extLst>
              <a:ext uri="{FF2B5EF4-FFF2-40B4-BE49-F238E27FC236}">
                <a16:creationId xmlns:a16="http://schemas.microsoft.com/office/drawing/2014/main" id="{1BF5137F-5B9C-4973-91A3-5FACF57F9213}"/>
              </a:ext>
            </a:extLst>
          </p:cNvPr>
          <p:cNvSpPr/>
          <p:nvPr/>
        </p:nvSpPr>
        <p:spPr>
          <a:xfrm>
            <a:off x="8404444" y="3311213"/>
            <a:ext cx="3167201" cy="216408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Cloud 9">
            <a:extLst>
              <a:ext uri="{FF2B5EF4-FFF2-40B4-BE49-F238E27FC236}">
                <a16:creationId xmlns:a16="http://schemas.microsoft.com/office/drawing/2014/main" id="{6FE63B1C-923E-4076-8E86-648F28EC0807}"/>
              </a:ext>
            </a:extLst>
          </p:cNvPr>
          <p:cNvSpPr/>
          <p:nvPr/>
        </p:nvSpPr>
        <p:spPr>
          <a:xfrm>
            <a:off x="8252102" y="300668"/>
            <a:ext cx="3167201" cy="216408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76549B8B-EFD6-4640-92CC-B96A5EA2973D}"/>
              </a:ext>
            </a:extLst>
          </p:cNvPr>
          <p:cNvSpPr/>
          <p:nvPr/>
        </p:nvSpPr>
        <p:spPr>
          <a:xfrm>
            <a:off x="2357478" y="1983258"/>
            <a:ext cx="345261" cy="3256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48EF8DC-62B2-49A1-8F3B-5AC4F5C0FA45}"/>
              </a:ext>
            </a:extLst>
          </p:cNvPr>
          <p:cNvSpPr/>
          <p:nvPr/>
        </p:nvSpPr>
        <p:spPr>
          <a:xfrm>
            <a:off x="1971698" y="2244602"/>
            <a:ext cx="345261" cy="3256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5C4FD72A-6103-49BE-80B8-471BD4AC6756}"/>
              </a:ext>
            </a:extLst>
          </p:cNvPr>
          <p:cNvSpPr/>
          <p:nvPr/>
        </p:nvSpPr>
        <p:spPr>
          <a:xfrm>
            <a:off x="1950478" y="2682855"/>
            <a:ext cx="345261" cy="3256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CED0FE6-4DA3-4AE8-B5DE-7F6E5DAE885F}"/>
              </a:ext>
            </a:extLst>
          </p:cNvPr>
          <p:cNvSpPr txBox="1"/>
          <p:nvPr/>
        </p:nvSpPr>
        <p:spPr>
          <a:xfrm>
            <a:off x="1462449" y="207929"/>
            <a:ext cx="18205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Inter" panose="020B0502030000000004" pitchFamily="34" charset="0"/>
                <a:ea typeface="Inter" panose="020B0502030000000004" pitchFamily="34" charset="0"/>
              </a:rPr>
              <a:t>We haven’t met any targets!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E96E8DF-C61B-4821-9CF0-BDB2B12C1CC2}"/>
              </a:ext>
            </a:extLst>
          </p:cNvPr>
          <p:cNvSpPr txBox="1"/>
          <p:nvPr/>
        </p:nvSpPr>
        <p:spPr>
          <a:xfrm>
            <a:off x="8776464" y="3827283"/>
            <a:ext cx="242315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Inter" panose="020B0502030000000004" pitchFamily="34" charset="0"/>
                <a:ea typeface="Inter" panose="020B0502030000000004" pitchFamily="34" charset="0"/>
              </a:rPr>
              <a:t>Management don’t trust us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E0A8499-F08C-4964-A5CA-40C24928183C}"/>
              </a:ext>
            </a:extLst>
          </p:cNvPr>
          <p:cNvSpPr txBox="1"/>
          <p:nvPr/>
        </p:nvSpPr>
        <p:spPr>
          <a:xfrm>
            <a:off x="4165596" y="2865923"/>
            <a:ext cx="267197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Inter" panose="020B0502030000000004" pitchFamily="34" charset="0"/>
                <a:ea typeface="Inter" panose="020B0502030000000004" pitchFamily="34" charset="0"/>
              </a:rPr>
              <a:t>Communication is lacking and confusing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6B41137-C81C-43A9-BAEB-2D902937D0D4}"/>
              </a:ext>
            </a:extLst>
          </p:cNvPr>
          <p:cNvSpPr txBox="1"/>
          <p:nvPr/>
        </p:nvSpPr>
        <p:spPr>
          <a:xfrm>
            <a:off x="8948753" y="689805"/>
            <a:ext cx="207858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Inter" panose="020B0502030000000004" pitchFamily="34" charset="0"/>
                <a:ea typeface="Inter" panose="020B0502030000000004" pitchFamily="34" charset="0"/>
              </a:rPr>
              <a:t>Our team just isn’t working well </a:t>
            </a:r>
          </a:p>
        </p:txBody>
      </p:sp>
      <p:sp>
        <p:nvSpPr>
          <p:cNvPr id="20" name="Google Shape;500;p46">
            <a:extLst>
              <a:ext uri="{FF2B5EF4-FFF2-40B4-BE49-F238E27FC236}">
                <a16:creationId xmlns:a16="http://schemas.microsoft.com/office/drawing/2014/main" id="{C4D2133F-397D-4538-AF7F-52FBB84122BA}"/>
              </a:ext>
            </a:extLst>
          </p:cNvPr>
          <p:cNvSpPr/>
          <p:nvPr/>
        </p:nvSpPr>
        <p:spPr>
          <a:xfrm>
            <a:off x="2651528" y="5504745"/>
            <a:ext cx="6487242" cy="1044216"/>
          </a:xfrm>
          <a:custGeom>
            <a:avLst/>
            <a:gdLst/>
            <a:ahLst/>
            <a:cxnLst/>
            <a:rect l="l" t="t" r="r" b="b"/>
            <a:pathLst>
              <a:path w="951" h="198" extrusionOk="0">
                <a:moveTo>
                  <a:pt x="0" y="0"/>
                </a:moveTo>
                <a:cubicBezTo>
                  <a:pt x="70" y="144"/>
                  <a:pt x="70" y="144"/>
                  <a:pt x="70" y="144"/>
                </a:cubicBezTo>
                <a:cubicBezTo>
                  <a:pt x="101" y="171"/>
                  <a:pt x="259" y="198"/>
                  <a:pt x="475" y="198"/>
                </a:cubicBezTo>
                <a:cubicBezTo>
                  <a:pt x="692" y="198"/>
                  <a:pt x="849" y="171"/>
                  <a:pt x="881" y="144"/>
                </a:cubicBezTo>
                <a:cubicBezTo>
                  <a:pt x="951" y="0"/>
                  <a:pt x="951" y="0"/>
                  <a:pt x="951" y="0"/>
                </a:cubicBezTo>
                <a:cubicBezTo>
                  <a:pt x="881" y="32"/>
                  <a:pt x="673" y="50"/>
                  <a:pt x="475" y="50"/>
                </a:cubicBezTo>
                <a:cubicBezTo>
                  <a:pt x="277" y="50"/>
                  <a:pt x="69" y="32"/>
                  <a:pt x="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pPr algn="ctr">
              <a:buClr>
                <a:schemeClr val="dk1"/>
              </a:buClr>
              <a:buSzPts val="1400"/>
            </a:pPr>
            <a:r>
              <a:rPr lang="en" sz="2400" b="1" dirty="0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rPr>
              <a:t>PERFORMING</a:t>
            </a:r>
            <a:endParaRPr sz="2400" b="1" dirty="0">
              <a:solidFill>
                <a:schemeClr val="lt1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pic>
        <p:nvPicPr>
          <p:cNvPr id="5" name="Picture 4" descr="Young business woman hands on head">
            <a:extLst>
              <a:ext uri="{FF2B5EF4-FFF2-40B4-BE49-F238E27FC236}">
                <a16:creationId xmlns:a16="http://schemas.microsoft.com/office/drawing/2014/main" id="{443C8619-B814-44A8-93EB-AC569DF3C60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12025" y="2464748"/>
            <a:ext cx="2549312" cy="84413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850163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Shape 3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501;p46">
            <a:extLst>
              <a:ext uri="{FF2B5EF4-FFF2-40B4-BE49-F238E27FC236}">
                <a16:creationId xmlns:a16="http://schemas.microsoft.com/office/drawing/2014/main" id="{D5318917-3949-416C-BB1A-DF0D7389583E}"/>
              </a:ext>
            </a:extLst>
          </p:cNvPr>
          <p:cNvSpPr/>
          <p:nvPr/>
        </p:nvSpPr>
        <p:spPr>
          <a:xfrm>
            <a:off x="2480104" y="5596901"/>
            <a:ext cx="7536790" cy="1056794"/>
          </a:xfrm>
          <a:custGeom>
            <a:avLst/>
            <a:gdLst/>
            <a:ahLst/>
            <a:cxnLst/>
            <a:rect l="l" t="t" r="r" b="b"/>
            <a:pathLst>
              <a:path w="1105" h="200" extrusionOk="0">
                <a:moveTo>
                  <a:pt x="552" y="51"/>
                </a:moveTo>
                <a:cubicBezTo>
                  <a:pt x="399" y="51"/>
                  <a:pt x="255" y="44"/>
                  <a:pt x="147" y="31"/>
                </a:cubicBezTo>
                <a:cubicBezTo>
                  <a:pt x="76" y="22"/>
                  <a:pt x="26" y="12"/>
                  <a:pt x="0" y="0"/>
                </a:cubicBezTo>
                <a:cubicBezTo>
                  <a:pt x="70" y="145"/>
                  <a:pt x="70" y="145"/>
                  <a:pt x="70" y="145"/>
                </a:cubicBezTo>
                <a:cubicBezTo>
                  <a:pt x="108" y="173"/>
                  <a:pt x="296" y="200"/>
                  <a:pt x="552" y="200"/>
                </a:cubicBezTo>
                <a:cubicBezTo>
                  <a:pt x="809" y="200"/>
                  <a:pt x="996" y="173"/>
                  <a:pt x="1034" y="145"/>
                </a:cubicBezTo>
                <a:cubicBezTo>
                  <a:pt x="1105" y="0"/>
                  <a:pt x="1105" y="0"/>
                  <a:pt x="1105" y="0"/>
                </a:cubicBezTo>
                <a:cubicBezTo>
                  <a:pt x="1030" y="33"/>
                  <a:pt x="785" y="51"/>
                  <a:pt x="552" y="5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33" tIns="45700" rIns="91433" bIns="45700" anchor="ctr" anchorCtr="0">
            <a:noAutofit/>
          </a:bodyPr>
          <a:lstStyle/>
          <a:p>
            <a:pPr algn="ctr">
              <a:buClr>
                <a:schemeClr val="dk1"/>
              </a:buClr>
              <a:buSzPts val="1400"/>
            </a:pPr>
            <a:r>
              <a:rPr lang="en" sz="2400" b="1" dirty="0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rPr>
              <a:t>ADJOURNING</a:t>
            </a:r>
            <a:endParaRPr sz="2400" b="1" dirty="0">
              <a:solidFill>
                <a:schemeClr val="lt1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338" name="Google Shape;338;p37"/>
          <p:cNvSpPr/>
          <p:nvPr/>
        </p:nvSpPr>
        <p:spPr>
          <a:xfrm rot="10800000">
            <a:off x="-464461" y="562467"/>
            <a:ext cx="3167200" cy="3167200"/>
          </a:xfrm>
          <a:prstGeom prst="chord">
            <a:avLst>
              <a:gd name="adj1" fmla="val 2673960"/>
              <a:gd name="adj2" fmla="val 18921779"/>
            </a:avLst>
          </a:prstGeom>
          <a:solidFill>
            <a:srgbClr val="FFF0ED">
              <a:alpha val="29049"/>
            </a:srgb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1867"/>
          </a:p>
        </p:txBody>
      </p:sp>
      <p:sp>
        <p:nvSpPr>
          <p:cNvPr id="2" name="Cloud 1">
            <a:extLst>
              <a:ext uri="{FF2B5EF4-FFF2-40B4-BE49-F238E27FC236}">
                <a16:creationId xmlns:a16="http://schemas.microsoft.com/office/drawing/2014/main" id="{05A9F99F-5586-455F-AD0D-49B39E21A913}"/>
              </a:ext>
            </a:extLst>
          </p:cNvPr>
          <p:cNvSpPr/>
          <p:nvPr/>
        </p:nvSpPr>
        <p:spPr>
          <a:xfrm>
            <a:off x="635760" y="-68593"/>
            <a:ext cx="3167201" cy="216408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Cloud 7">
            <a:extLst>
              <a:ext uri="{FF2B5EF4-FFF2-40B4-BE49-F238E27FC236}">
                <a16:creationId xmlns:a16="http://schemas.microsoft.com/office/drawing/2014/main" id="{A223D85F-D8D9-4638-8BB8-69A9A4B1F176}"/>
              </a:ext>
            </a:extLst>
          </p:cNvPr>
          <p:cNvSpPr/>
          <p:nvPr/>
        </p:nvSpPr>
        <p:spPr>
          <a:xfrm>
            <a:off x="4154536" y="2140914"/>
            <a:ext cx="3167201" cy="216408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Cloud 8">
            <a:extLst>
              <a:ext uri="{FF2B5EF4-FFF2-40B4-BE49-F238E27FC236}">
                <a16:creationId xmlns:a16="http://schemas.microsoft.com/office/drawing/2014/main" id="{1BF5137F-5B9C-4973-91A3-5FACF57F9213}"/>
              </a:ext>
            </a:extLst>
          </p:cNvPr>
          <p:cNvSpPr/>
          <p:nvPr/>
        </p:nvSpPr>
        <p:spPr>
          <a:xfrm>
            <a:off x="8404444" y="3311213"/>
            <a:ext cx="3167201" cy="216408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Cloud 9">
            <a:extLst>
              <a:ext uri="{FF2B5EF4-FFF2-40B4-BE49-F238E27FC236}">
                <a16:creationId xmlns:a16="http://schemas.microsoft.com/office/drawing/2014/main" id="{6FE63B1C-923E-4076-8E86-648F28EC0807}"/>
              </a:ext>
            </a:extLst>
          </p:cNvPr>
          <p:cNvSpPr/>
          <p:nvPr/>
        </p:nvSpPr>
        <p:spPr>
          <a:xfrm>
            <a:off x="8252102" y="300668"/>
            <a:ext cx="3167201" cy="216408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76549B8B-EFD6-4640-92CC-B96A5EA2973D}"/>
              </a:ext>
            </a:extLst>
          </p:cNvPr>
          <p:cNvSpPr/>
          <p:nvPr/>
        </p:nvSpPr>
        <p:spPr>
          <a:xfrm>
            <a:off x="2357478" y="1983258"/>
            <a:ext cx="345261" cy="3256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48EF8DC-62B2-49A1-8F3B-5AC4F5C0FA45}"/>
              </a:ext>
            </a:extLst>
          </p:cNvPr>
          <p:cNvSpPr/>
          <p:nvPr/>
        </p:nvSpPr>
        <p:spPr>
          <a:xfrm>
            <a:off x="1971698" y="2244602"/>
            <a:ext cx="345261" cy="3256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5C4FD72A-6103-49BE-80B8-471BD4AC6756}"/>
              </a:ext>
            </a:extLst>
          </p:cNvPr>
          <p:cNvSpPr/>
          <p:nvPr/>
        </p:nvSpPr>
        <p:spPr>
          <a:xfrm>
            <a:off x="1950478" y="2682855"/>
            <a:ext cx="345261" cy="3256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CED0FE6-4DA3-4AE8-B5DE-7F6E5DAE885F}"/>
              </a:ext>
            </a:extLst>
          </p:cNvPr>
          <p:cNvSpPr txBox="1"/>
          <p:nvPr/>
        </p:nvSpPr>
        <p:spPr>
          <a:xfrm>
            <a:off x="1132665" y="115368"/>
            <a:ext cx="251621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Inter" panose="020B0502030000000004" pitchFamily="34" charset="0"/>
                <a:ea typeface="Inter" panose="020B0502030000000004" pitchFamily="34" charset="0"/>
              </a:rPr>
              <a:t>The project closed early as we can’t finish</a:t>
            </a:r>
          </a:p>
          <a:p>
            <a:r>
              <a:rPr lang="en-GB" sz="2400" dirty="0">
                <a:latin typeface="Inter" panose="020B0502030000000004" pitchFamily="34" charset="0"/>
                <a:ea typeface="Inter" panose="020B0502030000000004" pitchFamily="34" charset="0"/>
              </a:rPr>
              <a:t>it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E96E8DF-C61B-4821-9CF0-BDB2B12C1CC2}"/>
              </a:ext>
            </a:extLst>
          </p:cNvPr>
          <p:cNvSpPr txBox="1"/>
          <p:nvPr/>
        </p:nvSpPr>
        <p:spPr>
          <a:xfrm>
            <a:off x="8996144" y="3977754"/>
            <a:ext cx="242315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Inter" panose="020B0502030000000004" pitchFamily="34" charset="0"/>
                <a:ea typeface="Inter" panose="020B0502030000000004" pitchFamily="34" charset="0"/>
              </a:rPr>
              <a:t>Where did we go wrong?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E0A8499-F08C-4964-A5CA-40C24928183C}"/>
              </a:ext>
            </a:extLst>
          </p:cNvPr>
          <p:cNvSpPr txBox="1"/>
          <p:nvPr/>
        </p:nvSpPr>
        <p:spPr>
          <a:xfrm>
            <a:off x="4579525" y="2747163"/>
            <a:ext cx="267197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Inter" panose="020B0502030000000004" pitchFamily="34" charset="0"/>
                <a:ea typeface="Inter" panose="020B0502030000000004" pitchFamily="34" charset="0"/>
              </a:rPr>
              <a:t>I’m glad that is over!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6B41137-C81C-43A9-BAEB-2D902937D0D4}"/>
              </a:ext>
            </a:extLst>
          </p:cNvPr>
          <p:cNvSpPr txBox="1"/>
          <p:nvPr/>
        </p:nvSpPr>
        <p:spPr>
          <a:xfrm>
            <a:off x="8796411" y="914798"/>
            <a:ext cx="20785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Inter" panose="020B0502030000000004" pitchFamily="34" charset="0"/>
                <a:ea typeface="Inter" panose="020B0502030000000004" pitchFamily="34" charset="0"/>
              </a:rPr>
              <a:t>I’m so disappointed</a:t>
            </a:r>
          </a:p>
        </p:txBody>
      </p:sp>
      <p:pic>
        <p:nvPicPr>
          <p:cNvPr id="19" name="Picture 18" descr="Business woman hands on hip">
            <a:extLst>
              <a:ext uri="{FF2B5EF4-FFF2-40B4-BE49-F238E27FC236}">
                <a16:creationId xmlns:a16="http://schemas.microsoft.com/office/drawing/2014/main" id="{2A5994F9-48C8-4AB4-BFC8-6F3CE1D7A65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41441" y="2407411"/>
            <a:ext cx="4062857" cy="853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601755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/>
        </a:solidFill>
        <a:effectLst/>
      </p:bgPr>
    </p:bg>
    <p:spTree>
      <p:nvGrpSpPr>
        <p:cNvPr id="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p21"/>
          <p:cNvSpPr txBox="1">
            <a:spLocks noGrp="1"/>
          </p:cNvSpPr>
          <p:nvPr>
            <p:ph type="ctrTitle" idx="4294967295"/>
          </p:nvPr>
        </p:nvSpPr>
        <p:spPr>
          <a:xfrm>
            <a:off x="914400" y="1234117"/>
            <a:ext cx="6400800" cy="27324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r>
              <a:rPr lang="en" sz="9600" dirty="0">
                <a:solidFill>
                  <a:schemeClr val="lt1"/>
                </a:solidFill>
                <a:latin typeface="Playfair Display" panose="00000500000000000000" pitchFamily="50" charset="0"/>
              </a:rPr>
              <a:t>Conclusion</a:t>
            </a:r>
            <a:br>
              <a:rPr lang="en" sz="9600" dirty="0">
                <a:solidFill>
                  <a:schemeClr val="lt1"/>
                </a:solidFill>
                <a:latin typeface="Playfair Display" panose="00000500000000000000" pitchFamily="50" charset="0"/>
              </a:rPr>
            </a:br>
            <a:endParaRPr sz="9600" dirty="0">
              <a:solidFill>
                <a:schemeClr val="lt1"/>
              </a:solidFill>
              <a:latin typeface="Playfair Display" panose="00000500000000000000" pitchFamily="50" charset="0"/>
            </a:endParaRPr>
          </a:p>
        </p:txBody>
      </p:sp>
      <p:sp>
        <p:nvSpPr>
          <p:cNvPr id="125" name="Google Shape;125;p21"/>
          <p:cNvSpPr/>
          <p:nvPr/>
        </p:nvSpPr>
        <p:spPr>
          <a:xfrm>
            <a:off x="7635590" y="683590"/>
            <a:ext cx="5318400" cy="5318400"/>
          </a:xfrm>
          <a:prstGeom prst="chord">
            <a:avLst>
              <a:gd name="adj1" fmla="val 2673960"/>
              <a:gd name="adj2" fmla="val 18921779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1867"/>
          </a:p>
        </p:txBody>
      </p:sp>
      <p:sp>
        <p:nvSpPr>
          <p:cNvPr id="27" name="Google Shape;708;p50">
            <a:extLst>
              <a:ext uri="{FF2B5EF4-FFF2-40B4-BE49-F238E27FC236}">
                <a16:creationId xmlns:a16="http://schemas.microsoft.com/office/drawing/2014/main" id="{B451D302-AB93-4515-9FE3-5F6FD380E7C0}"/>
              </a:ext>
            </a:extLst>
          </p:cNvPr>
          <p:cNvSpPr/>
          <p:nvPr/>
        </p:nvSpPr>
        <p:spPr>
          <a:xfrm>
            <a:off x="8909322" y="1884105"/>
            <a:ext cx="2770935" cy="2732400"/>
          </a:xfrm>
          <a:custGeom>
            <a:avLst/>
            <a:gdLst/>
            <a:ahLst/>
            <a:cxnLst/>
            <a:rect l="l" t="t" r="r" b="b"/>
            <a:pathLst>
              <a:path w="22192" h="21243" extrusionOk="0">
                <a:moveTo>
                  <a:pt x="17812" y="512"/>
                </a:moveTo>
                <a:lnTo>
                  <a:pt x="17909" y="585"/>
                </a:lnTo>
                <a:lnTo>
                  <a:pt x="17958" y="609"/>
                </a:lnTo>
                <a:lnTo>
                  <a:pt x="18031" y="634"/>
                </a:lnTo>
                <a:lnTo>
                  <a:pt x="18201" y="634"/>
                </a:lnTo>
                <a:lnTo>
                  <a:pt x="18396" y="658"/>
                </a:lnTo>
                <a:lnTo>
                  <a:pt x="18566" y="682"/>
                </a:lnTo>
                <a:lnTo>
                  <a:pt x="18712" y="755"/>
                </a:lnTo>
                <a:lnTo>
                  <a:pt x="18858" y="828"/>
                </a:lnTo>
                <a:lnTo>
                  <a:pt x="19004" y="926"/>
                </a:lnTo>
                <a:lnTo>
                  <a:pt x="19126" y="1023"/>
                </a:lnTo>
                <a:lnTo>
                  <a:pt x="19248" y="1145"/>
                </a:lnTo>
                <a:lnTo>
                  <a:pt x="19345" y="1266"/>
                </a:lnTo>
                <a:lnTo>
                  <a:pt x="19442" y="1388"/>
                </a:lnTo>
                <a:lnTo>
                  <a:pt x="19491" y="1558"/>
                </a:lnTo>
                <a:lnTo>
                  <a:pt x="19540" y="1704"/>
                </a:lnTo>
                <a:lnTo>
                  <a:pt x="19564" y="1874"/>
                </a:lnTo>
                <a:lnTo>
                  <a:pt x="19564" y="2045"/>
                </a:lnTo>
                <a:lnTo>
                  <a:pt x="19564" y="2239"/>
                </a:lnTo>
                <a:lnTo>
                  <a:pt x="19515" y="2410"/>
                </a:lnTo>
                <a:lnTo>
                  <a:pt x="19467" y="2580"/>
                </a:lnTo>
                <a:lnTo>
                  <a:pt x="19394" y="2750"/>
                </a:lnTo>
                <a:lnTo>
                  <a:pt x="19296" y="2896"/>
                </a:lnTo>
                <a:lnTo>
                  <a:pt x="19199" y="3018"/>
                </a:lnTo>
                <a:lnTo>
                  <a:pt x="19077" y="3140"/>
                </a:lnTo>
                <a:lnTo>
                  <a:pt x="18956" y="3237"/>
                </a:lnTo>
                <a:lnTo>
                  <a:pt x="18810" y="3334"/>
                </a:lnTo>
                <a:lnTo>
                  <a:pt x="18664" y="3407"/>
                </a:lnTo>
                <a:lnTo>
                  <a:pt x="18347" y="3529"/>
                </a:lnTo>
                <a:lnTo>
                  <a:pt x="18031" y="3602"/>
                </a:lnTo>
                <a:lnTo>
                  <a:pt x="17690" y="3651"/>
                </a:lnTo>
                <a:lnTo>
                  <a:pt x="17350" y="3651"/>
                </a:lnTo>
                <a:lnTo>
                  <a:pt x="17423" y="3553"/>
                </a:lnTo>
                <a:lnTo>
                  <a:pt x="17666" y="3213"/>
                </a:lnTo>
                <a:lnTo>
                  <a:pt x="17885" y="2823"/>
                </a:lnTo>
                <a:lnTo>
                  <a:pt x="17982" y="2629"/>
                </a:lnTo>
                <a:lnTo>
                  <a:pt x="18055" y="2410"/>
                </a:lnTo>
                <a:lnTo>
                  <a:pt x="18128" y="2215"/>
                </a:lnTo>
                <a:lnTo>
                  <a:pt x="18153" y="2020"/>
                </a:lnTo>
                <a:lnTo>
                  <a:pt x="18153" y="1947"/>
                </a:lnTo>
                <a:lnTo>
                  <a:pt x="18104" y="1899"/>
                </a:lnTo>
                <a:lnTo>
                  <a:pt x="18080" y="1850"/>
                </a:lnTo>
                <a:lnTo>
                  <a:pt x="18007" y="1826"/>
                </a:lnTo>
                <a:lnTo>
                  <a:pt x="17958" y="1801"/>
                </a:lnTo>
                <a:lnTo>
                  <a:pt x="17885" y="1801"/>
                </a:lnTo>
                <a:lnTo>
                  <a:pt x="17836" y="1826"/>
                </a:lnTo>
                <a:lnTo>
                  <a:pt x="17788" y="1874"/>
                </a:lnTo>
                <a:lnTo>
                  <a:pt x="17666" y="2020"/>
                </a:lnTo>
                <a:lnTo>
                  <a:pt x="17569" y="2191"/>
                </a:lnTo>
                <a:lnTo>
                  <a:pt x="17374" y="2556"/>
                </a:lnTo>
                <a:lnTo>
                  <a:pt x="17179" y="2896"/>
                </a:lnTo>
                <a:lnTo>
                  <a:pt x="16985" y="3261"/>
                </a:lnTo>
                <a:lnTo>
                  <a:pt x="16912" y="3067"/>
                </a:lnTo>
                <a:lnTo>
                  <a:pt x="16839" y="2848"/>
                </a:lnTo>
                <a:lnTo>
                  <a:pt x="16766" y="2653"/>
                </a:lnTo>
                <a:lnTo>
                  <a:pt x="16741" y="2458"/>
                </a:lnTo>
                <a:lnTo>
                  <a:pt x="16717" y="2239"/>
                </a:lnTo>
                <a:lnTo>
                  <a:pt x="16717" y="2020"/>
                </a:lnTo>
                <a:lnTo>
                  <a:pt x="16741" y="1801"/>
                </a:lnTo>
                <a:lnTo>
                  <a:pt x="16766" y="1582"/>
                </a:lnTo>
                <a:lnTo>
                  <a:pt x="16814" y="1436"/>
                </a:lnTo>
                <a:lnTo>
                  <a:pt x="16887" y="1315"/>
                </a:lnTo>
                <a:lnTo>
                  <a:pt x="16960" y="1169"/>
                </a:lnTo>
                <a:lnTo>
                  <a:pt x="17033" y="1047"/>
                </a:lnTo>
                <a:lnTo>
                  <a:pt x="17252" y="828"/>
                </a:lnTo>
                <a:lnTo>
                  <a:pt x="17496" y="658"/>
                </a:lnTo>
                <a:lnTo>
                  <a:pt x="17642" y="585"/>
                </a:lnTo>
                <a:lnTo>
                  <a:pt x="17812" y="512"/>
                </a:lnTo>
                <a:close/>
                <a:moveTo>
                  <a:pt x="5111" y="1582"/>
                </a:moveTo>
                <a:lnTo>
                  <a:pt x="5159" y="1655"/>
                </a:lnTo>
                <a:lnTo>
                  <a:pt x="5232" y="1704"/>
                </a:lnTo>
                <a:lnTo>
                  <a:pt x="5305" y="1728"/>
                </a:lnTo>
                <a:lnTo>
                  <a:pt x="5403" y="1704"/>
                </a:lnTo>
                <a:lnTo>
                  <a:pt x="5573" y="1655"/>
                </a:lnTo>
                <a:lnTo>
                  <a:pt x="5719" y="1631"/>
                </a:lnTo>
                <a:lnTo>
                  <a:pt x="5987" y="1631"/>
                </a:lnTo>
                <a:lnTo>
                  <a:pt x="6133" y="1680"/>
                </a:lnTo>
                <a:lnTo>
                  <a:pt x="6230" y="1753"/>
                </a:lnTo>
                <a:lnTo>
                  <a:pt x="6352" y="1850"/>
                </a:lnTo>
                <a:lnTo>
                  <a:pt x="6473" y="1996"/>
                </a:lnTo>
                <a:lnTo>
                  <a:pt x="6595" y="2264"/>
                </a:lnTo>
                <a:lnTo>
                  <a:pt x="6717" y="2531"/>
                </a:lnTo>
                <a:lnTo>
                  <a:pt x="6790" y="2799"/>
                </a:lnTo>
                <a:lnTo>
                  <a:pt x="6838" y="3091"/>
                </a:lnTo>
                <a:lnTo>
                  <a:pt x="6887" y="3286"/>
                </a:lnTo>
                <a:lnTo>
                  <a:pt x="6887" y="3456"/>
                </a:lnTo>
                <a:lnTo>
                  <a:pt x="6863" y="3626"/>
                </a:lnTo>
                <a:lnTo>
                  <a:pt x="6814" y="3797"/>
                </a:lnTo>
                <a:lnTo>
                  <a:pt x="6765" y="3943"/>
                </a:lnTo>
                <a:lnTo>
                  <a:pt x="6692" y="4064"/>
                </a:lnTo>
                <a:lnTo>
                  <a:pt x="6595" y="4186"/>
                </a:lnTo>
                <a:lnTo>
                  <a:pt x="6473" y="4308"/>
                </a:lnTo>
                <a:lnTo>
                  <a:pt x="6303" y="4040"/>
                </a:lnTo>
                <a:lnTo>
                  <a:pt x="6133" y="3797"/>
                </a:lnTo>
                <a:lnTo>
                  <a:pt x="5987" y="3529"/>
                </a:lnTo>
                <a:lnTo>
                  <a:pt x="5865" y="3261"/>
                </a:lnTo>
                <a:lnTo>
                  <a:pt x="5816" y="3164"/>
                </a:lnTo>
                <a:lnTo>
                  <a:pt x="5719" y="2994"/>
                </a:lnTo>
                <a:lnTo>
                  <a:pt x="5670" y="2921"/>
                </a:lnTo>
                <a:lnTo>
                  <a:pt x="5597" y="2872"/>
                </a:lnTo>
                <a:lnTo>
                  <a:pt x="5524" y="2848"/>
                </a:lnTo>
                <a:lnTo>
                  <a:pt x="5476" y="2896"/>
                </a:lnTo>
                <a:lnTo>
                  <a:pt x="5403" y="2969"/>
                </a:lnTo>
                <a:lnTo>
                  <a:pt x="5378" y="3067"/>
                </a:lnTo>
                <a:lnTo>
                  <a:pt x="5378" y="3164"/>
                </a:lnTo>
                <a:lnTo>
                  <a:pt x="5378" y="3261"/>
                </a:lnTo>
                <a:lnTo>
                  <a:pt x="5451" y="3456"/>
                </a:lnTo>
                <a:lnTo>
                  <a:pt x="5524" y="3626"/>
                </a:lnTo>
                <a:lnTo>
                  <a:pt x="5768" y="4089"/>
                </a:lnTo>
                <a:lnTo>
                  <a:pt x="6035" y="4551"/>
                </a:lnTo>
                <a:lnTo>
                  <a:pt x="5768" y="4624"/>
                </a:lnTo>
                <a:lnTo>
                  <a:pt x="5451" y="4648"/>
                </a:lnTo>
                <a:lnTo>
                  <a:pt x="5257" y="4648"/>
                </a:lnTo>
                <a:lnTo>
                  <a:pt x="5086" y="4624"/>
                </a:lnTo>
                <a:lnTo>
                  <a:pt x="4940" y="4600"/>
                </a:lnTo>
                <a:lnTo>
                  <a:pt x="4794" y="4551"/>
                </a:lnTo>
                <a:lnTo>
                  <a:pt x="4673" y="4478"/>
                </a:lnTo>
                <a:lnTo>
                  <a:pt x="4551" y="4381"/>
                </a:lnTo>
                <a:lnTo>
                  <a:pt x="4429" y="4308"/>
                </a:lnTo>
                <a:lnTo>
                  <a:pt x="4356" y="4186"/>
                </a:lnTo>
                <a:lnTo>
                  <a:pt x="4259" y="4064"/>
                </a:lnTo>
                <a:lnTo>
                  <a:pt x="4186" y="3943"/>
                </a:lnTo>
                <a:lnTo>
                  <a:pt x="4137" y="3821"/>
                </a:lnTo>
                <a:lnTo>
                  <a:pt x="4089" y="3675"/>
                </a:lnTo>
                <a:lnTo>
                  <a:pt x="4064" y="3505"/>
                </a:lnTo>
                <a:lnTo>
                  <a:pt x="4064" y="3359"/>
                </a:lnTo>
                <a:lnTo>
                  <a:pt x="4064" y="3188"/>
                </a:lnTo>
                <a:lnTo>
                  <a:pt x="4089" y="3018"/>
                </a:lnTo>
                <a:lnTo>
                  <a:pt x="4137" y="2775"/>
                </a:lnTo>
                <a:lnTo>
                  <a:pt x="4210" y="2556"/>
                </a:lnTo>
                <a:lnTo>
                  <a:pt x="4308" y="2337"/>
                </a:lnTo>
                <a:lnTo>
                  <a:pt x="4429" y="2142"/>
                </a:lnTo>
                <a:lnTo>
                  <a:pt x="4551" y="1972"/>
                </a:lnTo>
                <a:lnTo>
                  <a:pt x="4721" y="1801"/>
                </a:lnTo>
                <a:lnTo>
                  <a:pt x="4916" y="1680"/>
                </a:lnTo>
                <a:lnTo>
                  <a:pt x="5111" y="1582"/>
                </a:lnTo>
                <a:close/>
                <a:moveTo>
                  <a:pt x="12532" y="7544"/>
                </a:moveTo>
                <a:lnTo>
                  <a:pt x="12264" y="7568"/>
                </a:lnTo>
                <a:lnTo>
                  <a:pt x="11997" y="7593"/>
                </a:lnTo>
                <a:lnTo>
                  <a:pt x="11753" y="7641"/>
                </a:lnTo>
                <a:lnTo>
                  <a:pt x="11486" y="7690"/>
                </a:lnTo>
                <a:lnTo>
                  <a:pt x="11218" y="7763"/>
                </a:lnTo>
                <a:lnTo>
                  <a:pt x="10975" y="7885"/>
                </a:lnTo>
                <a:lnTo>
                  <a:pt x="10926" y="7933"/>
                </a:lnTo>
                <a:lnTo>
                  <a:pt x="10926" y="8006"/>
                </a:lnTo>
                <a:lnTo>
                  <a:pt x="10975" y="8055"/>
                </a:lnTo>
                <a:lnTo>
                  <a:pt x="11048" y="8079"/>
                </a:lnTo>
                <a:lnTo>
                  <a:pt x="11315" y="8055"/>
                </a:lnTo>
                <a:lnTo>
                  <a:pt x="11583" y="8031"/>
                </a:lnTo>
                <a:lnTo>
                  <a:pt x="11875" y="7982"/>
                </a:lnTo>
                <a:lnTo>
                  <a:pt x="12143" y="7933"/>
                </a:lnTo>
                <a:lnTo>
                  <a:pt x="12386" y="7909"/>
                </a:lnTo>
                <a:lnTo>
                  <a:pt x="12605" y="7909"/>
                </a:lnTo>
                <a:lnTo>
                  <a:pt x="12824" y="7885"/>
                </a:lnTo>
                <a:lnTo>
                  <a:pt x="12946" y="7860"/>
                </a:lnTo>
                <a:lnTo>
                  <a:pt x="13043" y="7787"/>
                </a:lnTo>
                <a:lnTo>
                  <a:pt x="13067" y="7763"/>
                </a:lnTo>
                <a:lnTo>
                  <a:pt x="13092" y="7714"/>
                </a:lnTo>
                <a:lnTo>
                  <a:pt x="13067" y="7690"/>
                </a:lnTo>
                <a:lnTo>
                  <a:pt x="13043" y="7641"/>
                </a:lnTo>
                <a:lnTo>
                  <a:pt x="12921" y="7593"/>
                </a:lnTo>
                <a:lnTo>
                  <a:pt x="12800" y="7544"/>
                </a:lnTo>
                <a:close/>
                <a:moveTo>
                  <a:pt x="20002" y="10026"/>
                </a:moveTo>
                <a:lnTo>
                  <a:pt x="20172" y="10050"/>
                </a:lnTo>
                <a:lnTo>
                  <a:pt x="20367" y="10074"/>
                </a:lnTo>
                <a:lnTo>
                  <a:pt x="20537" y="10099"/>
                </a:lnTo>
                <a:lnTo>
                  <a:pt x="20708" y="10172"/>
                </a:lnTo>
                <a:lnTo>
                  <a:pt x="20854" y="10245"/>
                </a:lnTo>
                <a:lnTo>
                  <a:pt x="21024" y="10342"/>
                </a:lnTo>
                <a:lnTo>
                  <a:pt x="21194" y="10439"/>
                </a:lnTo>
                <a:lnTo>
                  <a:pt x="21316" y="10585"/>
                </a:lnTo>
                <a:lnTo>
                  <a:pt x="21438" y="10707"/>
                </a:lnTo>
                <a:lnTo>
                  <a:pt x="21511" y="10877"/>
                </a:lnTo>
                <a:lnTo>
                  <a:pt x="21584" y="11023"/>
                </a:lnTo>
                <a:lnTo>
                  <a:pt x="21608" y="11194"/>
                </a:lnTo>
                <a:lnTo>
                  <a:pt x="21632" y="11364"/>
                </a:lnTo>
                <a:lnTo>
                  <a:pt x="21632" y="11534"/>
                </a:lnTo>
                <a:lnTo>
                  <a:pt x="21608" y="11705"/>
                </a:lnTo>
                <a:lnTo>
                  <a:pt x="21559" y="11875"/>
                </a:lnTo>
                <a:lnTo>
                  <a:pt x="21511" y="12021"/>
                </a:lnTo>
                <a:lnTo>
                  <a:pt x="21438" y="12191"/>
                </a:lnTo>
                <a:lnTo>
                  <a:pt x="21340" y="12337"/>
                </a:lnTo>
                <a:lnTo>
                  <a:pt x="21219" y="12483"/>
                </a:lnTo>
                <a:lnTo>
                  <a:pt x="21097" y="12605"/>
                </a:lnTo>
                <a:lnTo>
                  <a:pt x="20951" y="12702"/>
                </a:lnTo>
                <a:lnTo>
                  <a:pt x="20805" y="12800"/>
                </a:lnTo>
                <a:lnTo>
                  <a:pt x="20635" y="12873"/>
                </a:lnTo>
                <a:lnTo>
                  <a:pt x="20489" y="12921"/>
                </a:lnTo>
                <a:lnTo>
                  <a:pt x="20343" y="12970"/>
                </a:lnTo>
                <a:lnTo>
                  <a:pt x="20172" y="12994"/>
                </a:lnTo>
                <a:lnTo>
                  <a:pt x="20026" y="12994"/>
                </a:lnTo>
                <a:lnTo>
                  <a:pt x="19856" y="12970"/>
                </a:lnTo>
                <a:lnTo>
                  <a:pt x="19710" y="12946"/>
                </a:lnTo>
                <a:lnTo>
                  <a:pt x="19540" y="12897"/>
                </a:lnTo>
                <a:lnTo>
                  <a:pt x="19394" y="12848"/>
                </a:lnTo>
                <a:lnTo>
                  <a:pt x="19248" y="12775"/>
                </a:lnTo>
                <a:lnTo>
                  <a:pt x="19126" y="12678"/>
                </a:lnTo>
                <a:lnTo>
                  <a:pt x="18980" y="12581"/>
                </a:lnTo>
                <a:lnTo>
                  <a:pt x="18858" y="12459"/>
                </a:lnTo>
                <a:lnTo>
                  <a:pt x="18761" y="12337"/>
                </a:lnTo>
                <a:lnTo>
                  <a:pt x="18664" y="12216"/>
                </a:lnTo>
                <a:lnTo>
                  <a:pt x="18566" y="12070"/>
                </a:lnTo>
                <a:lnTo>
                  <a:pt x="18493" y="11899"/>
                </a:lnTo>
                <a:lnTo>
                  <a:pt x="18445" y="11729"/>
                </a:lnTo>
                <a:lnTo>
                  <a:pt x="18420" y="11583"/>
                </a:lnTo>
                <a:lnTo>
                  <a:pt x="19783" y="11753"/>
                </a:lnTo>
                <a:lnTo>
                  <a:pt x="19880" y="11753"/>
                </a:lnTo>
                <a:lnTo>
                  <a:pt x="19953" y="11705"/>
                </a:lnTo>
                <a:lnTo>
                  <a:pt x="20002" y="11632"/>
                </a:lnTo>
                <a:lnTo>
                  <a:pt x="20026" y="11534"/>
                </a:lnTo>
                <a:lnTo>
                  <a:pt x="20002" y="11437"/>
                </a:lnTo>
                <a:lnTo>
                  <a:pt x="19953" y="11364"/>
                </a:lnTo>
                <a:lnTo>
                  <a:pt x="19880" y="11291"/>
                </a:lnTo>
                <a:lnTo>
                  <a:pt x="19783" y="11267"/>
                </a:lnTo>
                <a:lnTo>
                  <a:pt x="18420" y="11096"/>
                </a:lnTo>
                <a:lnTo>
                  <a:pt x="18493" y="10804"/>
                </a:lnTo>
                <a:lnTo>
                  <a:pt x="18615" y="10512"/>
                </a:lnTo>
                <a:lnTo>
                  <a:pt x="18883" y="10415"/>
                </a:lnTo>
                <a:lnTo>
                  <a:pt x="19126" y="10293"/>
                </a:lnTo>
                <a:lnTo>
                  <a:pt x="19369" y="10172"/>
                </a:lnTo>
                <a:lnTo>
                  <a:pt x="19637" y="10074"/>
                </a:lnTo>
                <a:lnTo>
                  <a:pt x="19832" y="10050"/>
                </a:lnTo>
                <a:lnTo>
                  <a:pt x="20002" y="10026"/>
                </a:lnTo>
                <a:close/>
                <a:moveTo>
                  <a:pt x="11048" y="6838"/>
                </a:moveTo>
                <a:lnTo>
                  <a:pt x="11267" y="6863"/>
                </a:lnTo>
                <a:lnTo>
                  <a:pt x="11510" y="6887"/>
                </a:lnTo>
                <a:lnTo>
                  <a:pt x="11729" y="6936"/>
                </a:lnTo>
                <a:lnTo>
                  <a:pt x="11559" y="6960"/>
                </a:lnTo>
                <a:lnTo>
                  <a:pt x="11364" y="7009"/>
                </a:lnTo>
                <a:lnTo>
                  <a:pt x="11169" y="7057"/>
                </a:lnTo>
                <a:lnTo>
                  <a:pt x="10975" y="7155"/>
                </a:lnTo>
                <a:lnTo>
                  <a:pt x="10902" y="7228"/>
                </a:lnTo>
                <a:lnTo>
                  <a:pt x="10853" y="7301"/>
                </a:lnTo>
                <a:lnTo>
                  <a:pt x="10853" y="7325"/>
                </a:lnTo>
                <a:lnTo>
                  <a:pt x="10950" y="7349"/>
                </a:lnTo>
                <a:lnTo>
                  <a:pt x="11048" y="7374"/>
                </a:lnTo>
                <a:lnTo>
                  <a:pt x="11242" y="7349"/>
                </a:lnTo>
                <a:lnTo>
                  <a:pt x="11632" y="7252"/>
                </a:lnTo>
                <a:lnTo>
                  <a:pt x="11972" y="7203"/>
                </a:lnTo>
                <a:lnTo>
                  <a:pt x="12167" y="7179"/>
                </a:lnTo>
                <a:lnTo>
                  <a:pt x="12313" y="7106"/>
                </a:lnTo>
                <a:lnTo>
                  <a:pt x="12532" y="7203"/>
                </a:lnTo>
                <a:lnTo>
                  <a:pt x="12727" y="7325"/>
                </a:lnTo>
                <a:lnTo>
                  <a:pt x="12921" y="7447"/>
                </a:lnTo>
                <a:lnTo>
                  <a:pt x="13116" y="7568"/>
                </a:lnTo>
                <a:lnTo>
                  <a:pt x="13286" y="7714"/>
                </a:lnTo>
                <a:lnTo>
                  <a:pt x="13457" y="7885"/>
                </a:lnTo>
                <a:lnTo>
                  <a:pt x="13627" y="8055"/>
                </a:lnTo>
                <a:lnTo>
                  <a:pt x="13773" y="8250"/>
                </a:lnTo>
                <a:lnTo>
                  <a:pt x="13530" y="8225"/>
                </a:lnTo>
                <a:lnTo>
                  <a:pt x="13311" y="8225"/>
                </a:lnTo>
                <a:lnTo>
                  <a:pt x="12848" y="8274"/>
                </a:lnTo>
                <a:lnTo>
                  <a:pt x="12459" y="8347"/>
                </a:lnTo>
                <a:lnTo>
                  <a:pt x="12070" y="8420"/>
                </a:lnTo>
                <a:lnTo>
                  <a:pt x="11705" y="8566"/>
                </a:lnTo>
                <a:lnTo>
                  <a:pt x="11534" y="8663"/>
                </a:lnTo>
                <a:lnTo>
                  <a:pt x="11364" y="8761"/>
                </a:lnTo>
                <a:lnTo>
                  <a:pt x="11340" y="8785"/>
                </a:lnTo>
                <a:lnTo>
                  <a:pt x="11340" y="8834"/>
                </a:lnTo>
                <a:lnTo>
                  <a:pt x="11364" y="8858"/>
                </a:lnTo>
                <a:lnTo>
                  <a:pt x="11388" y="8882"/>
                </a:lnTo>
                <a:lnTo>
                  <a:pt x="11753" y="8834"/>
                </a:lnTo>
                <a:lnTo>
                  <a:pt x="12118" y="8761"/>
                </a:lnTo>
                <a:lnTo>
                  <a:pt x="12483" y="8688"/>
                </a:lnTo>
                <a:lnTo>
                  <a:pt x="12848" y="8663"/>
                </a:lnTo>
                <a:lnTo>
                  <a:pt x="13432" y="8663"/>
                </a:lnTo>
                <a:lnTo>
                  <a:pt x="13749" y="8688"/>
                </a:lnTo>
                <a:lnTo>
                  <a:pt x="13895" y="8663"/>
                </a:lnTo>
                <a:lnTo>
                  <a:pt x="14016" y="8663"/>
                </a:lnTo>
                <a:lnTo>
                  <a:pt x="14187" y="9028"/>
                </a:lnTo>
                <a:lnTo>
                  <a:pt x="13773" y="9053"/>
                </a:lnTo>
                <a:lnTo>
                  <a:pt x="13359" y="9101"/>
                </a:lnTo>
                <a:lnTo>
                  <a:pt x="12994" y="9150"/>
                </a:lnTo>
                <a:lnTo>
                  <a:pt x="12605" y="9199"/>
                </a:lnTo>
                <a:lnTo>
                  <a:pt x="12240" y="9296"/>
                </a:lnTo>
                <a:lnTo>
                  <a:pt x="12070" y="9369"/>
                </a:lnTo>
                <a:lnTo>
                  <a:pt x="11899" y="9466"/>
                </a:lnTo>
                <a:lnTo>
                  <a:pt x="11875" y="9490"/>
                </a:lnTo>
                <a:lnTo>
                  <a:pt x="11875" y="9539"/>
                </a:lnTo>
                <a:lnTo>
                  <a:pt x="11899" y="9563"/>
                </a:lnTo>
                <a:lnTo>
                  <a:pt x="11948" y="9588"/>
                </a:lnTo>
                <a:lnTo>
                  <a:pt x="12337" y="9588"/>
                </a:lnTo>
                <a:lnTo>
                  <a:pt x="12751" y="9539"/>
                </a:lnTo>
                <a:lnTo>
                  <a:pt x="13140" y="9466"/>
                </a:lnTo>
                <a:lnTo>
                  <a:pt x="13530" y="9417"/>
                </a:lnTo>
                <a:lnTo>
                  <a:pt x="13919" y="9417"/>
                </a:lnTo>
                <a:lnTo>
                  <a:pt x="14333" y="9393"/>
                </a:lnTo>
                <a:lnTo>
                  <a:pt x="14381" y="9661"/>
                </a:lnTo>
                <a:lnTo>
                  <a:pt x="14406" y="9904"/>
                </a:lnTo>
                <a:lnTo>
                  <a:pt x="14138" y="9831"/>
                </a:lnTo>
                <a:lnTo>
                  <a:pt x="13870" y="9782"/>
                </a:lnTo>
                <a:lnTo>
                  <a:pt x="13578" y="9782"/>
                </a:lnTo>
                <a:lnTo>
                  <a:pt x="13286" y="9807"/>
                </a:lnTo>
                <a:lnTo>
                  <a:pt x="12994" y="9855"/>
                </a:lnTo>
                <a:lnTo>
                  <a:pt x="12727" y="9904"/>
                </a:lnTo>
                <a:lnTo>
                  <a:pt x="12459" y="10001"/>
                </a:lnTo>
                <a:lnTo>
                  <a:pt x="12216" y="10099"/>
                </a:lnTo>
                <a:lnTo>
                  <a:pt x="12191" y="10123"/>
                </a:lnTo>
                <a:lnTo>
                  <a:pt x="12191" y="10172"/>
                </a:lnTo>
                <a:lnTo>
                  <a:pt x="12216" y="10196"/>
                </a:lnTo>
                <a:lnTo>
                  <a:pt x="12240" y="10220"/>
                </a:lnTo>
                <a:lnTo>
                  <a:pt x="12848" y="10196"/>
                </a:lnTo>
                <a:lnTo>
                  <a:pt x="13457" y="10196"/>
                </a:lnTo>
                <a:lnTo>
                  <a:pt x="13943" y="10220"/>
                </a:lnTo>
                <a:lnTo>
                  <a:pt x="14430" y="10220"/>
                </a:lnTo>
                <a:lnTo>
                  <a:pt x="14430" y="10464"/>
                </a:lnTo>
                <a:lnTo>
                  <a:pt x="14406" y="10707"/>
                </a:lnTo>
                <a:lnTo>
                  <a:pt x="14187" y="10634"/>
                </a:lnTo>
                <a:lnTo>
                  <a:pt x="13968" y="10610"/>
                </a:lnTo>
                <a:lnTo>
                  <a:pt x="13505" y="10561"/>
                </a:lnTo>
                <a:lnTo>
                  <a:pt x="13189" y="10512"/>
                </a:lnTo>
                <a:lnTo>
                  <a:pt x="12824" y="10464"/>
                </a:lnTo>
                <a:lnTo>
                  <a:pt x="12654" y="10464"/>
                </a:lnTo>
                <a:lnTo>
                  <a:pt x="12483" y="10488"/>
                </a:lnTo>
                <a:lnTo>
                  <a:pt x="12337" y="10537"/>
                </a:lnTo>
                <a:lnTo>
                  <a:pt x="12191" y="10610"/>
                </a:lnTo>
                <a:lnTo>
                  <a:pt x="12191" y="10634"/>
                </a:lnTo>
                <a:lnTo>
                  <a:pt x="12313" y="10731"/>
                </a:lnTo>
                <a:lnTo>
                  <a:pt x="12459" y="10804"/>
                </a:lnTo>
                <a:lnTo>
                  <a:pt x="12629" y="10853"/>
                </a:lnTo>
                <a:lnTo>
                  <a:pt x="12775" y="10877"/>
                </a:lnTo>
                <a:lnTo>
                  <a:pt x="13140" y="10926"/>
                </a:lnTo>
                <a:lnTo>
                  <a:pt x="13457" y="10950"/>
                </a:lnTo>
                <a:lnTo>
                  <a:pt x="13870" y="11048"/>
                </a:lnTo>
                <a:lnTo>
                  <a:pt x="14114" y="11072"/>
                </a:lnTo>
                <a:lnTo>
                  <a:pt x="14333" y="11072"/>
                </a:lnTo>
                <a:lnTo>
                  <a:pt x="14235" y="11340"/>
                </a:lnTo>
                <a:lnTo>
                  <a:pt x="14138" y="11607"/>
                </a:lnTo>
                <a:lnTo>
                  <a:pt x="14016" y="11851"/>
                </a:lnTo>
                <a:lnTo>
                  <a:pt x="13870" y="12094"/>
                </a:lnTo>
                <a:lnTo>
                  <a:pt x="13846" y="11997"/>
                </a:lnTo>
                <a:lnTo>
                  <a:pt x="13797" y="11899"/>
                </a:lnTo>
                <a:lnTo>
                  <a:pt x="13724" y="11826"/>
                </a:lnTo>
                <a:lnTo>
                  <a:pt x="13627" y="11778"/>
                </a:lnTo>
                <a:lnTo>
                  <a:pt x="13432" y="11680"/>
                </a:lnTo>
                <a:lnTo>
                  <a:pt x="13238" y="11607"/>
                </a:lnTo>
                <a:lnTo>
                  <a:pt x="12946" y="11534"/>
                </a:lnTo>
                <a:lnTo>
                  <a:pt x="12654" y="11486"/>
                </a:lnTo>
                <a:lnTo>
                  <a:pt x="12362" y="11486"/>
                </a:lnTo>
                <a:lnTo>
                  <a:pt x="12070" y="11510"/>
                </a:lnTo>
                <a:lnTo>
                  <a:pt x="12045" y="11534"/>
                </a:lnTo>
                <a:lnTo>
                  <a:pt x="12045" y="11559"/>
                </a:lnTo>
                <a:lnTo>
                  <a:pt x="12045" y="11607"/>
                </a:lnTo>
                <a:lnTo>
                  <a:pt x="12070" y="11632"/>
                </a:lnTo>
                <a:lnTo>
                  <a:pt x="12678" y="11826"/>
                </a:lnTo>
                <a:lnTo>
                  <a:pt x="12970" y="11948"/>
                </a:lnTo>
                <a:lnTo>
                  <a:pt x="13262" y="12070"/>
                </a:lnTo>
                <a:lnTo>
                  <a:pt x="13481" y="12191"/>
                </a:lnTo>
                <a:lnTo>
                  <a:pt x="13627" y="12240"/>
                </a:lnTo>
                <a:lnTo>
                  <a:pt x="13749" y="12240"/>
                </a:lnTo>
                <a:lnTo>
                  <a:pt x="13505" y="12556"/>
                </a:lnTo>
                <a:lnTo>
                  <a:pt x="13189" y="12362"/>
                </a:lnTo>
                <a:lnTo>
                  <a:pt x="12605" y="12021"/>
                </a:lnTo>
                <a:lnTo>
                  <a:pt x="12289" y="11899"/>
                </a:lnTo>
                <a:lnTo>
                  <a:pt x="12143" y="11851"/>
                </a:lnTo>
                <a:lnTo>
                  <a:pt x="11972" y="11802"/>
                </a:lnTo>
                <a:lnTo>
                  <a:pt x="11924" y="11802"/>
                </a:lnTo>
                <a:lnTo>
                  <a:pt x="11899" y="11826"/>
                </a:lnTo>
                <a:lnTo>
                  <a:pt x="11875" y="11875"/>
                </a:lnTo>
                <a:lnTo>
                  <a:pt x="11899" y="11924"/>
                </a:lnTo>
                <a:lnTo>
                  <a:pt x="12070" y="12118"/>
                </a:lnTo>
                <a:lnTo>
                  <a:pt x="12264" y="12289"/>
                </a:lnTo>
                <a:lnTo>
                  <a:pt x="12483" y="12435"/>
                </a:lnTo>
                <a:lnTo>
                  <a:pt x="12727" y="12581"/>
                </a:lnTo>
                <a:lnTo>
                  <a:pt x="13140" y="12873"/>
                </a:lnTo>
                <a:lnTo>
                  <a:pt x="12800" y="13116"/>
                </a:lnTo>
                <a:lnTo>
                  <a:pt x="12629" y="12946"/>
                </a:lnTo>
                <a:lnTo>
                  <a:pt x="12435" y="12800"/>
                </a:lnTo>
                <a:lnTo>
                  <a:pt x="12289" y="12702"/>
                </a:lnTo>
                <a:lnTo>
                  <a:pt x="12143" y="12605"/>
                </a:lnTo>
                <a:lnTo>
                  <a:pt x="12045" y="12581"/>
                </a:lnTo>
                <a:lnTo>
                  <a:pt x="11972" y="12556"/>
                </a:lnTo>
                <a:lnTo>
                  <a:pt x="11875" y="12556"/>
                </a:lnTo>
                <a:lnTo>
                  <a:pt x="11802" y="12581"/>
                </a:lnTo>
                <a:lnTo>
                  <a:pt x="11753" y="12629"/>
                </a:lnTo>
                <a:lnTo>
                  <a:pt x="11753" y="12678"/>
                </a:lnTo>
                <a:lnTo>
                  <a:pt x="11802" y="12824"/>
                </a:lnTo>
                <a:lnTo>
                  <a:pt x="11875" y="12921"/>
                </a:lnTo>
                <a:lnTo>
                  <a:pt x="12118" y="13116"/>
                </a:lnTo>
                <a:lnTo>
                  <a:pt x="12240" y="13238"/>
                </a:lnTo>
                <a:lnTo>
                  <a:pt x="12362" y="13359"/>
                </a:lnTo>
                <a:lnTo>
                  <a:pt x="11997" y="13505"/>
                </a:lnTo>
                <a:lnTo>
                  <a:pt x="11826" y="13554"/>
                </a:lnTo>
                <a:lnTo>
                  <a:pt x="11680" y="13384"/>
                </a:lnTo>
                <a:lnTo>
                  <a:pt x="11510" y="13213"/>
                </a:lnTo>
                <a:lnTo>
                  <a:pt x="11315" y="13067"/>
                </a:lnTo>
                <a:lnTo>
                  <a:pt x="11121" y="12946"/>
                </a:lnTo>
                <a:lnTo>
                  <a:pt x="11072" y="12946"/>
                </a:lnTo>
                <a:lnTo>
                  <a:pt x="11023" y="12970"/>
                </a:lnTo>
                <a:lnTo>
                  <a:pt x="10999" y="12994"/>
                </a:lnTo>
                <a:lnTo>
                  <a:pt x="10999" y="13043"/>
                </a:lnTo>
                <a:lnTo>
                  <a:pt x="11072" y="13213"/>
                </a:lnTo>
                <a:lnTo>
                  <a:pt x="11145" y="13359"/>
                </a:lnTo>
                <a:lnTo>
                  <a:pt x="11364" y="13651"/>
                </a:lnTo>
                <a:lnTo>
                  <a:pt x="11169" y="13651"/>
                </a:lnTo>
                <a:lnTo>
                  <a:pt x="11072" y="13481"/>
                </a:lnTo>
                <a:lnTo>
                  <a:pt x="10999" y="13286"/>
                </a:lnTo>
                <a:lnTo>
                  <a:pt x="10950" y="13213"/>
                </a:lnTo>
                <a:lnTo>
                  <a:pt x="10877" y="13165"/>
                </a:lnTo>
                <a:lnTo>
                  <a:pt x="10780" y="13116"/>
                </a:lnTo>
                <a:lnTo>
                  <a:pt x="10731" y="13116"/>
                </a:lnTo>
                <a:lnTo>
                  <a:pt x="10707" y="13140"/>
                </a:lnTo>
                <a:lnTo>
                  <a:pt x="10658" y="13213"/>
                </a:lnTo>
                <a:lnTo>
                  <a:pt x="10634" y="13311"/>
                </a:lnTo>
                <a:lnTo>
                  <a:pt x="10634" y="13408"/>
                </a:lnTo>
                <a:lnTo>
                  <a:pt x="10658" y="13481"/>
                </a:lnTo>
                <a:lnTo>
                  <a:pt x="10683" y="13627"/>
                </a:lnTo>
                <a:lnTo>
                  <a:pt x="10415" y="13603"/>
                </a:lnTo>
                <a:lnTo>
                  <a:pt x="10172" y="13530"/>
                </a:lnTo>
                <a:lnTo>
                  <a:pt x="9904" y="13457"/>
                </a:lnTo>
                <a:lnTo>
                  <a:pt x="9661" y="13359"/>
                </a:lnTo>
                <a:lnTo>
                  <a:pt x="9442" y="13238"/>
                </a:lnTo>
                <a:lnTo>
                  <a:pt x="9198" y="13092"/>
                </a:lnTo>
                <a:lnTo>
                  <a:pt x="8979" y="12946"/>
                </a:lnTo>
                <a:lnTo>
                  <a:pt x="8785" y="12775"/>
                </a:lnTo>
                <a:lnTo>
                  <a:pt x="8590" y="12581"/>
                </a:lnTo>
                <a:lnTo>
                  <a:pt x="8420" y="12386"/>
                </a:lnTo>
                <a:lnTo>
                  <a:pt x="8249" y="12167"/>
                </a:lnTo>
                <a:lnTo>
                  <a:pt x="8103" y="11948"/>
                </a:lnTo>
                <a:lnTo>
                  <a:pt x="7957" y="11705"/>
                </a:lnTo>
                <a:lnTo>
                  <a:pt x="7836" y="11461"/>
                </a:lnTo>
                <a:lnTo>
                  <a:pt x="7738" y="11218"/>
                </a:lnTo>
                <a:lnTo>
                  <a:pt x="7665" y="10950"/>
                </a:lnTo>
                <a:lnTo>
                  <a:pt x="7592" y="10610"/>
                </a:lnTo>
                <a:lnTo>
                  <a:pt x="7568" y="10245"/>
                </a:lnTo>
                <a:lnTo>
                  <a:pt x="7568" y="9880"/>
                </a:lnTo>
                <a:lnTo>
                  <a:pt x="7617" y="9539"/>
                </a:lnTo>
                <a:lnTo>
                  <a:pt x="7714" y="9174"/>
                </a:lnTo>
                <a:lnTo>
                  <a:pt x="7811" y="8834"/>
                </a:lnTo>
                <a:lnTo>
                  <a:pt x="7957" y="8517"/>
                </a:lnTo>
                <a:lnTo>
                  <a:pt x="8152" y="8201"/>
                </a:lnTo>
                <a:lnTo>
                  <a:pt x="8274" y="8006"/>
                </a:lnTo>
                <a:lnTo>
                  <a:pt x="8444" y="7812"/>
                </a:lnTo>
                <a:lnTo>
                  <a:pt x="8590" y="7641"/>
                </a:lnTo>
                <a:lnTo>
                  <a:pt x="8785" y="7471"/>
                </a:lnTo>
                <a:lnTo>
                  <a:pt x="9150" y="7179"/>
                </a:lnTo>
                <a:lnTo>
                  <a:pt x="9539" y="6936"/>
                </a:lnTo>
                <a:lnTo>
                  <a:pt x="9588" y="6984"/>
                </a:lnTo>
                <a:lnTo>
                  <a:pt x="9661" y="7033"/>
                </a:lnTo>
                <a:lnTo>
                  <a:pt x="9758" y="7057"/>
                </a:lnTo>
                <a:lnTo>
                  <a:pt x="9855" y="7033"/>
                </a:lnTo>
                <a:lnTo>
                  <a:pt x="10074" y="6960"/>
                </a:lnTo>
                <a:lnTo>
                  <a:pt x="10318" y="6911"/>
                </a:lnTo>
                <a:lnTo>
                  <a:pt x="10561" y="6863"/>
                </a:lnTo>
                <a:lnTo>
                  <a:pt x="10804" y="6863"/>
                </a:lnTo>
                <a:lnTo>
                  <a:pt x="11048" y="6838"/>
                </a:lnTo>
                <a:close/>
                <a:moveTo>
                  <a:pt x="2166" y="12410"/>
                </a:moveTo>
                <a:lnTo>
                  <a:pt x="2385" y="12435"/>
                </a:lnTo>
                <a:lnTo>
                  <a:pt x="2556" y="12483"/>
                </a:lnTo>
                <a:lnTo>
                  <a:pt x="2726" y="12605"/>
                </a:lnTo>
                <a:lnTo>
                  <a:pt x="2872" y="12727"/>
                </a:lnTo>
                <a:lnTo>
                  <a:pt x="3018" y="12897"/>
                </a:lnTo>
                <a:lnTo>
                  <a:pt x="3140" y="13092"/>
                </a:lnTo>
                <a:lnTo>
                  <a:pt x="2312" y="13530"/>
                </a:lnTo>
                <a:lnTo>
                  <a:pt x="2166" y="13603"/>
                </a:lnTo>
                <a:lnTo>
                  <a:pt x="1947" y="13773"/>
                </a:lnTo>
                <a:lnTo>
                  <a:pt x="1826" y="13846"/>
                </a:lnTo>
                <a:lnTo>
                  <a:pt x="1753" y="13943"/>
                </a:lnTo>
                <a:lnTo>
                  <a:pt x="1728" y="14041"/>
                </a:lnTo>
                <a:lnTo>
                  <a:pt x="1753" y="14065"/>
                </a:lnTo>
                <a:lnTo>
                  <a:pt x="1777" y="14089"/>
                </a:lnTo>
                <a:lnTo>
                  <a:pt x="1899" y="14162"/>
                </a:lnTo>
                <a:lnTo>
                  <a:pt x="2045" y="14162"/>
                </a:lnTo>
                <a:lnTo>
                  <a:pt x="2191" y="14114"/>
                </a:lnTo>
                <a:lnTo>
                  <a:pt x="2337" y="14065"/>
                </a:lnTo>
                <a:lnTo>
                  <a:pt x="2629" y="13919"/>
                </a:lnTo>
                <a:lnTo>
                  <a:pt x="2872" y="13773"/>
                </a:lnTo>
                <a:lnTo>
                  <a:pt x="3334" y="13530"/>
                </a:lnTo>
                <a:lnTo>
                  <a:pt x="3407" y="13895"/>
                </a:lnTo>
                <a:lnTo>
                  <a:pt x="3432" y="14235"/>
                </a:lnTo>
                <a:lnTo>
                  <a:pt x="3407" y="14381"/>
                </a:lnTo>
                <a:lnTo>
                  <a:pt x="3383" y="14552"/>
                </a:lnTo>
                <a:lnTo>
                  <a:pt x="3334" y="14698"/>
                </a:lnTo>
                <a:lnTo>
                  <a:pt x="3261" y="14819"/>
                </a:lnTo>
                <a:lnTo>
                  <a:pt x="3188" y="14941"/>
                </a:lnTo>
                <a:lnTo>
                  <a:pt x="3067" y="15063"/>
                </a:lnTo>
                <a:lnTo>
                  <a:pt x="2969" y="15160"/>
                </a:lnTo>
                <a:lnTo>
                  <a:pt x="2848" y="15233"/>
                </a:lnTo>
                <a:lnTo>
                  <a:pt x="2702" y="15330"/>
                </a:lnTo>
                <a:lnTo>
                  <a:pt x="2580" y="15379"/>
                </a:lnTo>
                <a:lnTo>
                  <a:pt x="2288" y="15476"/>
                </a:lnTo>
                <a:lnTo>
                  <a:pt x="2118" y="15476"/>
                </a:lnTo>
                <a:lnTo>
                  <a:pt x="1972" y="15501"/>
                </a:lnTo>
                <a:lnTo>
                  <a:pt x="1826" y="15476"/>
                </a:lnTo>
                <a:lnTo>
                  <a:pt x="1655" y="15452"/>
                </a:lnTo>
                <a:lnTo>
                  <a:pt x="1509" y="15403"/>
                </a:lnTo>
                <a:lnTo>
                  <a:pt x="1363" y="15355"/>
                </a:lnTo>
                <a:lnTo>
                  <a:pt x="1242" y="15282"/>
                </a:lnTo>
                <a:lnTo>
                  <a:pt x="1120" y="15184"/>
                </a:lnTo>
                <a:lnTo>
                  <a:pt x="1023" y="15087"/>
                </a:lnTo>
                <a:lnTo>
                  <a:pt x="925" y="14965"/>
                </a:lnTo>
                <a:lnTo>
                  <a:pt x="779" y="14722"/>
                </a:lnTo>
                <a:lnTo>
                  <a:pt x="658" y="14430"/>
                </a:lnTo>
                <a:lnTo>
                  <a:pt x="609" y="14138"/>
                </a:lnTo>
                <a:lnTo>
                  <a:pt x="609" y="13822"/>
                </a:lnTo>
                <a:lnTo>
                  <a:pt x="658" y="13530"/>
                </a:lnTo>
                <a:lnTo>
                  <a:pt x="706" y="13384"/>
                </a:lnTo>
                <a:lnTo>
                  <a:pt x="779" y="13238"/>
                </a:lnTo>
                <a:lnTo>
                  <a:pt x="852" y="13092"/>
                </a:lnTo>
                <a:lnTo>
                  <a:pt x="950" y="12970"/>
                </a:lnTo>
                <a:lnTo>
                  <a:pt x="1193" y="12727"/>
                </a:lnTo>
                <a:lnTo>
                  <a:pt x="1436" y="12532"/>
                </a:lnTo>
                <a:lnTo>
                  <a:pt x="1509" y="12581"/>
                </a:lnTo>
                <a:lnTo>
                  <a:pt x="1582" y="12605"/>
                </a:lnTo>
                <a:lnTo>
                  <a:pt x="1655" y="12605"/>
                </a:lnTo>
                <a:lnTo>
                  <a:pt x="1728" y="12581"/>
                </a:lnTo>
                <a:lnTo>
                  <a:pt x="1972" y="12459"/>
                </a:lnTo>
                <a:lnTo>
                  <a:pt x="2166" y="12410"/>
                </a:lnTo>
                <a:close/>
                <a:moveTo>
                  <a:pt x="10950" y="17496"/>
                </a:moveTo>
                <a:lnTo>
                  <a:pt x="11194" y="17569"/>
                </a:lnTo>
                <a:lnTo>
                  <a:pt x="11413" y="17666"/>
                </a:lnTo>
                <a:lnTo>
                  <a:pt x="11632" y="17812"/>
                </a:lnTo>
                <a:lnTo>
                  <a:pt x="11802" y="17958"/>
                </a:lnTo>
                <a:lnTo>
                  <a:pt x="11948" y="18153"/>
                </a:lnTo>
                <a:lnTo>
                  <a:pt x="12094" y="18372"/>
                </a:lnTo>
                <a:lnTo>
                  <a:pt x="12167" y="18615"/>
                </a:lnTo>
                <a:lnTo>
                  <a:pt x="12240" y="18883"/>
                </a:lnTo>
                <a:lnTo>
                  <a:pt x="12240" y="19077"/>
                </a:lnTo>
                <a:lnTo>
                  <a:pt x="12240" y="19248"/>
                </a:lnTo>
                <a:lnTo>
                  <a:pt x="12216" y="19418"/>
                </a:lnTo>
                <a:lnTo>
                  <a:pt x="12167" y="19588"/>
                </a:lnTo>
                <a:lnTo>
                  <a:pt x="12094" y="19734"/>
                </a:lnTo>
                <a:lnTo>
                  <a:pt x="12021" y="19880"/>
                </a:lnTo>
                <a:lnTo>
                  <a:pt x="11924" y="20002"/>
                </a:lnTo>
                <a:lnTo>
                  <a:pt x="11826" y="20124"/>
                </a:lnTo>
                <a:lnTo>
                  <a:pt x="11705" y="20245"/>
                </a:lnTo>
                <a:lnTo>
                  <a:pt x="11559" y="20343"/>
                </a:lnTo>
                <a:lnTo>
                  <a:pt x="11413" y="20416"/>
                </a:lnTo>
                <a:lnTo>
                  <a:pt x="11267" y="20489"/>
                </a:lnTo>
                <a:lnTo>
                  <a:pt x="11121" y="20562"/>
                </a:lnTo>
                <a:lnTo>
                  <a:pt x="10950" y="20610"/>
                </a:lnTo>
                <a:lnTo>
                  <a:pt x="10780" y="20635"/>
                </a:lnTo>
                <a:lnTo>
                  <a:pt x="10610" y="20659"/>
                </a:lnTo>
                <a:lnTo>
                  <a:pt x="10439" y="20635"/>
                </a:lnTo>
                <a:lnTo>
                  <a:pt x="10293" y="20610"/>
                </a:lnTo>
                <a:lnTo>
                  <a:pt x="10147" y="20586"/>
                </a:lnTo>
                <a:lnTo>
                  <a:pt x="10001" y="20513"/>
                </a:lnTo>
                <a:lnTo>
                  <a:pt x="9855" y="20464"/>
                </a:lnTo>
                <a:lnTo>
                  <a:pt x="9734" y="20367"/>
                </a:lnTo>
                <a:lnTo>
                  <a:pt x="9612" y="20270"/>
                </a:lnTo>
                <a:lnTo>
                  <a:pt x="9515" y="20148"/>
                </a:lnTo>
                <a:lnTo>
                  <a:pt x="9320" y="19905"/>
                </a:lnTo>
                <a:lnTo>
                  <a:pt x="9198" y="19637"/>
                </a:lnTo>
                <a:lnTo>
                  <a:pt x="9101" y="19345"/>
                </a:lnTo>
                <a:lnTo>
                  <a:pt x="9101" y="19175"/>
                </a:lnTo>
                <a:lnTo>
                  <a:pt x="9077" y="19029"/>
                </a:lnTo>
                <a:lnTo>
                  <a:pt x="9101" y="18883"/>
                </a:lnTo>
                <a:lnTo>
                  <a:pt x="9125" y="18712"/>
                </a:lnTo>
                <a:lnTo>
                  <a:pt x="9174" y="18566"/>
                </a:lnTo>
                <a:lnTo>
                  <a:pt x="9247" y="18420"/>
                </a:lnTo>
                <a:lnTo>
                  <a:pt x="9417" y="18177"/>
                </a:lnTo>
                <a:lnTo>
                  <a:pt x="9612" y="17934"/>
                </a:lnTo>
                <a:lnTo>
                  <a:pt x="9782" y="17812"/>
                </a:lnTo>
                <a:lnTo>
                  <a:pt x="9953" y="17690"/>
                </a:lnTo>
                <a:lnTo>
                  <a:pt x="10147" y="17617"/>
                </a:lnTo>
                <a:lnTo>
                  <a:pt x="10342" y="17544"/>
                </a:lnTo>
                <a:lnTo>
                  <a:pt x="10342" y="17544"/>
                </a:lnTo>
                <a:lnTo>
                  <a:pt x="10318" y="18323"/>
                </a:lnTo>
                <a:lnTo>
                  <a:pt x="10342" y="18688"/>
                </a:lnTo>
                <a:lnTo>
                  <a:pt x="10342" y="18883"/>
                </a:lnTo>
                <a:lnTo>
                  <a:pt x="10391" y="19053"/>
                </a:lnTo>
                <a:lnTo>
                  <a:pt x="10439" y="19150"/>
                </a:lnTo>
                <a:lnTo>
                  <a:pt x="10488" y="19199"/>
                </a:lnTo>
                <a:lnTo>
                  <a:pt x="10561" y="19223"/>
                </a:lnTo>
                <a:lnTo>
                  <a:pt x="10707" y="19223"/>
                </a:lnTo>
                <a:lnTo>
                  <a:pt x="10756" y="19199"/>
                </a:lnTo>
                <a:lnTo>
                  <a:pt x="10829" y="19150"/>
                </a:lnTo>
                <a:lnTo>
                  <a:pt x="10853" y="19053"/>
                </a:lnTo>
                <a:lnTo>
                  <a:pt x="10926" y="18688"/>
                </a:lnTo>
                <a:lnTo>
                  <a:pt x="10950" y="18299"/>
                </a:lnTo>
                <a:lnTo>
                  <a:pt x="10950" y="17885"/>
                </a:lnTo>
                <a:lnTo>
                  <a:pt x="10950" y="17496"/>
                </a:lnTo>
                <a:close/>
                <a:moveTo>
                  <a:pt x="17861" y="1"/>
                </a:moveTo>
                <a:lnTo>
                  <a:pt x="17715" y="25"/>
                </a:lnTo>
                <a:lnTo>
                  <a:pt x="17447" y="98"/>
                </a:lnTo>
                <a:lnTo>
                  <a:pt x="17204" y="171"/>
                </a:lnTo>
                <a:lnTo>
                  <a:pt x="17009" y="293"/>
                </a:lnTo>
                <a:lnTo>
                  <a:pt x="16839" y="415"/>
                </a:lnTo>
                <a:lnTo>
                  <a:pt x="16668" y="585"/>
                </a:lnTo>
                <a:lnTo>
                  <a:pt x="16522" y="755"/>
                </a:lnTo>
                <a:lnTo>
                  <a:pt x="16401" y="950"/>
                </a:lnTo>
                <a:lnTo>
                  <a:pt x="16303" y="1145"/>
                </a:lnTo>
                <a:lnTo>
                  <a:pt x="16230" y="1363"/>
                </a:lnTo>
                <a:lnTo>
                  <a:pt x="16157" y="1558"/>
                </a:lnTo>
                <a:lnTo>
                  <a:pt x="16109" y="1801"/>
                </a:lnTo>
                <a:lnTo>
                  <a:pt x="16084" y="2020"/>
                </a:lnTo>
                <a:lnTo>
                  <a:pt x="16084" y="2239"/>
                </a:lnTo>
                <a:lnTo>
                  <a:pt x="16109" y="2483"/>
                </a:lnTo>
                <a:lnTo>
                  <a:pt x="16157" y="2702"/>
                </a:lnTo>
                <a:lnTo>
                  <a:pt x="16206" y="2921"/>
                </a:lnTo>
                <a:lnTo>
                  <a:pt x="16352" y="3334"/>
                </a:lnTo>
                <a:lnTo>
                  <a:pt x="16449" y="3578"/>
                </a:lnTo>
                <a:lnTo>
                  <a:pt x="16571" y="3821"/>
                </a:lnTo>
                <a:lnTo>
                  <a:pt x="16206" y="4259"/>
                </a:lnTo>
                <a:lnTo>
                  <a:pt x="15792" y="4697"/>
                </a:lnTo>
                <a:lnTo>
                  <a:pt x="15062" y="5378"/>
                </a:lnTo>
                <a:lnTo>
                  <a:pt x="14308" y="6060"/>
                </a:lnTo>
                <a:lnTo>
                  <a:pt x="13773" y="6522"/>
                </a:lnTo>
                <a:lnTo>
                  <a:pt x="13651" y="6644"/>
                </a:lnTo>
                <a:lnTo>
                  <a:pt x="13530" y="6765"/>
                </a:lnTo>
                <a:lnTo>
                  <a:pt x="13432" y="6911"/>
                </a:lnTo>
                <a:lnTo>
                  <a:pt x="13384" y="7057"/>
                </a:lnTo>
                <a:lnTo>
                  <a:pt x="13043" y="6838"/>
                </a:lnTo>
                <a:lnTo>
                  <a:pt x="12678" y="6644"/>
                </a:lnTo>
                <a:lnTo>
                  <a:pt x="12289" y="6498"/>
                </a:lnTo>
                <a:lnTo>
                  <a:pt x="11899" y="6400"/>
                </a:lnTo>
                <a:lnTo>
                  <a:pt x="11510" y="6303"/>
                </a:lnTo>
                <a:lnTo>
                  <a:pt x="11096" y="6279"/>
                </a:lnTo>
                <a:lnTo>
                  <a:pt x="10683" y="6279"/>
                </a:lnTo>
                <a:lnTo>
                  <a:pt x="10269" y="6327"/>
                </a:lnTo>
                <a:lnTo>
                  <a:pt x="10245" y="6303"/>
                </a:lnTo>
                <a:lnTo>
                  <a:pt x="9977" y="6303"/>
                </a:lnTo>
                <a:lnTo>
                  <a:pt x="9758" y="6352"/>
                </a:lnTo>
                <a:lnTo>
                  <a:pt x="9563" y="6400"/>
                </a:lnTo>
                <a:lnTo>
                  <a:pt x="9369" y="6473"/>
                </a:lnTo>
                <a:lnTo>
                  <a:pt x="9174" y="6546"/>
                </a:lnTo>
                <a:lnTo>
                  <a:pt x="8979" y="6668"/>
                </a:lnTo>
                <a:lnTo>
                  <a:pt x="8639" y="6911"/>
                </a:lnTo>
                <a:lnTo>
                  <a:pt x="8468" y="6668"/>
                </a:lnTo>
                <a:lnTo>
                  <a:pt x="8274" y="6425"/>
                </a:lnTo>
                <a:lnTo>
                  <a:pt x="7884" y="5987"/>
                </a:lnTo>
                <a:lnTo>
                  <a:pt x="6838" y="4770"/>
                </a:lnTo>
                <a:lnTo>
                  <a:pt x="6984" y="4648"/>
                </a:lnTo>
                <a:lnTo>
                  <a:pt x="7106" y="4502"/>
                </a:lnTo>
                <a:lnTo>
                  <a:pt x="7252" y="4308"/>
                </a:lnTo>
                <a:lnTo>
                  <a:pt x="7349" y="4113"/>
                </a:lnTo>
                <a:lnTo>
                  <a:pt x="7398" y="3894"/>
                </a:lnTo>
                <a:lnTo>
                  <a:pt x="7446" y="3675"/>
                </a:lnTo>
                <a:lnTo>
                  <a:pt x="7446" y="3456"/>
                </a:lnTo>
                <a:lnTo>
                  <a:pt x="7446" y="3213"/>
                </a:lnTo>
                <a:lnTo>
                  <a:pt x="7422" y="2994"/>
                </a:lnTo>
                <a:lnTo>
                  <a:pt x="7373" y="2775"/>
                </a:lnTo>
                <a:lnTo>
                  <a:pt x="7252" y="2312"/>
                </a:lnTo>
                <a:lnTo>
                  <a:pt x="7154" y="2093"/>
                </a:lnTo>
                <a:lnTo>
                  <a:pt x="7057" y="1899"/>
                </a:lnTo>
                <a:lnTo>
                  <a:pt x="6936" y="1704"/>
                </a:lnTo>
                <a:lnTo>
                  <a:pt x="6814" y="1509"/>
                </a:lnTo>
                <a:lnTo>
                  <a:pt x="6644" y="1339"/>
                </a:lnTo>
                <a:lnTo>
                  <a:pt x="6473" y="1193"/>
                </a:lnTo>
                <a:lnTo>
                  <a:pt x="6254" y="1072"/>
                </a:lnTo>
                <a:lnTo>
                  <a:pt x="6035" y="1023"/>
                </a:lnTo>
                <a:lnTo>
                  <a:pt x="5792" y="999"/>
                </a:lnTo>
                <a:lnTo>
                  <a:pt x="5573" y="1047"/>
                </a:lnTo>
                <a:lnTo>
                  <a:pt x="5354" y="999"/>
                </a:lnTo>
                <a:lnTo>
                  <a:pt x="5135" y="999"/>
                </a:lnTo>
                <a:lnTo>
                  <a:pt x="4940" y="1047"/>
                </a:lnTo>
                <a:lnTo>
                  <a:pt x="4770" y="1096"/>
                </a:lnTo>
                <a:lnTo>
                  <a:pt x="4575" y="1193"/>
                </a:lnTo>
                <a:lnTo>
                  <a:pt x="4429" y="1290"/>
                </a:lnTo>
                <a:lnTo>
                  <a:pt x="4259" y="1436"/>
                </a:lnTo>
                <a:lnTo>
                  <a:pt x="4113" y="1582"/>
                </a:lnTo>
                <a:lnTo>
                  <a:pt x="3991" y="1753"/>
                </a:lnTo>
                <a:lnTo>
                  <a:pt x="3870" y="1923"/>
                </a:lnTo>
                <a:lnTo>
                  <a:pt x="3772" y="2118"/>
                </a:lnTo>
                <a:lnTo>
                  <a:pt x="3675" y="2288"/>
                </a:lnTo>
                <a:lnTo>
                  <a:pt x="3602" y="2507"/>
                </a:lnTo>
                <a:lnTo>
                  <a:pt x="3529" y="2702"/>
                </a:lnTo>
                <a:lnTo>
                  <a:pt x="3505" y="2896"/>
                </a:lnTo>
                <a:lnTo>
                  <a:pt x="3480" y="3091"/>
                </a:lnTo>
                <a:lnTo>
                  <a:pt x="3456" y="3334"/>
                </a:lnTo>
                <a:lnTo>
                  <a:pt x="3480" y="3578"/>
                </a:lnTo>
                <a:lnTo>
                  <a:pt x="3529" y="3821"/>
                </a:lnTo>
                <a:lnTo>
                  <a:pt x="3578" y="4016"/>
                </a:lnTo>
                <a:lnTo>
                  <a:pt x="3675" y="4235"/>
                </a:lnTo>
                <a:lnTo>
                  <a:pt x="3772" y="4405"/>
                </a:lnTo>
                <a:lnTo>
                  <a:pt x="3894" y="4575"/>
                </a:lnTo>
                <a:lnTo>
                  <a:pt x="4040" y="4721"/>
                </a:lnTo>
                <a:lnTo>
                  <a:pt x="4210" y="4867"/>
                </a:lnTo>
                <a:lnTo>
                  <a:pt x="4381" y="4965"/>
                </a:lnTo>
                <a:lnTo>
                  <a:pt x="4575" y="5062"/>
                </a:lnTo>
                <a:lnTo>
                  <a:pt x="4770" y="5135"/>
                </a:lnTo>
                <a:lnTo>
                  <a:pt x="4989" y="5208"/>
                </a:lnTo>
                <a:lnTo>
                  <a:pt x="5232" y="5232"/>
                </a:lnTo>
                <a:lnTo>
                  <a:pt x="5719" y="5232"/>
                </a:lnTo>
                <a:lnTo>
                  <a:pt x="5889" y="5184"/>
                </a:lnTo>
                <a:lnTo>
                  <a:pt x="6084" y="5159"/>
                </a:lnTo>
                <a:lnTo>
                  <a:pt x="6400" y="5038"/>
                </a:lnTo>
                <a:lnTo>
                  <a:pt x="6838" y="5573"/>
                </a:lnTo>
                <a:lnTo>
                  <a:pt x="7276" y="6084"/>
                </a:lnTo>
                <a:lnTo>
                  <a:pt x="7738" y="6692"/>
                </a:lnTo>
                <a:lnTo>
                  <a:pt x="7982" y="6984"/>
                </a:lnTo>
                <a:lnTo>
                  <a:pt x="8103" y="7106"/>
                </a:lnTo>
                <a:lnTo>
                  <a:pt x="8249" y="7228"/>
                </a:lnTo>
                <a:lnTo>
                  <a:pt x="7982" y="7520"/>
                </a:lnTo>
                <a:lnTo>
                  <a:pt x="7738" y="7812"/>
                </a:lnTo>
                <a:lnTo>
                  <a:pt x="7519" y="8152"/>
                </a:lnTo>
                <a:lnTo>
                  <a:pt x="7325" y="8517"/>
                </a:lnTo>
                <a:lnTo>
                  <a:pt x="7179" y="8907"/>
                </a:lnTo>
                <a:lnTo>
                  <a:pt x="7081" y="9320"/>
                </a:lnTo>
                <a:lnTo>
                  <a:pt x="7009" y="9734"/>
                </a:lnTo>
                <a:lnTo>
                  <a:pt x="7009" y="10147"/>
                </a:lnTo>
                <a:lnTo>
                  <a:pt x="7009" y="10561"/>
                </a:lnTo>
                <a:lnTo>
                  <a:pt x="7081" y="10975"/>
                </a:lnTo>
                <a:lnTo>
                  <a:pt x="7154" y="11340"/>
                </a:lnTo>
                <a:lnTo>
                  <a:pt x="6984" y="11364"/>
                </a:lnTo>
                <a:lnTo>
                  <a:pt x="6814" y="11413"/>
                </a:lnTo>
                <a:lnTo>
                  <a:pt x="6449" y="11559"/>
                </a:lnTo>
                <a:lnTo>
                  <a:pt x="5792" y="11851"/>
                </a:lnTo>
                <a:lnTo>
                  <a:pt x="4916" y="12216"/>
                </a:lnTo>
                <a:lnTo>
                  <a:pt x="4064" y="12605"/>
                </a:lnTo>
                <a:lnTo>
                  <a:pt x="3602" y="12848"/>
                </a:lnTo>
                <a:lnTo>
                  <a:pt x="3432" y="12629"/>
                </a:lnTo>
                <a:lnTo>
                  <a:pt x="3261" y="12435"/>
                </a:lnTo>
                <a:lnTo>
                  <a:pt x="3091" y="12264"/>
                </a:lnTo>
                <a:lnTo>
                  <a:pt x="2872" y="12118"/>
                </a:lnTo>
                <a:lnTo>
                  <a:pt x="2653" y="12021"/>
                </a:lnTo>
                <a:lnTo>
                  <a:pt x="2434" y="11948"/>
                </a:lnTo>
                <a:lnTo>
                  <a:pt x="2191" y="11924"/>
                </a:lnTo>
                <a:lnTo>
                  <a:pt x="1923" y="11948"/>
                </a:lnTo>
                <a:lnTo>
                  <a:pt x="1777" y="11924"/>
                </a:lnTo>
                <a:lnTo>
                  <a:pt x="1631" y="11948"/>
                </a:lnTo>
                <a:lnTo>
                  <a:pt x="1461" y="11972"/>
                </a:lnTo>
                <a:lnTo>
                  <a:pt x="1315" y="12045"/>
                </a:lnTo>
                <a:lnTo>
                  <a:pt x="1023" y="12191"/>
                </a:lnTo>
                <a:lnTo>
                  <a:pt x="804" y="12386"/>
                </a:lnTo>
                <a:lnTo>
                  <a:pt x="633" y="12532"/>
                </a:lnTo>
                <a:lnTo>
                  <a:pt x="487" y="12678"/>
                </a:lnTo>
                <a:lnTo>
                  <a:pt x="366" y="12848"/>
                </a:lnTo>
                <a:lnTo>
                  <a:pt x="268" y="13043"/>
                </a:lnTo>
                <a:lnTo>
                  <a:pt x="171" y="13238"/>
                </a:lnTo>
                <a:lnTo>
                  <a:pt x="98" y="13432"/>
                </a:lnTo>
                <a:lnTo>
                  <a:pt x="49" y="13651"/>
                </a:lnTo>
                <a:lnTo>
                  <a:pt x="25" y="13846"/>
                </a:lnTo>
                <a:lnTo>
                  <a:pt x="1" y="14089"/>
                </a:lnTo>
                <a:lnTo>
                  <a:pt x="25" y="14308"/>
                </a:lnTo>
                <a:lnTo>
                  <a:pt x="74" y="14503"/>
                </a:lnTo>
                <a:lnTo>
                  <a:pt x="122" y="14722"/>
                </a:lnTo>
                <a:lnTo>
                  <a:pt x="195" y="14917"/>
                </a:lnTo>
                <a:lnTo>
                  <a:pt x="317" y="15087"/>
                </a:lnTo>
                <a:lnTo>
                  <a:pt x="439" y="15257"/>
                </a:lnTo>
                <a:lnTo>
                  <a:pt x="560" y="15428"/>
                </a:lnTo>
                <a:lnTo>
                  <a:pt x="706" y="15574"/>
                </a:lnTo>
                <a:lnTo>
                  <a:pt x="877" y="15695"/>
                </a:lnTo>
                <a:lnTo>
                  <a:pt x="1071" y="15817"/>
                </a:lnTo>
                <a:lnTo>
                  <a:pt x="1242" y="15914"/>
                </a:lnTo>
                <a:lnTo>
                  <a:pt x="1436" y="15987"/>
                </a:lnTo>
                <a:lnTo>
                  <a:pt x="1655" y="16036"/>
                </a:lnTo>
                <a:lnTo>
                  <a:pt x="1850" y="16085"/>
                </a:lnTo>
                <a:lnTo>
                  <a:pt x="2312" y="16085"/>
                </a:lnTo>
                <a:lnTo>
                  <a:pt x="2531" y="16036"/>
                </a:lnTo>
                <a:lnTo>
                  <a:pt x="2726" y="15963"/>
                </a:lnTo>
                <a:lnTo>
                  <a:pt x="2921" y="15890"/>
                </a:lnTo>
                <a:lnTo>
                  <a:pt x="3091" y="15793"/>
                </a:lnTo>
                <a:lnTo>
                  <a:pt x="3237" y="15671"/>
                </a:lnTo>
                <a:lnTo>
                  <a:pt x="3383" y="15525"/>
                </a:lnTo>
                <a:lnTo>
                  <a:pt x="3529" y="15355"/>
                </a:lnTo>
                <a:lnTo>
                  <a:pt x="3626" y="15184"/>
                </a:lnTo>
                <a:lnTo>
                  <a:pt x="3724" y="15014"/>
                </a:lnTo>
                <a:lnTo>
                  <a:pt x="3797" y="14819"/>
                </a:lnTo>
                <a:lnTo>
                  <a:pt x="3870" y="14625"/>
                </a:lnTo>
                <a:lnTo>
                  <a:pt x="3918" y="14406"/>
                </a:lnTo>
                <a:lnTo>
                  <a:pt x="3918" y="14211"/>
                </a:lnTo>
                <a:lnTo>
                  <a:pt x="3943" y="13992"/>
                </a:lnTo>
                <a:lnTo>
                  <a:pt x="3918" y="13773"/>
                </a:lnTo>
                <a:lnTo>
                  <a:pt x="3870" y="13530"/>
                </a:lnTo>
                <a:lnTo>
                  <a:pt x="3797" y="13311"/>
                </a:lnTo>
                <a:lnTo>
                  <a:pt x="4502" y="12970"/>
                </a:lnTo>
                <a:lnTo>
                  <a:pt x="5378" y="12581"/>
                </a:lnTo>
                <a:lnTo>
                  <a:pt x="6254" y="12216"/>
                </a:lnTo>
                <a:lnTo>
                  <a:pt x="6522" y="12118"/>
                </a:lnTo>
                <a:lnTo>
                  <a:pt x="6790" y="12021"/>
                </a:lnTo>
                <a:lnTo>
                  <a:pt x="7081" y="11924"/>
                </a:lnTo>
                <a:lnTo>
                  <a:pt x="7203" y="11851"/>
                </a:lnTo>
                <a:lnTo>
                  <a:pt x="7325" y="11778"/>
                </a:lnTo>
                <a:lnTo>
                  <a:pt x="7422" y="12021"/>
                </a:lnTo>
                <a:lnTo>
                  <a:pt x="7544" y="12240"/>
                </a:lnTo>
                <a:lnTo>
                  <a:pt x="7690" y="12459"/>
                </a:lnTo>
                <a:lnTo>
                  <a:pt x="7836" y="12678"/>
                </a:lnTo>
                <a:lnTo>
                  <a:pt x="8006" y="12873"/>
                </a:lnTo>
                <a:lnTo>
                  <a:pt x="8176" y="13043"/>
                </a:lnTo>
                <a:lnTo>
                  <a:pt x="8371" y="13213"/>
                </a:lnTo>
                <a:lnTo>
                  <a:pt x="8566" y="13384"/>
                </a:lnTo>
                <a:lnTo>
                  <a:pt x="8785" y="13530"/>
                </a:lnTo>
                <a:lnTo>
                  <a:pt x="9004" y="13651"/>
                </a:lnTo>
                <a:lnTo>
                  <a:pt x="9223" y="13773"/>
                </a:lnTo>
                <a:lnTo>
                  <a:pt x="9466" y="13870"/>
                </a:lnTo>
                <a:lnTo>
                  <a:pt x="9685" y="13968"/>
                </a:lnTo>
                <a:lnTo>
                  <a:pt x="9928" y="14041"/>
                </a:lnTo>
                <a:lnTo>
                  <a:pt x="10196" y="14114"/>
                </a:lnTo>
                <a:lnTo>
                  <a:pt x="10439" y="14162"/>
                </a:lnTo>
                <a:lnTo>
                  <a:pt x="10391" y="14308"/>
                </a:lnTo>
                <a:lnTo>
                  <a:pt x="10366" y="14454"/>
                </a:lnTo>
                <a:lnTo>
                  <a:pt x="10342" y="14844"/>
                </a:lnTo>
                <a:lnTo>
                  <a:pt x="10342" y="15209"/>
                </a:lnTo>
                <a:lnTo>
                  <a:pt x="10342" y="15963"/>
                </a:lnTo>
                <a:lnTo>
                  <a:pt x="10342" y="16936"/>
                </a:lnTo>
                <a:lnTo>
                  <a:pt x="10220" y="16961"/>
                </a:lnTo>
                <a:lnTo>
                  <a:pt x="10147" y="16985"/>
                </a:lnTo>
                <a:lnTo>
                  <a:pt x="10099" y="17034"/>
                </a:lnTo>
                <a:lnTo>
                  <a:pt x="10074" y="17082"/>
                </a:lnTo>
                <a:lnTo>
                  <a:pt x="10050" y="17155"/>
                </a:lnTo>
                <a:lnTo>
                  <a:pt x="9758" y="17253"/>
                </a:lnTo>
                <a:lnTo>
                  <a:pt x="9490" y="17399"/>
                </a:lnTo>
                <a:lnTo>
                  <a:pt x="9247" y="17569"/>
                </a:lnTo>
                <a:lnTo>
                  <a:pt x="9028" y="17763"/>
                </a:lnTo>
                <a:lnTo>
                  <a:pt x="8833" y="18007"/>
                </a:lnTo>
                <a:lnTo>
                  <a:pt x="8687" y="18299"/>
                </a:lnTo>
                <a:lnTo>
                  <a:pt x="8590" y="18591"/>
                </a:lnTo>
                <a:lnTo>
                  <a:pt x="8517" y="18907"/>
                </a:lnTo>
                <a:lnTo>
                  <a:pt x="8517" y="19126"/>
                </a:lnTo>
                <a:lnTo>
                  <a:pt x="8517" y="19345"/>
                </a:lnTo>
                <a:lnTo>
                  <a:pt x="8566" y="19564"/>
                </a:lnTo>
                <a:lnTo>
                  <a:pt x="8614" y="19783"/>
                </a:lnTo>
                <a:lnTo>
                  <a:pt x="8712" y="19978"/>
                </a:lnTo>
                <a:lnTo>
                  <a:pt x="8809" y="20172"/>
                </a:lnTo>
                <a:lnTo>
                  <a:pt x="8931" y="20343"/>
                </a:lnTo>
                <a:lnTo>
                  <a:pt x="9052" y="20513"/>
                </a:lnTo>
                <a:lnTo>
                  <a:pt x="9198" y="20659"/>
                </a:lnTo>
                <a:lnTo>
                  <a:pt x="9369" y="20805"/>
                </a:lnTo>
                <a:lnTo>
                  <a:pt x="9563" y="20927"/>
                </a:lnTo>
                <a:lnTo>
                  <a:pt x="9758" y="21024"/>
                </a:lnTo>
                <a:lnTo>
                  <a:pt x="9953" y="21121"/>
                </a:lnTo>
                <a:lnTo>
                  <a:pt x="10147" y="21170"/>
                </a:lnTo>
                <a:lnTo>
                  <a:pt x="10366" y="21219"/>
                </a:lnTo>
                <a:lnTo>
                  <a:pt x="10610" y="21243"/>
                </a:lnTo>
                <a:lnTo>
                  <a:pt x="10853" y="21243"/>
                </a:lnTo>
                <a:lnTo>
                  <a:pt x="11072" y="21194"/>
                </a:lnTo>
                <a:lnTo>
                  <a:pt x="11291" y="21146"/>
                </a:lnTo>
                <a:lnTo>
                  <a:pt x="11486" y="21073"/>
                </a:lnTo>
                <a:lnTo>
                  <a:pt x="11680" y="20975"/>
                </a:lnTo>
                <a:lnTo>
                  <a:pt x="11875" y="20854"/>
                </a:lnTo>
                <a:lnTo>
                  <a:pt x="12045" y="20708"/>
                </a:lnTo>
                <a:lnTo>
                  <a:pt x="12191" y="20537"/>
                </a:lnTo>
                <a:lnTo>
                  <a:pt x="12313" y="20367"/>
                </a:lnTo>
                <a:lnTo>
                  <a:pt x="12435" y="20172"/>
                </a:lnTo>
                <a:lnTo>
                  <a:pt x="12532" y="19978"/>
                </a:lnTo>
                <a:lnTo>
                  <a:pt x="12629" y="19783"/>
                </a:lnTo>
                <a:lnTo>
                  <a:pt x="12678" y="19564"/>
                </a:lnTo>
                <a:lnTo>
                  <a:pt x="12727" y="19345"/>
                </a:lnTo>
                <a:lnTo>
                  <a:pt x="12751" y="19126"/>
                </a:lnTo>
                <a:lnTo>
                  <a:pt x="12751" y="18883"/>
                </a:lnTo>
                <a:lnTo>
                  <a:pt x="12727" y="18712"/>
                </a:lnTo>
                <a:lnTo>
                  <a:pt x="12678" y="18518"/>
                </a:lnTo>
                <a:lnTo>
                  <a:pt x="12629" y="18347"/>
                </a:lnTo>
                <a:lnTo>
                  <a:pt x="12581" y="18177"/>
                </a:lnTo>
                <a:lnTo>
                  <a:pt x="12483" y="18031"/>
                </a:lnTo>
                <a:lnTo>
                  <a:pt x="12386" y="17885"/>
                </a:lnTo>
                <a:lnTo>
                  <a:pt x="12289" y="17739"/>
                </a:lnTo>
                <a:lnTo>
                  <a:pt x="12167" y="17617"/>
                </a:lnTo>
                <a:lnTo>
                  <a:pt x="11899" y="17374"/>
                </a:lnTo>
                <a:lnTo>
                  <a:pt x="11607" y="17180"/>
                </a:lnTo>
                <a:lnTo>
                  <a:pt x="11267" y="17058"/>
                </a:lnTo>
                <a:lnTo>
                  <a:pt x="10926" y="16961"/>
                </a:lnTo>
                <a:lnTo>
                  <a:pt x="10926" y="16717"/>
                </a:lnTo>
                <a:lnTo>
                  <a:pt x="10926" y="15598"/>
                </a:lnTo>
                <a:lnTo>
                  <a:pt x="10926" y="15014"/>
                </a:lnTo>
                <a:lnTo>
                  <a:pt x="10902" y="14649"/>
                </a:lnTo>
                <a:lnTo>
                  <a:pt x="10926" y="14454"/>
                </a:lnTo>
                <a:lnTo>
                  <a:pt x="10926" y="14381"/>
                </a:lnTo>
                <a:lnTo>
                  <a:pt x="10975" y="14308"/>
                </a:lnTo>
                <a:lnTo>
                  <a:pt x="10999" y="14211"/>
                </a:lnTo>
                <a:lnTo>
                  <a:pt x="11413" y="14187"/>
                </a:lnTo>
                <a:lnTo>
                  <a:pt x="11826" y="14114"/>
                </a:lnTo>
                <a:lnTo>
                  <a:pt x="11924" y="14114"/>
                </a:lnTo>
                <a:lnTo>
                  <a:pt x="11997" y="14089"/>
                </a:lnTo>
                <a:lnTo>
                  <a:pt x="12021" y="14065"/>
                </a:lnTo>
                <a:lnTo>
                  <a:pt x="12264" y="13992"/>
                </a:lnTo>
                <a:lnTo>
                  <a:pt x="12483" y="13919"/>
                </a:lnTo>
                <a:lnTo>
                  <a:pt x="12727" y="13822"/>
                </a:lnTo>
                <a:lnTo>
                  <a:pt x="12946" y="13700"/>
                </a:lnTo>
                <a:lnTo>
                  <a:pt x="13140" y="13578"/>
                </a:lnTo>
                <a:lnTo>
                  <a:pt x="13335" y="13432"/>
                </a:lnTo>
                <a:lnTo>
                  <a:pt x="13530" y="13286"/>
                </a:lnTo>
                <a:lnTo>
                  <a:pt x="13700" y="13116"/>
                </a:lnTo>
                <a:lnTo>
                  <a:pt x="13822" y="13140"/>
                </a:lnTo>
                <a:lnTo>
                  <a:pt x="13870" y="13116"/>
                </a:lnTo>
                <a:lnTo>
                  <a:pt x="13919" y="13067"/>
                </a:lnTo>
                <a:lnTo>
                  <a:pt x="13943" y="13043"/>
                </a:lnTo>
                <a:lnTo>
                  <a:pt x="13943" y="12970"/>
                </a:lnTo>
                <a:lnTo>
                  <a:pt x="13919" y="12921"/>
                </a:lnTo>
                <a:lnTo>
                  <a:pt x="14089" y="12727"/>
                </a:lnTo>
                <a:lnTo>
                  <a:pt x="14235" y="12508"/>
                </a:lnTo>
                <a:lnTo>
                  <a:pt x="14381" y="12289"/>
                </a:lnTo>
                <a:lnTo>
                  <a:pt x="14503" y="12045"/>
                </a:lnTo>
                <a:lnTo>
                  <a:pt x="14625" y="11802"/>
                </a:lnTo>
                <a:lnTo>
                  <a:pt x="14722" y="11559"/>
                </a:lnTo>
                <a:lnTo>
                  <a:pt x="14795" y="11315"/>
                </a:lnTo>
                <a:lnTo>
                  <a:pt x="14868" y="11048"/>
                </a:lnTo>
                <a:lnTo>
                  <a:pt x="14989" y="11096"/>
                </a:lnTo>
                <a:lnTo>
                  <a:pt x="15135" y="11145"/>
                </a:lnTo>
                <a:lnTo>
                  <a:pt x="15403" y="11169"/>
                </a:lnTo>
                <a:lnTo>
                  <a:pt x="16912" y="11364"/>
                </a:lnTo>
                <a:lnTo>
                  <a:pt x="17885" y="11510"/>
                </a:lnTo>
                <a:lnTo>
                  <a:pt x="17909" y="11753"/>
                </a:lnTo>
                <a:lnTo>
                  <a:pt x="17982" y="11997"/>
                </a:lnTo>
                <a:lnTo>
                  <a:pt x="18055" y="12264"/>
                </a:lnTo>
                <a:lnTo>
                  <a:pt x="18177" y="12483"/>
                </a:lnTo>
                <a:lnTo>
                  <a:pt x="18299" y="12678"/>
                </a:lnTo>
                <a:lnTo>
                  <a:pt x="18445" y="12848"/>
                </a:lnTo>
                <a:lnTo>
                  <a:pt x="18615" y="13019"/>
                </a:lnTo>
                <a:lnTo>
                  <a:pt x="18785" y="13140"/>
                </a:lnTo>
                <a:lnTo>
                  <a:pt x="18956" y="13262"/>
                </a:lnTo>
                <a:lnTo>
                  <a:pt x="19150" y="13359"/>
                </a:lnTo>
                <a:lnTo>
                  <a:pt x="19345" y="13432"/>
                </a:lnTo>
                <a:lnTo>
                  <a:pt x="19564" y="13481"/>
                </a:lnTo>
                <a:lnTo>
                  <a:pt x="19759" y="13505"/>
                </a:lnTo>
                <a:lnTo>
                  <a:pt x="19978" y="13530"/>
                </a:lnTo>
                <a:lnTo>
                  <a:pt x="20197" y="13530"/>
                </a:lnTo>
                <a:lnTo>
                  <a:pt x="20416" y="13505"/>
                </a:lnTo>
                <a:lnTo>
                  <a:pt x="20610" y="13457"/>
                </a:lnTo>
                <a:lnTo>
                  <a:pt x="20829" y="13384"/>
                </a:lnTo>
                <a:lnTo>
                  <a:pt x="21024" y="13311"/>
                </a:lnTo>
                <a:lnTo>
                  <a:pt x="21219" y="13189"/>
                </a:lnTo>
                <a:lnTo>
                  <a:pt x="21413" y="13067"/>
                </a:lnTo>
                <a:lnTo>
                  <a:pt x="21608" y="12921"/>
                </a:lnTo>
                <a:lnTo>
                  <a:pt x="21754" y="12751"/>
                </a:lnTo>
                <a:lnTo>
                  <a:pt x="21876" y="12581"/>
                </a:lnTo>
                <a:lnTo>
                  <a:pt x="21973" y="12386"/>
                </a:lnTo>
                <a:lnTo>
                  <a:pt x="22070" y="12191"/>
                </a:lnTo>
                <a:lnTo>
                  <a:pt x="22119" y="11997"/>
                </a:lnTo>
                <a:lnTo>
                  <a:pt x="22168" y="11778"/>
                </a:lnTo>
                <a:lnTo>
                  <a:pt x="22192" y="11583"/>
                </a:lnTo>
                <a:lnTo>
                  <a:pt x="22192" y="11364"/>
                </a:lnTo>
                <a:lnTo>
                  <a:pt x="22143" y="11145"/>
                </a:lnTo>
                <a:lnTo>
                  <a:pt x="22095" y="10926"/>
                </a:lnTo>
                <a:lnTo>
                  <a:pt x="22022" y="10731"/>
                </a:lnTo>
                <a:lnTo>
                  <a:pt x="21949" y="10537"/>
                </a:lnTo>
                <a:lnTo>
                  <a:pt x="21827" y="10342"/>
                </a:lnTo>
                <a:lnTo>
                  <a:pt x="21681" y="10172"/>
                </a:lnTo>
                <a:lnTo>
                  <a:pt x="21559" y="10050"/>
                </a:lnTo>
                <a:lnTo>
                  <a:pt x="21413" y="9928"/>
                </a:lnTo>
                <a:lnTo>
                  <a:pt x="21267" y="9831"/>
                </a:lnTo>
                <a:lnTo>
                  <a:pt x="21121" y="9734"/>
                </a:lnTo>
                <a:lnTo>
                  <a:pt x="20951" y="9661"/>
                </a:lnTo>
                <a:lnTo>
                  <a:pt x="20781" y="9612"/>
                </a:lnTo>
                <a:lnTo>
                  <a:pt x="20416" y="9515"/>
                </a:lnTo>
                <a:lnTo>
                  <a:pt x="20026" y="9466"/>
                </a:lnTo>
                <a:lnTo>
                  <a:pt x="19661" y="9490"/>
                </a:lnTo>
                <a:lnTo>
                  <a:pt x="19467" y="9515"/>
                </a:lnTo>
                <a:lnTo>
                  <a:pt x="19296" y="9563"/>
                </a:lnTo>
                <a:lnTo>
                  <a:pt x="19126" y="9636"/>
                </a:lnTo>
                <a:lnTo>
                  <a:pt x="18956" y="9709"/>
                </a:lnTo>
                <a:lnTo>
                  <a:pt x="18931" y="9709"/>
                </a:lnTo>
                <a:lnTo>
                  <a:pt x="18737" y="9807"/>
                </a:lnTo>
                <a:lnTo>
                  <a:pt x="18542" y="9928"/>
                </a:lnTo>
                <a:lnTo>
                  <a:pt x="18372" y="10074"/>
                </a:lnTo>
                <a:lnTo>
                  <a:pt x="18250" y="10245"/>
                </a:lnTo>
                <a:lnTo>
                  <a:pt x="18128" y="10415"/>
                </a:lnTo>
                <a:lnTo>
                  <a:pt x="18031" y="10610"/>
                </a:lnTo>
                <a:lnTo>
                  <a:pt x="17958" y="10804"/>
                </a:lnTo>
                <a:lnTo>
                  <a:pt x="17909" y="11023"/>
                </a:lnTo>
                <a:lnTo>
                  <a:pt x="16595" y="10853"/>
                </a:lnTo>
                <a:lnTo>
                  <a:pt x="15890" y="10756"/>
                </a:lnTo>
                <a:lnTo>
                  <a:pt x="15354" y="10707"/>
                </a:lnTo>
                <a:lnTo>
                  <a:pt x="15111" y="10683"/>
                </a:lnTo>
                <a:lnTo>
                  <a:pt x="14917" y="10707"/>
                </a:lnTo>
                <a:lnTo>
                  <a:pt x="14941" y="10366"/>
                </a:lnTo>
                <a:lnTo>
                  <a:pt x="14941" y="10001"/>
                </a:lnTo>
                <a:lnTo>
                  <a:pt x="14917" y="9636"/>
                </a:lnTo>
                <a:lnTo>
                  <a:pt x="14844" y="9296"/>
                </a:lnTo>
                <a:lnTo>
                  <a:pt x="14892" y="9247"/>
                </a:lnTo>
                <a:lnTo>
                  <a:pt x="14892" y="9223"/>
                </a:lnTo>
                <a:lnTo>
                  <a:pt x="14868" y="9174"/>
                </a:lnTo>
                <a:lnTo>
                  <a:pt x="14844" y="9150"/>
                </a:lnTo>
                <a:lnTo>
                  <a:pt x="14819" y="9126"/>
                </a:lnTo>
                <a:lnTo>
                  <a:pt x="14722" y="8858"/>
                </a:lnTo>
                <a:lnTo>
                  <a:pt x="14625" y="8590"/>
                </a:lnTo>
                <a:lnTo>
                  <a:pt x="14503" y="8323"/>
                </a:lnTo>
                <a:lnTo>
                  <a:pt x="14357" y="8079"/>
                </a:lnTo>
                <a:lnTo>
                  <a:pt x="14187" y="7860"/>
                </a:lnTo>
                <a:lnTo>
                  <a:pt x="14016" y="7641"/>
                </a:lnTo>
                <a:lnTo>
                  <a:pt x="13822" y="7447"/>
                </a:lnTo>
                <a:lnTo>
                  <a:pt x="13627" y="7252"/>
                </a:lnTo>
                <a:lnTo>
                  <a:pt x="13773" y="7179"/>
                </a:lnTo>
                <a:lnTo>
                  <a:pt x="13919" y="7106"/>
                </a:lnTo>
                <a:lnTo>
                  <a:pt x="14187" y="6887"/>
                </a:lnTo>
                <a:lnTo>
                  <a:pt x="14673" y="6425"/>
                </a:lnTo>
                <a:lnTo>
                  <a:pt x="15500" y="5695"/>
                </a:lnTo>
                <a:lnTo>
                  <a:pt x="15890" y="5330"/>
                </a:lnTo>
                <a:lnTo>
                  <a:pt x="16279" y="4940"/>
                </a:lnTo>
                <a:lnTo>
                  <a:pt x="16620" y="4600"/>
                </a:lnTo>
                <a:lnTo>
                  <a:pt x="16912" y="4235"/>
                </a:lnTo>
                <a:lnTo>
                  <a:pt x="17106" y="4283"/>
                </a:lnTo>
                <a:lnTo>
                  <a:pt x="17666" y="4283"/>
                </a:lnTo>
                <a:lnTo>
                  <a:pt x="17909" y="4259"/>
                </a:lnTo>
                <a:lnTo>
                  <a:pt x="18128" y="4235"/>
                </a:lnTo>
                <a:lnTo>
                  <a:pt x="18347" y="4162"/>
                </a:lnTo>
                <a:lnTo>
                  <a:pt x="18566" y="4089"/>
                </a:lnTo>
                <a:lnTo>
                  <a:pt x="18785" y="3991"/>
                </a:lnTo>
                <a:lnTo>
                  <a:pt x="18980" y="3894"/>
                </a:lnTo>
                <a:lnTo>
                  <a:pt x="19150" y="3772"/>
                </a:lnTo>
                <a:lnTo>
                  <a:pt x="19345" y="3626"/>
                </a:lnTo>
                <a:lnTo>
                  <a:pt x="19491" y="3480"/>
                </a:lnTo>
                <a:lnTo>
                  <a:pt x="19637" y="3310"/>
                </a:lnTo>
                <a:lnTo>
                  <a:pt x="19783" y="3140"/>
                </a:lnTo>
                <a:lnTo>
                  <a:pt x="19880" y="2945"/>
                </a:lnTo>
                <a:lnTo>
                  <a:pt x="19978" y="2726"/>
                </a:lnTo>
                <a:lnTo>
                  <a:pt x="20051" y="2531"/>
                </a:lnTo>
                <a:lnTo>
                  <a:pt x="20124" y="2288"/>
                </a:lnTo>
                <a:lnTo>
                  <a:pt x="20148" y="2069"/>
                </a:lnTo>
                <a:lnTo>
                  <a:pt x="20172" y="1874"/>
                </a:lnTo>
                <a:lnTo>
                  <a:pt x="20148" y="1680"/>
                </a:lnTo>
                <a:lnTo>
                  <a:pt x="20099" y="1485"/>
                </a:lnTo>
                <a:lnTo>
                  <a:pt x="20051" y="1290"/>
                </a:lnTo>
                <a:lnTo>
                  <a:pt x="19953" y="1120"/>
                </a:lnTo>
                <a:lnTo>
                  <a:pt x="19856" y="974"/>
                </a:lnTo>
                <a:lnTo>
                  <a:pt x="19759" y="804"/>
                </a:lnTo>
                <a:lnTo>
                  <a:pt x="19613" y="682"/>
                </a:lnTo>
                <a:lnTo>
                  <a:pt x="19467" y="536"/>
                </a:lnTo>
                <a:lnTo>
                  <a:pt x="19321" y="415"/>
                </a:lnTo>
                <a:lnTo>
                  <a:pt x="19150" y="317"/>
                </a:lnTo>
                <a:lnTo>
                  <a:pt x="18980" y="244"/>
                </a:lnTo>
                <a:lnTo>
                  <a:pt x="18810" y="171"/>
                </a:lnTo>
                <a:lnTo>
                  <a:pt x="18615" y="123"/>
                </a:lnTo>
                <a:lnTo>
                  <a:pt x="18420" y="74"/>
                </a:lnTo>
                <a:lnTo>
                  <a:pt x="18226" y="74"/>
                </a:lnTo>
                <a:lnTo>
                  <a:pt x="18104" y="25"/>
                </a:lnTo>
                <a:lnTo>
                  <a:pt x="17982" y="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6" name="Picture 5" descr="Text&#10;&#10;Description automatically generated">
            <a:extLst>
              <a:ext uri="{FF2B5EF4-FFF2-40B4-BE49-F238E27FC236}">
                <a16:creationId xmlns:a16="http://schemas.microsoft.com/office/drawing/2014/main" id="{A4D7593A-86EB-4B4D-97C7-FE4B3D41F42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780" y="5807130"/>
            <a:ext cx="2463800" cy="817160"/>
          </a:xfrm>
          <a:prstGeom prst="rect">
            <a:avLst/>
          </a:prstGeom>
        </p:spPr>
      </p:pic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AE9F16-5506-48AB-A258-3D2FB6E6B6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6069" y="3988638"/>
            <a:ext cx="6233571" cy="1785186"/>
          </a:xfrm>
        </p:spPr>
        <p:txBody>
          <a:bodyPr/>
          <a:lstStyle/>
          <a:p>
            <a:pPr algn="ctr"/>
            <a:r>
              <a:rPr lang="en-GB" sz="6600" dirty="0">
                <a:latin typeface="Playfair Display" panose="00000500000000000000" pitchFamily="50" charset="0"/>
              </a:rPr>
              <a:t>The benefits of an</a:t>
            </a:r>
            <a:br>
              <a:rPr lang="en-GB" sz="6600" dirty="0">
                <a:latin typeface="Playfair Display" panose="00000500000000000000" pitchFamily="50" charset="0"/>
              </a:rPr>
            </a:br>
            <a:r>
              <a:rPr lang="en-GB" sz="6600" dirty="0">
                <a:latin typeface="Playfair Display" panose="00000500000000000000" pitchFamily="50" charset="0"/>
              </a:rPr>
              <a:t>effective team working relationship</a:t>
            </a:r>
          </a:p>
        </p:txBody>
      </p:sp>
    </p:spTree>
    <p:extLst>
      <p:ext uri="{BB962C8B-B14F-4D97-AF65-F5344CB8AC3E}">
        <p14:creationId xmlns:p14="http://schemas.microsoft.com/office/powerpoint/2010/main" val="252949698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2F653BB-4408-4368-A805-A393C24EBB0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Responsibility</a:t>
            </a:r>
          </a:p>
          <a:p>
            <a:r>
              <a:rPr lang="en-GB" dirty="0"/>
              <a:t>Value </a:t>
            </a:r>
          </a:p>
          <a:p>
            <a:r>
              <a:rPr lang="en-GB" dirty="0"/>
              <a:t>Clear goals</a:t>
            </a:r>
          </a:p>
          <a:p>
            <a:r>
              <a:rPr lang="en-GB" dirty="0"/>
              <a:t>Trust</a:t>
            </a:r>
          </a:p>
          <a:p>
            <a:r>
              <a:rPr lang="en-GB" dirty="0"/>
              <a:t>Self-esteem</a:t>
            </a:r>
          </a:p>
          <a:p>
            <a:r>
              <a:rPr lang="en-GB" dirty="0"/>
              <a:t>Cohesiveness</a:t>
            </a:r>
          </a:p>
          <a:p>
            <a:r>
              <a:rPr lang="en-GB" dirty="0"/>
              <a:t>Respect</a:t>
            </a:r>
          </a:p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3529D1-0D47-44A2-9129-E68DFE0C342D}"/>
              </a:ext>
            </a:extLst>
          </p:cNvPr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r>
              <a:rPr lang="en-GB" dirty="0"/>
              <a:t>Staff retention</a:t>
            </a:r>
          </a:p>
          <a:p>
            <a:r>
              <a:rPr lang="en-GB" dirty="0"/>
              <a:t>Increased productivity</a:t>
            </a:r>
          </a:p>
          <a:p>
            <a:r>
              <a:rPr lang="en-GB" dirty="0"/>
              <a:t>Improved profits</a:t>
            </a:r>
          </a:p>
          <a:p>
            <a:r>
              <a:rPr lang="en-GB" dirty="0"/>
              <a:t>Reduction in sickness and absenteeism</a:t>
            </a:r>
          </a:p>
          <a:p>
            <a:r>
              <a:rPr lang="en-GB" dirty="0"/>
              <a:t>Healthy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0EC4B25-C60A-47D4-9362-AA3B4D4AA8DE}"/>
              </a:ext>
            </a:extLst>
          </p:cNvPr>
          <p:cNvSpPr txBox="1"/>
          <p:nvPr/>
        </p:nvSpPr>
        <p:spPr>
          <a:xfrm>
            <a:off x="10546080" y="6318245"/>
            <a:ext cx="270256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Inter" panose="020B0502030000000004" pitchFamily="34" charset="0"/>
                <a:ea typeface="Inter" panose="020B0502030000000004" pitchFamily="34" charset="0"/>
              </a:rPr>
              <a:t>(LMA, 2014)</a:t>
            </a:r>
          </a:p>
        </p:txBody>
      </p:sp>
    </p:spTree>
    <p:extLst>
      <p:ext uri="{BB962C8B-B14F-4D97-AF65-F5344CB8AC3E}">
        <p14:creationId xmlns:p14="http://schemas.microsoft.com/office/powerpoint/2010/main" val="3729657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5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1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500"/>
                            </p:stCondLst>
                            <p:childTnLst>
                              <p:par>
                                <p:cTn id="26" presetID="1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1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500"/>
                            </p:stCondLst>
                            <p:childTnLst>
                              <p:par>
                                <p:cTn id="32" presetID="1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1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500"/>
                            </p:stCondLst>
                            <p:childTnLst>
                              <p:par>
                                <p:cTn id="38" presetID="1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845237-008F-488B-9A13-7BC9830EAE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4680" y="3104000"/>
            <a:ext cx="6066000" cy="650000"/>
          </a:xfrm>
        </p:spPr>
        <p:txBody>
          <a:bodyPr/>
          <a:lstStyle/>
          <a:p>
            <a:r>
              <a:rPr lang="en-GB" sz="9600" dirty="0">
                <a:latin typeface="Playfair Display" panose="00000500000000000000" pitchFamily="50" charset="0"/>
              </a:rPr>
              <a:t>How is this achieved?</a:t>
            </a:r>
          </a:p>
        </p:txBody>
      </p:sp>
    </p:spTree>
    <p:extLst>
      <p:ext uri="{BB962C8B-B14F-4D97-AF65-F5344CB8AC3E}">
        <p14:creationId xmlns:p14="http://schemas.microsoft.com/office/powerpoint/2010/main" val="38900240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usinesswoman holding sign smiling">
            <a:extLst>
              <a:ext uri="{FF2B5EF4-FFF2-40B4-BE49-F238E27FC236}">
                <a16:creationId xmlns:a16="http://schemas.microsoft.com/office/drawing/2014/main" id="{CE030380-4E29-431D-9ECC-A9202C899CA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2660" y="395960"/>
            <a:ext cx="5988740" cy="931192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BFB7765-6838-416D-94C6-27C8702C4FA7}"/>
              </a:ext>
            </a:extLst>
          </p:cNvPr>
          <p:cNvSpPr txBox="1"/>
          <p:nvPr/>
        </p:nvSpPr>
        <p:spPr>
          <a:xfrm>
            <a:off x="3497808" y="1971736"/>
            <a:ext cx="389359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Inter" panose="020B0502030000000004" pitchFamily="34" charset="0"/>
                <a:ea typeface="Inter" panose="020B0502030000000004" pitchFamily="34" charset="0"/>
              </a:rPr>
              <a:t>Choose preferred roles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Inter" panose="020B0502030000000004" pitchFamily="34" charset="0"/>
                <a:ea typeface="Inter" panose="020B0502030000000004" pitchFamily="34" charset="0"/>
              </a:rPr>
              <a:t>Allowed to shine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Inter" panose="020B0502030000000004" pitchFamily="34" charset="0"/>
                <a:ea typeface="Inter" panose="020B0502030000000004" pitchFamily="34" charset="0"/>
              </a:rPr>
              <a:t>Listened to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Inter" panose="020B0502030000000004" pitchFamily="34" charset="0"/>
                <a:ea typeface="Inter" panose="020B0502030000000004" pitchFamily="34" charset="0"/>
              </a:rPr>
              <a:t>Feedback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Inter" panose="020B0502030000000004" pitchFamily="34" charset="0"/>
                <a:ea typeface="Inter" panose="020B0502030000000004" pitchFamily="34" charset="0"/>
              </a:rPr>
              <a:t>Trust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Inter" panose="020B0502030000000004" pitchFamily="34" charset="0"/>
                <a:ea typeface="Inter" panose="020B0502030000000004" pitchFamily="34" charset="0"/>
              </a:rPr>
              <a:t>Communication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Inter" panose="020B0502030000000004" pitchFamily="34" charset="0"/>
                <a:ea typeface="Inter" panose="020B0502030000000004" pitchFamily="34" charset="0"/>
              </a:rPr>
              <a:t>Honesty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25E51F1-890A-4AC9-9C12-D289A9AD6A02}"/>
              </a:ext>
            </a:extLst>
          </p:cNvPr>
          <p:cNvSpPr txBox="1"/>
          <p:nvPr/>
        </p:nvSpPr>
        <p:spPr>
          <a:xfrm>
            <a:off x="9296400" y="6136640"/>
            <a:ext cx="267208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>
                <a:latin typeface="Inter" panose="020B0502030000000004" pitchFamily="34" charset="0"/>
                <a:ea typeface="Inter" panose="020B0502030000000004" pitchFamily="34" charset="0"/>
              </a:rPr>
              <a:t>(Mind Tools Content Team, 2018)</a:t>
            </a:r>
          </a:p>
        </p:txBody>
      </p:sp>
    </p:spTree>
    <p:extLst>
      <p:ext uri="{BB962C8B-B14F-4D97-AF65-F5344CB8AC3E}">
        <p14:creationId xmlns:p14="http://schemas.microsoft.com/office/powerpoint/2010/main" val="1181035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75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25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75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500"/>
                            </p:stCondLst>
                            <p:childTnLst>
                              <p:par>
                                <p:cTn id="23" presetID="1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AE9F16-5506-48AB-A258-3D2FB6E6B6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1309" y="4049598"/>
            <a:ext cx="6570011" cy="1785186"/>
          </a:xfrm>
        </p:spPr>
        <p:txBody>
          <a:bodyPr/>
          <a:lstStyle/>
          <a:p>
            <a:pPr algn="ctr"/>
            <a:r>
              <a:rPr lang="en-GB" sz="8000" dirty="0">
                <a:latin typeface="Playfair Display" panose="00000500000000000000" charset="0"/>
              </a:rPr>
              <a:t>Disadvantages of an </a:t>
            </a:r>
            <a:br>
              <a:rPr lang="en-GB" sz="8000" dirty="0">
                <a:latin typeface="Playfair Display" panose="00000500000000000000" charset="0"/>
              </a:rPr>
            </a:br>
            <a:r>
              <a:rPr lang="en-GB" sz="8000" dirty="0">
                <a:latin typeface="Playfair Display" panose="00000500000000000000" charset="0"/>
              </a:rPr>
              <a:t>Ineffective team</a:t>
            </a:r>
          </a:p>
        </p:txBody>
      </p:sp>
    </p:spTree>
    <p:extLst>
      <p:ext uri="{BB962C8B-B14F-4D97-AF65-F5344CB8AC3E}">
        <p14:creationId xmlns:p14="http://schemas.microsoft.com/office/powerpoint/2010/main" val="1043900811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2F653BB-4408-4368-A805-A393C24EBB0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Low morale</a:t>
            </a:r>
          </a:p>
          <a:p>
            <a:r>
              <a:rPr lang="en-GB" dirty="0"/>
              <a:t>Distrust </a:t>
            </a:r>
          </a:p>
          <a:p>
            <a:r>
              <a:rPr lang="en-GB" dirty="0"/>
              <a:t>Doubt</a:t>
            </a:r>
          </a:p>
          <a:p>
            <a:r>
              <a:rPr lang="en-GB" dirty="0"/>
              <a:t>Unfocused</a:t>
            </a:r>
          </a:p>
          <a:p>
            <a:r>
              <a:rPr lang="en-GB" dirty="0"/>
              <a:t>Poor communication</a:t>
            </a:r>
          </a:p>
          <a:p>
            <a:r>
              <a:rPr lang="en-GB" dirty="0"/>
              <a:t>Frustration</a:t>
            </a:r>
          </a:p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3529D1-0D47-44A2-9129-E68DFE0C342D}"/>
              </a:ext>
            </a:extLst>
          </p:cNvPr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r>
              <a:rPr lang="en-GB" dirty="0"/>
              <a:t>High staff turnover</a:t>
            </a:r>
          </a:p>
          <a:p>
            <a:r>
              <a:rPr lang="en-GB" dirty="0"/>
              <a:t>Anxiety</a:t>
            </a:r>
          </a:p>
          <a:p>
            <a:r>
              <a:rPr lang="en-GB" dirty="0"/>
              <a:t>Absenteeism </a:t>
            </a:r>
          </a:p>
          <a:p>
            <a:r>
              <a:rPr lang="en-GB" dirty="0"/>
              <a:t>Poor mental health</a:t>
            </a:r>
          </a:p>
          <a:p>
            <a:r>
              <a:rPr lang="en-GB" dirty="0"/>
              <a:t>Disengaged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F0E8866-FD25-4830-AE0B-B2732EDFBEA2}"/>
              </a:ext>
            </a:extLst>
          </p:cNvPr>
          <p:cNvSpPr txBox="1"/>
          <p:nvPr/>
        </p:nvSpPr>
        <p:spPr>
          <a:xfrm>
            <a:off x="10474960" y="6331168"/>
            <a:ext cx="20421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Inter" panose="020B0502030000000004" pitchFamily="34" charset="0"/>
                <a:ea typeface="Inter" panose="020B0502030000000004" pitchFamily="34" charset="0"/>
              </a:rPr>
              <a:t>(Egeland, 2010)</a:t>
            </a:r>
          </a:p>
        </p:txBody>
      </p:sp>
    </p:spTree>
    <p:extLst>
      <p:ext uri="{BB962C8B-B14F-4D97-AF65-F5344CB8AC3E}">
        <p14:creationId xmlns:p14="http://schemas.microsoft.com/office/powerpoint/2010/main" val="4183590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5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5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5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845237-008F-488B-9A13-7BC9830EAE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440" y="3104000"/>
            <a:ext cx="6066000" cy="650000"/>
          </a:xfrm>
        </p:spPr>
        <p:txBody>
          <a:bodyPr/>
          <a:lstStyle/>
          <a:p>
            <a:r>
              <a:rPr lang="en-GB" sz="9600" dirty="0">
                <a:latin typeface="Playfair Display" panose="00000500000000000000" pitchFamily="50" charset="0"/>
              </a:rPr>
              <a:t>How could this happen?</a:t>
            </a:r>
          </a:p>
        </p:txBody>
      </p:sp>
    </p:spTree>
    <p:extLst>
      <p:ext uri="{BB962C8B-B14F-4D97-AF65-F5344CB8AC3E}">
        <p14:creationId xmlns:p14="http://schemas.microsoft.com/office/powerpoint/2010/main" val="121287509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Businessman holding sign frowning">
            <a:extLst>
              <a:ext uri="{FF2B5EF4-FFF2-40B4-BE49-F238E27FC236}">
                <a16:creationId xmlns:a16="http://schemas.microsoft.com/office/drawing/2014/main" id="{F51515E1-7C7F-4E63-AE79-440667A8607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71800" y="222589"/>
            <a:ext cx="5013960" cy="1011213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9A4664E-1135-434F-BA25-2DB8EF5440BB}"/>
              </a:ext>
            </a:extLst>
          </p:cNvPr>
          <p:cNvSpPr txBox="1"/>
          <p:nvPr/>
        </p:nvSpPr>
        <p:spPr>
          <a:xfrm>
            <a:off x="3459480" y="3429000"/>
            <a:ext cx="4526280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Inter" panose="020B0502030000000004" pitchFamily="34" charset="0"/>
                <a:ea typeface="Inter" panose="020B0502030000000004" pitchFamily="34" charset="0"/>
              </a:rPr>
              <a:t>Forced into wrong roles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Inter" panose="020B0502030000000004" pitchFamily="34" charset="0"/>
                <a:ea typeface="Inter" panose="020B0502030000000004" pitchFamily="34" charset="0"/>
              </a:rPr>
              <a:t>Ignored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Inter" panose="020B0502030000000004" pitchFamily="34" charset="0"/>
                <a:ea typeface="Inter" panose="020B0502030000000004" pitchFamily="34" charset="0"/>
              </a:rPr>
              <a:t>Warnings/Conflict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Inter" panose="020B0502030000000004" pitchFamily="34" charset="0"/>
                <a:ea typeface="Inter" panose="020B0502030000000004" pitchFamily="34" charset="0"/>
              </a:rPr>
              <a:t>Misunderstood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Inter" panose="020B0502030000000004" pitchFamily="34" charset="0"/>
                <a:ea typeface="Inter" panose="020B0502030000000004" pitchFamily="34" charset="0"/>
              </a:rPr>
              <a:t>Poor Communication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Inter" panose="020B0502030000000004" pitchFamily="34" charset="0"/>
                <a:ea typeface="Inter" panose="020B0502030000000004" pitchFamily="34" charset="0"/>
              </a:rPr>
              <a:t>No Trust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Inter" panose="020B0502030000000004" pitchFamily="34" charset="0"/>
              <a:ea typeface="Inter" panose="020B0502030000000004" pitchFamily="34" charset="0"/>
            </a:endParaRP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257956F-07CE-4931-B7C1-C0EE0DDE3DCB}"/>
              </a:ext>
            </a:extLst>
          </p:cNvPr>
          <p:cNvSpPr txBox="1"/>
          <p:nvPr/>
        </p:nvSpPr>
        <p:spPr>
          <a:xfrm>
            <a:off x="10474960" y="6331168"/>
            <a:ext cx="20421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Inter" panose="020B0502030000000004" pitchFamily="34" charset="0"/>
                <a:ea typeface="Inter" panose="020B0502030000000004" pitchFamily="34" charset="0"/>
              </a:rPr>
              <a:t>(Egeland, 2010)</a:t>
            </a:r>
          </a:p>
        </p:txBody>
      </p:sp>
    </p:spTree>
    <p:extLst>
      <p:ext uri="{BB962C8B-B14F-4D97-AF65-F5344CB8AC3E}">
        <p14:creationId xmlns:p14="http://schemas.microsoft.com/office/powerpoint/2010/main" val="3388330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75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25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75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9A54C1-2F8A-4F94-A2BA-A42C575CB3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4680" y="3104000"/>
            <a:ext cx="6066000" cy="650000"/>
          </a:xfrm>
        </p:spPr>
        <p:txBody>
          <a:bodyPr/>
          <a:lstStyle/>
          <a:p>
            <a:r>
              <a:rPr lang="en-GB" sz="9600" dirty="0"/>
              <a:t>Groups Vs Teams</a:t>
            </a:r>
          </a:p>
        </p:txBody>
      </p:sp>
    </p:spTree>
    <p:extLst>
      <p:ext uri="{BB962C8B-B14F-4D97-AF65-F5344CB8AC3E}">
        <p14:creationId xmlns:p14="http://schemas.microsoft.com/office/powerpoint/2010/main" val="2519589838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5AB16B6-2DE3-47C9-8C7F-C50890A981F0}"/>
              </a:ext>
            </a:extLst>
          </p:cNvPr>
          <p:cNvSpPr txBox="1"/>
          <p:nvPr/>
        </p:nvSpPr>
        <p:spPr>
          <a:xfrm>
            <a:off x="416560" y="955040"/>
            <a:ext cx="945896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q"/>
            </a:pPr>
            <a:r>
              <a:rPr lang="en-GB" sz="5400" dirty="0">
                <a:latin typeface="Playfair Display" panose="00000500000000000000" pitchFamily="50" charset="0"/>
                <a:ea typeface="Inter" panose="020B0502030000000004" pitchFamily="34" charset="0"/>
              </a:rPr>
              <a:t>A group can work together to achieve their </a:t>
            </a:r>
            <a:r>
              <a:rPr lang="en-GB" sz="5400" dirty="0">
                <a:solidFill>
                  <a:srgbClr val="FF0000"/>
                </a:solidFill>
                <a:latin typeface="Playfair Display" panose="00000500000000000000" pitchFamily="50" charset="0"/>
                <a:ea typeface="Inter" panose="020B0502030000000004" pitchFamily="34" charset="0"/>
              </a:rPr>
              <a:t>own</a:t>
            </a:r>
            <a:r>
              <a:rPr lang="en-GB" sz="5400" dirty="0">
                <a:latin typeface="Playfair Display" panose="00000500000000000000" pitchFamily="50" charset="0"/>
                <a:ea typeface="Inter" panose="020B0502030000000004" pitchFamily="34" charset="0"/>
              </a:rPr>
              <a:t> goals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endParaRPr lang="en-GB" sz="5400" dirty="0">
              <a:latin typeface="Playfair Display" panose="00000500000000000000" pitchFamily="50" charset="0"/>
              <a:ea typeface="Inter" panose="020B0502030000000004" pitchFamily="34" charset="0"/>
            </a:endParaRP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GB" sz="5400" dirty="0">
                <a:latin typeface="Playfair Display" panose="00000500000000000000" pitchFamily="50" charset="0"/>
                <a:ea typeface="Inter" panose="020B0502030000000004" pitchFamily="34" charset="0"/>
              </a:rPr>
              <a:t>A team work together to achieve a </a:t>
            </a:r>
            <a:r>
              <a:rPr lang="en-GB" sz="5400" dirty="0">
                <a:solidFill>
                  <a:srgbClr val="FF0000"/>
                </a:solidFill>
                <a:latin typeface="Playfair Display" panose="00000500000000000000" pitchFamily="50" charset="0"/>
                <a:ea typeface="Inter" panose="020B0502030000000004" pitchFamily="34" charset="0"/>
              </a:rPr>
              <a:t>collective</a:t>
            </a:r>
            <a:r>
              <a:rPr lang="en-GB" sz="5400" dirty="0">
                <a:latin typeface="Playfair Display" panose="00000500000000000000" pitchFamily="50" charset="0"/>
                <a:ea typeface="Inter" panose="020B0502030000000004" pitchFamily="34" charset="0"/>
              </a:rPr>
              <a:t> goal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59F9D8D-5774-4A2A-A978-2137E8B00EFF}"/>
              </a:ext>
            </a:extLst>
          </p:cNvPr>
          <p:cNvSpPr txBox="1"/>
          <p:nvPr/>
        </p:nvSpPr>
        <p:spPr>
          <a:xfrm>
            <a:off x="10048240" y="6235690"/>
            <a:ext cx="323088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0" i="0" dirty="0">
                <a:solidFill>
                  <a:srgbClr val="000000"/>
                </a:solidFill>
                <a:effectLst/>
                <a:latin typeface="Inter" panose="020B0502030000000004" pitchFamily="34" charset="0"/>
                <a:ea typeface="Inter" panose="020B0502030000000004" pitchFamily="34" charset="0"/>
              </a:rPr>
              <a:t>(Chron.com, 2011)</a:t>
            </a:r>
            <a:endParaRPr lang="en-GB" sz="1100" dirty="0">
              <a:latin typeface="Inter" panose="020B0502030000000004" pitchFamily="34" charset="0"/>
              <a:ea typeface="Inter" panose="020B05020300000000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8535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Abs val="6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Abs val="6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2E1603D8-7EC2-4671-97FE-F7230391887A}"/>
              </a:ext>
            </a:extLst>
          </p:cNvPr>
          <p:cNvSpPr/>
          <p:nvPr/>
        </p:nvSpPr>
        <p:spPr>
          <a:xfrm>
            <a:off x="640080" y="873760"/>
            <a:ext cx="1005840" cy="985520"/>
          </a:xfrm>
          <a:prstGeom prst="ellipse">
            <a:avLst/>
          </a:prstGeom>
          <a:solidFill>
            <a:srgbClr val="BA5641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854C1B46-0675-47F9-B423-83D6F591F2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801161"/>
            <a:ext cx="7419372" cy="5011838"/>
          </a:xfrm>
        </p:spPr>
        <p:txBody>
          <a:bodyPr/>
          <a:lstStyle/>
          <a:p>
            <a:pPr marL="67732" indent="0">
              <a:buNone/>
            </a:pPr>
            <a:r>
              <a:rPr lang="en-GB" sz="4800" dirty="0"/>
              <a:t>“Most people do not listen with the intent to understand; they listen with the intent to reply”</a:t>
            </a:r>
          </a:p>
          <a:p>
            <a:pPr marL="67732" indent="0">
              <a:buNone/>
            </a:pPr>
            <a:r>
              <a:rPr lang="en-GB" sz="3200" dirty="0"/>
              <a:t>~ Stephen R. Covey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18CB365-CAB9-4329-B6D7-66A26C2F218E}"/>
              </a:ext>
            </a:extLst>
          </p:cNvPr>
          <p:cNvSpPr txBox="1"/>
          <p:nvPr/>
        </p:nvSpPr>
        <p:spPr>
          <a:xfrm>
            <a:off x="243840" y="6365557"/>
            <a:ext cx="32816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strike="noStrike" dirty="0">
                <a:solidFill>
                  <a:schemeClr val="bg1"/>
                </a:solidFill>
                <a:effectLst/>
                <a:latin typeface="Inter-Regular" panose="020B0604020202020204" charset="0"/>
                <a:ea typeface="Inter-Regular" panose="020B0604020202020204" charset="0"/>
              </a:rPr>
              <a:t>(Covey, 2021)</a:t>
            </a:r>
            <a:endParaRPr lang="en-GB" dirty="0">
              <a:latin typeface="Inter-Regular" panose="020B0604020202020204" charset="0"/>
              <a:ea typeface="Inter-Regular" panose="020B060402020202020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4956762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" name="Google Shape;338;p37"/>
          <p:cNvSpPr/>
          <p:nvPr/>
        </p:nvSpPr>
        <p:spPr>
          <a:xfrm rot="10800000">
            <a:off x="-464461" y="562467"/>
            <a:ext cx="3167200" cy="3167200"/>
          </a:xfrm>
          <a:prstGeom prst="chord">
            <a:avLst>
              <a:gd name="adj1" fmla="val 2673960"/>
              <a:gd name="adj2" fmla="val 18921779"/>
            </a:avLst>
          </a:prstGeom>
          <a:solidFill>
            <a:srgbClr val="FFF0ED">
              <a:alpha val="29049"/>
            </a:srgb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1867"/>
          </a:p>
        </p:txBody>
      </p:sp>
      <p:sp>
        <p:nvSpPr>
          <p:cNvPr id="339" name="Google Shape;339;p37"/>
          <p:cNvSpPr txBox="1">
            <a:spLocks noGrp="1"/>
          </p:cNvSpPr>
          <p:nvPr>
            <p:ph type="ctrTitle" idx="4294967295"/>
          </p:nvPr>
        </p:nvSpPr>
        <p:spPr>
          <a:xfrm>
            <a:off x="914400" y="2368547"/>
            <a:ext cx="6192800" cy="1546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r>
              <a:rPr lang="en" sz="9600" dirty="0"/>
              <a:t>Thank you for watching!</a:t>
            </a:r>
            <a:endParaRPr sz="9600" dirty="0"/>
          </a:p>
        </p:txBody>
      </p:sp>
      <p:pic>
        <p:nvPicPr>
          <p:cNvPr id="342" name="Google Shape;342;p37"/>
          <p:cNvPicPr preferRelativeResize="0"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508187" y="1586448"/>
            <a:ext cx="4421226" cy="3881513"/>
          </a:xfrm>
          <a:prstGeom prst="chord">
            <a:avLst>
              <a:gd name="adj1" fmla="val 2658481"/>
              <a:gd name="adj2" fmla="val 18942614"/>
            </a:avLst>
          </a:prstGeom>
          <a:noFill/>
          <a:ln>
            <a:solidFill>
              <a:schemeClr val="bg1"/>
            </a:solidFill>
          </a:ln>
        </p:spPr>
      </p:pic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E6E52970-FAC5-4C79-9C22-68690E2F226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86900" y="388621"/>
            <a:ext cx="2463800" cy="817160"/>
          </a:xfrm>
          <a:prstGeom prst="rect">
            <a:avLst/>
          </a:prstGeom>
        </p:spPr>
      </p:pic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/>
        </a:solidFill>
        <a:effectLst/>
      </p:bgPr>
    </p:bg>
    <p:spTree>
      <p:nvGrpSpPr>
        <p:cNvPr id="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p21"/>
          <p:cNvSpPr/>
          <p:nvPr/>
        </p:nvSpPr>
        <p:spPr>
          <a:xfrm>
            <a:off x="7635589" y="769800"/>
            <a:ext cx="5318400" cy="5318400"/>
          </a:xfrm>
          <a:prstGeom prst="chord">
            <a:avLst>
              <a:gd name="adj1" fmla="val 2673960"/>
              <a:gd name="adj2" fmla="val 18921779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1867" dirty="0"/>
          </a:p>
        </p:txBody>
      </p:sp>
      <p:sp>
        <p:nvSpPr>
          <p:cNvPr id="122" name="Google Shape;122;p21"/>
          <p:cNvSpPr txBox="1">
            <a:spLocks noGrp="1"/>
          </p:cNvSpPr>
          <p:nvPr>
            <p:ph type="ctrTitle" idx="4294967295"/>
          </p:nvPr>
        </p:nvSpPr>
        <p:spPr>
          <a:xfrm>
            <a:off x="457200" y="2799504"/>
            <a:ext cx="9082687" cy="2777797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r>
              <a:rPr lang="en" sz="11000" dirty="0">
                <a:solidFill>
                  <a:schemeClr val="lt1"/>
                </a:solidFill>
                <a:latin typeface="Playfair Display" panose="00000500000000000000" pitchFamily="50" charset="0"/>
              </a:rPr>
              <a:t>Any questions</a:t>
            </a:r>
            <a:br>
              <a:rPr lang="en" sz="9600" dirty="0">
                <a:solidFill>
                  <a:schemeClr val="lt1"/>
                </a:solidFill>
                <a:latin typeface="Playfair Display" panose="00000500000000000000" pitchFamily="50" charset="0"/>
              </a:rPr>
            </a:br>
            <a:endParaRPr sz="9600" dirty="0">
              <a:solidFill>
                <a:schemeClr val="lt1"/>
              </a:solidFill>
              <a:latin typeface="Playfair Display" panose="00000500000000000000" pitchFamily="50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0B5BAEE-5C9C-492F-A8BF-3DA9D1B0243E}"/>
              </a:ext>
            </a:extLst>
          </p:cNvPr>
          <p:cNvSpPr txBox="1"/>
          <p:nvPr/>
        </p:nvSpPr>
        <p:spPr>
          <a:xfrm>
            <a:off x="9418315" y="1588501"/>
            <a:ext cx="3977640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0" dirty="0">
                <a:solidFill>
                  <a:schemeClr val="bg1"/>
                </a:solidFill>
                <a:latin typeface="Playfair Display" panose="00000500000000000000" pitchFamily="50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605274445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41F7AA6-EF4F-4387-B5DD-E4D9B771E9A1}"/>
              </a:ext>
            </a:extLst>
          </p:cNvPr>
          <p:cNvSpPr txBox="1"/>
          <p:nvPr/>
        </p:nvSpPr>
        <p:spPr>
          <a:xfrm>
            <a:off x="0" y="384407"/>
            <a:ext cx="118219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latin typeface="Inter" panose="020B0502030000000004" pitchFamily="34" charset="0"/>
                <a:ea typeface="Inter" panose="020B0502030000000004" pitchFamily="34" charset="0"/>
              </a:rPr>
              <a:t>References</a:t>
            </a:r>
          </a:p>
          <a:p>
            <a:pPr algn="ctr"/>
            <a:endParaRPr lang="en-GB" sz="20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0E6318F-826C-4853-AA14-68BC979D0508}"/>
              </a:ext>
            </a:extLst>
          </p:cNvPr>
          <p:cNvSpPr txBox="1"/>
          <p:nvPr/>
        </p:nvSpPr>
        <p:spPr>
          <a:xfrm>
            <a:off x="185002" y="987830"/>
            <a:ext cx="11821996" cy="5824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US" dirty="0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Belbin, (2012) </a:t>
            </a:r>
            <a:r>
              <a:rPr lang="en-US" i="1" dirty="0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FAQs 1 of 2 Frequently Asked Questions What are Belbin Team Roles?</a:t>
            </a:r>
            <a:r>
              <a:rPr lang="en-US" dirty="0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 [online] Available at: </a:t>
            </a:r>
            <a:r>
              <a:rPr lang="en-US" u="none" strike="noStrike" dirty="0">
                <a:solidFill>
                  <a:srgbClr val="0563C1"/>
                </a:solidFill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  <a:hlinkClick r:id="rId3"/>
              </a:rPr>
              <a:t>https://www.belbin.com/media/1143/belbin-uk-2012-faqs.pdf</a:t>
            </a:r>
            <a:r>
              <a:rPr lang="en-US" dirty="0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 [Accessed 8 May 2021]</a:t>
            </a:r>
            <a:endParaRPr lang="en-GB" dirty="0">
              <a:effectLst/>
              <a:latin typeface="Inter" panose="020B0502030000000004" pitchFamily="34" charset="0"/>
              <a:ea typeface="Inter" panose="020B05020300000000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US" dirty="0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Belbin, (2016) </a:t>
            </a:r>
            <a:r>
              <a:rPr lang="en-US" i="1" dirty="0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Belbin Team Roles in a Nutshell</a:t>
            </a:r>
            <a:r>
              <a:rPr lang="en-US" dirty="0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 [online] Available at: </a:t>
            </a:r>
            <a:r>
              <a:rPr lang="en-US" u="none" strike="noStrike" dirty="0">
                <a:solidFill>
                  <a:srgbClr val="0563C1"/>
                </a:solidFill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  <a:hlinkClick r:id="rId4"/>
              </a:rPr>
              <a:t>https://www.belbin.com/media/1488/team-roles-in-a-nutshell.pdf</a:t>
            </a:r>
            <a:r>
              <a:rPr lang="en-US" dirty="0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.</a:t>
            </a:r>
            <a:endParaRPr lang="en-GB" dirty="0">
              <a:effectLst/>
              <a:latin typeface="Inter" panose="020B0502030000000004" pitchFamily="34" charset="0"/>
              <a:ea typeface="Inter" panose="020B05020300000000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US" dirty="0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Belbin, (2021) </a:t>
            </a:r>
            <a:r>
              <a:rPr lang="en-US" i="1" dirty="0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Engage and develop the talent around you.</a:t>
            </a:r>
            <a:r>
              <a:rPr lang="en-US" dirty="0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 [online] Belbin.com. Available at: </a:t>
            </a:r>
            <a:r>
              <a:rPr lang="en-US" u="none" strike="noStrike" dirty="0">
                <a:solidFill>
                  <a:srgbClr val="0563C1"/>
                </a:solidFill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  <a:hlinkClick r:id="rId5"/>
              </a:rPr>
              <a:t>https://www.belbin.com/resources/session-ideas-handouts</a:t>
            </a:r>
            <a:r>
              <a:rPr lang="en-US" dirty="0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 [Accessed 7 May 2021]</a:t>
            </a:r>
            <a:endParaRPr lang="en-GB" dirty="0">
              <a:effectLst/>
              <a:latin typeface="Inter" panose="020B0502030000000004" pitchFamily="34" charset="0"/>
              <a:ea typeface="Inter" panose="020B05020300000000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US" dirty="0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Covey, S. (2021) </a:t>
            </a:r>
            <a:r>
              <a:rPr lang="en-US" i="1" dirty="0" err="1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Quotlr</a:t>
            </a:r>
            <a:r>
              <a:rPr lang="en-US" dirty="0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. [online] Available at: </a:t>
            </a:r>
            <a:r>
              <a:rPr lang="en-US" u="none" strike="noStrike" dirty="0">
                <a:solidFill>
                  <a:srgbClr val="0563C1"/>
                </a:solidFill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  <a:hlinkClick r:id="rId6"/>
              </a:rPr>
              <a:t>https://quotlr.com/image/2820</a:t>
            </a:r>
            <a:r>
              <a:rPr lang="en-US" dirty="0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 [Accessed 4 May 2021]</a:t>
            </a:r>
            <a:endParaRPr lang="en-GB" dirty="0">
              <a:effectLst/>
              <a:latin typeface="Inter" panose="020B0502030000000004" pitchFamily="34" charset="0"/>
              <a:ea typeface="Inter" panose="020B05020300000000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US" dirty="0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Dhillon, D. (2019) </a:t>
            </a:r>
            <a:r>
              <a:rPr lang="en-US" i="1" dirty="0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Developing High Performing Teams Follows A Set Path... - </a:t>
            </a:r>
            <a:r>
              <a:rPr lang="en-US" i="1" dirty="0" err="1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ActionCOACH</a:t>
            </a:r>
            <a:r>
              <a:rPr lang="en-US" dirty="0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. [online] Available at: </a:t>
            </a:r>
            <a:r>
              <a:rPr lang="en-US" u="none" strike="noStrike" dirty="0">
                <a:solidFill>
                  <a:srgbClr val="0563C1"/>
                </a:solidFill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  <a:hlinkClick r:id="rId7"/>
              </a:rPr>
              <a:t>https://actioncoach.co.uk/coaches/donnie-dhillon/news/2019/06/17/developing-high-performing-teams-follows-a-set-path/</a:t>
            </a:r>
            <a:r>
              <a:rPr lang="en-US" dirty="0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 [Accessed 8 May 2021]</a:t>
            </a:r>
            <a:endParaRPr lang="en-GB" dirty="0">
              <a:effectLst/>
              <a:latin typeface="Inter" panose="020B0502030000000004" pitchFamily="34" charset="0"/>
              <a:ea typeface="Inter" panose="020B05020300000000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US" dirty="0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Doing-projects.org. (2013) </a:t>
            </a:r>
            <a:r>
              <a:rPr lang="en-US" i="1" dirty="0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Belbin’s team roles </a:t>
            </a:r>
            <a:r>
              <a:rPr lang="en-US" dirty="0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[online] Available at: </a:t>
            </a:r>
            <a:r>
              <a:rPr lang="en-US" u="none" strike="noStrike" dirty="0">
                <a:solidFill>
                  <a:srgbClr val="0563C1"/>
                </a:solidFill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  <a:hlinkClick r:id="rId8"/>
              </a:rPr>
              <a:t>http://wiki.doing-projects.org/index.php/Belbin%27s_team_roles#:~:text=Meredith%20Belbin%20and%20contains%209,team%20members%20strength%20and%20weaknesses.</a:t>
            </a:r>
            <a:r>
              <a:rPr lang="en-US" dirty="0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 [Accessed 9 May 2021]</a:t>
            </a: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US" dirty="0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Egeland, B. (2010) </a:t>
            </a:r>
            <a:r>
              <a:rPr lang="en-US" i="1" dirty="0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Twelve Characteristics of Ineffective Teams</a:t>
            </a:r>
            <a:r>
              <a:rPr lang="en-US" dirty="0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. [online] Available at: </a:t>
            </a:r>
            <a:r>
              <a:rPr lang="en-US" u="none" strike="noStrike" dirty="0">
                <a:solidFill>
                  <a:srgbClr val="0563C1"/>
                </a:solidFill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  <a:hlinkClick r:id="rId9"/>
              </a:rPr>
              <a:t>https://pmtips.net/article/twelve-characteristics-of-ineffective-teams#:~:text=An%20ineffective%20team%20is%20conflict,%2C%20poor%20communication%2C%20and%20intolerance.</a:t>
            </a:r>
            <a:r>
              <a:rPr lang="en-US" dirty="0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 [Accessed 16 May 2021]</a:t>
            </a:r>
            <a:endParaRPr lang="en-GB" dirty="0">
              <a:effectLst/>
              <a:latin typeface="Inter" panose="020B0502030000000004" pitchFamily="34" charset="0"/>
              <a:ea typeface="Inter" panose="020B05020300000000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4665810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12ACB34-795F-475D-8709-24AC6422A4DD}"/>
              </a:ext>
            </a:extLst>
          </p:cNvPr>
          <p:cNvSpPr txBox="1"/>
          <p:nvPr/>
        </p:nvSpPr>
        <p:spPr>
          <a:xfrm>
            <a:off x="71120" y="825579"/>
            <a:ext cx="12049760" cy="68326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US" dirty="0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Fresh Folk. (2019) </a:t>
            </a:r>
            <a:r>
              <a:rPr lang="en-US" i="1" dirty="0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Fresh Folk</a:t>
            </a:r>
            <a:r>
              <a:rPr lang="en-US" dirty="0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. [online] Available at: </a:t>
            </a:r>
            <a:r>
              <a:rPr lang="en-US" u="none" strike="noStrike" dirty="0">
                <a:solidFill>
                  <a:srgbClr val="0563C1"/>
                </a:solidFill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  <a:hlinkClick r:id="rId3"/>
              </a:rPr>
              <a:t>https://fresh-folk.com/</a:t>
            </a:r>
            <a:r>
              <a:rPr lang="en-US" dirty="0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 [Accessed 18 May 2021]</a:t>
            </a:r>
            <a:endParaRPr lang="en-GB" dirty="0">
              <a:effectLst/>
              <a:latin typeface="Inter" panose="020B0502030000000004" pitchFamily="34" charset="0"/>
              <a:ea typeface="Inter" panose="020B05020300000000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US" dirty="0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Gallup, I. (2021) </a:t>
            </a:r>
            <a:r>
              <a:rPr lang="en-US" i="1" dirty="0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How to Improve Employee Engagement in the Workplace</a:t>
            </a:r>
            <a:r>
              <a:rPr lang="en-US" dirty="0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. [online] Available at: </a:t>
            </a:r>
            <a:r>
              <a:rPr lang="en-US" u="sng" dirty="0">
                <a:solidFill>
                  <a:srgbClr val="0563C1"/>
                </a:solidFill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  <a:hlinkClick r:id="rId4"/>
              </a:rPr>
              <a:t>https://www.gallup.com/workplace/285674/improve-employee-engagement-workplace.aspx#ite-285761</a:t>
            </a:r>
            <a:r>
              <a:rPr lang="en-US" dirty="0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 [Accessed 26 Apr. 2021]</a:t>
            </a: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US" dirty="0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Leadership Management Australia Pty Ltd (2014) </a:t>
            </a:r>
            <a:r>
              <a:rPr lang="en-US" i="1" dirty="0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The effective communication checklist</a:t>
            </a:r>
            <a:r>
              <a:rPr lang="en-US" dirty="0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. [online] LMA. Available at: </a:t>
            </a:r>
            <a:r>
              <a:rPr lang="en-US" u="none" strike="noStrike" dirty="0">
                <a:solidFill>
                  <a:srgbClr val="0563C1"/>
                </a:solidFill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  <a:hlinkClick r:id="rId5"/>
              </a:rPr>
              <a:t>https://leadershipmanagement.com.au/the-effective-communication-checklist/</a:t>
            </a:r>
            <a:r>
              <a:rPr lang="en-US" dirty="0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 [Accessed 27 Apr. 2021]</a:t>
            </a: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US" dirty="0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Mind Tools Content Team (2018) </a:t>
            </a:r>
            <a:r>
              <a:rPr lang="en-US" i="1" dirty="0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Building Good Work Relationships: Making Work Enjoyable and Productive</a:t>
            </a:r>
            <a:r>
              <a:rPr lang="en-US" dirty="0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. [online] Available at: </a:t>
            </a:r>
            <a:r>
              <a:rPr lang="en-US" u="none" strike="noStrike" dirty="0">
                <a:solidFill>
                  <a:srgbClr val="0563C1"/>
                </a:solidFill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  <a:hlinkClick r:id="rId6"/>
              </a:rPr>
              <a:t>https://www.mindtools.com/pages/article/good-relationships.htm</a:t>
            </a:r>
            <a:r>
              <a:rPr lang="en-US" dirty="0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 [Accessed 25 Apr. 2021]</a:t>
            </a:r>
            <a:endParaRPr lang="en-GB" dirty="0">
              <a:effectLst/>
              <a:latin typeface="Inter" panose="020B0502030000000004" pitchFamily="34" charset="0"/>
              <a:ea typeface="Inter" panose="020B05020300000000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US" dirty="0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Say, J. (2020) </a:t>
            </a:r>
            <a:r>
              <a:rPr lang="en-US" i="1" dirty="0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55 Stephen Covey Quotes on Leadership (7 HABITS)</a:t>
            </a:r>
            <a:r>
              <a:rPr lang="en-US" dirty="0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. [online] Available at: </a:t>
            </a:r>
            <a:r>
              <a:rPr lang="en-US" u="none" strike="noStrike" dirty="0">
                <a:solidFill>
                  <a:srgbClr val="0563C1"/>
                </a:solidFill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  <a:hlinkClick r:id="rId7"/>
              </a:rPr>
              <a:t>https://graciousquotes.com/stephen-covey/</a:t>
            </a:r>
            <a:r>
              <a:rPr lang="en-US" dirty="0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 [Accessed 4 May 2021]</a:t>
            </a:r>
            <a:endParaRPr lang="en-GB" dirty="0">
              <a:effectLst/>
              <a:latin typeface="Inter" panose="020B0502030000000004" pitchFamily="34" charset="0"/>
              <a:ea typeface="Inter" panose="020B05020300000000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US" dirty="0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Simon, B. (2019) </a:t>
            </a:r>
            <a:r>
              <a:rPr lang="en-US" i="1" dirty="0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How to Use Teamwork Roles to Build Winning Teams</a:t>
            </a:r>
            <a:r>
              <a:rPr lang="en-US" dirty="0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. [online] Available at: </a:t>
            </a:r>
            <a:r>
              <a:rPr lang="en-US" u="none" strike="noStrike" dirty="0">
                <a:solidFill>
                  <a:srgbClr val="0563C1"/>
                </a:solidFill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  <a:hlinkClick r:id="rId8"/>
              </a:rPr>
              <a:t>https://www.smartsheet.com/how-to-use-team-roles-to-boost-performance</a:t>
            </a:r>
            <a:r>
              <a:rPr lang="en-US" dirty="0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 [Accessed 6 May 2021]</a:t>
            </a:r>
            <a:endParaRPr lang="en-GB" dirty="0">
              <a:effectLst/>
              <a:latin typeface="Inter" panose="020B0502030000000004" pitchFamily="34" charset="0"/>
              <a:ea typeface="Inter" panose="020B05020300000000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US" dirty="0" err="1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SlidesCarnival</a:t>
            </a:r>
            <a:r>
              <a:rPr lang="en-US" dirty="0"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, </a:t>
            </a:r>
            <a:r>
              <a:rPr lang="en-US" dirty="0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(2021) </a:t>
            </a:r>
            <a:r>
              <a:rPr lang="en-US" i="1" dirty="0" err="1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SlidesCarnival</a:t>
            </a:r>
            <a:r>
              <a:rPr lang="en-US" i="1" dirty="0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: Best Free PPT Templates and Google Slides Themes</a:t>
            </a:r>
            <a:r>
              <a:rPr lang="en-US" dirty="0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. [online] Available at: </a:t>
            </a:r>
            <a:r>
              <a:rPr lang="en-US" u="none" strike="noStrike" dirty="0">
                <a:solidFill>
                  <a:srgbClr val="0563C1"/>
                </a:solidFill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  <a:hlinkClick r:id="rId9"/>
              </a:rPr>
              <a:t>https://www.slidescarnival.com/</a:t>
            </a:r>
            <a:r>
              <a:rPr lang="en-US" dirty="0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 [Accessed 18 May 2021]</a:t>
            </a: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US" sz="1400" dirty="0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Small Business - Chron.com, (2011) </a:t>
            </a:r>
            <a:r>
              <a:rPr lang="en-US" sz="1400" i="1" dirty="0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Differences Between Group Work &amp; Team Work</a:t>
            </a:r>
            <a:r>
              <a:rPr lang="en-US" sz="1400" dirty="0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 [online] Available at: </a:t>
            </a:r>
            <a:r>
              <a:rPr lang="en-US" sz="1400" u="none" strike="noStrike" dirty="0">
                <a:solidFill>
                  <a:srgbClr val="0563C1"/>
                </a:solidFill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  <a:hlinkClick r:id="rId10"/>
              </a:rPr>
              <a:t>https://smallbusiness.chron.com/differences-between-group-work-team-work-11004.html</a:t>
            </a:r>
            <a:r>
              <a:rPr lang="en-US" sz="1400" dirty="0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 [Accessed 17 May 2021]</a:t>
            </a:r>
          </a:p>
          <a:p>
            <a:pPr>
              <a:lnSpc>
                <a:spcPct val="150000"/>
              </a:lnSpc>
              <a:spcAft>
                <a:spcPts val="1200"/>
              </a:spcAft>
            </a:pPr>
            <a:endParaRPr lang="en-GB" dirty="0">
              <a:effectLst/>
              <a:latin typeface="Inter" panose="020B0502030000000004" pitchFamily="34" charset="0"/>
              <a:ea typeface="Inter" panose="020B0502030000000004" pitchFamily="34" charset="0"/>
              <a:cs typeface="Times New Roman" panose="02020603050405020304" pitchFamily="18" charset="0"/>
            </a:endParaRPr>
          </a:p>
          <a:p>
            <a:endParaRPr lang="en-GB" sz="1200" dirty="0">
              <a:latin typeface="Inter" panose="020B0502030000000004" pitchFamily="34" charset="0"/>
              <a:ea typeface="Inter" panose="020B05020300000000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6F128C5-A2BF-43F9-B4A6-1F9139B0D27A}"/>
              </a:ext>
            </a:extLst>
          </p:cNvPr>
          <p:cNvSpPr txBox="1"/>
          <p:nvPr/>
        </p:nvSpPr>
        <p:spPr>
          <a:xfrm>
            <a:off x="71120" y="224819"/>
            <a:ext cx="118727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latin typeface="Inter" panose="020B0502030000000004" pitchFamily="34" charset="0"/>
                <a:ea typeface="Inter" panose="020B0502030000000004" pitchFamily="34" charset="0"/>
              </a:rPr>
              <a:t>References</a:t>
            </a:r>
          </a:p>
          <a:p>
            <a:pPr algn="ctr"/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684631209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20E183F-D9E6-4BDA-8903-6AF66E6BE392}"/>
              </a:ext>
            </a:extLst>
          </p:cNvPr>
          <p:cNvSpPr txBox="1"/>
          <p:nvPr/>
        </p:nvSpPr>
        <p:spPr>
          <a:xfrm>
            <a:off x="97356" y="1102578"/>
            <a:ext cx="11938000" cy="575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GB" sz="1400" b="0" i="0" dirty="0">
                <a:solidFill>
                  <a:srgbClr val="111111"/>
                </a:solidFill>
                <a:effectLst/>
                <a:latin typeface="Inter" panose="020B0502030000000004" pitchFamily="34" charset="0"/>
                <a:ea typeface="Inter" panose="020B0502030000000004" pitchFamily="34" charset="0"/>
              </a:rPr>
              <a:t>Smith, M. K. (2005) ‘Bruce W. Tuckman – forming, storming, norming and performing in groups’ </a:t>
            </a:r>
            <a:r>
              <a:rPr lang="en-GB" sz="1400" b="0" i="1" dirty="0">
                <a:solidFill>
                  <a:srgbClr val="111111"/>
                </a:solidFill>
                <a:effectLst/>
                <a:latin typeface="Inter" panose="020B0502030000000004" pitchFamily="34" charset="0"/>
                <a:ea typeface="Inter" panose="020B0502030000000004" pitchFamily="34" charset="0"/>
              </a:rPr>
              <a:t>The encyclopaedia of pedagogy and informal education</a:t>
            </a:r>
            <a:r>
              <a:rPr lang="en-GB" sz="1400" dirty="0">
                <a:solidFill>
                  <a:srgbClr val="111111"/>
                </a:solidFill>
                <a:latin typeface="Inter" panose="020B0502030000000004" pitchFamily="34" charset="0"/>
                <a:ea typeface="Inter" panose="020B0502030000000004" pitchFamily="34" charset="0"/>
              </a:rPr>
              <a:t> [online] Available at:</a:t>
            </a:r>
            <a:r>
              <a:rPr lang="en-GB" sz="1400" b="0" i="0" dirty="0">
                <a:solidFill>
                  <a:srgbClr val="111111"/>
                </a:solidFill>
                <a:effectLst/>
                <a:latin typeface="Inter" panose="020B0502030000000004" pitchFamily="34" charset="0"/>
                <a:ea typeface="Inter" panose="020B0502030000000004" pitchFamily="34" charset="0"/>
              </a:rPr>
              <a:t> [</a:t>
            </a:r>
            <a:r>
              <a:rPr lang="en-GB" sz="1400" b="0" i="0" u="sng" dirty="0">
                <a:solidFill>
                  <a:srgbClr val="003399"/>
                </a:solidFill>
                <a:effectLst/>
                <a:latin typeface="Inter" panose="020B0502030000000004" pitchFamily="34" charset="0"/>
                <a:ea typeface="Inter" panose="020B0502030000000004" pitchFamily="34" charset="0"/>
                <a:hlinkClick r:id="rId3" tooltip="Bruce W. Tuckman – forming, storming norming and performing in groups"/>
              </a:rPr>
              <a:t>https://infed.org/mobi/bruce-w-tuckman-forming-storming-norming-and-performing-in-groups/</a:t>
            </a:r>
            <a:r>
              <a:rPr lang="en-US" sz="1400" dirty="0">
                <a:solidFill>
                  <a:srgbClr val="003399"/>
                </a:solidFill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 </a:t>
            </a:r>
            <a:r>
              <a:rPr lang="en-US" sz="1400" dirty="0">
                <a:solidFill>
                  <a:srgbClr val="080808"/>
                </a:solidFill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[Accessed 19 May 2021]</a:t>
            </a:r>
            <a:endParaRPr lang="en-GB" sz="1400" dirty="0">
              <a:solidFill>
                <a:srgbClr val="080808"/>
              </a:solidFill>
              <a:effectLst/>
              <a:latin typeface="Inter" panose="020B0502030000000004" pitchFamily="34" charset="0"/>
              <a:ea typeface="Inter" panose="020B05020300000000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GB" sz="1400" dirty="0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Regents of the University of Minnesota</a:t>
            </a:r>
            <a:r>
              <a:rPr lang="en-US" sz="1400" dirty="0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, (2014) </a:t>
            </a:r>
            <a:r>
              <a:rPr lang="en-US" sz="1400" i="1" dirty="0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Stages of Group Development</a:t>
            </a:r>
            <a:r>
              <a:rPr lang="en-US" sz="1400" dirty="0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 [online], pp.1–4. Available at: </a:t>
            </a:r>
            <a:r>
              <a:rPr lang="en-US" sz="1400" u="none" strike="noStrike" dirty="0">
                <a:solidFill>
                  <a:srgbClr val="0563C1"/>
                </a:solidFill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  <a:hlinkClick r:id="rId4"/>
              </a:rPr>
              <a:t>https://actonalz.org/sites/default/files/images/Stages%20of%20Group%20Development%20-%2010-21-14%20Extension%20Presentation.pdf</a:t>
            </a:r>
            <a:r>
              <a:rPr lang="en-US" sz="1400" dirty="0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 [Accessed 17 May 2021]</a:t>
            </a: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US" sz="1400" dirty="0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Tuckman, B.W. and Jensen, M.A.C. (2003) ‘Group &amp; Organization Studies’ </a:t>
            </a:r>
            <a:r>
              <a:rPr lang="en-US" sz="1400" i="1" dirty="0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Stages of Small-Group Development Revisited Purpose of Methodology of This Review.</a:t>
            </a:r>
            <a:r>
              <a:rPr lang="en-US" sz="1400" dirty="0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 2(4), pp.419–427. [online] Available at: </a:t>
            </a:r>
            <a:r>
              <a:rPr lang="en-US" sz="1400" u="none" strike="noStrike" dirty="0">
                <a:solidFill>
                  <a:srgbClr val="0563C1"/>
                </a:solidFill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  <a:hlinkClick r:id="rId5"/>
              </a:rPr>
              <a:t>http://faculty.wiu.edu/P-Schlag/articles/Stages_of_Small_Group_Development.pdf</a:t>
            </a:r>
            <a:endParaRPr lang="en-US" sz="1400" u="none" strike="noStrike" dirty="0">
              <a:solidFill>
                <a:srgbClr val="0563C1"/>
              </a:solidFill>
              <a:effectLst/>
              <a:latin typeface="Inter" panose="020B0502030000000004" pitchFamily="34" charset="0"/>
              <a:ea typeface="Inter" panose="020B05020300000000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GB" sz="1400" dirty="0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Tuckman, B. W. and Jensen, M. A. C. (1977) ‘Stages of Small-Group Development Revisited’, Group &amp; Organization Studies, 2(4), pp. 419–427. </a:t>
            </a:r>
            <a:r>
              <a:rPr lang="en-GB" sz="1400" dirty="0" err="1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doi</a:t>
            </a:r>
            <a:r>
              <a:rPr lang="en-GB" sz="1400" dirty="0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: 10.1177/105960117700200404.</a:t>
            </a: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US" sz="1400" dirty="0" err="1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Unsplash</a:t>
            </a:r>
            <a:r>
              <a:rPr lang="en-US" sz="1400" dirty="0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 (2014a) </a:t>
            </a:r>
            <a:r>
              <a:rPr lang="en-US" sz="1400" i="1" dirty="0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Beautiful Free Images &amp; Pictures</a:t>
            </a:r>
            <a:r>
              <a:rPr lang="en-US" sz="1400" dirty="0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 [online] Available at: </a:t>
            </a:r>
            <a:r>
              <a:rPr lang="en-US" sz="1400" u="none" strike="noStrike" dirty="0">
                <a:solidFill>
                  <a:srgbClr val="0563C1"/>
                </a:solidFill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  <a:hlinkClick r:id="rId6"/>
              </a:rPr>
              <a:t>https://unsplash.com/</a:t>
            </a:r>
            <a:r>
              <a:rPr lang="en-US" sz="1400" dirty="0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 [Accessed 18 May 2021]</a:t>
            </a:r>
            <a:endParaRPr lang="en-GB" sz="1400" dirty="0">
              <a:effectLst/>
              <a:latin typeface="Inter" panose="020B0502030000000004" pitchFamily="34" charset="0"/>
              <a:ea typeface="Inter" panose="020B05020300000000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US" sz="1400" dirty="0" err="1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Unsplash</a:t>
            </a:r>
            <a:r>
              <a:rPr lang="en-US" sz="1400" dirty="0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 (2014b) </a:t>
            </a:r>
            <a:r>
              <a:rPr lang="en-US" sz="1400" i="1" dirty="0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Christina @ wocintechchat.com</a:t>
            </a:r>
            <a:r>
              <a:rPr lang="en-US" sz="1400" dirty="0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. [online] Available at: </a:t>
            </a:r>
            <a:r>
              <a:rPr lang="en-US" sz="1400" u="none" strike="noStrike" dirty="0">
                <a:solidFill>
                  <a:srgbClr val="0563C1"/>
                </a:solidFill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  <a:hlinkClick r:id="rId7"/>
              </a:rPr>
              <a:t>https://unsplash.com/@wocintechchat?utm_source=unsplash&amp;utm_medium=referral&amp;utm_content=creditCopyText</a:t>
            </a:r>
            <a:r>
              <a:rPr lang="en-US" sz="1400" dirty="0">
                <a:effectLst/>
                <a:latin typeface="Inter" panose="020B0502030000000004" pitchFamily="34" charset="0"/>
                <a:ea typeface="Inter" panose="020B0502030000000004" pitchFamily="34" charset="0"/>
                <a:cs typeface="Times New Roman" panose="02020603050405020304" pitchFamily="18" charset="0"/>
              </a:rPr>
              <a:t> [Accessed 8 May 2021]</a:t>
            </a:r>
            <a:endParaRPr lang="en-GB" sz="1400" dirty="0">
              <a:effectLst/>
              <a:latin typeface="Inter" panose="020B0502030000000004" pitchFamily="34" charset="0"/>
              <a:ea typeface="Inter" panose="020B05020300000000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2DE4AE0-FFAB-4C53-B88B-11413358BB26}"/>
              </a:ext>
            </a:extLst>
          </p:cNvPr>
          <p:cNvSpPr txBox="1"/>
          <p:nvPr/>
        </p:nvSpPr>
        <p:spPr>
          <a:xfrm>
            <a:off x="127000" y="286137"/>
            <a:ext cx="118727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latin typeface="Inter" panose="020B0502030000000004" pitchFamily="34" charset="0"/>
                <a:ea typeface="Inter" panose="020B0502030000000004" pitchFamily="34" charset="0"/>
              </a:rPr>
              <a:t>References</a:t>
            </a:r>
          </a:p>
          <a:p>
            <a:pPr algn="ctr"/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521878123"/>
      </p:ext>
    </p:extLst>
  </p:cSld>
  <p:clrMapOvr>
    <a:masterClrMapping/>
  </p:clrMapOvr>
</p:sld>
</file>

<file path=ppt/theme/theme1.xml><?xml version="1.0" encoding="utf-8"?>
<a:theme xmlns:a="http://schemas.openxmlformats.org/drawingml/2006/main" name="Feeble template">
  <a:themeElements>
    <a:clrScheme name="Custom 347">
      <a:dk1>
        <a:srgbClr val="333A47"/>
      </a:dk1>
      <a:lt1>
        <a:srgbClr val="FFFFFF"/>
      </a:lt1>
      <a:dk2>
        <a:srgbClr val="707379"/>
      </a:dk2>
      <a:lt2>
        <a:srgbClr val="FFF0ED"/>
      </a:lt2>
      <a:accent1>
        <a:srgbClr val="FFB9A7"/>
      </a:accent1>
      <a:accent2>
        <a:srgbClr val="D26A50"/>
      </a:accent2>
      <a:accent3>
        <a:srgbClr val="8BB0C4"/>
      </a:accent3>
      <a:accent4>
        <a:srgbClr val="5F759B"/>
      </a:accent4>
      <a:accent5>
        <a:srgbClr val="E2C7A1"/>
      </a:accent5>
      <a:accent6>
        <a:srgbClr val="B28F64"/>
      </a:accent6>
      <a:hlink>
        <a:srgbClr val="425C8B"/>
      </a:hlink>
      <a:folHlink>
        <a:srgbClr val="6611CC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dk1">
            <a:shade val="50000"/>
          </a:schemeClr>
        </a:lnRef>
        <a:fillRef idx="1">
          <a:schemeClr val="dk1"/>
        </a:fillRef>
        <a:effectRef idx="0">
          <a:schemeClr val="dk1"/>
        </a:effectRef>
        <a:fontRef idx="minor">
          <a:schemeClr val="lt1"/>
        </a:fontRef>
      </a:style>
    </a:sp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438" row="7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252EA623-B54C-4784-BDA5-6885DFB3D541}">
  <we:reference id="wa200001313" version="1.0.0.0" store="en-US" storeType="OMEX"/>
  <we:alternateReferences>
    <we:reference id="WA200001313" version="1.0.0.0" store="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033FA223336B44AB78A5EBBE6527CC3" ma:contentTypeVersion="12" ma:contentTypeDescription="Create a new document." ma:contentTypeScope="" ma:versionID="1ba944f2b48c27c8132593f3d0291e60">
  <xsd:schema xmlns:xsd="http://www.w3.org/2001/XMLSchema" xmlns:xs="http://www.w3.org/2001/XMLSchema" xmlns:p="http://schemas.microsoft.com/office/2006/metadata/properties" xmlns:ns3="7b23fa32-4003-4364-bee1-595462966394" xmlns:ns4="f54e4810-f1f5-4bce-aa8e-e4722dc561be" targetNamespace="http://schemas.microsoft.com/office/2006/metadata/properties" ma:root="true" ma:fieldsID="a82572eb861dd422955f3d39c097807a" ns3:_="" ns4:_="">
    <xsd:import namespace="7b23fa32-4003-4364-bee1-595462966394"/>
    <xsd:import namespace="f54e4810-f1f5-4bce-aa8e-e4722dc561b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b23fa32-4003-4364-bee1-59546296639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9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54e4810-f1f5-4bce-aa8e-e4722dc561be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C75A95E5-551F-4A86-A999-818C3A30282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b23fa32-4003-4364-bee1-595462966394"/>
    <ds:schemaRef ds:uri="f54e4810-f1f5-4bce-aa8e-e4722dc561b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BA1DA9C-0906-4CBD-85D2-3064198A86C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3FC1E43-0EAC-4C67-90C6-1B2CEEBDEB6C}">
  <ds:schemaRefs>
    <ds:schemaRef ds:uri="http://purl.org/dc/dcmitype/"/>
    <ds:schemaRef ds:uri="http://purl.org/dc/elements/1.1/"/>
    <ds:schemaRef ds:uri="http://schemas.microsoft.com/office/2006/documentManagement/types"/>
    <ds:schemaRef ds:uri="7b23fa32-4003-4364-bee1-595462966394"/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openxmlformats.org/package/2006/metadata/core-properties"/>
    <ds:schemaRef ds:uri="f54e4810-f1f5-4bce-aa8e-e4722dc561be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Feeble · SlidesCarnival</Template>
  <TotalTime>17939</TotalTime>
  <Words>2017</Words>
  <Application>Microsoft Office PowerPoint</Application>
  <PresentationFormat>Widescreen</PresentationFormat>
  <Paragraphs>374</Paragraphs>
  <Slides>55</Slides>
  <Notes>55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55</vt:i4>
      </vt:variant>
    </vt:vector>
  </HeadingPairs>
  <TitlesOfParts>
    <vt:vector size="65" baseType="lpstr">
      <vt:lpstr>Arial</vt:lpstr>
      <vt:lpstr>Calibri</vt:lpstr>
      <vt:lpstr>Courier New</vt:lpstr>
      <vt:lpstr>Inter</vt:lpstr>
      <vt:lpstr>Inter-Regular</vt:lpstr>
      <vt:lpstr>Playfair Display</vt:lpstr>
      <vt:lpstr>Playfair Display Regular</vt:lpstr>
      <vt:lpstr>Times New Roman</vt:lpstr>
      <vt:lpstr>Wingdings</vt:lpstr>
      <vt:lpstr>Feeble template</vt:lpstr>
      <vt:lpstr>Effective Team Working</vt:lpstr>
      <vt:lpstr>PowerPoint Presentation</vt:lpstr>
      <vt:lpstr>PowerPoint Presentation</vt:lpstr>
      <vt:lpstr>PowerPoint Presentation</vt:lpstr>
      <vt:lpstr>Aims and Objectives</vt:lpstr>
      <vt:lpstr>Belbin’s  Team  Roles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Remember…</vt:lpstr>
      <vt:lpstr>Group Development   Tuckman and Jenson’s (1977) Model </vt:lpstr>
      <vt:lpstr>PowerPoint Presentation</vt:lpstr>
      <vt:lpstr>My experiences  Scenario 1</vt:lpstr>
      <vt:lpstr>Effective Team Working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My experiences  Scenario 2</vt:lpstr>
      <vt:lpstr>Non - Effective Team Working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Conclusion </vt:lpstr>
      <vt:lpstr>The benefits of an effective team working relationship</vt:lpstr>
      <vt:lpstr>PowerPoint Presentation</vt:lpstr>
      <vt:lpstr>How is this achieved?</vt:lpstr>
      <vt:lpstr>PowerPoint Presentation</vt:lpstr>
      <vt:lpstr>Disadvantages of an  Ineffective team</vt:lpstr>
      <vt:lpstr>PowerPoint Presentation</vt:lpstr>
      <vt:lpstr>How could this happen?</vt:lpstr>
      <vt:lpstr>PowerPoint Presentation</vt:lpstr>
      <vt:lpstr>Groups Vs Teams</vt:lpstr>
      <vt:lpstr>PowerPoint Presentation</vt:lpstr>
      <vt:lpstr>PowerPoint Presentation</vt:lpstr>
      <vt:lpstr>Thank you for watching!</vt:lpstr>
      <vt:lpstr>Any questions 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Effective Team Working</dc:title>
  <dc:creator>Jemma Rees (2008032)</dc:creator>
  <cp:lastModifiedBy>Jemma Rees</cp:lastModifiedBy>
  <cp:revision>3</cp:revision>
  <dcterms:created xsi:type="dcterms:W3CDTF">2021-04-27T05:07:15Z</dcterms:created>
  <dcterms:modified xsi:type="dcterms:W3CDTF">2021-05-23T03:10:04Z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0x0101000033FA223336B44AB78A5EBBE6527CC3</vt:lpwstr>
  </property>
</Properties>
</file>