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CC0099"/>
    <a:srgbClr val="FF3399"/>
    <a:srgbClr val="800080"/>
    <a:srgbClr val="00FF00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5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43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1653C8-CBFE-4713-A3D0-476778DAA1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4F926D-EA0D-45E4-B5DE-A6B74C6E2F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359093-9EE9-499A-954E-3358200006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58118-9120-472B-B811-D6ED878FF1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159DD8-D27C-4124-88A8-773BF7AE56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15B0D5-20AF-4AA8-B674-371A8D2F17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0BBDB4-5329-4DEE-BC5E-7534A62298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52CE26-9070-4974-B55E-09BF23C6C3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462DD9-B755-4B7A-B1E3-2F047F8E85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6E7EC4-A049-4D64-8676-419B69209D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E5F963-8B7E-431D-A072-E5E4D473DF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D9AED1-5395-4C06-865B-4FCDC0F8FE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F55CF18-1464-4473-A122-4A9CBB6CAEF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Number Ranges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range for the set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of numbers in each flower.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Oval 9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Oval 10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Oval 12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Oval 13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Oval 14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4" name="Text Box 2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5" name="Text Box 2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6" name="Text Box 2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7" name="Text Box 2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8" name="Text Box 2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80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53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52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65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69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72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68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29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61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Oval 3"/>
          <p:cNvSpPr>
            <a:spLocks noChangeArrowheads="1"/>
          </p:cNvSpPr>
          <p:nvPr/>
        </p:nvSpPr>
        <p:spPr bwMode="auto">
          <a:xfrm>
            <a:off x="3636963" y="2754313"/>
            <a:ext cx="1844675" cy="1843087"/>
          </a:xfrm>
          <a:prstGeom prst="ellipse">
            <a:avLst/>
          </a:prstGeom>
          <a:gradFill rotWithShape="1">
            <a:gsLst>
              <a:gs pos="0">
                <a:srgbClr val="EA0000"/>
              </a:gs>
              <a:gs pos="50000">
                <a:srgbClr val="FF66CC"/>
              </a:gs>
              <a:gs pos="100000">
                <a:srgbClr val="EA00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3656013" y="3028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800080"/>
                </a:solidFill>
                <a:latin typeface="Comic Sans MS" pitchFamily="66" charset="0"/>
              </a:rPr>
              <a:t>50</a:t>
            </a:r>
            <a:endParaRPr lang="en-US" sz="8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Oval 5"/>
          <p:cNvSpPr>
            <a:spLocks noChangeArrowheads="1"/>
          </p:cNvSpPr>
          <p:nvPr/>
        </p:nvSpPr>
        <p:spPr bwMode="auto">
          <a:xfrm>
            <a:off x="3675063" y="504825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Oval 6"/>
          <p:cNvSpPr>
            <a:spLocks noChangeArrowheads="1"/>
          </p:cNvSpPr>
          <p:nvPr/>
        </p:nvSpPr>
        <p:spPr bwMode="auto">
          <a:xfrm rot="4320000">
            <a:off x="5633244" y="1902619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Oval 7"/>
          <p:cNvSpPr>
            <a:spLocks noChangeArrowheads="1"/>
          </p:cNvSpPr>
          <p:nvPr/>
        </p:nvSpPr>
        <p:spPr bwMode="auto">
          <a:xfrm rot="17280000">
            <a:off x="1716882" y="1901031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Oval 8"/>
          <p:cNvSpPr>
            <a:spLocks noChangeArrowheads="1"/>
          </p:cNvSpPr>
          <p:nvPr/>
        </p:nvSpPr>
        <p:spPr bwMode="auto">
          <a:xfrm rot="8640000">
            <a:off x="4914900" y="4178300"/>
            <a:ext cx="1766888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Oval 9"/>
          <p:cNvSpPr>
            <a:spLocks noChangeArrowheads="1"/>
          </p:cNvSpPr>
          <p:nvPr/>
        </p:nvSpPr>
        <p:spPr bwMode="auto">
          <a:xfrm rot="12960000">
            <a:off x="2436813" y="4178300"/>
            <a:ext cx="1766887" cy="2238375"/>
          </a:xfrm>
          <a:prstGeom prst="ellipse">
            <a:avLst/>
          </a:prstGeom>
          <a:gradFill rotWithShape="1">
            <a:gsLst>
              <a:gs pos="0">
                <a:srgbClr val="FF9933"/>
              </a:gs>
              <a:gs pos="50000">
                <a:srgbClr val="FFFF00"/>
              </a:gs>
              <a:gs pos="100000">
                <a:srgbClr val="FF9933"/>
              </a:gs>
            </a:gsLst>
            <a:lin ang="2700000" scaled="1"/>
          </a:gradFill>
          <a:ln w="5715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668713" y="869950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1706563" y="2395538"/>
            <a:ext cx="18049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600700" y="2393950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2454275" y="4614863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4870450" y="4613275"/>
            <a:ext cx="1804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141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2011-11-25T20:17:01Z</dcterms:modified>
</cp:coreProperties>
</file>