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0" r:id="rId2"/>
  </p:sldMasterIdLst>
  <p:notesMasterIdLst>
    <p:notesMasterId r:id="rId54"/>
  </p:notesMasterIdLst>
  <p:sldIdLst>
    <p:sldId id="256" r:id="rId3"/>
    <p:sldId id="342" r:id="rId4"/>
    <p:sldId id="290" r:id="rId5"/>
    <p:sldId id="257" r:id="rId6"/>
    <p:sldId id="383" r:id="rId7"/>
    <p:sldId id="382" r:id="rId8"/>
    <p:sldId id="297" r:id="rId9"/>
    <p:sldId id="379" r:id="rId10"/>
    <p:sldId id="362" r:id="rId11"/>
    <p:sldId id="349" r:id="rId12"/>
    <p:sldId id="373" r:id="rId13"/>
    <p:sldId id="374" r:id="rId14"/>
    <p:sldId id="364" r:id="rId15"/>
    <p:sldId id="375" r:id="rId16"/>
    <p:sldId id="376" r:id="rId17"/>
    <p:sldId id="281" r:id="rId18"/>
    <p:sldId id="282" r:id="rId19"/>
    <p:sldId id="366" r:id="rId20"/>
    <p:sldId id="368" r:id="rId21"/>
    <p:sldId id="397" r:id="rId22"/>
    <p:sldId id="363" r:id="rId23"/>
    <p:sldId id="279" r:id="rId24"/>
    <p:sldId id="365" r:id="rId25"/>
    <p:sldId id="280" r:id="rId26"/>
    <p:sldId id="338" r:id="rId27"/>
    <p:sldId id="341" r:id="rId28"/>
    <p:sldId id="284" r:id="rId29"/>
    <p:sldId id="384" r:id="rId30"/>
    <p:sldId id="396" r:id="rId31"/>
    <p:sldId id="333" r:id="rId32"/>
    <p:sldId id="385" r:id="rId33"/>
    <p:sldId id="386" r:id="rId34"/>
    <p:sldId id="387" r:id="rId35"/>
    <p:sldId id="393" r:id="rId36"/>
    <p:sldId id="305" r:id="rId37"/>
    <p:sldId id="306" r:id="rId38"/>
    <p:sldId id="369" r:id="rId39"/>
    <p:sldId id="277" r:id="rId40"/>
    <p:sldId id="278" r:id="rId41"/>
    <p:sldId id="378" r:id="rId42"/>
    <p:sldId id="389" r:id="rId43"/>
    <p:sldId id="390" r:id="rId44"/>
    <p:sldId id="395" r:id="rId45"/>
    <p:sldId id="399" r:id="rId46"/>
    <p:sldId id="388" r:id="rId47"/>
    <p:sldId id="348" r:id="rId48"/>
    <p:sldId id="392" r:id="rId49"/>
    <p:sldId id="371" r:id="rId50"/>
    <p:sldId id="330" r:id="rId51"/>
    <p:sldId id="266" r:id="rId52"/>
    <p:sldId id="326" r:id="rId5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57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743" autoAdjust="0"/>
    <p:restoredTop sz="94129" autoAdjust="0"/>
  </p:normalViewPr>
  <p:slideViewPr>
    <p:cSldViewPr snapToGrid="0">
      <p:cViewPr varScale="1">
        <p:scale>
          <a:sx n="64" d="100"/>
          <a:sy n="64" d="100"/>
        </p:scale>
        <p:origin x="119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2" d="100"/>
          <a:sy n="52" d="100"/>
        </p:scale>
        <p:origin x="2862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0E7276-239E-42DB-A842-8CC9B04EFD49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A1A5DB0-2B9D-43FA-9396-C186D6F4C0C9}">
      <dgm:prSet/>
      <dgm:spPr/>
      <dgm:t>
        <a:bodyPr/>
        <a:lstStyle/>
        <a:p>
          <a:r>
            <a:rPr lang="en-GB"/>
            <a:t>What do I know / </a:t>
          </a:r>
          <a:endParaRPr lang="en-US"/>
        </a:p>
      </dgm:t>
    </dgm:pt>
    <dgm:pt modelId="{EECFB4B7-132F-47A2-AB8C-060E51FDB34E}" type="parTrans" cxnId="{87ED5347-2EB4-481B-8D67-C30A8B3A718C}">
      <dgm:prSet/>
      <dgm:spPr/>
      <dgm:t>
        <a:bodyPr/>
        <a:lstStyle/>
        <a:p>
          <a:endParaRPr lang="en-US"/>
        </a:p>
      </dgm:t>
    </dgm:pt>
    <dgm:pt modelId="{8BCEE89F-C7DD-4A10-B9BD-CBF020D87665}" type="sibTrans" cxnId="{87ED5347-2EB4-481B-8D67-C30A8B3A718C}">
      <dgm:prSet/>
      <dgm:spPr/>
      <dgm:t>
        <a:bodyPr/>
        <a:lstStyle/>
        <a:p>
          <a:endParaRPr lang="en-US"/>
        </a:p>
      </dgm:t>
    </dgm:pt>
    <dgm:pt modelId="{29F2A02E-B71B-4002-84A4-4D829CA28CCE}">
      <dgm:prSet/>
      <dgm:spPr/>
      <dgm:t>
        <a:bodyPr/>
        <a:lstStyle/>
        <a:p>
          <a:r>
            <a:rPr lang="en-GB"/>
            <a:t>What are my gaps in knowledge / </a:t>
          </a:r>
          <a:endParaRPr lang="en-US"/>
        </a:p>
      </dgm:t>
    </dgm:pt>
    <dgm:pt modelId="{70BE58AA-3722-4BFF-8799-ACF9E0269953}" type="parTrans" cxnId="{17C36553-D557-47A7-A171-927D953B11F7}">
      <dgm:prSet/>
      <dgm:spPr/>
      <dgm:t>
        <a:bodyPr/>
        <a:lstStyle/>
        <a:p>
          <a:endParaRPr lang="en-US"/>
        </a:p>
      </dgm:t>
    </dgm:pt>
    <dgm:pt modelId="{376C0DF4-807B-4854-A05D-CEAFBD33E530}" type="sibTrans" cxnId="{17C36553-D557-47A7-A171-927D953B11F7}">
      <dgm:prSet/>
      <dgm:spPr/>
      <dgm:t>
        <a:bodyPr/>
        <a:lstStyle/>
        <a:p>
          <a:endParaRPr lang="en-US"/>
        </a:p>
      </dgm:t>
    </dgm:pt>
    <dgm:pt modelId="{15B5EEC6-B1E9-4EF0-B946-C9E3490FBC70}">
      <dgm:prSet/>
      <dgm:spPr/>
      <dgm:t>
        <a:bodyPr/>
        <a:lstStyle/>
        <a:p>
          <a:r>
            <a:rPr lang="en-GB"/>
            <a:t>Where is my growing edge?</a:t>
          </a:r>
          <a:endParaRPr lang="en-US"/>
        </a:p>
      </dgm:t>
    </dgm:pt>
    <dgm:pt modelId="{DA4A3227-EF24-4497-9F5C-5198862F1E83}" type="parTrans" cxnId="{33C38176-4A92-4FF1-810B-DF54488E0F72}">
      <dgm:prSet/>
      <dgm:spPr/>
      <dgm:t>
        <a:bodyPr/>
        <a:lstStyle/>
        <a:p>
          <a:endParaRPr lang="en-US"/>
        </a:p>
      </dgm:t>
    </dgm:pt>
    <dgm:pt modelId="{1AB82469-5543-4CB0-BF8C-D84943F93F2E}" type="sibTrans" cxnId="{33C38176-4A92-4FF1-810B-DF54488E0F72}">
      <dgm:prSet/>
      <dgm:spPr/>
      <dgm:t>
        <a:bodyPr/>
        <a:lstStyle/>
        <a:p>
          <a:endParaRPr lang="en-US"/>
        </a:p>
      </dgm:t>
    </dgm:pt>
    <dgm:pt modelId="{710A828D-B0AB-45AB-A71E-7FA7DE5B8C42}" type="pres">
      <dgm:prSet presAssocID="{9C0E7276-239E-42DB-A842-8CC9B04EFD49}" presName="outerComposite" presStyleCnt="0">
        <dgm:presLayoutVars>
          <dgm:chMax val="5"/>
          <dgm:dir/>
          <dgm:resizeHandles val="exact"/>
        </dgm:presLayoutVars>
      </dgm:prSet>
      <dgm:spPr/>
    </dgm:pt>
    <dgm:pt modelId="{4893384F-FC00-4BEC-9179-05FA31DA0474}" type="pres">
      <dgm:prSet presAssocID="{9C0E7276-239E-42DB-A842-8CC9B04EFD49}" presName="dummyMaxCanvas" presStyleCnt="0">
        <dgm:presLayoutVars/>
      </dgm:prSet>
      <dgm:spPr/>
    </dgm:pt>
    <dgm:pt modelId="{300CDC80-C46A-4EE2-AA83-271B940FF19A}" type="pres">
      <dgm:prSet presAssocID="{9C0E7276-239E-42DB-A842-8CC9B04EFD49}" presName="ThreeNodes_1" presStyleLbl="node1" presStyleIdx="0" presStyleCnt="3">
        <dgm:presLayoutVars>
          <dgm:bulletEnabled val="1"/>
        </dgm:presLayoutVars>
      </dgm:prSet>
      <dgm:spPr/>
    </dgm:pt>
    <dgm:pt modelId="{E672FB86-E8A6-47C5-8C58-23E8E73B768F}" type="pres">
      <dgm:prSet presAssocID="{9C0E7276-239E-42DB-A842-8CC9B04EFD49}" presName="ThreeNodes_2" presStyleLbl="node1" presStyleIdx="1" presStyleCnt="3">
        <dgm:presLayoutVars>
          <dgm:bulletEnabled val="1"/>
        </dgm:presLayoutVars>
      </dgm:prSet>
      <dgm:spPr/>
    </dgm:pt>
    <dgm:pt modelId="{C05FCBC3-55A4-4CAC-902E-B67482751362}" type="pres">
      <dgm:prSet presAssocID="{9C0E7276-239E-42DB-A842-8CC9B04EFD49}" presName="ThreeNodes_3" presStyleLbl="node1" presStyleIdx="2" presStyleCnt="3">
        <dgm:presLayoutVars>
          <dgm:bulletEnabled val="1"/>
        </dgm:presLayoutVars>
      </dgm:prSet>
      <dgm:spPr/>
    </dgm:pt>
    <dgm:pt modelId="{0635AA22-BB85-4D2F-96AA-7BDBA8BB024E}" type="pres">
      <dgm:prSet presAssocID="{9C0E7276-239E-42DB-A842-8CC9B04EFD49}" presName="ThreeConn_1-2" presStyleLbl="fgAccFollowNode1" presStyleIdx="0" presStyleCnt="2">
        <dgm:presLayoutVars>
          <dgm:bulletEnabled val="1"/>
        </dgm:presLayoutVars>
      </dgm:prSet>
      <dgm:spPr/>
    </dgm:pt>
    <dgm:pt modelId="{D4821125-0EA7-4A69-A74B-8C9426CA7522}" type="pres">
      <dgm:prSet presAssocID="{9C0E7276-239E-42DB-A842-8CC9B04EFD49}" presName="ThreeConn_2-3" presStyleLbl="fgAccFollowNode1" presStyleIdx="1" presStyleCnt="2">
        <dgm:presLayoutVars>
          <dgm:bulletEnabled val="1"/>
        </dgm:presLayoutVars>
      </dgm:prSet>
      <dgm:spPr/>
    </dgm:pt>
    <dgm:pt modelId="{50ECC3E3-04D8-4A32-B185-E27CEB3B24A1}" type="pres">
      <dgm:prSet presAssocID="{9C0E7276-239E-42DB-A842-8CC9B04EFD49}" presName="ThreeNodes_1_text" presStyleLbl="node1" presStyleIdx="2" presStyleCnt="3">
        <dgm:presLayoutVars>
          <dgm:bulletEnabled val="1"/>
        </dgm:presLayoutVars>
      </dgm:prSet>
      <dgm:spPr/>
    </dgm:pt>
    <dgm:pt modelId="{902FFDFA-6820-4F38-B6D9-E3630AACA3BE}" type="pres">
      <dgm:prSet presAssocID="{9C0E7276-239E-42DB-A842-8CC9B04EFD49}" presName="ThreeNodes_2_text" presStyleLbl="node1" presStyleIdx="2" presStyleCnt="3">
        <dgm:presLayoutVars>
          <dgm:bulletEnabled val="1"/>
        </dgm:presLayoutVars>
      </dgm:prSet>
      <dgm:spPr/>
    </dgm:pt>
    <dgm:pt modelId="{460F60D0-68FB-454F-B663-0C072832EA70}" type="pres">
      <dgm:prSet presAssocID="{9C0E7276-239E-42DB-A842-8CC9B04EFD4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9CE4B14-5952-474D-A8F5-BB832C00E5F0}" type="presOf" srcId="{29F2A02E-B71B-4002-84A4-4D829CA28CCE}" destId="{902FFDFA-6820-4F38-B6D9-E3630AACA3BE}" srcOrd="1" destOrd="0" presId="urn:microsoft.com/office/officeart/2005/8/layout/vProcess5"/>
    <dgm:cxn modelId="{79AFA11D-B762-4A6F-8AFB-FAFDAA141CFB}" type="presOf" srcId="{9C0E7276-239E-42DB-A842-8CC9B04EFD49}" destId="{710A828D-B0AB-45AB-A71E-7FA7DE5B8C42}" srcOrd="0" destOrd="0" presId="urn:microsoft.com/office/officeart/2005/8/layout/vProcess5"/>
    <dgm:cxn modelId="{9951463F-7350-47D2-8737-E6F449EC4C6A}" type="presOf" srcId="{15B5EEC6-B1E9-4EF0-B946-C9E3490FBC70}" destId="{460F60D0-68FB-454F-B663-0C072832EA70}" srcOrd="1" destOrd="0" presId="urn:microsoft.com/office/officeart/2005/8/layout/vProcess5"/>
    <dgm:cxn modelId="{87ED5347-2EB4-481B-8D67-C30A8B3A718C}" srcId="{9C0E7276-239E-42DB-A842-8CC9B04EFD49}" destId="{3A1A5DB0-2B9D-43FA-9396-C186D6F4C0C9}" srcOrd="0" destOrd="0" parTransId="{EECFB4B7-132F-47A2-AB8C-060E51FDB34E}" sibTransId="{8BCEE89F-C7DD-4A10-B9BD-CBF020D87665}"/>
    <dgm:cxn modelId="{17C36553-D557-47A7-A171-927D953B11F7}" srcId="{9C0E7276-239E-42DB-A842-8CC9B04EFD49}" destId="{29F2A02E-B71B-4002-84A4-4D829CA28CCE}" srcOrd="1" destOrd="0" parTransId="{70BE58AA-3722-4BFF-8799-ACF9E0269953}" sibTransId="{376C0DF4-807B-4854-A05D-CEAFBD33E530}"/>
    <dgm:cxn modelId="{33C38176-4A92-4FF1-810B-DF54488E0F72}" srcId="{9C0E7276-239E-42DB-A842-8CC9B04EFD49}" destId="{15B5EEC6-B1E9-4EF0-B946-C9E3490FBC70}" srcOrd="2" destOrd="0" parTransId="{DA4A3227-EF24-4497-9F5C-5198862F1E83}" sibTransId="{1AB82469-5543-4CB0-BF8C-D84943F93F2E}"/>
    <dgm:cxn modelId="{CA9B158F-9D9E-40EE-B702-43A1B139E2EC}" type="presOf" srcId="{29F2A02E-B71B-4002-84A4-4D829CA28CCE}" destId="{E672FB86-E8A6-47C5-8C58-23E8E73B768F}" srcOrd="0" destOrd="0" presId="urn:microsoft.com/office/officeart/2005/8/layout/vProcess5"/>
    <dgm:cxn modelId="{605A309F-1696-4200-A2F6-F54B1EBCCB96}" type="presOf" srcId="{15B5EEC6-B1E9-4EF0-B946-C9E3490FBC70}" destId="{C05FCBC3-55A4-4CAC-902E-B67482751362}" srcOrd="0" destOrd="0" presId="urn:microsoft.com/office/officeart/2005/8/layout/vProcess5"/>
    <dgm:cxn modelId="{F6CF4ACE-3AB8-4949-BD4F-983C3B4A3BC5}" type="presOf" srcId="{3A1A5DB0-2B9D-43FA-9396-C186D6F4C0C9}" destId="{300CDC80-C46A-4EE2-AA83-271B940FF19A}" srcOrd="0" destOrd="0" presId="urn:microsoft.com/office/officeart/2005/8/layout/vProcess5"/>
    <dgm:cxn modelId="{A76D19D0-08FC-4E98-B7AE-D8989B3CCF93}" type="presOf" srcId="{376C0DF4-807B-4854-A05D-CEAFBD33E530}" destId="{D4821125-0EA7-4A69-A74B-8C9426CA7522}" srcOrd="0" destOrd="0" presId="urn:microsoft.com/office/officeart/2005/8/layout/vProcess5"/>
    <dgm:cxn modelId="{7E2F67DB-CE31-4D5C-B8E7-E9CE3C7CAB05}" type="presOf" srcId="{8BCEE89F-C7DD-4A10-B9BD-CBF020D87665}" destId="{0635AA22-BB85-4D2F-96AA-7BDBA8BB024E}" srcOrd="0" destOrd="0" presId="urn:microsoft.com/office/officeart/2005/8/layout/vProcess5"/>
    <dgm:cxn modelId="{8691C8F8-3C99-4571-8CF9-29A79538B584}" type="presOf" srcId="{3A1A5DB0-2B9D-43FA-9396-C186D6F4C0C9}" destId="{50ECC3E3-04D8-4A32-B185-E27CEB3B24A1}" srcOrd="1" destOrd="0" presId="urn:microsoft.com/office/officeart/2005/8/layout/vProcess5"/>
    <dgm:cxn modelId="{D04A542C-749F-4A9D-A643-3BF547594BAE}" type="presParOf" srcId="{710A828D-B0AB-45AB-A71E-7FA7DE5B8C42}" destId="{4893384F-FC00-4BEC-9179-05FA31DA0474}" srcOrd="0" destOrd="0" presId="urn:microsoft.com/office/officeart/2005/8/layout/vProcess5"/>
    <dgm:cxn modelId="{C86FAF84-D3B7-44B3-AAA2-E5306DDD8688}" type="presParOf" srcId="{710A828D-B0AB-45AB-A71E-7FA7DE5B8C42}" destId="{300CDC80-C46A-4EE2-AA83-271B940FF19A}" srcOrd="1" destOrd="0" presId="urn:microsoft.com/office/officeart/2005/8/layout/vProcess5"/>
    <dgm:cxn modelId="{AA6ECB2F-40C4-4BB2-9ED3-E13654DEB16F}" type="presParOf" srcId="{710A828D-B0AB-45AB-A71E-7FA7DE5B8C42}" destId="{E672FB86-E8A6-47C5-8C58-23E8E73B768F}" srcOrd="2" destOrd="0" presId="urn:microsoft.com/office/officeart/2005/8/layout/vProcess5"/>
    <dgm:cxn modelId="{3136A9F3-0B3A-4B99-9C13-93EB14863544}" type="presParOf" srcId="{710A828D-B0AB-45AB-A71E-7FA7DE5B8C42}" destId="{C05FCBC3-55A4-4CAC-902E-B67482751362}" srcOrd="3" destOrd="0" presId="urn:microsoft.com/office/officeart/2005/8/layout/vProcess5"/>
    <dgm:cxn modelId="{B54850B0-3F84-4935-8FE6-1D052CA17CE9}" type="presParOf" srcId="{710A828D-B0AB-45AB-A71E-7FA7DE5B8C42}" destId="{0635AA22-BB85-4D2F-96AA-7BDBA8BB024E}" srcOrd="4" destOrd="0" presId="urn:microsoft.com/office/officeart/2005/8/layout/vProcess5"/>
    <dgm:cxn modelId="{B08211FF-4CE3-4145-9880-99EE2A5A37A5}" type="presParOf" srcId="{710A828D-B0AB-45AB-A71E-7FA7DE5B8C42}" destId="{D4821125-0EA7-4A69-A74B-8C9426CA7522}" srcOrd="5" destOrd="0" presId="urn:microsoft.com/office/officeart/2005/8/layout/vProcess5"/>
    <dgm:cxn modelId="{B569E476-39C3-4B57-8912-4EC49C50873A}" type="presParOf" srcId="{710A828D-B0AB-45AB-A71E-7FA7DE5B8C42}" destId="{50ECC3E3-04D8-4A32-B185-E27CEB3B24A1}" srcOrd="6" destOrd="0" presId="urn:microsoft.com/office/officeart/2005/8/layout/vProcess5"/>
    <dgm:cxn modelId="{23952DA4-E807-4A4D-A55C-D23278D5D761}" type="presParOf" srcId="{710A828D-B0AB-45AB-A71E-7FA7DE5B8C42}" destId="{902FFDFA-6820-4F38-B6D9-E3630AACA3BE}" srcOrd="7" destOrd="0" presId="urn:microsoft.com/office/officeart/2005/8/layout/vProcess5"/>
    <dgm:cxn modelId="{7227F720-06F2-4D99-B5AB-3045AEDB5AE2}" type="presParOf" srcId="{710A828D-B0AB-45AB-A71E-7FA7DE5B8C42}" destId="{460F60D0-68FB-454F-B663-0C072832EA7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533E7B-7030-49AB-9F6D-119F08F841D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AC31159-985C-42B2-8D6C-AE694ECAE4B6}">
      <dgm:prSet/>
      <dgm:spPr/>
      <dgm:t>
        <a:bodyPr/>
        <a:lstStyle/>
        <a:p>
          <a:r>
            <a:rPr lang="en-GB"/>
            <a:t>Sensitive</a:t>
          </a:r>
          <a:endParaRPr lang="en-US"/>
        </a:p>
      </dgm:t>
    </dgm:pt>
    <dgm:pt modelId="{382A99E3-C377-4007-AE0E-280DF24B6C07}" type="parTrans" cxnId="{074BDF33-8A88-4104-BE5F-863D9172EFF9}">
      <dgm:prSet/>
      <dgm:spPr/>
      <dgm:t>
        <a:bodyPr/>
        <a:lstStyle/>
        <a:p>
          <a:endParaRPr lang="en-US"/>
        </a:p>
      </dgm:t>
    </dgm:pt>
    <dgm:pt modelId="{A9C02644-DFDC-49E8-A432-8A42BC9C293B}" type="sibTrans" cxnId="{074BDF33-8A88-4104-BE5F-863D9172EFF9}">
      <dgm:prSet/>
      <dgm:spPr/>
      <dgm:t>
        <a:bodyPr/>
        <a:lstStyle/>
        <a:p>
          <a:endParaRPr lang="en-US"/>
        </a:p>
      </dgm:t>
    </dgm:pt>
    <dgm:pt modelId="{0F495550-3255-4556-918A-5A22C105579D}">
      <dgm:prSet/>
      <dgm:spPr/>
      <dgm:t>
        <a:bodyPr/>
        <a:lstStyle/>
        <a:p>
          <a:r>
            <a:rPr lang="en-GB"/>
            <a:t>Measurable</a:t>
          </a:r>
          <a:endParaRPr lang="en-US"/>
        </a:p>
      </dgm:t>
    </dgm:pt>
    <dgm:pt modelId="{CE32061B-0CCE-42C7-927F-9B5D759C3B8F}" type="parTrans" cxnId="{9B1A476C-2A51-4AF3-8F14-B430F8B869B4}">
      <dgm:prSet/>
      <dgm:spPr/>
      <dgm:t>
        <a:bodyPr/>
        <a:lstStyle/>
        <a:p>
          <a:endParaRPr lang="en-US"/>
        </a:p>
      </dgm:t>
    </dgm:pt>
    <dgm:pt modelId="{16B1F59D-5C8A-44DD-AF8D-ECE40D4DA687}" type="sibTrans" cxnId="{9B1A476C-2A51-4AF3-8F14-B430F8B869B4}">
      <dgm:prSet/>
      <dgm:spPr/>
      <dgm:t>
        <a:bodyPr/>
        <a:lstStyle/>
        <a:p>
          <a:endParaRPr lang="en-US"/>
        </a:p>
      </dgm:t>
    </dgm:pt>
    <dgm:pt modelId="{8A71C502-8D0E-4995-B7C3-9D8E19717E9D}">
      <dgm:prSet/>
      <dgm:spPr/>
      <dgm:t>
        <a:bodyPr/>
        <a:lstStyle/>
        <a:p>
          <a:r>
            <a:rPr lang="en-GB"/>
            <a:t>Achievable</a:t>
          </a:r>
          <a:endParaRPr lang="en-US"/>
        </a:p>
      </dgm:t>
    </dgm:pt>
    <dgm:pt modelId="{3A60B556-C8A5-4F5C-BFA4-641024A8075E}" type="parTrans" cxnId="{7D1710F0-B4C7-4B50-9EA4-319FB25EECCB}">
      <dgm:prSet/>
      <dgm:spPr/>
      <dgm:t>
        <a:bodyPr/>
        <a:lstStyle/>
        <a:p>
          <a:endParaRPr lang="en-US"/>
        </a:p>
      </dgm:t>
    </dgm:pt>
    <dgm:pt modelId="{E09B3AC7-8A4E-4085-849F-FCA3A73486D2}" type="sibTrans" cxnId="{7D1710F0-B4C7-4B50-9EA4-319FB25EECCB}">
      <dgm:prSet/>
      <dgm:spPr/>
      <dgm:t>
        <a:bodyPr/>
        <a:lstStyle/>
        <a:p>
          <a:endParaRPr lang="en-US"/>
        </a:p>
      </dgm:t>
    </dgm:pt>
    <dgm:pt modelId="{59059228-15C1-475F-835D-B9DF9638EB5F}">
      <dgm:prSet/>
      <dgm:spPr/>
      <dgm:t>
        <a:bodyPr/>
        <a:lstStyle/>
        <a:p>
          <a:r>
            <a:rPr lang="en-GB"/>
            <a:t>Realistic</a:t>
          </a:r>
          <a:endParaRPr lang="en-US"/>
        </a:p>
      </dgm:t>
    </dgm:pt>
    <dgm:pt modelId="{9C030C00-ACBD-4660-BF25-9389017A66D2}" type="parTrans" cxnId="{D884DBCA-6913-47F2-8E93-308D498B4A4C}">
      <dgm:prSet/>
      <dgm:spPr/>
      <dgm:t>
        <a:bodyPr/>
        <a:lstStyle/>
        <a:p>
          <a:endParaRPr lang="en-US"/>
        </a:p>
      </dgm:t>
    </dgm:pt>
    <dgm:pt modelId="{94FF86EE-45CB-4588-A6E6-611B67C75E04}" type="sibTrans" cxnId="{D884DBCA-6913-47F2-8E93-308D498B4A4C}">
      <dgm:prSet/>
      <dgm:spPr/>
      <dgm:t>
        <a:bodyPr/>
        <a:lstStyle/>
        <a:p>
          <a:endParaRPr lang="en-US"/>
        </a:p>
      </dgm:t>
    </dgm:pt>
    <dgm:pt modelId="{0B3CDF02-CC54-4E04-A286-F585F68EF3F2}">
      <dgm:prSet/>
      <dgm:spPr/>
      <dgm:t>
        <a:bodyPr/>
        <a:lstStyle/>
        <a:p>
          <a:r>
            <a:rPr lang="en-GB"/>
            <a:t>Specific</a:t>
          </a:r>
          <a:endParaRPr lang="en-US"/>
        </a:p>
      </dgm:t>
    </dgm:pt>
    <dgm:pt modelId="{BD4126A4-6FCE-4DF8-A7BF-9287693B5358}" type="parTrans" cxnId="{20DC9790-4592-4705-96EA-4042640FAACD}">
      <dgm:prSet/>
      <dgm:spPr/>
      <dgm:t>
        <a:bodyPr/>
        <a:lstStyle/>
        <a:p>
          <a:endParaRPr lang="en-US"/>
        </a:p>
      </dgm:t>
    </dgm:pt>
    <dgm:pt modelId="{01CD9B8B-C10E-4A1A-BF30-AA7B837EA25F}" type="sibTrans" cxnId="{20DC9790-4592-4705-96EA-4042640FAACD}">
      <dgm:prSet/>
      <dgm:spPr/>
      <dgm:t>
        <a:bodyPr/>
        <a:lstStyle/>
        <a:p>
          <a:endParaRPr lang="en-US"/>
        </a:p>
      </dgm:t>
    </dgm:pt>
    <dgm:pt modelId="{29C26327-D05C-4E6C-B333-96A0DC68C85E}">
      <dgm:prSet/>
      <dgm:spPr/>
      <dgm:t>
        <a:bodyPr/>
        <a:lstStyle/>
        <a:p>
          <a:r>
            <a:rPr lang="en-GB"/>
            <a:t>Constructive</a:t>
          </a:r>
          <a:endParaRPr lang="en-US"/>
        </a:p>
      </dgm:t>
    </dgm:pt>
    <dgm:pt modelId="{7D4FFA3C-752B-4E73-873A-7534A9CFFA8E}" type="parTrans" cxnId="{F10D9C8B-4369-44B1-B210-DBD4E663485E}">
      <dgm:prSet/>
      <dgm:spPr/>
      <dgm:t>
        <a:bodyPr/>
        <a:lstStyle/>
        <a:p>
          <a:endParaRPr lang="en-US"/>
        </a:p>
      </dgm:t>
    </dgm:pt>
    <dgm:pt modelId="{5116C203-484A-4B84-A2D5-AB04C581A517}" type="sibTrans" cxnId="{F10D9C8B-4369-44B1-B210-DBD4E663485E}">
      <dgm:prSet/>
      <dgm:spPr/>
      <dgm:t>
        <a:bodyPr/>
        <a:lstStyle/>
        <a:p>
          <a:endParaRPr lang="en-US"/>
        </a:p>
      </dgm:t>
    </dgm:pt>
    <dgm:pt modelId="{C1C3DA59-1B98-4F62-83D9-8D02582DF096}" type="pres">
      <dgm:prSet presAssocID="{55533E7B-7030-49AB-9F6D-119F08F841D2}" presName="diagram" presStyleCnt="0">
        <dgm:presLayoutVars>
          <dgm:dir/>
          <dgm:resizeHandles val="exact"/>
        </dgm:presLayoutVars>
      </dgm:prSet>
      <dgm:spPr/>
    </dgm:pt>
    <dgm:pt modelId="{6674DDC7-E75E-43A7-9E04-7FD129283D6F}" type="pres">
      <dgm:prSet presAssocID="{FAC31159-985C-42B2-8D6C-AE694ECAE4B6}" presName="node" presStyleLbl="node1" presStyleIdx="0" presStyleCnt="6">
        <dgm:presLayoutVars>
          <dgm:bulletEnabled val="1"/>
        </dgm:presLayoutVars>
      </dgm:prSet>
      <dgm:spPr/>
    </dgm:pt>
    <dgm:pt modelId="{567977C2-1342-4065-A6D0-E246678A38C6}" type="pres">
      <dgm:prSet presAssocID="{A9C02644-DFDC-49E8-A432-8A42BC9C293B}" presName="sibTrans" presStyleCnt="0"/>
      <dgm:spPr/>
    </dgm:pt>
    <dgm:pt modelId="{176E8877-CB0E-49A2-A4E7-3ED8B2207279}" type="pres">
      <dgm:prSet presAssocID="{0F495550-3255-4556-918A-5A22C105579D}" presName="node" presStyleLbl="node1" presStyleIdx="1" presStyleCnt="6">
        <dgm:presLayoutVars>
          <dgm:bulletEnabled val="1"/>
        </dgm:presLayoutVars>
      </dgm:prSet>
      <dgm:spPr/>
    </dgm:pt>
    <dgm:pt modelId="{FDA99D35-65FF-4AFD-8CB0-8C6CCB8269D1}" type="pres">
      <dgm:prSet presAssocID="{16B1F59D-5C8A-44DD-AF8D-ECE40D4DA687}" presName="sibTrans" presStyleCnt="0"/>
      <dgm:spPr/>
    </dgm:pt>
    <dgm:pt modelId="{3D6CA429-3F31-46ED-80CF-0F72A85C09F6}" type="pres">
      <dgm:prSet presAssocID="{8A71C502-8D0E-4995-B7C3-9D8E19717E9D}" presName="node" presStyleLbl="node1" presStyleIdx="2" presStyleCnt="6">
        <dgm:presLayoutVars>
          <dgm:bulletEnabled val="1"/>
        </dgm:presLayoutVars>
      </dgm:prSet>
      <dgm:spPr/>
    </dgm:pt>
    <dgm:pt modelId="{8F1AE6AD-1B0F-4C7C-9D58-20A5E18538AE}" type="pres">
      <dgm:prSet presAssocID="{E09B3AC7-8A4E-4085-849F-FCA3A73486D2}" presName="sibTrans" presStyleCnt="0"/>
      <dgm:spPr/>
    </dgm:pt>
    <dgm:pt modelId="{806CE733-57D1-4239-AC99-3664FAE8A2C2}" type="pres">
      <dgm:prSet presAssocID="{59059228-15C1-475F-835D-B9DF9638EB5F}" presName="node" presStyleLbl="node1" presStyleIdx="3" presStyleCnt="6">
        <dgm:presLayoutVars>
          <dgm:bulletEnabled val="1"/>
        </dgm:presLayoutVars>
      </dgm:prSet>
      <dgm:spPr/>
    </dgm:pt>
    <dgm:pt modelId="{85BB074F-9C92-405C-A3A7-BCBDBED9BEC9}" type="pres">
      <dgm:prSet presAssocID="{94FF86EE-45CB-4588-A6E6-611B67C75E04}" presName="sibTrans" presStyleCnt="0"/>
      <dgm:spPr/>
    </dgm:pt>
    <dgm:pt modelId="{E63AE146-44DE-4E37-892D-3E9F9A44BE2F}" type="pres">
      <dgm:prSet presAssocID="{0B3CDF02-CC54-4E04-A286-F585F68EF3F2}" presName="node" presStyleLbl="node1" presStyleIdx="4" presStyleCnt="6">
        <dgm:presLayoutVars>
          <dgm:bulletEnabled val="1"/>
        </dgm:presLayoutVars>
      </dgm:prSet>
      <dgm:spPr/>
    </dgm:pt>
    <dgm:pt modelId="{F0A6FD36-FB99-477D-80F5-D25FB4B5DC07}" type="pres">
      <dgm:prSet presAssocID="{01CD9B8B-C10E-4A1A-BF30-AA7B837EA25F}" presName="sibTrans" presStyleCnt="0"/>
      <dgm:spPr/>
    </dgm:pt>
    <dgm:pt modelId="{2509A47A-DE6C-431D-837C-DA11C6D02A67}" type="pres">
      <dgm:prSet presAssocID="{29C26327-D05C-4E6C-B333-96A0DC68C85E}" presName="node" presStyleLbl="node1" presStyleIdx="5" presStyleCnt="6">
        <dgm:presLayoutVars>
          <dgm:bulletEnabled val="1"/>
        </dgm:presLayoutVars>
      </dgm:prSet>
      <dgm:spPr/>
    </dgm:pt>
  </dgm:ptLst>
  <dgm:cxnLst>
    <dgm:cxn modelId="{55A47F11-1596-4216-ADC6-BD8B0C05AE7B}" type="presOf" srcId="{55533E7B-7030-49AB-9F6D-119F08F841D2}" destId="{C1C3DA59-1B98-4F62-83D9-8D02582DF096}" srcOrd="0" destOrd="0" presId="urn:microsoft.com/office/officeart/2005/8/layout/default"/>
    <dgm:cxn modelId="{2570B511-50ED-451F-86CB-48A8C783065C}" type="presOf" srcId="{29C26327-D05C-4E6C-B333-96A0DC68C85E}" destId="{2509A47A-DE6C-431D-837C-DA11C6D02A67}" srcOrd="0" destOrd="0" presId="urn:microsoft.com/office/officeart/2005/8/layout/default"/>
    <dgm:cxn modelId="{074BDF33-8A88-4104-BE5F-863D9172EFF9}" srcId="{55533E7B-7030-49AB-9F6D-119F08F841D2}" destId="{FAC31159-985C-42B2-8D6C-AE694ECAE4B6}" srcOrd="0" destOrd="0" parTransId="{382A99E3-C377-4007-AE0E-280DF24B6C07}" sibTransId="{A9C02644-DFDC-49E8-A432-8A42BC9C293B}"/>
    <dgm:cxn modelId="{8BE00C45-427A-48FE-9EA8-4C58DBCE1621}" type="presOf" srcId="{0B3CDF02-CC54-4E04-A286-F585F68EF3F2}" destId="{E63AE146-44DE-4E37-892D-3E9F9A44BE2F}" srcOrd="0" destOrd="0" presId="urn:microsoft.com/office/officeart/2005/8/layout/default"/>
    <dgm:cxn modelId="{9B1A476C-2A51-4AF3-8F14-B430F8B869B4}" srcId="{55533E7B-7030-49AB-9F6D-119F08F841D2}" destId="{0F495550-3255-4556-918A-5A22C105579D}" srcOrd="1" destOrd="0" parTransId="{CE32061B-0CCE-42C7-927F-9B5D759C3B8F}" sibTransId="{16B1F59D-5C8A-44DD-AF8D-ECE40D4DA687}"/>
    <dgm:cxn modelId="{AB4E7C7E-E6E1-4EC7-8995-A382B3CC5238}" type="presOf" srcId="{8A71C502-8D0E-4995-B7C3-9D8E19717E9D}" destId="{3D6CA429-3F31-46ED-80CF-0F72A85C09F6}" srcOrd="0" destOrd="0" presId="urn:microsoft.com/office/officeart/2005/8/layout/default"/>
    <dgm:cxn modelId="{DB440381-EE1D-4AA9-B58E-7517C06FD9C0}" type="presOf" srcId="{FAC31159-985C-42B2-8D6C-AE694ECAE4B6}" destId="{6674DDC7-E75E-43A7-9E04-7FD129283D6F}" srcOrd="0" destOrd="0" presId="urn:microsoft.com/office/officeart/2005/8/layout/default"/>
    <dgm:cxn modelId="{F10D9C8B-4369-44B1-B210-DBD4E663485E}" srcId="{55533E7B-7030-49AB-9F6D-119F08F841D2}" destId="{29C26327-D05C-4E6C-B333-96A0DC68C85E}" srcOrd="5" destOrd="0" parTransId="{7D4FFA3C-752B-4E73-873A-7534A9CFFA8E}" sibTransId="{5116C203-484A-4B84-A2D5-AB04C581A517}"/>
    <dgm:cxn modelId="{20DC9790-4592-4705-96EA-4042640FAACD}" srcId="{55533E7B-7030-49AB-9F6D-119F08F841D2}" destId="{0B3CDF02-CC54-4E04-A286-F585F68EF3F2}" srcOrd="4" destOrd="0" parTransId="{BD4126A4-6FCE-4DF8-A7BF-9287693B5358}" sibTransId="{01CD9B8B-C10E-4A1A-BF30-AA7B837EA25F}"/>
    <dgm:cxn modelId="{79B532BF-79F2-4887-9784-6B7B18EDB993}" type="presOf" srcId="{0F495550-3255-4556-918A-5A22C105579D}" destId="{176E8877-CB0E-49A2-A4E7-3ED8B2207279}" srcOrd="0" destOrd="0" presId="urn:microsoft.com/office/officeart/2005/8/layout/default"/>
    <dgm:cxn modelId="{D884DBCA-6913-47F2-8E93-308D498B4A4C}" srcId="{55533E7B-7030-49AB-9F6D-119F08F841D2}" destId="{59059228-15C1-475F-835D-B9DF9638EB5F}" srcOrd="3" destOrd="0" parTransId="{9C030C00-ACBD-4660-BF25-9389017A66D2}" sibTransId="{94FF86EE-45CB-4588-A6E6-611B67C75E04}"/>
    <dgm:cxn modelId="{A8DE9ED8-5965-4E81-BF0D-8BA709CF6F94}" type="presOf" srcId="{59059228-15C1-475F-835D-B9DF9638EB5F}" destId="{806CE733-57D1-4239-AC99-3664FAE8A2C2}" srcOrd="0" destOrd="0" presId="urn:microsoft.com/office/officeart/2005/8/layout/default"/>
    <dgm:cxn modelId="{7D1710F0-B4C7-4B50-9EA4-319FB25EECCB}" srcId="{55533E7B-7030-49AB-9F6D-119F08F841D2}" destId="{8A71C502-8D0E-4995-B7C3-9D8E19717E9D}" srcOrd="2" destOrd="0" parTransId="{3A60B556-C8A5-4F5C-BFA4-641024A8075E}" sibTransId="{E09B3AC7-8A4E-4085-849F-FCA3A73486D2}"/>
    <dgm:cxn modelId="{F955570A-4744-4D7D-BB3E-73B36D0A8078}" type="presParOf" srcId="{C1C3DA59-1B98-4F62-83D9-8D02582DF096}" destId="{6674DDC7-E75E-43A7-9E04-7FD129283D6F}" srcOrd="0" destOrd="0" presId="urn:microsoft.com/office/officeart/2005/8/layout/default"/>
    <dgm:cxn modelId="{51D69451-5197-44A0-AFD0-68015DFE00D4}" type="presParOf" srcId="{C1C3DA59-1B98-4F62-83D9-8D02582DF096}" destId="{567977C2-1342-4065-A6D0-E246678A38C6}" srcOrd="1" destOrd="0" presId="urn:microsoft.com/office/officeart/2005/8/layout/default"/>
    <dgm:cxn modelId="{99AFE7F8-B58A-4F3B-9D97-646168D91D1B}" type="presParOf" srcId="{C1C3DA59-1B98-4F62-83D9-8D02582DF096}" destId="{176E8877-CB0E-49A2-A4E7-3ED8B2207279}" srcOrd="2" destOrd="0" presId="urn:microsoft.com/office/officeart/2005/8/layout/default"/>
    <dgm:cxn modelId="{5ABDEEC7-CD87-47F2-94E0-1E536F97DCBA}" type="presParOf" srcId="{C1C3DA59-1B98-4F62-83D9-8D02582DF096}" destId="{FDA99D35-65FF-4AFD-8CB0-8C6CCB8269D1}" srcOrd="3" destOrd="0" presId="urn:microsoft.com/office/officeart/2005/8/layout/default"/>
    <dgm:cxn modelId="{3169853D-7AB4-405B-B3A9-EB7BACC133F3}" type="presParOf" srcId="{C1C3DA59-1B98-4F62-83D9-8D02582DF096}" destId="{3D6CA429-3F31-46ED-80CF-0F72A85C09F6}" srcOrd="4" destOrd="0" presId="urn:microsoft.com/office/officeart/2005/8/layout/default"/>
    <dgm:cxn modelId="{536CDEB7-9579-419B-A5E3-777EB8B4B28C}" type="presParOf" srcId="{C1C3DA59-1B98-4F62-83D9-8D02582DF096}" destId="{8F1AE6AD-1B0F-4C7C-9D58-20A5E18538AE}" srcOrd="5" destOrd="0" presId="urn:microsoft.com/office/officeart/2005/8/layout/default"/>
    <dgm:cxn modelId="{BAB272BC-DB96-4F43-A55B-76A0A56B3139}" type="presParOf" srcId="{C1C3DA59-1B98-4F62-83D9-8D02582DF096}" destId="{806CE733-57D1-4239-AC99-3664FAE8A2C2}" srcOrd="6" destOrd="0" presId="urn:microsoft.com/office/officeart/2005/8/layout/default"/>
    <dgm:cxn modelId="{369484DA-9CB1-4E77-B65D-F99E97F955A2}" type="presParOf" srcId="{C1C3DA59-1B98-4F62-83D9-8D02582DF096}" destId="{85BB074F-9C92-405C-A3A7-BCBDBED9BEC9}" srcOrd="7" destOrd="0" presId="urn:microsoft.com/office/officeart/2005/8/layout/default"/>
    <dgm:cxn modelId="{1F2DBB34-A2A3-4A1F-9408-D5B7D3BDB649}" type="presParOf" srcId="{C1C3DA59-1B98-4F62-83D9-8D02582DF096}" destId="{E63AE146-44DE-4E37-892D-3E9F9A44BE2F}" srcOrd="8" destOrd="0" presId="urn:microsoft.com/office/officeart/2005/8/layout/default"/>
    <dgm:cxn modelId="{4E2D63EF-B232-47E8-ADBA-5D777A9B0A61}" type="presParOf" srcId="{C1C3DA59-1B98-4F62-83D9-8D02582DF096}" destId="{F0A6FD36-FB99-477D-80F5-D25FB4B5DC07}" srcOrd="9" destOrd="0" presId="urn:microsoft.com/office/officeart/2005/8/layout/default"/>
    <dgm:cxn modelId="{987A7413-A32A-4AB3-8DBE-8ACBC155E2C6}" type="presParOf" srcId="{C1C3DA59-1B98-4F62-83D9-8D02582DF096}" destId="{2509A47A-DE6C-431D-837C-DA11C6D02A6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092FD6B-17C9-401A-A518-50AD3D9BF72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18F74C-88B8-42B5-BC32-23113DB2ED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did you like about that exercise?</a:t>
          </a:r>
          <a:endParaRPr lang="en-US"/>
        </a:p>
      </dgm:t>
    </dgm:pt>
    <dgm:pt modelId="{ADEDA446-0D87-4E28-B65E-B04346F7A733}" type="parTrans" cxnId="{FAF588FC-693F-45C7-A730-2B239ADE81FE}">
      <dgm:prSet/>
      <dgm:spPr/>
      <dgm:t>
        <a:bodyPr/>
        <a:lstStyle/>
        <a:p>
          <a:endParaRPr lang="en-US"/>
        </a:p>
      </dgm:t>
    </dgm:pt>
    <dgm:pt modelId="{D5F093DA-ACC1-4F22-8C0D-26C17E7B3804}" type="sibTrans" cxnId="{FAF588FC-693F-45C7-A730-2B239ADE81FE}">
      <dgm:prSet/>
      <dgm:spPr/>
      <dgm:t>
        <a:bodyPr/>
        <a:lstStyle/>
        <a:p>
          <a:endParaRPr lang="en-US"/>
        </a:p>
      </dgm:t>
    </dgm:pt>
    <dgm:pt modelId="{07129F5D-1170-43CF-A49A-523D1CA9E7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did you not like?</a:t>
          </a:r>
          <a:endParaRPr lang="en-US"/>
        </a:p>
      </dgm:t>
    </dgm:pt>
    <dgm:pt modelId="{EB60B187-C311-4B7C-875C-B1CB7FEA33E5}" type="parTrans" cxnId="{44689243-0E4E-499F-B0C5-8A3426BA1A53}">
      <dgm:prSet/>
      <dgm:spPr/>
      <dgm:t>
        <a:bodyPr/>
        <a:lstStyle/>
        <a:p>
          <a:endParaRPr lang="en-US"/>
        </a:p>
      </dgm:t>
    </dgm:pt>
    <dgm:pt modelId="{C31D4681-5BB0-4E01-B55A-554AF05F8019}" type="sibTrans" cxnId="{44689243-0E4E-499F-B0C5-8A3426BA1A53}">
      <dgm:prSet/>
      <dgm:spPr/>
      <dgm:t>
        <a:bodyPr/>
        <a:lstStyle/>
        <a:p>
          <a:endParaRPr lang="en-US"/>
        </a:p>
      </dgm:t>
    </dgm:pt>
    <dgm:pt modelId="{2B55EC0D-2FD0-4DE9-999C-69865769CB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did you learn?</a:t>
          </a:r>
          <a:endParaRPr lang="en-US"/>
        </a:p>
      </dgm:t>
    </dgm:pt>
    <dgm:pt modelId="{258A5C47-DBF8-4A41-AF61-880E1EF1477B}" type="parTrans" cxnId="{8B7F2B10-422B-4D00-B06C-F896838CD3B0}">
      <dgm:prSet/>
      <dgm:spPr/>
      <dgm:t>
        <a:bodyPr/>
        <a:lstStyle/>
        <a:p>
          <a:endParaRPr lang="en-US"/>
        </a:p>
      </dgm:t>
    </dgm:pt>
    <dgm:pt modelId="{CF247979-EF87-429A-89B4-CE3BAA0AB5F4}" type="sibTrans" cxnId="{8B7F2B10-422B-4D00-B06C-F896838CD3B0}">
      <dgm:prSet/>
      <dgm:spPr/>
      <dgm:t>
        <a:bodyPr/>
        <a:lstStyle/>
        <a:p>
          <a:endParaRPr lang="en-US"/>
        </a:p>
      </dgm:t>
    </dgm:pt>
    <dgm:pt modelId="{488370AF-F9C6-4AFA-B291-D81872C55EAD}" type="pres">
      <dgm:prSet presAssocID="{B092FD6B-17C9-401A-A518-50AD3D9BF72C}" presName="root" presStyleCnt="0">
        <dgm:presLayoutVars>
          <dgm:dir/>
          <dgm:resizeHandles val="exact"/>
        </dgm:presLayoutVars>
      </dgm:prSet>
      <dgm:spPr/>
    </dgm:pt>
    <dgm:pt modelId="{A30B4E9E-B3AF-4632-B9AA-0B2A22ECA77E}" type="pres">
      <dgm:prSet presAssocID="{E718F74C-88B8-42B5-BC32-23113DB2EDD0}" presName="compNode" presStyleCnt="0"/>
      <dgm:spPr/>
    </dgm:pt>
    <dgm:pt modelId="{F9E73704-49EB-43AB-B061-5E729130CDB6}" type="pres">
      <dgm:prSet presAssocID="{E718F74C-88B8-42B5-BC32-23113DB2EDD0}" presName="bgRect" presStyleLbl="bgShp" presStyleIdx="0" presStyleCnt="3"/>
      <dgm:spPr/>
    </dgm:pt>
    <dgm:pt modelId="{5E17558D-1E52-4641-91D4-105B9E73ACCE}" type="pres">
      <dgm:prSet presAssocID="{E718F74C-88B8-42B5-BC32-23113DB2EDD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08C3A034-E924-4BC2-9A48-194986D6C4EE}" type="pres">
      <dgm:prSet presAssocID="{E718F74C-88B8-42B5-BC32-23113DB2EDD0}" presName="spaceRect" presStyleCnt="0"/>
      <dgm:spPr/>
    </dgm:pt>
    <dgm:pt modelId="{2E6DA9EC-B9F7-4BF2-96B1-FD0E4D464890}" type="pres">
      <dgm:prSet presAssocID="{E718F74C-88B8-42B5-BC32-23113DB2EDD0}" presName="parTx" presStyleLbl="revTx" presStyleIdx="0" presStyleCnt="3">
        <dgm:presLayoutVars>
          <dgm:chMax val="0"/>
          <dgm:chPref val="0"/>
        </dgm:presLayoutVars>
      </dgm:prSet>
      <dgm:spPr/>
    </dgm:pt>
    <dgm:pt modelId="{299BEE70-909D-47D1-9E83-D70712955E64}" type="pres">
      <dgm:prSet presAssocID="{D5F093DA-ACC1-4F22-8C0D-26C17E7B3804}" presName="sibTrans" presStyleCnt="0"/>
      <dgm:spPr/>
    </dgm:pt>
    <dgm:pt modelId="{41420677-4D3C-41D4-B295-4DD76C16970D}" type="pres">
      <dgm:prSet presAssocID="{07129F5D-1170-43CF-A49A-523D1CA9E766}" presName="compNode" presStyleCnt="0"/>
      <dgm:spPr/>
    </dgm:pt>
    <dgm:pt modelId="{D602A205-7EED-4F44-B48D-9DA459B3A419}" type="pres">
      <dgm:prSet presAssocID="{07129F5D-1170-43CF-A49A-523D1CA9E766}" presName="bgRect" presStyleLbl="bgShp" presStyleIdx="1" presStyleCnt="3"/>
      <dgm:spPr/>
    </dgm:pt>
    <dgm:pt modelId="{696A0983-AE37-4248-B61E-DDD1B43E6A6B}" type="pres">
      <dgm:prSet presAssocID="{07129F5D-1170-43CF-A49A-523D1CA9E76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B1F2E97-0A55-4CE7-801A-92D23B705322}" type="pres">
      <dgm:prSet presAssocID="{07129F5D-1170-43CF-A49A-523D1CA9E766}" presName="spaceRect" presStyleCnt="0"/>
      <dgm:spPr/>
    </dgm:pt>
    <dgm:pt modelId="{7674721C-E925-44B7-B72E-231A3A2C21E1}" type="pres">
      <dgm:prSet presAssocID="{07129F5D-1170-43CF-A49A-523D1CA9E766}" presName="parTx" presStyleLbl="revTx" presStyleIdx="1" presStyleCnt="3">
        <dgm:presLayoutVars>
          <dgm:chMax val="0"/>
          <dgm:chPref val="0"/>
        </dgm:presLayoutVars>
      </dgm:prSet>
      <dgm:spPr/>
    </dgm:pt>
    <dgm:pt modelId="{18AD1681-0621-4D26-A3D7-9B77AF5FFF13}" type="pres">
      <dgm:prSet presAssocID="{C31D4681-5BB0-4E01-B55A-554AF05F8019}" presName="sibTrans" presStyleCnt="0"/>
      <dgm:spPr/>
    </dgm:pt>
    <dgm:pt modelId="{FBB9F56B-8A8A-41A5-B306-B9B58CED652E}" type="pres">
      <dgm:prSet presAssocID="{2B55EC0D-2FD0-4DE9-999C-69865769CB78}" presName="compNode" presStyleCnt="0"/>
      <dgm:spPr/>
    </dgm:pt>
    <dgm:pt modelId="{845C6B19-E887-4744-811D-CF1DC4CC4D23}" type="pres">
      <dgm:prSet presAssocID="{2B55EC0D-2FD0-4DE9-999C-69865769CB78}" presName="bgRect" presStyleLbl="bgShp" presStyleIdx="2" presStyleCnt="3"/>
      <dgm:spPr/>
    </dgm:pt>
    <dgm:pt modelId="{30170AF7-68B2-4373-826C-8D213820E67F}" type="pres">
      <dgm:prSet presAssocID="{2B55EC0D-2FD0-4DE9-999C-69865769CB7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3E15BD0-73F1-4D97-85A7-A4514505B316}" type="pres">
      <dgm:prSet presAssocID="{2B55EC0D-2FD0-4DE9-999C-69865769CB78}" presName="spaceRect" presStyleCnt="0"/>
      <dgm:spPr/>
    </dgm:pt>
    <dgm:pt modelId="{CFF06067-B615-4E9F-ABD1-8CC31088EBF6}" type="pres">
      <dgm:prSet presAssocID="{2B55EC0D-2FD0-4DE9-999C-69865769CB7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B7F2B10-422B-4D00-B06C-F896838CD3B0}" srcId="{B092FD6B-17C9-401A-A518-50AD3D9BF72C}" destId="{2B55EC0D-2FD0-4DE9-999C-69865769CB78}" srcOrd="2" destOrd="0" parTransId="{258A5C47-DBF8-4A41-AF61-880E1EF1477B}" sibTransId="{CF247979-EF87-429A-89B4-CE3BAA0AB5F4}"/>
    <dgm:cxn modelId="{4C6A8119-E022-4B5B-8662-E926FABE1D94}" type="presOf" srcId="{07129F5D-1170-43CF-A49A-523D1CA9E766}" destId="{7674721C-E925-44B7-B72E-231A3A2C21E1}" srcOrd="0" destOrd="0" presId="urn:microsoft.com/office/officeart/2018/2/layout/IconVerticalSolidList"/>
    <dgm:cxn modelId="{44689243-0E4E-499F-B0C5-8A3426BA1A53}" srcId="{B092FD6B-17C9-401A-A518-50AD3D9BF72C}" destId="{07129F5D-1170-43CF-A49A-523D1CA9E766}" srcOrd="1" destOrd="0" parTransId="{EB60B187-C311-4B7C-875C-B1CB7FEA33E5}" sibTransId="{C31D4681-5BB0-4E01-B55A-554AF05F8019}"/>
    <dgm:cxn modelId="{C9C50E56-033F-4B5D-9512-ABB3FB794F00}" type="presOf" srcId="{E718F74C-88B8-42B5-BC32-23113DB2EDD0}" destId="{2E6DA9EC-B9F7-4BF2-96B1-FD0E4D464890}" srcOrd="0" destOrd="0" presId="urn:microsoft.com/office/officeart/2018/2/layout/IconVerticalSolidList"/>
    <dgm:cxn modelId="{67E98B96-1979-413D-9F62-AC59689ADFE9}" type="presOf" srcId="{B092FD6B-17C9-401A-A518-50AD3D9BF72C}" destId="{488370AF-F9C6-4AFA-B291-D81872C55EAD}" srcOrd="0" destOrd="0" presId="urn:microsoft.com/office/officeart/2018/2/layout/IconVerticalSolidList"/>
    <dgm:cxn modelId="{AC9DA7DB-F992-49CF-AB47-ABF5ACA7C2F1}" type="presOf" srcId="{2B55EC0D-2FD0-4DE9-999C-69865769CB78}" destId="{CFF06067-B615-4E9F-ABD1-8CC31088EBF6}" srcOrd="0" destOrd="0" presId="urn:microsoft.com/office/officeart/2018/2/layout/IconVerticalSolidList"/>
    <dgm:cxn modelId="{FAF588FC-693F-45C7-A730-2B239ADE81FE}" srcId="{B092FD6B-17C9-401A-A518-50AD3D9BF72C}" destId="{E718F74C-88B8-42B5-BC32-23113DB2EDD0}" srcOrd="0" destOrd="0" parTransId="{ADEDA446-0D87-4E28-B65E-B04346F7A733}" sibTransId="{D5F093DA-ACC1-4F22-8C0D-26C17E7B3804}"/>
    <dgm:cxn modelId="{8A182CCA-9A0B-4781-8E12-2426D4734D3A}" type="presParOf" srcId="{488370AF-F9C6-4AFA-B291-D81872C55EAD}" destId="{A30B4E9E-B3AF-4632-B9AA-0B2A22ECA77E}" srcOrd="0" destOrd="0" presId="urn:microsoft.com/office/officeart/2018/2/layout/IconVerticalSolidList"/>
    <dgm:cxn modelId="{054606A1-FED6-4EE0-8C6F-014E6216EB96}" type="presParOf" srcId="{A30B4E9E-B3AF-4632-B9AA-0B2A22ECA77E}" destId="{F9E73704-49EB-43AB-B061-5E729130CDB6}" srcOrd="0" destOrd="0" presId="urn:microsoft.com/office/officeart/2018/2/layout/IconVerticalSolidList"/>
    <dgm:cxn modelId="{E03B59DB-78EB-420C-AB91-71BB309DFE1E}" type="presParOf" srcId="{A30B4E9E-B3AF-4632-B9AA-0B2A22ECA77E}" destId="{5E17558D-1E52-4641-91D4-105B9E73ACCE}" srcOrd="1" destOrd="0" presId="urn:microsoft.com/office/officeart/2018/2/layout/IconVerticalSolidList"/>
    <dgm:cxn modelId="{095FAE7D-E487-4995-82A3-BE2619CEC93B}" type="presParOf" srcId="{A30B4E9E-B3AF-4632-B9AA-0B2A22ECA77E}" destId="{08C3A034-E924-4BC2-9A48-194986D6C4EE}" srcOrd="2" destOrd="0" presId="urn:microsoft.com/office/officeart/2018/2/layout/IconVerticalSolidList"/>
    <dgm:cxn modelId="{2FF105BC-31D2-4901-9906-F119CE5C144D}" type="presParOf" srcId="{A30B4E9E-B3AF-4632-B9AA-0B2A22ECA77E}" destId="{2E6DA9EC-B9F7-4BF2-96B1-FD0E4D464890}" srcOrd="3" destOrd="0" presId="urn:microsoft.com/office/officeart/2018/2/layout/IconVerticalSolidList"/>
    <dgm:cxn modelId="{F175F158-9033-43D5-99B5-CE376702AC35}" type="presParOf" srcId="{488370AF-F9C6-4AFA-B291-D81872C55EAD}" destId="{299BEE70-909D-47D1-9E83-D70712955E64}" srcOrd="1" destOrd="0" presId="urn:microsoft.com/office/officeart/2018/2/layout/IconVerticalSolidList"/>
    <dgm:cxn modelId="{02451466-05CC-49AA-BD90-31B2524FB3B3}" type="presParOf" srcId="{488370AF-F9C6-4AFA-B291-D81872C55EAD}" destId="{41420677-4D3C-41D4-B295-4DD76C16970D}" srcOrd="2" destOrd="0" presId="urn:microsoft.com/office/officeart/2018/2/layout/IconVerticalSolidList"/>
    <dgm:cxn modelId="{3FD80858-0088-409D-9015-88AFCE2DCB2E}" type="presParOf" srcId="{41420677-4D3C-41D4-B295-4DD76C16970D}" destId="{D602A205-7EED-4F44-B48D-9DA459B3A419}" srcOrd="0" destOrd="0" presId="urn:microsoft.com/office/officeart/2018/2/layout/IconVerticalSolidList"/>
    <dgm:cxn modelId="{B1044C03-5AF5-4D8B-B14B-E8ED501E8AC2}" type="presParOf" srcId="{41420677-4D3C-41D4-B295-4DD76C16970D}" destId="{696A0983-AE37-4248-B61E-DDD1B43E6A6B}" srcOrd="1" destOrd="0" presId="urn:microsoft.com/office/officeart/2018/2/layout/IconVerticalSolidList"/>
    <dgm:cxn modelId="{0B094D46-AB2A-4985-A528-509DA645F0BC}" type="presParOf" srcId="{41420677-4D3C-41D4-B295-4DD76C16970D}" destId="{BB1F2E97-0A55-4CE7-801A-92D23B705322}" srcOrd="2" destOrd="0" presId="urn:microsoft.com/office/officeart/2018/2/layout/IconVerticalSolidList"/>
    <dgm:cxn modelId="{59ACF255-8D05-4636-8752-4207C928E7C1}" type="presParOf" srcId="{41420677-4D3C-41D4-B295-4DD76C16970D}" destId="{7674721C-E925-44B7-B72E-231A3A2C21E1}" srcOrd="3" destOrd="0" presId="urn:microsoft.com/office/officeart/2018/2/layout/IconVerticalSolidList"/>
    <dgm:cxn modelId="{36219E9B-7642-47FE-8BC9-8F702BC9CD91}" type="presParOf" srcId="{488370AF-F9C6-4AFA-B291-D81872C55EAD}" destId="{18AD1681-0621-4D26-A3D7-9B77AF5FFF13}" srcOrd="3" destOrd="0" presId="urn:microsoft.com/office/officeart/2018/2/layout/IconVerticalSolidList"/>
    <dgm:cxn modelId="{1383568B-50BC-43BC-8845-177209197A6C}" type="presParOf" srcId="{488370AF-F9C6-4AFA-B291-D81872C55EAD}" destId="{FBB9F56B-8A8A-41A5-B306-B9B58CED652E}" srcOrd="4" destOrd="0" presId="urn:microsoft.com/office/officeart/2018/2/layout/IconVerticalSolidList"/>
    <dgm:cxn modelId="{2FAD435D-E912-4C58-95A9-FE9457C1BD16}" type="presParOf" srcId="{FBB9F56B-8A8A-41A5-B306-B9B58CED652E}" destId="{845C6B19-E887-4744-811D-CF1DC4CC4D23}" srcOrd="0" destOrd="0" presId="urn:microsoft.com/office/officeart/2018/2/layout/IconVerticalSolidList"/>
    <dgm:cxn modelId="{873B0925-F0BF-48BC-A1DF-527F8D995A2A}" type="presParOf" srcId="{FBB9F56B-8A8A-41A5-B306-B9B58CED652E}" destId="{30170AF7-68B2-4373-826C-8D213820E67F}" srcOrd="1" destOrd="0" presId="urn:microsoft.com/office/officeart/2018/2/layout/IconVerticalSolidList"/>
    <dgm:cxn modelId="{A2417F01-27D3-49B1-96D0-2C4263DDDE8F}" type="presParOf" srcId="{FBB9F56B-8A8A-41A5-B306-B9B58CED652E}" destId="{63E15BD0-73F1-4D97-85A7-A4514505B316}" srcOrd="2" destOrd="0" presId="urn:microsoft.com/office/officeart/2018/2/layout/IconVerticalSolidList"/>
    <dgm:cxn modelId="{1E9F6F72-0DB8-41FD-800B-ABE217C84873}" type="presParOf" srcId="{FBB9F56B-8A8A-41A5-B306-B9B58CED652E}" destId="{CFF06067-B615-4E9F-ABD1-8CC31088EB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123EDD-6525-4EFA-BBAA-10BF8EE999B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EB6FDC7-5618-4876-923E-D999562B888E}">
      <dgm:prSet/>
      <dgm:spPr/>
      <dgm:t>
        <a:bodyPr/>
        <a:lstStyle/>
        <a:p>
          <a:pPr>
            <a:defRPr cap="all"/>
          </a:pPr>
          <a:r>
            <a:rPr lang="en-GB"/>
            <a:t>Which is your favourite role?</a:t>
          </a:r>
          <a:endParaRPr lang="en-US"/>
        </a:p>
      </dgm:t>
    </dgm:pt>
    <dgm:pt modelId="{B3D10201-50BA-4CE6-8A9F-E0E463800802}" type="parTrans" cxnId="{3ED79C3E-F010-4B9E-988B-C3A43B66039C}">
      <dgm:prSet/>
      <dgm:spPr/>
      <dgm:t>
        <a:bodyPr/>
        <a:lstStyle/>
        <a:p>
          <a:endParaRPr lang="en-US"/>
        </a:p>
      </dgm:t>
    </dgm:pt>
    <dgm:pt modelId="{BB925BF9-49DD-4CAF-9D83-7AA65B85C678}" type="sibTrans" cxnId="{3ED79C3E-F010-4B9E-988B-C3A43B66039C}">
      <dgm:prSet/>
      <dgm:spPr/>
      <dgm:t>
        <a:bodyPr/>
        <a:lstStyle/>
        <a:p>
          <a:endParaRPr lang="en-US"/>
        </a:p>
      </dgm:t>
    </dgm:pt>
    <dgm:pt modelId="{98266FC3-7317-4262-AB55-1C1F9DD345CE}">
      <dgm:prSet/>
      <dgm:spPr/>
      <dgm:t>
        <a:bodyPr/>
        <a:lstStyle/>
        <a:p>
          <a:pPr>
            <a:defRPr cap="all"/>
          </a:pPr>
          <a:r>
            <a:rPr lang="en-GB"/>
            <a:t>Which is your least favourite?</a:t>
          </a:r>
          <a:endParaRPr lang="en-US"/>
        </a:p>
      </dgm:t>
    </dgm:pt>
    <dgm:pt modelId="{39DB6E23-CE24-49D5-83FE-D61D68ED640B}" type="parTrans" cxnId="{A7218BE2-0459-4735-97C3-3E7E220BBA8A}">
      <dgm:prSet/>
      <dgm:spPr/>
      <dgm:t>
        <a:bodyPr/>
        <a:lstStyle/>
        <a:p>
          <a:endParaRPr lang="en-US"/>
        </a:p>
      </dgm:t>
    </dgm:pt>
    <dgm:pt modelId="{7054D998-6E58-4C3B-806D-90EF2949E27D}" type="sibTrans" cxnId="{A7218BE2-0459-4735-97C3-3E7E220BBA8A}">
      <dgm:prSet/>
      <dgm:spPr/>
      <dgm:t>
        <a:bodyPr/>
        <a:lstStyle/>
        <a:p>
          <a:endParaRPr lang="en-US"/>
        </a:p>
      </dgm:t>
    </dgm:pt>
    <dgm:pt modelId="{1F98AE96-FA27-44DD-850E-56A0A225F958}">
      <dgm:prSet/>
      <dgm:spPr/>
      <dgm:t>
        <a:bodyPr/>
        <a:lstStyle/>
        <a:p>
          <a:pPr>
            <a:defRPr cap="all"/>
          </a:pPr>
          <a:r>
            <a:rPr lang="en-GB"/>
            <a:t>In which role do you learn the most?</a:t>
          </a:r>
          <a:endParaRPr lang="en-US"/>
        </a:p>
      </dgm:t>
    </dgm:pt>
    <dgm:pt modelId="{96BD77A6-1C54-453F-B2A5-E0247F177024}" type="parTrans" cxnId="{E70327DF-44C9-4594-B00D-1D5C127DEB15}">
      <dgm:prSet/>
      <dgm:spPr/>
      <dgm:t>
        <a:bodyPr/>
        <a:lstStyle/>
        <a:p>
          <a:endParaRPr lang="en-US"/>
        </a:p>
      </dgm:t>
    </dgm:pt>
    <dgm:pt modelId="{8E4A4749-8AFD-47D4-A010-B32CA9F7F211}" type="sibTrans" cxnId="{E70327DF-44C9-4594-B00D-1D5C127DEB15}">
      <dgm:prSet/>
      <dgm:spPr/>
      <dgm:t>
        <a:bodyPr/>
        <a:lstStyle/>
        <a:p>
          <a:endParaRPr lang="en-US"/>
        </a:p>
      </dgm:t>
    </dgm:pt>
    <dgm:pt modelId="{9167D3CB-8E08-4385-8F13-C8C638699F72}" type="pres">
      <dgm:prSet presAssocID="{B7123EDD-6525-4EFA-BBAA-10BF8EE999BF}" presName="root" presStyleCnt="0">
        <dgm:presLayoutVars>
          <dgm:dir/>
          <dgm:resizeHandles val="exact"/>
        </dgm:presLayoutVars>
      </dgm:prSet>
      <dgm:spPr/>
    </dgm:pt>
    <dgm:pt modelId="{7C60B8FC-CB99-4313-8746-E1E5E7078D70}" type="pres">
      <dgm:prSet presAssocID="{6EB6FDC7-5618-4876-923E-D999562B888E}" presName="compNode" presStyleCnt="0"/>
      <dgm:spPr/>
    </dgm:pt>
    <dgm:pt modelId="{767B876B-BB06-4FA5-8767-FFAA1CF38EDE}" type="pres">
      <dgm:prSet presAssocID="{6EB6FDC7-5618-4876-923E-D999562B888E}" presName="iconBgRect" presStyleLbl="bgShp" presStyleIdx="0" presStyleCnt="3"/>
      <dgm:spPr/>
    </dgm:pt>
    <dgm:pt modelId="{4922A49B-DCA4-43D4-AF22-93953E4E5501}" type="pres">
      <dgm:prSet presAssocID="{6EB6FDC7-5618-4876-923E-D999562B888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76056E18-0EBF-4938-A90C-24E84C1383AD}" type="pres">
      <dgm:prSet presAssocID="{6EB6FDC7-5618-4876-923E-D999562B888E}" presName="spaceRect" presStyleCnt="0"/>
      <dgm:spPr/>
    </dgm:pt>
    <dgm:pt modelId="{E864ACD2-9BA8-4521-97BE-56ED47979A3B}" type="pres">
      <dgm:prSet presAssocID="{6EB6FDC7-5618-4876-923E-D999562B888E}" presName="textRect" presStyleLbl="revTx" presStyleIdx="0" presStyleCnt="3">
        <dgm:presLayoutVars>
          <dgm:chMax val="1"/>
          <dgm:chPref val="1"/>
        </dgm:presLayoutVars>
      </dgm:prSet>
      <dgm:spPr/>
    </dgm:pt>
    <dgm:pt modelId="{777074C9-DED1-430E-B950-696FE11710DC}" type="pres">
      <dgm:prSet presAssocID="{BB925BF9-49DD-4CAF-9D83-7AA65B85C678}" presName="sibTrans" presStyleCnt="0"/>
      <dgm:spPr/>
    </dgm:pt>
    <dgm:pt modelId="{F4A2861C-D4AD-4CC9-A837-63D4DCFAB3ED}" type="pres">
      <dgm:prSet presAssocID="{98266FC3-7317-4262-AB55-1C1F9DD345CE}" presName="compNode" presStyleCnt="0"/>
      <dgm:spPr/>
    </dgm:pt>
    <dgm:pt modelId="{0E92B068-1B9B-4DE6-978D-385689AD887E}" type="pres">
      <dgm:prSet presAssocID="{98266FC3-7317-4262-AB55-1C1F9DD345CE}" presName="iconBgRect" presStyleLbl="bgShp" presStyleIdx="1" presStyleCnt="3"/>
      <dgm:spPr/>
    </dgm:pt>
    <dgm:pt modelId="{DFC827F3-5D6B-41AF-B3C6-A676415D0FB2}" type="pres">
      <dgm:prSet presAssocID="{98266FC3-7317-4262-AB55-1C1F9DD345C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9D12C16-C04F-4608-8640-6B42AD61680F}" type="pres">
      <dgm:prSet presAssocID="{98266FC3-7317-4262-AB55-1C1F9DD345CE}" presName="spaceRect" presStyleCnt="0"/>
      <dgm:spPr/>
    </dgm:pt>
    <dgm:pt modelId="{B8787CF3-B566-4338-AA6D-ED7F48777532}" type="pres">
      <dgm:prSet presAssocID="{98266FC3-7317-4262-AB55-1C1F9DD345CE}" presName="textRect" presStyleLbl="revTx" presStyleIdx="1" presStyleCnt="3">
        <dgm:presLayoutVars>
          <dgm:chMax val="1"/>
          <dgm:chPref val="1"/>
        </dgm:presLayoutVars>
      </dgm:prSet>
      <dgm:spPr/>
    </dgm:pt>
    <dgm:pt modelId="{4ECFA6BE-93F8-49E9-8111-690A3F91A197}" type="pres">
      <dgm:prSet presAssocID="{7054D998-6E58-4C3B-806D-90EF2949E27D}" presName="sibTrans" presStyleCnt="0"/>
      <dgm:spPr/>
    </dgm:pt>
    <dgm:pt modelId="{5C1F97C1-6853-445F-B3E8-F46B8CB86BB2}" type="pres">
      <dgm:prSet presAssocID="{1F98AE96-FA27-44DD-850E-56A0A225F958}" presName="compNode" presStyleCnt="0"/>
      <dgm:spPr/>
    </dgm:pt>
    <dgm:pt modelId="{875D142B-C8F5-4155-BCC3-CE05EE5636A4}" type="pres">
      <dgm:prSet presAssocID="{1F98AE96-FA27-44DD-850E-56A0A225F958}" presName="iconBgRect" presStyleLbl="bgShp" presStyleIdx="2" presStyleCnt="3"/>
      <dgm:spPr/>
    </dgm:pt>
    <dgm:pt modelId="{0ACC1D81-183C-4A33-BC28-F88322A1EE76}" type="pres">
      <dgm:prSet presAssocID="{1F98AE96-FA27-44DD-850E-56A0A225F95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E87A277-6D16-492B-BA94-175AB8D9A4DC}" type="pres">
      <dgm:prSet presAssocID="{1F98AE96-FA27-44DD-850E-56A0A225F958}" presName="spaceRect" presStyleCnt="0"/>
      <dgm:spPr/>
    </dgm:pt>
    <dgm:pt modelId="{5A212625-1878-4FE2-B60F-CD62A187C3C4}" type="pres">
      <dgm:prSet presAssocID="{1F98AE96-FA27-44DD-850E-56A0A225F95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F6BC106-237B-4AAC-8793-5EAF1B9683EC}" type="presOf" srcId="{1F98AE96-FA27-44DD-850E-56A0A225F958}" destId="{5A212625-1878-4FE2-B60F-CD62A187C3C4}" srcOrd="0" destOrd="0" presId="urn:microsoft.com/office/officeart/2018/5/layout/IconCircleLabelList"/>
    <dgm:cxn modelId="{3ED79C3E-F010-4B9E-988B-C3A43B66039C}" srcId="{B7123EDD-6525-4EFA-BBAA-10BF8EE999BF}" destId="{6EB6FDC7-5618-4876-923E-D999562B888E}" srcOrd="0" destOrd="0" parTransId="{B3D10201-50BA-4CE6-8A9F-E0E463800802}" sibTransId="{BB925BF9-49DD-4CAF-9D83-7AA65B85C678}"/>
    <dgm:cxn modelId="{BB161461-ADFD-41E2-8DE6-F6721FD782A2}" type="presOf" srcId="{98266FC3-7317-4262-AB55-1C1F9DD345CE}" destId="{B8787CF3-B566-4338-AA6D-ED7F48777532}" srcOrd="0" destOrd="0" presId="urn:microsoft.com/office/officeart/2018/5/layout/IconCircleLabelList"/>
    <dgm:cxn modelId="{FDBFFD42-73B3-4B11-9CE3-1CB75CE75FB5}" type="presOf" srcId="{B7123EDD-6525-4EFA-BBAA-10BF8EE999BF}" destId="{9167D3CB-8E08-4385-8F13-C8C638699F72}" srcOrd="0" destOrd="0" presId="urn:microsoft.com/office/officeart/2018/5/layout/IconCircleLabelList"/>
    <dgm:cxn modelId="{39DF3AD5-5C60-480E-91A8-F2F6BE35983D}" type="presOf" srcId="{6EB6FDC7-5618-4876-923E-D999562B888E}" destId="{E864ACD2-9BA8-4521-97BE-56ED47979A3B}" srcOrd="0" destOrd="0" presId="urn:microsoft.com/office/officeart/2018/5/layout/IconCircleLabelList"/>
    <dgm:cxn modelId="{E70327DF-44C9-4594-B00D-1D5C127DEB15}" srcId="{B7123EDD-6525-4EFA-BBAA-10BF8EE999BF}" destId="{1F98AE96-FA27-44DD-850E-56A0A225F958}" srcOrd="2" destOrd="0" parTransId="{96BD77A6-1C54-453F-B2A5-E0247F177024}" sibTransId="{8E4A4749-8AFD-47D4-A010-B32CA9F7F211}"/>
    <dgm:cxn modelId="{A7218BE2-0459-4735-97C3-3E7E220BBA8A}" srcId="{B7123EDD-6525-4EFA-BBAA-10BF8EE999BF}" destId="{98266FC3-7317-4262-AB55-1C1F9DD345CE}" srcOrd="1" destOrd="0" parTransId="{39DB6E23-CE24-49D5-83FE-D61D68ED640B}" sibTransId="{7054D998-6E58-4C3B-806D-90EF2949E27D}"/>
    <dgm:cxn modelId="{FF5C656C-64DB-4F70-8520-C2BE30366FC6}" type="presParOf" srcId="{9167D3CB-8E08-4385-8F13-C8C638699F72}" destId="{7C60B8FC-CB99-4313-8746-E1E5E7078D70}" srcOrd="0" destOrd="0" presId="urn:microsoft.com/office/officeart/2018/5/layout/IconCircleLabelList"/>
    <dgm:cxn modelId="{1C8E6330-974C-4932-9BA0-34A553B318E9}" type="presParOf" srcId="{7C60B8FC-CB99-4313-8746-E1E5E7078D70}" destId="{767B876B-BB06-4FA5-8767-FFAA1CF38EDE}" srcOrd="0" destOrd="0" presId="urn:microsoft.com/office/officeart/2018/5/layout/IconCircleLabelList"/>
    <dgm:cxn modelId="{869604D6-7ACA-4455-8C06-628C89A1799E}" type="presParOf" srcId="{7C60B8FC-CB99-4313-8746-E1E5E7078D70}" destId="{4922A49B-DCA4-43D4-AF22-93953E4E5501}" srcOrd="1" destOrd="0" presId="urn:microsoft.com/office/officeart/2018/5/layout/IconCircleLabelList"/>
    <dgm:cxn modelId="{44CBF4B8-AFC5-43C3-B878-9016576CD380}" type="presParOf" srcId="{7C60B8FC-CB99-4313-8746-E1E5E7078D70}" destId="{76056E18-0EBF-4938-A90C-24E84C1383AD}" srcOrd="2" destOrd="0" presId="urn:microsoft.com/office/officeart/2018/5/layout/IconCircleLabelList"/>
    <dgm:cxn modelId="{25D861BE-B872-498B-A390-E6CCA7EA6F76}" type="presParOf" srcId="{7C60B8FC-CB99-4313-8746-E1E5E7078D70}" destId="{E864ACD2-9BA8-4521-97BE-56ED47979A3B}" srcOrd="3" destOrd="0" presId="urn:microsoft.com/office/officeart/2018/5/layout/IconCircleLabelList"/>
    <dgm:cxn modelId="{6461498A-CE27-4B47-AF35-DED66EF13C6D}" type="presParOf" srcId="{9167D3CB-8E08-4385-8F13-C8C638699F72}" destId="{777074C9-DED1-430E-B950-696FE11710DC}" srcOrd="1" destOrd="0" presId="urn:microsoft.com/office/officeart/2018/5/layout/IconCircleLabelList"/>
    <dgm:cxn modelId="{F40A4A5A-8023-44B0-9B76-C711042A6AEB}" type="presParOf" srcId="{9167D3CB-8E08-4385-8F13-C8C638699F72}" destId="{F4A2861C-D4AD-4CC9-A837-63D4DCFAB3ED}" srcOrd="2" destOrd="0" presId="urn:microsoft.com/office/officeart/2018/5/layout/IconCircleLabelList"/>
    <dgm:cxn modelId="{664056D7-563C-41DC-896F-7A070CCCE79A}" type="presParOf" srcId="{F4A2861C-D4AD-4CC9-A837-63D4DCFAB3ED}" destId="{0E92B068-1B9B-4DE6-978D-385689AD887E}" srcOrd="0" destOrd="0" presId="urn:microsoft.com/office/officeart/2018/5/layout/IconCircleLabelList"/>
    <dgm:cxn modelId="{BCD805B7-026D-4E8F-8BF5-41301268441C}" type="presParOf" srcId="{F4A2861C-D4AD-4CC9-A837-63D4DCFAB3ED}" destId="{DFC827F3-5D6B-41AF-B3C6-A676415D0FB2}" srcOrd="1" destOrd="0" presId="urn:microsoft.com/office/officeart/2018/5/layout/IconCircleLabelList"/>
    <dgm:cxn modelId="{826798BA-6BCA-45A0-A9C8-1B6220F99450}" type="presParOf" srcId="{F4A2861C-D4AD-4CC9-A837-63D4DCFAB3ED}" destId="{39D12C16-C04F-4608-8640-6B42AD61680F}" srcOrd="2" destOrd="0" presId="urn:microsoft.com/office/officeart/2018/5/layout/IconCircleLabelList"/>
    <dgm:cxn modelId="{DC3C6393-CEA7-4B6A-8529-8E9CC6B790D8}" type="presParOf" srcId="{F4A2861C-D4AD-4CC9-A837-63D4DCFAB3ED}" destId="{B8787CF3-B566-4338-AA6D-ED7F48777532}" srcOrd="3" destOrd="0" presId="urn:microsoft.com/office/officeart/2018/5/layout/IconCircleLabelList"/>
    <dgm:cxn modelId="{F32BCB1B-63CD-43FB-8FB7-1C3020710DD4}" type="presParOf" srcId="{9167D3CB-8E08-4385-8F13-C8C638699F72}" destId="{4ECFA6BE-93F8-49E9-8111-690A3F91A197}" srcOrd="3" destOrd="0" presId="urn:microsoft.com/office/officeart/2018/5/layout/IconCircleLabelList"/>
    <dgm:cxn modelId="{7B10BA41-CB86-463C-B7BB-D0AE5C769EC5}" type="presParOf" srcId="{9167D3CB-8E08-4385-8F13-C8C638699F72}" destId="{5C1F97C1-6853-445F-B3E8-F46B8CB86BB2}" srcOrd="4" destOrd="0" presId="urn:microsoft.com/office/officeart/2018/5/layout/IconCircleLabelList"/>
    <dgm:cxn modelId="{9F65344C-D07F-4741-AC75-F325B97EBEAB}" type="presParOf" srcId="{5C1F97C1-6853-445F-B3E8-F46B8CB86BB2}" destId="{875D142B-C8F5-4155-BCC3-CE05EE5636A4}" srcOrd="0" destOrd="0" presId="urn:microsoft.com/office/officeart/2018/5/layout/IconCircleLabelList"/>
    <dgm:cxn modelId="{288DDA90-EB06-4398-92CB-16E79B7ED703}" type="presParOf" srcId="{5C1F97C1-6853-445F-B3E8-F46B8CB86BB2}" destId="{0ACC1D81-183C-4A33-BC28-F88322A1EE76}" srcOrd="1" destOrd="0" presId="urn:microsoft.com/office/officeart/2018/5/layout/IconCircleLabelList"/>
    <dgm:cxn modelId="{476A49D1-647A-4C58-9ABC-BCACC5295D51}" type="presParOf" srcId="{5C1F97C1-6853-445F-B3E8-F46B8CB86BB2}" destId="{FE87A277-6D16-492B-BA94-175AB8D9A4DC}" srcOrd="2" destOrd="0" presId="urn:microsoft.com/office/officeart/2018/5/layout/IconCircleLabelList"/>
    <dgm:cxn modelId="{27ADFB1C-75D4-46EC-8790-C8C7941B1D87}" type="presParOf" srcId="{5C1F97C1-6853-445F-B3E8-F46B8CB86BB2}" destId="{5A212625-1878-4FE2-B60F-CD62A187C3C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CDC80-C46A-4EE2-AA83-271B940FF19A}">
      <dsp:nvSpPr>
        <dsp:cNvPr id="0" name=""/>
        <dsp:cNvSpPr/>
      </dsp:nvSpPr>
      <dsp:spPr>
        <a:xfrm>
          <a:off x="0" y="0"/>
          <a:ext cx="9375457" cy="11034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What do I know / </a:t>
          </a:r>
          <a:endParaRPr lang="en-US" sz="4300" kern="1200"/>
        </a:p>
      </dsp:txBody>
      <dsp:txXfrm>
        <a:off x="32320" y="32320"/>
        <a:ext cx="8184724" cy="1038831"/>
      </dsp:txXfrm>
    </dsp:sp>
    <dsp:sp modelId="{E672FB86-E8A6-47C5-8C58-23E8E73B768F}">
      <dsp:nvSpPr>
        <dsp:cNvPr id="0" name=""/>
        <dsp:cNvSpPr/>
      </dsp:nvSpPr>
      <dsp:spPr>
        <a:xfrm>
          <a:off x="827246" y="1287383"/>
          <a:ext cx="9375457" cy="11034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What are my gaps in knowledge / </a:t>
          </a:r>
          <a:endParaRPr lang="en-US" sz="4300" kern="1200"/>
        </a:p>
      </dsp:txBody>
      <dsp:txXfrm>
        <a:off x="859566" y="1319703"/>
        <a:ext cx="7766314" cy="1038831"/>
      </dsp:txXfrm>
    </dsp:sp>
    <dsp:sp modelId="{C05FCBC3-55A4-4CAC-902E-B67482751362}">
      <dsp:nvSpPr>
        <dsp:cNvPr id="0" name=""/>
        <dsp:cNvSpPr/>
      </dsp:nvSpPr>
      <dsp:spPr>
        <a:xfrm>
          <a:off x="1654492" y="2574766"/>
          <a:ext cx="9375457" cy="11034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Where is my growing edge?</a:t>
          </a:r>
          <a:endParaRPr lang="en-US" sz="4300" kern="1200"/>
        </a:p>
      </dsp:txBody>
      <dsp:txXfrm>
        <a:off x="1686812" y="2607086"/>
        <a:ext cx="7766314" cy="1038831"/>
      </dsp:txXfrm>
    </dsp:sp>
    <dsp:sp modelId="{0635AA22-BB85-4D2F-96AA-7BDBA8BB024E}">
      <dsp:nvSpPr>
        <dsp:cNvPr id="0" name=""/>
        <dsp:cNvSpPr/>
      </dsp:nvSpPr>
      <dsp:spPr>
        <a:xfrm>
          <a:off x="8658201" y="836799"/>
          <a:ext cx="717256" cy="717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8819584" y="836799"/>
        <a:ext cx="394490" cy="539735"/>
      </dsp:txXfrm>
    </dsp:sp>
    <dsp:sp modelId="{D4821125-0EA7-4A69-A74B-8C9426CA7522}">
      <dsp:nvSpPr>
        <dsp:cNvPr id="0" name=""/>
        <dsp:cNvSpPr/>
      </dsp:nvSpPr>
      <dsp:spPr>
        <a:xfrm>
          <a:off x="9485447" y="2116825"/>
          <a:ext cx="717256" cy="717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9646830" y="2116825"/>
        <a:ext cx="394490" cy="5397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74DDC7-E75E-43A7-9E04-7FD129283D6F}">
      <dsp:nvSpPr>
        <dsp:cNvPr id="0" name=""/>
        <dsp:cNvSpPr/>
      </dsp:nvSpPr>
      <dsp:spPr>
        <a:xfrm>
          <a:off x="990972" y="1242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Sensitive</a:t>
          </a:r>
          <a:endParaRPr lang="en-US" sz="3700" kern="1200"/>
        </a:p>
      </dsp:txBody>
      <dsp:txXfrm>
        <a:off x="990972" y="1242"/>
        <a:ext cx="2827501" cy="1696501"/>
      </dsp:txXfrm>
    </dsp:sp>
    <dsp:sp modelId="{176E8877-CB0E-49A2-A4E7-3ED8B2207279}">
      <dsp:nvSpPr>
        <dsp:cNvPr id="0" name=""/>
        <dsp:cNvSpPr/>
      </dsp:nvSpPr>
      <dsp:spPr>
        <a:xfrm>
          <a:off x="4101224" y="1242"/>
          <a:ext cx="2827501" cy="16965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Measurable</a:t>
          </a:r>
          <a:endParaRPr lang="en-US" sz="3700" kern="1200"/>
        </a:p>
      </dsp:txBody>
      <dsp:txXfrm>
        <a:off x="4101224" y="1242"/>
        <a:ext cx="2827501" cy="1696501"/>
      </dsp:txXfrm>
    </dsp:sp>
    <dsp:sp modelId="{3D6CA429-3F31-46ED-80CF-0F72A85C09F6}">
      <dsp:nvSpPr>
        <dsp:cNvPr id="0" name=""/>
        <dsp:cNvSpPr/>
      </dsp:nvSpPr>
      <dsp:spPr>
        <a:xfrm>
          <a:off x="7211476" y="1242"/>
          <a:ext cx="2827501" cy="16965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Achievable</a:t>
          </a:r>
          <a:endParaRPr lang="en-US" sz="3700" kern="1200"/>
        </a:p>
      </dsp:txBody>
      <dsp:txXfrm>
        <a:off x="7211476" y="1242"/>
        <a:ext cx="2827501" cy="1696501"/>
      </dsp:txXfrm>
    </dsp:sp>
    <dsp:sp modelId="{806CE733-57D1-4239-AC99-3664FAE8A2C2}">
      <dsp:nvSpPr>
        <dsp:cNvPr id="0" name=""/>
        <dsp:cNvSpPr/>
      </dsp:nvSpPr>
      <dsp:spPr>
        <a:xfrm>
          <a:off x="990972" y="1980494"/>
          <a:ext cx="2827501" cy="16965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Realistic</a:t>
          </a:r>
          <a:endParaRPr lang="en-US" sz="3700" kern="1200"/>
        </a:p>
      </dsp:txBody>
      <dsp:txXfrm>
        <a:off x="990972" y="1980494"/>
        <a:ext cx="2827501" cy="1696501"/>
      </dsp:txXfrm>
    </dsp:sp>
    <dsp:sp modelId="{E63AE146-44DE-4E37-892D-3E9F9A44BE2F}">
      <dsp:nvSpPr>
        <dsp:cNvPr id="0" name=""/>
        <dsp:cNvSpPr/>
      </dsp:nvSpPr>
      <dsp:spPr>
        <a:xfrm>
          <a:off x="4101224" y="1980494"/>
          <a:ext cx="2827501" cy="16965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Specific</a:t>
          </a:r>
          <a:endParaRPr lang="en-US" sz="3700" kern="1200"/>
        </a:p>
      </dsp:txBody>
      <dsp:txXfrm>
        <a:off x="4101224" y="1980494"/>
        <a:ext cx="2827501" cy="1696501"/>
      </dsp:txXfrm>
    </dsp:sp>
    <dsp:sp modelId="{2509A47A-DE6C-431D-837C-DA11C6D02A67}">
      <dsp:nvSpPr>
        <dsp:cNvPr id="0" name=""/>
        <dsp:cNvSpPr/>
      </dsp:nvSpPr>
      <dsp:spPr>
        <a:xfrm>
          <a:off x="7211476" y="1980494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Constructive</a:t>
          </a:r>
          <a:endParaRPr lang="en-US" sz="3700" kern="1200"/>
        </a:p>
      </dsp:txBody>
      <dsp:txXfrm>
        <a:off x="7211476" y="1980494"/>
        <a:ext cx="2827501" cy="16965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E73704-49EB-43AB-B061-5E729130CDB6}">
      <dsp:nvSpPr>
        <dsp:cNvPr id="0" name=""/>
        <dsp:cNvSpPr/>
      </dsp:nvSpPr>
      <dsp:spPr>
        <a:xfrm>
          <a:off x="0" y="445"/>
          <a:ext cx="4947221" cy="10427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7558D-1E52-4641-91D4-105B9E73ACCE}">
      <dsp:nvSpPr>
        <dsp:cNvPr id="0" name=""/>
        <dsp:cNvSpPr/>
      </dsp:nvSpPr>
      <dsp:spPr>
        <a:xfrm>
          <a:off x="315416" y="235053"/>
          <a:ext cx="573485" cy="573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6DA9EC-B9F7-4BF2-96B1-FD0E4D464890}">
      <dsp:nvSpPr>
        <dsp:cNvPr id="0" name=""/>
        <dsp:cNvSpPr/>
      </dsp:nvSpPr>
      <dsp:spPr>
        <a:xfrm>
          <a:off x="1204319" y="445"/>
          <a:ext cx="3742901" cy="104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53" tIns="110353" rIns="110353" bIns="11035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did you like about that exercise?</a:t>
          </a:r>
          <a:endParaRPr lang="en-US" sz="2500" kern="1200"/>
        </a:p>
      </dsp:txBody>
      <dsp:txXfrm>
        <a:off x="1204319" y="445"/>
        <a:ext cx="3742901" cy="1042700"/>
      </dsp:txXfrm>
    </dsp:sp>
    <dsp:sp modelId="{D602A205-7EED-4F44-B48D-9DA459B3A419}">
      <dsp:nvSpPr>
        <dsp:cNvPr id="0" name=""/>
        <dsp:cNvSpPr/>
      </dsp:nvSpPr>
      <dsp:spPr>
        <a:xfrm>
          <a:off x="0" y="1303821"/>
          <a:ext cx="4947221" cy="10427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6A0983-AE37-4248-B61E-DDD1B43E6A6B}">
      <dsp:nvSpPr>
        <dsp:cNvPr id="0" name=""/>
        <dsp:cNvSpPr/>
      </dsp:nvSpPr>
      <dsp:spPr>
        <a:xfrm>
          <a:off x="315416" y="1538429"/>
          <a:ext cx="573485" cy="573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74721C-E925-44B7-B72E-231A3A2C21E1}">
      <dsp:nvSpPr>
        <dsp:cNvPr id="0" name=""/>
        <dsp:cNvSpPr/>
      </dsp:nvSpPr>
      <dsp:spPr>
        <a:xfrm>
          <a:off x="1204319" y="1303821"/>
          <a:ext cx="3742901" cy="104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53" tIns="110353" rIns="110353" bIns="11035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did you not like?</a:t>
          </a:r>
          <a:endParaRPr lang="en-US" sz="2500" kern="1200"/>
        </a:p>
      </dsp:txBody>
      <dsp:txXfrm>
        <a:off x="1204319" y="1303821"/>
        <a:ext cx="3742901" cy="1042700"/>
      </dsp:txXfrm>
    </dsp:sp>
    <dsp:sp modelId="{845C6B19-E887-4744-811D-CF1DC4CC4D23}">
      <dsp:nvSpPr>
        <dsp:cNvPr id="0" name=""/>
        <dsp:cNvSpPr/>
      </dsp:nvSpPr>
      <dsp:spPr>
        <a:xfrm>
          <a:off x="0" y="2607197"/>
          <a:ext cx="4947221" cy="10427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170AF7-68B2-4373-826C-8D213820E67F}">
      <dsp:nvSpPr>
        <dsp:cNvPr id="0" name=""/>
        <dsp:cNvSpPr/>
      </dsp:nvSpPr>
      <dsp:spPr>
        <a:xfrm>
          <a:off x="315416" y="2841805"/>
          <a:ext cx="573485" cy="5734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F06067-B615-4E9F-ABD1-8CC31088EBF6}">
      <dsp:nvSpPr>
        <dsp:cNvPr id="0" name=""/>
        <dsp:cNvSpPr/>
      </dsp:nvSpPr>
      <dsp:spPr>
        <a:xfrm>
          <a:off x="1204319" y="2607197"/>
          <a:ext cx="3742901" cy="104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53" tIns="110353" rIns="110353" bIns="11035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did you learn?</a:t>
          </a:r>
          <a:endParaRPr lang="en-US" sz="2500" kern="1200"/>
        </a:p>
      </dsp:txBody>
      <dsp:txXfrm>
        <a:off x="1204319" y="2607197"/>
        <a:ext cx="3742901" cy="10427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7B876B-BB06-4FA5-8767-FFAA1CF38EDE}">
      <dsp:nvSpPr>
        <dsp:cNvPr id="0" name=""/>
        <dsp:cNvSpPr/>
      </dsp:nvSpPr>
      <dsp:spPr>
        <a:xfrm>
          <a:off x="686474" y="174118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22A49B-DCA4-43D4-AF22-93953E4E5501}">
      <dsp:nvSpPr>
        <dsp:cNvPr id="0" name=""/>
        <dsp:cNvSpPr/>
      </dsp:nvSpPr>
      <dsp:spPr>
        <a:xfrm>
          <a:off x="1110599" y="598243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64ACD2-9BA8-4521-97BE-56ED47979A3B}">
      <dsp:nvSpPr>
        <dsp:cNvPr id="0" name=""/>
        <dsp:cNvSpPr/>
      </dsp:nvSpPr>
      <dsp:spPr>
        <a:xfrm>
          <a:off x="50287" y="27841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Which is your favourite role?</a:t>
          </a:r>
          <a:endParaRPr lang="en-US" sz="2400" kern="1200"/>
        </a:p>
      </dsp:txBody>
      <dsp:txXfrm>
        <a:off x="50287" y="2784119"/>
        <a:ext cx="3262500" cy="720000"/>
      </dsp:txXfrm>
    </dsp:sp>
    <dsp:sp modelId="{0E92B068-1B9B-4DE6-978D-385689AD887E}">
      <dsp:nvSpPr>
        <dsp:cNvPr id="0" name=""/>
        <dsp:cNvSpPr/>
      </dsp:nvSpPr>
      <dsp:spPr>
        <a:xfrm>
          <a:off x="4519912" y="174118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C827F3-5D6B-41AF-B3C6-A676415D0FB2}">
      <dsp:nvSpPr>
        <dsp:cNvPr id="0" name=""/>
        <dsp:cNvSpPr/>
      </dsp:nvSpPr>
      <dsp:spPr>
        <a:xfrm>
          <a:off x="4944037" y="598243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787CF3-B566-4338-AA6D-ED7F48777532}">
      <dsp:nvSpPr>
        <dsp:cNvPr id="0" name=""/>
        <dsp:cNvSpPr/>
      </dsp:nvSpPr>
      <dsp:spPr>
        <a:xfrm>
          <a:off x="3883725" y="27841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Which is your least favourite?</a:t>
          </a:r>
          <a:endParaRPr lang="en-US" sz="2400" kern="1200"/>
        </a:p>
      </dsp:txBody>
      <dsp:txXfrm>
        <a:off x="3883725" y="2784119"/>
        <a:ext cx="3262500" cy="720000"/>
      </dsp:txXfrm>
    </dsp:sp>
    <dsp:sp modelId="{875D142B-C8F5-4155-BCC3-CE05EE5636A4}">
      <dsp:nvSpPr>
        <dsp:cNvPr id="0" name=""/>
        <dsp:cNvSpPr/>
      </dsp:nvSpPr>
      <dsp:spPr>
        <a:xfrm>
          <a:off x="8353350" y="174118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CC1D81-183C-4A33-BC28-F88322A1EE76}">
      <dsp:nvSpPr>
        <dsp:cNvPr id="0" name=""/>
        <dsp:cNvSpPr/>
      </dsp:nvSpPr>
      <dsp:spPr>
        <a:xfrm>
          <a:off x="8777475" y="598243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212625-1878-4FE2-B60F-CD62A187C3C4}">
      <dsp:nvSpPr>
        <dsp:cNvPr id="0" name=""/>
        <dsp:cNvSpPr/>
      </dsp:nvSpPr>
      <dsp:spPr>
        <a:xfrm>
          <a:off x="7717162" y="27841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In which role do you learn the most?</a:t>
          </a:r>
          <a:endParaRPr lang="en-US" sz="2400" kern="1200"/>
        </a:p>
      </dsp:txBody>
      <dsp:txXfrm>
        <a:off x="7717162" y="2784119"/>
        <a:ext cx="326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BD0CE6-8EE3-44EC-9481-94E3336B9567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33510-409C-43A4-844C-C00C6BB253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535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8762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Getting to know me:</a:t>
            </a:r>
          </a:p>
          <a:p>
            <a:endParaRPr lang="en-GB" dirty="0"/>
          </a:p>
          <a:p>
            <a:r>
              <a:rPr lang="en-GB" dirty="0"/>
              <a:t>Many of you will know me, but for those who don’t, I’m Dr Beverly Cole, a counselling lecturer and research supervisor at UWTSD.  I’m also a practising counselling and counselling supervisor, working in the NHS, the community and private practice.</a:t>
            </a:r>
          </a:p>
          <a:p>
            <a:endParaRPr lang="en-GB" dirty="0"/>
          </a:p>
          <a:p>
            <a:r>
              <a:rPr lang="en-GB" dirty="0"/>
              <a:t>Getting to know you: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29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C1ED0CBE-744A-4FF0-9726-4CF48F1184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4CD4A86-DBD6-4AB0-A036-CD2A09661BFE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CD822318-8841-4185-B95B-99F70409FB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7D40000-DB5E-44C6-8D32-FB81CF8FF1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80E21704-BD92-4995-AA24-334D03D921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5301DAF2-DC71-46C7-ACFB-28EFEBF914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BD02A786-00D5-42DE-AB65-AE1338F488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E9CD306-D7F6-43C2-A5A5-03AAD1750BEF}" type="slidenum">
              <a:rPr lang="en-GB" altLang="en-US" sz="1200"/>
              <a:pPr/>
              <a:t>12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4711299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B7708E9C-59CD-4BC4-A489-A81ABBBA74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5DA548F2-3C21-41CA-984E-D3DF34340D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9B3ABB95-D5F2-424D-9A92-B0A4D6FE7F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1DFC1B0-3830-4D75-8DDD-814B282E5D3C}" type="slidenum">
              <a:rPr lang="en-GB" altLang="en-US" sz="1200"/>
              <a:pPr/>
              <a:t>21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1671120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1D28BE9A-4A2B-4093-B390-AF4D4BF7D2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1BE8E26D-B7BD-480B-ABF2-DDD43562F9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2A2728F-3850-4550-A5B4-A88A25A96D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6801DD1-D510-4CEE-8C15-00BC2C249D54}" type="slidenum">
              <a:rPr lang="en-GB" altLang="en-US" sz="1200"/>
              <a:pPr/>
              <a:t>22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7757647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026">
            <a:extLst>
              <a:ext uri="{FF2B5EF4-FFF2-40B4-BE49-F238E27FC236}">
                <a16:creationId xmlns:a16="http://schemas.microsoft.com/office/drawing/2014/main" id="{29BA895A-D981-4792-81E9-10CCCEDB29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1027">
            <a:extLst>
              <a:ext uri="{FF2B5EF4-FFF2-40B4-BE49-F238E27FC236}">
                <a16:creationId xmlns:a16="http://schemas.microsoft.com/office/drawing/2014/main" id="{9F904698-A492-410B-BBAB-723F0B98BA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4CFAFD9F-609E-4E8C-80C9-90DCEC89F3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ABE5FFA9-D6FC-4498-A513-5FB86D5370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7D75F075-B9FE-4A78-BDBD-5DE95D99D2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9B8CC2F-24E7-4F18-A234-ACA4C4522EF2}" type="slidenum">
              <a:rPr lang="en-GB" altLang="en-US"/>
              <a:pPr>
                <a:spcBef>
                  <a:spcPct val="0"/>
                </a:spcBef>
              </a:pPr>
              <a:t>36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376BBF03-4173-4742-BAE2-B73DD2B11A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BDE2840-4862-4C7F-B0EB-8DB433F9E12A}" type="slidenum">
              <a:rPr lang="en-GB" altLang="en-US" sz="1200"/>
              <a:pPr/>
              <a:t>37</a:t>
            </a:fld>
            <a:endParaRPr lang="en-GB" altLang="en-US" sz="1200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85D5E37E-FDAB-406A-AE6F-0D667A0492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2BCE9696-88D3-4580-A874-1B65327646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35973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ED626014-4B33-4A1E-BC8D-EEBE64CDF2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90718BD-55C7-44E1-9230-989E1F9EC88A}" type="slidenum">
              <a:rPr lang="en-GB" altLang="en-US" sz="1200"/>
              <a:pPr/>
              <a:t>38</a:t>
            </a:fld>
            <a:endParaRPr lang="en-GB" altLang="en-US" sz="1200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6977D225-320A-4B34-8AC5-A513E26949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1502F857-659D-4875-8D09-EC2F5019A0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BEDA7824-19CC-4885-9BDA-9B7A3AEF18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C08BE94-FCAA-4333-8EBB-8E55CEE25D38}" type="slidenum">
              <a:rPr lang="en-GB" altLang="en-US" sz="1200"/>
              <a:pPr/>
              <a:t>39</a:t>
            </a:fld>
            <a:endParaRPr lang="en-GB" altLang="en-US" sz="1200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3E39EF97-A0DD-4D73-A96B-5F64895B77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7CFA6CC4-A261-4662-8083-531D4B73B2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bg1"/>
                </a:solidFill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8A390A-A481-41C4-85DD-C3A58BEC1B9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285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2838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4CFAFD9F-609E-4E8C-80C9-90DCEC89F3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ABE5FFA9-D6FC-4498-A513-5FB86D5370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7D75F075-B9FE-4A78-BDBD-5DE95D99D2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9B8CC2F-24E7-4F18-A234-ACA4C4522EF2}" type="slidenum">
              <a:rPr lang="en-GB" altLang="en-US"/>
              <a:pPr>
                <a:spcBef>
                  <a:spcPct val="0"/>
                </a:spcBef>
              </a:pPr>
              <a:t>44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88001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75E6042C-EA0A-41EE-8EF7-6EC4B2B7BD0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328C881-0CBD-4FE3-9104-373028B02912}" type="slidenum">
              <a:rPr lang="en-GB" altLang="en-US" sz="1200"/>
              <a:pPr/>
              <a:t>48</a:t>
            </a:fld>
            <a:endParaRPr lang="en-GB" altLang="en-US" sz="1200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5A4CD916-CA8A-4A5A-98EA-5DCD7630653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B7BD8D49-5A63-4D05-8318-2882EA7E08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727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271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8117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289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254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846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4296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2929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01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C74C7EB-6AF7-454C-BCBF-19B4034BC005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6958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8409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466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4C7EB-6AF7-454C-BCBF-19B4034BC005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65187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www.canstockphoto.com/ethics-and-moral-dilemma-word-cloud-35539144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www.canstockphoto.com/ethics-and-moral-dilemma-word-cloud-35539144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3.pn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34F34AF-75E7-4149-A3CF-2E483C744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Coffee cup and books">
            <a:extLst>
              <a:ext uri="{FF2B5EF4-FFF2-40B4-BE49-F238E27FC236}">
                <a16:creationId xmlns:a16="http://schemas.microsoft.com/office/drawing/2014/main" id="{A535DF7B-B1DB-4224-9F57-4C5C890B9F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1654C7F9-AF92-42BD-A713-6B020F63B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D4E3B121-1133-4B7A-BF30-80EF7C9F0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8C0F23FC-3B0D-4C62-B729-C43F56DC1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7E42477-B25E-4B9E-9E78-485023D489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2142067"/>
            <a:ext cx="3412067" cy="29718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Good morning!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82506A-D2FA-40B0-8545-3A31F59633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Dr Beverly Cole</a:t>
            </a:r>
          </a:p>
        </p:txBody>
      </p:sp>
    </p:spTree>
    <p:extLst>
      <p:ext uri="{BB962C8B-B14F-4D97-AF65-F5344CB8AC3E}">
        <p14:creationId xmlns:p14="http://schemas.microsoft.com/office/powerpoint/2010/main" val="1123964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175EE-AFD0-4FB9-A549-B4B93E208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Getting back in the grove …</a:t>
            </a:r>
            <a:endParaRPr lang="en-GB" dirty="0"/>
          </a:p>
        </p:txBody>
      </p:sp>
      <p:pic>
        <p:nvPicPr>
          <p:cNvPr id="1026" name="Picture 2" descr="Online, Education, Tutorial, Certificates, Training">
            <a:extLst>
              <a:ext uri="{FF2B5EF4-FFF2-40B4-BE49-F238E27FC236}">
                <a16:creationId xmlns:a16="http://schemas.microsoft.com/office/drawing/2014/main" id="{C0FFEA4A-C93D-4072-81EA-56AB466450F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321" y="2181225"/>
            <a:ext cx="5517357" cy="367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3737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2962F-9037-4D6D-A404-EDEEF4DE0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OPENING ROUND….</a:t>
            </a:r>
          </a:p>
        </p:txBody>
      </p:sp>
      <p:pic>
        <p:nvPicPr>
          <p:cNvPr id="11267" name="Content Placeholder 4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C4BC02EA-61AD-499D-BCB9-0E68F20D83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2066925"/>
            <a:ext cx="9144000" cy="424180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89328-E06A-4F21-8D5C-5400A2FAE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Introductions:</a:t>
            </a:r>
          </a:p>
        </p:txBody>
      </p:sp>
      <p:pic>
        <p:nvPicPr>
          <p:cNvPr id="5" name="Content Placeholder 4" descr="A drawing of a person&#10;&#10;Description automatically generated">
            <a:extLst>
              <a:ext uri="{FF2B5EF4-FFF2-40B4-BE49-F238E27FC236}">
                <a16:creationId xmlns:a16="http://schemas.microsoft.com/office/drawing/2014/main" id="{AAF2C166-A471-49D2-A3C6-BD002DC947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1715956"/>
            <a:ext cx="11949112" cy="5329237"/>
          </a:xfrm>
        </p:spPr>
      </p:pic>
    </p:spTree>
    <p:extLst>
      <p:ext uri="{BB962C8B-B14F-4D97-AF65-F5344CB8AC3E}">
        <p14:creationId xmlns:p14="http://schemas.microsoft.com/office/powerpoint/2010/main" val="1783600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5AD150E2-B429-4EDB-9CEB-AA1243680C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6461" y="1123527"/>
            <a:ext cx="6099072" cy="46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5399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0DBD4729-DBDF-40A6-9BA4-E4C97EF6D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5125130-F4AB-465E-8AE2-E583FCAAB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E0BA65A2-0302-4468-ADA7-9EC3F9593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20C97E5C-C165-417B-BBDE-6701E226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5D0E1C6-221C-4835-B0D4-24184F6B6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5B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A98F2782-0AD1-4AB6-BBB8-3BA1BB416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5AD150E2-B429-4EDB-9CEB-AA1243680C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6461" y="1123527"/>
            <a:ext cx="6099072" cy="46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E8478D66-A6FF-4808-B948-CCE699F130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000125"/>
            <a:ext cx="9448800" cy="485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19307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659F406-9D6D-4CC6-807D-AE4CCC7460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1" y="927101"/>
            <a:ext cx="10658474" cy="7096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u="sng" dirty="0"/>
              <a:t>In pairs, take turns, one to talk and one to listen.   Find out from each other</a:t>
            </a:r>
            <a:r>
              <a:rPr lang="en-GB" altLang="en-US" dirty="0"/>
              <a:t>: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A59D8A05-2579-4318-AE48-117EE2487D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989138"/>
            <a:ext cx="7772400" cy="4114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[Name]</a:t>
            </a:r>
          </a:p>
          <a:p>
            <a:pPr eaLnBrk="1" hangingPunct="1"/>
            <a:r>
              <a:rPr lang="en-GB" altLang="en-US" sz="2800" dirty="0"/>
              <a:t>Knowledge about counselling, hopes, expectations, any concerns for the term</a:t>
            </a:r>
          </a:p>
          <a:p>
            <a:pPr eaLnBrk="1" hangingPunct="1"/>
            <a:r>
              <a:rPr lang="en-GB" altLang="en-US" sz="2800" dirty="0"/>
              <a:t>One surprising thing that you would not know about the person by looking at them</a:t>
            </a:r>
          </a:p>
          <a:p>
            <a:pPr eaLnBrk="1" hangingPunct="1"/>
            <a:r>
              <a:rPr lang="en-GB" altLang="en-US" sz="2800" dirty="0"/>
              <a:t>Introduce the person to the group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>
            <a:extLst>
              <a:ext uri="{FF2B5EF4-FFF2-40B4-BE49-F238E27FC236}">
                <a16:creationId xmlns:a16="http://schemas.microsoft.com/office/drawing/2014/main" id="{2C0CDE74-ABDA-4E93-9354-4DF8143006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00" r="-2" b="-2"/>
          <a:stretch>
            <a:fillRect/>
          </a:stretch>
        </p:blipFill>
        <p:spPr bwMode="auto">
          <a:xfrm>
            <a:off x="2697480" y="1792156"/>
            <a:ext cx="9144000" cy="4066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2" name="Title 1">
            <a:extLst>
              <a:ext uri="{FF2B5EF4-FFF2-40B4-BE49-F238E27FC236}">
                <a16:creationId xmlns:a16="http://schemas.microsoft.com/office/drawing/2014/main" id="{F16E02F8-09BD-4588-9466-A2AF751CD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 There we have it, basic counselling skills</a:t>
            </a:r>
          </a:p>
        </p:txBody>
      </p:sp>
      <p:sp>
        <p:nvSpPr>
          <p:cNvPr id="28676" name="Content Placeholder 2">
            <a:extLst>
              <a:ext uri="{FF2B5EF4-FFF2-40B4-BE49-F238E27FC236}">
                <a16:creationId xmlns:a16="http://schemas.microsoft.com/office/drawing/2014/main" id="{81AF840A-D5C2-4A4E-90C9-57D0A0145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altLang="en-US" dirty="0">
                <a:solidFill>
                  <a:schemeClr val="tx1"/>
                </a:solidFill>
              </a:rPr>
              <a:t>THE LEARNING, THE LEARNING….</a:t>
            </a:r>
          </a:p>
          <a:p>
            <a:pPr marL="0" indent="0">
              <a:buNone/>
              <a:defRPr/>
            </a:pPr>
            <a:r>
              <a:rPr lang="en-GB" altLang="en-US" sz="4000" dirty="0">
                <a:solidFill>
                  <a:schemeClr val="tx1"/>
                </a:solidFill>
              </a:rPr>
              <a:t>THE REFLECTION</a:t>
            </a:r>
          </a:p>
          <a:p>
            <a:pPr>
              <a:defRPr/>
            </a:pPr>
            <a:endParaRPr lang="en-GB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072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D657F-A49B-4128-B843-2D68DFE44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Schedule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E0C67-5230-4343-A78D-9D25B110E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159344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  <a:defRPr/>
            </a:pP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Welcome back and Introductions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Group contract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Skills Audit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Self reflection : Johari window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Coffee Break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Counselling Skills and Counselling Practice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Skills Practice  </a:t>
            </a:r>
          </a:p>
          <a:p>
            <a:pPr marL="0" indent="0">
              <a:buNone/>
              <a:defRPr/>
            </a:pP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  <a:defRPr/>
            </a:pP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577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5" name="Content Placeholder 4" descr="ethics and moral dilemma word cloud">
            <a:hlinkClick r:id="rId2"/>
            <a:extLst>
              <a:ext uri="{FF2B5EF4-FFF2-40B4-BE49-F238E27FC236}">
                <a16:creationId xmlns:a16="http://schemas.microsoft.com/office/drawing/2014/main" id="{9C288624-8134-471C-9F20-5E5C756AB711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1462" y="1934969"/>
            <a:ext cx="9109075" cy="5587681"/>
          </a:xfrm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AD6A3793-50C8-4C52-8691-DAD92E3DA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826" y="802556"/>
            <a:ext cx="1638299" cy="94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1D6320-9CB6-4A01-AAC1-94D37A45965B}"/>
              </a:ext>
            </a:extLst>
          </p:cNvPr>
          <p:cNvSpPr txBox="1"/>
          <p:nvPr/>
        </p:nvSpPr>
        <p:spPr>
          <a:xfrm>
            <a:off x="1723831" y="1037644"/>
            <a:ext cx="60975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Working safely and ethically </a:t>
            </a:r>
          </a:p>
        </p:txBody>
      </p:sp>
    </p:spTree>
    <p:extLst>
      <p:ext uri="{BB962C8B-B14F-4D97-AF65-F5344CB8AC3E}">
        <p14:creationId xmlns:p14="http://schemas.microsoft.com/office/powerpoint/2010/main" val="3372074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7F32DBF-770B-4D86-A617-5DBFC0B38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/>
              <a:t>Working safely and ethically</a:t>
            </a:r>
          </a:p>
        </p:txBody>
      </p:sp>
      <p:sp>
        <p:nvSpPr>
          <p:cNvPr id="45059" name="Content Placeholder 4">
            <a:extLst>
              <a:ext uri="{FF2B5EF4-FFF2-40B4-BE49-F238E27FC236}">
                <a16:creationId xmlns:a16="http://schemas.microsoft.com/office/drawing/2014/main" id="{38137426-8B61-41D7-AD29-DAB1174CB6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altLang="en-US" sz="6000" dirty="0"/>
              <a:t>Keeping safe in the work you will be involved with</a:t>
            </a:r>
          </a:p>
        </p:txBody>
      </p:sp>
      <p:pic>
        <p:nvPicPr>
          <p:cNvPr id="45060" name="Content Placeholder 4" descr="ethics and moral dilemma word cloud">
            <a:hlinkClick r:id="rId2"/>
            <a:extLst>
              <a:ext uri="{FF2B5EF4-FFF2-40B4-BE49-F238E27FC236}">
                <a16:creationId xmlns:a16="http://schemas.microsoft.com/office/drawing/2014/main" id="{426F5836-98D9-4DFE-B99F-F6AA55638E21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164" y="4437063"/>
            <a:ext cx="3779837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85432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8B92-ACB2-4E9D-B456-048692F8B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GROUP CONTRACTS……</a:t>
            </a:r>
          </a:p>
        </p:txBody>
      </p:sp>
      <p:sp>
        <p:nvSpPr>
          <p:cNvPr id="48131" name="Content Placeholder 2">
            <a:extLst>
              <a:ext uri="{FF2B5EF4-FFF2-40B4-BE49-F238E27FC236}">
                <a16:creationId xmlns:a16="http://schemas.microsoft.com/office/drawing/2014/main" id="{BA378C9D-41C8-4527-89F6-7D63FDD22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endParaRPr lang="en-US" altLang="en-US"/>
          </a:p>
          <a:p>
            <a:pPr>
              <a:buFont typeface="Wingdings" panose="05000000000000000000" pitchFamily="2" charset="2"/>
              <a:buChar char="q"/>
            </a:pPr>
            <a:r>
              <a:rPr lang="en-US" altLang="en-US" sz="4000"/>
              <a:t>CONTRACTING FOR OUR WORK TOGETHER</a:t>
            </a:r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  <p:pic>
        <p:nvPicPr>
          <p:cNvPr id="48132" name="Picture 3">
            <a:extLst>
              <a:ext uri="{FF2B5EF4-FFF2-40B4-BE49-F238E27FC236}">
                <a16:creationId xmlns:a16="http://schemas.microsoft.com/office/drawing/2014/main" id="{09DD78D8-1057-4DC6-9CBD-21B8671CD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4689" y="4229245"/>
            <a:ext cx="2401887" cy="248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39117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9EAFF-3060-4F22-8122-F4C8237F4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Working safely …</a:t>
            </a:r>
          </a:p>
        </p:txBody>
      </p:sp>
      <p:pic>
        <p:nvPicPr>
          <p:cNvPr id="54275" name="Content Placeholder 3">
            <a:extLst>
              <a:ext uri="{FF2B5EF4-FFF2-40B4-BE49-F238E27FC236}">
                <a16:creationId xmlns:a16="http://schemas.microsoft.com/office/drawing/2014/main" id="{8243F429-CE47-4AFA-BA5C-D5AB8F3A99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1192" y="1979930"/>
            <a:ext cx="10452568" cy="4878070"/>
          </a:xfrm>
        </p:spPr>
      </p:pic>
    </p:spTree>
    <p:extLst>
      <p:ext uri="{BB962C8B-B14F-4D97-AF65-F5344CB8AC3E}">
        <p14:creationId xmlns:p14="http://schemas.microsoft.com/office/powerpoint/2010/main" val="18657875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783FF-4C2C-4E67-B57F-4B49AFDFD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TRIAD WORK……</a:t>
            </a:r>
          </a:p>
        </p:txBody>
      </p:sp>
      <p:pic>
        <p:nvPicPr>
          <p:cNvPr id="55299" name="Content Placeholder 3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75F92DD5-4170-4799-B7AE-A6AF8B6768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9079" y="2254096"/>
            <a:ext cx="6664641" cy="4241800"/>
          </a:xfrm>
        </p:spPr>
      </p:pic>
      <p:pic>
        <p:nvPicPr>
          <p:cNvPr id="55300" name="Picture 3">
            <a:extLst>
              <a:ext uri="{FF2B5EF4-FFF2-40B4-BE49-F238E27FC236}">
                <a16:creationId xmlns:a16="http://schemas.microsoft.com/office/drawing/2014/main" id="{80BFFB40-368B-46B3-80DD-45200EECE6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280" y="2254096"/>
            <a:ext cx="4417528" cy="4241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46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53676-C241-4D67-B4D5-4C9A1B05C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Working safely….in group work</a:t>
            </a:r>
          </a:p>
        </p:txBody>
      </p:sp>
      <p:pic>
        <p:nvPicPr>
          <p:cNvPr id="53251" name="Content Placeholder 4" descr="A group of people sitting on a couch&#10;&#10;Description automatically generated">
            <a:extLst>
              <a:ext uri="{FF2B5EF4-FFF2-40B4-BE49-F238E27FC236}">
                <a16:creationId xmlns:a16="http://schemas.microsoft.com/office/drawing/2014/main" id="{F2482FCE-FA01-41EB-BEC9-2D5C49D54A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2168525"/>
            <a:ext cx="9144000" cy="4140200"/>
          </a:xfrm>
        </p:spPr>
      </p:pic>
    </p:spTree>
    <p:extLst>
      <p:ext uri="{BB962C8B-B14F-4D97-AF65-F5344CB8AC3E}">
        <p14:creationId xmlns:p14="http://schemas.microsoft.com/office/powerpoint/2010/main" val="2158042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Women at the Meeting">
            <a:extLst>
              <a:ext uri="{FF2B5EF4-FFF2-40B4-BE49-F238E27FC236}">
                <a16:creationId xmlns:a16="http://schemas.microsoft.com/office/drawing/2014/main" id="{36609102-D5FD-4478-AE23-9A218CCD088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54" b="-2"/>
          <a:stretch/>
        </p:blipFill>
        <p:spPr bwMode="auto">
          <a:xfrm>
            <a:off x="866385" y="1047665"/>
            <a:ext cx="6644620" cy="503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D4AD3E-C4C1-40F2-AB04-C3F7F3B22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solidFill>
                  <a:srgbClr val="FFFFFF"/>
                </a:solidFill>
              </a:rPr>
              <a:t>Activity: Contract for group work:  </a:t>
            </a:r>
          </a:p>
        </p:txBody>
      </p:sp>
    </p:spTree>
    <p:extLst>
      <p:ext uri="{BB962C8B-B14F-4D97-AF65-F5344CB8AC3E}">
        <p14:creationId xmlns:p14="http://schemas.microsoft.com/office/powerpoint/2010/main" val="13180360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Woman in Black Long Sleeve Shirt Sitting on Brown Wooden Chair">
            <a:extLst>
              <a:ext uri="{FF2B5EF4-FFF2-40B4-BE49-F238E27FC236}">
                <a16:creationId xmlns:a16="http://schemas.microsoft.com/office/drawing/2014/main" id="{07AF366D-5008-4DDC-9DBB-74688B3BCD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"/>
          <a:stretch/>
        </p:blipFill>
        <p:spPr bwMode="auto">
          <a:xfrm>
            <a:off x="675863" y="1042039"/>
            <a:ext cx="6690421" cy="503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C35216-40AE-45AB-B0D5-D44396522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</a:rPr>
              <a:t>Activity   Contract for triad work </a:t>
            </a: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5463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07BD3-05F4-4DB8-89DA-99CF4BB6A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GROUP CONTRACT……</a:t>
            </a:r>
          </a:p>
        </p:txBody>
      </p:sp>
      <p:pic>
        <p:nvPicPr>
          <p:cNvPr id="52227" name="Content Placeholder 2">
            <a:extLst>
              <a:ext uri="{FF2B5EF4-FFF2-40B4-BE49-F238E27FC236}">
                <a16:creationId xmlns:a16="http://schemas.microsoft.com/office/drawing/2014/main" id="{4C8F6898-CB34-49EC-85BF-23C34572888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03725" y="2143125"/>
            <a:ext cx="3429000" cy="3429000"/>
          </a:xfrm>
        </p:spPr>
      </p:pic>
    </p:spTree>
    <p:extLst>
      <p:ext uri="{BB962C8B-B14F-4D97-AF65-F5344CB8AC3E}">
        <p14:creationId xmlns:p14="http://schemas.microsoft.com/office/powerpoint/2010/main" val="26380598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79FEE-F58F-4265-8288-F5FDE0B2B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TRIAD WORK CONTRACT……</a:t>
            </a:r>
          </a:p>
        </p:txBody>
      </p:sp>
      <p:pic>
        <p:nvPicPr>
          <p:cNvPr id="53251" name="Content Placeholder 3">
            <a:extLst>
              <a:ext uri="{FF2B5EF4-FFF2-40B4-BE49-F238E27FC236}">
                <a16:creationId xmlns:a16="http://schemas.microsoft.com/office/drawing/2014/main" id="{0C4A1C1F-1486-4FC1-9C94-A03D2523D0A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46326" y="2133601"/>
            <a:ext cx="6486525" cy="3527425"/>
          </a:xfrm>
        </p:spPr>
      </p:pic>
    </p:spTree>
    <p:extLst>
      <p:ext uri="{BB962C8B-B14F-4D97-AF65-F5344CB8AC3E}">
        <p14:creationId xmlns:p14="http://schemas.microsoft.com/office/powerpoint/2010/main" val="35158057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5" name="Rectangle 9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F8CD98-C504-430F-B5C0-5C67BC122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EMAIL TO ME</a:t>
            </a:r>
          </a:p>
        </p:txBody>
      </p:sp>
      <p:sp>
        <p:nvSpPr>
          <p:cNvPr id="26" name="Rectangle 11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13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677D0-4F66-4F48-9AD4-C7A0F424B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769" y="1033390"/>
            <a:ext cx="4855037" cy="4825409"/>
          </a:xfrm>
          <a:ln w="57150">
            <a:noFill/>
          </a:ln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beverly.cole@uwtsd.ac.uk</a:t>
            </a:r>
          </a:p>
        </p:txBody>
      </p:sp>
    </p:spTree>
    <p:extLst>
      <p:ext uri="{BB962C8B-B14F-4D97-AF65-F5344CB8AC3E}">
        <p14:creationId xmlns:p14="http://schemas.microsoft.com/office/powerpoint/2010/main" val="4014370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1">
            <a:extLst>
              <a:ext uri="{FF2B5EF4-FFF2-40B4-BE49-F238E27FC236}">
                <a16:creationId xmlns:a16="http://schemas.microsoft.com/office/drawing/2014/main" id="{33C54DD5-B99E-45FC-ACE2-5FDC6579C3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99672" y="643467"/>
            <a:ext cx="6592655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92956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4" name="Picture 3">
            <a:extLst>
              <a:ext uri="{FF2B5EF4-FFF2-40B4-BE49-F238E27FC236}">
                <a16:creationId xmlns:a16="http://schemas.microsoft.com/office/drawing/2014/main" id="{B7FF0806-5EA5-4BD2-9BAF-C83EA60D9C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7192" b="2486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2" name="Title 1">
            <a:extLst>
              <a:ext uri="{FF2B5EF4-FFF2-40B4-BE49-F238E27FC236}">
                <a16:creationId xmlns:a16="http://schemas.microsoft.com/office/drawing/2014/main" id="{48E3B808-4CCB-480B-ABE5-0A8B6EF48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572000"/>
            <a:ext cx="10965141" cy="89524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u="sng">
                <a:solidFill>
                  <a:srgbClr val="FFFFFF"/>
                </a:solidFill>
              </a:rPr>
              <a:t>Getting to know each other</a:t>
            </a:r>
            <a:br>
              <a:rPr lang="en-US" altLang="en-US" u="sng">
                <a:solidFill>
                  <a:srgbClr val="FFFFFF"/>
                </a:solidFill>
              </a:rPr>
            </a:br>
            <a:r>
              <a:rPr lang="en-US" altLang="en-US" u="sng">
                <a:solidFill>
                  <a:srgbClr val="FFFFFF"/>
                </a:solidFill>
              </a:rPr>
              <a:t>AND OURSELVES: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197E2-BA8B-4D16-A0CC-2DF063C47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5467246"/>
            <a:ext cx="10965142" cy="4848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  <a:defRPr/>
            </a:pPr>
            <a:r>
              <a:rPr lang="en-US" sz="1600" cap="all">
                <a:solidFill>
                  <a:srgbClr val="EBEBEB"/>
                </a:solidFill>
              </a:rPr>
              <a:t>GROUP WORK</a:t>
            </a:r>
          </a:p>
        </p:txBody>
      </p:sp>
    </p:spTree>
    <p:extLst>
      <p:ext uri="{BB962C8B-B14F-4D97-AF65-F5344CB8AC3E}">
        <p14:creationId xmlns:p14="http://schemas.microsoft.com/office/powerpoint/2010/main" val="804788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F9A3E-44D4-429D-92C1-4DC01A560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Getting back in the grove …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9319E45F-99D3-467B-A577-5A341FDDE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846264"/>
            <a:ext cx="9144000" cy="4022725"/>
          </a:xfrm>
        </p:spPr>
        <p:txBody>
          <a:bodyPr>
            <a:normAutofit fontScale="92500"/>
          </a:bodyPr>
          <a:lstStyle/>
          <a:p>
            <a:r>
              <a:rPr lang="en-GB" altLang="en-US" sz="3600"/>
              <a:t>If you had one wish, what would you wish for?</a:t>
            </a:r>
          </a:p>
          <a:p>
            <a:endParaRPr lang="en-GB" altLang="en-US" sz="3600"/>
          </a:p>
          <a:p>
            <a:r>
              <a:rPr lang="en-GB" altLang="en-US" sz="3600"/>
              <a:t>What is the one thing you couldn’t live without?</a:t>
            </a:r>
          </a:p>
          <a:p>
            <a:endParaRPr lang="en-GB" altLang="en-US" sz="3600"/>
          </a:p>
          <a:p>
            <a:r>
              <a:rPr lang="en-GB" altLang="en-US" sz="3600"/>
              <a:t>A gift you can you can give others is _________?</a:t>
            </a:r>
          </a:p>
        </p:txBody>
      </p:sp>
    </p:spTree>
    <p:extLst>
      <p:ext uri="{BB962C8B-B14F-4D97-AF65-F5344CB8AC3E}">
        <p14:creationId xmlns:p14="http://schemas.microsoft.com/office/powerpoint/2010/main" val="27362235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474" y="584036"/>
            <a:ext cx="10866611" cy="6111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5266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333FB34-E54B-4710-9DAE-6EE038612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9041944-13B4-40E3-A9D5-25B333EBD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B85E289-5ADE-4F02-B917-9C9D9B044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solidFill>
            <a:srgbClr val="6C615C"/>
          </a:soli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 extrusionH="76200" contourW="12700" prstMaterial="matte">
            <a:bevelT/>
            <a:extrusionClr>
              <a:schemeClr val="tx2"/>
            </a:extrusionClr>
            <a:contourClr>
              <a:schemeClr val="bg2"/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7908" y="783371"/>
            <a:ext cx="10616184" cy="4553712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tx2">
                  <a:lumMod val="90000"/>
                </a:schemeClr>
              </a:gs>
            </a:gsLst>
            <a:lin ang="16200000" scaled="0"/>
          </a:gradFill>
          <a:ln w="34925" cmpd="sng">
            <a:solidFill>
              <a:srgbClr val="DFDBD5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 prstMaterial="matte">
            <a:bevelT w="38100" h="38100"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solidFill>
            <a:schemeClr val="tx2"/>
          </a:solidFill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7071" y="1584552"/>
            <a:ext cx="9099255" cy="2537251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7200" dirty="0">
                <a:solidFill>
                  <a:schemeClr val="bg2"/>
                </a:solidFill>
              </a:rPr>
              <a:t>Skills to practice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36">
            <a:extLst>
              <a:ext uri="{FF2B5EF4-FFF2-40B4-BE49-F238E27FC236}">
                <a16:creationId xmlns:a16="http://schemas.microsoft.com/office/drawing/2014/main" id="{4554073B-2E31-4E11-95E9-80B425A43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9438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7EAB440-1CA9-4409-87A2-9CFDDC8E7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0EC6AD-6D4E-409C-8CB6-93FA661DC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/>
            <a:r>
              <a:rPr lang="en-GB" sz="4400" dirty="0"/>
              <a:t>“Learning </a:t>
            </a:r>
            <a:r>
              <a:rPr lang="en-GB" sz="4400" b="1" dirty="0"/>
              <a:t>by experience </a:t>
            </a:r>
            <a:r>
              <a:rPr lang="en-GB" sz="4400" dirty="0"/>
              <a:t>is invaluable” </a:t>
            </a:r>
            <a:r>
              <a:rPr lang="en-GB" sz="4400" dirty="0" err="1"/>
              <a:t>Fanthome</a:t>
            </a:r>
            <a:r>
              <a:rPr lang="en-GB" sz="4400" dirty="0"/>
              <a:t>, 2012</a:t>
            </a:r>
          </a:p>
        </p:txBody>
      </p:sp>
    </p:spTree>
    <p:extLst>
      <p:ext uri="{BB962C8B-B14F-4D97-AF65-F5344CB8AC3E}">
        <p14:creationId xmlns:p14="http://schemas.microsoft.com/office/powerpoint/2010/main" val="22967897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>
            <a:extLst>
              <a:ext uri="{FF2B5EF4-FFF2-40B4-BE49-F238E27FC236}">
                <a16:creationId xmlns:a16="http://schemas.microsoft.com/office/drawing/2014/main" id="{2C0CDE74-ABDA-4E93-9354-4DF8143006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00" r="-2" b="-2"/>
          <a:stretch>
            <a:fillRect/>
          </a:stretch>
        </p:blipFill>
        <p:spPr bwMode="auto">
          <a:xfrm>
            <a:off x="2697480" y="1792156"/>
            <a:ext cx="9144000" cy="4066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2" name="Title 1">
            <a:extLst>
              <a:ext uri="{FF2B5EF4-FFF2-40B4-BE49-F238E27FC236}">
                <a16:creationId xmlns:a16="http://schemas.microsoft.com/office/drawing/2014/main" id="{F16E02F8-09BD-4588-9466-A2AF751CD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SKILLS AUDIT  - What did we learn / what do we need to learn?</a:t>
            </a:r>
          </a:p>
        </p:txBody>
      </p:sp>
      <p:sp>
        <p:nvSpPr>
          <p:cNvPr id="28676" name="Content Placeholder 2">
            <a:extLst>
              <a:ext uri="{FF2B5EF4-FFF2-40B4-BE49-F238E27FC236}">
                <a16:creationId xmlns:a16="http://schemas.microsoft.com/office/drawing/2014/main" id="{81AF840A-D5C2-4A4E-90C9-57D0A0145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altLang="en-US" dirty="0">
                <a:solidFill>
                  <a:schemeClr val="tx1"/>
                </a:solidFill>
              </a:rPr>
              <a:t>THE LEARNING, THE LEARNING….</a:t>
            </a:r>
          </a:p>
          <a:p>
            <a:pPr marL="0" indent="0">
              <a:buNone/>
              <a:defRPr/>
            </a:pPr>
            <a:r>
              <a:rPr lang="en-GB" altLang="en-US" sz="4000" dirty="0">
                <a:solidFill>
                  <a:schemeClr val="tx1"/>
                </a:solidFill>
              </a:rPr>
              <a:t>THE REFLECTION</a:t>
            </a:r>
          </a:p>
          <a:p>
            <a:pPr>
              <a:defRPr/>
            </a:pPr>
            <a:endParaRPr lang="en-GB" alt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2CC65-1935-4EE9-AF60-E207FCA4D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E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Review of skills:</a:t>
            </a:r>
            <a:endParaRPr lang="en-GB">
              <a:solidFill>
                <a:srgbClr val="FFFE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D5E125-367F-41DF-B262-EE7367BEA5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3761747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58718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List, Icon, Symbol, Paper, Sign, Flat, Note, Form, Mark">
            <a:extLst>
              <a:ext uri="{FF2B5EF4-FFF2-40B4-BE49-F238E27FC236}">
                <a16:creationId xmlns:a16="http://schemas.microsoft.com/office/drawing/2014/main" id="{6C3D4C55-FF1A-4D89-A437-D3F7E8C1D25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73502" y="1047665"/>
            <a:ext cx="5030386" cy="503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6BF81-782D-4EBF-AF1D-235726418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Skills audit sheet</a:t>
            </a:r>
          </a:p>
        </p:txBody>
      </p:sp>
    </p:spTree>
    <p:extLst>
      <p:ext uri="{BB962C8B-B14F-4D97-AF65-F5344CB8AC3E}">
        <p14:creationId xmlns:p14="http://schemas.microsoft.com/office/powerpoint/2010/main" val="15087178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76A25-AB85-437E-AEAD-BF98D7E45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Skills audit</a:t>
            </a:r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CD41785E-06E7-4CBE-8D86-4A24E5EFDB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/>
              <a:t>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400" dirty="0"/>
              <a:t>Turn to your neighbour for 3 minutes and each decide one thing you need help with and one thing you can help someone with…….</a:t>
            </a:r>
            <a:br>
              <a:rPr lang="en-GB" altLang="en-US" sz="4400" dirty="0"/>
            </a:br>
            <a:endParaRPr lang="en-GB" altLang="en-US" sz="44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10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8072C1-8739-40F1-84D7-B5D8E9974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27455"/>
            <a:ext cx="4149854" cy="5057315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accent1"/>
                </a:solidFill>
              </a:rPr>
              <a:t>Counselling skills as communication aids:</a:t>
            </a:r>
          </a:p>
        </p:txBody>
      </p:sp>
      <p:sp>
        <p:nvSpPr>
          <p:cNvPr id="28" name="Rectangle 12">
            <a:extLst>
              <a:ext uri="{FF2B5EF4-FFF2-40B4-BE49-F238E27FC236}">
                <a16:creationId xmlns:a16="http://schemas.microsoft.com/office/drawing/2014/main" id="{DFEE959E-BF10-4204-9556-D1707088D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14">
            <a:extLst>
              <a:ext uri="{FF2B5EF4-FFF2-40B4-BE49-F238E27FC236}">
                <a16:creationId xmlns:a16="http://schemas.microsoft.com/office/drawing/2014/main" id="{DDD17B6A-CB37-4005-9681-A20AFCDC7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16">
            <a:extLst>
              <a:ext uri="{FF2B5EF4-FFF2-40B4-BE49-F238E27FC236}">
                <a16:creationId xmlns:a16="http://schemas.microsoft.com/office/drawing/2014/main" id="{3B7BBDE9-DAED-40B0-A640-503C918D1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18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5055C-4532-4E96-AB1F-7F748015E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629" y="1073231"/>
            <a:ext cx="6599582" cy="471153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The value of the core conditions and helping skills as life skills</a:t>
            </a:r>
          </a:p>
        </p:txBody>
      </p:sp>
    </p:spTree>
    <p:extLst>
      <p:ext uri="{BB962C8B-B14F-4D97-AF65-F5344CB8AC3E}">
        <p14:creationId xmlns:p14="http://schemas.microsoft.com/office/powerpoint/2010/main" val="39558352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8AF9B1-7D64-4564-969F-CB2B27ED9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5B61FCE2-ACFE-4BBD-9F3F-47B024E2BD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8D854759-2D3E-4B54-A780-D84D49E80F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59856EA-FC8A-44D1-BC3D-2B8EDD0C8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1038B56-933B-44DD-AF10-63436FCCF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66CC675-DD4C-4ED6-8418-6C93F4C12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3412067" cy="137217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Counselling skills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F71AB-AF9E-4E7D-9976-52D3F2398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38399"/>
            <a:ext cx="3415074" cy="356446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To ask, or not to ask, that is the question???????’</a:t>
            </a:r>
          </a:p>
        </p:txBody>
      </p:sp>
    </p:spTree>
    <p:extLst>
      <p:ext uri="{BB962C8B-B14F-4D97-AF65-F5344CB8AC3E}">
        <p14:creationId xmlns:p14="http://schemas.microsoft.com/office/powerpoint/2010/main" val="29581632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62912-CCE0-4470-8447-79264D4BE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rgbClr val="FFFFFF"/>
                </a:solidFill>
              </a:rPr>
              <a:t>GROUP WORK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A654233-3E06-4DD9-AAAD-4DC45A389A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233" r="6686" b="3"/>
          <a:stretch/>
        </p:blipFill>
        <p:spPr>
          <a:xfrm>
            <a:off x="4654295" y="457200"/>
            <a:ext cx="7086151" cy="589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6707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F15575-0850-419A-A98B-83459BE21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121" y="960723"/>
            <a:ext cx="4968489" cy="1013800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FFFFFF"/>
                </a:solidFill>
              </a:rPr>
              <a:t>HOT SEAT EXERCISE: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5C330-0CA5-4B41-8296-D3CDD37B3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387" y="2254102"/>
            <a:ext cx="4947221" cy="3650344"/>
          </a:xfrm>
        </p:spPr>
        <p:txBody>
          <a:bodyPr>
            <a:normAutofit/>
          </a:bodyPr>
          <a:lstStyle/>
          <a:p>
            <a:r>
              <a:rPr lang="en-GB" altLang="en-US" sz="3200" dirty="0">
                <a:solidFill>
                  <a:srgbClr val="FFFFFF"/>
                </a:solidFill>
              </a:rPr>
              <a:t>One person has two minutes in the ‘hot seat’ where the rest of the group asks them questions  </a:t>
            </a:r>
            <a:r>
              <a:rPr lang="en-GB" altLang="en-US" sz="3200" dirty="0">
                <a:solidFill>
                  <a:srgbClr val="FFFFFF"/>
                </a:solidFill>
                <a:cs typeface="Arial" panose="020B0604020202020204" pitchFamily="34" charset="0"/>
              </a:rPr>
              <a:t> </a:t>
            </a:r>
            <a:endParaRPr lang="en-GB" altLang="en-US" sz="32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altLang="en-US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7" name="Graphic 6" descr="Couch">
            <a:extLst>
              <a:ext uri="{FF2B5EF4-FFF2-40B4-BE49-F238E27FC236}">
                <a16:creationId xmlns:a16="http://schemas.microsoft.com/office/drawing/2014/main" id="{A74F341D-9613-498E-910C-1B7F67E81D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71493" y="960723"/>
            <a:ext cx="4945656" cy="494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6916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026">
            <a:extLst>
              <a:ext uri="{FF2B5EF4-FFF2-40B4-BE49-F238E27FC236}">
                <a16:creationId xmlns:a16="http://schemas.microsoft.com/office/drawing/2014/main" id="{128E8313-CAF4-4F1B-97C8-0514318365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chemeClr val="bg1"/>
                </a:solidFill>
              </a:rPr>
              <a:t>Rules of engagement…….</a:t>
            </a:r>
          </a:p>
        </p:txBody>
      </p:sp>
      <p:sp>
        <p:nvSpPr>
          <p:cNvPr id="52227" name="Rectangle 1027">
            <a:extLst>
              <a:ext uri="{FF2B5EF4-FFF2-40B4-BE49-F238E27FC236}">
                <a16:creationId xmlns:a16="http://schemas.microsoft.com/office/drawing/2014/main" id="{C91F3EF0-8FB6-4176-B685-D3809FB40B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pPr eaLnBrk="1" hangingPunct="1"/>
            <a:r>
              <a:rPr lang="en-GB" altLang="en-US" sz="4800" dirty="0">
                <a:solidFill>
                  <a:schemeClr val="tx1"/>
                </a:solidFill>
              </a:rPr>
              <a:t>Two minutes in the hot seat</a:t>
            </a:r>
          </a:p>
          <a:p>
            <a:pPr eaLnBrk="1" hangingPunct="1"/>
            <a:r>
              <a:rPr lang="en-GB" altLang="en-US" sz="4800" dirty="0">
                <a:solidFill>
                  <a:schemeClr val="tx1"/>
                </a:solidFill>
              </a:rPr>
              <a:t>If the answer is a CLOSED question point it out and refuse to answer [What are ‘Closed’ &amp; ‘Open’ questions]</a:t>
            </a:r>
          </a:p>
          <a:p>
            <a:pPr eaLnBrk="1" hangingPunct="1"/>
            <a:r>
              <a:rPr lang="en-GB" altLang="en-US" sz="4800" dirty="0">
                <a:solidFill>
                  <a:schemeClr val="tx1"/>
                </a:solidFill>
              </a:rPr>
              <a:t>If the answer is an OPEN question answer if you want to</a:t>
            </a:r>
          </a:p>
          <a:p>
            <a:pPr eaLnBrk="1" hangingPunct="1"/>
            <a:r>
              <a:rPr lang="en-GB" altLang="en-US" sz="4800" dirty="0">
                <a:solidFill>
                  <a:schemeClr val="tx1"/>
                </a:solidFill>
              </a:rPr>
              <a:t>If you don’t want to answer, say PASS</a:t>
            </a:r>
            <a:r>
              <a:rPr lang="en-GB" altLang="en-US" sz="4800" dirty="0">
                <a:solidFill>
                  <a:schemeClr val="tx1"/>
                </a:solidFill>
                <a:cs typeface="Arial" panose="020B0604020202020204" pitchFamily="34" charset="0"/>
              </a:rPr>
              <a:t> </a:t>
            </a:r>
            <a:endParaRPr lang="en-GB" altLang="en-US" sz="4800" dirty="0">
              <a:solidFill>
                <a:schemeClr val="tx1"/>
              </a:solidFill>
            </a:endParaRPr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274" name="Title 1">
            <a:extLst>
              <a:ext uri="{FF2B5EF4-FFF2-40B4-BE49-F238E27FC236}">
                <a16:creationId xmlns:a16="http://schemas.microsoft.com/office/drawing/2014/main" id="{0AFDFABC-4554-42AB-8563-4CF96F1A3A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121" y="960723"/>
            <a:ext cx="4968489" cy="1013800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?????????????????????????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275" name="Content Placeholder 2">
            <a:extLst>
              <a:ext uri="{FF2B5EF4-FFF2-40B4-BE49-F238E27FC236}">
                <a16:creationId xmlns:a16="http://schemas.microsoft.com/office/drawing/2014/main" id="{1298AFC6-DD56-49D6-B4CD-68EAF23D04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3387" y="2254102"/>
            <a:ext cx="4947221" cy="3650344"/>
          </a:xfrm>
        </p:spPr>
        <p:txBody>
          <a:bodyPr>
            <a:normAutofit fontScale="77500" lnSpcReduction="20000"/>
          </a:bodyPr>
          <a:lstStyle/>
          <a:p>
            <a:endParaRPr lang="en-GB" altLang="en-US" dirty="0">
              <a:solidFill>
                <a:srgbClr val="FFFFFF"/>
              </a:solidFill>
            </a:endParaRPr>
          </a:p>
          <a:p>
            <a:r>
              <a:rPr lang="en-GB" altLang="en-US" sz="4000" dirty="0">
                <a:solidFill>
                  <a:srgbClr val="FFFFFF"/>
                </a:solidFill>
              </a:rPr>
              <a:t>What did you like about that exercise?</a:t>
            </a:r>
          </a:p>
          <a:p>
            <a:endParaRPr lang="en-GB" altLang="en-US" sz="4000" dirty="0">
              <a:solidFill>
                <a:srgbClr val="FFFFFF"/>
              </a:solidFill>
            </a:endParaRPr>
          </a:p>
          <a:p>
            <a:r>
              <a:rPr lang="en-GB" altLang="en-US" sz="4000" dirty="0">
                <a:solidFill>
                  <a:srgbClr val="FFFFFF"/>
                </a:solidFill>
              </a:rPr>
              <a:t>What did you not like?</a:t>
            </a:r>
          </a:p>
          <a:p>
            <a:endParaRPr lang="en-GB" altLang="en-US" sz="4000" dirty="0">
              <a:solidFill>
                <a:srgbClr val="FFFFFF"/>
              </a:solidFill>
            </a:endParaRPr>
          </a:p>
          <a:p>
            <a:r>
              <a:rPr lang="en-GB" altLang="en-US" sz="4000" dirty="0">
                <a:solidFill>
                  <a:srgbClr val="FFFFFF"/>
                </a:solidFill>
              </a:rPr>
              <a:t>What did you learn?</a:t>
            </a:r>
          </a:p>
          <a:p>
            <a:endParaRPr lang="en-GB" altLang="en-US" dirty="0">
              <a:solidFill>
                <a:srgbClr val="FFFFFF"/>
              </a:solidFill>
            </a:endParaRPr>
          </a:p>
        </p:txBody>
      </p:sp>
      <p:pic>
        <p:nvPicPr>
          <p:cNvPr id="54276" name="Picture 3" descr="C:\Users\smu\AppData\Local\Microsoft\Windows\Temporary Internet Files\Content.IE5\CBPBJXO3\dglxasset[1].jpg">
            <a:extLst>
              <a:ext uri="{FF2B5EF4-FFF2-40B4-BE49-F238E27FC236}">
                <a16:creationId xmlns:a16="http://schemas.microsoft.com/office/drawing/2014/main" id="{2BBC3B87-8BD5-47D9-9D43-9DAA53A8C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8084" y="1805425"/>
            <a:ext cx="4952475" cy="3256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22A77A14-4DEC-4ED8-9029-D789451BC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5400" u="sng">
                <a:solidFill>
                  <a:srgbClr val="FFFFFF"/>
                </a:solidFill>
              </a:rPr>
              <a:t>Skills Progression this term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7A664DEF-1313-4059-8176-83C928A47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769" y="1033390"/>
            <a:ext cx="4855037" cy="4825409"/>
          </a:xfrm>
          <a:ln w="57150">
            <a:noFill/>
          </a:ln>
        </p:spPr>
        <p:txBody>
          <a:bodyPr anchor="ctr">
            <a:normAutofit lnSpcReduction="10000"/>
          </a:bodyPr>
          <a:lstStyle/>
          <a:p>
            <a:pPr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r>
              <a:rPr lang="en-GB" altLang="en-US" sz="3200" dirty="0">
                <a:solidFill>
                  <a:schemeClr val="accent2">
                    <a:lumMod val="50000"/>
                  </a:schemeClr>
                </a:solidFill>
              </a:rPr>
              <a:t>Triad work [‘Real’ issues or role play, giving the helper the opportunity to practice skills in a real way]</a:t>
            </a:r>
          </a:p>
          <a:p>
            <a:pPr eaLnBrk="1" hangingPunct="1"/>
            <a:endParaRPr lang="en-GB" altLang="en-US" sz="32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r>
              <a:rPr lang="en-GB" altLang="en-US" sz="3200" dirty="0">
                <a:solidFill>
                  <a:schemeClr val="accent2">
                    <a:lumMod val="50000"/>
                  </a:schemeClr>
                </a:solidFill>
              </a:rPr>
              <a:t>Keeping safe in skills practice</a:t>
            </a:r>
          </a:p>
          <a:p>
            <a:pPr eaLnBrk="1" hangingPunct="1">
              <a:buFontTx/>
              <a:buNone/>
            </a:pPr>
            <a:endParaRPr lang="en-GB" altLang="en-US" sz="32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1140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00401440-1DC9-4C9E-A3BA-4DECEEB46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7108" name="Picture 1">
            <a:extLst>
              <a:ext uri="{FF2B5EF4-FFF2-40B4-BE49-F238E27FC236}">
                <a16:creationId xmlns:a16="http://schemas.microsoft.com/office/drawing/2014/main" id="{9EDD5151-F460-4E36-B2E8-39BBED2503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139" y="1312672"/>
            <a:ext cx="5331481" cy="189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EEE3F140-02CB-4BBC-ABC0-8BF046C9D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36050"/>
            <a:ext cx="0" cy="1645920"/>
          </a:xfrm>
          <a:prstGeom prst="line">
            <a:avLst/>
          </a:prstGeom>
          <a:ln w="19050">
            <a:solidFill>
              <a:srgbClr val="4653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109" name="Picture 4">
            <a:extLst>
              <a:ext uri="{FF2B5EF4-FFF2-40B4-BE49-F238E27FC236}">
                <a16:creationId xmlns:a16="http://schemas.microsoft.com/office/drawing/2014/main" id="{476DAE2B-67E8-4723-8C53-BCB05C50B5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7735" y="812846"/>
            <a:ext cx="5331478" cy="289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59623"/>
            <a:ext cx="11303626" cy="2051143"/>
          </a:xfrm>
          <a:prstGeom prst="rect">
            <a:avLst/>
          </a:prstGeom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E8070F3A-55D5-485E-95CD-A7BB94211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96992"/>
            <a:ext cx="3353432" cy="1607013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b="1" u="sng" dirty="0">
                <a:solidFill>
                  <a:schemeClr val="tx2"/>
                </a:solidFill>
              </a:rPr>
              <a:t>Another word about ethics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7657456D-63E9-4EC8-8680-48AE795AD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1491" y="4596992"/>
            <a:ext cx="7240909" cy="1607012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dirty="0"/>
              <a:t>BACP Ethical Framework 2018</a:t>
            </a:r>
          </a:p>
          <a:p>
            <a:pPr eaLnBrk="1" hangingPunct="1"/>
            <a:r>
              <a:rPr lang="en-GB" altLang="en-US" sz="3200" dirty="0"/>
              <a:t>Confidentiality </a:t>
            </a:r>
          </a:p>
          <a:p>
            <a:pPr eaLnBrk="1" hangingPunct="1"/>
            <a:r>
              <a:rPr lang="en-GB" altLang="en-US" sz="3200" dirty="0"/>
              <a:t>Fitness to practice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B0891E65-77A3-42A2-9091-191D12CCD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u="sng">
                <a:solidFill>
                  <a:srgbClr val="FFFEFF"/>
                </a:solidFill>
              </a:rPr>
              <a:t>FEEDBACK</a:t>
            </a:r>
          </a:p>
        </p:txBody>
      </p:sp>
      <p:graphicFrame>
        <p:nvGraphicFramePr>
          <p:cNvPr id="49157" name="Rectangle 3">
            <a:extLst>
              <a:ext uri="{FF2B5EF4-FFF2-40B4-BE49-F238E27FC236}">
                <a16:creationId xmlns:a16="http://schemas.microsoft.com/office/drawing/2014/main" id="{AE7F3235-90D1-44B4-AC4D-B5EEA9E676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8942389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FA3AE234-8C7F-4E90-B18A-598B8D1124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826" y="802556"/>
            <a:ext cx="1638299" cy="94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38A0842-2E98-4010-8CA5-15DC98F7B14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25000"/>
          </a:blip>
          <a:srcRect t="5516" b="102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74715E-2A15-46DE-8113-853CC6018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pPr algn="l"/>
            <a:r>
              <a:rPr lang="en-GB" sz="3900" dirty="0">
                <a:solidFill>
                  <a:schemeClr val="bg1"/>
                </a:solidFill>
              </a:rPr>
              <a:t>A final word </a:t>
            </a:r>
            <a:r>
              <a:rPr lang="en-GB" sz="3900">
                <a:solidFill>
                  <a:schemeClr val="bg1"/>
                </a:solidFill>
              </a:rPr>
              <a:t>on feedback…</a:t>
            </a:r>
            <a:endParaRPr lang="en-GB" sz="39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69F142-C5CB-4D84-B608-4C1D1C63C938}"/>
              </a:ext>
            </a:extLst>
          </p:cNvPr>
          <p:cNvSpPr txBox="1"/>
          <p:nvPr/>
        </p:nvSpPr>
        <p:spPr>
          <a:xfrm>
            <a:off x="5637229" y="2974156"/>
            <a:ext cx="33747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“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Praise loudly,</a:t>
            </a:r>
          </a:p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Blame softly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”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 </a:t>
            </a:r>
          </a:p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Catherine the Great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41DD53A-1DC0-462F-B757-EC0CA9118F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58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69"/>
    </mc:Choice>
    <mc:Fallback xmlns="">
      <p:transition spd="slow" advTm="141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See the source image">
            <a:extLst>
              <a:ext uri="{FF2B5EF4-FFF2-40B4-BE49-F238E27FC236}">
                <a16:creationId xmlns:a16="http://schemas.microsoft.com/office/drawing/2014/main" id="{81C97A4F-1476-470A-9EBC-42AE47CED9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17" r="9091" b="17675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316E9A-13D0-4904-82C2-BA6DC464D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3412067" cy="137217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Johari window exercise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D64A4-E6CE-4979-83E6-B0715777D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68" y="2438399"/>
            <a:ext cx="3702134" cy="356446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Self-Awareness/</a:t>
            </a:r>
          </a:p>
          <a:p>
            <a:r>
              <a:rPr lang="en-GB" sz="2800" dirty="0">
                <a:solidFill>
                  <a:srgbClr val="FFFFFF"/>
                </a:solidFill>
              </a:rPr>
              <a:t>Reflective Practice</a:t>
            </a:r>
          </a:p>
          <a:p>
            <a:r>
              <a:rPr lang="en-GB" sz="2800" dirty="0">
                <a:solidFill>
                  <a:srgbClr val="FFFFFF"/>
                </a:solidFill>
              </a:rPr>
              <a:t>10-minute writing exercise: - Journaling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2948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ee the source image">
            <a:extLst>
              <a:ext uri="{FF2B5EF4-FFF2-40B4-BE49-F238E27FC236}">
                <a16:creationId xmlns:a16="http://schemas.microsoft.com/office/drawing/2014/main" id="{EE4DA53E-4D09-4546-B6D0-52402000CF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0"/>
            <a:ext cx="118887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750543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EA2A60B-4A68-490F-8D94-C92C79B017BA}"/>
              </a:ext>
            </a:extLst>
          </p:cNvPr>
          <p:cNvSpPr txBox="1"/>
          <p:nvPr/>
        </p:nvSpPr>
        <p:spPr>
          <a:xfrm>
            <a:off x="128588" y="889844"/>
            <a:ext cx="12063412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Draw your own Johari Windows on a sheet of paper and to fill the panes with: 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Information about yourself you may want to share, or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Aspects of yourself you would like feedback on, or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Areas that you would like to explore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For example, in Pane 1, you could list things that are generally known about you — hobbies etc.  </a:t>
            </a:r>
            <a:br>
              <a:rPr lang="en-GB" sz="2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</a:br>
            <a:r>
              <a:rPr lang="en-GB" sz="2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In Pane 2, you could identify feedback you would like to receive about you, traits, mannerisms etc. 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Pane 3 could include aspects of you that you have not told anyone before, but you might be willing to share during a one-to-one or small-group session.</a:t>
            </a:r>
            <a:br>
              <a:rPr lang="en-GB" sz="2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</a:br>
            <a:r>
              <a:rPr lang="en-GB" sz="2800" dirty="0"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Pane 4 could include areas that you would like to explore in a counselling session or with the help of the group...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33589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>
            <a:extLst>
              <a:ext uri="{FF2B5EF4-FFF2-40B4-BE49-F238E27FC236}">
                <a16:creationId xmlns:a16="http://schemas.microsoft.com/office/drawing/2014/main" id="{0AFDFABC-4554-42AB-8563-4CF96F1A3A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65475" y="606762"/>
            <a:ext cx="4968489" cy="1013800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FFFFFF"/>
                </a:solidFill>
              </a:rPr>
              <a:t>Johari  Window</a:t>
            </a:r>
          </a:p>
        </p:txBody>
      </p:sp>
      <p:graphicFrame>
        <p:nvGraphicFramePr>
          <p:cNvPr id="54278" name="Content Placeholder 2">
            <a:extLst>
              <a:ext uri="{FF2B5EF4-FFF2-40B4-BE49-F238E27FC236}">
                <a16:creationId xmlns:a16="http://schemas.microsoft.com/office/drawing/2014/main" id="{B6663686-AAFA-42B3-93E9-932465C1469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83387" y="2254102"/>
          <a:ext cx="4947221" cy="3650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4276" name="Picture 3" descr="C:\Users\smu\AppData\Local\Microsoft\Windows\Temporary Internet Files\Content.IE5\CBPBJXO3\dglxasset[1].jpg">
            <a:extLst>
              <a:ext uri="{FF2B5EF4-FFF2-40B4-BE49-F238E27FC236}">
                <a16:creationId xmlns:a16="http://schemas.microsoft.com/office/drawing/2014/main" id="{2BBC3B87-8BD5-47D9-9D43-9DAA53A8C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3555" y="2336367"/>
            <a:ext cx="4952475" cy="3256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770308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ED4F2-B250-4670-9079-62A72E8C9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067" y="1316518"/>
            <a:ext cx="11029616" cy="66944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1100" dirty="0">
                <a:solidFill>
                  <a:srgbClr val="FFFEFF"/>
                </a:solidFill>
                <a:effectLst/>
              </a:rPr>
            </a:br>
            <a:br>
              <a:rPr lang="en-GB" sz="1100" dirty="0">
                <a:solidFill>
                  <a:srgbClr val="FFFEFF"/>
                </a:solidFill>
                <a:effectLst/>
              </a:rPr>
            </a:br>
            <a:br>
              <a:rPr lang="en-GB" sz="1100" dirty="0">
                <a:solidFill>
                  <a:srgbClr val="FFFEFF"/>
                </a:solidFill>
                <a:effectLst/>
              </a:rPr>
            </a:br>
            <a:br>
              <a:rPr lang="en-GB" sz="1100" dirty="0">
                <a:solidFill>
                  <a:srgbClr val="FFFEFF"/>
                </a:solidFill>
                <a:effectLst/>
              </a:rPr>
            </a:br>
            <a:r>
              <a:rPr lang="en-GB" sz="3200" dirty="0">
                <a:solidFill>
                  <a:srgbClr val="FFFEFF"/>
                </a:solidFill>
                <a:effectLst/>
              </a:rPr>
              <a:t>The roles of the ‘Client’, ‘Helper’, and ‘Observer’ in triad work and getting the most from each experience.</a:t>
            </a:r>
            <a:br>
              <a:rPr lang="en-GB" sz="3200" dirty="0">
                <a:solidFill>
                  <a:srgbClr val="FFFE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200" dirty="0">
              <a:solidFill>
                <a:srgbClr val="FFFEFF"/>
              </a:solidFill>
            </a:endParaRP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A0F511BA-9BA0-49D8-BDDC-A67E7ACB109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592446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94110-2B09-40F4-B75D-3407AF7E2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2400" b="1" dirty="0">
                <a:effectLst/>
                <a:latin typeface="Goudy Old Style" panose="02020502050305020303" pitchFamily="18" charset="0"/>
                <a:ea typeface="Times New Roman" panose="02020603050405020304" pitchFamily="18" charset="0"/>
                <a:cs typeface="Segoe UI" panose="020B0502040204020203" pitchFamily="34" charset="0"/>
              </a:rPr>
              <a:t>Skills practice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/ </a:t>
            </a:r>
            <a:r>
              <a:rPr lang="en-GB" sz="2400" dirty="0">
                <a:latin typeface="Goudy Old Style" panose="02020502050305020303" pitchFamily="18" charset="0"/>
              </a:rPr>
              <a:t>TRIAD WORK……</a:t>
            </a:r>
          </a:p>
        </p:txBody>
      </p:sp>
      <p:pic>
        <p:nvPicPr>
          <p:cNvPr id="57347" name="Content Placeholder 2">
            <a:extLst>
              <a:ext uri="{FF2B5EF4-FFF2-40B4-BE49-F238E27FC236}">
                <a16:creationId xmlns:a16="http://schemas.microsoft.com/office/drawing/2014/main" id="{59194342-A984-44B4-B064-F85856F0E4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5760" y="2376489"/>
            <a:ext cx="11369040" cy="3917631"/>
          </a:xfrm>
        </p:spPr>
      </p:pic>
    </p:spTree>
    <p:extLst>
      <p:ext uri="{BB962C8B-B14F-4D97-AF65-F5344CB8AC3E}">
        <p14:creationId xmlns:p14="http://schemas.microsoft.com/office/powerpoint/2010/main" val="315529998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07E75-D183-4C44-9869-A268FEFD2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Winding down exercise: observation and body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B6775-E777-4244-A8A6-3E0F78B103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Two lies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EFAD44-8CE3-453F-955E-E473D313BF9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One truth</a:t>
            </a:r>
          </a:p>
        </p:txBody>
      </p:sp>
      <p:pic>
        <p:nvPicPr>
          <p:cNvPr id="12290" name="Picture 2" descr="See the source image">
            <a:extLst>
              <a:ext uri="{FF2B5EF4-FFF2-40B4-BE49-F238E27FC236}">
                <a16:creationId xmlns:a16="http://schemas.microsoft.com/office/drawing/2014/main" id="{5AA3B03D-09B3-4198-9A2E-4E4465A648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076" y="2593616"/>
            <a:ext cx="2774334" cy="290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>
            <a:extLst>
              <a:ext uri="{FF2B5EF4-FFF2-40B4-BE49-F238E27FC236}">
                <a16:creationId xmlns:a16="http://schemas.microsoft.com/office/drawing/2014/main" id="{9DDB29F8-5C6F-4D4A-81B2-CE53E378D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5461" y="2771192"/>
            <a:ext cx="3090182" cy="2977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11071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93F09C6-4F57-4B05-9592-E253D8BC6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6CAE3035-8360-4D79-A398-D0083BDAF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4721" y="960723"/>
            <a:ext cx="4968489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u="sng">
                <a:solidFill>
                  <a:schemeClr val="tx2"/>
                </a:solidFill>
              </a:rPr>
              <a:t>HANDBOOKS AND READING LIST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6868" name="Content Placeholder 2">
            <a:extLst>
              <a:ext uri="{FF2B5EF4-FFF2-40B4-BE49-F238E27FC236}">
                <a16:creationId xmlns:a16="http://schemas.microsoft.com/office/drawing/2014/main" id="{6015578D-2FA6-4C50-9620-B45EA30F8F8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6819" y="1086266"/>
            <a:ext cx="3641082" cy="4668054"/>
          </a:xfrm>
          <a:prstGeom prst="rect">
            <a:avLst/>
          </a:prstGeom>
        </p:spPr>
      </p:pic>
      <p:sp>
        <p:nvSpPr>
          <p:cNvPr id="36867" name="Rectangle 3">
            <a:extLst>
              <a:ext uri="{FF2B5EF4-FFF2-40B4-BE49-F238E27FC236}">
                <a16:creationId xmlns:a16="http://schemas.microsoft.com/office/drawing/2014/main" id="{861E9B19-548F-4903-BA51-AD8E48B3526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6515987" y="1974523"/>
            <a:ext cx="4947221" cy="4426277"/>
          </a:xfr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sz="5100" dirty="0"/>
              <a:t>Information</a:t>
            </a:r>
          </a:p>
          <a:p>
            <a:pPr>
              <a:defRPr/>
            </a:pPr>
            <a:endParaRPr lang="en-US" altLang="en-US" sz="5100" dirty="0"/>
          </a:p>
          <a:p>
            <a:pPr>
              <a:defRPr/>
            </a:pPr>
            <a:r>
              <a:rPr lang="en-US" altLang="en-US" sz="5100" dirty="0"/>
              <a:t>Reading lists </a:t>
            </a:r>
          </a:p>
          <a:p>
            <a:pPr>
              <a:defRPr/>
            </a:pPr>
            <a:endParaRPr lang="en-US" altLang="en-US" sz="5100" dirty="0"/>
          </a:p>
          <a:p>
            <a:pPr>
              <a:defRPr/>
            </a:pPr>
            <a:r>
              <a:rPr lang="en-US" altLang="en-US" sz="5100" dirty="0"/>
              <a:t>The ‘8 minute helping interaction’ – USE your developing skills as you go about your everyday life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4DFC-CEC0-4499-ADDC-D680A5E58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Remember …..</a:t>
            </a:r>
          </a:p>
        </p:txBody>
      </p:sp>
      <p:sp>
        <p:nvSpPr>
          <p:cNvPr id="37891" name="Content Placeholder 2">
            <a:extLst>
              <a:ext uri="{FF2B5EF4-FFF2-40B4-BE49-F238E27FC236}">
                <a16:creationId xmlns:a16="http://schemas.microsoft.com/office/drawing/2014/main" id="{7F746581-EB21-4C99-825D-7050C7C13B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  <a:p>
            <a:endParaRPr lang="en-GB" altLang="en-US"/>
          </a:p>
          <a:p>
            <a:r>
              <a:rPr lang="en-GB" altLang="en-US" sz="4400">
                <a:latin typeface="AR BLANCA" panose="02000000000000000000" pitchFamily="2" charset="0"/>
              </a:rPr>
              <a:t>What do I want, and how am I going to get there…..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370FD1-967D-48B1-8D8A-0D5BCDD31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icture containing fabric, food&#10;&#10;Description automatically generated">
            <a:extLst>
              <a:ext uri="{FF2B5EF4-FFF2-40B4-BE49-F238E27FC236}">
                <a16:creationId xmlns:a16="http://schemas.microsoft.com/office/drawing/2014/main" id="{70BCE516-B013-47D3-880A-A1E4F479F5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6400" y="572522"/>
            <a:ext cx="4854575" cy="6285478"/>
          </a:xfrm>
          <a:ln w="57150">
            <a:noFill/>
          </a:ln>
        </p:spPr>
      </p:pic>
    </p:spTree>
    <p:extLst>
      <p:ext uri="{BB962C8B-B14F-4D97-AF65-F5344CB8AC3E}">
        <p14:creationId xmlns:p14="http://schemas.microsoft.com/office/powerpoint/2010/main" val="231567065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518DE-27F2-4447-BEB3-B2B8991FC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Recap of the day and CLOSING ROUND….</a:t>
            </a:r>
          </a:p>
        </p:txBody>
      </p:sp>
      <p:pic>
        <p:nvPicPr>
          <p:cNvPr id="61443" name="Content Placeholder 4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396C18A4-E689-4C1D-A765-926EA1163C4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2066925"/>
            <a:ext cx="9144000" cy="4241800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1203</TotalTime>
  <Words>903</Words>
  <Application>Microsoft Office PowerPoint</Application>
  <PresentationFormat>Widescreen</PresentationFormat>
  <Paragraphs>167</Paragraphs>
  <Slides>51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51</vt:i4>
      </vt:variant>
    </vt:vector>
  </HeadingPairs>
  <TitlesOfParts>
    <vt:vector size="64" baseType="lpstr">
      <vt:lpstr>AR BLANCA</vt:lpstr>
      <vt:lpstr>Arial</vt:lpstr>
      <vt:lpstr>Calibri</vt:lpstr>
      <vt:lpstr>Gill Sans MT</vt:lpstr>
      <vt:lpstr>Goudy Old Style</vt:lpstr>
      <vt:lpstr>Rockwell</vt:lpstr>
      <vt:lpstr>Symbol</vt:lpstr>
      <vt:lpstr>Times New Roman</vt:lpstr>
      <vt:lpstr>Verdana</vt:lpstr>
      <vt:lpstr>Wingdings</vt:lpstr>
      <vt:lpstr>Wingdings 2</vt:lpstr>
      <vt:lpstr>Dividend</vt:lpstr>
      <vt:lpstr>Gallery</vt:lpstr>
      <vt:lpstr> Good morning!</vt:lpstr>
      <vt:lpstr>Getting back in the grove …</vt:lpstr>
      <vt:lpstr>OPENING ROUND….</vt:lpstr>
      <vt:lpstr>Introductions:</vt:lpstr>
      <vt:lpstr>PowerPoint Presentation</vt:lpstr>
      <vt:lpstr>PowerPoint Presentation</vt:lpstr>
      <vt:lpstr>In pairs, take turns, one to talk and one to listen.   Find out from each other:</vt:lpstr>
      <vt:lpstr> There we have it, basic counselling skills</vt:lpstr>
      <vt:lpstr>Schedule for Today</vt:lpstr>
      <vt:lpstr>PowerPoint Presentation</vt:lpstr>
      <vt:lpstr>Working safely and ethically</vt:lpstr>
      <vt:lpstr>GROUP CONTRACTS……</vt:lpstr>
      <vt:lpstr>Working safely …</vt:lpstr>
      <vt:lpstr>TRIAD WORK……</vt:lpstr>
      <vt:lpstr>Working safely….in group work</vt:lpstr>
      <vt:lpstr>Activity: Contract for group work:  </vt:lpstr>
      <vt:lpstr>Activity   Contract for triad work  </vt:lpstr>
      <vt:lpstr>GROUP CONTRACT……</vt:lpstr>
      <vt:lpstr>TRIAD WORK CONTRACT……</vt:lpstr>
      <vt:lpstr>EMAIL TO ME</vt:lpstr>
      <vt:lpstr>PowerPoint Presentation</vt:lpstr>
      <vt:lpstr>Getting to know each other AND OURSELVES:</vt:lpstr>
      <vt:lpstr>Getting back in the grove …</vt:lpstr>
      <vt:lpstr>PowerPoint Presentation</vt:lpstr>
      <vt:lpstr>Skills to practice</vt:lpstr>
      <vt:lpstr>Remember …</vt:lpstr>
      <vt:lpstr>SKILLS AUDIT  - What did we learn / what do we need to learn?</vt:lpstr>
      <vt:lpstr>Review of skills:</vt:lpstr>
      <vt:lpstr>Skills audit sheet</vt:lpstr>
      <vt:lpstr>Skills audit</vt:lpstr>
      <vt:lpstr>Counselling skills as communication aids:</vt:lpstr>
      <vt:lpstr>Counselling skills and communication</vt:lpstr>
      <vt:lpstr>GROUP WORK</vt:lpstr>
      <vt:lpstr>HOT SEAT EXERCISE:</vt:lpstr>
      <vt:lpstr>Rules of engagement…….</vt:lpstr>
      <vt:lpstr>?????????????????????????</vt:lpstr>
      <vt:lpstr>Skills Progression this term</vt:lpstr>
      <vt:lpstr>Another word about ethics</vt:lpstr>
      <vt:lpstr>FEEDBACK</vt:lpstr>
      <vt:lpstr>A final word on feedback…</vt:lpstr>
      <vt:lpstr>Johari window exercise </vt:lpstr>
      <vt:lpstr>PowerPoint Presentation</vt:lpstr>
      <vt:lpstr>PowerPoint Presentation</vt:lpstr>
      <vt:lpstr>Johari  Window</vt:lpstr>
      <vt:lpstr>    The roles of the ‘Client’, ‘Helper’, and ‘Observer’ in triad work and getting the most from each experience. </vt:lpstr>
      <vt:lpstr>Skills practice / TRIAD WORK……</vt:lpstr>
      <vt:lpstr>Winding down exercise: observation and body language</vt:lpstr>
      <vt:lpstr>HANDBOOKS AND READING LIST</vt:lpstr>
      <vt:lpstr>Remember …..</vt:lpstr>
      <vt:lpstr>Any questions?</vt:lpstr>
      <vt:lpstr>Recap of the day and CLOSING ROUND….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MODULE: Reflexive Counselling Skills</dc:title>
  <dc:creator>Beverly Cole</dc:creator>
  <cp:lastModifiedBy>Beverly Cole</cp:lastModifiedBy>
  <cp:revision>30</cp:revision>
  <dcterms:created xsi:type="dcterms:W3CDTF">2020-07-09T20:35:09Z</dcterms:created>
  <dcterms:modified xsi:type="dcterms:W3CDTF">2021-09-29T18:48:37Z</dcterms:modified>
</cp:coreProperties>
</file>