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D6EFD8-1CF2-4CAB-9572-E57162FFC10E}" v="219" dt="2022-10-03T22:24:54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59" autoAdjust="0"/>
    <p:restoredTop sz="65924" autoAdjust="0"/>
  </p:normalViewPr>
  <p:slideViewPr>
    <p:cSldViewPr snapToGrid="0">
      <p:cViewPr varScale="1">
        <p:scale>
          <a:sx n="82" d="100"/>
          <a:sy n="82" d="100"/>
        </p:scale>
        <p:origin x="7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ber minney" userId="8ccace19b4288334" providerId="LiveId" clId="{D7D6EFD8-1CF2-4CAB-9572-E57162FFC10E}"/>
    <pc:docChg chg="undo custSel addSld delSld modSld sldOrd">
      <pc:chgData name="amber minney" userId="8ccace19b4288334" providerId="LiveId" clId="{D7D6EFD8-1CF2-4CAB-9572-E57162FFC10E}" dt="2022-10-04T09:09:17.529" v="8378" actId="20577"/>
      <pc:docMkLst>
        <pc:docMk/>
      </pc:docMkLst>
      <pc:sldChg chg="addSp delSp modSp mod">
        <pc:chgData name="amber minney" userId="8ccace19b4288334" providerId="LiveId" clId="{D7D6EFD8-1CF2-4CAB-9572-E57162FFC10E}" dt="2022-10-03T16:41:37.957" v="7763" actId="1076"/>
        <pc:sldMkLst>
          <pc:docMk/>
          <pc:sldMk cId="3278332640" sldId="256"/>
        </pc:sldMkLst>
        <pc:spChg chg="mod">
          <ac:chgData name="amber minney" userId="8ccace19b4288334" providerId="LiveId" clId="{D7D6EFD8-1CF2-4CAB-9572-E57162FFC10E}" dt="2022-10-03T16:40:00.788" v="7729" actId="20577"/>
          <ac:spMkLst>
            <pc:docMk/>
            <pc:sldMk cId="3278332640" sldId="256"/>
            <ac:spMk id="2" creationId="{85AA8E15-1B53-7A5F-B61E-62BAE8A6784F}"/>
          </ac:spMkLst>
        </pc:spChg>
        <pc:spChg chg="mod">
          <ac:chgData name="amber minney" userId="8ccace19b4288334" providerId="LiveId" clId="{D7D6EFD8-1CF2-4CAB-9572-E57162FFC10E}" dt="2022-10-03T16:40:09.306" v="7753" actId="313"/>
          <ac:spMkLst>
            <pc:docMk/>
            <pc:sldMk cId="3278332640" sldId="256"/>
            <ac:spMk id="3" creationId="{988E2E44-246D-2F46-9518-FBDD8379083A}"/>
          </ac:spMkLst>
        </pc:spChg>
        <pc:spChg chg="del">
          <ac:chgData name="amber minney" userId="8ccace19b4288334" providerId="LiveId" clId="{D7D6EFD8-1CF2-4CAB-9572-E57162FFC10E}" dt="2022-10-03T15:30:11.437" v="7704" actId="26606"/>
          <ac:spMkLst>
            <pc:docMk/>
            <pc:sldMk cId="3278332640" sldId="256"/>
            <ac:spMk id="9" creationId="{AFD23066-E0E4-4A0C-B554-B9F2A919124B}"/>
          </ac:spMkLst>
        </pc:spChg>
        <pc:spChg chg="del">
          <ac:chgData name="amber minney" userId="8ccace19b4288334" providerId="LiveId" clId="{D7D6EFD8-1CF2-4CAB-9572-E57162FFC10E}" dt="2022-10-03T15:30:11.437" v="7704" actId="26606"/>
          <ac:spMkLst>
            <pc:docMk/>
            <pc:sldMk cId="3278332640" sldId="256"/>
            <ac:spMk id="11" creationId="{E5D2E6F5-4096-40AF-B31C-B6FBEEFFB122}"/>
          </ac:spMkLst>
        </pc:spChg>
        <pc:spChg chg="add del">
          <ac:chgData name="amber minney" userId="8ccace19b4288334" providerId="LiveId" clId="{D7D6EFD8-1CF2-4CAB-9572-E57162FFC10E}" dt="2022-10-03T16:12:50.859" v="7707" actId="26606"/>
          <ac:spMkLst>
            <pc:docMk/>
            <pc:sldMk cId="3278332640" sldId="256"/>
            <ac:spMk id="1031" creationId="{665995F0-4CFB-450D-95DF-6320D9F8A309}"/>
          </ac:spMkLst>
        </pc:spChg>
        <pc:spChg chg="add del">
          <ac:chgData name="amber minney" userId="8ccace19b4288334" providerId="LiveId" clId="{D7D6EFD8-1CF2-4CAB-9572-E57162FFC10E}" dt="2022-10-03T16:12:50.859" v="7707" actId="26606"/>
          <ac:spMkLst>
            <pc:docMk/>
            <pc:sldMk cId="3278332640" sldId="256"/>
            <ac:spMk id="1033" creationId="{A8F68085-6CA7-41F0-9CD5-155F2FC02A9A}"/>
          </ac:spMkLst>
        </pc:spChg>
        <pc:spChg chg="add">
          <ac:chgData name="amber minney" userId="8ccace19b4288334" providerId="LiveId" clId="{D7D6EFD8-1CF2-4CAB-9572-E57162FFC10E}" dt="2022-10-03T16:12:50.859" v="7707" actId="26606"/>
          <ac:spMkLst>
            <pc:docMk/>
            <pc:sldMk cId="3278332640" sldId="256"/>
            <ac:spMk id="1038" creationId="{BFB2D26E-FBAE-45B8-B0F6-80E4ABDEC312}"/>
          </ac:spMkLst>
        </pc:spChg>
        <pc:spChg chg="add">
          <ac:chgData name="amber minney" userId="8ccace19b4288334" providerId="LiveId" clId="{D7D6EFD8-1CF2-4CAB-9572-E57162FFC10E}" dt="2022-10-03T16:12:50.859" v="7707" actId="26606"/>
          <ac:spMkLst>
            <pc:docMk/>
            <pc:sldMk cId="3278332640" sldId="256"/>
            <ac:spMk id="1040" creationId="{23442A66-721F-4552-A3AD-3A2215F0C18B}"/>
          </ac:spMkLst>
        </pc:spChg>
        <pc:spChg chg="add">
          <ac:chgData name="amber minney" userId="8ccace19b4288334" providerId="LiveId" clId="{D7D6EFD8-1CF2-4CAB-9572-E57162FFC10E}" dt="2022-10-03T16:12:50.859" v="7707" actId="26606"/>
          <ac:spMkLst>
            <pc:docMk/>
            <pc:sldMk cId="3278332640" sldId="256"/>
            <ac:spMk id="1042" creationId="{67EA5288-5BEB-4C44-949A-ED209FE21905}"/>
          </ac:spMkLst>
        </pc:spChg>
        <pc:picChg chg="mod">
          <ac:chgData name="amber minney" userId="8ccace19b4288334" providerId="LiveId" clId="{D7D6EFD8-1CF2-4CAB-9572-E57162FFC10E}" dt="2022-10-03T16:41:37.957" v="7763" actId="1076"/>
          <ac:picMkLst>
            <pc:docMk/>
            <pc:sldMk cId="3278332640" sldId="256"/>
            <ac:picMk id="4" creationId="{FD09D649-BB78-F397-42AE-5B345A4AEE9B}"/>
          </ac:picMkLst>
        </pc:picChg>
        <pc:picChg chg="add del mod">
          <ac:chgData name="amber minney" userId="8ccace19b4288334" providerId="LiveId" clId="{D7D6EFD8-1CF2-4CAB-9572-E57162FFC10E}" dt="2022-10-03T16:12:48.327" v="7706" actId="478"/>
          <ac:picMkLst>
            <pc:docMk/>
            <pc:sldMk cId="3278332640" sldId="256"/>
            <ac:picMk id="1026" creationId="{FF68DFCA-EF64-30F1-C630-D6DE21F34342}"/>
          </ac:picMkLst>
        </pc:picChg>
      </pc:sldChg>
      <pc:sldChg chg="addSp delSp modSp mod ord setBg modNotesTx">
        <pc:chgData name="amber minney" userId="8ccace19b4288334" providerId="LiveId" clId="{D7D6EFD8-1CF2-4CAB-9572-E57162FFC10E}" dt="2022-10-03T22:24:54.219" v="8361"/>
        <pc:sldMkLst>
          <pc:docMk/>
          <pc:sldMk cId="3212313113" sldId="257"/>
        </pc:sldMkLst>
        <pc:spChg chg="mod">
          <ac:chgData name="amber minney" userId="8ccace19b4288334" providerId="LiveId" clId="{D7D6EFD8-1CF2-4CAB-9572-E57162FFC10E}" dt="2022-10-03T21:33:07.290" v="7882" actId="1076"/>
          <ac:spMkLst>
            <pc:docMk/>
            <pc:sldMk cId="3212313113" sldId="257"/>
            <ac:spMk id="2" creationId="{132E1F89-51DC-3D63-29B1-0FA9C5BDF39E}"/>
          </ac:spMkLst>
        </pc:spChg>
        <pc:spChg chg="add mod">
          <ac:chgData name="amber minney" userId="8ccace19b4288334" providerId="LiveId" clId="{D7D6EFD8-1CF2-4CAB-9572-E57162FFC10E}" dt="2022-10-03T22:13:19.701" v="8237" actId="207"/>
          <ac:spMkLst>
            <pc:docMk/>
            <pc:sldMk cId="3212313113" sldId="257"/>
            <ac:spMk id="3" creationId="{30B5C4A4-0DFC-1EBA-C719-A001DBC49873}"/>
          </ac:spMkLst>
        </pc:spChg>
        <pc:spChg chg="add del mod">
          <ac:chgData name="amber minney" userId="8ccace19b4288334" providerId="LiveId" clId="{D7D6EFD8-1CF2-4CAB-9572-E57162FFC10E}" dt="2022-10-03T16:40:21.056" v="7754" actId="26606"/>
          <ac:spMkLst>
            <pc:docMk/>
            <pc:sldMk cId="3212313113" sldId="257"/>
            <ac:spMk id="4" creationId="{7F7E41D0-9186-4EA4-A92F-4AA915599A2A}"/>
          </ac:spMkLst>
        </pc:spChg>
        <pc:spChg chg="add del mod">
          <ac:chgData name="amber minney" userId="8ccace19b4288334" providerId="LiveId" clId="{D7D6EFD8-1CF2-4CAB-9572-E57162FFC10E}" dt="2022-10-03T15:29:17.237" v="7662" actId="478"/>
          <ac:spMkLst>
            <pc:docMk/>
            <pc:sldMk cId="3212313113" sldId="257"/>
            <ac:spMk id="6" creationId="{D533A7BD-5B53-1642-BE67-919268D3EFD8}"/>
          </ac:spMkLst>
        </pc:spChg>
        <pc:spChg chg="add del">
          <ac:chgData name="amber minney" userId="8ccace19b4288334" providerId="LiveId" clId="{D7D6EFD8-1CF2-4CAB-9572-E57162FFC10E}" dt="2022-10-03T16:42:07.332" v="7766" actId="26606"/>
          <ac:spMkLst>
            <pc:docMk/>
            <pc:sldMk cId="3212313113" sldId="257"/>
            <ac:spMk id="10" creationId="{ECD538B8-489B-407A-A760-436DB4C563CC}"/>
          </ac:spMkLst>
        </pc:spChg>
        <pc:spChg chg="add del">
          <ac:chgData name="amber minney" userId="8ccace19b4288334" providerId="LiveId" clId="{D7D6EFD8-1CF2-4CAB-9572-E57162FFC10E}" dt="2022-10-03T16:42:07.297" v="7765" actId="26606"/>
          <ac:spMkLst>
            <pc:docMk/>
            <pc:sldMk cId="3212313113" sldId="257"/>
            <ac:spMk id="15" creationId="{ECD538B8-489B-407A-A760-436DB4C563CC}"/>
          </ac:spMkLst>
        </pc:spChg>
        <pc:spChg chg="add">
          <ac:chgData name="amber minney" userId="8ccace19b4288334" providerId="LiveId" clId="{D7D6EFD8-1CF2-4CAB-9572-E57162FFC10E}" dt="2022-10-03T16:42:07.332" v="7766" actId="26606"/>
          <ac:spMkLst>
            <pc:docMk/>
            <pc:sldMk cId="3212313113" sldId="257"/>
            <ac:spMk id="17" creationId="{B83FF559-6482-47DA-9012-5849DE2A2E55}"/>
          </ac:spMkLst>
        </pc:spChg>
        <pc:graphicFrameChg chg="add mod modGraphic">
          <ac:chgData name="amber minney" userId="8ccace19b4288334" providerId="LiveId" clId="{D7D6EFD8-1CF2-4CAB-9572-E57162FFC10E}" dt="2022-10-03T22:24:54.219" v="8361"/>
          <ac:graphicFrameMkLst>
            <pc:docMk/>
            <pc:sldMk cId="3212313113" sldId="257"/>
            <ac:graphicFrameMk id="7" creationId="{536F915C-93E1-533E-427B-10AC636559D3}"/>
          </ac:graphicFrameMkLst>
        </pc:graphicFrameChg>
      </pc:sldChg>
      <pc:sldChg chg="addSp delSp modSp mod setBg modNotesTx">
        <pc:chgData name="amber minney" userId="8ccace19b4288334" providerId="LiveId" clId="{D7D6EFD8-1CF2-4CAB-9572-E57162FFC10E}" dt="2022-10-04T09:09:17.529" v="8378" actId="20577"/>
        <pc:sldMkLst>
          <pc:docMk/>
          <pc:sldMk cId="1520493487" sldId="258"/>
        </pc:sldMkLst>
        <pc:spChg chg="mod">
          <ac:chgData name="amber minney" userId="8ccace19b4288334" providerId="LiveId" clId="{D7D6EFD8-1CF2-4CAB-9572-E57162FFC10E}" dt="2022-10-03T16:40:46.376" v="7757" actId="26606"/>
          <ac:spMkLst>
            <pc:docMk/>
            <pc:sldMk cId="1520493487" sldId="258"/>
            <ac:spMk id="2" creationId="{1A486C85-8C02-5977-81A9-6DA6A47EB205}"/>
          </ac:spMkLst>
        </pc:spChg>
        <pc:spChg chg="add del mod">
          <ac:chgData name="amber minney" userId="8ccace19b4288334" providerId="LiveId" clId="{D7D6EFD8-1CF2-4CAB-9572-E57162FFC10E}" dt="2022-10-03T15:18:07.940" v="7398" actId="478"/>
          <ac:spMkLst>
            <pc:docMk/>
            <pc:sldMk cId="1520493487" sldId="258"/>
            <ac:spMk id="3" creationId="{51C1E846-260E-420B-FC8E-9728695C3281}"/>
          </ac:spMkLst>
        </pc:spChg>
        <pc:spChg chg="add del mod">
          <ac:chgData name="amber minney" userId="8ccace19b4288334" providerId="LiveId" clId="{D7D6EFD8-1CF2-4CAB-9572-E57162FFC10E}" dt="2022-10-04T09:09:02.099" v="8369" actId="478"/>
          <ac:spMkLst>
            <pc:docMk/>
            <pc:sldMk cId="1520493487" sldId="258"/>
            <ac:spMk id="4" creationId="{5DA47CAB-21CC-52A0-DF21-AAAEC8C02254}"/>
          </ac:spMkLst>
        </pc:spChg>
        <pc:spChg chg="add del mod">
          <ac:chgData name="amber minney" userId="8ccace19b4288334" providerId="LiveId" clId="{D7D6EFD8-1CF2-4CAB-9572-E57162FFC10E}" dt="2022-10-03T16:40:46.376" v="7757" actId="26606"/>
          <ac:spMkLst>
            <pc:docMk/>
            <pc:sldMk cId="1520493487" sldId="258"/>
            <ac:spMk id="4" creationId="{B15E246B-8B08-72DD-D941-C9A98A47E7EE}"/>
          </ac:spMkLst>
        </pc:spChg>
        <pc:spChg chg="add mod">
          <ac:chgData name="amber minney" userId="8ccace19b4288334" providerId="LiveId" clId="{D7D6EFD8-1CF2-4CAB-9572-E57162FFC10E}" dt="2022-10-03T16:40:51.438" v="7758" actId="1076"/>
          <ac:spMkLst>
            <pc:docMk/>
            <pc:sldMk cId="1520493487" sldId="258"/>
            <ac:spMk id="6" creationId="{E64480E6-B50F-76F8-5F19-E35DC29F1DA9}"/>
          </ac:spMkLst>
        </pc:spChg>
        <pc:spChg chg="add del">
          <ac:chgData name="amber minney" userId="8ccace19b4288334" providerId="LiveId" clId="{D7D6EFD8-1CF2-4CAB-9572-E57162FFC10E}" dt="2022-10-04T09:09:09.033" v="8373" actId="22"/>
          <ac:spMkLst>
            <pc:docMk/>
            <pc:sldMk cId="1520493487" sldId="258"/>
            <ac:spMk id="7" creationId="{A49F3427-BA3A-4313-4289-C64DCF97E87B}"/>
          </ac:spMkLst>
        </pc:spChg>
        <pc:spChg chg="add del mod">
          <ac:chgData name="amber minney" userId="8ccace19b4288334" providerId="LiveId" clId="{D7D6EFD8-1CF2-4CAB-9572-E57162FFC10E}" dt="2022-10-03T15:18:07.940" v="7400"/>
          <ac:spMkLst>
            <pc:docMk/>
            <pc:sldMk cId="1520493487" sldId="258"/>
            <ac:spMk id="8" creationId="{507E0483-0BAA-B6C6-701D-D3BB22BABEAC}"/>
          </ac:spMkLst>
        </pc:spChg>
        <pc:spChg chg="add">
          <ac:chgData name="amber minney" userId="8ccace19b4288334" providerId="LiveId" clId="{D7D6EFD8-1CF2-4CAB-9572-E57162FFC10E}" dt="2022-10-03T16:40:46.376" v="7757" actId="26606"/>
          <ac:spMkLst>
            <pc:docMk/>
            <pc:sldMk cId="1520493487" sldId="258"/>
            <ac:spMk id="11" creationId="{634C27EA-18ED-4CFA-8823-6BCBAC02D561}"/>
          </ac:spMkLst>
        </pc:spChg>
        <pc:spChg chg="add del">
          <ac:chgData name="amber minney" userId="8ccace19b4288334" providerId="LiveId" clId="{D7D6EFD8-1CF2-4CAB-9572-E57162FFC10E}" dt="2022-10-03T16:40:46.375" v="7756" actId="26606"/>
          <ac:spMkLst>
            <pc:docMk/>
            <pc:sldMk cId="1520493487" sldId="258"/>
            <ac:spMk id="12" creationId="{6E00E3E0-07DA-4A53-8D2F-59983E1449A0}"/>
          </ac:spMkLst>
        </pc:spChg>
        <pc:spChg chg="add">
          <ac:chgData name="amber minney" userId="8ccace19b4288334" providerId="LiveId" clId="{D7D6EFD8-1CF2-4CAB-9572-E57162FFC10E}" dt="2022-10-03T16:40:46.376" v="7757" actId="26606"/>
          <ac:spMkLst>
            <pc:docMk/>
            <pc:sldMk cId="1520493487" sldId="258"/>
            <ac:spMk id="13" creationId="{7A94DEED-5E0F-4E41-A445-58C14864C34A}"/>
          </ac:spMkLst>
        </pc:spChg>
        <pc:spChg chg="add mod">
          <ac:chgData name="amber minney" userId="8ccace19b4288334" providerId="LiveId" clId="{D7D6EFD8-1CF2-4CAB-9572-E57162FFC10E}" dt="2022-10-04T09:09:17.529" v="8378" actId="20577"/>
          <ac:spMkLst>
            <pc:docMk/>
            <pc:sldMk cId="1520493487" sldId="258"/>
            <ac:spMk id="14" creationId="{B15E246B-8B08-72DD-D941-C9A98A47E7EE}"/>
          </ac:spMkLst>
        </pc:spChg>
        <pc:spChg chg="add">
          <ac:chgData name="amber minney" userId="8ccace19b4288334" providerId="LiveId" clId="{D7D6EFD8-1CF2-4CAB-9572-E57162FFC10E}" dt="2022-10-03T16:40:46.376" v="7757" actId="26606"/>
          <ac:spMkLst>
            <pc:docMk/>
            <pc:sldMk cId="1520493487" sldId="258"/>
            <ac:spMk id="15" creationId="{5E1FEFA6-7D4F-4746-AE64-D4D52FE76DC2}"/>
          </ac:spMkLst>
        </pc:spChg>
        <pc:graphicFrameChg chg="add del">
          <ac:chgData name="amber minney" userId="8ccace19b4288334" providerId="LiveId" clId="{D7D6EFD8-1CF2-4CAB-9572-E57162FFC10E}" dt="2022-10-03T16:40:46.375" v="7756" actId="26606"/>
          <ac:graphicFrameMkLst>
            <pc:docMk/>
            <pc:sldMk cId="1520493487" sldId="258"/>
            <ac:graphicFrameMk id="9" creationId="{49BB05FF-D87E-2648-BCE1-F1B16A183F6A}"/>
          </ac:graphicFrameMkLst>
        </pc:graphicFrameChg>
      </pc:sldChg>
      <pc:sldChg chg="addSp delSp modSp mod ord setBg modNotesTx">
        <pc:chgData name="amber minney" userId="8ccace19b4288334" providerId="LiveId" clId="{D7D6EFD8-1CF2-4CAB-9572-E57162FFC10E}" dt="2022-10-03T21:59:16.916" v="8209"/>
        <pc:sldMkLst>
          <pc:docMk/>
          <pc:sldMk cId="1580638207" sldId="259"/>
        </pc:sldMkLst>
        <pc:spChg chg="mod">
          <ac:chgData name="amber minney" userId="8ccace19b4288334" providerId="LiveId" clId="{D7D6EFD8-1CF2-4CAB-9572-E57162FFC10E}" dt="2022-10-03T16:41:25.471" v="7762" actId="26606"/>
          <ac:spMkLst>
            <pc:docMk/>
            <pc:sldMk cId="1580638207" sldId="259"/>
            <ac:spMk id="2" creationId="{EF09A350-09A8-E32A-AE24-C7229F7D3B4E}"/>
          </ac:spMkLst>
        </pc:spChg>
        <pc:spChg chg="add del mod">
          <ac:chgData name="amber minney" userId="8ccace19b4288334" providerId="LiveId" clId="{D7D6EFD8-1CF2-4CAB-9572-E57162FFC10E}" dt="2022-10-03T14:49:05.113" v="7317"/>
          <ac:spMkLst>
            <pc:docMk/>
            <pc:sldMk cId="1580638207" sldId="259"/>
            <ac:spMk id="4" creationId="{14C2EF75-7DF4-828B-98B6-2D5CA283A59C}"/>
          </ac:spMkLst>
        </pc:spChg>
        <pc:spChg chg="add del mod">
          <ac:chgData name="amber minney" userId="8ccace19b4288334" providerId="LiveId" clId="{D7D6EFD8-1CF2-4CAB-9572-E57162FFC10E}" dt="2022-10-03T14:40:50.771" v="7303" actId="478"/>
          <ac:spMkLst>
            <pc:docMk/>
            <pc:sldMk cId="1580638207" sldId="259"/>
            <ac:spMk id="6" creationId="{29B62AB6-042D-D4A5-F9A1-F19B93B80A86}"/>
          </ac:spMkLst>
        </pc:spChg>
        <pc:spChg chg="add del mod">
          <ac:chgData name="amber minney" userId="8ccace19b4288334" providerId="LiveId" clId="{D7D6EFD8-1CF2-4CAB-9572-E57162FFC10E}" dt="2022-10-03T14:41:29.783" v="7312" actId="478"/>
          <ac:spMkLst>
            <pc:docMk/>
            <pc:sldMk cId="1580638207" sldId="259"/>
            <ac:spMk id="8" creationId="{95BDB3EF-7EC1-B756-B698-289E40070E90}"/>
          </ac:spMkLst>
        </pc:spChg>
        <pc:spChg chg="add del mod">
          <ac:chgData name="amber minney" userId="8ccace19b4288334" providerId="LiveId" clId="{D7D6EFD8-1CF2-4CAB-9572-E57162FFC10E}" dt="2022-10-03T14:39:08.125" v="7068"/>
          <ac:spMkLst>
            <pc:docMk/>
            <pc:sldMk cId="1580638207" sldId="259"/>
            <ac:spMk id="9" creationId="{9AC2F688-3ED1-741E-2265-A4DE126DBCE6}"/>
          </ac:spMkLst>
        </pc:spChg>
        <pc:spChg chg="add mod">
          <ac:chgData name="amber minney" userId="8ccace19b4288334" providerId="LiveId" clId="{D7D6EFD8-1CF2-4CAB-9572-E57162FFC10E}" dt="2022-10-03T16:41:25.471" v="7762" actId="26606"/>
          <ac:spMkLst>
            <pc:docMk/>
            <pc:sldMk cId="1580638207" sldId="259"/>
            <ac:spMk id="11" creationId="{41ABA136-47C2-58A4-4B7C-4189C08B4FF9}"/>
          </ac:spMkLst>
        </pc:spChg>
        <pc:spChg chg="add del">
          <ac:chgData name="amber minney" userId="8ccace19b4288334" providerId="LiveId" clId="{D7D6EFD8-1CF2-4CAB-9572-E57162FFC10E}" dt="2022-10-03T16:41:25.471" v="7762" actId="26606"/>
          <ac:spMkLst>
            <pc:docMk/>
            <pc:sldMk cId="1580638207" sldId="259"/>
            <ac:spMk id="16" creationId="{634C27EA-18ED-4CFA-8823-6BCBAC02D561}"/>
          </ac:spMkLst>
        </pc:spChg>
        <pc:spChg chg="add del">
          <ac:chgData name="amber minney" userId="8ccace19b4288334" providerId="LiveId" clId="{D7D6EFD8-1CF2-4CAB-9572-E57162FFC10E}" dt="2022-10-03T16:41:25.471" v="7762" actId="26606"/>
          <ac:spMkLst>
            <pc:docMk/>
            <pc:sldMk cId="1580638207" sldId="259"/>
            <ac:spMk id="18" creationId="{7A94DEED-5E0F-4E41-A445-58C14864C34A}"/>
          </ac:spMkLst>
        </pc:spChg>
        <pc:spChg chg="add del">
          <ac:chgData name="amber minney" userId="8ccace19b4288334" providerId="LiveId" clId="{D7D6EFD8-1CF2-4CAB-9572-E57162FFC10E}" dt="2022-10-03T16:41:25.471" v="7762" actId="26606"/>
          <ac:spMkLst>
            <pc:docMk/>
            <pc:sldMk cId="1580638207" sldId="259"/>
            <ac:spMk id="20" creationId="{5E1FEFA6-7D4F-4746-AE64-D4D52FE76DC2}"/>
          </ac:spMkLst>
        </pc:spChg>
        <pc:spChg chg="add del">
          <ac:chgData name="amber minney" userId="8ccace19b4288334" providerId="LiveId" clId="{D7D6EFD8-1CF2-4CAB-9572-E57162FFC10E}" dt="2022-10-03T16:41:25.471" v="7762" actId="26606"/>
          <ac:spMkLst>
            <pc:docMk/>
            <pc:sldMk cId="1580638207" sldId="259"/>
            <ac:spMk id="25" creationId="{EFF9146B-4CCD-4CDB-AB9C-458005307E6F}"/>
          </ac:spMkLst>
        </pc:spChg>
        <pc:spChg chg="add del">
          <ac:chgData name="amber minney" userId="8ccace19b4288334" providerId="LiveId" clId="{D7D6EFD8-1CF2-4CAB-9572-E57162FFC10E}" dt="2022-10-03T16:41:25.471" v="7762" actId="26606"/>
          <ac:spMkLst>
            <pc:docMk/>
            <pc:sldMk cId="1580638207" sldId="259"/>
            <ac:spMk id="27" creationId="{5E1FEFA6-7D4F-4746-AE64-D4D52FE76DC2}"/>
          </ac:spMkLst>
        </pc:spChg>
        <pc:spChg chg="add del">
          <ac:chgData name="amber minney" userId="8ccace19b4288334" providerId="LiveId" clId="{D7D6EFD8-1CF2-4CAB-9572-E57162FFC10E}" dt="2022-10-03T16:41:25.471" v="7762" actId="26606"/>
          <ac:spMkLst>
            <pc:docMk/>
            <pc:sldMk cId="1580638207" sldId="259"/>
            <ac:spMk id="29" creationId="{BF8DA3CF-9D4B-403A-9AD4-BB177DAB6CC1}"/>
          </ac:spMkLst>
        </pc:spChg>
      </pc:sldChg>
      <pc:sldChg chg="addSp delSp modSp mod setBg modNotesTx">
        <pc:chgData name="amber minney" userId="8ccace19b4288334" providerId="LiveId" clId="{D7D6EFD8-1CF2-4CAB-9572-E57162FFC10E}" dt="2022-10-03T22:10:21.545" v="8226" actId="20577"/>
        <pc:sldMkLst>
          <pc:docMk/>
          <pc:sldMk cId="490118421" sldId="260"/>
        </pc:sldMkLst>
        <pc:spChg chg="mod">
          <ac:chgData name="amber minney" userId="8ccace19b4288334" providerId="LiveId" clId="{D7D6EFD8-1CF2-4CAB-9572-E57162FFC10E}" dt="2022-10-03T16:40:59.797" v="7760" actId="26606"/>
          <ac:spMkLst>
            <pc:docMk/>
            <pc:sldMk cId="490118421" sldId="260"/>
            <ac:spMk id="2" creationId="{2657A138-14D6-9CDD-E554-3F76945B0D3D}"/>
          </ac:spMkLst>
        </pc:spChg>
        <pc:spChg chg="add del mod">
          <ac:chgData name="amber minney" userId="8ccace19b4288334" providerId="LiveId" clId="{D7D6EFD8-1CF2-4CAB-9572-E57162FFC10E}" dt="2022-10-03T14:34:02.121" v="6864" actId="478"/>
          <ac:spMkLst>
            <pc:docMk/>
            <pc:sldMk cId="490118421" sldId="260"/>
            <ac:spMk id="4" creationId="{12B6C413-F510-4F2B-C9B2-630673A763EF}"/>
          </ac:spMkLst>
        </pc:spChg>
        <pc:spChg chg="add mod">
          <ac:chgData name="amber minney" userId="8ccace19b4288334" providerId="LiveId" clId="{D7D6EFD8-1CF2-4CAB-9572-E57162FFC10E}" dt="2022-10-03T22:10:21.545" v="8226" actId="20577"/>
          <ac:spMkLst>
            <pc:docMk/>
            <pc:sldMk cId="490118421" sldId="260"/>
            <ac:spMk id="5" creationId="{4CDC8176-0082-F274-32F2-DFF93E3D028D}"/>
          </ac:spMkLst>
        </pc:spChg>
        <pc:spChg chg="add">
          <ac:chgData name="amber minney" userId="8ccace19b4288334" providerId="LiveId" clId="{D7D6EFD8-1CF2-4CAB-9572-E57162FFC10E}" dt="2022-10-03T16:40:59.797" v="7760" actId="26606"/>
          <ac:spMkLst>
            <pc:docMk/>
            <pc:sldMk cId="490118421" sldId="260"/>
            <ac:spMk id="10" creationId="{634C27EA-18ED-4CFA-8823-6BCBAC02D561}"/>
          </ac:spMkLst>
        </pc:spChg>
        <pc:spChg chg="add">
          <ac:chgData name="amber minney" userId="8ccace19b4288334" providerId="LiveId" clId="{D7D6EFD8-1CF2-4CAB-9572-E57162FFC10E}" dt="2022-10-03T16:40:59.797" v="7760" actId="26606"/>
          <ac:spMkLst>
            <pc:docMk/>
            <pc:sldMk cId="490118421" sldId="260"/>
            <ac:spMk id="12" creationId="{7A94DEED-5E0F-4E41-A445-58C14864C34A}"/>
          </ac:spMkLst>
        </pc:spChg>
        <pc:spChg chg="add">
          <ac:chgData name="amber minney" userId="8ccace19b4288334" providerId="LiveId" clId="{D7D6EFD8-1CF2-4CAB-9572-E57162FFC10E}" dt="2022-10-03T16:40:59.797" v="7760" actId="26606"/>
          <ac:spMkLst>
            <pc:docMk/>
            <pc:sldMk cId="490118421" sldId="260"/>
            <ac:spMk id="14" creationId="{5E1FEFA6-7D4F-4746-AE64-D4D52FE76DC2}"/>
          </ac:spMkLst>
        </pc:spChg>
      </pc:sldChg>
      <pc:sldChg chg="addSp delSp modSp new mod setBg">
        <pc:chgData name="amber minney" userId="8ccace19b4288334" providerId="LiveId" clId="{D7D6EFD8-1CF2-4CAB-9572-E57162FFC10E}" dt="2022-10-03T20:58:14.082" v="7881" actId="1076"/>
        <pc:sldMkLst>
          <pc:docMk/>
          <pc:sldMk cId="1272520838" sldId="261"/>
        </pc:sldMkLst>
        <pc:spChg chg="mod ord">
          <ac:chgData name="amber minney" userId="8ccace19b4288334" providerId="LiveId" clId="{D7D6EFD8-1CF2-4CAB-9572-E57162FFC10E}" dt="2022-10-03T20:58:14.082" v="7881" actId="1076"/>
          <ac:spMkLst>
            <pc:docMk/>
            <pc:sldMk cId="1272520838" sldId="261"/>
            <ac:spMk id="2" creationId="{8C14BE4A-648A-9474-85B7-994457CFABEE}"/>
          </ac:spMkLst>
        </pc:spChg>
        <pc:spChg chg="add del">
          <ac:chgData name="amber minney" userId="8ccace19b4288334" providerId="LiveId" clId="{D7D6EFD8-1CF2-4CAB-9572-E57162FFC10E}" dt="2022-10-03T20:57:51.469" v="7877" actId="26606"/>
          <ac:spMkLst>
            <pc:docMk/>
            <pc:sldMk cId="1272520838" sldId="261"/>
            <ac:spMk id="2055" creationId="{BF642132-805A-497E-9C84-8D6774339CB3}"/>
          </ac:spMkLst>
        </pc:spChg>
        <pc:spChg chg="add del">
          <ac:chgData name="amber minney" userId="8ccace19b4288334" providerId="LiveId" clId="{D7D6EFD8-1CF2-4CAB-9572-E57162FFC10E}" dt="2022-10-03T20:57:51.469" v="7877" actId="26606"/>
          <ac:spMkLst>
            <pc:docMk/>
            <pc:sldMk cId="1272520838" sldId="261"/>
            <ac:spMk id="2057" creationId="{F1E7F1DA-407F-41FD-AC0F-D9CAD118768B}"/>
          </ac:spMkLst>
        </pc:spChg>
        <pc:spChg chg="add">
          <ac:chgData name="amber minney" userId="8ccace19b4288334" providerId="LiveId" clId="{D7D6EFD8-1CF2-4CAB-9572-E57162FFC10E}" dt="2022-10-03T20:57:51.469" v="7877" actId="26606"/>
          <ac:spMkLst>
            <pc:docMk/>
            <pc:sldMk cId="1272520838" sldId="261"/>
            <ac:spMk id="2062" creationId="{9E433CB3-EAB2-4842-A1DD-7BC051B55670}"/>
          </ac:spMkLst>
        </pc:spChg>
        <pc:spChg chg="add">
          <ac:chgData name="amber minney" userId="8ccace19b4288334" providerId="LiveId" clId="{D7D6EFD8-1CF2-4CAB-9572-E57162FFC10E}" dt="2022-10-03T20:57:51.469" v="7877" actId="26606"/>
          <ac:spMkLst>
            <pc:docMk/>
            <pc:sldMk cId="1272520838" sldId="261"/>
            <ac:spMk id="2064" creationId="{A87376E7-9AC1-477E-9D52-27424009C1A1}"/>
          </ac:spMkLst>
        </pc:spChg>
        <pc:picChg chg="add mod">
          <ac:chgData name="amber minney" userId="8ccace19b4288334" providerId="LiveId" clId="{D7D6EFD8-1CF2-4CAB-9572-E57162FFC10E}" dt="2022-10-03T20:58:07.444" v="7880" actId="18131"/>
          <ac:picMkLst>
            <pc:docMk/>
            <pc:sldMk cId="1272520838" sldId="261"/>
            <ac:picMk id="2050" creationId="{A3149BD9-B643-4BDB-72C7-B977D9D3D2EB}"/>
          </ac:picMkLst>
        </pc:picChg>
      </pc:sldChg>
      <pc:sldChg chg="modSp new del mod ord">
        <pc:chgData name="amber minney" userId="8ccace19b4288334" providerId="LiveId" clId="{D7D6EFD8-1CF2-4CAB-9572-E57162FFC10E}" dt="2022-10-03T15:29:23.388" v="7663" actId="47"/>
        <pc:sldMkLst>
          <pc:docMk/>
          <pc:sldMk cId="2971274176" sldId="261"/>
        </pc:sldMkLst>
        <pc:spChg chg="mod">
          <ac:chgData name="amber minney" userId="8ccace19b4288334" providerId="LiveId" clId="{D7D6EFD8-1CF2-4CAB-9572-E57162FFC10E}" dt="2022-10-03T13:43:59.909" v="4682" actId="20577"/>
          <ac:spMkLst>
            <pc:docMk/>
            <pc:sldMk cId="2971274176" sldId="261"/>
            <ac:spMk id="2" creationId="{A4611938-9D36-2E3B-42A0-0009B9811805}"/>
          </ac:spMkLst>
        </pc:spChg>
      </pc:sldChg>
      <pc:sldChg chg="delSp new mod">
        <pc:chgData name="amber minney" userId="8ccace19b4288334" providerId="LiveId" clId="{D7D6EFD8-1CF2-4CAB-9572-E57162FFC10E}" dt="2022-10-03T22:09:47.688" v="8211" actId="478"/>
        <pc:sldMkLst>
          <pc:docMk/>
          <pc:sldMk cId="3536163845" sldId="262"/>
        </pc:sldMkLst>
        <pc:spChg chg="del">
          <ac:chgData name="amber minney" userId="8ccace19b4288334" providerId="LiveId" clId="{D7D6EFD8-1CF2-4CAB-9572-E57162FFC10E}" dt="2022-10-03T22:09:47.688" v="8211" actId="478"/>
          <ac:spMkLst>
            <pc:docMk/>
            <pc:sldMk cId="3536163845" sldId="262"/>
            <ac:spMk id="2" creationId="{7B734E88-2700-CB09-64AE-050B7D7813D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A19AFF-03A7-4069-99A1-B2B73F3BC2E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2B2D93-F892-4DDC-84F1-4E521C8E1F75}">
      <dgm:prSet/>
      <dgm:spPr/>
      <dgm:t>
        <a:bodyPr/>
        <a:lstStyle/>
        <a:p>
          <a:r>
            <a:rPr lang="en-US" dirty="0"/>
            <a:t>Sacred Britannia: The Gods and Rituals of Roman Britain 2018</a:t>
          </a:r>
        </a:p>
      </dgm:t>
    </dgm:pt>
    <dgm:pt modelId="{9C89E989-028A-42CD-BAED-B4EDA0A13B8E}" type="parTrans" cxnId="{91D87959-521A-4A67-9999-95D5C8602D18}">
      <dgm:prSet/>
      <dgm:spPr/>
      <dgm:t>
        <a:bodyPr/>
        <a:lstStyle/>
        <a:p>
          <a:endParaRPr lang="en-US"/>
        </a:p>
      </dgm:t>
    </dgm:pt>
    <dgm:pt modelId="{A214D1FB-0E96-415A-B6C6-0DB24BB94BA2}" type="sibTrans" cxnId="{91D87959-521A-4A67-9999-95D5C8602D18}">
      <dgm:prSet/>
      <dgm:spPr/>
      <dgm:t>
        <a:bodyPr/>
        <a:lstStyle/>
        <a:p>
          <a:endParaRPr lang="en-US"/>
        </a:p>
      </dgm:t>
    </dgm:pt>
    <dgm:pt modelId="{0F5CE586-F4B8-4E23-AA77-C814B4CECFA3}">
      <dgm:prSet/>
      <dgm:spPr/>
      <dgm:t>
        <a:bodyPr/>
        <a:lstStyle/>
        <a:p>
          <a:r>
            <a:rPr lang="en-GB" dirty="0"/>
            <a:t>The World of the Druids 1997</a:t>
          </a:r>
          <a:endParaRPr lang="en-US" dirty="0"/>
        </a:p>
      </dgm:t>
    </dgm:pt>
    <dgm:pt modelId="{1F87F290-15B2-4015-9B77-B38F89DAC477}" type="parTrans" cxnId="{938D0C43-2FE3-4F17-8EF1-846CC5B1A5B1}">
      <dgm:prSet/>
      <dgm:spPr/>
      <dgm:t>
        <a:bodyPr/>
        <a:lstStyle/>
        <a:p>
          <a:endParaRPr lang="en-US"/>
        </a:p>
      </dgm:t>
    </dgm:pt>
    <dgm:pt modelId="{87ACB222-DEA0-4BB8-A080-69E486527527}" type="sibTrans" cxnId="{938D0C43-2FE3-4F17-8EF1-846CC5B1A5B1}">
      <dgm:prSet/>
      <dgm:spPr/>
      <dgm:t>
        <a:bodyPr/>
        <a:lstStyle/>
        <a:p>
          <a:endParaRPr lang="en-US"/>
        </a:p>
      </dgm:t>
    </dgm:pt>
    <dgm:pt modelId="{C3A0EE2A-D425-44F1-9941-ECA755ACF7ED}">
      <dgm:prSet/>
      <dgm:spPr/>
      <dgm:t>
        <a:bodyPr/>
        <a:lstStyle/>
        <a:p>
          <a:r>
            <a:rPr lang="en-GB" dirty="0"/>
            <a:t>Celtic Art: Symbols and Imagery 1997</a:t>
          </a:r>
          <a:endParaRPr lang="en-US" dirty="0"/>
        </a:p>
      </dgm:t>
    </dgm:pt>
    <dgm:pt modelId="{6C23FDD1-7BD1-4419-8741-7FACF9CE0406}" type="parTrans" cxnId="{C35477DC-3BCA-45A0-A2CC-294B75D2A9F1}">
      <dgm:prSet/>
      <dgm:spPr/>
      <dgm:t>
        <a:bodyPr/>
        <a:lstStyle/>
        <a:p>
          <a:endParaRPr lang="en-US"/>
        </a:p>
      </dgm:t>
    </dgm:pt>
    <dgm:pt modelId="{B1FB18F1-9E03-4773-BE00-F9ED687E4093}" type="sibTrans" cxnId="{C35477DC-3BCA-45A0-A2CC-294B75D2A9F1}">
      <dgm:prSet/>
      <dgm:spPr/>
      <dgm:t>
        <a:bodyPr/>
        <a:lstStyle/>
        <a:p>
          <a:endParaRPr lang="en-US"/>
        </a:p>
      </dgm:t>
    </dgm:pt>
    <dgm:pt modelId="{CE65A542-0A9C-49D0-A4CB-8E66F2EA5AB4}">
      <dgm:prSet/>
      <dgm:spPr/>
      <dgm:t>
        <a:bodyPr/>
        <a:lstStyle/>
        <a:p>
          <a:r>
            <a:rPr lang="en-GB" dirty="0"/>
            <a:t>Celtic Goddesses: Warriors, Virgins and Mothers 1995 </a:t>
          </a:r>
          <a:endParaRPr lang="en-US" dirty="0"/>
        </a:p>
      </dgm:t>
    </dgm:pt>
    <dgm:pt modelId="{1337445F-77A3-490B-8523-335D5F587F74}" type="parTrans" cxnId="{9BEB2114-1B21-4EB2-BCB5-F8B0C9522AE9}">
      <dgm:prSet/>
      <dgm:spPr/>
      <dgm:t>
        <a:bodyPr/>
        <a:lstStyle/>
        <a:p>
          <a:endParaRPr lang="en-US"/>
        </a:p>
      </dgm:t>
    </dgm:pt>
    <dgm:pt modelId="{2B489C9F-BDFB-4716-840D-A180D0773765}" type="sibTrans" cxnId="{9BEB2114-1B21-4EB2-BCB5-F8B0C9522AE9}">
      <dgm:prSet/>
      <dgm:spPr/>
      <dgm:t>
        <a:bodyPr/>
        <a:lstStyle/>
        <a:p>
          <a:endParaRPr lang="en-US"/>
        </a:p>
      </dgm:t>
    </dgm:pt>
    <dgm:pt modelId="{F7B8825E-60F7-4DBF-86E4-18EA31CF88AC}">
      <dgm:prSet/>
      <dgm:spPr/>
      <dgm:t>
        <a:bodyPr/>
        <a:lstStyle/>
        <a:p>
          <a:r>
            <a:rPr lang="en-US" dirty="0"/>
            <a:t>The Gods of the Celts 1986</a:t>
          </a:r>
        </a:p>
      </dgm:t>
    </dgm:pt>
    <dgm:pt modelId="{7E160C0D-C7BB-4F87-A8FA-150C881CACF9}" type="parTrans" cxnId="{4CCDC685-B3D8-49F9-AEC7-9E97F6C379B5}">
      <dgm:prSet/>
      <dgm:spPr/>
      <dgm:t>
        <a:bodyPr/>
        <a:lstStyle/>
        <a:p>
          <a:endParaRPr lang="en-US"/>
        </a:p>
      </dgm:t>
    </dgm:pt>
    <dgm:pt modelId="{63AE7A22-784F-438F-862C-43F203378A35}" type="sibTrans" cxnId="{4CCDC685-B3D8-49F9-AEC7-9E97F6C379B5}">
      <dgm:prSet/>
      <dgm:spPr/>
      <dgm:t>
        <a:bodyPr/>
        <a:lstStyle/>
        <a:p>
          <a:endParaRPr lang="en-US"/>
        </a:p>
      </dgm:t>
    </dgm:pt>
    <dgm:pt modelId="{18219B12-036D-46C1-8299-E40DD459384F}">
      <dgm:prSet/>
      <dgm:spPr/>
      <dgm:t>
        <a:bodyPr/>
        <a:lstStyle/>
        <a:p>
          <a:r>
            <a:rPr lang="en-GB"/>
            <a:t>The Celtic Myths 1990</a:t>
          </a:r>
          <a:endParaRPr lang="en-US" dirty="0"/>
        </a:p>
      </dgm:t>
    </dgm:pt>
    <dgm:pt modelId="{0883262F-43D9-43DE-A10A-837E05EAC67B}" type="parTrans" cxnId="{D5D511F9-7387-4C51-8105-ED3BFD3CC30A}">
      <dgm:prSet/>
      <dgm:spPr/>
      <dgm:t>
        <a:bodyPr/>
        <a:lstStyle/>
        <a:p>
          <a:endParaRPr lang="en-GB"/>
        </a:p>
      </dgm:t>
    </dgm:pt>
    <dgm:pt modelId="{BF02651E-51D3-4CD2-976D-E250AA9DD145}" type="sibTrans" cxnId="{D5D511F9-7387-4C51-8105-ED3BFD3CC30A}">
      <dgm:prSet/>
      <dgm:spPr/>
      <dgm:t>
        <a:bodyPr/>
        <a:lstStyle/>
        <a:p>
          <a:endParaRPr lang="en-GB"/>
        </a:p>
      </dgm:t>
    </dgm:pt>
    <dgm:pt modelId="{29943489-3251-488D-8024-54513FFD812B}" type="pres">
      <dgm:prSet presAssocID="{40A19AFF-03A7-4069-99A1-B2B73F3BC2EA}" presName="linear" presStyleCnt="0">
        <dgm:presLayoutVars>
          <dgm:animLvl val="lvl"/>
          <dgm:resizeHandles val="exact"/>
        </dgm:presLayoutVars>
      </dgm:prSet>
      <dgm:spPr/>
    </dgm:pt>
    <dgm:pt modelId="{87CC7DF0-4F43-4558-B952-3E63FDA300CF}" type="pres">
      <dgm:prSet presAssocID="{D52B2D93-F892-4DDC-84F1-4E521C8E1F7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57D4F6D-674E-4D08-AF7F-428CDAAAC6E1}" type="pres">
      <dgm:prSet presAssocID="{A214D1FB-0E96-415A-B6C6-0DB24BB94BA2}" presName="spacer" presStyleCnt="0"/>
      <dgm:spPr/>
    </dgm:pt>
    <dgm:pt modelId="{B53A2E64-40A9-43A6-961D-0E951BE15D88}" type="pres">
      <dgm:prSet presAssocID="{0F5CE586-F4B8-4E23-AA77-C814B4CECFA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398061A-D273-47FA-82AC-C71536E46980}" type="pres">
      <dgm:prSet presAssocID="{87ACB222-DEA0-4BB8-A080-69E486527527}" presName="spacer" presStyleCnt="0"/>
      <dgm:spPr/>
    </dgm:pt>
    <dgm:pt modelId="{294192FF-606C-4448-8F11-AD026CDB77F3}" type="pres">
      <dgm:prSet presAssocID="{C3A0EE2A-D425-44F1-9941-ECA755ACF7E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3011D01-369D-475C-ABA1-D49C44A80B7A}" type="pres">
      <dgm:prSet presAssocID="{B1FB18F1-9E03-4773-BE00-F9ED687E4093}" presName="spacer" presStyleCnt="0"/>
      <dgm:spPr/>
    </dgm:pt>
    <dgm:pt modelId="{B02B4705-0514-49D2-92CD-50AC446985E3}" type="pres">
      <dgm:prSet presAssocID="{CE65A542-0A9C-49D0-A4CB-8E66F2EA5AB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D627320-F377-45F8-8BA6-DD58AADE4CDF}" type="pres">
      <dgm:prSet presAssocID="{2B489C9F-BDFB-4716-840D-A180D0773765}" presName="spacer" presStyleCnt="0"/>
      <dgm:spPr/>
    </dgm:pt>
    <dgm:pt modelId="{5A3ECE91-B0B2-4AC5-82F6-AF06C83AE392}" type="pres">
      <dgm:prSet presAssocID="{18219B12-036D-46C1-8299-E40DD459384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DE77FBB-373E-4AF6-BA9E-2A758388C476}" type="pres">
      <dgm:prSet presAssocID="{BF02651E-51D3-4CD2-976D-E250AA9DD145}" presName="spacer" presStyleCnt="0"/>
      <dgm:spPr/>
    </dgm:pt>
    <dgm:pt modelId="{91D555BE-2856-4BCD-A8C7-E9681B9CC325}" type="pres">
      <dgm:prSet presAssocID="{F7B8825E-60F7-4DBF-86E4-18EA31CF88A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BEB2114-1B21-4EB2-BCB5-F8B0C9522AE9}" srcId="{40A19AFF-03A7-4069-99A1-B2B73F3BC2EA}" destId="{CE65A542-0A9C-49D0-A4CB-8E66F2EA5AB4}" srcOrd="3" destOrd="0" parTransId="{1337445F-77A3-490B-8523-335D5F587F74}" sibTransId="{2B489C9F-BDFB-4716-840D-A180D0773765}"/>
    <dgm:cxn modelId="{91190836-C580-4D19-A25D-1F92D86516FA}" type="presOf" srcId="{D52B2D93-F892-4DDC-84F1-4E521C8E1F75}" destId="{87CC7DF0-4F43-4558-B952-3E63FDA300CF}" srcOrd="0" destOrd="0" presId="urn:microsoft.com/office/officeart/2005/8/layout/vList2"/>
    <dgm:cxn modelId="{938D0C43-2FE3-4F17-8EF1-846CC5B1A5B1}" srcId="{40A19AFF-03A7-4069-99A1-B2B73F3BC2EA}" destId="{0F5CE586-F4B8-4E23-AA77-C814B4CECFA3}" srcOrd="1" destOrd="0" parTransId="{1F87F290-15B2-4015-9B77-B38F89DAC477}" sibTransId="{87ACB222-DEA0-4BB8-A080-69E486527527}"/>
    <dgm:cxn modelId="{271BDC67-3243-4300-A07E-6810701A2065}" type="presOf" srcId="{C3A0EE2A-D425-44F1-9941-ECA755ACF7ED}" destId="{294192FF-606C-4448-8F11-AD026CDB77F3}" srcOrd="0" destOrd="0" presId="urn:microsoft.com/office/officeart/2005/8/layout/vList2"/>
    <dgm:cxn modelId="{91D87959-521A-4A67-9999-95D5C8602D18}" srcId="{40A19AFF-03A7-4069-99A1-B2B73F3BC2EA}" destId="{D52B2D93-F892-4DDC-84F1-4E521C8E1F75}" srcOrd="0" destOrd="0" parTransId="{9C89E989-028A-42CD-BAED-B4EDA0A13B8E}" sibTransId="{A214D1FB-0E96-415A-B6C6-0DB24BB94BA2}"/>
    <dgm:cxn modelId="{4CCDC685-B3D8-49F9-AEC7-9E97F6C379B5}" srcId="{40A19AFF-03A7-4069-99A1-B2B73F3BC2EA}" destId="{F7B8825E-60F7-4DBF-86E4-18EA31CF88AC}" srcOrd="5" destOrd="0" parTransId="{7E160C0D-C7BB-4F87-A8FA-150C881CACF9}" sibTransId="{63AE7A22-784F-438F-862C-43F203378A35}"/>
    <dgm:cxn modelId="{88994990-07ED-4AF8-835E-D18BF9542AE5}" type="presOf" srcId="{18219B12-036D-46C1-8299-E40DD459384F}" destId="{5A3ECE91-B0B2-4AC5-82F6-AF06C83AE392}" srcOrd="0" destOrd="0" presId="urn:microsoft.com/office/officeart/2005/8/layout/vList2"/>
    <dgm:cxn modelId="{ACFF55C9-A695-4F32-9420-6CFEC18A0088}" type="presOf" srcId="{0F5CE586-F4B8-4E23-AA77-C814B4CECFA3}" destId="{B53A2E64-40A9-43A6-961D-0E951BE15D88}" srcOrd="0" destOrd="0" presId="urn:microsoft.com/office/officeart/2005/8/layout/vList2"/>
    <dgm:cxn modelId="{C35477DC-3BCA-45A0-A2CC-294B75D2A9F1}" srcId="{40A19AFF-03A7-4069-99A1-B2B73F3BC2EA}" destId="{C3A0EE2A-D425-44F1-9941-ECA755ACF7ED}" srcOrd="2" destOrd="0" parTransId="{6C23FDD1-7BD1-4419-8741-7FACF9CE0406}" sibTransId="{B1FB18F1-9E03-4773-BE00-F9ED687E4093}"/>
    <dgm:cxn modelId="{C3D2AEDD-7D73-4D31-BF7F-4DF7DA61E4FB}" type="presOf" srcId="{CE65A542-0A9C-49D0-A4CB-8E66F2EA5AB4}" destId="{B02B4705-0514-49D2-92CD-50AC446985E3}" srcOrd="0" destOrd="0" presId="urn:microsoft.com/office/officeart/2005/8/layout/vList2"/>
    <dgm:cxn modelId="{E42279DE-C043-4180-A38A-49FF6D8ABDB2}" type="presOf" srcId="{F7B8825E-60F7-4DBF-86E4-18EA31CF88AC}" destId="{91D555BE-2856-4BCD-A8C7-E9681B9CC325}" srcOrd="0" destOrd="0" presId="urn:microsoft.com/office/officeart/2005/8/layout/vList2"/>
    <dgm:cxn modelId="{E0C23DF1-8C4C-4C03-AA60-4C6CA37AF80E}" type="presOf" srcId="{40A19AFF-03A7-4069-99A1-B2B73F3BC2EA}" destId="{29943489-3251-488D-8024-54513FFD812B}" srcOrd="0" destOrd="0" presId="urn:microsoft.com/office/officeart/2005/8/layout/vList2"/>
    <dgm:cxn modelId="{D5D511F9-7387-4C51-8105-ED3BFD3CC30A}" srcId="{40A19AFF-03A7-4069-99A1-B2B73F3BC2EA}" destId="{18219B12-036D-46C1-8299-E40DD459384F}" srcOrd="4" destOrd="0" parTransId="{0883262F-43D9-43DE-A10A-837E05EAC67B}" sibTransId="{BF02651E-51D3-4CD2-976D-E250AA9DD145}"/>
    <dgm:cxn modelId="{94568874-0935-4560-8F26-9A5004BA3E03}" type="presParOf" srcId="{29943489-3251-488D-8024-54513FFD812B}" destId="{87CC7DF0-4F43-4558-B952-3E63FDA300CF}" srcOrd="0" destOrd="0" presId="urn:microsoft.com/office/officeart/2005/8/layout/vList2"/>
    <dgm:cxn modelId="{9EBACAFC-C1E1-423D-A659-00B1A33F46BD}" type="presParOf" srcId="{29943489-3251-488D-8024-54513FFD812B}" destId="{257D4F6D-674E-4D08-AF7F-428CDAAAC6E1}" srcOrd="1" destOrd="0" presId="urn:microsoft.com/office/officeart/2005/8/layout/vList2"/>
    <dgm:cxn modelId="{06AB93EB-DC9C-4DBF-B55E-23AC28952B63}" type="presParOf" srcId="{29943489-3251-488D-8024-54513FFD812B}" destId="{B53A2E64-40A9-43A6-961D-0E951BE15D88}" srcOrd="2" destOrd="0" presId="urn:microsoft.com/office/officeart/2005/8/layout/vList2"/>
    <dgm:cxn modelId="{FA0A5BC0-E10C-4890-8337-8A4457461382}" type="presParOf" srcId="{29943489-3251-488D-8024-54513FFD812B}" destId="{4398061A-D273-47FA-82AC-C71536E46980}" srcOrd="3" destOrd="0" presId="urn:microsoft.com/office/officeart/2005/8/layout/vList2"/>
    <dgm:cxn modelId="{F4E19019-DD92-4F60-B8C4-76C84DAA4085}" type="presParOf" srcId="{29943489-3251-488D-8024-54513FFD812B}" destId="{294192FF-606C-4448-8F11-AD026CDB77F3}" srcOrd="4" destOrd="0" presId="urn:microsoft.com/office/officeart/2005/8/layout/vList2"/>
    <dgm:cxn modelId="{C2422872-24F5-4841-B9AD-A6F6D7DFE1BA}" type="presParOf" srcId="{29943489-3251-488D-8024-54513FFD812B}" destId="{03011D01-369D-475C-ABA1-D49C44A80B7A}" srcOrd="5" destOrd="0" presId="urn:microsoft.com/office/officeart/2005/8/layout/vList2"/>
    <dgm:cxn modelId="{9C63A06D-2645-48C3-ADA1-10E4D63AF97A}" type="presParOf" srcId="{29943489-3251-488D-8024-54513FFD812B}" destId="{B02B4705-0514-49D2-92CD-50AC446985E3}" srcOrd="6" destOrd="0" presId="urn:microsoft.com/office/officeart/2005/8/layout/vList2"/>
    <dgm:cxn modelId="{A3D12FC9-4E2D-4E3B-AA9C-389EF2EE5344}" type="presParOf" srcId="{29943489-3251-488D-8024-54513FFD812B}" destId="{0D627320-F377-45F8-8BA6-DD58AADE4CDF}" srcOrd="7" destOrd="0" presId="urn:microsoft.com/office/officeart/2005/8/layout/vList2"/>
    <dgm:cxn modelId="{A62D4A16-41D7-4AF3-A201-9B9C8A618470}" type="presParOf" srcId="{29943489-3251-488D-8024-54513FFD812B}" destId="{5A3ECE91-B0B2-4AC5-82F6-AF06C83AE392}" srcOrd="8" destOrd="0" presId="urn:microsoft.com/office/officeart/2005/8/layout/vList2"/>
    <dgm:cxn modelId="{37FC1F65-D27D-48D2-A75E-B428FDBB01E0}" type="presParOf" srcId="{29943489-3251-488D-8024-54513FFD812B}" destId="{4DE77FBB-373E-4AF6-BA9E-2A758388C476}" srcOrd="9" destOrd="0" presId="urn:microsoft.com/office/officeart/2005/8/layout/vList2"/>
    <dgm:cxn modelId="{8CFAC636-0B5A-4B57-B7B2-0ADBAB572FCD}" type="presParOf" srcId="{29943489-3251-488D-8024-54513FFD812B}" destId="{91D555BE-2856-4BCD-A8C7-E9681B9CC32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CC7DF0-4F43-4558-B952-3E63FDA300CF}">
      <dsp:nvSpPr>
        <dsp:cNvPr id="0" name=""/>
        <dsp:cNvSpPr/>
      </dsp:nvSpPr>
      <dsp:spPr>
        <a:xfrm>
          <a:off x="0" y="36539"/>
          <a:ext cx="4724399" cy="8494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Sacred Britannia: The Gods and Rituals of Roman Britain 2018</a:t>
          </a:r>
        </a:p>
      </dsp:txBody>
      <dsp:txXfrm>
        <a:off x="41465" y="78004"/>
        <a:ext cx="4641469" cy="766490"/>
      </dsp:txXfrm>
    </dsp:sp>
    <dsp:sp modelId="{B53A2E64-40A9-43A6-961D-0E951BE15D88}">
      <dsp:nvSpPr>
        <dsp:cNvPr id="0" name=""/>
        <dsp:cNvSpPr/>
      </dsp:nvSpPr>
      <dsp:spPr>
        <a:xfrm>
          <a:off x="0" y="949319"/>
          <a:ext cx="4724399" cy="849420"/>
        </a:xfrm>
        <a:prstGeom prst="roundRect">
          <a:avLst/>
        </a:prstGeom>
        <a:solidFill>
          <a:schemeClr val="accent2">
            <a:hueOff val="599933"/>
            <a:satOff val="-2050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World of the Druids 1997</a:t>
          </a:r>
          <a:endParaRPr lang="en-US" sz="2200" kern="1200" dirty="0"/>
        </a:p>
      </dsp:txBody>
      <dsp:txXfrm>
        <a:off x="41465" y="990784"/>
        <a:ext cx="4641469" cy="766490"/>
      </dsp:txXfrm>
    </dsp:sp>
    <dsp:sp modelId="{294192FF-606C-4448-8F11-AD026CDB77F3}">
      <dsp:nvSpPr>
        <dsp:cNvPr id="0" name=""/>
        <dsp:cNvSpPr/>
      </dsp:nvSpPr>
      <dsp:spPr>
        <a:xfrm>
          <a:off x="0" y="1862099"/>
          <a:ext cx="4724399" cy="849420"/>
        </a:xfrm>
        <a:prstGeom prst="roundRect">
          <a:avLst/>
        </a:prstGeom>
        <a:solidFill>
          <a:schemeClr val="accent2">
            <a:hueOff val="1199866"/>
            <a:satOff val="-4099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Celtic Art: Symbols and Imagery 1997</a:t>
          </a:r>
          <a:endParaRPr lang="en-US" sz="2200" kern="1200" dirty="0"/>
        </a:p>
      </dsp:txBody>
      <dsp:txXfrm>
        <a:off x="41465" y="1903564"/>
        <a:ext cx="4641469" cy="766490"/>
      </dsp:txXfrm>
    </dsp:sp>
    <dsp:sp modelId="{B02B4705-0514-49D2-92CD-50AC446985E3}">
      <dsp:nvSpPr>
        <dsp:cNvPr id="0" name=""/>
        <dsp:cNvSpPr/>
      </dsp:nvSpPr>
      <dsp:spPr>
        <a:xfrm>
          <a:off x="0" y="2774880"/>
          <a:ext cx="4724399" cy="849420"/>
        </a:xfrm>
        <a:prstGeom prst="roundRect">
          <a:avLst/>
        </a:prstGeom>
        <a:solidFill>
          <a:schemeClr val="accent2">
            <a:hueOff val="1799799"/>
            <a:satOff val="-6149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Celtic Goddesses: Warriors, Virgins and Mothers 1995 </a:t>
          </a:r>
          <a:endParaRPr lang="en-US" sz="2200" kern="1200" dirty="0"/>
        </a:p>
      </dsp:txBody>
      <dsp:txXfrm>
        <a:off x="41465" y="2816345"/>
        <a:ext cx="4641469" cy="766490"/>
      </dsp:txXfrm>
    </dsp:sp>
    <dsp:sp modelId="{5A3ECE91-B0B2-4AC5-82F6-AF06C83AE392}">
      <dsp:nvSpPr>
        <dsp:cNvPr id="0" name=""/>
        <dsp:cNvSpPr/>
      </dsp:nvSpPr>
      <dsp:spPr>
        <a:xfrm>
          <a:off x="0" y="3687660"/>
          <a:ext cx="4724399" cy="849420"/>
        </a:xfrm>
        <a:prstGeom prst="roundRect">
          <a:avLst/>
        </a:prstGeom>
        <a:solidFill>
          <a:schemeClr val="accent2">
            <a:hueOff val="2399732"/>
            <a:satOff val="-8198"/>
            <a:lumOff val="-86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Celtic Myths 1990</a:t>
          </a:r>
          <a:endParaRPr lang="en-US" sz="2200" kern="1200" dirty="0"/>
        </a:p>
      </dsp:txBody>
      <dsp:txXfrm>
        <a:off x="41465" y="3729125"/>
        <a:ext cx="4641469" cy="766490"/>
      </dsp:txXfrm>
    </dsp:sp>
    <dsp:sp modelId="{91D555BE-2856-4BCD-A8C7-E9681B9CC325}">
      <dsp:nvSpPr>
        <dsp:cNvPr id="0" name=""/>
        <dsp:cNvSpPr/>
      </dsp:nvSpPr>
      <dsp:spPr>
        <a:xfrm>
          <a:off x="0" y="4600440"/>
          <a:ext cx="4724399" cy="849420"/>
        </a:xfrm>
        <a:prstGeom prst="roundRect">
          <a:avLst/>
        </a:prstGeom>
        <a:solidFill>
          <a:schemeClr val="accent2">
            <a:hueOff val="2999665"/>
            <a:satOff val="-10248"/>
            <a:lumOff val="-107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Gods of the Celts 1986</a:t>
          </a:r>
        </a:p>
      </dsp:txBody>
      <dsp:txXfrm>
        <a:off x="41465" y="4641905"/>
        <a:ext cx="4641469" cy="766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325646-1E4D-4547-8DC5-12991DD018D0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CEA7A5-66EF-48AB-9704-86329503C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997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Animals and animism is the 6</a:t>
            </a:r>
            <a:r>
              <a:rPr lang="en-GB" baseline="30000" dirty="0"/>
              <a:t>th</a:t>
            </a:r>
            <a:r>
              <a:rPr lang="en-GB" dirty="0"/>
              <a:t> chapter of the ‘The gods of the celts’ by Miranda Green, and focuses on different animals and their associated iconography and importance to the ‘</a:t>
            </a:r>
            <a:r>
              <a:rPr lang="en-GB" dirty="0" err="1"/>
              <a:t>celtic</a:t>
            </a:r>
            <a:r>
              <a:rPr lang="en-GB" dirty="0"/>
              <a:t> religion’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rest of the book talks about the different kinds of gods by dividing them up into different categories based on their roles and attributed abilities 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majority of the animals mentioned in this chapter are linked in some way to the gods in these other chapters if they have the corresponding chthonic/prosperity/healing associations</a:t>
            </a:r>
          </a:p>
          <a:p>
            <a:pPr marL="171450" indent="-171450">
              <a:buFontTx/>
              <a:buChar char="-"/>
            </a:pPr>
            <a:r>
              <a:rPr lang="en-GB" dirty="0"/>
              <a:t>Green has published a number of other works on the topic of ‘</a:t>
            </a:r>
            <a:r>
              <a:rPr lang="en-GB" dirty="0" err="1"/>
              <a:t>celtic</a:t>
            </a:r>
            <a:r>
              <a:rPr lang="en-GB" dirty="0"/>
              <a:t> religion’, which were received largely WELL/QUESTIONED????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CEA7A5-66EF-48AB-9704-86329503C2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44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CEA7A5-66EF-48AB-9704-86329503C2A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1346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The chapter I looked at focuses on the different ways animals were viewed within the </a:t>
            </a:r>
            <a:r>
              <a:rPr lang="en-GB" dirty="0" err="1"/>
              <a:t>celtic</a:t>
            </a:r>
            <a:r>
              <a:rPr lang="en-GB" dirty="0"/>
              <a:t> religion and their importance and symbolism within iconography.</a:t>
            </a:r>
          </a:p>
          <a:p>
            <a:pPr marL="171450" indent="-171450">
              <a:buFontTx/>
              <a:buChar char="-"/>
            </a:pPr>
            <a:r>
              <a:rPr lang="en-GB" dirty="0"/>
              <a:t>In the introduction green makes it clear that it isn’t the act of ritual sacrifice/how many people practiced that implies belief in the supernatural abilities of animals, but the evidence showing the method of how sacrifices were done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/>
              <a:t>For example, throughout the article she gives examples of how bones are arranged and  how different bones are incorporated together depending on the function and symbolism of the animal/ritual – an example is </a:t>
            </a:r>
          </a:p>
          <a:p>
            <a:pPr lvl="2"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</a:rPr>
              <a:t>In continental sites - integration of human and animal remains</a:t>
            </a:r>
            <a:endParaRPr lang="en-GB" sz="1200" dirty="0">
              <a:effectLst/>
              <a:latin typeface="Calibri" panose="020F0502020204030204" pitchFamily="34" charset="0"/>
            </a:endParaRPr>
          </a:p>
          <a:p>
            <a:pPr lvl="2"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</a:rPr>
              <a:t>In </a:t>
            </a:r>
            <a:r>
              <a:rPr lang="en-GB" sz="1200" i="1" dirty="0" err="1">
                <a:effectLst/>
                <a:latin typeface="Calibri" panose="020F0502020204030204" pitchFamily="34" charset="0"/>
              </a:rPr>
              <a:t>Danebury</a:t>
            </a:r>
            <a:r>
              <a:rPr lang="en-GB" sz="1200" i="1" dirty="0">
                <a:effectLst/>
                <a:latin typeface="Calibri" panose="020F0502020204030204" pitchFamily="34" charset="0"/>
              </a:rPr>
              <a:t> - types of beast and specific</a:t>
            </a:r>
            <a:endParaRPr lang="en-GB" sz="1200" dirty="0">
              <a:effectLst/>
              <a:latin typeface="Calibri" panose="020F0502020204030204" pitchFamily="34" charset="0"/>
            </a:endParaRP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There’s also an interesting comment on how the diversity of iconography in ‘</a:t>
            </a:r>
            <a:r>
              <a:rPr lang="en-GB" dirty="0" err="1"/>
              <a:t>celtic</a:t>
            </a:r>
            <a:r>
              <a:rPr lang="en-GB" dirty="0"/>
              <a:t> society’ is in part due to the range of economies – horses and boars are regularly depicted on coins </a:t>
            </a:r>
          </a:p>
          <a:p>
            <a:pPr marL="628650" lvl="1" indent="-171450">
              <a:buFontTx/>
              <a:buChar char="-"/>
            </a:pPr>
            <a:r>
              <a:rPr lang="en-GB" b="0" dirty="0"/>
              <a:t>This seems a little contradictory to the idea of ‘</a:t>
            </a:r>
            <a:r>
              <a:rPr lang="en-GB" b="0" dirty="0" err="1"/>
              <a:t>celtic</a:t>
            </a:r>
            <a:r>
              <a:rPr lang="en-GB" b="0" dirty="0"/>
              <a:t> society’ that hasn’t changed as is implied by the use of </a:t>
            </a:r>
            <a:r>
              <a:rPr lang="en-GB" b="0" dirty="0" err="1"/>
              <a:t>irish</a:t>
            </a:r>
            <a:r>
              <a:rPr lang="en-GB" b="0" dirty="0"/>
              <a:t> medieval sources - </a:t>
            </a:r>
          </a:p>
          <a:p>
            <a:pPr marL="171450" indent="-171450">
              <a:buFontTx/>
              <a:buChar char="-"/>
            </a:pPr>
            <a:r>
              <a:rPr lang="en-GB" b="0" dirty="0"/>
              <a:t>The main text is split into four main sections: - domestic animals, Wild animals, Birds and zoomorphic creatures – these are then broken down into subgroups where their symbolism and iconography is explained</a:t>
            </a:r>
          </a:p>
          <a:p>
            <a:pPr marL="171450" indent="-171450">
              <a:buFontTx/>
              <a:buChar char="-"/>
            </a:pPr>
            <a:r>
              <a:rPr lang="en-GB" b="0" dirty="0"/>
              <a:t>While every subgroup is given a range of examples of evidence and supporting imagery, HOW MUCH OF IT IS FROM BRITAIN AND GAUL – THE MAJORITY OF EXAMPLES IN THE REST OF THE BOOK IS FROM BRITAIN   </a:t>
            </a:r>
            <a:endParaRPr lang="en-GB" dirty="0"/>
          </a:p>
          <a:p>
            <a:pPr marL="628650" lvl="1" indent="-171450">
              <a:buFontTx/>
              <a:buChar char="-"/>
            </a:pPr>
            <a:endParaRPr lang="en-GB" dirty="0"/>
          </a:p>
          <a:p>
            <a:pPr marL="457200" lvl="1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CEA7A5-66EF-48AB-9704-86329503C2A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778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- some deities are reliant on the presence of a specific animal to be recognises </a:t>
            </a:r>
          </a:p>
          <a:p>
            <a:pPr marL="171450" indent="-171450">
              <a:buFontTx/>
              <a:buChar char="-"/>
            </a:pPr>
            <a:r>
              <a:rPr lang="en-GB" dirty="0"/>
              <a:t>Some animals are independent from specific anthropomorphic deities (boars)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most common traits that are respected in animals are their combative nature, power and virility </a:t>
            </a:r>
          </a:p>
          <a:p>
            <a:pPr marL="171450" indent="-171450">
              <a:buFontTx/>
              <a:buChar char="-"/>
            </a:pPr>
            <a:r>
              <a:rPr lang="en-GB" dirty="0"/>
              <a:t>References to the power of triple symbolism – dogs, horns etc. </a:t>
            </a:r>
          </a:p>
          <a:p>
            <a:pPr marL="171450" indent="-171450">
              <a:buFontTx/>
              <a:buChar char="-"/>
            </a:pPr>
            <a:r>
              <a:rPr lang="en-GB" dirty="0"/>
              <a:t>Green makes mention of which gods are present pre roman interaction and which are likely a result of their influence</a:t>
            </a:r>
          </a:p>
          <a:p>
            <a:pPr marL="171450" indent="-171450">
              <a:buFontTx/>
              <a:buChar char="-"/>
            </a:pPr>
            <a:r>
              <a:rPr lang="en-GB" dirty="0"/>
              <a:t>However it does seem to assume </a:t>
            </a:r>
            <a:r>
              <a:rPr lang="en-GB" dirty="0" err="1"/>
              <a:t>gual</a:t>
            </a:r>
            <a:r>
              <a:rPr lang="en-GB" dirty="0"/>
              <a:t> and Britain will view things very similarly </a:t>
            </a:r>
          </a:p>
          <a:p>
            <a:pPr marL="171450" indent="-171450">
              <a:buFontTx/>
              <a:buChar char="-"/>
            </a:pPr>
            <a:r>
              <a:rPr lang="en-GB" dirty="0"/>
              <a:t>Acknowledges the uncertainty of some sources – bull or ox/different birds hard to distinguish/hares mostly mentioned in classical sources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CEA7A5-66EF-48AB-9704-86329503C2A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344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074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457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60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237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10/4/2022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534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10/4/2022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615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10/4/2022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175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513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583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67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11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243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BFB2D26E-FBAE-45B8-B0F6-80E4ABDEC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23442A66-721F-4552-A3AD-3A2215F0C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102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67EA5288-5BEB-4C44-949A-ED209FE21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A8E15-1B53-7A5F-B61E-62BAE8A678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9" y="1223889"/>
            <a:ext cx="2705101" cy="2508139"/>
          </a:xfrm>
        </p:spPr>
        <p:txBody>
          <a:bodyPr>
            <a:normAutofit/>
          </a:bodyPr>
          <a:lstStyle/>
          <a:p>
            <a:r>
              <a:rPr lang="en-GB" sz="3200" dirty="0"/>
              <a:t>Animals and Animism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8E2E44-246D-2F46-9518-FBDD837908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114800"/>
            <a:ext cx="2705100" cy="1371601"/>
          </a:xfrm>
        </p:spPr>
        <p:txBody>
          <a:bodyPr>
            <a:normAutofit/>
          </a:bodyPr>
          <a:lstStyle/>
          <a:p>
            <a:r>
              <a:rPr lang="en-GB" sz="2000" dirty="0"/>
              <a:t>In ‘Gods of the Celts’</a:t>
            </a: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FD09D649-BB78-F397-42AE-5B345A4AEE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39" r="22452" b="-1"/>
          <a:stretch/>
        </p:blipFill>
        <p:spPr>
          <a:xfrm>
            <a:off x="5410200" y="-193030"/>
            <a:ext cx="6781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332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4">
            <a:extLst>
              <a:ext uri="{FF2B5EF4-FFF2-40B4-BE49-F238E27FC236}">
                <a16:creationId xmlns:a16="http://schemas.microsoft.com/office/drawing/2014/main" id="{B83FF559-6482-47DA-9012-5849DE2A2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096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E1F89-51DC-3D63-29B1-0FA9C5BDF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0407" y="-1356360"/>
            <a:ext cx="4135185" cy="5486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Miranda Green and her previous works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536F915C-93E1-533E-427B-10AC636559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9944969"/>
              </p:ext>
            </p:extLst>
          </p:nvPr>
        </p:nvGraphicFramePr>
        <p:xfrm>
          <a:off x="6781800" y="685800"/>
          <a:ext cx="47244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0B5C4A4-0DFC-1EBA-C719-A001DBC49873}"/>
              </a:ext>
            </a:extLst>
          </p:cNvPr>
          <p:cNvSpPr txBox="1"/>
          <p:nvPr/>
        </p:nvSpPr>
        <p:spPr>
          <a:xfrm>
            <a:off x="406400" y="2814320"/>
            <a:ext cx="54457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Received research awards from the Society of Antiquities of London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Awarded the Leverhulme Research Fellowship at the Ashmolean Museum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Membership of the Ancient Monuments Advisory Board for Wales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Presidency of the Prehistoric society 2004-2006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Emeritus Professor Cardiff university from 2006-2013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313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34C27EA-18ED-4CFA-8823-6BCBAC02D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699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86C85-8C02-5977-81A9-6DA6A47EB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000" cap="all" spc="300">
                <a:solidFill>
                  <a:schemeClr val="bg2"/>
                </a:solidFill>
              </a:rPr>
              <a:t>Responses to ‘Gods of the Celts’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B15E246B-8B08-72DD-D941-C9A98A47E7EE}"/>
              </a:ext>
            </a:extLst>
          </p:cNvPr>
          <p:cNvSpPr txBox="1"/>
          <p:nvPr/>
        </p:nvSpPr>
        <p:spPr>
          <a:xfrm>
            <a:off x="6096000" y="600740"/>
            <a:ext cx="5410200" cy="56671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fontAlgn="ctr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  <a:latin typeface="+mj-lt"/>
              </a:rPr>
              <a:t>Issues with the term </a:t>
            </a:r>
            <a:r>
              <a:rPr lang="en-US" dirty="0">
                <a:solidFill>
                  <a:schemeClr val="tx2"/>
                </a:solidFill>
                <a:latin typeface="+mj-lt"/>
              </a:rPr>
              <a:t>‘C</a:t>
            </a:r>
            <a:r>
              <a:rPr lang="en-US" dirty="0">
                <a:solidFill>
                  <a:schemeClr val="tx2"/>
                </a:solidFill>
                <a:effectLst/>
                <a:latin typeface="+mj-lt"/>
              </a:rPr>
              <a:t>eltic Religion - assumes a </a:t>
            </a:r>
            <a:r>
              <a:rPr lang="en-US" dirty="0" err="1">
                <a:solidFill>
                  <a:schemeClr val="tx2"/>
                </a:solidFill>
                <a:effectLst/>
                <a:latin typeface="+mj-lt"/>
              </a:rPr>
              <a:t>generalised</a:t>
            </a:r>
            <a:r>
              <a:rPr lang="en-US">
                <a:solidFill>
                  <a:schemeClr val="tx2"/>
                </a:solidFill>
                <a:effectLst/>
                <a:latin typeface="+mj-lt"/>
              </a:rPr>
              <a:t> uniformity/unity </a:t>
            </a:r>
          </a:p>
          <a:p>
            <a:pPr marL="285750" indent="-228600" fontAlgn="ctr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  <a:latin typeface="+mj-lt"/>
              </a:rPr>
              <a:t>Use of later Irish sources to inform about earlier centuries works under the assumption that there was a cultural unity in the iron age </a:t>
            </a:r>
          </a:p>
          <a:p>
            <a:pPr marL="285750" indent="-228600" fontAlgn="ctr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A lot of </a:t>
            </a:r>
            <a:r>
              <a:rPr lang="en-US" dirty="0">
                <a:solidFill>
                  <a:schemeClr val="tx2"/>
                </a:solidFill>
                <a:effectLst/>
                <a:latin typeface="+mj-lt"/>
              </a:rPr>
              <a:t>evidence is based on the assumption that the </a:t>
            </a:r>
            <a:r>
              <a:rPr lang="en-US" dirty="0">
                <a:solidFill>
                  <a:schemeClr val="tx2"/>
                </a:solidFill>
                <a:latin typeface="+mj-lt"/>
              </a:rPr>
              <a:t>G</a:t>
            </a:r>
            <a:r>
              <a:rPr lang="en-US" dirty="0">
                <a:solidFill>
                  <a:schemeClr val="tx2"/>
                </a:solidFill>
                <a:effectLst/>
                <a:latin typeface="+mj-lt"/>
              </a:rPr>
              <a:t>undestrop cauldron is ‘</a:t>
            </a:r>
            <a:r>
              <a:rPr lang="en-US" dirty="0">
                <a:solidFill>
                  <a:schemeClr val="tx2"/>
                </a:solidFill>
                <a:latin typeface="+mj-lt"/>
              </a:rPr>
              <a:t>C</a:t>
            </a:r>
            <a:r>
              <a:rPr lang="en-US" dirty="0">
                <a:solidFill>
                  <a:schemeClr val="tx2"/>
                </a:solidFill>
                <a:effectLst/>
                <a:latin typeface="+mj-lt"/>
              </a:rPr>
              <a:t>eltic’</a:t>
            </a:r>
          </a:p>
          <a:p>
            <a:pPr marL="742950" lvl="1" indent="-228600" fontAlgn="ctr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Argument from Anders Bergquist and Timothy Taylor that the cauldron could actually be Thracian in origin</a:t>
            </a:r>
            <a:endParaRPr lang="en-US" dirty="0">
              <a:solidFill>
                <a:schemeClr val="tx2"/>
              </a:solidFill>
              <a:effectLst/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4480E6-B50F-76F8-5F19-E35DC29F1DA9}"/>
              </a:ext>
            </a:extLst>
          </p:cNvPr>
          <p:cNvSpPr txBox="1"/>
          <p:nvPr/>
        </p:nvSpPr>
        <p:spPr>
          <a:xfrm>
            <a:off x="5599430" y="6211540"/>
            <a:ext cx="742749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ctr"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effectLst/>
                <a:latin typeface="Calibri" panose="020F0502020204030204" pitchFamily="34" charset="0"/>
              </a:rPr>
              <a:t> David W. J. Gill, 'Review of The Gods of Celts', 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Welsh History Review</a:t>
            </a:r>
            <a:r>
              <a:rPr lang="en-GB" sz="1400" dirty="0">
                <a:effectLst/>
                <a:latin typeface="Calibri" panose="020F0502020204030204" pitchFamily="34" charset="0"/>
              </a:rPr>
              <a:t>, 17(1994), 119-121</a:t>
            </a:r>
          </a:p>
        </p:txBody>
      </p:sp>
    </p:spTree>
    <p:extLst>
      <p:ext uri="{BB962C8B-B14F-4D97-AF65-F5344CB8AC3E}">
        <p14:creationId xmlns:p14="http://schemas.microsoft.com/office/powerpoint/2010/main" val="1520493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34C27EA-18ED-4CFA-8823-6BCBAC02D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699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9A350-09A8-E32A-AE24-C7229F7D3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cap="all" spc="300">
                <a:solidFill>
                  <a:schemeClr val="bg2"/>
                </a:solidFill>
              </a:rPr>
              <a:t>Overview of Chapter 6: Animals and Animism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ABA136-47C2-58A4-4B7C-4189C08B4FF9}"/>
              </a:ext>
            </a:extLst>
          </p:cNvPr>
          <p:cNvSpPr txBox="1"/>
          <p:nvPr/>
        </p:nvSpPr>
        <p:spPr>
          <a:xfrm>
            <a:off x="6096000" y="600740"/>
            <a:ext cx="5410200" cy="56671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Evidence for sanctity of animals in the celtic world - ritual deposits/iconography </a:t>
            </a:r>
          </a:p>
          <a:p>
            <a:pPr marL="285750" indent="-2286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It isn’t the act of sacrifice, or how common it is, that implies belief in an animal’s supernatural ability, but how the sacrifice is done</a:t>
            </a:r>
            <a:endParaRPr lang="en-US" dirty="0">
              <a:solidFill>
                <a:schemeClr val="tx2"/>
              </a:solidFill>
              <a:effectLst/>
              <a:latin typeface="+mj-lt"/>
            </a:endParaRPr>
          </a:p>
          <a:p>
            <a:pPr marL="285750" indent="-2286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Within the chapter animals are grouped and separation is shown between wild/domestic/zoomorphic animals </a:t>
            </a:r>
          </a:p>
          <a:p>
            <a:pPr marL="285750" indent="-2286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Practice of "semi-nomadic pastoralism through to sedentary agriculture" makes cattle/horses/sheep as important as wild animals </a:t>
            </a:r>
          </a:p>
          <a:p>
            <a:pPr marL="285750" indent="-228600" fontAlgn="ctr">
              <a:spcBef>
                <a:spcPts val="0"/>
              </a:spcBef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effectLst/>
                <a:latin typeface="+mj-lt"/>
              </a:rPr>
              <a:t>Reverence of animals shows respect for their qualities (strength/speed/courage/virility/ferocity) </a:t>
            </a:r>
          </a:p>
        </p:txBody>
      </p:sp>
    </p:spTree>
    <p:extLst>
      <p:ext uri="{BB962C8B-B14F-4D97-AF65-F5344CB8AC3E}">
        <p14:creationId xmlns:p14="http://schemas.microsoft.com/office/powerpoint/2010/main" val="1580638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4C27EA-18ED-4CFA-8823-6BCBAC02D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699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7A138-14D6-9CDD-E554-3F76945B0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cap="all" spc="300">
                <a:solidFill>
                  <a:schemeClr val="bg2"/>
                </a:solidFill>
              </a:rPr>
              <a:t>Summary of the main points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DC8176-0082-F274-32F2-DFF93E3D028D}"/>
              </a:ext>
            </a:extLst>
          </p:cNvPr>
          <p:cNvSpPr txBox="1"/>
          <p:nvPr/>
        </p:nvSpPr>
        <p:spPr>
          <a:xfrm>
            <a:off x="6096000" y="600740"/>
            <a:ext cx="5410200" cy="56671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Some deities are reliant on the presence of a specific animal to be recognisable (</a:t>
            </a:r>
            <a:r>
              <a:rPr lang="en-US" dirty="0" err="1">
                <a:solidFill>
                  <a:schemeClr val="tx2"/>
                </a:solidFill>
                <a:latin typeface="+mj-lt"/>
              </a:rPr>
              <a:t>Epona</a:t>
            </a:r>
            <a:r>
              <a:rPr lang="en-US" dirty="0">
                <a:solidFill>
                  <a:schemeClr val="tx2"/>
                </a:solidFill>
                <a:latin typeface="+mj-lt"/>
              </a:rPr>
              <a:t> etc.)</a:t>
            </a:r>
          </a:p>
          <a:p>
            <a:pPr marL="285750" indent="-2286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The most common traits to be respected are the power, virility, and were relevant the chthonic symbolism </a:t>
            </a:r>
          </a:p>
          <a:p>
            <a:pPr marL="285750" indent="-2286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Triple symbolism have very powerful connotations within Celtic religion – this is true for animal symbolism too (Triple association of dogs, Zoomorphic addition of a third horn etc.) </a:t>
            </a:r>
          </a:p>
          <a:p>
            <a:pPr marL="285750" indent="-2286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Green acknowledges that in some cases it can be difficult to distinguish between some iconography (Bulls &amp; Oxen,  type of birds etc.)</a:t>
            </a:r>
          </a:p>
          <a:p>
            <a:pPr marL="285750" indent="-228600"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  <a:latin typeface="+mj-lt"/>
              </a:rPr>
              <a:t>Geese have always been violent and thrive on destruction </a:t>
            </a:r>
          </a:p>
        </p:txBody>
      </p:sp>
    </p:spTree>
    <p:extLst>
      <p:ext uri="{BB962C8B-B14F-4D97-AF65-F5344CB8AC3E}">
        <p14:creationId xmlns:p14="http://schemas.microsoft.com/office/powerpoint/2010/main" val="490118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36163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9E433CB3-EAB2-4842-A1DD-7BC051B55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he Untitled Goose Blog • The National Wildlife Federation Blog : The  National Wildlife Federation Blog">
            <a:extLst>
              <a:ext uri="{FF2B5EF4-FFF2-40B4-BE49-F238E27FC236}">
                <a16:creationId xmlns:a16="http://schemas.microsoft.com/office/drawing/2014/main" id="{A3149BD9-B643-4BDB-72C7-B977D9D3D2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47" b="54406"/>
          <a:stretch/>
        </p:blipFill>
        <p:spPr bwMode="auto">
          <a:xfrm>
            <a:off x="-2" y="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4" name="Rectangle 2063">
            <a:extLst>
              <a:ext uri="{FF2B5EF4-FFF2-40B4-BE49-F238E27FC236}">
                <a16:creationId xmlns:a16="http://schemas.microsoft.com/office/drawing/2014/main" id="{A87376E7-9AC1-477E-9D52-27424009C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719945"/>
            <a:ext cx="12192000" cy="3138055"/>
          </a:xfrm>
          <a:prstGeom prst="rect">
            <a:avLst/>
          </a:prstGeom>
          <a:gradFill>
            <a:gsLst>
              <a:gs pos="47000">
                <a:srgbClr val="000000">
                  <a:alpha val="18000"/>
                </a:srgbClr>
              </a:gs>
              <a:gs pos="6000">
                <a:schemeClr val="tx1">
                  <a:alpha val="0"/>
                </a:scheme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4BE4A-648A-9474-85B7-994457CFA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5120" y="1574800"/>
            <a:ext cx="9486900" cy="12815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cap="all" spc="30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272520838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RegularSeed_2SEEDS">
      <a:dk1>
        <a:srgbClr val="000000"/>
      </a:dk1>
      <a:lt1>
        <a:srgbClr val="FFFFFF"/>
      </a:lt1>
      <a:dk2>
        <a:srgbClr val="3D2229"/>
      </a:dk2>
      <a:lt2>
        <a:srgbClr val="E2E5E8"/>
      </a:lt2>
      <a:accent1>
        <a:srgbClr val="D56A17"/>
      </a:accent1>
      <a:accent2>
        <a:srgbClr val="E72D29"/>
      </a:accent2>
      <a:accent3>
        <a:srgbClr val="B8A221"/>
      </a:accent3>
      <a:accent4>
        <a:srgbClr val="14B4A3"/>
      </a:accent4>
      <a:accent5>
        <a:srgbClr val="29ADE7"/>
      </a:accent5>
      <a:accent6>
        <a:srgbClr val="174CD5"/>
      </a:accent6>
      <a:hlink>
        <a:srgbClr val="3F87BF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908</Words>
  <Application>Microsoft Office PowerPoint</Application>
  <PresentationFormat>Widescreen</PresentationFormat>
  <Paragraphs>58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Gill Sans MT</vt:lpstr>
      <vt:lpstr>Goudy Old Style</vt:lpstr>
      <vt:lpstr>ClassicFrameVTI</vt:lpstr>
      <vt:lpstr>Animals and Animism </vt:lpstr>
      <vt:lpstr>Miranda Green and her previous works</vt:lpstr>
      <vt:lpstr>Responses to ‘Gods of the Celts’</vt:lpstr>
      <vt:lpstr>Overview of Chapter 6: Animals and Animism </vt:lpstr>
      <vt:lpstr>Summary of the main points </vt:lpstr>
      <vt:lpstr>PowerPoint Presentation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amber minney</dc:creator>
  <cp:lastModifiedBy>amber minney</cp:lastModifiedBy>
  <cp:revision>1</cp:revision>
  <dcterms:created xsi:type="dcterms:W3CDTF">2022-10-02T13:41:04Z</dcterms:created>
  <dcterms:modified xsi:type="dcterms:W3CDTF">2022-10-04T09:09:18Z</dcterms:modified>
</cp:coreProperties>
</file>