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22"/>
  </p:notesMasterIdLst>
  <p:handoutMasterIdLst>
    <p:handoutMasterId r:id="rId23"/>
  </p:handoutMasterIdLst>
  <p:sldIdLst>
    <p:sldId id="256" r:id="rId2"/>
    <p:sldId id="293" r:id="rId3"/>
    <p:sldId id="316" r:id="rId4"/>
    <p:sldId id="328" r:id="rId5"/>
    <p:sldId id="286" r:id="rId6"/>
    <p:sldId id="332" r:id="rId7"/>
    <p:sldId id="292" r:id="rId8"/>
    <p:sldId id="334" r:id="rId9"/>
    <p:sldId id="272" r:id="rId10"/>
    <p:sldId id="284" r:id="rId11"/>
    <p:sldId id="285" r:id="rId12"/>
    <p:sldId id="304" r:id="rId13"/>
    <p:sldId id="275" r:id="rId14"/>
    <p:sldId id="335" r:id="rId15"/>
    <p:sldId id="336" r:id="rId16"/>
    <p:sldId id="337" r:id="rId17"/>
    <p:sldId id="338" r:id="rId18"/>
    <p:sldId id="339" r:id="rId19"/>
    <p:sldId id="340" r:id="rId20"/>
    <p:sldId id="333" r:id="rId21"/>
  </p:sldIdLst>
  <p:sldSz cx="9144000" cy="6858000" type="screen4x3"/>
  <p:notesSz cx="6858000" cy="9144000"/>
  <p:defaultTextStyle>
    <a:defPPr>
      <a:defRPr lang="en-GB"/>
    </a:defPPr>
    <a:lvl1pPr algn="l" rtl="0" fontAlgn="base">
      <a:spcBef>
        <a:spcPct val="0"/>
      </a:spcBef>
      <a:spcAft>
        <a:spcPct val="0"/>
      </a:spcAft>
      <a:defRPr sz="3200" kern="1200">
        <a:solidFill>
          <a:schemeClr val="tx1"/>
        </a:solidFill>
        <a:latin typeface="Arial" panose="020B0604020202020204" pitchFamily="34" charset="0"/>
        <a:ea typeface="+mn-ea"/>
        <a:cs typeface="+mn-cs"/>
      </a:defRPr>
    </a:lvl1pPr>
    <a:lvl2pPr marL="457200" algn="l" rtl="0" fontAlgn="base">
      <a:spcBef>
        <a:spcPct val="0"/>
      </a:spcBef>
      <a:spcAft>
        <a:spcPct val="0"/>
      </a:spcAft>
      <a:defRPr sz="3200" kern="1200">
        <a:solidFill>
          <a:schemeClr val="tx1"/>
        </a:solidFill>
        <a:latin typeface="Arial" panose="020B0604020202020204" pitchFamily="34" charset="0"/>
        <a:ea typeface="+mn-ea"/>
        <a:cs typeface="+mn-cs"/>
      </a:defRPr>
    </a:lvl2pPr>
    <a:lvl3pPr marL="914400" algn="l" rtl="0" fontAlgn="base">
      <a:spcBef>
        <a:spcPct val="0"/>
      </a:spcBef>
      <a:spcAft>
        <a:spcPct val="0"/>
      </a:spcAft>
      <a:defRPr sz="3200" kern="1200">
        <a:solidFill>
          <a:schemeClr val="tx1"/>
        </a:solidFill>
        <a:latin typeface="Arial" panose="020B0604020202020204" pitchFamily="34" charset="0"/>
        <a:ea typeface="+mn-ea"/>
        <a:cs typeface="+mn-cs"/>
      </a:defRPr>
    </a:lvl3pPr>
    <a:lvl4pPr marL="1371600" algn="l" rtl="0" fontAlgn="base">
      <a:spcBef>
        <a:spcPct val="0"/>
      </a:spcBef>
      <a:spcAft>
        <a:spcPct val="0"/>
      </a:spcAft>
      <a:defRPr sz="3200" kern="1200">
        <a:solidFill>
          <a:schemeClr val="tx1"/>
        </a:solidFill>
        <a:latin typeface="Arial" panose="020B0604020202020204" pitchFamily="34" charset="0"/>
        <a:ea typeface="+mn-ea"/>
        <a:cs typeface="+mn-cs"/>
      </a:defRPr>
    </a:lvl4pPr>
    <a:lvl5pPr marL="1828800" algn="l" rtl="0" fontAlgn="base">
      <a:spcBef>
        <a:spcPct val="0"/>
      </a:spcBef>
      <a:spcAft>
        <a:spcPct val="0"/>
      </a:spcAft>
      <a:defRPr sz="3200" kern="1200">
        <a:solidFill>
          <a:schemeClr val="tx1"/>
        </a:solidFill>
        <a:latin typeface="Arial" panose="020B0604020202020204" pitchFamily="34" charset="0"/>
        <a:ea typeface="+mn-ea"/>
        <a:cs typeface="+mn-cs"/>
      </a:defRPr>
    </a:lvl5pPr>
    <a:lvl6pPr marL="2286000" algn="l" defTabSz="914400" rtl="0" eaLnBrk="1" latinLnBrk="0" hangingPunct="1">
      <a:defRPr sz="3200" kern="1200">
        <a:solidFill>
          <a:schemeClr val="tx1"/>
        </a:solidFill>
        <a:latin typeface="Arial" panose="020B0604020202020204" pitchFamily="34" charset="0"/>
        <a:ea typeface="+mn-ea"/>
        <a:cs typeface="+mn-cs"/>
      </a:defRPr>
    </a:lvl6pPr>
    <a:lvl7pPr marL="2743200" algn="l" defTabSz="914400" rtl="0" eaLnBrk="1" latinLnBrk="0" hangingPunct="1">
      <a:defRPr sz="3200" kern="1200">
        <a:solidFill>
          <a:schemeClr val="tx1"/>
        </a:solidFill>
        <a:latin typeface="Arial" panose="020B0604020202020204" pitchFamily="34" charset="0"/>
        <a:ea typeface="+mn-ea"/>
        <a:cs typeface="+mn-cs"/>
      </a:defRPr>
    </a:lvl7pPr>
    <a:lvl8pPr marL="3200400" algn="l" defTabSz="914400" rtl="0" eaLnBrk="1" latinLnBrk="0" hangingPunct="1">
      <a:defRPr sz="3200" kern="1200">
        <a:solidFill>
          <a:schemeClr val="tx1"/>
        </a:solidFill>
        <a:latin typeface="Arial" panose="020B0604020202020204" pitchFamily="34" charset="0"/>
        <a:ea typeface="+mn-ea"/>
        <a:cs typeface="+mn-cs"/>
      </a:defRPr>
    </a:lvl8pPr>
    <a:lvl9pPr marL="3657600" algn="l" defTabSz="914400" rtl="0" eaLnBrk="1" latinLnBrk="0" hangingPunct="1">
      <a:defRPr sz="3200"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6" d="100"/>
          <a:sy n="106" d="100"/>
        </p:scale>
        <p:origin x="1764" y="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p:scale>
          <a:sx n="100" d="100"/>
          <a:sy n="100" d="100"/>
        </p:scale>
        <p:origin x="-780" y="19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0354" name="Rectangle 2">
            <a:extLst>
              <a:ext uri="{FF2B5EF4-FFF2-40B4-BE49-F238E27FC236}">
                <a16:creationId xmlns:a16="http://schemas.microsoft.com/office/drawing/2014/main" id="{0EFC3F53-393C-487D-E09C-D19A48B2704D}"/>
              </a:ext>
            </a:extLst>
          </p:cNvPr>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smtClean="0">
                <a:latin typeface="Times New Roman" pitchFamily="18" charset="0"/>
              </a:defRPr>
            </a:lvl1pPr>
          </a:lstStyle>
          <a:p>
            <a:pPr>
              <a:defRPr/>
            </a:pPr>
            <a:endParaRPr lang="en-GB"/>
          </a:p>
        </p:txBody>
      </p:sp>
      <p:sp>
        <p:nvSpPr>
          <p:cNvPr id="100355" name="Rectangle 3">
            <a:extLst>
              <a:ext uri="{FF2B5EF4-FFF2-40B4-BE49-F238E27FC236}">
                <a16:creationId xmlns:a16="http://schemas.microsoft.com/office/drawing/2014/main" id="{C4D93EAC-E4E2-7586-EA7C-868D7F7FFC61}"/>
              </a:ext>
            </a:extLst>
          </p:cNvPr>
          <p:cNvSpPr>
            <a:spLocks noGrp="1" noChangeArrowheads="1"/>
          </p:cNvSpPr>
          <p:nvPr>
            <p:ph type="dt" sz="quarter"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smtClean="0">
                <a:latin typeface="Times New Roman" pitchFamily="18" charset="0"/>
              </a:defRPr>
            </a:lvl1pPr>
          </a:lstStyle>
          <a:p>
            <a:pPr>
              <a:defRPr/>
            </a:pPr>
            <a:endParaRPr lang="en-GB"/>
          </a:p>
        </p:txBody>
      </p:sp>
      <p:sp>
        <p:nvSpPr>
          <p:cNvPr id="100356" name="Rectangle 4">
            <a:extLst>
              <a:ext uri="{FF2B5EF4-FFF2-40B4-BE49-F238E27FC236}">
                <a16:creationId xmlns:a16="http://schemas.microsoft.com/office/drawing/2014/main" id="{91866AE6-96F2-8105-7101-1134664C75A3}"/>
              </a:ext>
            </a:extLst>
          </p:cNvPr>
          <p:cNvSpPr>
            <a:spLocks noGrp="1" noChangeArrowheads="1"/>
          </p:cNvSpPr>
          <p:nvPr>
            <p:ph type="ftr" sz="quarter" idx="2"/>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smtClean="0">
                <a:latin typeface="Times New Roman" pitchFamily="18" charset="0"/>
              </a:defRPr>
            </a:lvl1pPr>
          </a:lstStyle>
          <a:p>
            <a:pPr>
              <a:defRPr/>
            </a:pPr>
            <a:endParaRPr lang="en-GB"/>
          </a:p>
        </p:txBody>
      </p:sp>
      <p:sp>
        <p:nvSpPr>
          <p:cNvPr id="100357" name="Rectangle 5">
            <a:extLst>
              <a:ext uri="{FF2B5EF4-FFF2-40B4-BE49-F238E27FC236}">
                <a16:creationId xmlns:a16="http://schemas.microsoft.com/office/drawing/2014/main" id="{CE1D7F47-27A2-1948-F0F8-6F23E23DF00E}"/>
              </a:ext>
            </a:extLst>
          </p:cNvPr>
          <p:cNvSpPr>
            <a:spLocks noGrp="1" noChangeArrowheads="1"/>
          </p:cNvSpPr>
          <p:nvPr>
            <p:ph type="sldNum" sz="quarter" idx="3"/>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Times New Roman" panose="02020603050405020304" pitchFamily="18" charset="0"/>
              </a:defRPr>
            </a:lvl1pPr>
          </a:lstStyle>
          <a:p>
            <a:fld id="{6EF3E88A-D3FF-4486-8784-4C0811D7A375}" type="slidenum">
              <a:rPr lang="en-GB" altLang="en-US"/>
              <a:pPr/>
              <a:t>‹#›</a:t>
            </a:fld>
            <a:endParaRPr lang="en-GB"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338" name="Rectangle 2">
            <a:extLst>
              <a:ext uri="{FF2B5EF4-FFF2-40B4-BE49-F238E27FC236}">
                <a16:creationId xmlns:a16="http://schemas.microsoft.com/office/drawing/2014/main" id="{3A491152-83D6-69CB-7590-013855FE6F39}"/>
              </a:ext>
            </a:extLst>
          </p:cNvPr>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smtClean="0">
                <a:latin typeface="Times New Roman" pitchFamily="18" charset="0"/>
              </a:defRPr>
            </a:lvl1pPr>
          </a:lstStyle>
          <a:p>
            <a:pPr>
              <a:defRPr/>
            </a:pPr>
            <a:endParaRPr lang="en-GB"/>
          </a:p>
        </p:txBody>
      </p:sp>
      <p:sp>
        <p:nvSpPr>
          <p:cNvPr id="14339" name="Rectangle 3">
            <a:extLst>
              <a:ext uri="{FF2B5EF4-FFF2-40B4-BE49-F238E27FC236}">
                <a16:creationId xmlns:a16="http://schemas.microsoft.com/office/drawing/2014/main" id="{AE501CCE-CA3D-2249-0806-22DA996C2005}"/>
              </a:ext>
            </a:extLst>
          </p:cNvPr>
          <p:cNvSpPr>
            <a:spLocks noGrp="1" noChangeArrowheads="1"/>
          </p:cNvSpPr>
          <p:nvPr>
            <p:ph type="dt"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smtClean="0">
                <a:latin typeface="Times New Roman" pitchFamily="18" charset="0"/>
              </a:defRPr>
            </a:lvl1pPr>
          </a:lstStyle>
          <a:p>
            <a:pPr>
              <a:defRPr/>
            </a:pPr>
            <a:endParaRPr lang="en-GB"/>
          </a:p>
        </p:txBody>
      </p:sp>
      <p:sp>
        <p:nvSpPr>
          <p:cNvPr id="24580" name="Rectangle 4">
            <a:extLst>
              <a:ext uri="{FF2B5EF4-FFF2-40B4-BE49-F238E27FC236}">
                <a16:creationId xmlns:a16="http://schemas.microsoft.com/office/drawing/2014/main" id="{54D112EB-E64D-A05D-4964-226EA85F05D0}"/>
              </a:ext>
            </a:extLst>
          </p:cNvPr>
          <p:cNvSpPr>
            <a:spLocks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341" name="Rectangle 5">
            <a:extLst>
              <a:ext uri="{FF2B5EF4-FFF2-40B4-BE49-F238E27FC236}">
                <a16:creationId xmlns:a16="http://schemas.microsoft.com/office/drawing/2014/main" id="{EC2D3471-831C-2BF3-ADDD-CA11B12DB047}"/>
              </a:ext>
            </a:extLst>
          </p:cNvPr>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14342" name="Rectangle 6">
            <a:extLst>
              <a:ext uri="{FF2B5EF4-FFF2-40B4-BE49-F238E27FC236}">
                <a16:creationId xmlns:a16="http://schemas.microsoft.com/office/drawing/2014/main" id="{D62E68B2-AC63-2615-ED6A-363DF03A742F}"/>
              </a:ext>
            </a:extLst>
          </p:cNvPr>
          <p:cNvSpPr>
            <a:spLocks noGrp="1" noChangeArrowheads="1"/>
          </p:cNvSpPr>
          <p:nvPr>
            <p:ph type="ftr" sz="quarter" idx="4"/>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smtClean="0">
                <a:latin typeface="Times New Roman" pitchFamily="18" charset="0"/>
              </a:defRPr>
            </a:lvl1pPr>
          </a:lstStyle>
          <a:p>
            <a:pPr>
              <a:defRPr/>
            </a:pPr>
            <a:endParaRPr lang="en-GB"/>
          </a:p>
        </p:txBody>
      </p:sp>
      <p:sp>
        <p:nvSpPr>
          <p:cNvPr id="14343" name="Rectangle 7">
            <a:extLst>
              <a:ext uri="{FF2B5EF4-FFF2-40B4-BE49-F238E27FC236}">
                <a16:creationId xmlns:a16="http://schemas.microsoft.com/office/drawing/2014/main" id="{350373D5-6208-FF6A-EBCB-DA3850D8AEC2}"/>
              </a:ext>
            </a:extLst>
          </p:cNvPr>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Times New Roman" panose="02020603050405020304" pitchFamily="18" charset="0"/>
              </a:defRPr>
            </a:lvl1pPr>
          </a:lstStyle>
          <a:p>
            <a:fld id="{7E759A85-224E-41E6-B5BA-280264634057}" type="slidenum">
              <a:rPr lang="en-GB" altLang="en-US"/>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 Target="../slides/slide9.xml"/><Relationship Id="rId1" Type="http://schemas.openxmlformats.org/officeDocument/2006/relationships/notesMaster" Target="../notesMasters/notesMaster1.xml"/><Relationship Id="rId4" Type="http://schemas.openxmlformats.org/officeDocument/2006/relationships/image" Target="../media/image4.emf"/></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 Target="../slides/slide11.xml"/><Relationship Id="rId1" Type="http://schemas.openxmlformats.org/officeDocument/2006/relationships/notesMaster" Target="../notesMasters/notesMaster1.xml"/><Relationship Id="rId4" Type="http://schemas.openxmlformats.org/officeDocument/2006/relationships/image" Target="../media/image7.emf"/></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a:extLst>
              <a:ext uri="{FF2B5EF4-FFF2-40B4-BE49-F238E27FC236}">
                <a16:creationId xmlns:a16="http://schemas.microsoft.com/office/drawing/2014/main" id="{5427A885-DA85-A6D3-553C-B3E73BF643C9}"/>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200">
                <a:solidFill>
                  <a:schemeClr val="tx1"/>
                </a:solidFill>
                <a:latin typeface="Arial" panose="020B0604020202020204" pitchFamily="34" charset="0"/>
              </a:defRPr>
            </a:lvl1pPr>
            <a:lvl2pPr marL="742950" indent="-285750" eaLnBrk="0" hangingPunct="0">
              <a:defRPr sz="3200">
                <a:solidFill>
                  <a:schemeClr val="tx1"/>
                </a:solidFill>
                <a:latin typeface="Arial" panose="020B0604020202020204" pitchFamily="34" charset="0"/>
              </a:defRPr>
            </a:lvl2pPr>
            <a:lvl3pPr marL="1143000" indent="-228600" eaLnBrk="0" hangingPunct="0">
              <a:defRPr sz="3200">
                <a:solidFill>
                  <a:schemeClr val="tx1"/>
                </a:solidFill>
                <a:latin typeface="Arial" panose="020B0604020202020204" pitchFamily="34" charset="0"/>
              </a:defRPr>
            </a:lvl3pPr>
            <a:lvl4pPr marL="1600200" indent="-228600" eaLnBrk="0" hangingPunct="0">
              <a:defRPr sz="3200">
                <a:solidFill>
                  <a:schemeClr val="tx1"/>
                </a:solidFill>
                <a:latin typeface="Arial" panose="020B0604020202020204" pitchFamily="34" charset="0"/>
              </a:defRPr>
            </a:lvl4pPr>
            <a:lvl5pPr marL="2057400" indent="-228600" eaLnBrk="0" hangingPunct="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pPr eaLnBrk="1" hangingPunct="1"/>
            <a:fld id="{0533AAAA-9AD0-4B6E-A3EC-37A6FF44F8F2}" type="slidenum">
              <a:rPr lang="en-GB" altLang="en-US" sz="1200">
                <a:latin typeface="Times New Roman" panose="02020603050405020304" pitchFamily="18" charset="0"/>
              </a:rPr>
              <a:pPr eaLnBrk="1" hangingPunct="1"/>
              <a:t>1</a:t>
            </a:fld>
            <a:endParaRPr lang="en-GB" altLang="en-US" sz="1200">
              <a:latin typeface="Times New Roman" panose="02020603050405020304" pitchFamily="18" charset="0"/>
            </a:endParaRPr>
          </a:p>
        </p:txBody>
      </p:sp>
      <p:sp>
        <p:nvSpPr>
          <p:cNvPr id="25603" name="Rectangle 2">
            <a:extLst>
              <a:ext uri="{FF2B5EF4-FFF2-40B4-BE49-F238E27FC236}">
                <a16:creationId xmlns:a16="http://schemas.microsoft.com/office/drawing/2014/main" id="{658D3F7A-6F89-3098-64E3-FC0DA48E2FB3}"/>
              </a:ext>
            </a:extLst>
          </p:cNvPr>
          <p:cNvSpPr>
            <a:spLocks noChangeArrowheads="1" noTextEdit="1"/>
          </p:cNvSpPr>
          <p:nvPr>
            <p:ph type="sldImg"/>
          </p:nvPr>
        </p:nvSpPr>
        <p:spPr>
          <a:ln/>
        </p:spPr>
      </p:sp>
      <p:sp>
        <p:nvSpPr>
          <p:cNvPr id="25604" name="Rectangle 3">
            <a:extLst>
              <a:ext uri="{FF2B5EF4-FFF2-40B4-BE49-F238E27FC236}">
                <a16:creationId xmlns:a16="http://schemas.microsoft.com/office/drawing/2014/main" id="{D09B266A-463A-8D9B-FC29-4F1255C9B8BF}"/>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a:extLst>
              <a:ext uri="{FF2B5EF4-FFF2-40B4-BE49-F238E27FC236}">
                <a16:creationId xmlns:a16="http://schemas.microsoft.com/office/drawing/2014/main" id="{3552D53D-0BFA-78ED-23C4-4F85B0C260A9}"/>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200">
                <a:solidFill>
                  <a:schemeClr val="tx1"/>
                </a:solidFill>
                <a:latin typeface="Arial" panose="020B0604020202020204" pitchFamily="34" charset="0"/>
              </a:defRPr>
            </a:lvl1pPr>
            <a:lvl2pPr marL="742950" indent="-285750" eaLnBrk="0" hangingPunct="0">
              <a:defRPr sz="3200">
                <a:solidFill>
                  <a:schemeClr val="tx1"/>
                </a:solidFill>
                <a:latin typeface="Arial" panose="020B0604020202020204" pitchFamily="34" charset="0"/>
              </a:defRPr>
            </a:lvl2pPr>
            <a:lvl3pPr marL="1143000" indent="-228600" eaLnBrk="0" hangingPunct="0">
              <a:defRPr sz="3200">
                <a:solidFill>
                  <a:schemeClr val="tx1"/>
                </a:solidFill>
                <a:latin typeface="Arial" panose="020B0604020202020204" pitchFamily="34" charset="0"/>
              </a:defRPr>
            </a:lvl3pPr>
            <a:lvl4pPr marL="1600200" indent="-228600" eaLnBrk="0" hangingPunct="0">
              <a:defRPr sz="3200">
                <a:solidFill>
                  <a:schemeClr val="tx1"/>
                </a:solidFill>
                <a:latin typeface="Arial" panose="020B0604020202020204" pitchFamily="34" charset="0"/>
              </a:defRPr>
            </a:lvl4pPr>
            <a:lvl5pPr marL="2057400" indent="-228600" eaLnBrk="0" hangingPunct="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pPr eaLnBrk="1" hangingPunct="1"/>
            <a:fld id="{6F1567A7-0977-4003-AE85-8758FEFFE9A7}" type="slidenum">
              <a:rPr lang="en-GB" altLang="en-US" sz="1200">
                <a:latin typeface="Times New Roman" panose="02020603050405020304" pitchFamily="18" charset="0"/>
              </a:rPr>
              <a:pPr eaLnBrk="1" hangingPunct="1"/>
              <a:t>2</a:t>
            </a:fld>
            <a:endParaRPr lang="en-GB" altLang="en-US" sz="1200">
              <a:latin typeface="Times New Roman" panose="02020603050405020304" pitchFamily="18" charset="0"/>
            </a:endParaRPr>
          </a:p>
        </p:txBody>
      </p:sp>
      <p:sp>
        <p:nvSpPr>
          <p:cNvPr id="26627" name="Rectangle 2">
            <a:extLst>
              <a:ext uri="{FF2B5EF4-FFF2-40B4-BE49-F238E27FC236}">
                <a16:creationId xmlns:a16="http://schemas.microsoft.com/office/drawing/2014/main" id="{B8F1A226-2FAC-2C8D-627F-5A05A2587E37}"/>
              </a:ext>
            </a:extLst>
          </p:cNvPr>
          <p:cNvSpPr>
            <a:spLocks noChangeArrowheads="1" noTextEdit="1"/>
          </p:cNvSpPr>
          <p:nvPr>
            <p:ph type="sldImg"/>
          </p:nvPr>
        </p:nvSpPr>
        <p:spPr>
          <a:ln/>
        </p:spPr>
      </p:sp>
      <p:sp>
        <p:nvSpPr>
          <p:cNvPr id="26628" name="Rectangle 3">
            <a:extLst>
              <a:ext uri="{FF2B5EF4-FFF2-40B4-BE49-F238E27FC236}">
                <a16:creationId xmlns:a16="http://schemas.microsoft.com/office/drawing/2014/main" id="{B5C82A73-3E30-2720-C46F-EFF96FDF3524}"/>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a:extLst>
              <a:ext uri="{FF2B5EF4-FFF2-40B4-BE49-F238E27FC236}">
                <a16:creationId xmlns:a16="http://schemas.microsoft.com/office/drawing/2014/main" id="{94E80440-41CF-94A6-FA34-EE768246019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200">
                <a:solidFill>
                  <a:schemeClr val="tx1"/>
                </a:solidFill>
                <a:latin typeface="Arial" panose="020B0604020202020204" pitchFamily="34" charset="0"/>
              </a:defRPr>
            </a:lvl1pPr>
            <a:lvl2pPr marL="742950" indent="-285750" eaLnBrk="0" hangingPunct="0">
              <a:defRPr sz="3200">
                <a:solidFill>
                  <a:schemeClr val="tx1"/>
                </a:solidFill>
                <a:latin typeface="Arial" panose="020B0604020202020204" pitchFamily="34" charset="0"/>
              </a:defRPr>
            </a:lvl2pPr>
            <a:lvl3pPr marL="1143000" indent="-228600" eaLnBrk="0" hangingPunct="0">
              <a:defRPr sz="3200">
                <a:solidFill>
                  <a:schemeClr val="tx1"/>
                </a:solidFill>
                <a:latin typeface="Arial" panose="020B0604020202020204" pitchFamily="34" charset="0"/>
              </a:defRPr>
            </a:lvl3pPr>
            <a:lvl4pPr marL="1600200" indent="-228600" eaLnBrk="0" hangingPunct="0">
              <a:defRPr sz="3200">
                <a:solidFill>
                  <a:schemeClr val="tx1"/>
                </a:solidFill>
                <a:latin typeface="Arial" panose="020B0604020202020204" pitchFamily="34" charset="0"/>
              </a:defRPr>
            </a:lvl4pPr>
            <a:lvl5pPr marL="2057400" indent="-228600" eaLnBrk="0" hangingPunct="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pPr eaLnBrk="1" hangingPunct="1"/>
            <a:fld id="{4B57CC9B-F9BD-4840-8A68-3FDC09815ABB}" type="slidenum">
              <a:rPr lang="en-GB" altLang="en-US" sz="1200">
                <a:latin typeface="Times New Roman" panose="02020603050405020304" pitchFamily="18" charset="0"/>
              </a:rPr>
              <a:pPr eaLnBrk="1" hangingPunct="1"/>
              <a:t>3</a:t>
            </a:fld>
            <a:endParaRPr lang="en-GB" altLang="en-US" sz="1200">
              <a:latin typeface="Times New Roman" panose="02020603050405020304" pitchFamily="18" charset="0"/>
            </a:endParaRPr>
          </a:p>
        </p:txBody>
      </p:sp>
      <p:sp>
        <p:nvSpPr>
          <p:cNvPr id="27651" name="Rectangle 1026">
            <a:extLst>
              <a:ext uri="{FF2B5EF4-FFF2-40B4-BE49-F238E27FC236}">
                <a16:creationId xmlns:a16="http://schemas.microsoft.com/office/drawing/2014/main" id="{88C97DBD-8B4F-204E-4762-79B4FCAF5492}"/>
              </a:ext>
            </a:extLst>
          </p:cNvPr>
          <p:cNvSpPr>
            <a:spLocks noChangeArrowheads="1" noTextEdit="1"/>
          </p:cNvSpPr>
          <p:nvPr>
            <p:ph type="sldImg"/>
          </p:nvPr>
        </p:nvSpPr>
        <p:spPr>
          <a:ln/>
        </p:spPr>
      </p:sp>
      <p:sp>
        <p:nvSpPr>
          <p:cNvPr id="27652" name="Text Box 1027">
            <a:extLst>
              <a:ext uri="{FF2B5EF4-FFF2-40B4-BE49-F238E27FC236}">
                <a16:creationId xmlns:a16="http://schemas.microsoft.com/office/drawing/2014/main" id="{E2B0FFD7-3E08-B86D-5FD8-2382593AFB45}"/>
              </a:ext>
            </a:extLst>
          </p:cNvPr>
          <p:cNvSpPr txBox="1">
            <a:spLocks noChangeArrowheads="1"/>
          </p:cNvSpPr>
          <p:nvPr/>
        </p:nvSpPr>
        <p:spPr bwMode="auto">
          <a:xfrm>
            <a:off x="990600" y="4724400"/>
            <a:ext cx="4724400"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a:solidFill>
                  <a:schemeClr val="tx1"/>
                </a:solidFill>
                <a:latin typeface="Arial" panose="020B0604020202020204" pitchFamily="34" charset="0"/>
              </a:defRPr>
            </a:lvl1pPr>
            <a:lvl2pPr marL="742950" indent="-285750" eaLnBrk="0" hangingPunct="0">
              <a:defRPr sz="3200">
                <a:solidFill>
                  <a:schemeClr val="tx1"/>
                </a:solidFill>
                <a:latin typeface="Arial" panose="020B0604020202020204" pitchFamily="34" charset="0"/>
              </a:defRPr>
            </a:lvl2pPr>
            <a:lvl3pPr marL="1143000" indent="-228600" eaLnBrk="0" hangingPunct="0">
              <a:defRPr sz="3200">
                <a:solidFill>
                  <a:schemeClr val="tx1"/>
                </a:solidFill>
                <a:latin typeface="Arial" panose="020B0604020202020204" pitchFamily="34" charset="0"/>
              </a:defRPr>
            </a:lvl3pPr>
            <a:lvl4pPr marL="1600200" indent="-228600" eaLnBrk="0" hangingPunct="0">
              <a:defRPr sz="3200">
                <a:solidFill>
                  <a:schemeClr val="tx1"/>
                </a:solidFill>
                <a:latin typeface="Arial" panose="020B0604020202020204" pitchFamily="34" charset="0"/>
              </a:defRPr>
            </a:lvl4pPr>
            <a:lvl5pPr marL="2057400" indent="-228600" eaLnBrk="0" hangingPunct="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pPr eaLnBrk="1" hangingPunct="1">
              <a:spcBef>
                <a:spcPct val="50000"/>
              </a:spcBef>
            </a:pPr>
            <a:endParaRPr lang="en-US" altLang="en-US" sz="1200">
              <a:latin typeface="Times New Roman" panose="02020603050405020304" pitchFamily="18"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a:extLst>
              <a:ext uri="{FF2B5EF4-FFF2-40B4-BE49-F238E27FC236}">
                <a16:creationId xmlns:a16="http://schemas.microsoft.com/office/drawing/2014/main" id="{3DFC29C4-347E-CEBD-B75A-59B5ED6DEC0C}"/>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200">
                <a:solidFill>
                  <a:schemeClr val="tx1"/>
                </a:solidFill>
                <a:latin typeface="Arial" panose="020B0604020202020204" pitchFamily="34" charset="0"/>
              </a:defRPr>
            </a:lvl1pPr>
            <a:lvl2pPr marL="742950" indent="-285750" eaLnBrk="0" hangingPunct="0">
              <a:defRPr sz="3200">
                <a:solidFill>
                  <a:schemeClr val="tx1"/>
                </a:solidFill>
                <a:latin typeface="Arial" panose="020B0604020202020204" pitchFamily="34" charset="0"/>
              </a:defRPr>
            </a:lvl2pPr>
            <a:lvl3pPr marL="1143000" indent="-228600" eaLnBrk="0" hangingPunct="0">
              <a:defRPr sz="3200">
                <a:solidFill>
                  <a:schemeClr val="tx1"/>
                </a:solidFill>
                <a:latin typeface="Arial" panose="020B0604020202020204" pitchFamily="34" charset="0"/>
              </a:defRPr>
            </a:lvl3pPr>
            <a:lvl4pPr marL="1600200" indent="-228600" eaLnBrk="0" hangingPunct="0">
              <a:defRPr sz="3200">
                <a:solidFill>
                  <a:schemeClr val="tx1"/>
                </a:solidFill>
                <a:latin typeface="Arial" panose="020B0604020202020204" pitchFamily="34" charset="0"/>
              </a:defRPr>
            </a:lvl4pPr>
            <a:lvl5pPr marL="2057400" indent="-228600" eaLnBrk="0" hangingPunct="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pPr eaLnBrk="1" hangingPunct="1"/>
            <a:fld id="{AF4F7678-49F6-4846-8E2B-66FAAD530A13}" type="slidenum">
              <a:rPr lang="en-GB" altLang="en-US" sz="1200">
                <a:latin typeface="Times New Roman" panose="02020603050405020304" pitchFamily="18" charset="0"/>
              </a:rPr>
              <a:pPr eaLnBrk="1" hangingPunct="1"/>
              <a:t>4</a:t>
            </a:fld>
            <a:endParaRPr lang="en-GB" altLang="en-US" sz="1200">
              <a:latin typeface="Times New Roman" panose="02020603050405020304" pitchFamily="18" charset="0"/>
            </a:endParaRPr>
          </a:p>
        </p:txBody>
      </p:sp>
      <p:sp>
        <p:nvSpPr>
          <p:cNvPr id="28675" name="Rectangle 2">
            <a:extLst>
              <a:ext uri="{FF2B5EF4-FFF2-40B4-BE49-F238E27FC236}">
                <a16:creationId xmlns:a16="http://schemas.microsoft.com/office/drawing/2014/main" id="{CA220F69-283F-3467-D106-F1DFB58EDF65}"/>
              </a:ext>
            </a:extLst>
          </p:cNvPr>
          <p:cNvSpPr>
            <a:spLocks noChangeArrowheads="1" noTextEdit="1"/>
          </p:cNvSpPr>
          <p:nvPr>
            <p:ph type="sldImg"/>
          </p:nvPr>
        </p:nvSpPr>
        <p:spPr>
          <a:ln/>
        </p:spPr>
      </p:sp>
      <p:sp>
        <p:nvSpPr>
          <p:cNvPr id="28676" name="Text Box 3">
            <a:extLst>
              <a:ext uri="{FF2B5EF4-FFF2-40B4-BE49-F238E27FC236}">
                <a16:creationId xmlns:a16="http://schemas.microsoft.com/office/drawing/2014/main" id="{A15CCB9B-D575-55D1-7F75-78511A27594B}"/>
              </a:ext>
            </a:extLst>
          </p:cNvPr>
          <p:cNvSpPr txBox="1">
            <a:spLocks noChangeArrowheads="1"/>
          </p:cNvSpPr>
          <p:nvPr/>
        </p:nvSpPr>
        <p:spPr bwMode="auto">
          <a:xfrm>
            <a:off x="990600" y="4724400"/>
            <a:ext cx="4724400"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a:solidFill>
                  <a:schemeClr val="tx1"/>
                </a:solidFill>
                <a:latin typeface="Arial" panose="020B0604020202020204" pitchFamily="34" charset="0"/>
              </a:defRPr>
            </a:lvl1pPr>
            <a:lvl2pPr marL="742950" indent="-285750" eaLnBrk="0" hangingPunct="0">
              <a:defRPr sz="3200">
                <a:solidFill>
                  <a:schemeClr val="tx1"/>
                </a:solidFill>
                <a:latin typeface="Arial" panose="020B0604020202020204" pitchFamily="34" charset="0"/>
              </a:defRPr>
            </a:lvl2pPr>
            <a:lvl3pPr marL="1143000" indent="-228600" eaLnBrk="0" hangingPunct="0">
              <a:defRPr sz="3200">
                <a:solidFill>
                  <a:schemeClr val="tx1"/>
                </a:solidFill>
                <a:latin typeface="Arial" panose="020B0604020202020204" pitchFamily="34" charset="0"/>
              </a:defRPr>
            </a:lvl3pPr>
            <a:lvl4pPr marL="1600200" indent="-228600" eaLnBrk="0" hangingPunct="0">
              <a:defRPr sz="3200">
                <a:solidFill>
                  <a:schemeClr val="tx1"/>
                </a:solidFill>
                <a:latin typeface="Arial" panose="020B0604020202020204" pitchFamily="34" charset="0"/>
              </a:defRPr>
            </a:lvl4pPr>
            <a:lvl5pPr marL="2057400" indent="-228600" eaLnBrk="0" hangingPunct="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pPr eaLnBrk="1" hangingPunct="1">
              <a:spcBef>
                <a:spcPct val="50000"/>
              </a:spcBef>
            </a:pPr>
            <a:endParaRPr lang="en-US" altLang="en-US" sz="1200">
              <a:latin typeface="Times New Roman" panose="02020603050405020304" pitchFamily="18"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a:extLst>
              <a:ext uri="{FF2B5EF4-FFF2-40B4-BE49-F238E27FC236}">
                <a16:creationId xmlns:a16="http://schemas.microsoft.com/office/drawing/2014/main" id="{A4DF674E-422C-B9FB-3E70-31866CC70ED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200">
                <a:solidFill>
                  <a:schemeClr val="tx1"/>
                </a:solidFill>
                <a:latin typeface="Arial" panose="020B0604020202020204" pitchFamily="34" charset="0"/>
              </a:defRPr>
            </a:lvl1pPr>
            <a:lvl2pPr marL="742950" indent="-285750" eaLnBrk="0" hangingPunct="0">
              <a:defRPr sz="3200">
                <a:solidFill>
                  <a:schemeClr val="tx1"/>
                </a:solidFill>
                <a:latin typeface="Arial" panose="020B0604020202020204" pitchFamily="34" charset="0"/>
              </a:defRPr>
            </a:lvl2pPr>
            <a:lvl3pPr marL="1143000" indent="-228600" eaLnBrk="0" hangingPunct="0">
              <a:defRPr sz="3200">
                <a:solidFill>
                  <a:schemeClr val="tx1"/>
                </a:solidFill>
                <a:latin typeface="Arial" panose="020B0604020202020204" pitchFamily="34" charset="0"/>
              </a:defRPr>
            </a:lvl3pPr>
            <a:lvl4pPr marL="1600200" indent="-228600" eaLnBrk="0" hangingPunct="0">
              <a:defRPr sz="3200">
                <a:solidFill>
                  <a:schemeClr val="tx1"/>
                </a:solidFill>
                <a:latin typeface="Arial" panose="020B0604020202020204" pitchFamily="34" charset="0"/>
              </a:defRPr>
            </a:lvl4pPr>
            <a:lvl5pPr marL="2057400" indent="-228600" eaLnBrk="0" hangingPunct="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pPr eaLnBrk="1" hangingPunct="1"/>
            <a:fld id="{73892AAB-C2E4-42DA-9B1E-EB53398B8F62}" type="slidenum">
              <a:rPr lang="en-GB" altLang="en-US" sz="1200">
                <a:latin typeface="Times New Roman" panose="02020603050405020304" pitchFamily="18" charset="0"/>
              </a:rPr>
              <a:pPr eaLnBrk="1" hangingPunct="1"/>
              <a:t>5</a:t>
            </a:fld>
            <a:endParaRPr lang="en-GB" altLang="en-US" sz="1200">
              <a:latin typeface="Times New Roman" panose="02020603050405020304" pitchFamily="18" charset="0"/>
            </a:endParaRPr>
          </a:p>
        </p:txBody>
      </p:sp>
      <p:sp>
        <p:nvSpPr>
          <p:cNvPr id="29699" name="Rectangle 2">
            <a:extLst>
              <a:ext uri="{FF2B5EF4-FFF2-40B4-BE49-F238E27FC236}">
                <a16:creationId xmlns:a16="http://schemas.microsoft.com/office/drawing/2014/main" id="{9F3C727E-FD8E-0F6A-6B01-36BAA8F88EEC}"/>
              </a:ext>
            </a:extLst>
          </p:cNvPr>
          <p:cNvSpPr>
            <a:spLocks noChangeArrowheads="1" noTextEdit="1"/>
          </p:cNvSpPr>
          <p:nvPr>
            <p:ph type="sldImg"/>
          </p:nvPr>
        </p:nvSpPr>
        <p:spPr>
          <a:ln/>
        </p:spPr>
      </p:sp>
      <p:sp>
        <p:nvSpPr>
          <p:cNvPr id="29700" name="Text Box 3">
            <a:extLst>
              <a:ext uri="{FF2B5EF4-FFF2-40B4-BE49-F238E27FC236}">
                <a16:creationId xmlns:a16="http://schemas.microsoft.com/office/drawing/2014/main" id="{143493F4-80C7-DC86-5198-E8BAAE6B9673}"/>
              </a:ext>
            </a:extLst>
          </p:cNvPr>
          <p:cNvSpPr txBox="1">
            <a:spLocks noChangeArrowheads="1"/>
          </p:cNvSpPr>
          <p:nvPr/>
        </p:nvSpPr>
        <p:spPr bwMode="auto">
          <a:xfrm>
            <a:off x="990600" y="4343400"/>
            <a:ext cx="4724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a:solidFill>
                  <a:schemeClr val="tx1"/>
                </a:solidFill>
                <a:latin typeface="Arial" panose="020B0604020202020204" pitchFamily="34" charset="0"/>
              </a:defRPr>
            </a:lvl1pPr>
            <a:lvl2pPr marL="742950" indent="-285750" eaLnBrk="0" hangingPunct="0">
              <a:defRPr sz="3200">
                <a:solidFill>
                  <a:schemeClr val="tx1"/>
                </a:solidFill>
                <a:latin typeface="Arial" panose="020B0604020202020204" pitchFamily="34" charset="0"/>
              </a:defRPr>
            </a:lvl2pPr>
            <a:lvl3pPr marL="1143000" indent="-228600" eaLnBrk="0" hangingPunct="0">
              <a:defRPr sz="3200">
                <a:solidFill>
                  <a:schemeClr val="tx1"/>
                </a:solidFill>
                <a:latin typeface="Arial" panose="020B0604020202020204" pitchFamily="34" charset="0"/>
              </a:defRPr>
            </a:lvl3pPr>
            <a:lvl4pPr marL="1600200" indent="-228600" eaLnBrk="0" hangingPunct="0">
              <a:defRPr sz="3200">
                <a:solidFill>
                  <a:schemeClr val="tx1"/>
                </a:solidFill>
                <a:latin typeface="Arial" panose="020B0604020202020204" pitchFamily="34" charset="0"/>
              </a:defRPr>
            </a:lvl4pPr>
            <a:lvl5pPr marL="2057400" indent="-228600" eaLnBrk="0" hangingPunct="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pPr eaLnBrk="1" hangingPunct="1">
              <a:spcBef>
                <a:spcPct val="50000"/>
              </a:spcBef>
            </a:pPr>
            <a:endParaRPr lang="en-US" altLang="en-US" sz="1400">
              <a:latin typeface="Times New Roman" panose="02020603050405020304" pitchFamily="18"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a:extLst>
              <a:ext uri="{FF2B5EF4-FFF2-40B4-BE49-F238E27FC236}">
                <a16:creationId xmlns:a16="http://schemas.microsoft.com/office/drawing/2014/main" id="{75011606-AA69-5D7A-C5DF-8EB664E749D1}"/>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200">
                <a:solidFill>
                  <a:schemeClr val="tx1"/>
                </a:solidFill>
                <a:latin typeface="Arial" panose="020B0604020202020204" pitchFamily="34" charset="0"/>
              </a:defRPr>
            </a:lvl1pPr>
            <a:lvl2pPr marL="742950" indent="-285750" eaLnBrk="0" hangingPunct="0">
              <a:defRPr sz="3200">
                <a:solidFill>
                  <a:schemeClr val="tx1"/>
                </a:solidFill>
                <a:latin typeface="Arial" panose="020B0604020202020204" pitchFamily="34" charset="0"/>
              </a:defRPr>
            </a:lvl2pPr>
            <a:lvl3pPr marL="1143000" indent="-228600" eaLnBrk="0" hangingPunct="0">
              <a:defRPr sz="3200">
                <a:solidFill>
                  <a:schemeClr val="tx1"/>
                </a:solidFill>
                <a:latin typeface="Arial" panose="020B0604020202020204" pitchFamily="34" charset="0"/>
              </a:defRPr>
            </a:lvl3pPr>
            <a:lvl4pPr marL="1600200" indent="-228600" eaLnBrk="0" hangingPunct="0">
              <a:defRPr sz="3200">
                <a:solidFill>
                  <a:schemeClr val="tx1"/>
                </a:solidFill>
                <a:latin typeface="Arial" panose="020B0604020202020204" pitchFamily="34" charset="0"/>
              </a:defRPr>
            </a:lvl4pPr>
            <a:lvl5pPr marL="2057400" indent="-228600" eaLnBrk="0" hangingPunct="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pPr eaLnBrk="1" hangingPunct="1"/>
            <a:fld id="{D9AF0047-DC5B-46BA-80E3-D66614A34E42}" type="slidenum">
              <a:rPr lang="en-GB" altLang="en-US" sz="1200">
                <a:latin typeface="Times New Roman" panose="02020603050405020304" pitchFamily="18" charset="0"/>
              </a:rPr>
              <a:pPr eaLnBrk="1" hangingPunct="1"/>
              <a:t>6</a:t>
            </a:fld>
            <a:endParaRPr lang="en-GB" altLang="en-US" sz="1200">
              <a:latin typeface="Times New Roman" panose="02020603050405020304" pitchFamily="18" charset="0"/>
            </a:endParaRPr>
          </a:p>
        </p:txBody>
      </p:sp>
      <p:sp>
        <p:nvSpPr>
          <p:cNvPr id="30723" name="Rectangle 2">
            <a:extLst>
              <a:ext uri="{FF2B5EF4-FFF2-40B4-BE49-F238E27FC236}">
                <a16:creationId xmlns:a16="http://schemas.microsoft.com/office/drawing/2014/main" id="{CEFA1465-6280-2606-DB9D-1461192FA830}"/>
              </a:ext>
            </a:extLst>
          </p:cNvPr>
          <p:cNvSpPr>
            <a:spLocks noGrp="1" noRot="1" noChangeAspect="1" noChangeArrowheads="1" noTextEdit="1"/>
          </p:cNvSpPr>
          <p:nvPr>
            <p:ph type="sldImg"/>
          </p:nvPr>
        </p:nvSpPr>
        <p:spPr>
          <a:xfrm>
            <a:off x="1176338" y="658813"/>
            <a:ext cx="4572000" cy="3429000"/>
          </a:xfrm>
          <a:ln/>
        </p:spPr>
      </p:sp>
      <p:sp>
        <p:nvSpPr>
          <p:cNvPr id="30724" name="Text Box 3">
            <a:extLst>
              <a:ext uri="{FF2B5EF4-FFF2-40B4-BE49-F238E27FC236}">
                <a16:creationId xmlns:a16="http://schemas.microsoft.com/office/drawing/2014/main" id="{D372ACA8-1472-DDBC-D054-25138689C545}"/>
              </a:ext>
            </a:extLst>
          </p:cNvPr>
          <p:cNvSpPr txBox="1">
            <a:spLocks noChangeArrowheads="1"/>
          </p:cNvSpPr>
          <p:nvPr/>
        </p:nvSpPr>
        <p:spPr bwMode="auto">
          <a:xfrm>
            <a:off x="958850" y="4371975"/>
            <a:ext cx="4722813"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a:solidFill>
                  <a:schemeClr val="tx1"/>
                </a:solidFill>
                <a:latin typeface="Arial" panose="020B0604020202020204" pitchFamily="34" charset="0"/>
              </a:defRPr>
            </a:lvl1pPr>
            <a:lvl2pPr marL="742950" indent="-285750" eaLnBrk="0" hangingPunct="0">
              <a:defRPr sz="3200">
                <a:solidFill>
                  <a:schemeClr val="tx1"/>
                </a:solidFill>
                <a:latin typeface="Arial" panose="020B0604020202020204" pitchFamily="34" charset="0"/>
              </a:defRPr>
            </a:lvl2pPr>
            <a:lvl3pPr marL="1143000" indent="-228600" eaLnBrk="0" hangingPunct="0">
              <a:defRPr sz="3200">
                <a:solidFill>
                  <a:schemeClr val="tx1"/>
                </a:solidFill>
                <a:latin typeface="Arial" panose="020B0604020202020204" pitchFamily="34" charset="0"/>
              </a:defRPr>
            </a:lvl3pPr>
            <a:lvl4pPr marL="1600200" indent="-228600" eaLnBrk="0" hangingPunct="0">
              <a:defRPr sz="3200">
                <a:solidFill>
                  <a:schemeClr val="tx1"/>
                </a:solidFill>
                <a:latin typeface="Arial" panose="020B0604020202020204" pitchFamily="34" charset="0"/>
              </a:defRPr>
            </a:lvl4pPr>
            <a:lvl5pPr marL="2057400" indent="-228600" eaLnBrk="0" hangingPunct="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pPr eaLnBrk="1" hangingPunct="1">
              <a:spcBef>
                <a:spcPct val="50000"/>
              </a:spcBef>
            </a:pPr>
            <a:endParaRPr lang="en-US" altLang="en-US" sz="1400">
              <a:latin typeface="Times New Roman" panose="02020603050405020304" pitchFamily="18" charset="0"/>
            </a:endParaRPr>
          </a:p>
        </p:txBody>
      </p:sp>
      <p:sp>
        <p:nvSpPr>
          <p:cNvPr id="30725" name="Text Box 3">
            <a:extLst>
              <a:ext uri="{FF2B5EF4-FFF2-40B4-BE49-F238E27FC236}">
                <a16:creationId xmlns:a16="http://schemas.microsoft.com/office/drawing/2014/main" id="{4A29C5D4-9BA7-C189-900E-8CFB20D1113E}"/>
              </a:ext>
            </a:extLst>
          </p:cNvPr>
          <p:cNvSpPr txBox="1">
            <a:spLocks noChangeArrowheads="1"/>
          </p:cNvSpPr>
          <p:nvPr/>
        </p:nvSpPr>
        <p:spPr bwMode="auto">
          <a:xfrm>
            <a:off x="1177925" y="4572000"/>
            <a:ext cx="4722813"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a:solidFill>
                  <a:schemeClr val="tx1"/>
                </a:solidFill>
                <a:latin typeface="Arial" panose="020B0604020202020204" pitchFamily="34" charset="0"/>
              </a:defRPr>
            </a:lvl1pPr>
            <a:lvl2pPr marL="742950" indent="-285750" eaLnBrk="0" hangingPunct="0">
              <a:defRPr sz="3200">
                <a:solidFill>
                  <a:schemeClr val="tx1"/>
                </a:solidFill>
                <a:latin typeface="Arial" panose="020B0604020202020204" pitchFamily="34" charset="0"/>
              </a:defRPr>
            </a:lvl2pPr>
            <a:lvl3pPr marL="1143000" indent="-228600" eaLnBrk="0" hangingPunct="0">
              <a:defRPr sz="3200">
                <a:solidFill>
                  <a:schemeClr val="tx1"/>
                </a:solidFill>
                <a:latin typeface="Arial" panose="020B0604020202020204" pitchFamily="34" charset="0"/>
              </a:defRPr>
            </a:lvl3pPr>
            <a:lvl4pPr marL="1600200" indent="-228600" eaLnBrk="0" hangingPunct="0">
              <a:defRPr sz="3200">
                <a:solidFill>
                  <a:schemeClr val="tx1"/>
                </a:solidFill>
                <a:latin typeface="Arial" panose="020B0604020202020204" pitchFamily="34" charset="0"/>
              </a:defRPr>
            </a:lvl4pPr>
            <a:lvl5pPr marL="2057400" indent="-228600" eaLnBrk="0" hangingPunct="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pPr eaLnBrk="1" hangingPunct="1">
              <a:spcBef>
                <a:spcPct val="50000"/>
              </a:spcBef>
            </a:pPr>
            <a:endParaRPr lang="en-US" altLang="en-US" sz="1400">
              <a:latin typeface="Times New Roman" panose="02020603050405020304" pitchFamily="18" charset="0"/>
            </a:endParaRPr>
          </a:p>
        </p:txBody>
      </p:sp>
      <p:sp>
        <p:nvSpPr>
          <p:cNvPr id="30726" name="Notes Placeholder 2">
            <a:extLst>
              <a:ext uri="{FF2B5EF4-FFF2-40B4-BE49-F238E27FC236}">
                <a16:creationId xmlns:a16="http://schemas.microsoft.com/office/drawing/2014/main" id="{9AEA0DFF-A4AE-7F45-108D-1F58B077E018}"/>
              </a:ext>
            </a:extLst>
          </p:cNvPr>
          <p:cNvSpPr>
            <a:spLocks noGrp="1"/>
          </p:cNvSpPr>
          <p:nvPr>
            <p:ph type="body" idx="1"/>
          </p:nvPr>
        </p:nvSpPr>
        <p:spPr>
          <a:xfrm>
            <a:off x="885825" y="4371975"/>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a:latin typeface="Arial" panose="020B0604020202020204" pitchFamily="34" charset="0"/>
              </a:rPr>
              <a:t>the “goodness of fit” between a chosen coping strategy and the changeability of the situation is an important factor in the degree of psychological distress experienced during a stressful encounter</a:t>
            </a:r>
          </a:p>
          <a:p>
            <a:pPr eaLnBrk="1" hangingPunct="1"/>
            <a:endParaRPr lang="en-GB" altLang="en-US">
              <a:latin typeface="Arial" panose="020B0604020202020204" pitchFamily="34" charset="0"/>
            </a:endParaRPr>
          </a:p>
          <a:p>
            <a:pPr eaLnBrk="1" hangingPunct="1"/>
            <a:r>
              <a:rPr lang="en-GB" altLang="en-US">
                <a:latin typeface="Arial" panose="020B0604020202020204" pitchFamily="34" charset="0"/>
              </a:rPr>
              <a:t>Providing coping effectiveness training to individuals faced with stressful situations, whereby they learn appropriate coping strategies for different aspects of each situation, has been shown to reduce distress and improve mood .....</a:t>
            </a:r>
          </a:p>
          <a:p>
            <a:pPr eaLnBrk="1" hangingPunct="1"/>
            <a:endParaRPr lang="en-GB" altLang="en-US">
              <a:latin typeface="Arial" panose="020B0604020202020204" pitchFamily="34" charset="0"/>
            </a:endParaRPr>
          </a:p>
          <a:p>
            <a:pPr eaLnBrk="1" hangingPunct="1"/>
            <a:endParaRPr lang="en-GB" altLang="en-US">
              <a:latin typeface="Arial" panose="020B0604020202020204" pitchFamily="34" charset="0"/>
            </a:endParaRPr>
          </a:p>
          <a:p>
            <a:pPr eaLnBrk="1" hangingPunct="1"/>
            <a:r>
              <a:rPr lang="en-GB" altLang="en-US">
                <a:latin typeface="Arial" panose="020B0604020202020204" pitchFamily="34" charset="0"/>
              </a:rPr>
              <a:t>Generally, the evidence suggests that whilst strategies such as distraction provide immediate relief from distress, increased attention facilitates adaptation in the longer-term. </a:t>
            </a:r>
          </a:p>
          <a:p>
            <a:pPr eaLnBrk="1" hangingPunct="1"/>
            <a:endParaRPr lang="en-GB" altLang="en-US">
              <a:latin typeface="Arial" panose="020B0604020202020204" pitchFamily="34" charset="0"/>
            </a:endParaRPr>
          </a:p>
          <a:p>
            <a:pPr eaLnBrk="1" hangingPunct="1"/>
            <a:r>
              <a:rPr lang="en-GB" altLang="en-US">
                <a:latin typeface="Arial" panose="020B0604020202020204" pitchFamily="34" charset="0"/>
              </a:rPr>
              <a:t>Attempts to suppress intrusive thoughts about a stressful event can subsequently result in more intrusive thoughts in the period after suppression Wegner et al. (1987) </a:t>
            </a:r>
          </a:p>
          <a:p>
            <a:pPr eaLnBrk="1" hangingPunct="1"/>
            <a:endParaRPr lang="en-GB" altLang="en-US">
              <a:latin typeface="Arial" panose="020B0604020202020204" pitchFamily="34" charset="0"/>
            </a:endParaRPr>
          </a:p>
          <a:p>
            <a:pPr eaLnBrk="1" hangingPunct="1"/>
            <a:endParaRPr lang="en-GB" altLang="en-US">
              <a:latin typeface="Arial" panose="020B0604020202020204" pitchFamily="34" charset="0"/>
            </a:endParaRPr>
          </a:p>
          <a:p>
            <a:pPr eaLnBrk="1" hangingPunct="1"/>
            <a:endParaRPr lang="en-GB" altLang="en-US">
              <a:latin typeface="Arial" panose="020B0604020202020204"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a:extLst>
              <a:ext uri="{FF2B5EF4-FFF2-40B4-BE49-F238E27FC236}">
                <a16:creationId xmlns:a16="http://schemas.microsoft.com/office/drawing/2014/main" id="{0F80E6F0-2E12-C087-BFA7-2CD60246282E}"/>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200">
                <a:solidFill>
                  <a:schemeClr val="tx1"/>
                </a:solidFill>
                <a:latin typeface="Arial" panose="020B0604020202020204" pitchFamily="34" charset="0"/>
              </a:defRPr>
            </a:lvl1pPr>
            <a:lvl2pPr marL="742950" indent="-285750" eaLnBrk="0" hangingPunct="0">
              <a:defRPr sz="3200">
                <a:solidFill>
                  <a:schemeClr val="tx1"/>
                </a:solidFill>
                <a:latin typeface="Arial" panose="020B0604020202020204" pitchFamily="34" charset="0"/>
              </a:defRPr>
            </a:lvl2pPr>
            <a:lvl3pPr marL="1143000" indent="-228600" eaLnBrk="0" hangingPunct="0">
              <a:defRPr sz="3200">
                <a:solidFill>
                  <a:schemeClr val="tx1"/>
                </a:solidFill>
                <a:latin typeface="Arial" panose="020B0604020202020204" pitchFamily="34" charset="0"/>
              </a:defRPr>
            </a:lvl3pPr>
            <a:lvl4pPr marL="1600200" indent="-228600" eaLnBrk="0" hangingPunct="0">
              <a:defRPr sz="3200">
                <a:solidFill>
                  <a:schemeClr val="tx1"/>
                </a:solidFill>
                <a:latin typeface="Arial" panose="020B0604020202020204" pitchFamily="34" charset="0"/>
              </a:defRPr>
            </a:lvl4pPr>
            <a:lvl5pPr marL="2057400" indent="-228600" eaLnBrk="0" hangingPunct="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pPr eaLnBrk="1" hangingPunct="1"/>
            <a:fld id="{04850C1B-28BB-4562-99AF-F820DC03004C}" type="slidenum">
              <a:rPr lang="en-GB" altLang="en-US" sz="1200">
                <a:latin typeface="Times New Roman" panose="02020603050405020304" pitchFamily="18" charset="0"/>
              </a:rPr>
              <a:pPr eaLnBrk="1" hangingPunct="1"/>
              <a:t>7</a:t>
            </a:fld>
            <a:endParaRPr lang="en-GB" altLang="en-US" sz="1200">
              <a:latin typeface="Times New Roman" panose="02020603050405020304" pitchFamily="18" charset="0"/>
            </a:endParaRPr>
          </a:p>
        </p:txBody>
      </p:sp>
      <p:sp>
        <p:nvSpPr>
          <p:cNvPr id="31747" name="Rectangle 2">
            <a:extLst>
              <a:ext uri="{FF2B5EF4-FFF2-40B4-BE49-F238E27FC236}">
                <a16:creationId xmlns:a16="http://schemas.microsoft.com/office/drawing/2014/main" id="{2BB87CF7-946E-EA06-095F-3854BC83ACA4}"/>
              </a:ext>
            </a:extLst>
          </p:cNvPr>
          <p:cNvSpPr>
            <a:spLocks noChangeArrowheads="1" noTextEdit="1"/>
          </p:cNvSpPr>
          <p:nvPr>
            <p:ph type="sldImg"/>
          </p:nvPr>
        </p:nvSpPr>
        <p:spPr>
          <a:ln/>
        </p:spPr>
      </p:sp>
      <p:sp>
        <p:nvSpPr>
          <p:cNvPr id="31748" name="Rectangle 3">
            <a:extLst>
              <a:ext uri="{FF2B5EF4-FFF2-40B4-BE49-F238E27FC236}">
                <a16:creationId xmlns:a16="http://schemas.microsoft.com/office/drawing/2014/main" id="{1C7EDA93-8FA9-7EE4-0E69-0695D7B9B0CE}"/>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a:extLst>
              <a:ext uri="{FF2B5EF4-FFF2-40B4-BE49-F238E27FC236}">
                <a16:creationId xmlns:a16="http://schemas.microsoft.com/office/drawing/2014/main" id="{3D8C8038-C969-EA24-197C-42C3729FCCA5}"/>
              </a:ext>
            </a:extLst>
          </p:cNvPr>
          <p:cNvSpPr>
            <a:spLocks noGrp="1" noRot="1" noChangeAspect="1" noTextEdit="1"/>
          </p:cNvSpPr>
          <p:nvPr>
            <p:ph type="sldImg"/>
          </p:nvPr>
        </p:nvSpPr>
        <p:spPr>
          <a:ln/>
        </p:spPr>
      </p:sp>
      <p:sp>
        <p:nvSpPr>
          <p:cNvPr id="32771" name="Notes Placeholder 2">
            <a:extLst>
              <a:ext uri="{FF2B5EF4-FFF2-40B4-BE49-F238E27FC236}">
                <a16:creationId xmlns:a16="http://schemas.microsoft.com/office/drawing/2014/main" id="{AA9522F1-84E2-43BE-3C31-697B4E074486}"/>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a:latin typeface="Arial" panose="020B0604020202020204" pitchFamily="34" charset="0"/>
              </a:rPr>
              <a:t>PA: the extent to which a person feels enthusiastic, active and alert.  A person high on PA will be in a state of  high energy, full concentration, amnd pleasurable engagement</a:t>
            </a:r>
          </a:p>
          <a:p>
            <a:pPr eaLnBrk="1" hangingPunct="1"/>
            <a:r>
              <a:rPr lang="en-GB" altLang="en-US">
                <a:latin typeface="Arial" panose="020B0604020202020204" pitchFamily="34" charset="0"/>
              </a:rPr>
              <a:t>NA: the extent to which a person feels a range of aversive mood states and subjective distress.  A person high in NA will experience anger, contempt, disgust, fear, nervousness.  Low levels of NA reflect calmness and serenity.</a:t>
            </a:r>
          </a:p>
          <a:p>
            <a:pPr eaLnBrk="1" hangingPunct="1"/>
            <a:r>
              <a:rPr lang="en-GB" altLang="en-US">
                <a:latin typeface="Arial" panose="020B0604020202020204" pitchFamily="34" charset="0"/>
              </a:rPr>
              <a:t> </a:t>
            </a:r>
          </a:p>
          <a:p>
            <a:pPr eaLnBrk="1" hangingPunct="1"/>
            <a:r>
              <a:rPr lang="en-GB" altLang="en-US">
                <a:latin typeface="Arial" panose="020B0604020202020204" pitchFamily="34" charset="0"/>
              </a:rPr>
              <a:t>Trait PA and Trait NA correspond roughly to extraversion and neuroticism.  We are using it as a STATE measure.</a:t>
            </a:r>
          </a:p>
          <a:p>
            <a:pPr eaLnBrk="1" hangingPunct="1"/>
            <a:endParaRPr lang="en-GB" altLang="en-US">
              <a:latin typeface="Arial" panose="020B0604020202020204" pitchFamily="34" charset="0"/>
            </a:endParaRPr>
          </a:p>
        </p:txBody>
      </p:sp>
      <p:sp>
        <p:nvSpPr>
          <p:cNvPr id="32772" name="Slide Number Placeholder 3">
            <a:extLst>
              <a:ext uri="{FF2B5EF4-FFF2-40B4-BE49-F238E27FC236}">
                <a16:creationId xmlns:a16="http://schemas.microsoft.com/office/drawing/2014/main" id="{7AA698AA-625B-89B0-3F89-01D86B026A52}"/>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200">
                <a:solidFill>
                  <a:schemeClr val="tx1"/>
                </a:solidFill>
                <a:latin typeface="Arial" panose="020B0604020202020204" pitchFamily="34" charset="0"/>
              </a:defRPr>
            </a:lvl1pPr>
            <a:lvl2pPr marL="742950" indent="-285750" eaLnBrk="0" hangingPunct="0">
              <a:defRPr sz="3200">
                <a:solidFill>
                  <a:schemeClr val="tx1"/>
                </a:solidFill>
                <a:latin typeface="Arial" panose="020B0604020202020204" pitchFamily="34" charset="0"/>
              </a:defRPr>
            </a:lvl2pPr>
            <a:lvl3pPr marL="1143000" indent="-228600" eaLnBrk="0" hangingPunct="0">
              <a:defRPr sz="3200">
                <a:solidFill>
                  <a:schemeClr val="tx1"/>
                </a:solidFill>
                <a:latin typeface="Arial" panose="020B0604020202020204" pitchFamily="34" charset="0"/>
              </a:defRPr>
            </a:lvl3pPr>
            <a:lvl4pPr marL="1600200" indent="-228600" eaLnBrk="0" hangingPunct="0">
              <a:defRPr sz="3200">
                <a:solidFill>
                  <a:schemeClr val="tx1"/>
                </a:solidFill>
                <a:latin typeface="Arial" panose="020B0604020202020204" pitchFamily="34" charset="0"/>
              </a:defRPr>
            </a:lvl4pPr>
            <a:lvl5pPr marL="2057400" indent="-228600" eaLnBrk="0" hangingPunct="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pPr eaLnBrk="1" hangingPunct="1"/>
            <a:fld id="{57049D9D-8183-41B6-9FB4-87DD1A9CF238}" type="slidenum">
              <a:rPr lang="en-GB" altLang="en-US" sz="1200">
                <a:latin typeface="Times New Roman" panose="02020603050405020304" pitchFamily="18" charset="0"/>
              </a:rPr>
              <a:pPr eaLnBrk="1" hangingPunct="1"/>
              <a:t>8</a:t>
            </a:fld>
            <a:endParaRPr lang="en-GB" altLang="en-US" sz="1200">
              <a:latin typeface="Times New Roman" panose="02020603050405020304" pitchFamily="18"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 name="Rectangle 7">
            <a:extLst>
              <a:ext uri="{FF2B5EF4-FFF2-40B4-BE49-F238E27FC236}">
                <a16:creationId xmlns:a16="http://schemas.microsoft.com/office/drawing/2014/main" id="{B72BD721-6CA2-CCFD-F2D1-4F752A137300}"/>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200">
                <a:solidFill>
                  <a:schemeClr val="tx1"/>
                </a:solidFill>
                <a:latin typeface="Arial" panose="020B0604020202020204" pitchFamily="34" charset="0"/>
              </a:defRPr>
            </a:lvl1pPr>
            <a:lvl2pPr marL="742950" indent="-285750" eaLnBrk="0" hangingPunct="0">
              <a:defRPr sz="3200">
                <a:solidFill>
                  <a:schemeClr val="tx1"/>
                </a:solidFill>
                <a:latin typeface="Arial" panose="020B0604020202020204" pitchFamily="34" charset="0"/>
              </a:defRPr>
            </a:lvl2pPr>
            <a:lvl3pPr marL="1143000" indent="-228600" eaLnBrk="0" hangingPunct="0">
              <a:defRPr sz="3200">
                <a:solidFill>
                  <a:schemeClr val="tx1"/>
                </a:solidFill>
                <a:latin typeface="Arial" panose="020B0604020202020204" pitchFamily="34" charset="0"/>
              </a:defRPr>
            </a:lvl3pPr>
            <a:lvl4pPr marL="1600200" indent="-228600" eaLnBrk="0" hangingPunct="0">
              <a:defRPr sz="3200">
                <a:solidFill>
                  <a:schemeClr val="tx1"/>
                </a:solidFill>
                <a:latin typeface="Arial" panose="020B0604020202020204" pitchFamily="34" charset="0"/>
              </a:defRPr>
            </a:lvl4pPr>
            <a:lvl5pPr marL="2057400" indent="-228600" eaLnBrk="0" hangingPunct="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pPr eaLnBrk="1" hangingPunct="1"/>
            <a:fld id="{AE40C9C5-4D84-4F0C-9913-2611841DFB81}" type="slidenum">
              <a:rPr lang="en-GB" altLang="en-US" sz="1200">
                <a:latin typeface="Times New Roman" panose="02020603050405020304" pitchFamily="18" charset="0"/>
              </a:rPr>
              <a:pPr eaLnBrk="1" hangingPunct="1"/>
              <a:t>9</a:t>
            </a:fld>
            <a:endParaRPr lang="en-GB" altLang="en-US" sz="1200">
              <a:latin typeface="Times New Roman" panose="02020603050405020304" pitchFamily="18" charset="0"/>
            </a:endParaRPr>
          </a:p>
        </p:txBody>
      </p:sp>
      <p:sp>
        <p:nvSpPr>
          <p:cNvPr id="1028" name="Rectangle 2">
            <a:extLst>
              <a:ext uri="{FF2B5EF4-FFF2-40B4-BE49-F238E27FC236}">
                <a16:creationId xmlns:a16="http://schemas.microsoft.com/office/drawing/2014/main" id="{C35822B7-33D0-FFDB-8DD0-A621E56312B9}"/>
              </a:ext>
            </a:extLst>
          </p:cNvPr>
          <p:cNvSpPr>
            <a:spLocks noChangeArrowheads="1" noTextEdit="1"/>
          </p:cNvSpPr>
          <p:nvPr>
            <p:ph type="sldImg"/>
          </p:nvPr>
        </p:nvSpPr>
        <p:spPr>
          <a:ln/>
        </p:spPr>
      </p:sp>
      <p:graphicFrame>
        <p:nvGraphicFramePr>
          <p:cNvPr id="1026" name="Object 3">
            <a:extLst>
              <a:ext uri="{FF2B5EF4-FFF2-40B4-BE49-F238E27FC236}">
                <a16:creationId xmlns:a16="http://schemas.microsoft.com/office/drawing/2014/main" id="{4E2DF6EE-CD71-D824-9EE0-766F99ECB9C7}"/>
              </a:ext>
            </a:extLst>
          </p:cNvPr>
          <p:cNvGraphicFramePr>
            <a:graphicFrameLocks noChangeAspect="1"/>
          </p:cNvGraphicFramePr>
          <p:nvPr>
            <p:ph type="body" idx="1"/>
          </p:nvPr>
        </p:nvGraphicFramePr>
        <p:xfrm>
          <a:off x="914400" y="4965700"/>
          <a:ext cx="5029200" cy="2868613"/>
        </p:xfrm>
        <a:graphic>
          <a:graphicData uri="http://schemas.openxmlformats.org/presentationml/2006/ole">
            <mc:AlternateContent xmlns:mc="http://schemas.openxmlformats.org/markup-compatibility/2006">
              <mc:Choice xmlns:v="urn:schemas-microsoft-com:vml" Requires="v">
                <p:oleObj name="Document" r:id="rId3" imgW="5274360" imgH="3008160" progId="Word.Document.8">
                  <p:embed/>
                </p:oleObj>
              </mc:Choice>
              <mc:Fallback>
                <p:oleObj name="Document" r:id="rId3" imgW="5274360" imgH="3008160" progId="Word.Document.8">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14400" y="4965700"/>
                        <a:ext cx="5029200" cy="2868613"/>
                      </a:xfrm>
                      <a:prstGeom prst="rect">
                        <a:avLst/>
                      </a:prstGeom>
                    </p:spPr>
                  </p:pic>
                </p:oleObj>
              </mc:Fallback>
            </mc:AlternateContent>
          </a:graphicData>
        </a:graphic>
      </p:graphicFrame>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a:extLst>
              <a:ext uri="{FF2B5EF4-FFF2-40B4-BE49-F238E27FC236}">
                <a16:creationId xmlns:a16="http://schemas.microsoft.com/office/drawing/2014/main" id="{AEA1EC9C-7EC2-C244-AED1-364AB3AF480C}"/>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200">
                <a:solidFill>
                  <a:schemeClr val="tx1"/>
                </a:solidFill>
                <a:latin typeface="Arial" panose="020B0604020202020204" pitchFamily="34" charset="0"/>
              </a:defRPr>
            </a:lvl1pPr>
            <a:lvl2pPr marL="742950" indent="-285750" eaLnBrk="0" hangingPunct="0">
              <a:defRPr sz="3200">
                <a:solidFill>
                  <a:schemeClr val="tx1"/>
                </a:solidFill>
                <a:latin typeface="Arial" panose="020B0604020202020204" pitchFamily="34" charset="0"/>
              </a:defRPr>
            </a:lvl2pPr>
            <a:lvl3pPr marL="1143000" indent="-228600" eaLnBrk="0" hangingPunct="0">
              <a:defRPr sz="3200">
                <a:solidFill>
                  <a:schemeClr val="tx1"/>
                </a:solidFill>
                <a:latin typeface="Arial" panose="020B0604020202020204" pitchFamily="34" charset="0"/>
              </a:defRPr>
            </a:lvl3pPr>
            <a:lvl4pPr marL="1600200" indent="-228600" eaLnBrk="0" hangingPunct="0">
              <a:defRPr sz="3200">
                <a:solidFill>
                  <a:schemeClr val="tx1"/>
                </a:solidFill>
                <a:latin typeface="Arial" panose="020B0604020202020204" pitchFamily="34" charset="0"/>
              </a:defRPr>
            </a:lvl4pPr>
            <a:lvl5pPr marL="2057400" indent="-228600" eaLnBrk="0" hangingPunct="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pPr eaLnBrk="1" hangingPunct="1"/>
            <a:fld id="{BCAA253D-C262-4931-B34B-4913D0545151}" type="slidenum">
              <a:rPr lang="en-GB" altLang="en-US" sz="1200">
                <a:latin typeface="Times New Roman" panose="02020603050405020304" pitchFamily="18" charset="0"/>
              </a:rPr>
              <a:pPr eaLnBrk="1" hangingPunct="1"/>
              <a:t>10</a:t>
            </a:fld>
            <a:endParaRPr lang="en-GB" altLang="en-US" sz="1200">
              <a:latin typeface="Times New Roman" panose="02020603050405020304" pitchFamily="18" charset="0"/>
            </a:endParaRPr>
          </a:p>
        </p:txBody>
      </p:sp>
      <p:sp>
        <p:nvSpPr>
          <p:cNvPr id="33795" name="Rectangle 2">
            <a:extLst>
              <a:ext uri="{FF2B5EF4-FFF2-40B4-BE49-F238E27FC236}">
                <a16:creationId xmlns:a16="http://schemas.microsoft.com/office/drawing/2014/main" id="{348A462C-7E8A-890C-8BA3-5FEA6560D94B}"/>
              </a:ext>
            </a:extLst>
          </p:cNvPr>
          <p:cNvSpPr>
            <a:spLocks noChangeArrowheads="1" noTextEdit="1"/>
          </p:cNvSpPr>
          <p:nvPr>
            <p:ph type="sldImg"/>
          </p:nvPr>
        </p:nvSpPr>
        <p:spPr>
          <a:ln/>
        </p:spPr>
      </p:sp>
      <p:sp>
        <p:nvSpPr>
          <p:cNvPr id="33796" name="Text Box 5">
            <a:extLst>
              <a:ext uri="{FF2B5EF4-FFF2-40B4-BE49-F238E27FC236}">
                <a16:creationId xmlns:a16="http://schemas.microsoft.com/office/drawing/2014/main" id="{94F4953C-837C-9172-F68D-621C45556881}"/>
              </a:ext>
            </a:extLst>
          </p:cNvPr>
          <p:cNvSpPr txBox="1">
            <a:spLocks noChangeArrowheads="1"/>
          </p:cNvSpPr>
          <p:nvPr/>
        </p:nvSpPr>
        <p:spPr bwMode="auto">
          <a:xfrm>
            <a:off x="1143000" y="4648200"/>
            <a:ext cx="4953000" cy="942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a:solidFill>
                  <a:schemeClr val="tx1"/>
                </a:solidFill>
                <a:latin typeface="Arial" panose="020B0604020202020204" pitchFamily="34" charset="0"/>
              </a:defRPr>
            </a:lvl1pPr>
            <a:lvl2pPr marL="742950" indent="-285750" eaLnBrk="0" hangingPunct="0">
              <a:defRPr sz="3200">
                <a:solidFill>
                  <a:schemeClr val="tx1"/>
                </a:solidFill>
                <a:latin typeface="Arial" panose="020B0604020202020204" pitchFamily="34" charset="0"/>
              </a:defRPr>
            </a:lvl2pPr>
            <a:lvl3pPr marL="1143000" indent="-228600" eaLnBrk="0" hangingPunct="0">
              <a:defRPr sz="3200">
                <a:solidFill>
                  <a:schemeClr val="tx1"/>
                </a:solidFill>
                <a:latin typeface="Arial" panose="020B0604020202020204" pitchFamily="34" charset="0"/>
              </a:defRPr>
            </a:lvl3pPr>
            <a:lvl4pPr marL="1600200" indent="-228600" eaLnBrk="0" hangingPunct="0">
              <a:defRPr sz="3200">
                <a:solidFill>
                  <a:schemeClr val="tx1"/>
                </a:solidFill>
                <a:latin typeface="Arial" panose="020B0604020202020204" pitchFamily="34" charset="0"/>
              </a:defRPr>
            </a:lvl4pPr>
            <a:lvl5pPr marL="2057400" indent="-228600" eaLnBrk="0" hangingPunct="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pPr eaLnBrk="1" hangingPunct="1">
              <a:spcBef>
                <a:spcPct val="50000"/>
              </a:spcBef>
            </a:pPr>
            <a:r>
              <a:rPr lang="en-GB" altLang="en-US" sz="1400">
                <a:latin typeface="Times New Roman" panose="02020603050405020304" pitchFamily="18" charset="0"/>
              </a:rPr>
              <a:t>Look at the scales</a:t>
            </a:r>
          </a:p>
          <a:p>
            <a:pPr eaLnBrk="1" hangingPunct="1">
              <a:spcBef>
                <a:spcPct val="50000"/>
              </a:spcBef>
            </a:pPr>
            <a:r>
              <a:rPr lang="en-GB" altLang="en-US" sz="1400">
                <a:latin typeface="Times New Roman" panose="02020603050405020304" pitchFamily="18" charset="0"/>
              </a:rPr>
              <a:t>scores of 8.5 or over = moderate levels of distress</a:t>
            </a:r>
          </a:p>
          <a:p>
            <a:pPr eaLnBrk="1" hangingPunct="1">
              <a:spcBef>
                <a:spcPct val="50000"/>
              </a:spcBef>
            </a:pPr>
            <a:r>
              <a:rPr lang="en-GB" altLang="en-US" sz="1400">
                <a:latin typeface="Times New Roman" panose="02020603050405020304" pitchFamily="18" charset="0"/>
              </a:rPr>
              <a:t>scores of 19 or over = high levels of distress</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7">
            <a:extLst>
              <a:ext uri="{FF2B5EF4-FFF2-40B4-BE49-F238E27FC236}">
                <a16:creationId xmlns:a16="http://schemas.microsoft.com/office/drawing/2014/main" id="{24F7DB1C-0BF1-7D01-1EEF-8945B56C252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200">
                <a:solidFill>
                  <a:schemeClr val="tx1"/>
                </a:solidFill>
                <a:latin typeface="Arial" panose="020B0604020202020204" pitchFamily="34" charset="0"/>
              </a:defRPr>
            </a:lvl1pPr>
            <a:lvl2pPr marL="742950" indent="-285750" eaLnBrk="0" hangingPunct="0">
              <a:defRPr sz="3200">
                <a:solidFill>
                  <a:schemeClr val="tx1"/>
                </a:solidFill>
                <a:latin typeface="Arial" panose="020B0604020202020204" pitchFamily="34" charset="0"/>
              </a:defRPr>
            </a:lvl2pPr>
            <a:lvl3pPr marL="1143000" indent="-228600" eaLnBrk="0" hangingPunct="0">
              <a:defRPr sz="3200">
                <a:solidFill>
                  <a:schemeClr val="tx1"/>
                </a:solidFill>
                <a:latin typeface="Arial" panose="020B0604020202020204" pitchFamily="34" charset="0"/>
              </a:defRPr>
            </a:lvl3pPr>
            <a:lvl4pPr marL="1600200" indent="-228600" eaLnBrk="0" hangingPunct="0">
              <a:defRPr sz="3200">
                <a:solidFill>
                  <a:schemeClr val="tx1"/>
                </a:solidFill>
                <a:latin typeface="Arial" panose="020B0604020202020204" pitchFamily="34" charset="0"/>
              </a:defRPr>
            </a:lvl4pPr>
            <a:lvl5pPr marL="2057400" indent="-228600" eaLnBrk="0" hangingPunct="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pPr eaLnBrk="1" hangingPunct="1"/>
            <a:fld id="{6BE33EB5-F714-425B-9A66-4AC72E362EAD}" type="slidenum">
              <a:rPr lang="en-GB" altLang="en-US" sz="1200">
                <a:latin typeface="Times New Roman" panose="02020603050405020304" pitchFamily="18" charset="0"/>
              </a:rPr>
              <a:pPr eaLnBrk="1" hangingPunct="1"/>
              <a:t>11</a:t>
            </a:fld>
            <a:endParaRPr lang="en-GB" altLang="en-US" sz="1200">
              <a:latin typeface="Times New Roman" panose="02020603050405020304" pitchFamily="18" charset="0"/>
            </a:endParaRPr>
          </a:p>
        </p:txBody>
      </p:sp>
      <p:sp>
        <p:nvSpPr>
          <p:cNvPr id="4100" name="Rectangle 2">
            <a:extLst>
              <a:ext uri="{FF2B5EF4-FFF2-40B4-BE49-F238E27FC236}">
                <a16:creationId xmlns:a16="http://schemas.microsoft.com/office/drawing/2014/main" id="{C90060FC-2FB2-1266-CABF-74D428F443FB}"/>
              </a:ext>
            </a:extLst>
          </p:cNvPr>
          <p:cNvSpPr>
            <a:spLocks noChangeArrowheads="1" noTextEdit="1"/>
          </p:cNvSpPr>
          <p:nvPr>
            <p:ph type="sldImg"/>
          </p:nvPr>
        </p:nvSpPr>
        <p:spPr>
          <a:ln/>
        </p:spPr>
      </p:sp>
      <p:graphicFrame>
        <p:nvGraphicFramePr>
          <p:cNvPr id="4098" name="Object 3">
            <a:extLst>
              <a:ext uri="{FF2B5EF4-FFF2-40B4-BE49-F238E27FC236}">
                <a16:creationId xmlns:a16="http://schemas.microsoft.com/office/drawing/2014/main" id="{5C2BC11C-304E-ECC5-C5A2-E5174FFB7FE0}"/>
              </a:ext>
            </a:extLst>
          </p:cNvPr>
          <p:cNvGraphicFramePr>
            <a:graphicFrameLocks noChangeAspect="1"/>
          </p:cNvGraphicFramePr>
          <p:nvPr>
            <p:ph type="body" idx="1"/>
          </p:nvPr>
        </p:nvGraphicFramePr>
        <p:xfrm>
          <a:off x="914400" y="5029200"/>
          <a:ext cx="4972050" cy="2628900"/>
        </p:xfrm>
        <a:graphic>
          <a:graphicData uri="http://schemas.openxmlformats.org/presentationml/2006/ole">
            <mc:AlternateContent xmlns:mc="http://schemas.openxmlformats.org/markup-compatibility/2006">
              <mc:Choice xmlns:v="urn:schemas-microsoft-com:vml" Requires="v">
                <p:oleObj name="Document" r:id="rId3" imgW="4988520" imgH="2638440" progId="Word.Document.8">
                  <p:embed/>
                </p:oleObj>
              </mc:Choice>
              <mc:Fallback>
                <p:oleObj name="Document" r:id="rId3" imgW="4988520" imgH="2638440" progId="Word.Document.8">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14400" y="5029200"/>
                        <a:ext cx="4972050" cy="2628900"/>
                      </a:xfrm>
                      <a:prstGeom prst="rect">
                        <a:avLst/>
                      </a:prstGeom>
                    </p:spPr>
                  </p:pic>
                </p:oleObj>
              </mc:Fallback>
            </mc:AlternateContent>
          </a:graphicData>
        </a:graphic>
      </p:graphicFrame>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a:extLst>
              <a:ext uri="{FF2B5EF4-FFF2-40B4-BE49-F238E27FC236}">
                <a16:creationId xmlns:a16="http://schemas.microsoft.com/office/drawing/2014/main" id="{F63A18BA-DB7B-D856-F12D-D1AE4A18EBA0}"/>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200">
                <a:solidFill>
                  <a:schemeClr val="tx1"/>
                </a:solidFill>
                <a:latin typeface="Arial" panose="020B0604020202020204" pitchFamily="34" charset="0"/>
              </a:defRPr>
            </a:lvl1pPr>
            <a:lvl2pPr marL="742950" indent="-285750" eaLnBrk="0" hangingPunct="0">
              <a:defRPr sz="3200">
                <a:solidFill>
                  <a:schemeClr val="tx1"/>
                </a:solidFill>
                <a:latin typeface="Arial" panose="020B0604020202020204" pitchFamily="34" charset="0"/>
              </a:defRPr>
            </a:lvl2pPr>
            <a:lvl3pPr marL="1143000" indent="-228600" eaLnBrk="0" hangingPunct="0">
              <a:defRPr sz="3200">
                <a:solidFill>
                  <a:schemeClr val="tx1"/>
                </a:solidFill>
                <a:latin typeface="Arial" panose="020B0604020202020204" pitchFamily="34" charset="0"/>
              </a:defRPr>
            </a:lvl3pPr>
            <a:lvl4pPr marL="1600200" indent="-228600" eaLnBrk="0" hangingPunct="0">
              <a:defRPr sz="3200">
                <a:solidFill>
                  <a:schemeClr val="tx1"/>
                </a:solidFill>
                <a:latin typeface="Arial" panose="020B0604020202020204" pitchFamily="34" charset="0"/>
              </a:defRPr>
            </a:lvl4pPr>
            <a:lvl5pPr marL="2057400" indent="-228600" eaLnBrk="0" hangingPunct="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pPr eaLnBrk="1" hangingPunct="1"/>
            <a:fld id="{D082F743-2AD0-4F43-8977-58E331D529DC}" type="slidenum">
              <a:rPr lang="en-GB" altLang="en-US" sz="1200">
                <a:latin typeface="Times New Roman" panose="02020603050405020304" pitchFamily="18" charset="0"/>
              </a:rPr>
              <a:pPr eaLnBrk="1" hangingPunct="1"/>
              <a:t>12</a:t>
            </a:fld>
            <a:endParaRPr lang="en-GB" altLang="en-US" sz="1200">
              <a:latin typeface="Times New Roman" panose="02020603050405020304" pitchFamily="18" charset="0"/>
            </a:endParaRPr>
          </a:p>
        </p:txBody>
      </p:sp>
      <p:sp>
        <p:nvSpPr>
          <p:cNvPr id="34819" name="Rectangle 2">
            <a:extLst>
              <a:ext uri="{FF2B5EF4-FFF2-40B4-BE49-F238E27FC236}">
                <a16:creationId xmlns:a16="http://schemas.microsoft.com/office/drawing/2014/main" id="{93DDFA2F-2355-5A57-FD1B-0C40A380F116}"/>
              </a:ext>
            </a:extLst>
          </p:cNvPr>
          <p:cNvSpPr>
            <a:spLocks noChangeArrowheads="1" noTextEdit="1"/>
          </p:cNvSpPr>
          <p:nvPr>
            <p:ph type="sldImg"/>
          </p:nvPr>
        </p:nvSpPr>
        <p:spPr>
          <a:ln/>
        </p:spPr>
      </p:sp>
      <p:sp>
        <p:nvSpPr>
          <p:cNvPr id="34820" name="Rectangle 3">
            <a:extLst>
              <a:ext uri="{FF2B5EF4-FFF2-40B4-BE49-F238E27FC236}">
                <a16:creationId xmlns:a16="http://schemas.microsoft.com/office/drawing/2014/main" id="{2D690F18-D3F3-8D83-4AFD-0F549EEC888A}"/>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a:extLst>
              <a:ext uri="{FF2B5EF4-FFF2-40B4-BE49-F238E27FC236}">
                <a16:creationId xmlns:a16="http://schemas.microsoft.com/office/drawing/2014/main" id="{0C40F02A-7F2B-9FDA-1933-536F32E512F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200">
                <a:solidFill>
                  <a:schemeClr val="tx1"/>
                </a:solidFill>
                <a:latin typeface="Arial" panose="020B0604020202020204" pitchFamily="34" charset="0"/>
              </a:defRPr>
            </a:lvl1pPr>
            <a:lvl2pPr marL="742950" indent="-285750" eaLnBrk="0" hangingPunct="0">
              <a:defRPr sz="3200">
                <a:solidFill>
                  <a:schemeClr val="tx1"/>
                </a:solidFill>
                <a:latin typeface="Arial" panose="020B0604020202020204" pitchFamily="34" charset="0"/>
              </a:defRPr>
            </a:lvl2pPr>
            <a:lvl3pPr marL="1143000" indent="-228600" eaLnBrk="0" hangingPunct="0">
              <a:defRPr sz="3200">
                <a:solidFill>
                  <a:schemeClr val="tx1"/>
                </a:solidFill>
                <a:latin typeface="Arial" panose="020B0604020202020204" pitchFamily="34" charset="0"/>
              </a:defRPr>
            </a:lvl3pPr>
            <a:lvl4pPr marL="1600200" indent="-228600" eaLnBrk="0" hangingPunct="0">
              <a:defRPr sz="3200">
                <a:solidFill>
                  <a:schemeClr val="tx1"/>
                </a:solidFill>
                <a:latin typeface="Arial" panose="020B0604020202020204" pitchFamily="34" charset="0"/>
              </a:defRPr>
            </a:lvl4pPr>
            <a:lvl5pPr marL="2057400" indent="-228600" eaLnBrk="0" hangingPunct="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pPr eaLnBrk="1" hangingPunct="1"/>
            <a:fld id="{FEE7586B-03EE-47A3-AEDD-F8F719E8A19F}" type="slidenum">
              <a:rPr lang="en-GB" altLang="en-US" sz="1200">
                <a:latin typeface="Times New Roman" panose="02020603050405020304" pitchFamily="18" charset="0"/>
              </a:rPr>
              <a:pPr eaLnBrk="1" hangingPunct="1"/>
              <a:t>13</a:t>
            </a:fld>
            <a:endParaRPr lang="en-GB" altLang="en-US" sz="1200">
              <a:latin typeface="Times New Roman" panose="02020603050405020304" pitchFamily="18" charset="0"/>
            </a:endParaRPr>
          </a:p>
        </p:txBody>
      </p:sp>
      <p:sp>
        <p:nvSpPr>
          <p:cNvPr id="35843" name="Rectangle 2">
            <a:extLst>
              <a:ext uri="{FF2B5EF4-FFF2-40B4-BE49-F238E27FC236}">
                <a16:creationId xmlns:a16="http://schemas.microsoft.com/office/drawing/2014/main" id="{619D623B-9E8D-5157-7DB7-6A383FEB55C8}"/>
              </a:ext>
            </a:extLst>
          </p:cNvPr>
          <p:cNvSpPr>
            <a:spLocks noChangeArrowheads="1" noTextEdit="1"/>
          </p:cNvSpPr>
          <p:nvPr>
            <p:ph type="sldImg"/>
          </p:nvPr>
        </p:nvSpPr>
        <p:spPr>
          <a:ln/>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a:extLst>
              <a:ext uri="{FF2B5EF4-FFF2-40B4-BE49-F238E27FC236}">
                <a16:creationId xmlns:a16="http://schemas.microsoft.com/office/drawing/2014/main" id="{49866C43-4A6C-035D-ED5F-B8783CBCF20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200">
                <a:solidFill>
                  <a:schemeClr val="tx1"/>
                </a:solidFill>
                <a:latin typeface="Arial" panose="020B0604020202020204" pitchFamily="34" charset="0"/>
              </a:defRPr>
            </a:lvl1pPr>
            <a:lvl2pPr marL="742950" indent="-285750" eaLnBrk="0" hangingPunct="0">
              <a:defRPr sz="3200">
                <a:solidFill>
                  <a:schemeClr val="tx1"/>
                </a:solidFill>
                <a:latin typeface="Arial" panose="020B0604020202020204" pitchFamily="34" charset="0"/>
              </a:defRPr>
            </a:lvl2pPr>
            <a:lvl3pPr marL="1143000" indent="-228600" eaLnBrk="0" hangingPunct="0">
              <a:defRPr sz="3200">
                <a:solidFill>
                  <a:schemeClr val="tx1"/>
                </a:solidFill>
                <a:latin typeface="Arial" panose="020B0604020202020204" pitchFamily="34" charset="0"/>
              </a:defRPr>
            </a:lvl3pPr>
            <a:lvl4pPr marL="1600200" indent="-228600" eaLnBrk="0" hangingPunct="0">
              <a:defRPr sz="3200">
                <a:solidFill>
                  <a:schemeClr val="tx1"/>
                </a:solidFill>
                <a:latin typeface="Arial" panose="020B0604020202020204" pitchFamily="34" charset="0"/>
              </a:defRPr>
            </a:lvl4pPr>
            <a:lvl5pPr marL="2057400" indent="-228600" eaLnBrk="0" hangingPunct="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pPr eaLnBrk="1" hangingPunct="1"/>
            <a:fld id="{87C7F9E3-67C1-4F87-9571-611958F1B4BD}" type="slidenum">
              <a:rPr lang="en-GB" altLang="en-US" sz="1200">
                <a:latin typeface="Times New Roman" panose="02020603050405020304" pitchFamily="18" charset="0"/>
              </a:rPr>
              <a:pPr eaLnBrk="1" hangingPunct="1"/>
              <a:t>19</a:t>
            </a:fld>
            <a:endParaRPr lang="en-GB" altLang="en-US" sz="1200">
              <a:latin typeface="Times New Roman" panose="02020603050405020304" pitchFamily="18" charset="0"/>
            </a:endParaRPr>
          </a:p>
        </p:txBody>
      </p:sp>
      <p:sp>
        <p:nvSpPr>
          <p:cNvPr id="36867" name="Rectangle 2">
            <a:extLst>
              <a:ext uri="{FF2B5EF4-FFF2-40B4-BE49-F238E27FC236}">
                <a16:creationId xmlns:a16="http://schemas.microsoft.com/office/drawing/2014/main" id="{381D400A-6CCD-64FE-F529-E57291F83B47}"/>
              </a:ext>
            </a:extLst>
          </p:cNvPr>
          <p:cNvSpPr>
            <a:spLocks noChangeArrowheads="1" noTextEdit="1"/>
          </p:cNvSpPr>
          <p:nvPr>
            <p:ph type="sldImg"/>
          </p:nvPr>
        </p:nvSpPr>
        <p:spPr>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
        <p:nvSpPr>
          <p:cNvPr id="4" name="Rectangle 4">
            <a:extLst>
              <a:ext uri="{FF2B5EF4-FFF2-40B4-BE49-F238E27FC236}">
                <a16:creationId xmlns:a16="http://schemas.microsoft.com/office/drawing/2014/main" id="{0D650337-A5A5-57BA-A7D2-7A34069C8E26}"/>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5">
            <a:extLst>
              <a:ext uri="{FF2B5EF4-FFF2-40B4-BE49-F238E27FC236}">
                <a16:creationId xmlns:a16="http://schemas.microsoft.com/office/drawing/2014/main" id="{1E62D4CA-7B8F-F0ED-C35A-3262BACE2ECF}"/>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6">
            <a:extLst>
              <a:ext uri="{FF2B5EF4-FFF2-40B4-BE49-F238E27FC236}">
                <a16:creationId xmlns:a16="http://schemas.microsoft.com/office/drawing/2014/main" id="{86EA971D-DC13-DB5A-31CC-B9B4B3D5297A}"/>
              </a:ext>
            </a:extLst>
          </p:cNvPr>
          <p:cNvSpPr>
            <a:spLocks noGrp="1" noChangeArrowheads="1"/>
          </p:cNvSpPr>
          <p:nvPr>
            <p:ph type="sldNum" sz="quarter" idx="12"/>
          </p:nvPr>
        </p:nvSpPr>
        <p:spPr>
          <a:ln/>
        </p:spPr>
        <p:txBody>
          <a:bodyPr/>
          <a:lstStyle>
            <a:lvl1pPr>
              <a:defRPr/>
            </a:lvl1pPr>
          </a:lstStyle>
          <a:p>
            <a:fld id="{062404E0-1089-45BC-A09A-0E750C2D20B4}" type="slidenum">
              <a:rPr lang="en-GB" altLang="en-US"/>
              <a:pPr/>
              <a:t>‹#›</a:t>
            </a:fld>
            <a:endParaRPr lang="en-GB" altLang="en-US"/>
          </a:p>
        </p:txBody>
      </p:sp>
    </p:spTree>
    <p:extLst>
      <p:ext uri="{BB962C8B-B14F-4D97-AF65-F5344CB8AC3E}">
        <p14:creationId xmlns:p14="http://schemas.microsoft.com/office/powerpoint/2010/main" val="16335566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D9E2CE8E-3F5E-DB46-2F50-B76C2E79ABBA}"/>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5">
            <a:extLst>
              <a:ext uri="{FF2B5EF4-FFF2-40B4-BE49-F238E27FC236}">
                <a16:creationId xmlns:a16="http://schemas.microsoft.com/office/drawing/2014/main" id="{501B0870-2881-3AFF-11EE-E21DB4625F13}"/>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6">
            <a:extLst>
              <a:ext uri="{FF2B5EF4-FFF2-40B4-BE49-F238E27FC236}">
                <a16:creationId xmlns:a16="http://schemas.microsoft.com/office/drawing/2014/main" id="{40DD733C-6037-3397-17F2-E261A65C1B87}"/>
              </a:ext>
            </a:extLst>
          </p:cNvPr>
          <p:cNvSpPr>
            <a:spLocks noGrp="1" noChangeArrowheads="1"/>
          </p:cNvSpPr>
          <p:nvPr>
            <p:ph type="sldNum" sz="quarter" idx="12"/>
          </p:nvPr>
        </p:nvSpPr>
        <p:spPr>
          <a:ln/>
        </p:spPr>
        <p:txBody>
          <a:bodyPr/>
          <a:lstStyle>
            <a:lvl1pPr>
              <a:defRPr/>
            </a:lvl1pPr>
          </a:lstStyle>
          <a:p>
            <a:fld id="{8AF07B4E-18BB-41B3-8F5E-1B00831D5F1D}" type="slidenum">
              <a:rPr lang="en-GB" altLang="en-US"/>
              <a:pPr/>
              <a:t>‹#›</a:t>
            </a:fld>
            <a:endParaRPr lang="en-GB" altLang="en-US"/>
          </a:p>
        </p:txBody>
      </p:sp>
    </p:spTree>
    <p:extLst>
      <p:ext uri="{BB962C8B-B14F-4D97-AF65-F5344CB8AC3E}">
        <p14:creationId xmlns:p14="http://schemas.microsoft.com/office/powerpoint/2010/main" val="40309728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a:extLst>
              <a:ext uri="{FF2B5EF4-FFF2-40B4-BE49-F238E27FC236}">
                <a16:creationId xmlns:a16="http://schemas.microsoft.com/office/drawing/2014/main" id="{DAD72970-ACC0-AEE4-F039-0E66B99E6608}"/>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5">
            <a:extLst>
              <a:ext uri="{FF2B5EF4-FFF2-40B4-BE49-F238E27FC236}">
                <a16:creationId xmlns:a16="http://schemas.microsoft.com/office/drawing/2014/main" id="{3C314604-5B6E-386D-8AE7-7DF4CD5F853A}"/>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6">
            <a:extLst>
              <a:ext uri="{FF2B5EF4-FFF2-40B4-BE49-F238E27FC236}">
                <a16:creationId xmlns:a16="http://schemas.microsoft.com/office/drawing/2014/main" id="{D04B507D-9791-0635-4B95-5B376ECF91F7}"/>
              </a:ext>
            </a:extLst>
          </p:cNvPr>
          <p:cNvSpPr>
            <a:spLocks noGrp="1" noChangeArrowheads="1"/>
          </p:cNvSpPr>
          <p:nvPr>
            <p:ph type="sldNum" sz="quarter" idx="12"/>
          </p:nvPr>
        </p:nvSpPr>
        <p:spPr>
          <a:ln/>
        </p:spPr>
        <p:txBody>
          <a:bodyPr/>
          <a:lstStyle>
            <a:lvl1pPr>
              <a:defRPr/>
            </a:lvl1pPr>
          </a:lstStyle>
          <a:p>
            <a:fld id="{6C537F30-9E29-4CFB-B0B8-F5E0E4B15263}" type="slidenum">
              <a:rPr lang="en-GB" altLang="en-US"/>
              <a:pPr/>
              <a:t>‹#›</a:t>
            </a:fld>
            <a:endParaRPr lang="en-GB" altLang="en-US"/>
          </a:p>
        </p:txBody>
      </p:sp>
    </p:spTree>
    <p:extLst>
      <p:ext uri="{BB962C8B-B14F-4D97-AF65-F5344CB8AC3E}">
        <p14:creationId xmlns:p14="http://schemas.microsoft.com/office/powerpoint/2010/main" val="8609645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a:extLst>
              <a:ext uri="{FF2B5EF4-FFF2-40B4-BE49-F238E27FC236}">
                <a16:creationId xmlns:a16="http://schemas.microsoft.com/office/drawing/2014/main" id="{4E5BF3C7-41FB-3068-0951-C6F697E6DCC3}"/>
              </a:ext>
            </a:extLst>
          </p:cNvPr>
          <p:cNvSpPr>
            <a:spLocks noGrp="1" noChangeArrowheads="1"/>
          </p:cNvSpPr>
          <p:nvPr>
            <p:ph type="dt" sz="half" idx="10"/>
          </p:nvPr>
        </p:nvSpPr>
        <p:spPr>
          <a:ln/>
        </p:spPr>
        <p:txBody>
          <a:bodyPr/>
          <a:lstStyle>
            <a:lvl1pPr>
              <a:defRPr/>
            </a:lvl1pPr>
          </a:lstStyle>
          <a:p>
            <a:pPr>
              <a:defRPr/>
            </a:pPr>
            <a:endParaRPr lang="en-GB"/>
          </a:p>
        </p:txBody>
      </p:sp>
      <p:sp>
        <p:nvSpPr>
          <p:cNvPr id="6" name="Rectangle 5">
            <a:extLst>
              <a:ext uri="{FF2B5EF4-FFF2-40B4-BE49-F238E27FC236}">
                <a16:creationId xmlns:a16="http://schemas.microsoft.com/office/drawing/2014/main" id="{408DED94-6F82-535E-501D-61317E2C6567}"/>
              </a:ext>
            </a:extLst>
          </p:cNvPr>
          <p:cNvSpPr>
            <a:spLocks noGrp="1" noChangeArrowheads="1"/>
          </p:cNvSpPr>
          <p:nvPr>
            <p:ph type="ftr" sz="quarter" idx="11"/>
          </p:nvPr>
        </p:nvSpPr>
        <p:spPr>
          <a:ln/>
        </p:spPr>
        <p:txBody>
          <a:bodyPr/>
          <a:lstStyle>
            <a:lvl1pPr>
              <a:defRPr/>
            </a:lvl1pPr>
          </a:lstStyle>
          <a:p>
            <a:pPr>
              <a:defRPr/>
            </a:pPr>
            <a:endParaRPr lang="en-GB"/>
          </a:p>
        </p:txBody>
      </p:sp>
      <p:sp>
        <p:nvSpPr>
          <p:cNvPr id="7" name="Rectangle 6">
            <a:extLst>
              <a:ext uri="{FF2B5EF4-FFF2-40B4-BE49-F238E27FC236}">
                <a16:creationId xmlns:a16="http://schemas.microsoft.com/office/drawing/2014/main" id="{7EEAA77C-C9A7-C6DD-A770-C498C92D4EE1}"/>
              </a:ext>
            </a:extLst>
          </p:cNvPr>
          <p:cNvSpPr>
            <a:spLocks noGrp="1" noChangeArrowheads="1"/>
          </p:cNvSpPr>
          <p:nvPr>
            <p:ph type="sldNum" sz="quarter" idx="12"/>
          </p:nvPr>
        </p:nvSpPr>
        <p:spPr>
          <a:ln/>
        </p:spPr>
        <p:txBody>
          <a:bodyPr/>
          <a:lstStyle>
            <a:lvl1pPr>
              <a:defRPr/>
            </a:lvl1pPr>
          </a:lstStyle>
          <a:p>
            <a:fld id="{5F11DE14-55A9-4EAF-B6EB-E16358CC0F76}" type="slidenum">
              <a:rPr lang="en-GB" altLang="en-US"/>
              <a:pPr/>
              <a:t>‹#›</a:t>
            </a:fld>
            <a:endParaRPr lang="en-GB" altLang="en-US"/>
          </a:p>
        </p:txBody>
      </p:sp>
    </p:spTree>
    <p:extLst>
      <p:ext uri="{BB962C8B-B14F-4D97-AF65-F5344CB8AC3E}">
        <p14:creationId xmlns:p14="http://schemas.microsoft.com/office/powerpoint/2010/main" val="28896325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a:extLst>
              <a:ext uri="{FF2B5EF4-FFF2-40B4-BE49-F238E27FC236}">
                <a16:creationId xmlns:a16="http://schemas.microsoft.com/office/drawing/2014/main" id="{0C04EF5D-7C6D-8C5E-A488-C47B6EB6A3C6}"/>
              </a:ext>
            </a:extLst>
          </p:cNvPr>
          <p:cNvSpPr>
            <a:spLocks noGrp="1" noChangeArrowheads="1"/>
          </p:cNvSpPr>
          <p:nvPr>
            <p:ph type="dt" sz="half" idx="10"/>
          </p:nvPr>
        </p:nvSpPr>
        <p:spPr>
          <a:ln/>
        </p:spPr>
        <p:txBody>
          <a:bodyPr/>
          <a:lstStyle>
            <a:lvl1pPr>
              <a:defRPr/>
            </a:lvl1pPr>
          </a:lstStyle>
          <a:p>
            <a:pPr>
              <a:defRPr/>
            </a:pPr>
            <a:endParaRPr lang="en-GB"/>
          </a:p>
        </p:txBody>
      </p:sp>
      <p:sp>
        <p:nvSpPr>
          <p:cNvPr id="8" name="Rectangle 5">
            <a:extLst>
              <a:ext uri="{FF2B5EF4-FFF2-40B4-BE49-F238E27FC236}">
                <a16:creationId xmlns:a16="http://schemas.microsoft.com/office/drawing/2014/main" id="{EB474D93-37F6-FB5F-10F1-1F98856D8C87}"/>
              </a:ext>
            </a:extLst>
          </p:cNvPr>
          <p:cNvSpPr>
            <a:spLocks noGrp="1" noChangeArrowheads="1"/>
          </p:cNvSpPr>
          <p:nvPr>
            <p:ph type="ftr" sz="quarter" idx="11"/>
          </p:nvPr>
        </p:nvSpPr>
        <p:spPr>
          <a:ln/>
        </p:spPr>
        <p:txBody>
          <a:bodyPr/>
          <a:lstStyle>
            <a:lvl1pPr>
              <a:defRPr/>
            </a:lvl1pPr>
          </a:lstStyle>
          <a:p>
            <a:pPr>
              <a:defRPr/>
            </a:pPr>
            <a:endParaRPr lang="en-GB"/>
          </a:p>
        </p:txBody>
      </p:sp>
      <p:sp>
        <p:nvSpPr>
          <p:cNvPr id="9" name="Rectangle 6">
            <a:extLst>
              <a:ext uri="{FF2B5EF4-FFF2-40B4-BE49-F238E27FC236}">
                <a16:creationId xmlns:a16="http://schemas.microsoft.com/office/drawing/2014/main" id="{66B45F4B-2B84-45FA-F2B9-645B53C306A4}"/>
              </a:ext>
            </a:extLst>
          </p:cNvPr>
          <p:cNvSpPr>
            <a:spLocks noGrp="1" noChangeArrowheads="1"/>
          </p:cNvSpPr>
          <p:nvPr>
            <p:ph type="sldNum" sz="quarter" idx="12"/>
          </p:nvPr>
        </p:nvSpPr>
        <p:spPr>
          <a:ln/>
        </p:spPr>
        <p:txBody>
          <a:bodyPr/>
          <a:lstStyle>
            <a:lvl1pPr>
              <a:defRPr/>
            </a:lvl1pPr>
          </a:lstStyle>
          <a:p>
            <a:fld id="{0790B3CC-18E1-4CBF-A777-1143A6D10610}" type="slidenum">
              <a:rPr lang="en-GB" altLang="en-US"/>
              <a:pPr/>
              <a:t>‹#›</a:t>
            </a:fld>
            <a:endParaRPr lang="en-GB" altLang="en-US"/>
          </a:p>
        </p:txBody>
      </p:sp>
    </p:spTree>
    <p:extLst>
      <p:ext uri="{BB962C8B-B14F-4D97-AF65-F5344CB8AC3E}">
        <p14:creationId xmlns:p14="http://schemas.microsoft.com/office/powerpoint/2010/main" val="23293869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a:extLst>
              <a:ext uri="{FF2B5EF4-FFF2-40B4-BE49-F238E27FC236}">
                <a16:creationId xmlns:a16="http://schemas.microsoft.com/office/drawing/2014/main" id="{8FBE3083-9651-5E7E-FA8F-14E37FD915A3}"/>
              </a:ext>
            </a:extLst>
          </p:cNvPr>
          <p:cNvSpPr>
            <a:spLocks noGrp="1" noChangeArrowheads="1"/>
          </p:cNvSpPr>
          <p:nvPr>
            <p:ph type="dt" sz="half" idx="10"/>
          </p:nvPr>
        </p:nvSpPr>
        <p:spPr>
          <a:ln/>
        </p:spPr>
        <p:txBody>
          <a:bodyPr/>
          <a:lstStyle>
            <a:lvl1pPr>
              <a:defRPr/>
            </a:lvl1pPr>
          </a:lstStyle>
          <a:p>
            <a:pPr>
              <a:defRPr/>
            </a:pPr>
            <a:endParaRPr lang="en-GB"/>
          </a:p>
        </p:txBody>
      </p:sp>
      <p:sp>
        <p:nvSpPr>
          <p:cNvPr id="4" name="Rectangle 5">
            <a:extLst>
              <a:ext uri="{FF2B5EF4-FFF2-40B4-BE49-F238E27FC236}">
                <a16:creationId xmlns:a16="http://schemas.microsoft.com/office/drawing/2014/main" id="{F28B15AD-AD1A-003A-86A4-74292169A59D}"/>
              </a:ext>
            </a:extLst>
          </p:cNvPr>
          <p:cNvSpPr>
            <a:spLocks noGrp="1" noChangeArrowheads="1"/>
          </p:cNvSpPr>
          <p:nvPr>
            <p:ph type="ftr" sz="quarter" idx="11"/>
          </p:nvPr>
        </p:nvSpPr>
        <p:spPr>
          <a:ln/>
        </p:spPr>
        <p:txBody>
          <a:bodyPr/>
          <a:lstStyle>
            <a:lvl1pPr>
              <a:defRPr/>
            </a:lvl1pPr>
          </a:lstStyle>
          <a:p>
            <a:pPr>
              <a:defRPr/>
            </a:pPr>
            <a:endParaRPr lang="en-GB"/>
          </a:p>
        </p:txBody>
      </p:sp>
      <p:sp>
        <p:nvSpPr>
          <p:cNvPr id="5" name="Rectangle 6">
            <a:extLst>
              <a:ext uri="{FF2B5EF4-FFF2-40B4-BE49-F238E27FC236}">
                <a16:creationId xmlns:a16="http://schemas.microsoft.com/office/drawing/2014/main" id="{C5FFED6F-76EE-2971-E775-12E415654ACE}"/>
              </a:ext>
            </a:extLst>
          </p:cNvPr>
          <p:cNvSpPr>
            <a:spLocks noGrp="1" noChangeArrowheads="1"/>
          </p:cNvSpPr>
          <p:nvPr>
            <p:ph type="sldNum" sz="quarter" idx="12"/>
          </p:nvPr>
        </p:nvSpPr>
        <p:spPr>
          <a:ln/>
        </p:spPr>
        <p:txBody>
          <a:bodyPr/>
          <a:lstStyle>
            <a:lvl1pPr>
              <a:defRPr/>
            </a:lvl1pPr>
          </a:lstStyle>
          <a:p>
            <a:fld id="{39A6D0B4-3C02-4F67-86E8-DE38DDE9915C}" type="slidenum">
              <a:rPr lang="en-GB" altLang="en-US"/>
              <a:pPr/>
              <a:t>‹#›</a:t>
            </a:fld>
            <a:endParaRPr lang="en-GB" altLang="en-US"/>
          </a:p>
        </p:txBody>
      </p:sp>
    </p:spTree>
    <p:extLst>
      <p:ext uri="{BB962C8B-B14F-4D97-AF65-F5344CB8AC3E}">
        <p14:creationId xmlns:p14="http://schemas.microsoft.com/office/powerpoint/2010/main" val="10421549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501344DE-E808-2F0A-4C53-59C5BF2F9973}"/>
              </a:ext>
            </a:extLst>
          </p:cNvPr>
          <p:cNvSpPr>
            <a:spLocks noGrp="1" noChangeArrowheads="1"/>
          </p:cNvSpPr>
          <p:nvPr>
            <p:ph type="dt" sz="half" idx="10"/>
          </p:nvPr>
        </p:nvSpPr>
        <p:spPr>
          <a:ln/>
        </p:spPr>
        <p:txBody>
          <a:bodyPr/>
          <a:lstStyle>
            <a:lvl1pPr>
              <a:defRPr/>
            </a:lvl1pPr>
          </a:lstStyle>
          <a:p>
            <a:pPr>
              <a:defRPr/>
            </a:pPr>
            <a:endParaRPr lang="en-GB"/>
          </a:p>
        </p:txBody>
      </p:sp>
      <p:sp>
        <p:nvSpPr>
          <p:cNvPr id="3" name="Rectangle 5">
            <a:extLst>
              <a:ext uri="{FF2B5EF4-FFF2-40B4-BE49-F238E27FC236}">
                <a16:creationId xmlns:a16="http://schemas.microsoft.com/office/drawing/2014/main" id="{5EA1BDE4-5680-648E-F06E-4960EC95DFF6}"/>
              </a:ext>
            </a:extLst>
          </p:cNvPr>
          <p:cNvSpPr>
            <a:spLocks noGrp="1" noChangeArrowheads="1"/>
          </p:cNvSpPr>
          <p:nvPr>
            <p:ph type="ftr" sz="quarter" idx="11"/>
          </p:nvPr>
        </p:nvSpPr>
        <p:spPr>
          <a:ln/>
        </p:spPr>
        <p:txBody>
          <a:bodyPr/>
          <a:lstStyle>
            <a:lvl1pPr>
              <a:defRPr/>
            </a:lvl1pPr>
          </a:lstStyle>
          <a:p>
            <a:pPr>
              <a:defRPr/>
            </a:pPr>
            <a:endParaRPr lang="en-GB"/>
          </a:p>
        </p:txBody>
      </p:sp>
      <p:sp>
        <p:nvSpPr>
          <p:cNvPr id="4" name="Rectangle 6">
            <a:extLst>
              <a:ext uri="{FF2B5EF4-FFF2-40B4-BE49-F238E27FC236}">
                <a16:creationId xmlns:a16="http://schemas.microsoft.com/office/drawing/2014/main" id="{17D735C2-E1FD-89E9-D1F7-E8E1475E94E1}"/>
              </a:ext>
            </a:extLst>
          </p:cNvPr>
          <p:cNvSpPr>
            <a:spLocks noGrp="1" noChangeArrowheads="1"/>
          </p:cNvSpPr>
          <p:nvPr>
            <p:ph type="sldNum" sz="quarter" idx="12"/>
          </p:nvPr>
        </p:nvSpPr>
        <p:spPr>
          <a:ln/>
        </p:spPr>
        <p:txBody>
          <a:bodyPr/>
          <a:lstStyle>
            <a:lvl1pPr>
              <a:defRPr/>
            </a:lvl1pPr>
          </a:lstStyle>
          <a:p>
            <a:fld id="{7FEDBE70-0D22-4F12-8100-173BBDC4D6B0}" type="slidenum">
              <a:rPr lang="en-GB" altLang="en-US"/>
              <a:pPr/>
              <a:t>‹#›</a:t>
            </a:fld>
            <a:endParaRPr lang="en-GB" altLang="en-US"/>
          </a:p>
        </p:txBody>
      </p:sp>
    </p:spTree>
    <p:extLst>
      <p:ext uri="{BB962C8B-B14F-4D97-AF65-F5344CB8AC3E}">
        <p14:creationId xmlns:p14="http://schemas.microsoft.com/office/powerpoint/2010/main" val="33955002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F96D0766-1D60-B634-F824-931C60D94880}"/>
              </a:ext>
            </a:extLst>
          </p:cNvPr>
          <p:cNvSpPr>
            <a:spLocks noGrp="1" noChangeArrowheads="1"/>
          </p:cNvSpPr>
          <p:nvPr>
            <p:ph type="dt" sz="half" idx="10"/>
          </p:nvPr>
        </p:nvSpPr>
        <p:spPr>
          <a:ln/>
        </p:spPr>
        <p:txBody>
          <a:bodyPr/>
          <a:lstStyle>
            <a:lvl1pPr>
              <a:defRPr/>
            </a:lvl1pPr>
          </a:lstStyle>
          <a:p>
            <a:pPr>
              <a:defRPr/>
            </a:pPr>
            <a:endParaRPr lang="en-GB"/>
          </a:p>
        </p:txBody>
      </p:sp>
      <p:sp>
        <p:nvSpPr>
          <p:cNvPr id="6" name="Rectangle 5">
            <a:extLst>
              <a:ext uri="{FF2B5EF4-FFF2-40B4-BE49-F238E27FC236}">
                <a16:creationId xmlns:a16="http://schemas.microsoft.com/office/drawing/2014/main" id="{3EE005EE-861E-6B34-B6C0-C55F42882AC1}"/>
              </a:ext>
            </a:extLst>
          </p:cNvPr>
          <p:cNvSpPr>
            <a:spLocks noGrp="1" noChangeArrowheads="1"/>
          </p:cNvSpPr>
          <p:nvPr>
            <p:ph type="ftr" sz="quarter" idx="11"/>
          </p:nvPr>
        </p:nvSpPr>
        <p:spPr>
          <a:ln/>
        </p:spPr>
        <p:txBody>
          <a:bodyPr/>
          <a:lstStyle>
            <a:lvl1pPr>
              <a:defRPr/>
            </a:lvl1pPr>
          </a:lstStyle>
          <a:p>
            <a:pPr>
              <a:defRPr/>
            </a:pPr>
            <a:endParaRPr lang="en-GB"/>
          </a:p>
        </p:txBody>
      </p:sp>
      <p:sp>
        <p:nvSpPr>
          <p:cNvPr id="7" name="Rectangle 6">
            <a:extLst>
              <a:ext uri="{FF2B5EF4-FFF2-40B4-BE49-F238E27FC236}">
                <a16:creationId xmlns:a16="http://schemas.microsoft.com/office/drawing/2014/main" id="{9472268A-3C2D-5237-2F19-4E7EEEBD8A0B}"/>
              </a:ext>
            </a:extLst>
          </p:cNvPr>
          <p:cNvSpPr>
            <a:spLocks noGrp="1" noChangeArrowheads="1"/>
          </p:cNvSpPr>
          <p:nvPr>
            <p:ph type="sldNum" sz="quarter" idx="12"/>
          </p:nvPr>
        </p:nvSpPr>
        <p:spPr>
          <a:ln/>
        </p:spPr>
        <p:txBody>
          <a:bodyPr/>
          <a:lstStyle>
            <a:lvl1pPr>
              <a:defRPr/>
            </a:lvl1pPr>
          </a:lstStyle>
          <a:p>
            <a:fld id="{9124CE84-0F81-4FF9-B7DC-ADB702D20BEF}" type="slidenum">
              <a:rPr lang="en-GB" altLang="en-US"/>
              <a:pPr/>
              <a:t>‹#›</a:t>
            </a:fld>
            <a:endParaRPr lang="en-GB" altLang="en-US"/>
          </a:p>
        </p:txBody>
      </p:sp>
    </p:spTree>
    <p:extLst>
      <p:ext uri="{BB962C8B-B14F-4D97-AF65-F5344CB8AC3E}">
        <p14:creationId xmlns:p14="http://schemas.microsoft.com/office/powerpoint/2010/main" val="11364890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8B4B9CBC-6806-ED9A-B95F-8232E47169BF}"/>
              </a:ext>
            </a:extLst>
          </p:cNvPr>
          <p:cNvSpPr>
            <a:spLocks noGrp="1" noChangeArrowheads="1"/>
          </p:cNvSpPr>
          <p:nvPr>
            <p:ph type="dt" sz="half" idx="10"/>
          </p:nvPr>
        </p:nvSpPr>
        <p:spPr>
          <a:ln/>
        </p:spPr>
        <p:txBody>
          <a:bodyPr/>
          <a:lstStyle>
            <a:lvl1pPr>
              <a:defRPr/>
            </a:lvl1pPr>
          </a:lstStyle>
          <a:p>
            <a:pPr>
              <a:defRPr/>
            </a:pPr>
            <a:endParaRPr lang="en-GB"/>
          </a:p>
        </p:txBody>
      </p:sp>
      <p:sp>
        <p:nvSpPr>
          <p:cNvPr id="6" name="Rectangle 5">
            <a:extLst>
              <a:ext uri="{FF2B5EF4-FFF2-40B4-BE49-F238E27FC236}">
                <a16:creationId xmlns:a16="http://schemas.microsoft.com/office/drawing/2014/main" id="{B17CC5D9-89BF-DA2F-8366-525E9EA42B20}"/>
              </a:ext>
            </a:extLst>
          </p:cNvPr>
          <p:cNvSpPr>
            <a:spLocks noGrp="1" noChangeArrowheads="1"/>
          </p:cNvSpPr>
          <p:nvPr>
            <p:ph type="ftr" sz="quarter" idx="11"/>
          </p:nvPr>
        </p:nvSpPr>
        <p:spPr>
          <a:ln/>
        </p:spPr>
        <p:txBody>
          <a:bodyPr/>
          <a:lstStyle>
            <a:lvl1pPr>
              <a:defRPr/>
            </a:lvl1pPr>
          </a:lstStyle>
          <a:p>
            <a:pPr>
              <a:defRPr/>
            </a:pPr>
            <a:endParaRPr lang="en-GB"/>
          </a:p>
        </p:txBody>
      </p:sp>
      <p:sp>
        <p:nvSpPr>
          <p:cNvPr id="7" name="Rectangle 6">
            <a:extLst>
              <a:ext uri="{FF2B5EF4-FFF2-40B4-BE49-F238E27FC236}">
                <a16:creationId xmlns:a16="http://schemas.microsoft.com/office/drawing/2014/main" id="{D4D6B18B-E2E6-570C-663F-AEE3FA995993}"/>
              </a:ext>
            </a:extLst>
          </p:cNvPr>
          <p:cNvSpPr>
            <a:spLocks noGrp="1" noChangeArrowheads="1"/>
          </p:cNvSpPr>
          <p:nvPr>
            <p:ph type="sldNum" sz="quarter" idx="12"/>
          </p:nvPr>
        </p:nvSpPr>
        <p:spPr>
          <a:ln/>
        </p:spPr>
        <p:txBody>
          <a:bodyPr/>
          <a:lstStyle>
            <a:lvl1pPr>
              <a:defRPr/>
            </a:lvl1pPr>
          </a:lstStyle>
          <a:p>
            <a:fld id="{E1DEEB18-9F86-4C48-9F59-FDFD493D3287}" type="slidenum">
              <a:rPr lang="en-GB" altLang="en-US"/>
              <a:pPr/>
              <a:t>‹#›</a:t>
            </a:fld>
            <a:endParaRPr lang="en-GB" altLang="en-US"/>
          </a:p>
        </p:txBody>
      </p:sp>
    </p:spTree>
    <p:extLst>
      <p:ext uri="{BB962C8B-B14F-4D97-AF65-F5344CB8AC3E}">
        <p14:creationId xmlns:p14="http://schemas.microsoft.com/office/powerpoint/2010/main" val="30588576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16717A4F-3C21-8FA7-122A-2CA1CF563A75}"/>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5">
            <a:extLst>
              <a:ext uri="{FF2B5EF4-FFF2-40B4-BE49-F238E27FC236}">
                <a16:creationId xmlns:a16="http://schemas.microsoft.com/office/drawing/2014/main" id="{737A44F1-596C-1E45-5048-FE36B36760A6}"/>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6">
            <a:extLst>
              <a:ext uri="{FF2B5EF4-FFF2-40B4-BE49-F238E27FC236}">
                <a16:creationId xmlns:a16="http://schemas.microsoft.com/office/drawing/2014/main" id="{421E6BEF-1A5F-C7E8-5D23-D1ABD65FEEAF}"/>
              </a:ext>
            </a:extLst>
          </p:cNvPr>
          <p:cNvSpPr>
            <a:spLocks noGrp="1" noChangeArrowheads="1"/>
          </p:cNvSpPr>
          <p:nvPr>
            <p:ph type="sldNum" sz="quarter" idx="12"/>
          </p:nvPr>
        </p:nvSpPr>
        <p:spPr>
          <a:ln/>
        </p:spPr>
        <p:txBody>
          <a:bodyPr/>
          <a:lstStyle>
            <a:lvl1pPr>
              <a:defRPr/>
            </a:lvl1pPr>
          </a:lstStyle>
          <a:p>
            <a:fld id="{744830BF-1006-4FE7-9741-823B0DC5AF91}" type="slidenum">
              <a:rPr lang="en-GB" altLang="en-US"/>
              <a:pPr/>
              <a:t>‹#›</a:t>
            </a:fld>
            <a:endParaRPr lang="en-GB" altLang="en-US"/>
          </a:p>
        </p:txBody>
      </p:sp>
    </p:spTree>
    <p:extLst>
      <p:ext uri="{BB962C8B-B14F-4D97-AF65-F5344CB8AC3E}">
        <p14:creationId xmlns:p14="http://schemas.microsoft.com/office/powerpoint/2010/main" val="2171141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56566F0E-338D-F9E0-EC5B-526D9F48634F}"/>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5">
            <a:extLst>
              <a:ext uri="{FF2B5EF4-FFF2-40B4-BE49-F238E27FC236}">
                <a16:creationId xmlns:a16="http://schemas.microsoft.com/office/drawing/2014/main" id="{9B3301E7-9E2B-826A-F6FB-D279B154677B}"/>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6">
            <a:extLst>
              <a:ext uri="{FF2B5EF4-FFF2-40B4-BE49-F238E27FC236}">
                <a16:creationId xmlns:a16="http://schemas.microsoft.com/office/drawing/2014/main" id="{3719DA59-3F59-69D8-54E2-4C02A8BFB85B}"/>
              </a:ext>
            </a:extLst>
          </p:cNvPr>
          <p:cNvSpPr>
            <a:spLocks noGrp="1" noChangeArrowheads="1"/>
          </p:cNvSpPr>
          <p:nvPr>
            <p:ph type="sldNum" sz="quarter" idx="12"/>
          </p:nvPr>
        </p:nvSpPr>
        <p:spPr>
          <a:ln/>
        </p:spPr>
        <p:txBody>
          <a:bodyPr/>
          <a:lstStyle>
            <a:lvl1pPr>
              <a:defRPr/>
            </a:lvl1pPr>
          </a:lstStyle>
          <a:p>
            <a:fld id="{9DA121F0-C3C4-4950-8280-6858F32A9768}" type="slidenum">
              <a:rPr lang="en-GB" altLang="en-US"/>
              <a:pPr/>
              <a:t>‹#›</a:t>
            </a:fld>
            <a:endParaRPr lang="en-GB" altLang="en-US"/>
          </a:p>
        </p:txBody>
      </p:sp>
    </p:spTree>
    <p:extLst>
      <p:ext uri="{BB962C8B-B14F-4D97-AF65-F5344CB8AC3E}">
        <p14:creationId xmlns:p14="http://schemas.microsoft.com/office/powerpoint/2010/main" val="98066077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3" name="Rectangle 4">
            <a:extLst>
              <a:ext uri="{FF2B5EF4-FFF2-40B4-BE49-F238E27FC236}">
                <a16:creationId xmlns:a16="http://schemas.microsoft.com/office/drawing/2014/main" id="{09A186EC-0D01-2AC4-55A0-2F66CC72A782}"/>
              </a:ext>
            </a:extLst>
          </p:cNvPr>
          <p:cNvSpPr>
            <a:spLocks noGrp="1" noChangeArrowheads="1"/>
          </p:cNvSpPr>
          <p:nvPr>
            <p:ph type="dt" sz="half" idx="10"/>
          </p:nvPr>
        </p:nvSpPr>
        <p:spPr>
          <a:ln/>
        </p:spPr>
        <p:txBody>
          <a:bodyPr/>
          <a:lstStyle>
            <a:lvl1pPr>
              <a:defRPr/>
            </a:lvl1pPr>
          </a:lstStyle>
          <a:p>
            <a:pPr>
              <a:defRPr/>
            </a:pPr>
            <a:endParaRPr lang="en-GB"/>
          </a:p>
        </p:txBody>
      </p:sp>
      <p:sp>
        <p:nvSpPr>
          <p:cNvPr id="4" name="Rectangle 5">
            <a:extLst>
              <a:ext uri="{FF2B5EF4-FFF2-40B4-BE49-F238E27FC236}">
                <a16:creationId xmlns:a16="http://schemas.microsoft.com/office/drawing/2014/main" id="{FA6CACAA-93AF-E415-47D5-57F020E00E6B}"/>
              </a:ext>
            </a:extLst>
          </p:cNvPr>
          <p:cNvSpPr>
            <a:spLocks noGrp="1" noChangeArrowheads="1"/>
          </p:cNvSpPr>
          <p:nvPr>
            <p:ph type="ftr" sz="quarter" idx="11"/>
          </p:nvPr>
        </p:nvSpPr>
        <p:spPr>
          <a:ln/>
        </p:spPr>
        <p:txBody>
          <a:bodyPr/>
          <a:lstStyle>
            <a:lvl1pPr>
              <a:defRPr/>
            </a:lvl1pPr>
          </a:lstStyle>
          <a:p>
            <a:pPr>
              <a:defRPr/>
            </a:pPr>
            <a:endParaRPr lang="en-GB"/>
          </a:p>
        </p:txBody>
      </p:sp>
      <p:sp>
        <p:nvSpPr>
          <p:cNvPr id="5" name="Rectangle 6">
            <a:extLst>
              <a:ext uri="{FF2B5EF4-FFF2-40B4-BE49-F238E27FC236}">
                <a16:creationId xmlns:a16="http://schemas.microsoft.com/office/drawing/2014/main" id="{6788BAF8-795C-7658-293E-A2D9441821F7}"/>
              </a:ext>
            </a:extLst>
          </p:cNvPr>
          <p:cNvSpPr>
            <a:spLocks noGrp="1" noChangeArrowheads="1"/>
          </p:cNvSpPr>
          <p:nvPr>
            <p:ph type="sldNum" sz="quarter" idx="12"/>
          </p:nvPr>
        </p:nvSpPr>
        <p:spPr>
          <a:ln/>
        </p:spPr>
        <p:txBody>
          <a:bodyPr/>
          <a:lstStyle>
            <a:lvl1pPr>
              <a:defRPr/>
            </a:lvl1pPr>
          </a:lstStyle>
          <a:p>
            <a:fld id="{E546293C-F4DE-416A-94CE-3C4C81650913}" type="slidenum">
              <a:rPr lang="en-GB" altLang="en-US"/>
              <a:pPr/>
              <a:t>‹#›</a:t>
            </a:fld>
            <a:endParaRPr lang="en-GB" altLang="en-US"/>
          </a:p>
        </p:txBody>
      </p:sp>
    </p:spTree>
    <p:extLst>
      <p:ext uri="{BB962C8B-B14F-4D97-AF65-F5344CB8AC3E}">
        <p14:creationId xmlns:p14="http://schemas.microsoft.com/office/powerpoint/2010/main" val="40100089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6B2BC772-5E02-4043-B971-CADF83B61D86}"/>
              </a:ext>
            </a:extLst>
          </p:cNvPr>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GB" altLang="en-US"/>
              <a:t>Click to edit Master title style</a:t>
            </a:r>
          </a:p>
        </p:txBody>
      </p:sp>
      <p:sp>
        <p:nvSpPr>
          <p:cNvPr id="5123" name="Rectangle 3">
            <a:extLst>
              <a:ext uri="{FF2B5EF4-FFF2-40B4-BE49-F238E27FC236}">
                <a16:creationId xmlns:a16="http://schemas.microsoft.com/office/drawing/2014/main" id="{8C3D108F-90FA-945E-5400-90A3FFCC5BB0}"/>
              </a:ext>
            </a:extLst>
          </p:cNvPr>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
        <p:nvSpPr>
          <p:cNvPr id="1028" name="Rectangle 4">
            <a:extLst>
              <a:ext uri="{FF2B5EF4-FFF2-40B4-BE49-F238E27FC236}">
                <a16:creationId xmlns:a16="http://schemas.microsoft.com/office/drawing/2014/main" id="{FDA6193C-66EF-F4C7-B410-37BDDD103B79}"/>
              </a:ext>
            </a:extLst>
          </p:cNvPr>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smtClean="0">
                <a:latin typeface="Arial" charset="0"/>
              </a:defRPr>
            </a:lvl1pPr>
          </a:lstStyle>
          <a:p>
            <a:pPr>
              <a:defRPr/>
            </a:pPr>
            <a:endParaRPr lang="en-GB"/>
          </a:p>
        </p:txBody>
      </p:sp>
      <p:sp>
        <p:nvSpPr>
          <p:cNvPr id="1029" name="Rectangle 5">
            <a:extLst>
              <a:ext uri="{FF2B5EF4-FFF2-40B4-BE49-F238E27FC236}">
                <a16:creationId xmlns:a16="http://schemas.microsoft.com/office/drawing/2014/main" id="{0D228BB3-2554-B270-CA1C-642935B997C2}"/>
              </a:ext>
            </a:extLst>
          </p:cNvPr>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smtClean="0">
                <a:latin typeface="Arial" charset="0"/>
              </a:defRPr>
            </a:lvl1pPr>
          </a:lstStyle>
          <a:p>
            <a:pPr>
              <a:defRPr/>
            </a:pPr>
            <a:endParaRPr lang="en-GB"/>
          </a:p>
        </p:txBody>
      </p:sp>
      <p:sp>
        <p:nvSpPr>
          <p:cNvPr id="1030" name="Rectangle 6">
            <a:extLst>
              <a:ext uri="{FF2B5EF4-FFF2-40B4-BE49-F238E27FC236}">
                <a16:creationId xmlns:a16="http://schemas.microsoft.com/office/drawing/2014/main" id="{E9C71158-A94E-F2EE-7FAF-B102E031D870}"/>
              </a:ext>
            </a:extLst>
          </p:cNvPr>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8106A790-249F-4C56-A4AE-BB365921164E}" type="slidenum">
              <a:rPr lang="en-GB" altLang="en-US"/>
              <a:pPr/>
              <a:t>‹#›</a:t>
            </a:fld>
            <a:endParaRPr lang="en-GB"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notesSlide" Target="../notesSlides/notesSlide10.xml"/><Relationship Id="rId1" Type="http://schemas.openxmlformats.org/officeDocument/2006/relationships/slideLayout" Target="../slideLayouts/slideLayout12.xml"/><Relationship Id="rId4" Type="http://schemas.openxmlformats.org/officeDocument/2006/relationships/image" Target="../media/image5.emf"/></Relationships>
</file>

<file path=ppt/slides/_rels/slide11.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notesSlide" Target="../notesSlides/notesSlide11.xml"/><Relationship Id="rId1" Type="http://schemas.openxmlformats.org/officeDocument/2006/relationships/slideLayout" Target="../slideLayouts/slideLayout12.xml"/><Relationship Id="rId4" Type="http://schemas.openxmlformats.org/officeDocument/2006/relationships/image" Target="../media/image6.emf"/></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8.wm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a:extLst>
              <a:ext uri="{FF2B5EF4-FFF2-40B4-BE49-F238E27FC236}">
                <a16:creationId xmlns:a16="http://schemas.microsoft.com/office/drawing/2014/main" id="{C14CE5BE-2B1D-3177-1AAD-5FC8B139FE8D}"/>
              </a:ext>
            </a:extLst>
          </p:cNvPr>
          <p:cNvSpPr>
            <a:spLocks noGrp="1" noChangeArrowheads="1"/>
          </p:cNvSpPr>
          <p:nvPr>
            <p:ph type="ctrTitle"/>
          </p:nvPr>
        </p:nvSpPr>
        <p:spPr>
          <a:xfrm>
            <a:off x="457200" y="914400"/>
            <a:ext cx="7772400" cy="1470025"/>
          </a:xfrm>
        </p:spPr>
        <p:txBody>
          <a:bodyPr/>
          <a:lstStyle/>
          <a:p>
            <a:pPr eaLnBrk="1" hangingPunct="1"/>
            <a:br>
              <a:rPr lang="en-GB" altLang="en-US" sz="3200" b="1"/>
            </a:br>
            <a:r>
              <a:rPr lang="en-GB" altLang="en-US" sz="3200" b="1"/>
              <a:t> </a:t>
            </a:r>
            <a:br>
              <a:rPr lang="en-GB" altLang="en-US" sz="2800" b="1"/>
            </a:br>
            <a:endParaRPr lang="en-GB" altLang="en-US" sz="4000" b="1"/>
          </a:p>
        </p:txBody>
      </p:sp>
      <p:sp>
        <p:nvSpPr>
          <p:cNvPr id="6147" name="Rectangle 3">
            <a:extLst>
              <a:ext uri="{FF2B5EF4-FFF2-40B4-BE49-F238E27FC236}">
                <a16:creationId xmlns:a16="http://schemas.microsoft.com/office/drawing/2014/main" id="{C50BE3DE-44B3-6FAE-6F3C-7D859117AF25}"/>
              </a:ext>
            </a:extLst>
          </p:cNvPr>
          <p:cNvSpPr>
            <a:spLocks noGrp="1" noChangeArrowheads="1"/>
          </p:cNvSpPr>
          <p:nvPr>
            <p:ph type="subTitle" idx="1"/>
          </p:nvPr>
        </p:nvSpPr>
        <p:spPr>
          <a:xfrm>
            <a:off x="228600" y="2514600"/>
            <a:ext cx="8610600" cy="3651250"/>
          </a:xfrm>
        </p:spPr>
        <p:txBody>
          <a:bodyPr/>
          <a:lstStyle/>
          <a:p>
            <a:pPr eaLnBrk="1" hangingPunct="1">
              <a:lnSpc>
                <a:spcPct val="80000"/>
              </a:lnSpc>
            </a:pPr>
            <a:endParaRPr lang="en-GB" altLang="en-US" sz="2400"/>
          </a:p>
          <a:p>
            <a:pPr eaLnBrk="1" hangingPunct="1">
              <a:lnSpc>
                <a:spcPct val="80000"/>
              </a:lnSpc>
            </a:pPr>
            <a:r>
              <a:rPr lang="en-GB" altLang="en-US" sz="2400"/>
              <a:t>Dr Ceri Phelps</a:t>
            </a:r>
          </a:p>
          <a:p>
            <a:pPr eaLnBrk="1" hangingPunct="1">
              <a:lnSpc>
                <a:spcPct val="80000"/>
              </a:lnSpc>
            </a:pPr>
            <a:endParaRPr lang="en-GB" altLang="en-US" sz="2400"/>
          </a:p>
          <a:p>
            <a:pPr eaLnBrk="1" hangingPunct="1">
              <a:lnSpc>
                <a:spcPct val="80000"/>
              </a:lnSpc>
            </a:pPr>
            <a:r>
              <a:rPr lang="en-GB" altLang="en-US" sz="2000"/>
              <a:t>Research Fellow</a:t>
            </a:r>
          </a:p>
          <a:p>
            <a:pPr eaLnBrk="1" hangingPunct="1">
              <a:lnSpc>
                <a:spcPct val="80000"/>
              </a:lnSpc>
            </a:pPr>
            <a:r>
              <a:rPr lang="en-GB" altLang="en-US" sz="2000"/>
              <a:t>Cancer Genetics Service for Wales</a:t>
            </a:r>
          </a:p>
          <a:p>
            <a:pPr eaLnBrk="1" hangingPunct="1">
              <a:lnSpc>
                <a:spcPct val="80000"/>
              </a:lnSpc>
            </a:pPr>
            <a:r>
              <a:rPr lang="en-GB" altLang="en-US" sz="2000"/>
              <a:t>Cardiff University School of Medicine</a:t>
            </a:r>
          </a:p>
          <a:p>
            <a:pPr eaLnBrk="1" hangingPunct="1">
              <a:lnSpc>
                <a:spcPct val="80000"/>
              </a:lnSpc>
            </a:pPr>
            <a:endParaRPr lang="en-GB" altLang="en-US" sz="2000"/>
          </a:p>
          <a:p>
            <a:pPr eaLnBrk="1" hangingPunct="1">
              <a:lnSpc>
                <a:spcPct val="80000"/>
              </a:lnSpc>
            </a:pPr>
            <a:endParaRPr lang="en-GB" altLang="en-US" sz="2400"/>
          </a:p>
          <a:p>
            <a:pPr eaLnBrk="1" hangingPunct="1">
              <a:lnSpc>
                <a:spcPct val="80000"/>
              </a:lnSpc>
            </a:pPr>
            <a:endParaRPr lang="en-GB" altLang="en-US" sz="2400"/>
          </a:p>
          <a:p>
            <a:pPr eaLnBrk="1" hangingPunct="1">
              <a:lnSpc>
                <a:spcPct val="80000"/>
              </a:lnSpc>
            </a:pPr>
            <a:r>
              <a:rPr lang="en-GB" altLang="en-US" sz="2400"/>
              <a:t> </a:t>
            </a:r>
          </a:p>
          <a:p>
            <a:pPr eaLnBrk="1" hangingPunct="1">
              <a:lnSpc>
                <a:spcPct val="80000"/>
              </a:lnSpc>
            </a:pPr>
            <a:endParaRPr lang="en-GB" altLang="en-US" sz="2400"/>
          </a:p>
          <a:p>
            <a:pPr eaLnBrk="1" hangingPunct="1">
              <a:lnSpc>
                <a:spcPct val="80000"/>
              </a:lnSpc>
            </a:pPr>
            <a:endParaRPr lang="en-GB" altLang="en-US" sz="1800"/>
          </a:p>
        </p:txBody>
      </p:sp>
      <p:sp>
        <p:nvSpPr>
          <p:cNvPr id="6148" name="Text Box 9">
            <a:extLst>
              <a:ext uri="{FF2B5EF4-FFF2-40B4-BE49-F238E27FC236}">
                <a16:creationId xmlns:a16="http://schemas.microsoft.com/office/drawing/2014/main" id="{381A982C-3E01-B3A8-7E9E-326058F79EC0}"/>
              </a:ext>
            </a:extLst>
          </p:cNvPr>
          <p:cNvSpPr txBox="1">
            <a:spLocks noChangeArrowheads="1"/>
          </p:cNvSpPr>
          <p:nvPr/>
        </p:nvSpPr>
        <p:spPr bwMode="auto">
          <a:xfrm>
            <a:off x="827088" y="476250"/>
            <a:ext cx="7543800" cy="13731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a:solidFill>
                  <a:schemeClr val="tx1"/>
                </a:solidFill>
                <a:latin typeface="Arial" panose="020B0604020202020204" pitchFamily="34" charset="0"/>
              </a:defRPr>
            </a:lvl1pPr>
            <a:lvl2pPr marL="742950" indent="-285750" eaLnBrk="0" hangingPunct="0">
              <a:defRPr sz="3200">
                <a:solidFill>
                  <a:schemeClr val="tx1"/>
                </a:solidFill>
                <a:latin typeface="Arial" panose="020B0604020202020204" pitchFamily="34" charset="0"/>
              </a:defRPr>
            </a:lvl2pPr>
            <a:lvl3pPr marL="1143000" indent="-228600" eaLnBrk="0" hangingPunct="0">
              <a:defRPr sz="3200">
                <a:solidFill>
                  <a:schemeClr val="tx1"/>
                </a:solidFill>
                <a:latin typeface="Arial" panose="020B0604020202020204" pitchFamily="34" charset="0"/>
              </a:defRPr>
            </a:lvl3pPr>
            <a:lvl4pPr marL="1600200" indent="-228600" eaLnBrk="0" hangingPunct="0">
              <a:defRPr sz="3200">
                <a:solidFill>
                  <a:schemeClr val="tx1"/>
                </a:solidFill>
                <a:latin typeface="Arial" panose="020B0604020202020204" pitchFamily="34" charset="0"/>
              </a:defRPr>
            </a:lvl4pPr>
            <a:lvl5pPr marL="2057400" indent="-228600" eaLnBrk="0" hangingPunct="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pPr algn="ctr" eaLnBrk="1" hangingPunct="1">
              <a:spcBef>
                <a:spcPct val="50000"/>
              </a:spcBef>
            </a:pPr>
            <a:r>
              <a:rPr lang="en-GB" altLang="en-US" sz="2800" b="1">
                <a:latin typeface="Times New Roman" panose="02020603050405020304" pitchFamily="18" charset="0"/>
              </a:rPr>
              <a:t>The psychological impact of cancer genetic risk assessment and the effectiveness of a brief coping intervention</a:t>
            </a:r>
            <a:endParaRPr lang="en-GB" altLang="en-US" sz="2800">
              <a:latin typeface="Times New Roman" panose="02020603050405020304" pitchFamily="18" charset="0"/>
            </a:endParaRPr>
          </a:p>
        </p:txBody>
      </p:sp>
      <p:pic>
        <p:nvPicPr>
          <p:cNvPr id="6149" name="Picture 10">
            <a:extLst>
              <a:ext uri="{FF2B5EF4-FFF2-40B4-BE49-F238E27FC236}">
                <a16:creationId xmlns:a16="http://schemas.microsoft.com/office/drawing/2014/main" id="{93A42B34-692C-A308-D8D8-DEDABE673C4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40650" y="5300663"/>
            <a:ext cx="1066800" cy="1030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0" name="Picture 12">
            <a:extLst>
              <a:ext uri="{FF2B5EF4-FFF2-40B4-BE49-F238E27FC236}">
                <a16:creationId xmlns:a16="http://schemas.microsoft.com/office/drawing/2014/main" id="{A6C7B734-2D52-9CAC-54D1-2E856AEBAFE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5288" y="5300663"/>
            <a:ext cx="936625" cy="1055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23520"/>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Slide Number Placeholder 5">
            <a:extLst>
              <a:ext uri="{FF2B5EF4-FFF2-40B4-BE49-F238E27FC236}">
                <a16:creationId xmlns:a16="http://schemas.microsoft.com/office/drawing/2014/main" id="{9819A4B6-78D7-49F1-EEDD-0CAA1F290F43}"/>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200">
                <a:solidFill>
                  <a:schemeClr val="tx1"/>
                </a:solidFill>
                <a:latin typeface="Arial" panose="020B0604020202020204" pitchFamily="34" charset="0"/>
              </a:defRPr>
            </a:lvl1pPr>
            <a:lvl2pPr marL="742950" indent="-285750" eaLnBrk="0" hangingPunct="0">
              <a:defRPr sz="3200">
                <a:solidFill>
                  <a:schemeClr val="tx1"/>
                </a:solidFill>
                <a:latin typeface="Arial" panose="020B0604020202020204" pitchFamily="34" charset="0"/>
              </a:defRPr>
            </a:lvl2pPr>
            <a:lvl3pPr marL="1143000" indent="-228600" eaLnBrk="0" hangingPunct="0">
              <a:defRPr sz="3200">
                <a:solidFill>
                  <a:schemeClr val="tx1"/>
                </a:solidFill>
                <a:latin typeface="Arial" panose="020B0604020202020204" pitchFamily="34" charset="0"/>
              </a:defRPr>
            </a:lvl3pPr>
            <a:lvl4pPr marL="1600200" indent="-228600" eaLnBrk="0" hangingPunct="0">
              <a:defRPr sz="3200">
                <a:solidFill>
                  <a:schemeClr val="tx1"/>
                </a:solidFill>
                <a:latin typeface="Arial" panose="020B0604020202020204" pitchFamily="34" charset="0"/>
              </a:defRPr>
            </a:lvl4pPr>
            <a:lvl5pPr marL="2057400" indent="-228600" eaLnBrk="0" hangingPunct="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pPr eaLnBrk="1" hangingPunct="1"/>
            <a:fld id="{C22ED972-5C53-4A3B-94E9-FE416C739D3B}" type="slidenum">
              <a:rPr lang="en-GB" altLang="en-US" sz="1400"/>
              <a:pPr eaLnBrk="1" hangingPunct="1"/>
              <a:t>2</a:t>
            </a:fld>
            <a:endParaRPr lang="en-GB" altLang="en-US" sz="1400"/>
          </a:p>
        </p:txBody>
      </p:sp>
      <p:sp>
        <p:nvSpPr>
          <p:cNvPr id="7171" name="Rectangle 2">
            <a:extLst>
              <a:ext uri="{FF2B5EF4-FFF2-40B4-BE49-F238E27FC236}">
                <a16:creationId xmlns:a16="http://schemas.microsoft.com/office/drawing/2014/main" id="{DFAC7B20-47BA-F9D6-2AB1-5DC66D7A59A2}"/>
              </a:ext>
            </a:extLst>
          </p:cNvPr>
          <p:cNvSpPr>
            <a:spLocks noGrp="1" noChangeArrowheads="1"/>
          </p:cNvSpPr>
          <p:nvPr>
            <p:ph type="title"/>
          </p:nvPr>
        </p:nvSpPr>
        <p:spPr>
          <a:xfrm>
            <a:off x="457200" y="228600"/>
            <a:ext cx="8229600" cy="685800"/>
          </a:xfrm>
          <a:solidFill>
            <a:schemeClr val="bg1"/>
          </a:solidFill>
        </p:spPr>
        <p:txBody>
          <a:bodyPr/>
          <a:lstStyle/>
          <a:p>
            <a:pPr eaLnBrk="1" hangingPunct="1"/>
            <a:r>
              <a:rPr lang="en-GB" altLang="en-US" sz="2800" b="1"/>
              <a:t>Outline of presentation</a:t>
            </a:r>
            <a:r>
              <a:rPr lang="en-GB" altLang="en-US"/>
              <a:t> </a:t>
            </a:r>
          </a:p>
        </p:txBody>
      </p:sp>
      <p:sp>
        <p:nvSpPr>
          <p:cNvPr id="7172" name="Rectangle 3">
            <a:extLst>
              <a:ext uri="{FF2B5EF4-FFF2-40B4-BE49-F238E27FC236}">
                <a16:creationId xmlns:a16="http://schemas.microsoft.com/office/drawing/2014/main" id="{639A26F3-E5FF-7EDB-27A8-6B9B5155B190}"/>
              </a:ext>
            </a:extLst>
          </p:cNvPr>
          <p:cNvSpPr>
            <a:spLocks noGrp="1" noChangeArrowheads="1"/>
          </p:cNvSpPr>
          <p:nvPr>
            <p:ph type="body" idx="1"/>
          </p:nvPr>
        </p:nvSpPr>
        <p:spPr>
          <a:xfrm>
            <a:off x="468313" y="1484313"/>
            <a:ext cx="8229600" cy="4525962"/>
          </a:xfrm>
        </p:spPr>
        <p:txBody>
          <a:bodyPr/>
          <a:lstStyle/>
          <a:p>
            <a:pPr eaLnBrk="1" hangingPunct="1">
              <a:lnSpc>
                <a:spcPct val="80000"/>
              </a:lnSpc>
            </a:pPr>
            <a:r>
              <a:rPr lang="en-GB" altLang="en-US" sz="2000" b="1"/>
              <a:t>Background &amp; previous experience</a:t>
            </a:r>
          </a:p>
          <a:p>
            <a:pPr eaLnBrk="1" hangingPunct="1">
              <a:lnSpc>
                <a:spcPct val="80000"/>
              </a:lnSpc>
            </a:pPr>
            <a:endParaRPr lang="en-GB" altLang="en-US" sz="2000" b="1"/>
          </a:p>
          <a:p>
            <a:pPr eaLnBrk="1" hangingPunct="1">
              <a:lnSpc>
                <a:spcPct val="80000"/>
              </a:lnSpc>
            </a:pPr>
            <a:r>
              <a:rPr lang="en-GB" altLang="en-US" sz="2000" b="1"/>
              <a:t>Overview of PhD </a:t>
            </a:r>
          </a:p>
          <a:p>
            <a:pPr eaLnBrk="1" hangingPunct="1">
              <a:lnSpc>
                <a:spcPct val="80000"/>
              </a:lnSpc>
            </a:pPr>
            <a:endParaRPr lang="en-GB" altLang="en-US" sz="2000" b="1"/>
          </a:p>
          <a:p>
            <a:pPr lvl="1" eaLnBrk="1" hangingPunct="1">
              <a:lnSpc>
                <a:spcPct val="80000"/>
              </a:lnSpc>
            </a:pPr>
            <a:r>
              <a:rPr lang="en-GB" altLang="en-US" sz="1800" b="1"/>
              <a:t>intervention development</a:t>
            </a:r>
          </a:p>
          <a:p>
            <a:pPr lvl="1" eaLnBrk="1" hangingPunct="1">
              <a:lnSpc>
                <a:spcPct val="80000"/>
              </a:lnSpc>
            </a:pPr>
            <a:endParaRPr lang="en-GB" altLang="en-US" sz="1800" b="1"/>
          </a:p>
          <a:p>
            <a:pPr lvl="1" eaLnBrk="1" hangingPunct="1">
              <a:lnSpc>
                <a:spcPct val="80000"/>
              </a:lnSpc>
            </a:pPr>
            <a:r>
              <a:rPr lang="en-GB" altLang="en-US" sz="1800" b="1" i="1"/>
              <a:t>Study One: MRC Phase I Focus Group Study</a:t>
            </a:r>
          </a:p>
          <a:p>
            <a:pPr lvl="1" eaLnBrk="1" hangingPunct="1">
              <a:lnSpc>
                <a:spcPct val="80000"/>
              </a:lnSpc>
              <a:buFontTx/>
              <a:buNone/>
            </a:pPr>
            <a:endParaRPr lang="en-GB" altLang="en-US" sz="1800" b="1" i="1"/>
          </a:p>
          <a:p>
            <a:pPr lvl="1" eaLnBrk="1" hangingPunct="1">
              <a:lnSpc>
                <a:spcPct val="80000"/>
              </a:lnSpc>
            </a:pPr>
            <a:r>
              <a:rPr lang="en-GB" altLang="en-US" sz="1800" b="1" i="1"/>
              <a:t>Study Two: MRC Phase II RCT</a:t>
            </a:r>
            <a:r>
              <a:rPr lang="en-GB" altLang="en-US" sz="1800" b="1"/>
              <a:t> </a:t>
            </a:r>
          </a:p>
          <a:p>
            <a:pPr lvl="1" eaLnBrk="1" hangingPunct="1">
              <a:lnSpc>
                <a:spcPct val="80000"/>
              </a:lnSpc>
            </a:pPr>
            <a:endParaRPr lang="en-GB" altLang="en-US" sz="1800" b="1"/>
          </a:p>
          <a:p>
            <a:pPr lvl="1" eaLnBrk="1" hangingPunct="1">
              <a:lnSpc>
                <a:spcPct val="80000"/>
              </a:lnSpc>
            </a:pPr>
            <a:r>
              <a:rPr lang="en-GB" altLang="en-US" sz="1800" b="1" i="1"/>
              <a:t>Study Three: Applied test of cognitive theory of emotion</a:t>
            </a:r>
          </a:p>
          <a:p>
            <a:pPr eaLnBrk="1" hangingPunct="1">
              <a:lnSpc>
                <a:spcPct val="80000"/>
              </a:lnSpc>
            </a:pPr>
            <a:endParaRPr lang="en-GB" altLang="en-US" sz="2000" b="1"/>
          </a:p>
          <a:p>
            <a:pPr eaLnBrk="1" hangingPunct="1">
              <a:lnSpc>
                <a:spcPct val="80000"/>
              </a:lnSpc>
            </a:pPr>
            <a:r>
              <a:rPr lang="en-GB" altLang="en-US" sz="2000" b="1"/>
              <a:t>Future directions</a:t>
            </a:r>
          </a:p>
          <a:p>
            <a:pPr eaLnBrk="1" hangingPunct="1">
              <a:lnSpc>
                <a:spcPct val="80000"/>
              </a:lnSpc>
            </a:pPr>
            <a:endParaRPr lang="en-GB" altLang="en-US" sz="2000" b="1"/>
          </a:p>
          <a:p>
            <a:pPr eaLnBrk="1" hangingPunct="1">
              <a:lnSpc>
                <a:spcPct val="80000"/>
              </a:lnSpc>
            </a:pPr>
            <a:r>
              <a:rPr lang="en-GB" altLang="en-US" sz="2000" b="1"/>
              <a:t>Questions</a:t>
            </a:r>
          </a:p>
          <a:p>
            <a:pPr eaLnBrk="1" hangingPunct="1">
              <a:lnSpc>
                <a:spcPct val="80000"/>
              </a:lnSpc>
            </a:pPr>
            <a:endParaRPr lang="en-GB" altLang="en-US" sz="2000" b="1"/>
          </a:p>
        </p:txBody>
      </p:sp>
    </p:spTree>
  </p:cSld>
  <p:clrMapOvr>
    <a:masterClrMapping/>
  </p:clrMapOvr>
  <p:transition advTm="3008"/>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Number Placeholder 5">
            <a:extLst>
              <a:ext uri="{FF2B5EF4-FFF2-40B4-BE49-F238E27FC236}">
                <a16:creationId xmlns:a16="http://schemas.microsoft.com/office/drawing/2014/main" id="{F6F73765-3D35-AEAB-C016-5477C3E0F8C5}"/>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200">
                <a:solidFill>
                  <a:schemeClr val="tx1"/>
                </a:solidFill>
                <a:latin typeface="Arial" panose="020B0604020202020204" pitchFamily="34" charset="0"/>
              </a:defRPr>
            </a:lvl1pPr>
            <a:lvl2pPr marL="742950" indent="-285750" eaLnBrk="0" hangingPunct="0">
              <a:defRPr sz="3200">
                <a:solidFill>
                  <a:schemeClr val="tx1"/>
                </a:solidFill>
                <a:latin typeface="Arial" panose="020B0604020202020204" pitchFamily="34" charset="0"/>
              </a:defRPr>
            </a:lvl2pPr>
            <a:lvl3pPr marL="1143000" indent="-228600" eaLnBrk="0" hangingPunct="0">
              <a:defRPr sz="3200">
                <a:solidFill>
                  <a:schemeClr val="tx1"/>
                </a:solidFill>
                <a:latin typeface="Arial" panose="020B0604020202020204" pitchFamily="34" charset="0"/>
              </a:defRPr>
            </a:lvl3pPr>
            <a:lvl4pPr marL="1600200" indent="-228600" eaLnBrk="0" hangingPunct="0">
              <a:defRPr sz="3200">
                <a:solidFill>
                  <a:schemeClr val="tx1"/>
                </a:solidFill>
                <a:latin typeface="Arial" panose="020B0604020202020204" pitchFamily="34" charset="0"/>
              </a:defRPr>
            </a:lvl4pPr>
            <a:lvl5pPr marL="2057400" indent="-228600" eaLnBrk="0" hangingPunct="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pPr eaLnBrk="1" hangingPunct="1"/>
            <a:fld id="{1B168501-0417-49A6-A316-4FEDED1C461F}" type="slidenum">
              <a:rPr lang="en-GB" altLang="en-US" sz="1400"/>
              <a:pPr eaLnBrk="1" hangingPunct="1"/>
              <a:t>3</a:t>
            </a:fld>
            <a:endParaRPr lang="en-GB" altLang="en-US" sz="1400"/>
          </a:p>
        </p:txBody>
      </p:sp>
      <p:sp>
        <p:nvSpPr>
          <p:cNvPr id="8195" name="Rectangle 2">
            <a:extLst>
              <a:ext uri="{FF2B5EF4-FFF2-40B4-BE49-F238E27FC236}">
                <a16:creationId xmlns:a16="http://schemas.microsoft.com/office/drawing/2014/main" id="{44197DA1-E299-AD3B-FF49-0FD291B0C84A}"/>
              </a:ext>
            </a:extLst>
          </p:cNvPr>
          <p:cNvSpPr>
            <a:spLocks noGrp="1" noChangeArrowheads="1"/>
          </p:cNvSpPr>
          <p:nvPr>
            <p:ph type="title"/>
          </p:nvPr>
        </p:nvSpPr>
        <p:spPr>
          <a:xfrm>
            <a:off x="395288" y="188913"/>
            <a:ext cx="8229600" cy="762000"/>
          </a:xfrm>
          <a:solidFill>
            <a:schemeClr val="bg1"/>
          </a:solidFill>
        </p:spPr>
        <p:txBody>
          <a:bodyPr/>
          <a:lstStyle/>
          <a:p>
            <a:pPr eaLnBrk="1" hangingPunct="1"/>
            <a:r>
              <a:rPr lang="en-GB" altLang="en-US" sz="2800"/>
              <a:t>Summary of PhD</a:t>
            </a:r>
          </a:p>
        </p:txBody>
      </p:sp>
      <p:sp>
        <p:nvSpPr>
          <p:cNvPr id="8196" name="Rectangle 3">
            <a:extLst>
              <a:ext uri="{FF2B5EF4-FFF2-40B4-BE49-F238E27FC236}">
                <a16:creationId xmlns:a16="http://schemas.microsoft.com/office/drawing/2014/main" id="{ACDCA956-789B-E27E-4550-AEDC79EEAD99}"/>
              </a:ext>
            </a:extLst>
          </p:cNvPr>
          <p:cNvSpPr>
            <a:spLocks noGrp="1" noChangeArrowheads="1"/>
          </p:cNvSpPr>
          <p:nvPr>
            <p:ph type="body" idx="1"/>
          </p:nvPr>
        </p:nvSpPr>
        <p:spPr>
          <a:xfrm>
            <a:off x="457200" y="1143000"/>
            <a:ext cx="8229600" cy="5135563"/>
          </a:xfrm>
        </p:spPr>
        <p:txBody>
          <a:bodyPr/>
          <a:lstStyle/>
          <a:p>
            <a:pPr eaLnBrk="1" hangingPunct="1">
              <a:buFont typeface="Wingdings" panose="05000000000000000000" pitchFamily="2" charset="2"/>
              <a:buNone/>
            </a:pPr>
            <a:endParaRPr lang="en-GB" altLang="en-US" sz="2400" b="1"/>
          </a:p>
          <a:p>
            <a:pPr eaLnBrk="1" hangingPunct="1">
              <a:buFont typeface="Wingdings" panose="05000000000000000000" pitchFamily="2" charset="2"/>
              <a:buNone/>
            </a:pPr>
            <a:r>
              <a:rPr lang="en-GB" altLang="en-US" sz="2400" b="1"/>
              <a:t>AIM: to develop a brief coping intervention for women undergoing cancer genetic risk assessment</a:t>
            </a:r>
          </a:p>
          <a:p>
            <a:pPr eaLnBrk="1" hangingPunct="1">
              <a:buFont typeface="Wingdings" panose="05000000000000000000" pitchFamily="2" charset="2"/>
              <a:buNone/>
            </a:pPr>
            <a:endParaRPr lang="en-GB" altLang="en-US" sz="3600" b="1"/>
          </a:p>
          <a:p>
            <a:pPr eaLnBrk="1" hangingPunct="1">
              <a:buFont typeface="Wingdings" panose="05000000000000000000" pitchFamily="2" charset="2"/>
              <a:buNone/>
            </a:pPr>
            <a:r>
              <a:rPr lang="en-GB" altLang="en-US" sz="2000"/>
              <a:t>Transactional theory of stress and coping </a:t>
            </a:r>
            <a:r>
              <a:rPr lang="en-GB" altLang="en-US" sz="2000" i="1"/>
              <a:t>(Lazarus &amp; Folkman, 1984)</a:t>
            </a:r>
          </a:p>
          <a:p>
            <a:pPr lvl="1" eaLnBrk="1" hangingPunct="1">
              <a:buFont typeface="Wingdings" panose="05000000000000000000" pitchFamily="2" charset="2"/>
              <a:buChar char="Ø"/>
            </a:pPr>
            <a:r>
              <a:rPr lang="en-GB" altLang="en-US" sz="2000"/>
              <a:t>Problem-focused, emotion-focused and avoidance coping </a:t>
            </a:r>
          </a:p>
          <a:p>
            <a:pPr eaLnBrk="1" hangingPunct="1">
              <a:buFont typeface="Wingdings" panose="05000000000000000000" pitchFamily="2" charset="2"/>
              <a:buChar char="Ø"/>
            </a:pPr>
            <a:endParaRPr lang="en-GB" altLang="en-US" sz="2000" i="1"/>
          </a:p>
          <a:p>
            <a:pPr eaLnBrk="1" hangingPunct="1">
              <a:buFont typeface="Wingdings" panose="05000000000000000000" pitchFamily="2" charset="2"/>
              <a:buChar char="Ø"/>
            </a:pPr>
            <a:endParaRPr lang="en-GB" altLang="en-US" sz="2000" i="1"/>
          </a:p>
          <a:p>
            <a:pPr eaLnBrk="1" hangingPunct="1">
              <a:buFont typeface="Wingdings" panose="05000000000000000000" pitchFamily="2" charset="2"/>
              <a:buNone/>
            </a:pPr>
            <a:r>
              <a:rPr lang="en-GB" altLang="en-US" sz="2000"/>
              <a:t>Coping Effectiveness Training &amp; the “goodness of fit hypothesis” </a:t>
            </a:r>
            <a:r>
              <a:rPr lang="en-GB" altLang="en-US" sz="2000" i="1"/>
              <a:t>(Chesney et al., 2003, Kennedy et al., 2003)</a:t>
            </a:r>
          </a:p>
          <a:p>
            <a:pPr eaLnBrk="1" hangingPunct="1">
              <a:buFont typeface="Wingdings" panose="05000000000000000000" pitchFamily="2" charset="2"/>
              <a:buNone/>
            </a:pPr>
            <a:endParaRPr lang="en-GB" altLang="en-US" sz="2800" i="1"/>
          </a:p>
          <a:p>
            <a:pPr eaLnBrk="1" hangingPunct="1">
              <a:buFont typeface="Wingdings" panose="05000000000000000000" pitchFamily="2" charset="2"/>
              <a:buNone/>
            </a:pPr>
            <a:endParaRPr lang="en-GB" altLang="en-US" sz="3600"/>
          </a:p>
        </p:txBody>
      </p:sp>
    </p:spTree>
  </p:cSld>
  <p:clrMapOvr>
    <a:masterClrMapping/>
  </p:clrMapOvr>
  <p:transition advTm="41328"/>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Number Placeholder 5">
            <a:extLst>
              <a:ext uri="{FF2B5EF4-FFF2-40B4-BE49-F238E27FC236}">
                <a16:creationId xmlns:a16="http://schemas.microsoft.com/office/drawing/2014/main" id="{E869A5C7-2F9B-484D-AEE7-086EAA438E6D}"/>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200">
                <a:solidFill>
                  <a:schemeClr val="tx1"/>
                </a:solidFill>
                <a:latin typeface="Arial" panose="020B0604020202020204" pitchFamily="34" charset="0"/>
              </a:defRPr>
            </a:lvl1pPr>
            <a:lvl2pPr marL="742950" indent="-285750" eaLnBrk="0" hangingPunct="0">
              <a:defRPr sz="3200">
                <a:solidFill>
                  <a:schemeClr val="tx1"/>
                </a:solidFill>
                <a:latin typeface="Arial" panose="020B0604020202020204" pitchFamily="34" charset="0"/>
              </a:defRPr>
            </a:lvl2pPr>
            <a:lvl3pPr marL="1143000" indent="-228600" eaLnBrk="0" hangingPunct="0">
              <a:defRPr sz="3200">
                <a:solidFill>
                  <a:schemeClr val="tx1"/>
                </a:solidFill>
                <a:latin typeface="Arial" panose="020B0604020202020204" pitchFamily="34" charset="0"/>
              </a:defRPr>
            </a:lvl3pPr>
            <a:lvl4pPr marL="1600200" indent="-228600" eaLnBrk="0" hangingPunct="0">
              <a:defRPr sz="3200">
                <a:solidFill>
                  <a:schemeClr val="tx1"/>
                </a:solidFill>
                <a:latin typeface="Arial" panose="020B0604020202020204" pitchFamily="34" charset="0"/>
              </a:defRPr>
            </a:lvl4pPr>
            <a:lvl5pPr marL="2057400" indent="-228600" eaLnBrk="0" hangingPunct="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pPr eaLnBrk="1" hangingPunct="1"/>
            <a:fld id="{1C66E6B4-7F52-4FC5-8CAC-F98F828280B6}" type="slidenum">
              <a:rPr lang="en-GB" altLang="en-US" sz="1400"/>
              <a:pPr eaLnBrk="1" hangingPunct="1"/>
              <a:t>4</a:t>
            </a:fld>
            <a:endParaRPr lang="en-GB" altLang="en-US" sz="1400"/>
          </a:p>
        </p:txBody>
      </p:sp>
      <p:sp>
        <p:nvSpPr>
          <p:cNvPr id="9219" name="Rectangle 2">
            <a:extLst>
              <a:ext uri="{FF2B5EF4-FFF2-40B4-BE49-F238E27FC236}">
                <a16:creationId xmlns:a16="http://schemas.microsoft.com/office/drawing/2014/main" id="{D03D83A1-14F7-E91B-7C52-927C21180022}"/>
              </a:ext>
            </a:extLst>
          </p:cNvPr>
          <p:cNvSpPr>
            <a:spLocks noGrp="1" noChangeArrowheads="1"/>
          </p:cNvSpPr>
          <p:nvPr>
            <p:ph type="title"/>
          </p:nvPr>
        </p:nvSpPr>
        <p:spPr>
          <a:xfrm>
            <a:off x="395288" y="188913"/>
            <a:ext cx="8229600" cy="762000"/>
          </a:xfrm>
          <a:solidFill>
            <a:schemeClr val="bg1"/>
          </a:solidFill>
        </p:spPr>
        <p:txBody>
          <a:bodyPr/>
          <a:lstStyle/>
          <a:p>
            <a:pPr eaLnBrk="1" hangingPunct="1"/>
            <a:r>
              <a:rPr lang="en-GB" altLang="en-US" sz="2800"/>
              <a:t>Summary of PhD</a:t>
            </a:r>
          </a:p>
        </p:txBody>
      </p:sp>
      <p:sp>
        <p:nvSpPr>
          <p:cNvPr id="9220" name="Rectangle 3">
            <a:extLst>
              <a:ext uri="{FF2B5EF4-FFF2-40B4-BE49-F238E27FC236}">
                <a16:creationId xmlns:a16="http://schemas.microsoft.com/office/drawing/2014/main" id="{8C345E0E-0297-E2FA-D67A-8209F0B92B47}"/>
              </a:ext>
            </a:extLst>
          </p:cNvPr>
          <p:cNvSpPr>
            <a:spLocks noGrp="1" noChangeArrowheads="1"/>
          </p:cNvSpPr>
          <p:nvPr>
            <p:ph type="body" idx="1"/>
          </p:nvPr>
        </p:nvSpPr>
        <p:spPr>
          <a:xfrm>
            <a:off x="468313" y="908050"/>
            <a:ext cx="8229600" cy="5135563"/>
          </a:xfrm>
        </p:spPr>
        <p:txBody>
          <a:bodyPr/>
          <a:lstStyle/>
          <a:p>
            <a:pPr marL="609600" indent="-609600" eaLnBrk="1" hangingPunct="1">
              <a:buFont typeface="Wingdings" panose="05000000000000000000" pitchFamily="2" charset="2"/>
              <a:buNone/>
            </a:pPr>
            <a:endParaRPr lang="en-GB" altLang="en-US" sz="2000" b="1"/>
          </a:p>
          <a:p>
            <a:pPr marL="609600" indent="-609600" eaLnBrk="1" hangingPunct="1">
              <a:buFont typeface="Wingdings" panose="05000000000000000000" pitchFamily="2" charset="2"/>
              <a:buNone/>
            </a:pPr>
            <a:r>
              <a:rPr lang="en-GB" altLang="en-US" sz="2000" b="1"/>
              <a:t>Study One: MRC Phase I Focus Group Study</a:t>
            </a:r>
          </a:p>
          <a:p>
            <a:pPr marL="609600" indent="-609600" eaLnBrk="1" hangingPunct="1">
              <a:buFont typeface="Wingdings" panose="05000000000000000000" pitchFamily="2" charset="2"/>
              <a:buNone/>
            </a:pPr>
            <a:endParaRPr lang="en-GB" altLang="en-US" sz="2000" b="1"/>
          </a:p>
          <a:p>
            <a:pPr marL="609600" indent="-609600" eaLnBrk="1" hangingPunct="1">
              <a:buFont typeface="Wingdings" panose="05000000000000000000" pitchFamily="2" charset="2"/>
              <a:buNone/>
            </a:pPr>
            <a:endParaRPr lang="en-GB" altLang="en-US" sz="2000" b="1"/>
          </a:p>
          <a:p>
            <a:pPr marL="609600" indent="-609600" eaLnBrk="1" hangingPunct="1">
              <a:buFont typeface="Wingdings" panose="05000000000000000000" pitchFamily="2" charset="2"/>
              <a:buNone/>
            </a:pPr>
            <a:endParaRPr lang="en-GB" altLang="en-US" sz="2000" b="1"/>
          </a:p>
          <a:p>
            <a:pPr marL="609600" indent="-609600" eaLnBrk="1" hangingPunct="1">
              <a:buFont typeface="Wingdings" panose="05000000000000000000" pitchFamily="2" charset="2"/>
              <a:buNone/>
            </a:pPr>
            <a:r>
              <a:rPr lang="en-GB" altLang="en-US" sz="2000" b="1"/>
              <a:t>Study Two: MRC Phase II Exploratory RCT</a:t>
            </a:r>
          </a:p>
          <a:p>
            <a:pPr marL="609600" indent="-609600" eaLnBrk="1" hangingPunct="1">
              <a:buFont typeface="Wingdings" panose="05000000000000000000" pitchFamily="2" charset="2"/>
              <a:buNone/>
            </a:pPr>
            <a:endParaRPr lang="en-GB" altLang="en-US" sz="2000" b="1"/>
          </a:p>
          <a:p>
            <a:pPr marL="609600" indent="-609600" eaLnBrk="1" hangingPunct="1">
              <a:buFont typeface="Wingdings" panose="05000000000000000000" pitchFamily="2" charset="2"/>
              <a:buNone/>
            </a:pPr>
            <a:endParaRPr lang="en-GB" altLang="en-US" sz="2000" b="1"/>
          </a:p>
          <a:p>
            <a:pPr marL="609600" indent="-609600" eaLnBrk="1" hangingPunct="1">
              <a:buFont typeface="Wingdings" panose="05000000000000000000" pitchFamily="2" charset="2"/>
              <a:buNone/>
            </a:pPr>
            <a:endParaRPr lang="en-GB" altLang="en-US" sz="2000" b="1"/>
          </a:p>
          <a:p>
            <a:pPr marL="609600" indent="-609600" eaLnBrk="1" hangingPunct="1">
              <a:buFont typeface="Wingdings" panose="05000000000000000000" pitchFamily="2" charset="2"/>
              <a:buNone/>
            </a:pPr>
            <a:endParaRPr lang="en-GB" altLang="en-US" sz="2000" b="1"/>
          </a:p>
          <a:p>
            <a:pPr marL="609600" indent="-609600" eaLnBrk="1" hangingPunct="1">
              <a:buFont typeface="Wingdings" panose="05000000000000000000" pitchFamily="2" charset="2"/>
              <a:buNone/>
            </a:pPr>
            <a:r>
              <a:rPr lang="en-GB" altLang="en-US" sz="2000" b="1"/>
              <a:t>Study Three: Applied Test of Smith &amp; Lazarus’ Cognitive theory of 	          emotion</a:t>
            </a:r>
            <a:endParaRPr lang="en-GB" altLang="en-US" sz="2000" i="1"/>
          </a:p>
          <a:p>
            <a:pPr marL="609600" indent="-609600" eaLnBrk="1" hangingPunct="1">
              <a:buFont typeface="Wingdings" panose="05000000000000000000" pitchFamily="2" charset="2"/>
              <a:buNone/>
            </a:pPr>
            <a:endParaRPr lang="en-GB" altLang="en-US" sz="2800" i="1"/>
          </a:p>
          <a:p>
            <a:pPr marL="609600" indent="-609600" eaLnBrk="1" hangingPunct="1">
              <a:buFont typeface="Wingdings" panose="05000000000000000000" pitchFamily="2" charset="2"/>
              <a:buNone/>
            </a:pPr>
            <a:endParaRPr lang="en-GB" altLang="en-US" sz="3600"/>
          </a:p>
        </p:txBody>
      </p:sp>
    </p:spTree>
  </p:cSld>
  <p:clrMapOvr>
    <a:masterClrMapping/>
  </p:clrMapOvr>
  <p:transition advTm="67488"/>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Number Placeholder 5">
            <a:extLst>
              <a:ext uri="{FF2B5EF4-FFF2-40B4-BE49-F238E27FC236}">
                <a16:creationId xmlns:a16="http://schemas.microsoft.com/office/drawing/2014/main" id="{5886E7B1-7F50-0D5C-5FFB-B6E0DA65967B}"/>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200">
                <a:solidFill>
                  <a:schemeClr val="tx1"/>
                </a:solidFill>
                <a:latin typeface="Arial" panose="020B0604020202020204" pitchFamily="34" charset="0"/>
              </a:defRPr>
            </a:lvl1pPr>
            <a:lvl2pPr marL="742950" indent="-285750" eaLnBrk="0" hangingPunct="0">
              <a:defRPr sz="3200">
                <a:solidFill>
                  <a:schemeClr val="tx1"/>
                </a:solidFill>
                <a:latin typeface="Arial" panose="020B0604020202020204" pitchFamily="34" charset="0"/>
              </a:defRPr>
            </a:lvl2pPr>
            <a:lvl3pPr marL="1143000" indent="-228600" eaLnBrk="0" hangingPunct="0">
              <a:defRPr sz="3200">
                <a:solidFill>
                  <a:schemeClr val="tx1"/>
                </a:solidFill>
                <a:latin typeface="Arial" panose="020B0604020202020204" pitchFamily="34" charset="0"/>
              </a:defRPr>
            </a:lvl3pPr>
            <a:lvl4pPr marL="1600200" indent="-228600" eaLnBrk="0" hangingPunct="0">
              <a:defRPr sz="3200">
                <a:solidFill>
                  <a:schemeClr val="tx1"/>
                </a:solidFill>
                <a:latin typeface="Arial" panose="020B0604020202020204" pitchFamily="34" charset="0"/>
              </a:defRPr>
            </a:lvl4pPr>
            <a:lvl5pPr marL="2057400" indent="-228600" eaLnBrk="0" hangingPunct="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pPr eaLnBrk="1" hangingPunct="1"/>
            <a:fld id="{817BB79D-0FCA-418D-8EBC-E78459FA049B}" type="slidenum">
              <a:rPr lang="en-GB" altLang="en-US" sz="1400"/>
              <a:pPr eaLnBrk="1" hangingPunct="1"/>
              <a:t>5</a:t>
            </a:fld>
            <a:endParaRPr lang="en-GB" altLang="en-US" sz="1400"/>
          </a:p>
        </p:txBody>
      </p:sp>
      <p:sp>
        <p:nvSpPr>
          <p:cNvPr id="10243" name="Rectangle 2">
            <a:extLst>
              <a:ext uri="{FF2B5EF4-FFF2-40B4-BE49-F238E27FC236}">
                <a16:creationId xmlns:a16="http://schemas.microsoft.com/office/drawing/2014/main" id="{041391AC-6E6F-F6BC-8495-863C889FE903}"/>
              </a:ext>
            </a:extLst>
          </p:cNvPr>
          <p:cNvSpPr>
            <a:spLocks noGrp="1" noChangeArrowheads="1"/>
          </p:cNvSpPr>
          <p:nvPr>
            <p:ph type="title"/>
          </p:nvPr>
        </p:nvSpPr>
        <p:spPr>
          <a:xfrm>
            <a:off x="457200" y="228600"/>
            <a:ext cx="8229600" cy="533400"/>
          </a:xfrm>
          <a:solidFill>
            <a:schemeClr val="bg1"/>
          </a:solidFill>
        </p:spPr>
        <p:txBody>
          <a:bodyPr/>
          <a:lstStyle/>
          <a:p>
            <a:pPr eaLnBrk="1" hangingPunct="1"/>
            <a:r>
              <a:rPr lang="en-GB" altLang="en-US" sz="2800"/>
              <a:t>The Intervention : Coping Leaflet</a:t>
            </a:r>
            <a:endParaRPr lang="en-GB" altLang="en-US" sz="4800"/>
          </a:p>
        </p:txBody>
      </p:sp>
      <p:sp>
        <p:nvSpPr>
          <p:cNvPr id="10244" name="Rectangle 3">
            <a:extLst>
              <a:ext uri="{FF2B5EF4-FFF2-40B4-BE49-F238E27FC236}">
                <a16:creationId xmlns:a16="http://schemas.microsoft.com/office/drawing/2014/main" id="{E4182FA8-F23A-97A3-A223-B33D86A5EF39}"/>
              </a:ext>
            </a:extLst>
          </p:cNvPr>
          <p:cNvSpPr>
            <a:spLocks noGrp="1" noChangeArrowheads="1"/>
          </p:cNvSpPr>
          <p:nvPr>
            <p:ph type="body" idx="1"/>
          </p:nvPr>
        </p:nvSpPr>
        <p:spPr/>
        <p:txBody>
          <a:bodyPr/>
          <a:lstStyle/>
          <a:p>
            <a:pPr eaLnBrk="1" hangingPunct="1"/>
            <a:endParaRPr lang="en-GB" altLang="en-US"/>
          </a:p>
          <a:p>
            <a:pPr lvl="1" eaLnBrk="1" hangingPunct="1"/>
            <a:endParaRPr lang="en-GB" altLang="en-US"/>
          </a:p>
        </p:txBody>
      </p:sp>
      <p:sp>
        <p:nvSpPr>
          <p:cNvPr id="10245" name="Text Box 4">
            <a:extLst>
              <a:ext uri="{FF2B5EF4-FFF2-40B4-BE49-F238E27FC236}">
                <a16:creationId xmlns:a16="http://schemas.microsoft.com/office/drawing/2014/main" id="{BE3AFBA8-5CD3-F301-1EF3-9DF986D90BEA}"/>
              </a:ext>
            </a:extLst>
          </p:cNvPr>
          <p:cNvSpPr txBox="1">
            <a:spLocks noChangeArrowheads="1"/>
          </p:cNvSpPr>
          <p:nvPr/>
        </p:nvSpPr>
        <p:spPr bwMode="auto">
          <a:xfrm>
            <a:off x="152400" y="1143000"/>
            <a:ext cx="8458200" cy="4981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a:solidFill>
                  <a:schemeClr val="tx1"/>
                </a:solidFill>
                <a:latin typeface="Arial" panose="020B0604020202020204" pitchFamily="34" charset="0"/>
              </a:defRPr>
            </a:lvl1pPr>
            <a:lvl2pPr marL="742950" indent="-285750" eaLnBrk="0" hangingPunct="0">
              <a:defRPr sz="3200">
                <a:solidFill>
                  <a:schemeClr val="tx1"/>
                </a:solidFill>
                <a:latin typeface="Arial" panose="020B0604020202020204" pitchFamily="34" charset="0"/>
              </a:defRPr>
            </a:lvl2pPr>
            <a:lvl3pPr marL="1143000" indent="-228600" eaLnBrk="0" hangingPunct="0">
              <a:defRPr sz="3200">
                <a:solidFill>
                  <a:schemeClr val="tx1"/>
                </a:solidFill>
                <a:latin typeface="Arial" panose="020B0604020202020204" pitchFamily="34" charset="0"/>
              </a:defRPr>
            </a:lvl3pPr>
            <a:lvl4pPr marL="1600200" indent="-228600" eaLnBrk="0" hangingPunct="0">
              <a:defRPr sz="3200">
                <a:solidFill>
                  <a:schemeClr val="tx1"/>
                </a:solidFill>
                <a:latin typeface="Arial" panose="020B0604020202020204" pitchFamily="34" charset="0"/>
              </a:defRPr>
            </a:lvl4pPr>
            <a:lvl5pPr marL="2057400" indent="-228600" eaLnBrk="0" hangingPunct="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pPr eaLnBrk="1" hangingPunct="1">
              <a:lnSpc>
                <a:spcPct val="90000"/>
              </a:lnSpc>
              <a:buFont typeface="Wingdings" panose="05000000000000000000" pitchFamily="2" charset="2"/>
              <a:buNone/>
            </a:pPr>
            <a:r>
              <a:rPr lang="en-GB" altLang="en-US" sz="2000" b="1"/>
              <a:t>Distraction: controls intrusive worries about a stressful event</a:t>
            </a:r>
          </a:p>
          <a:p>
            <a:pPr eaLnBrk="1" hangingPunct="1">
              <a:lnSpc>
                <a:spcPct val="90000"/>
              </a:lnSpc>
              <a:buFont typeface="Wingdings" panose="05000000000000000000" pitchFamily="2" charset="2"/>
              <a:buNone/>
            </a:pPr>
            <a:endParaRPr lang="en-GB" altLang="en-US" sz="2000" b="1"/>
          </a:p>
          <a:p>
            <a:pPr eaLnBrk="1" hangingPunct="1">
              <a:lnSpc>
                <a:spcPct val="90000"/>
              </a:lnSpc>
              <a:buFont typeface="Wingdings" panose="05000000000000000000" pitchFamily="2" charset="2"/>
              <a:buNone/>
            </a:pPr>
            <a:endParaRPr lang="en-GB" altLang="en-US" sz="2000" b="1"/>
          </a:p>
          <a:p>
            <a:pPr eaLnBrk="1" hangingPunct="1">
              <a:lnSpc>
                <a:spcPct val="90000"/>
              </a:lnSpc>
              <a:buFont typeface="Wingdings" panose="05000000000000000000" pitchFamily="2" charset="2"/>
              <a:buChar char="Ø"/>
            </a:pPr>
            <a:r>
              <a:rPr lang="en-GB" altLang="en-US" sz="2000"/>
              <a:t>Involves actively engaging in cognitive or behavioural distraction techniques </a:t>
            </a:r>
          </a:p>
          <a:p>
            <a:pPr eaLnBrk="1" hangingPunct="1">
              <a:lnSpc>
                <a:spcPct val="90000"/>
              </a:lnSpc>
              <a:buFont typeface="Wingdings" panose="05000000000000000000" pitchFamily="2" charset="2"/>
              <a:buChar char="Ø"/>
            </a:pPr>
            <a:endParaRPr lang="en-GB" altLang="en-US" sz="2000"/>
          </a:p>
          <a:p>
            <a:pPr eaLnBrk="1" hangingPunct="1">
              <a:lnSpc>
                <a:spcPct val="90000"/>
              </a:lnSpc>
              <a:buFont typeface="Wingdings" panose="05000000000000000000" pitchFamily="2" charset="2"/>
              <a:buChar char="Ø"/>
            </a:pPr>
            <a:endParaRPr lang="en-GB" altLang="en-US" sz="2000"/>
          </a:p>
          <a:p>
            <a:pPr eaLnBrk="1" hangingPunct="1">
              <a:lnSpc>
                <a:spcPct val="90000"/>
              </a:lnSpc>
              <a:buFont typeface="Wingdings" panose="05000000000000000000" pitchFamily="2" charset="2"/>
              <a:buChar char="Ø"/>
            </a:pPr>
            <a:endParaRPr lang="en-GB" altLang="en-US" sz="2000"/>
          </a:p>
          <a:p>
            <a:pPr eaLnBrk="1" hangingPunct="1">
              <a:lnSpc>
                <a:spcPct val="90000"/>
              </a:lnSpc>
              <a:buFont typeface="Wingdings" panose="05000000000000000000" pitchFamily="2" charset="2"/>
              <a:buChar char="Ø"/>
            </a:pPr>
            <a:endParaRPr lang="en-GB" altLang="en-US" sz="2000"/>
          </a:p>
          <a:p>
            <a:pPr eaLnBrk="1" hangingPunct="1">
              <a:lnSpc>
                <a:spcPct val="90000"/>
              </a:lnSpc>
              <a:buFont typeface="Wingdings" panose="05000000000000000000" pitchFamily="2" charset="2"/>
              <a:buChar char="Ø"/>
            </a:pPr>
            <a:endParaRPr lang="en-GB" altLang="en-US" sz="2000"/>
          </a:p>
          <a:p>
            <a:pPr eaLnBrk="1" hangingPunct="1">
              <a:lnSpc>
                <a:spcPct val="90000"/>
              </a:lnSpc>
              <a:buFont typeface="Wingdings" panose="05000000000000000000" pitchFamily="2" charset="2"/>
              <a:buChar char="Ø"/>
            </a:pPr>
            <a:endParaRPr lang="en-GB" altLang="en-US" sz="2000"/>
          </a:p>
          <a:p>
            <a:pPr eaLnBrk="1" hangingPunct="1">
              <a:lnSpc>
                <a:spcPct val="90000"/>
              </a:lnSpc>
              <a:buFont typeface="Wingdings" panose="05000000000000000000" pitchFamily="2" charset="2"/>
              <a:buChar char="Ø"/>
            </a:pPr>
            <a:endParaRPr lang="en-GB" altLang="en-US" sz="2000"/>
          </a:p>
          <a:p>
            <a:pPr eaLnBrk="1" hangingPunct="1">
              <a:lnSpc>
                <a:spcPct val="90000"/>
              </a:lnSpc>
              <a:buFont typeface="Wingdings" panose="05000000000000000000" pitchFamily="2" charset="2"/>
              <a:buChar char="Ø"/>
            </a:pPr>
            <a:r>
              <a:rPr lang="en-GB" altLang="en-US" sz="2000"/>
              <a:t>effective in reducing physical and psychological distress: anxiety, dental pain, phobias, back pain, insomnia </a:t>
            </a:r>
            <a:r>
              <a:rPr lang="en-GB" altLang="en-US" sz="1800" i="1"/>
              <a:t>(e.g. Harvey &amp; Payne, 2002; Fauerbach et al., 2002; McCaffrey &amp; Good, 2000)</a:t>
            </a:r>
          </a:p>
          <a:p>
            <a:pPr eaLnBrk="1" hangingPunct="1">
              <a:lnSpc>
                <a:spcPct val="90000"/>
              </a:lnSpc>
              <a:buFont typeface="Wingdings" panose="05000000000000000000" pitchFamily="2" charset="2"/>
              <a:buChar char="Ø"/>
            </a:pPr>
            <a:endParaRPr lang="en-GB" altLang="en-US" sz="1800" i="1"/>
          </a:p>
          <a:p>
            <a:pPr eaLnBrk="1" hangingPunct="1">
              <a:lnSpc>
                <a:spcPct val="90000"/>
              </a:lnSpc>
              <a:buFont typeface="Wingdings" panose="05000000000000000000" pitchFamily="2" charset="2"/>
              <a:buChar char="Ø"/>
            </a:pPr>
            <a:endParaRPr lang="en-GB" altLang="en-US" sz="2000"/>
          </a:p>
          <a:p>
            <a:pPr eaLnBrk="1" hangingPunct="1">
              <a:lnSpc>
                <a:spcPct val="90000"/>
              </a:lnSpc>
              <a:buFont typeface="Wingdings" panose="05000000000000000000" pitchFamily="2" charset="2"/>
              <a:buChar char="Ø"/>
            </a:pPr>
            <a:r>
              <a:rPr lang="en-GB" altLang="en-US" sz="2000"/>
              <a:t>Appropriate intervention during periods of waiting and uncertainty</a:t>
            </a:r>
            <a:endParaRPr lang="en-GB" altLang="en-US" sz="2400" b="1"/>
          </a:p>
        </p:txBody>
      </p:sp>
      <p:sp>
        <p:nvSpPr>
          <p:cNvPr id="10246" name="Rectangle 5">
            <a:extLst>
              <a:ext uri="{FF2B5EF4-FFF2-40B4-BE49-F238E27FC236}">
                <a16:creationId xmlns:a16="http://schemas.microsoft.com/office/drawing/2014/main" id="{1784E7AD-4DBD-4862-7C3D-E0BDFBD49EA7}"/>
              </a:ext>
            </a:extLst>
          </p:cNvPr>
          <p:cNvSpPr>
            <a:spLocks noChangeArrowheads="1"/>
          </p:cNvSpPr>
          <p:nvPr/>
        </p:nvSpPr>
        <p:spPr bwMode="auto">
          <a:xfrm>
            <a:off x="304800" y="3505200"/>
            <a:ext cx="8229600" cy="274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sz="3200">
                <a:solidFill>
                  <a:schemeClr val="tx1"/>
                </a:solidFill>
                <a:latin typeface="Arial" panose="020B0604020202020204" pitchFamily="34" charset="0"/>
              </a:defRPr>
            </a:lvl1pPr>
            <a:lvl2pPr marL="742950" indent="-285750" eaLnBrk="0" hangingPunct="0">
              <a:defRPr sz="3200">
                <a:solidFill>
                  <a:schemeClr val="tx1"/>
                </a:solidFill>
                <a:latin typeface="Arial" panose="020B0604020202020204" pitchFamily="34" charset="0"/>
              </a:defRPr>
            </a:lvl2pPr>
            <a:lvl3pPr marL="1143000" indent="-228600" eaLnBrk="0" hangingPunct="0">
              <a:defRPr sz="3200">
                <a:solidFill>
                  <a:schemeClr val="tx1"/>
                </a:solidFill>
                <a:latin typeface="Arial" panose="020B0604020202020204" pitchFamily="34" charset="0"/>
              </a:defRPr>
            </a:lvl3pPr>
            <a:lvl4pPr marL="1600200" indent="-228600" eaLnBrk="0" hangingPunct="0">
              <a:defRPr sz="3200">
                <a:solidFill>
                  <a:schemeClr val="tx1"/>
                </a:solidFill>
                <a:latin typeface="Arial" panose="020B0604020202020204" pitchFamily="34" charset="0"/>
              </a:defRPr>
            </a:lvl4pPr>
            <a:lvl5pPr marL="2057400" indent="-228600" eaLnBrk="0" hangingPunct="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pPr eaLnBrk="1" hangingPunct="1">
              <a:lnSpc>
                <a:spcPct val="90000"/>
              </a:lnSpc>
              <a:spcBef>
                <a:spcPct val="20000"/>
              </a:spcBef>
              <a:buFont typeface="Wingdings" panose="05000000000000000000" pitchFamily="2" charset="2"/>
              <a:buChar char="Ø"/>
            </a:pPr>
            <a:endParaRPr lang="en-US" altLang="en-US" sz="2000"/>
          </a:p>
        </p:txBody>
      </p:sp>
      <p:sp>
        <p:nvSpPr>
          <p:cNvPr id="10247" name="Text Box 10">
            <a:extLst>
              <a:ext uri="{FF2B5EF4-FFF2-40B4-BE49-F238E27FC236}">
                <a16:creationId xmlns:a16="http://schemas.microsoft.com/office/drawing/2014/main" id="{249E8741-F192-34C6-9BD8-E7733B73C71E}"/>
              </a:ext>
            </a:extLst>
          </p:cNvPr>
          <p:cNvSpPr txBox="1">
            <a:spLocks noChangeArrowheads="1"/>
          </p:cNvSpPr>
          <p:nvPr/>
        </p:nvSpPr>
        <p:spPr bwMode="auto">
          <a:xfrm>
            <a:off x="4800600" y="3124200"/>
            <a:ext cx="3962400" cy="758825"/>
          </a:xfrm>
          <a:prstGeom prst="rect">
            <a:avLst/>
          </a:prstGeom>
          <a:solidFill>
            <a:srgbClr val="CCFFFF"/>
          </a:solidFill>
          <a:ln w="57150" cmpd="thickThin">
            <a:solidFill>
              <a:schemeClr val="tx1"/>
            </a:solidFill>
            <a:miter lim="800000"/>
            <a:headEnd/>
            <a:tailEnd/>
          </a:ln>
        </p:spPr>
        <p:txBody>
          <a:bodyPr>
            <a:spAutoFit/>
          </a:bodyPr>
          <a:lstStyle>
            <a:lvl1pPr eaLnBrk="0" hangingPunct="0">
              <a:defRPr sz="3200">
                <a:solidFill>
                  <a:schemeClr val="tx1"/>
                </a:solidFill>
                <a:latin typeface="Arial" panose="020B0604020202020204" pitchFamily="34" charset="0"/>
              </a:defRPr>
            </a:lvl1pPr>
            <a:lvl2pPr marL="742950" indent="-285750" eaLnBrk="0" hangingPunct="0">
              <a:defRPr sz="3200">
                <a:solidFill>
                  <a:schemeClr val="tx1"/>
                </a:solidFill>
                <a:latin typeface="Arial" panose="020B0604020202020204" pitchFamily="34" charset="0"/>
              </a:defRPr>
            </a:lvl2pPr>
            <a:lvl3pPr marL="1143000" indent="-228600" eaLnBrk="0" hangingPunct="0">
              <a:defRPr sz="3200">
                <a:solidFill>
                  <a:schemeClr val="tx1"/>
                </a:solidFill>
                <a:latin typeface="Arial" panose="020B0604020202020204" pitchFamily="34" charset="0"/>
              </a:defRPr>
            </a:lvl3pPr>
            <a:lvl4pPr marL="1600200" indent="-228600" eaLnBrk="0" hangingPunct="0">
              <a:defRPr sz="3200">
                <a:solidFill>
                  <a:schemeClr val="tx1"/>
                </a:solidFill>
                <a:latin typeface="Arial" panose="020B0604020202020204" pitchFamily="34" charset="0"/>
              </a:defRPr>
            </a:lvl4pPr>
            <a:lvl5pPr marL="2057400" indent="-228600" eaLnBrk="0" hangingPunct="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pPr eaLnBrk="1" hangingPunct="1">
              <a:spcBef>
                <a:spcPct val="50000"/>
              </a:spcBef>
            </a:pPr>
            <a:r>
              <a:rPr lang="en-GB" altLang="en-US" sz="2000">
                <a:latin typeface="Times New Roman" panose="02020603050405020304" pitchFamily="18" charset="0"/>
              </a:rPr>
              <a:t>Absorb yourself in something interesting or fun to do</a:t>
            </a:r>
          </a:p>
        </p:txBody>
      </p:sp>
      <p:sp>
        <p:nvSpPr>
          <p:cNvPr id="10248" name="Text Box 11">
            <a:extLst>
              <a:ext uri="{FF2B5EF4-FFF2-40B4-BE49-F238E27FC236}">
                <a16:creationId xmlns:a16="http://schemas.microsoft.com/office/drawing/2014/main" id="{21F09999-0265-D772-34D6-907B220D9898}"/>
              </a:ext>
            </a:extLst>
          </p:cNvPr>
          <p:cNvSpPr txBox="1">
            <a:spLocks noChangeArrowheads="1"/>
          </p:cNvSpPr>
          <p:nvPr/>
        </p:nvSpPr>
        <p:spPr bwMode="auto">
          <a:xfrm>
            <a:off x="381000" y="3124200"/>
            <a:ext cx="3962400" cy="758825"/>
          </a:xfrm>
          <a:prstGeom prst="rect">
            <a:avLst/>
          </a:prstGeom>
          <a:solidFill>
            <a:srgbClr val="CCFFFF"/>
          </a:solidFill>
          <a:ln w="57150" cmpd="thickThin">
            <a:solidFill>
              <a:schemeClr val="tx1"/>
            </a:solidFill>
            <a:miter lim="800000"/>
            <a:headEnd/>
            <a:tailEnd/>
          </a:ln>
        </p:spPr>
        <p:txBody>
          <a:bodyPr>
            <a:spAutoFit/>
          </a:bodyPr>
          <a:lstStyle>
            <a:lvl1pPr eaLnBrk="0" hangingPunct="0">
              <a:defRPr sz="3200">
                <a:solidFill>
                  <a:schemeClr val="tx1"/>
                </a:solidFill>
                <a:latin typeface="Arial" panose="020B0604020202020204" pitchFamily="34" charset="0"/>
              </a:defRPr>
            </a:lvl1pPr>
            <a:lvl2pPr marL="742950" indent="-285750" eaLnBrk="0" hangingPunct="0">
              <a:defRPr sz="3200">
                <a:solidFill>
                  <a:schemeClr val="tx1"/>
                </a:solidFill>
                <a:latin typeface="Arial" panose="020B0604020202020204" pitchFamily="34" charset="0"/>
              </a:defRPr>
            </a:lvl2pPr>
            <a:lvl3pPr marL="1143000" indent="-228600" eaLnBrk="0" hangingPunct="0">
              <a:defRPr sz="3200">
                <a:solidFill>
                  <a:schemeClr val="tx1"/>
                </a:solidFill>
                <a:latin typeface="Arial" panose="020B0604020202020204" pitchFamily="34" charset="0"/>
              </a:defRPr>
            </a:lvl3pPr>
            <a:lvl4pPr marL="1600200" indent="-228600" eaLnBrk="0" hangingPunct="0">
              <a:defRPr sz="3200">
                <a:solidFill>
                  <a:schemeClr val="tx1"/>
                </a:solidFill>
                <a:latin typeface="Arial" panose="020B0604020202020204" pitchFamily="34" charset="0"/>
              </a:defRPr>
            </a:lvl4pPr>
            <a:lvl5pPr marL="2057400" indent="-228600" eaLnBrk="0" hangingPunct="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pPr eaLnBrk="1" hangingPunct="1">
              <a:spcBef>
                <a:spcPct val="50000"/>
              </a:spcBef>
            </a:pPr>
            <a:r>
              <a:rPr lang="en-GB" altLang="en-US" sz="2000">
                <a:latin typeface="Times New Roman" panose="02020603050405020304" pitchFamily="18" charset="0"/>
              </a:rPr>
              <a:t>Count backwards from 200 whilst picturing the numbers in your head</a:t>
            </a:r>
          </a:p>
        </p:txBody>
      </p:sp>
      <p:sp>
        <p:nvSpPr>
          <p:cNvPr id="10249" name="Line 12">
            <a:extLst>
              <a:ext uri="{FF2B5EF4-FFF2-40B4-BE49-F238E27FC236}">
                <a16:creationId xmlns:a16="http://schemas.microsoft.com/office/drawing/2014/main" id="{EE83DAEB-E857-B056-B892-21E05EA98023}"/>
              </a:ext>
            </a:extLst>
          </p:cNvPr>
          <p:cNvSpPr>
            <a:spLocks noChangeShapeType="1"/>
          </p:cNvSpPr>
          <p:nvPr/>
        </p:nvSpPr>
        <p:spPr bwMode="auto">
          <a:xfrm flipH="1">
            <a:off x="3203575" y="2349500"/>
            <a:ext cx="935038" cy="649288"/>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10250" name="Line 13">
            <a:extLst>
              <a:ext uri="{FF2B5EF4-FFF2-40B4-BE49-F238E27FC236}">
                <a16:creationId xmlns:a16="http://schemas.microsoft.com/office/drawing/2014/main" id="{641B64DB-B635-8F2A-19B4-78E7E4930718}"/>
              </a:ext>
            </a:extLst>
          </p:cNvPr>
          <p:cNvSpPr>
            <a:spLocks noChangeShapeType="1"/>
          </p:cNvSpPr>
          <p:nvPr/>
        </p:nvSpPr>
        <p:spPr bwMode="auto">
          <a:xfrm>
            <a:off x="5724525" y="2349500"/>
            <a:ext cx="863600" cy="6477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Tree>
  </p:cSld>
  <p:clrMapOvr>
    <a:masterClrMapping/>
  </p:clrMapOvr>
  <p:transition advTm="9296"/>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Number Placeholder 5">
            <a:extLst>
              <a:ext uri="{FF2B5EF4-FFF2-40B4-BE49-F238E27FC236}">
                <a16:creationId xmlns:a16="http://schemas.microsoft.com/office/drawing/2014/main" id="{C5388952-0DC7-92F4-E770-BBA586B82B8C}"/>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200">
                <a:solidFill>
                  <a:schemeClr val="tx1"/>
                </a:solidFill>
                <a:latin typeface="Arial" panose="020B0604020202020204" pitchFamily="34" charset="0"/>
              </a:defRPr>
            </a:lvl1pPr>
            <a:lvl2pPr marL="742950" indent="-285750" eaLnBrk="0" hangingPunct="0">
              <a:defRPr sz="3200">
                <a:solidFill>
                  <a:schemeClr val="tx1"/>
                </a:solidFill>
                <a:latin typeface="Arial" panose="020B0604020202020204" pitchFamily="34" charset="0"/>
              </a:defRPr>
            </a:lvl2pPr>
            <a:lvl3pPr marL="1143000" indent="-228600" eaLnBrk="0" hangingPunct="0">
              <a:defRPr sz="3200">
                <a:solidFill>
                  <a:schemeClr val="tx1"/>
                </a:solidFill>
                <a:latin typeface="Arial" panose="020B0604020202020204" pitchFamily="34" charset="0"/>
              </a:defRPr>
            </a:lvl3pPr>
            <a:lvl4pPr marL="1600200" indent="-228600" eaLnBrk="0" hangingPunct="0">
              <a:defRPr sz="3200">
                <a:solidFill>
                  <a:schemeClr val="tx1"/>
                </a:solidFill>
                <a:latin typeface="Arial" panose="020B0604020202020204" pitchFamily="34" charset="0"/>
              </a:defRPr>
            </a:lvl4pPr>
            <a:lvl5pPr marL="2057400" indent="-228600" eaLnBrk="0" hangingPunct="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pPr eaLnBrk="1" hangingPunct="1"/>
            <a:fld id="{89573FA4-1EFD-46D5-9DA8-A00CD1D33A01}" type="slidenum">
              <a:rPr lang="en-GB" altLang="en-US" sz="1400"/>
              <a:pPr eaLnBrk="1" hangingPunct="1"/>
              <a:t>6</a:t>
            </a:fld>
            <a:endParaRPr lang="en-GB" altLang="en-US" sz="1400"/>
          </a:p>
        </p:txBody>
      </p:sp>
      <p:sp>
        <p:nvSpPr>
          <p:cNvPr id="11267" name="Rectangle 3">
            <a:extLst>
              <a:ext uri="{FF2B5EF4-FFF2-40B4-BE49-F238E27FC236}">
                <a16:creationId xmlns:a16="http://schemas.microsoft.com/office/drawing/2014/main" id="{6F5D0682-93ED-7E55-F4C8-BB8F47C00D7C}"/>
              </a:ext>
            </a:extLst>
          </p:cNvPr>
          <p:cNvSpPr>
            <a:spLocks noGrp="1" noChangeArrowheads="1"/>
          </p:cNvSpPr>
          <p:nvPr>
            <p:ph type="body" idx="1"/>
          </p:nvPr>
        </p:nvSpPr>
        <p:spPr>
          <a:xfrm>
            <a:off x="323850" y="1700213"/>
            <a:ext cx="8229600" cy="3311525"/>
          </a:xfrm>
        </p:spPr>
        <p:txBody>
          <a:bodyPr/>
          <a:lstStyle/>
          <a:p>
            <a:pPr eaLnBrk="1" hangingPunct="1">
              <a:buFontTx/>
              <a:buNone/>
            </a:pPr>
            <a:endParaRPr lang="en-GB" altLang="en-US"/>
          </a:p>
          <a:p>
            <a:pPr lvl="1" eaLnBrk="1" hangingPunct="1"/>
            <a:endParaRPr lang="en-GB" altLang="en-US"/>
          </a:p>
        </p:txBody>
      </p:sp>
      <p:sp>
        <p:nvSpPr>
          <p:cNvPr id="11268" name="Text Box 4">
            <a:extLst>
              <a:ext uri="{FF2B5EF4-FFF2-40B4-BE49-F238E27FC236}">
                <a16:creationId xmlns:a16="http://schemas.microsoft.com/office/drawing/2014/main" id="{85B42C0D-3DC0-6160-FF4D-3321C87809D5}"/>
              </a:ext>
            </a:extLst>
          </p:cNvPr>
          <p:cNvSpPr txBox="1">
            <a:spLocks noChangeArrowheads="1"/>
          </p:cNvSpPr>
          <p:nvPr/>
        </p:nvSpPr>
        <p:spPr bwMode="auto">
          <a:xfrm>
            <a:off x="323850" y="1125538"/>
            <a:ext cx="8458200" cy="5200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a:solidFill>
                  <a:schemeClr val="tx1"/>
                </a:solidFill>
                <a:latin typeface="Arial" panose="020B0604020202020204" pitchFamily="34" charset="0"/>
              </a:defRPr>
            </a:lvl1pPr>
            <a:lvl2pPr eaLnBrk="0" hangingPunct="0">
              <a:defRPr sz="3200">
                <a:solidFill>
                  <a:schemeClr val="tx1"/>
                </a:solidFill>
                <a:latin typeface="Arial" panose="020B0604020202020204" pitchFamily="34" charset="0"/>
              </a:defRPr>
            </a:lvl2pPr>
            <a:lvl3pPr eaLnBrk="0" hangingPunct="0">
              <a:defRPr sz="3200">
                <a:solidFill>
                  <a:schemeClr val="tx1"/>
                </a:solidFill>
                <a:latin typeface="Arial" panose="020B0604020202020204" pitchFamily="34" charset="0"/>
              </a:defRPr>
            </a:lvl3pPr>
            <a:lvl4pPr marL="1600200" indent="-228600" eaLnBrk="0" hangingPunct="0">
              <a:defRPr sz="3200">
                <a:solidFill>
                  <a:schemeClr val="tx1"/>
                </a:solidFill>
                <a:latin typeface="Arial" panose="020B0604020202020204" pitchFamily="34" charset="0"/>
              </a:defRPr>
            </a:lvl4pPr>
            <a:lvl5pPr marL="2057400" indent="-228600" eaLnBrk="0" hangingPunct="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pPr>
              <a:spcBef>
                <a:spcPct val="20000"/>
              </a:spcBef>
            </a:pPr>
            <a:endParaRPr lang="en-GB" altLang="en-US" sz="2000"/>
          </a:p>
          <a:p>
            <a:pPr>
              <a:spcBef>
                <a:spcPct val="20000"/>
              </a:spcBef>
              <a:buFont typeface="Wingdings" panose="05000000000000000000" pitchFamily="2" charset="2"/>
              <a:buChar char="Ø"/>
            </a:pPr>
            <a:r>
              <a:rPr lang="en-GB" altLang="en-US" sz="2000" b="1"/>
              <a:t>  A theory-based intervention!</a:t>
            </a:r>
          </a:p>
          <a:p>
            <a:pPr>
              <a:spcBef>
                <a:spcPct val="20000"/>
              </a:spcBef>
              <a:buFont typeface="Wingdings" panose="05000000000000000000" pitchFamily="2" charset="2"/>
              <a:buChar char="Ø"/>
            </a:pPr>
            <a:endParaRPr lang="en-GB" altLang="en-US" sz="2000" b="1"/>
          </a:p>
          <a:p>
            <a:pPr>
              <a:spcBef>
                <a:spcPct val="20000"/>
              </a:spcBef>
              <a:buFont typeface="Wingdings" panose="05000000000000000000" pitchFamily="2" charset="2"/>
              <a:buChar char="Ø"/>
            </a:pPr>
            <a:r>
              <a:rPr lang="en-GB" altLang="en-US" sz="2000" b="1"/>
              <a:t>Transactional theory of stress &amp; coping (Lazarus &amp; Folkman, 1984)</a:t>
            </a:r>
          </a:p>
          <a:p>
            <a:pPr>
              <a:spcBef>
                <a:spcPct val="20000"/>
              </a:spcBef>
              <a:buFont typeface="Wingdings" panose="05000000000000000000" pitchFamily="2" charset="2"/>
              <a:buChar char="Ø"/>
            </a:pPr>
            <a:endParaRPr lang="en-GB" altLang="en-US" sz="2000" b="1"/>
          </a:p>
          <a:p>
            <a:pPr>
              <a:spcBef>
                <a:spcPct val="20000"/>
              </a:spcBef>
              <a:buFont typeface="Wingdings" panose="05000000000000000000" pitchFamily="2" charset="2"/>
              <a:buChar char="Ø"/>
            </a:pPr>
            <a:r>
              <a:rPr lang="en-GB" altLang="en-US" sz="2000" b="1"/>
              <a:t> Coping Effectiveness Training (Chesney et al. 1994) </a:t>
            </a:r>
          </a:p>
          <a:p>
            <a:pPr lvl="1">
              <a:spcBef>
                <a:spcPct val="20000"/>
              </a:spcBef>
              <a:buFont typeface="Wingdings" panose="05000000000000000000" pitchFamily="2" charset="2"/>
              <a:buChar char="Ø"/>
            </a:pPr>
            <a:r>
              <a:rPr lang="en-GB" altLang="en-US" sz="2000"/>
              <a:t> A “toolkit” for effective coping</a:t>
            </a:r>
          </a:p>
          <a:p>
            <a:pPr lvl="1">
              <a:spcBef>
                <a:spcPct val="20000"/>
              </a:spcBef>
              <a:buFont typeface="Wingdings" panose="05000000000000000000" pitchFamily="2" charset="2"/>
              <a:buChar char="Ø"/>
            </a:pPr>
            <a:r>
              <a:rPr lang="en-GB" altLang="en-US" sz="2000" b="1"/>
              <a:t> </a:t>
            </a:r>
            <a:r>
              <a:rPr lang="en-GB" altLang="en-US" sz="2000"/>
              <a:t>have to match coping strategies to the type of situation</a:t>
            </a:r>
          </a:p>
          <a:p>
            <a:pPr lvl="2">
              <a:spcBef>
                <a:spcPct val="20000"/>
              </a:spcBef>
              <a:buFont typeface="Wingdings" panose="05000000000000000000" pitchFamily="2" charset="2"/>
              <a:buChar char="Ø"/>
            </a:pPr>
            <a:r>
              <a:rPr lang="en-GB" altLang="en-US" sz="2000"/>
              <a:t>Changeable V unchangeable</a:t>
            </a:r>
          </a:p>
          <a:p>
            <a:pPr lvl="2">
              <a:spcBef>
                <a:spcPct val="20000"/>
              </a:spcBef>
              <a:buFont typeface="Wingdings" panose="05000000000000000000" pitchFamily="2" charset="2"/>
              <a:buChar char="Ø"/>
            </a:pPr>
            <a:r>
              <a:rPr lang="en-GB" altLang="en-US" sz="2000"/>
              <a:t>Short-term V Long-term?</a:t>
            </a:r>
            <a:endParaRPr lang="en-GB" altLang="en-US" sz="2000" b="1"/>
          </a:p>
          <a:p>
            <a:pPr lvl="2">
              <a:spcBef>
                <a:spcPct val="20000"/>
              </a:spcBef>
              <a:buFont typeface="Wingdings" panose="05000000000000000000" pitchFamily="2" charset="2"/>
              <a:buChar char="Ø"/>
            </a:pPr>
            <a:endParaRPr lang="en-GB" altLang="en-US" sz="2000" b="1"/>
          </a:p>
          <a:p>
            <a:pPr>
              <a:spcBef>
                <a:spcPct val="20000"/>
              </a:spcBef>
              <a:buFont typeface="Wingdings" panose="05000000000000000000" pitchFamily="2" charset="2"/>
              <a:buChar char="Ø"/>
            </a:pPr>
            <a:r>
              <a:rPr lang="en-GB" altLang="en-US" sz="2000" b="1"/>
              <a:t>Distraction and the Time X Strategy Hypothesis: </a:t>
            </a:r>
          </a:p>
          <a:p>
            <a:pPr lvl="1">
              <a:spcBef>
                <a:spcPct val="20000"/>
              </a:spcBef>
              <a:buFont typeface="Wingdings" panose="05000000000000000000" pitchFamily="2" charset="2"/>
              <a:buChar char="Ø"/>
            </a:pPr>
            <a:r>
              <a:rPr lang="en-GB" altLang="en-US" sz="2000"/>
              <a:t> effective strategy in short-term uncontrollable situations </a:t>
            </a:r>
          </a:p>
          <a:p>
            <a:pPr lvl="1">
              <a:spcBef>
                <a:spcPct val="20000"/>
              </a:spcBef>
              <a:buFont typeface="Wingdings" panose="05000000000000000000" pitchFamily="2" charset="2"/>
              <a:buChar char="Ø"/>
            </a:pPr>
            <a:r>
              <a:rPr lang="en-GB" altLang="en-US" sz="2000"/>
              <a:t> </a:t>
            </a:r>
            <a:r>
              <a:rPr lang="en-GB" altLang="en-US" sz="2000" i="1"/>
              <a:t>appropriate intervention when waiting for genetic risk information?</a:t>
            </a:r>
          </a:p>
        </p:txBody>
      </p:sp>
      <p:sp>
        <p:nvSpPr>
          <p:cNvPr id="11269" name="Rectangle 5">
            <a:extLst>
              <a:ext uri="{FF2B5EF4-FFF2-40B4-BE49-F238E27FC236}">
                <a16:creationId xmlns:a16="http://schemas.microsoft.com/office/drawing/2014/main" id="{70713B18-4590-A7F5-38B4-EEEB2D012421}"/>
              </a:ext>
            </a:extLst>
          </p:cNvPr>
          <p:cNvSpPr>
            <a:spLocks noChangeArrowheads="1"/>
          </p:cNvSpPr>
          <p:nvPr/>
        </p:nvSpPr>
        <p:spPr bwMode="auto">
          <a:xfrm>
            <a:off x="250825" y="3500438"/>
            <a:ext cx="8229600" cy="274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sz="3200">
                <a:solidFill>
                  <a:schemeClr val="tx1"/>
                </a:solidFill>
                <a:latin typeface="Arial" panose="020B0604020202020204" pitchFamily="34" charset="0"/>
              </a:defRPr>
            </a:lvl1pPr>
            <a:lvl2pPr marL="742950" indent="-285750" eaLnBrk="0" hangingPunct="0">
              <a:defRPr sz="3200">
                <a:solidFill>
                  <a:schemeClr val="tx1"/>
                </a:solidFill>
                <a:latin typeface="Arial" panose="020B0604020202020204" pitchFamily="34" charset="0"/>
              </a:defRPr>
            </a:lvl2pPr>
            <a:lvl3pPr marL="1143000" indent="-228600" eaLnBrk="0" hangingPunct="0">
              <a:defRPr sz="3200">
                <a:solidFill>
                  <a:schemeClr val="tx1"/>
                </a:solidFill>
                <a:latin typeface="Arial" panose="020B0604020202020204" pitchFamily="34" charset="0"/>
              </a:defRPr>
            </a:lvl3pPr>
            <a:lvl4pPr marL="1600200" indent="-228600" eaLnBrk="0" hangingPunct="0">
              <a:defRPr sz="3200">
                <a:solidFill>
                  <a:schemeClr val="tx1"/>
                </a:solidFill>
                <a:latin typeface="Arial" panose="020B0604020202020204" pitchFamily="34" charset="0"/>
              </a:defRPr>
            </a:lvl4pPr>
            <a:lvl5pPr marL="2057400" indent="-228600" eaLnBrk="0" hangingPunct="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pPr eaLnBrk="1" hangingPunct="1">
              <a:lnSpc>
                <a:spcPct val="90000"/>
              </a:lnSpc>
              <a:spcBef>
                <a:spcPct val="20000"/>
              </a:spcBef>
              <a:buFont typeface="Wingdings" panose="05000000000000000000" pitchFamily="2" charset="2"/>
              <a:buChar char="Ø"/>
            </a:pPr>
            <a:endParaRPr lang="en-US" altLang="en-US" sz="2000"/>
          </a:p>
        </p:txBody>
      </p:sp>
      <p:pic>
        <p:nvPicPr>
          <p:cNvPr id="11270" name="Picture 10" descr="C:\Documents and Settings\edu-cp\Local Settings\Temporary Internet Files\Content.IE5\OFKH98OW\MC900432632[1].png">
            <a:extLst>
              <a:ext uri="{FF2B5EF4-FFF2-40B4-BE49-F238E27FC236}">
                <a16:creationId xmlns:a16="http://schemas.microsoft.com/office/drawing/2014/main" id="{9FD817FB-BF6F-54D6-B127-0C40B748F5E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15188" y="3000375"/>
            <a:ext cx="1714500" cy="171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71" name="Rectangle 2">
            <a:extLst>
              <a:ext uri="{FF2B5EF4-FFF2-40B4-BE49-F238E27FC236}">
                <a16:creationId xmlns:a16="http://schemas.microsoft.com/office/drawing/2014/main" id="{9BF45173-906D-7851-E7F1-D6B7BD5B4E86}"/>
              </a:ext>
            </a:extLst>
          </p:cNvPr>
          <p:cNvSpPr>
            <a:spLocks noGrp="1" noChangeArrowheads="1"/>
          </p:cNvSpPr>
          <p:nvPr>
            <p:ph type="title"/>
          </p:nvPr>
        </p:nvSpPr>
        <p:spPr>
          <a:xfrm>
            <a:off x="457200" y="274638"/>
            <a:ext cx="8229600" cy="633412"/>
          </a:xfrm>
          <a:solidFill>
            <a:schemeClr val="bg1"/>
          </a:solidFill>
        </p:spPr>
        <p:txBody>
          <a:bodyPr/>
          <a:lstStyle/>
          <a:p>
            <a:pPr eaLnBrk="1" hangingPunct="1"/>
            <a:r>
              <a:rPr lang="en-GB" altLang="en-US" sz="2800"/>
              <a:t>The Intervention: Coping Leaflet</a:t>
            </a:r>
            <a:endParaRPr lang="en-GB" altLang="en-US" sz="4800"/>
          </a:p>
        </p:txBody>
      </p:sp>
    </p:spTree>
  </p:cSld>
  <p:clrMapOvr>
    <a:masterClrMapping/>
  </p:clrMapOvr>
  <p:transition advTm="46768"/>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Number Placeholder 4">
            <a:extLst>
              <a:ext uri="{FF2B5EF4-FFF2-40B4-BE49-F238E27FC236}">
                <a16:creationId xmlns:a16="http://schemas.microsoft.com/office/drawing/2014/main" id="{D19A3211-3EDF-9ADA-B607-F8A1745D8225}"/>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200">
                <a:solidFill>
                  <a:schemeClr val="tx1"/>
                </a:solidFill>
                <a:latin typeface="Arial" panose="020B0604020202020204" pitchFamily="34" charset="0"/>
              </a:defRPr>
            </a:lvl1pPr>
            <a:lvl2pPr marL="742950" indent="-285750" eaLnBrk="0" hangingPunct="0">
              <a:defRPr sz="3200">
                <a:solidFill>
                  <a:schemeClr val="tx1"/>
                </a:solidFill>
                <a:latin typeface="Arial" panose="020B0604020202020204" pitchFamily="34" charset="0"/>
              </a:defRPr>
            </a:lvl2pPr>
            <a:lvl3pPr marL="1143000" indent="-228600" eaLnBrk="0" hangingPunct="0">
              <a:defRPr sz="3200">
                <a:solidFill>
                  <a:schemeClr val="tx1"/>
                </a:solidFill>
                <a:latin typeface="Arial" panose="020B0604020202020204" pitchFamily="34" charset="0"/>
              </a:defRPr>
            </a:lvl3pPr>
            <a:lvl4pPr marL="1600200" indent="-228600" eaLnBrk="0" hangingPunct="0">
              <a:defRPr sz="3200">
                <a:solidFill>
                  <a:schemeClr val="tx1"/>
                </a:solidFill>
                <a:latin typeface="Arial" panose="020B0604020202020204" pitchFamily="34" charset="0"/>
              </a:defRPr>
            </a:lvl4pPr>
            <a:lvl5pPr marL="2057400" indent="-228600" eaLnBrk="0" hangingPunct="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pPr eaLnBrk="1" hangingPunct="1"/>
            <a:fld id="{02D972BE-2FDF-49FB-B4BE-FDF7F80F4008}" type="slidenum">
              <a:rPr lang="en-GB" altLang="en-US" sz="1400"/>
              <a:pPr eaLnBrk="1" hangingPunct="1"/>
              <a:t>7</a:t>
            </a:fld>
            <a:endParaRPr lang="en-GB" altLang="en-US" sz="1400"/>
          </a:p>
        </p:txBody>
      </p:sp>
      <p:sp>
        <p:nvSpPr>
          <p:cNvPr id="12291" name="Text Box 3">
            <a:extLst>
              <a:ext uri="{FF2B5EF4-FFF2-40B4-BE49-F238E27FC236}">
                <a16:creationId xmlns:a16="http://schemas.microsoft.com/office/drawing/2014/main" id="{55CA2905-4B00-C262-8107-4A92BE13D5CD}"/>
              </a:ext>
            </a:extLst>
          </p:cNvPr>
          <p:cNvSpPr txBox="1">
            <a:spLocks noChangeArrowheads="1"/>
          </p:cNvSpPr>
          <p:nvPr/>
        </p:nvSpPr>
        <p:spPr bwMode="auto">
          <a:xfrm>
            <a:off x="457200" y="1600200"/>
            <a:ext cx="8305800" cy="457200"/>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a:solidFill>
                  <a:schemeClr val="tx1"/>
                </a:solidFill>
                <a:latin typeface="Arial" panose="020B0604020202020204" pitchFamily="34" charset="0"/>
              </a:defRPr>
            </a:lvl1pPr>
            <a:lvl2pPr marL="742950" indent="-285750" eaLnBrk="0" hangingPunct="0">
              <a:defRPr sz="3200">
                <a:solidFill>
                  <a:schemeClr val="tx1"/>
                </a:solidFill>
                <a:latin typeface="Arial" panose="020B0604020202020204" pitchFamily="34" charset="0"/>
              </a:defRPr>
            </a:lvl2pPr>
            <a:lvl3pPr marL="1143000" indent="-228600" eaLnBrk="0" hangingPunct="0">
              <a:defRPr sz="3200">
                <a:solidFill>
                  <a:schemeClr val="tx1"/>
                </a:solidFill>
                <a:latin typeface="Arial" panose="020B0604020202020204" pitchFamily="34" charset="0"/>
              </a:defRPr>
            </a:lvl3pPr>
            <a:lvl4pPr marL="1600200" indent="-228600" eaLnBrk="0" hangingPunct="0">
              <a:defRPr sz="3200">
                <a:solidFill>
                  <a:schemeClr val="tx1"/>
                </a:solidFill>
                <a:latin typeface="Arial" panose="020B0604020202020204" pitchFamily="34" charset="0"/>
              </a:defRPr>
            </a:lvl4pPr>
            <a:lvl5pPr marL="2057400" indent="-228600" eaLnBrk="0" hangingPunct="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pPr eaLnBrk="1" hangingPunct="1">
              <a:spcBef>
                <a:spcPct val="50000"/>
              </a:spcBef>
            </a:pPr>
            <a:endParaRPr lang="en-US" altLang="en-US" sz="2400" b="1">
              <a:latin typeface="Times New Roman" panose="02020603050405020304" pitchFamily="18" charset="0"/>
            </a:endParaRPr>
          </a:p>
        </p:txBody>
      </p:sp>
      <p:sp>
        <p:nvSpPr>
          <p:cNvPr id="12292" name="Text Box 6">
            <a:extLst>
              <a:ext uri="{FF2B5EF4-FFF2-40B4-BE49-F238E27FC236}">
                <a16:creationId xmlns:a16="http://schemas.microsoft.com/office/drawing/2014/main" id="{416BD04D-90C7-E4CF-15E9-89D697078440}"/>
              </a:ext>
            </a:extLst>
          </p:cNvPr>
          <p:cNvSpPr txBox="1">
            <a:spLocks noChangeArrowheads="1"/>
          </p:cNvSpPr>
          <p:nvPr/>
        </p:nvSpPr>
        <p:spPr bwMode="auto">
          <a:xfrm>
            <a:off x="457200" y="1676400"/>
            <a:ext cx="8153400" cy="6013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442913" algn="l"/>
              </a:tabLst>
              <a:defRPr sz="3200">
                <a:solidFill>
                  <a:schemeClr val="tx1"/>
                </a:solidFill>
                <a:latin typeface="Arial" panose="020B0604020202020204" pitchFamily="34" charset="0"/>
              </a:defRPr>
            </a:lvl1pPr>
            <a:lvl2pPr eaLnBrk="0" hangingPunct="0">
              <a:tabLst>
                <a:tab pos="442913" algn="l"/>
              </a:tabLst>
              <a:defRPr sz="3200">
                <a:solidFill>
                  <a:schemeClr val="tx1"/>
                </a:solidFill>
                <a:latin typeface="Arial" panose="020B0604020202020204" pitchFamily="34" charset="0"/>
              </a:defRPr>
            </a:lvl2pPr>
            <a:lvl3pPr marL="1143000" indent="-228600" eaLnBrk="0" hangingPunct="0">
              <a:tabLst>
                <a:tab pos="442913" algn="l"/>
              </a:tabLst>
              <a:defRPr sz="3200">
                <a:solidFill>
                  <a:schemeClr val="tx1"/>
                </a:solidFill>
                <a:latin typeface="Arial" panose="020B0604020202020204" pitchFamily="34" charset="0"/>
              </a:defRPr>
            </a:lvl3pPr>
            <a:lvl4pPr marL="1600200" indent="-228600" eaLnBrk="0" hangingPunct="0">
              <a:tabLst>
                <a:tab pos="442913" algn="l"/>
              </a:tabLst>
              <a:defRPr sz="3200">
                <a:solidFill>
                  <a:schemeClr val="tx1"/>
                </a:solidFill>
                <a:latin typeface="Arial" panose="020B0604020202020204" pitchFamily="34" charset="0"/>
              </a:defRPr>
            </a:lvl4pPr>
            <a:lvl5pPr marL="2057400" indent="-228600" eaLnBrk="0" hangingPunct="0">
              <a:tabLst>
                <a:tab pos="442913" algn="l"/>
              </a:tabLst>
              <a:defRPr sz="3200">
                <a:solidFill>
                  <a:schemeClr val="tx1"/>
                </a:solidFill>
                <a:latin typeface="Arial" panose="020B0604020202020204" pitchFamily="34" charset="0"/>
              </a:defRPr>
            </a:lvl5pPr>
            <a:lvl6pPr marL="2514600" indent="-228600" eaLnBrk="0" fontAlgn="base" hangingPunct="0">
              <a:spcBef>
                <a:spcPct val="0"/>
              </a:spcBef>
              <a:spcAft>
                <a:spcPct val="0"/>
              </a:spcAft>
              <a:tabLst>
                <a:tab pos="442913" algn="l"/>
              </a:tabLst>
              <a:defRPr sz="3200">
                <a:solidFill>
                  <a:schemeClr val="tx1"/>
                </a:solidFill>
                <a:latin typeface="Arial" panose="020B0604020202020204" pitchFamily="34" charset="0"/>
              </a:defRPr>
            </a:lvl6pPr>
            <a:lvl7pPr marL="2971800" indent="-228600" eaLnBrk="0" fontAlgn="base" hangingPunct="0">
              <a:spcBef>
                <a:spcPct val="0"/>
              </a:spcBef>
              <a:spcAft>
                <a:spcPct val="0"/>
              </a:spcAft>
              <a:tabLst>
                <a:tab pos="442913" algn="l"/>
              </a:tabLst>
              <a:defRPr sz="3200">
                <a:solidFill>
                  <a:schemeClr val="tx1"/>
                </a:solidFill>
                <a:latin typeface="Arial" panose="020B0604020202020204" pitchFamily="34" charset="0"/>
              </a:defRPr>
            </a:lvl7pPr>
            <a:lvl8pPr marL="3429000" indent="-228600" eaLnBrk="0" fontAlgn="base" hangingPunct="0">
              <a:spcBef>
                <a:spcPct val="0"/>
              </a:spcBef>
              <a:spcAft>
                <a:spcPct val="0"/>
              </a:spcAft>
              <a:tabLst>
                <a:tab pos="442913" algn="l"/>
              </a:tabLst>
              <a:defRPr sz="3200">
                <a:solidFill>
                  <a:schemeClr val="tx1"/>
                </a:solidFill>
                <a:latin typeface="Arial" panose="020B0604020202020204" pitchFamily="34" charset="0"/>
              </a:defRPr>
            </a:lvl8pPr>
            <a:lvl9pPr marL="3886200" indent="-228600" eaLnBrk="0" fontAlgn="base" hangingPunct="0">
              <a:spcBef>
                <a:spcPct val="0"/>
              </a:spcBef>
              <a:spcAft>
                <a:spcPct val="0"/>
              </a:spcAft>
              <a:tabLst>
                <a:tab pos="442913" algn="l"/>
              </a:tabLst>
              <a:defRPr sz="3200">
                <a:solidFill>
                  <a:schemeClr val="tx1"/>
                </a:solidFill>
                <a:latin typeface="Arial" panose="020B0604020202020204" pitchFamily="34" charset="0"/>
              </a:defRPr>
            </a:lvl9pPr>
          </a:lstStyle>
          <a:p>
            <a:pPr eaLnBrk="1" hangingPunct="1">
              <a:lnSpc>
                <a:spcPct val="80000"/>
              </a:lnSpc>
              <a:spcBef>
                <a:spcPct val="20000"/>
              </a:spcBef>
              <a:buFont typeface="Wingdings" panose="05000000000000000000" pitchFamily="2" charset="2"/>
              <a:buNone/>
            </a:pPr>
            <a:r>
              <a:rPr lang="en-GB" altLang="en-US" sz="2000" b="1"/>
              <a:t>Participants: </a:t>
            </a:r>
            <a:r>
              <a:rPr lang="en-GB" altLang="en-US" sz="2000"/>
              <a:t>women referred into CGSW (Feb-Dec 2003)</a:t>
            </a:r>
          </a:p>
          <a:p>
            <a:pPr eaLnBrk="1" hangingPunct="1"/>
            <a:endParaRPr lang="en-GB" altLang="en-US" sz="2000" b="1"/>
          </a:p>
          <a:p>
            <a:pPr eaLnBrk="1" hangingPunct="1"/>
            <a:endParaRPr lang="en-GB" altLang="en-US" sz="2000" b="1"/>
          </a:p>
          <a:p>
            <a:pPr eaLnBrk="1" hangingPunct="1"/>
            <a:r>
              <a:rPr lang="en-GB" altLang="en-US" sz="2000" b="1"/>
              <a:t>Intervention group </a:t>
            </a:r>
            <a:r>
              <a:rPr lang="en-GB" altLang="en-US" sz="2000"/>
              <a:t>(coping leaflet)</a:t>
            </a:r>
            <a:r>
              <a:rPr lang="en-GB" altLang="en-US" sz="2000" b="1"/>
              <a:t>   Vs Control group</a:t>
            </a:r>
            <a:r>
              <a:rPr lang="en-GB" altLang="en-US" sz="2000"/>
              <a:t> (standard treatment).</a:t>
            </a:r>
          </a:p>
          <a:p>
            <a:pPr eaLnBrk="1" hangingPunct="1"/>
            <a:endParaRPr lang="en-GB" altLang="en-US" sz="2000"/>
          </a:p>
          <a:p>
            <a:pPr eaLnBrk="1" hangingPunct="1"/>
            <a:endParaRPr lang="en-GB" altLang="en-US" sz="2000"/>
          </a:p>
          <a:p>
            <a:pPr eaLnBrk="1" hangingPunct="1"/>
            <a:r>
              <a:rPr lang="en-GB" altLang="en-US" sz="2000" b="1"/>
              <a:t>Objectives:</a:t>
            </a:r>
            <a:r>
              <a:rPr lang="en-GB" altLang="en-US" sz="2000"/>
              <a:t> </a:t>
            </a:r>
          </a:p>
          <a:p>
            <a:pPr lvl="1" eaLnBrk="1" hangingPunct="1"/>
            <a:r>
              <a:rPr lang="en-GB" altLang="en-US" sz="2000"/>
              <a:t>To compare levels of distress in participants who receive the intervention Vs those who receive standard treatment </a:t>
            </a:r>
          </a:p>
          <a:p>
            <a:pPr lvl="1" eaLnBrk="1" hangingPunct="1"/>
            <a:endParaRPr lang="en-GB" altLang="en-US" sz="2000"/>
          </a:p>
          <a:p>
            <a:pPr eaLnBrk="1" hangingPunct="1"/>
            <a:r>
              <a:rPr lang="en-GB" altLang="en-US" sz="2000" b="1"/>
              <a:t>Primary Outcome</a:t>
            </a:r>
            <a:r>
              <a:rPr lang="en-GB" altLang="en-US" sz="2000"/>
              <a:t>: </a:t>
            </a:r>
          </a:p>
          <a:p>
            <a:pPr eaLnBrk="1" hangingPunct="1"/>
            <a:r>
              <a:rPr lang="en-GB" altLang="en-US" sz="2000"/>
              <a:t>      levels of distress </a:t>
            </a:r>
            <a:r>
              <a:rPr lang="en-GB" altLang="en-US" sz="2000" u="sng"/>
              <a:t>in the waiting period</a:t>
            </a:r>
            <a:r>
              <a:rPr lang="en-GB" altLang="en-US" sz="2000"/>
              <a:t> between referral and     	notification of risk (Impact of Event Scale, Horowitz et al, 1979)</a:t>
            </a:r>
          </a:p>
          <a:p>
            <a:pPr lvl="1" eaLnBrk="1" hangingPunct="1"/>
            <a:endParaRPr lang="en-GB" altLang="en-US" sz="2000"/>
          </a:p>
          <a:p>
            <a:pPr lvl="1" eaLnBrk="1" hangingPunct="1"/>
            <a:endParaRPr lang="en-GB" altLang="en-US" sz="2000"/>
          </a:p>
          <a:p>
            <a:pPr lvl="1" eaLnBrk="1" hangingPunct="1"/>
            <a:endParaRPr lang="en-GB" altLang="en-US" sz="2000"/>
          </a:p>
          <a:p>
            <a:pPr lvl="1" eaLnBrk="1" hangingPunct="1"/>
            <a:endParaRPr lang="en-GB" altLang="en-US" sz="2000"/>
          </a:p>
          <a:p>
            <a:pPr lvl="1" eaLnBrk="1" hangingPunct="1"/>
            <a:endParaRPr lang="en-GB" altLang="en-US" sz="1800"/>
          </a:p>
          <a:p>
            <a:pPr eaLnBrk="1" hangingPunct="1">
              <a:lnSpc>
                <a:spcPct val="90000"/>
              </a:lnSpc>
              <a:buFont typeface="Wingdings" panose="05000000000000000000" pitchFamily="2" charset="2"/>
              <a:buNone/>
            </a:pPr>
            <a:endParaRPr lang="en-GB" altLang="en-US" sz="1600" b="1"/>
          </a:p>
        </p:txBody>
      </p:sp>
      <p:sp>
        <p:nvSpPr>
          <p:cNvPr id="12293" name="Text Box 13">
            <a:extLst>
              <a:ext uri="{FF2B5EF4-FFF2-40B4-BE49-F238E27FC236}">
                <a16:creationId xmlns:a16="http://schemas.microsoft.com/office/drawing/2014/main" id="{E4F6322A-AA88-D217-A7B4-236623E99E22}"/>
              </a:ext>
            </a:extLst>
          </p:cNvPr>
          <p:cNvSpPr txBox="1">
            <a:spLocks noChangeArrowheads="1"/>
          </p:cNvSpPr>
          <p:nvPr/>
        </p:nvSpPr>
        <p:spPr bwMode="auto">
          <a:xfrm>
            <a:off x="468313" y="260350"/>
            <a:ext cx="8305800" cy="97631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a:solidFill>
                  <a:schemeClr val="tx1"/>
                </a:solidFill>
                <a:latin typeface="Arial" panose="020B0604020202020204" pitchFamily="34" charset="0"/>
              </a:defRPr>
            </a:lvl1pPr>
            <a:lvl2pPr marL="742950" indent="-285750" eaLnBrk="0" hangingPunct="0">
              <a:defRPr sz="3200">
                <a:solidFill>
                  <a:schemeClr val="tx1"/>
                </a:solidFill>
                <a:latin typeface="Arial" panose="020B0604020202020204" pitchFamily="34" charset="0"/>
              </a:defRPr>
            </a:lvl2pPr>
            <a:lvl3pPr marL="1143000" indent="-228600" eaLnBrk="0" hangingPunct="0">
              <a:defRPr sz="3200">
                <a:solidFill>
                  <a:schemeClr val="tx1"/>
                </a:solidFill>
                <a:latin typeface="Arial" panose="020B0604020202020204" pitchFamily="34" charset="0"/>
              </a:defRPr>
            </a:lvl3pPr>
            <a:lvl4pPr marL="1600200" indent="-228600" eaLnBrk="0" hangingPunct="0">
              <a:defRPr sz="3200">
                <a:solidFill>
                  <a:schemeClr val="tx1"/>
                </a:solidFill>
                <a:latin typeface="Arial" panose="020B0604020202020204" pitchFamily="34" charset="0"/>
              </a:defRPr>
            </a:lvl4pPr>
            <a:lvl5pPr marL="2057400" indent="-228600" eaLnBrk="0" hangingPunct="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pPr algn="ctr" eaLnBrk="1" hangingPunct="1">
              <a:spcBef>
                <a:spcPct val="50000"/>
              </a:spcBef>
            </a:pPr>
            <a:r>
              <a:rPr lang="en-GB" altLang="en-US" sz="2800"/>
              <a:t>Study 2: Randomised Controlled Trial</a:t>
            </a:r>
          </a:p>
          <a:p>
            <a:pPr algn="ctr" eaLnBrk="1" hangingPunct="1">
              <a:spcBef>
                <a:spcPct val="50000"/>
              </a:spcBef>
            </a:pPr>
            <a:r>
              <a:rPr lang="en-GB" altLang="en-US" sz="2000" b="1"/>
              <a:t>MRC Phase II trial</a:t>
            </a:r>
            <a:endParaRPr lang="en-GB" altLang="en-US" sz="2000">
              <a:latin typeface="Times New Roman" panose="02020603050405020304" pitchFamily="18" charset="0"/>
            </a:endParaRPr>
          </a:p>
        </p:txBody>
      </p:sp>
    </p:spTree>
  </p:cSld>
  <p:clrMapOvr>
    <a:masterClrMapping/>
  </p:clrMapOvr>
  <p:transition advTm="55280"/>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Number Placeholder 5">
            <a:extLst>
              <a:ext uri="{FF2B5EF4-FFF2-40B4-BE49-F238E27FC236}">
                <a16:creationId xmlns:a16="http://schemas.microsoft.com/office/drawing/2014/main" id="{695EBA9E-FF3C-F059-E818-7311F3894BD5}"/>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200">
                <a:solidFill>
                  <a:schemeClr val="tx1"/>
                </a:solidFill>
                <a:latin typeface="Arial" panose="020B0604020202020204" pitchFamily="34" charset="0"/>
              </a:defRPr>
            </a:lvl1pPr>
            <a:lvl2pPr marL="742950" indent="-285750" eaLnBrk="0" hangingPunct="0">
              <a:defRPr sz="3200">
                <a:solidFill>
                  <a:schemeClr val="tx1"/>
                </a:solidFill>
                <a:latin typeface="Arial" panose="020B0604020202020204" pitchFamily="34" charset="0"/>
              </a:defRPr>
            </a:lvl2pPr>
            <a:lvl3pPr marL="1143000" indent="-228600" eaLnBrk="0" hangingPunct="0">
              <a:defRPr sz="3200">
                <a:solidFill>
                  <a:schemeClr val="tx1"/>
                </a:solidFill>
                <a:latin typeface="Arial" panose="020B0604020202020204" pitchFamily="34" charset="0"/>
              </a:defRPr>
            </a:lvl3pPr>
            <a:lvl4pPr marL="1600200" indent="-228600" eaLnBrk="0" hangingPunct="0">
              <a:defRPr sz="3200">
                <a:solidFill>
                  <a:schemeClr val="tx1"/>
                </a:solidFill>
                <a:latin typeface="Arial" panose="020B0604020202020204" pitchFamily="34" charset="0"/>
              </a:defRPr>
            </a:lvl4pPr>
            <a:lvl5pPr marL="2057400" indent="-228600" eaLnBrk="0" hangingPunct="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pPr eaLnBrk="1" hangingPunct="1"/>
            <a:fld id="{94360C23-B274-4322-A530-844E33A0420C}" type="slidenum">
              <a:rPr lang="en-GB" altLang="en-US" sz="1400"/>
              <a:pPr eaLnBrk="1" hangingPunct="1"/>
              <a:t>8</a:t>
            </a:fld>
            <a:endParaRPr lang="en-GB" altLang="en-US" sz="1400"/>
          </a:p>
        </p:txBody>
      </p:sp>
      <p:sp>
        <p:nvSpPr>
          <p:cNvPr id="13315" name="Text Box 2">
            <a:extLst>
              <a:ext uri="{FF2B5EF4-FFF2-40B4-BE49-F238E27FC236}">
                <a16:creationId xmlns:a16="http://schemas.microsoft.com/office/drawing/2014/main" id="{E182B9B3-2A0D-B229-6B8E-0ED5950AFBD4}"/>
              </a:ext>
            </a:extLst>
          </p:cNvPr>
          <p:cNvSpPr>
            <a:spLocks noChangeArrowheads="1"/>
          </p:cNvSpPr>
          <p:nvPr>
            <p:ph type="body" idx="1"/>
          </p:nvPr>
        </p:nvSpPr>
        <p:spPr>
          <a:xfrm>
            <a:off x="500063" y="549275"/>
            <a:ext cx="8258175" cy="5865813"/>
          </a:xfrm>
          <a:noFill/>
        </p:spPr>
        <p:txBody>
          <a:bodyPr/>
          <a:lstStyle/>
          <a:p>
            <a:pPr marL="0" indent="0" eaLnBrk="1" hangingPunct="1">
              <a:lnSpc>
                <a:spcPct val="80000"/>
              </a:lnSpc>
              <a:buFontTx/>
              <a:buNone/>
            </a:pPr>
            <a:r>
              <a:rPr lang="en-GB" altLang="en-US" sz="2000" b="1"/>
              <a:t>Outcome Measures</a:t>
            </a:r>
          </a:p>
          <a:p>
            <a:pPr marL="0" indent="0" eaLnBrk="1" hangingPunct="1">
              <a:lnSpc>
                <a:spcPct val="80000"/>
              </a:lnSpc>
            </a:pPr>
            <a:endParaRPr lang="en-GB" altLang="en-US" sz="2000" b="1"/>
          </a:p>
          <a:p>
            <a:pPr marL="0" indent="0" eaLnBrk="1" hangingPunct="1">
              <a:lnSpc>
                <a:spcPct val="80000"/>
              </a:lnSpc>
              <a:buFontTx/>
              <a:buNone/>
            </a:pPr>
            <a:r>
              <a:rPr lang="en-GB" altLang="en-US" sz="2000" b="1"/>
              <a:t>Primary Outcome </a:t>
            </a:r>
          </a:p>
          <a:p>
            <a:pPr marL="0" indent="0" eaLnBrk="1" hangingPunct="1">
              <a:lnSpc>
                <a:spcPct val="80000"/>
              </a:lnSpc>
            </a:pPr>
            <a:r>
              <a:rPr lang="en-GB" altLang="en-US" sz="2000"/>
              <a:t>Level of situation-specific distress over time; Impact of Event Scale (IES; Horowitz, 1979).  </a:t>
            </a:r>
          </a:p>
          <a:p>
            <a:pPr lvl="2" eaLnBrk="1" hangingPunct="1">
              <a:buFont typeface="Wingdings" panose="05000000000000000000" pitchFamily="2" charset="2"/>
              <a:buChar char="Ø"/>
            </a:pPr>
            <a:r>
              <a:rPr lang="en-GB" altLang="en-US" sz="2000"/>
              <a:t>Distress in response to a stressful event</a:t>
            </a:r>
          </a:p>
          <a:p>
            <a:pPr lvl="2" eaLnBrk="1" hangingPunct="1">
              <a:buFont typeface="Wingdings" panose="05000000000000000000" pitchFamily="2" charset="2"/>
              <a:buChar char="Ø"/>
            </a:pPr>
            <a:r>
              <a:rPr lang="en-GB" altLang="en-US" sz="2000"/>
              <a:t>intrusion and avoidance sub-scales</a:t>
            </a:r>
          </a:p>
          <a:p>
            <a:pPr marL="0" indent="0" eaLnBrk="1" hangingPunct="1">
              <a:lnSpc>
                <a:spcPct val="80000"/>
              </a:lnSpc>
              <a:buFontTx/>
              <a:buNone/>
            </a:pPr>
            <a:endParaRPr lang="en-GB" altLang="en-US" sz="2000"/>
          </a:p>
          <a:p>
            <a:pPr marL="0" indent="0" eaLnBrk="1" hangingPunct="1">
              <a:lnSpc>
                <a:spcPct val="80000"/>
              </a:lnSpc>
              <a:buFontTx/>
              <a:buNone/>
            </a:pPr>
            <a:r>
              <a:rPr lang="en-GB" altLang="en-US" sz="2000" b="1"/>
              <a:t>Secondary Outcomes</a:t>
            </a:r>
            <a:r>
              <a:rPr lang="en-GB" altLang="en-US" sz="2000"/>
              <a:t>  </a:t>
            </a:r>
          </a:p>
          <a:p>
            <a:pPr marL="0" indent="0" eaLnBrk="1" hangingPunct="1">
              <a:lnSpc>
                <a:spcPct val="80000"/>
              </a:lnSpc>
            </a:pPr>
            <a:r>
              <a:rPr lang="en-GB" altLang="en-US" sz="2000"/>
              <a:t>Positive and Negative Affect (PANAS;  Watson et al, 1988);</a:t>
            </a:r>
          </a:p>
          <a:p>
            <a:pPr marL="0" indent="0" eaLnBrk="1" hangingPunct="1">
              <a:lnSpc>
                <a:spcPct val="80000"/>
              </a:lnSpc>
            </a:pPr>
            <a:r>
              <a:rPr lang="en-GB" altLang="en-US" sz="2000"/>
              <a:t>Expectations and understanding of risk (T3 only) </a:t>
            </a:r>
          </a:p>
          <a:p>
            <a:pPr marL="0" indent="0" eaLnBrk="1" hangingPunct="1">
              <a:lnSpc>
                <a:spcPct val="80000"/>
              </a:lnSpc>
            </a:pPr>
            <a:endParaRPr lang="en-GB" altLang="en-US" sz="2000"/>
          </a:p>
          <a:p>
            <a:pPr marL="0" indent="0" eaLnBrk="1" hangingPunct="1">
              <a:lnSpc>
                <a:spcPct val="80000"/>
              </a:lnSpc>
              <a:buFontTx/>
              <a:buNone/>
            </a:pPr>
            <a:r>
              <a:rPr lang="en-GB" altLang="en-US" sz="2000" b="1"/>
              <a:t>Potential Moderators </a:t>
            </a:r>
          </a:p>
          <a:p>
            <a:pPr marL="0" indent="0" eaLnBrk="1" hangingPunct="1">
              <a:lnSpc>
                <a:spcPct val="80000"/>
              </a:lnSpc>
            </a:pPr>
            <a:r>
              <a:rPr lang="en-GB" altLang="en-US" sz="2000"/>
              <a:t>Trait optimism (LOT; Scheier &amp; Carver, 1985);</a:t>
            </a:r>
          </a:p>
          <a:p>
            <a:pPr marL="0" indent="0" eaLnBrk="1" hangingPunct="1">
              <a:lnSpc>
                <a:spcPct val="80000"/>
              </a:lnSpc>
            </a:pPr>
            <a:r>
              <a:rPr lang="en-GB" altLang="en-US" sz="2000"/>
              <a:t>Illness perceptions (IPQ-R; Moss-morris et al., 1992); </a:t>
            </a:r>
          </a:p>
          <a:p>
            <a:pPr marL="0" indent="0" eaLnBrk="1" hangingPunct="1">
              <a:lnSpc>
                <a:spcPct val="80000"/>
              </a:lnSpc>
            </a:pPr>
            <a:r>
              <a:rPr lang="en-GB" altLang="en-US" sz="2000"/>
              <a:t>Coping (in-house measure).  </a:t>
            </a:r>
          </a:p>
          <a:p>
            <a:pPr marL="0" indent="0" eaLnBrk="1" hangingPunct="1">
              <a:lnSpc>
                <a:spcPct val="80000"/>
              </a:lnSpc>
            </a:pPr>
            <a:endParaRPr lang="en-GB" altLang="en-US" sz="2000"/>
          </a:p>
          <a:p>
            <a:pPr marL="0" indent="0" eaLnBrk="1" hangingPunct="1">
              <a:lnSpc>
                <a:spcPct val="80000"/>
              </a:lnSpc>
              <a:buFontTx/>
              <a:buNone/>
            </a:pPr>
            <a:r>
              <a:rPr lang="en-GB" altLang="en-US" sz="2000" b="1"/>
              <a:t>Process Measures &amp; Free text data</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Number Placeholder 5">
            <a:extLst>
              <a:ext uri="{FF2B5EF4-FFF2-40B4-BE49-F238E27FC236}">
                <a16:creationId xmlns:a16="http://schemas.microsoft.com/office/drawing/2014/main" id="{58D8C985-C8A2-04CB-DD5C-EAD16631EE0D}"/>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200">
                <a:solidFill>
                  <a:schemeClr val="tx1"/>
                </a:solidFill>
                <a:latin typeface="Arial" panose="020B0604020202020204" pitchFamily="34" charset="0"/>
              </a:defRPr>
            </a:lvl1pPr>
            <a:lvl2pPr marL="742950" indent="-285750" eaLnBrk="0" hangingPunct="0">
              <a:defRPr sz="3200">
                <a:solidFill>
                  <a:schemeClr val="tx1"/>
                </a:solidFill>
                <a:latin typeface="Arial" panose="020B0604020202020204" pitchFamily="34" charset="0"/>
              </a:defRPr>
            </a:lvl2pPr>
            <a:lvl3pPr marL="1143000" indent="-228600" eaLnBrk="0" hangingPunct="0">
              <a:defRPr sz="3200">
                <a:solidFill>
                  <a:schemeClr val="tx1"/>
                </a:solidFill>
                <a:latin typeface="Arial" panose="020B0604020202020204" pitchFamily="34" charset="0"/>
              </a:defRPr>
            </a:lvl3pPr>
            <a:lvl4pPr marL="1600200" indent="-228600" eaLnBrk="0" hangingPunct="0">
              <a:defRPr sz="3200">
                <a:solidFill>
                  <a:schemeClr val="tx1"/>
                </a:solidFill>
                <a:latin typeface="Arial" panose="020B0604020202020204" pitchFamily="34" charset="0"/>
              </a:defRPr>
            </a:lvl4pPr>
            <a:lvl5pPr marL="2057400" indent="-228600" eaLnBrk="0" hangingPunct="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pPr eaLnBrk="1" hangingPunct="1"/>
            <a:fld id="{1C4E5E93-917C-44F2-AA26-F761F2ECB170}" type="slidenum">
              <a:rPr lang="en-GB" altLang="en-US" sz="1400"/>
              <a:pPr eaLnBrk="1" hangingPunct="1"/>
              <a:t>9</a:t>
            </a:fld>
            <a:endParaRPr lang="en-GB" altLang="en-US" sz="1400"/>
          </a:p>
        </p:txBody>
      </p:sp>
      <p:sp>
        <p:nvSpPr>
          <p:cNvPr id="14339" name="Text Box 30">
            <a:extLst>
              <a:ext uri="{FF2B5EF4-FFF2-40B4-BE49-F238E27FC236}">
                <a16:creationId xmlns:a16="http://schemas.microsoft.com/office/drawing/2014/main" id="{B6D8D38F-143C-7DDA-BFF4-70D25FD0EB1B}"/>
              </a:ext>
            </a:extLst>
          </p:cNvPr>
          <p:cNvSpPr txBox="1">
            <a:spLocks noChangeArrowheads="1"/>
          </p:cNvSpPr>
          <p:nvPr/>
        </p:nvSpPr>
        <p:spPr bwMode="auto">
          <a:xfrm>
            <a:off x="1066800" y="762000"/>
            <a:ext cx="2362200" cy="788988"/>
          </a:xfrm>
          <a:prstGeom prst="rect">
            <a:avLst/>
          </a:prstGeom>
          <a:solidFill>
            <a:schemeClr val="bg1"/>
          </a:solidFill>
          <a:ln w="9525">
            <a:solidFill>
              <a:schemeClr val="tx1"/>
            </a:solidFill>
            <a:miter lim="800000"/>
            <a:headEnd/>
            <a:tailEnd/>
          </a:ln>
        </p:spPr>
        <p:txBody>
          <a:bodyPr>
            <a:spAutoFit/>
          </a:bodyPr>
          <a:lstStyle>
            <a:lvl1pPr eaLnBrk="0" hangingPunct="0">
              <a:defRPr sz="3200">
                <a:solidFill>
                  <a:schemeClr val="tx1"/>
                </a:solidFill>
                <a:latin typeface="Arial" panose="020B0604020202020204" pitchFamily="34" charset="0"/>
              </a:defRPr>
            </a:lvl1pPr>
            <a:lvl2pPr marL="742950" indent="-285750" eaLnBrk="0" hangingPunct="0">
              <a:defRPr sz="3200">
                <a:solidFill>
                  <a:schemeClr val="tx1"/>
                </a:solidFill>
                <a:latin typeface="Arial" panose="020B0604020202020204" pitchFamily="34" charset="0"/>
              </a:defRPr>
            </a:lvl2pPr>
            <a:lvl3pPr marL="1143000" indent="-228600" eaLnBrk="0" hangingPunct="0">
              <a:defRPr sz="3200">
                <a:solidFill>
                  <a:schemeClr val="tx1"/>
                </a:solidFill>
                <a:latin typeface="Arial" panose="020B0604020202020204" pitchFamily="34" charset="0"/>
              </a:defRPr>
            </a:lvl3pPr>
            <a:lvl4pPr marL="1600200" indent="-228600" eaLnBrk="0" hangingPunct="0">
              <a:defRPr sz="3200">
                <a:solidFill>
                  <a:schemeClr val="tx1"/>
                </a:solidFill>
                <a:latin typeface="Arial" panose="020B0604020202020204" pitchFamily="34" charset="0"/>
              </a:defRPr>
            </a:lvl4pPr>
            <a:lvl5pPr marL="2057400" indent="-228600" eaLnBrk="0" hangingPunct="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pPr eaLnBrk="1" hangingPunct="1">
              <a:spcBef>
                <a:spcPct val="50000"/>
              </a:spcBef>
            </a:pPr>
            <a:r>
              <a:rPr lang="en-GB" altLang="en-US" sz="1800" b="1">
                <a:latin typeface="Times New Roman" panose="02020603050405020304" pitchFamily="18" charset="0"/>
              </a:rPr>
              <a:t>   Intervention group</a:t>
            </a:r>
          </a:p>
          <a:p>
            <a:pPr eaLnBrk="1" hangingPunct="1">
              <a:spcBef>
                <a:spcPct val="50000"/>
              </a:spcBef>
            </a:pPr>
            <a:r>
              <a:rPr lang="en-GB" altLang="en-US" sz="1800" b="1">
                <a:latin typeface="Times New Roman" panose="02020603050405020304" pitchFamily="18" charset="0"/>
              </a:rPr>
              <a:t>            </a:t>
            </a:r>
            <a:r>
              <a:rPr lang="en-GB" altLang="en-US" sz="1800">
                <a:solidFill>
                  <a:schemeClr val="accent2"/>
                </a:solidFill>
                <a:latin typeface="Times New Roman" panose="02020603050405020304" pitchFamily="18" charset="0"/>
              </a:rPr>
              <a:t>n=239</a:t>
            </a:r>
          </a:p>
        </p:txBody>
      </p:sp>
      <p:sp>
        <p:nvSpPr>
          <p:cNvPr id="14340" name="Text Box 35">
            <a:extLst>
              <a:ext uri="{FF2B5EF4-FFF2-40B4-BE49-F238E27FC236}">
                <a16:creationId xmlns:a16="http://schemas.microsoft.com/office/drawing/2014/main" id="{7019F26D-351E-8A58-1827-C6183494976F}"/>
              </a:ext>
            </a:extLst>
          </p:cNvPr>
          <p:cNvSpPr txBox="1">
            <a:spLocks noChangeArrowheads="1"/>
          </p:cNvSpPr>
          <p:nvPr/>
        </p:nvSpPr>
        <p:spPr bwMode="auto">
          <a:xfrm>
            <a:off x="900113" y="1989138"/>
            <a:ext cx="2819400" cy="788987"/>
          </a:xfrm>
          <a:prstGeom prst="rect">
            <a:avLst/>
          </a:prstGeom>
          <a:solidFill>
            <a:schemeClr val="bg1"/>
          </a:solidFill>
          <a:ln w="9525">
            <a:solidFill>
              <a:schemeClr val="tx1"/>
            </a:solidFill>
            <a:miter lim="800000"/>
            <a:headEnd/>
            <a:tailEnd/>
          </a:ln>
        </p:spPr>
        <p:txBody>
          <a:bodyPr>
            <a:spAutoFit/>
          </a:bodyPr>
          <a:lstStyle>
            <a:lvl1pPr eaLnBrk="0" hangingPunct="0">
              <a:defRPr sz="3200">
                <a:solidFill>
                  <a:schemeClr val="tx1"/>
                </a:solidFill>
                <a:latin typeface="Arial" panose="020B0604020202020204" pitchFamily="34" charset="0"/>
              </a:defRPr>
            </a:lvl1pPr>
            <a:lvl2pPr marL="742950" indent="-285750" eaLnBrk="0" hangingPunct="0">
              <a:defRPr sz="3200">
                <a:solidFill>
                  <a:schemeClr val="tx1"/>
                </a:solidFill>
                <a:latin typeface="Arial" panose="020B0604020202020204" pitchFamily="34" charset="0"/>
              </a:defRPr>
            </a:lvl2pPr>
            <a:lvl3pPr marL="1143000" indent="-228600" eaLnBrk="0" hangingPunct="0">
              <a:defRPr sz="3200">
                <a:solidFill>
                  <a:schemeClr val="tx1"/>
                </a:solidFill>
                <a:latin typeface="Arial" panose="020B0604020202020204" pitchFamily="34" charset="0"/>
              </a:defRPr>
            </a:lvl3pPr>
            <a:lvl4pPr marL="1600200" indent="-228600" eaLnBrk="0" hangingPunct="0">
              <a:defRPr sz="3200">
                <a:solidFill>
                  <a:schemeClr val="tx1"/>
                </a:solidFill>
                <a:latin typeface="Arial" panose="020B0604020202020204" pitchFamily="34" charset="0"/>
              </a:defRPr>
            </a:lvl4pPr>
            <a:lvl5pPr marL="2057400" indent="-228600" eaLnBrk="0" hangingPunct="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pPr eaLnBrk="1" hangingPunct="1">
              <a:spcBef>
                <a:spcPct val="50000"/>
              </a:spcBef>
            </a:pPr>
            <a:r>
              <a:rPr lang="en-GB" altLang="en-US" sz="1800">
                <a:latin typeface="Times New Roman" panose="02020603050405020304" pitchFamily="18" charset="0"/>
              </a:rPr>
              <a:t>Patients entering CGSW </a:t>
            </a:r>
          </a:p>
          <a:p>
            <a:pPr eaLnBrk="1" hangingPunct="1">
              <a:spcBef>
                <a:spcPct val="50000"/>
              </a:spcBef>
            </a:pPr>
            <a:r>
              <a:rPr lang="en-GB" altLang="en-US" sz="1800">
                <a:latin typeface="Times New Roman" panose="02020603050405020304" pitchFamily="18" charset="0"/>
              </a:rPr>
              <a:t>            </a:t>
            </a:r>
            <a:r>
              <a:rPr lang="en-GB" altLang="en-US" sz="1800">
                <a:solidFill>
                  <a:schemeClr val="accent2"/>
                </a:solidFill>
                <a:latin typeface="Times New Roman" panose="02020603050405020304" pitchFamily="18" charset="0"/>
              </a:rPr>
              <a:t>n= 139 </a:t>
            </a:r>
            <a:r>
              <a:rPr lang="en-GB" altLang="en-US" sz="1800">
                <a:latin typeface="Times New Roman" panose="02020603050405020304" pitchFamily="18" charset="0"/>
              </a:rPr>
              <a:t>(58.2%)</a:t>
            </a:r>
            <a:endParaRPr lang="en-GB" altLang="en-US" sz="2000">
              <a:latin typeface="Times New Roman" panose="02020603050405020304" pitchFamily="18" charset="0"/>
            </a:endParaRPr>
          </a:p>
        </p:txBody>
      </p:sp>
      <p:sp>
        <p:nvSpPr>
          <p:cNvPr id="14341" name="Text Box 36">
            <a:extLst>
              <a:ext uri="{FF2B5EF4-FFF2-40B4-BE49-F238E27FC236}">
                <a16:creationId xmlns:a16="http://schemas.microsoft.com/office/drawing/2014/main" id="{89A702A7-C2B5-934A-F17D-BEA0B0ADE2EE}"/>
              </a:ext>
            </a:extLst>
          </p:cNvPr>
          <p:cNvSpPr txBox="1">
            <a:spLocks noChangeArrowheads="1"/>
          </p:cNvSpPr>
          <p:nvPr/>
        </p:nvSpPr>
        <p:spPr bwMode="auto">
          <a:xfrm>
            <a:off x="5003800" y="4437063"/>
            <a:ext cx="2590800" cy="788987"/>
          </a:xfrm>
          <a:prstGeom prst="rect">
            <a:avLst/>
          </a:prstGeom>
          <a:solidFill>
            <a:schemeClr val="bg1"/>
          </a:solidFill>
          <a:ln w="9525">
            <a:solidFill>
              <a:schemeClr val="tx1"/>
            </a:solidFill>
            <a:miter lim="800000"/>
            <a:headEnd/>
            <a:tailEnd/>
          </a:ln>
        </p:spPr>
        <p:txBody>
          <a:bodyPr>
            <a:spAutoFit/>
          </a:bodyPr>
          <a:lstStyle>
            <a:lvl1pPr eaLnBrk="0" hangingPunct="0">
              <a:defRPr sz="3200">
                <a:solidFill>
                  <a:schemeClr val="tx1"/>
                </a:solidFill>
                <a:latin typeface="Arial" panose="020B0604020202020204" pitchFamily="34" charset="0"/>
              </a:defRPr>
            </a:lvl1pPr>
            <a:lvl2pPr marL="742950" indent="-285750" eaLnBrk="0" hangingPunct="0">
              <a:defRPr sz="3200">
                <a:solidFill>
                  <a:schemeClr val="tx1"/>
                </a:solidFill>
                <a:latin typeface="Arial" panose="020B0604020202020204" pitchFamily="34" charset="0"/>
              </a:defRPr>
            </a:lvl2pPr>
            <a:lvl3pPr marL="1143000" indent="-228600" eaLnBrk="0" hangingPunct="0">
              <a:defRPr sz="3200">
                <a:solidFill>
                  <a:schemeClr val="tx1"/>
                </a:solidFill>
                <a:latin typeface="Arial" panose="020B0604020202020204" pitchFamily="34" charset="0"/>
              </a:defRPr>
            </a:lvl3pPr>
            <a:lvl4pPr marL="1600200" indent="-228600" eaLnBrk="0" hangingPunct="0">
              <a:defRPr sz="3200">
                <a:solidFill>
                  <a:schemeClr val="tx1"/>
                </a:solidFill>
                <a:latin typeface="Arial" panose="020B0604020202020204" pitchFamily="34" charset="0"/>
              </a:defRPr>
            </a:lvl4pPr>
            <a:lvl5pPr marL="2057400" indent="-228600" eaLnBrk="0" hangingPunct="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pPr eaLnBrk="1" hangingPunct="1">
              <a:spcBef>
                <a:spcPct val="50000"/>
              </a:spcBef>
            </a:pPr>
            <a:r>
              <a:rPr lang="en-GB" altLang="en-US" sz="1800">
                <a:latin typeface="Times New Roman" panose="02020603050405020304" pitchFamily="18" charset="0"/>
              </a:rPr>
              <a:t>Participants at Time 2</a:t>
            </a:r>
          </a:p>
          <a:p>
            <a:pPr eaLnBrk="1" hangingPunct="1">
              <a:spcBef>
                <a:spcPct val="50000"/>
              </a:spcBef>
            </a:pPr>
            <a:r>
              <a:rPr lang="en-GB" altLang="en-US" sz="1800">
                <a:solidFill>
                  <a:schemeClr val="accent2"/>
                </a:solidFill>
                <a:latin typeface="Times New Roman" panose="02020603050405020304" pitchFamily="18" charset="0"/>
              </a:rPr>
              <a:t>          n=51</a:t>
            </a:r>
            <a:r>
              <a:rPr lang="en-GB" altLang="en-US" sz="1800">
                <a:latin typeface="Times New Roman" panose="02020603050405020304" pitchFamily="18" charset="0"/>
              </a:rPr>
              <a:t> (67%)</a:t>
            </a:r>
            <a:endParaRPr lang="en-GB" altLang="en-US" sz="1600">
              <a:latin typeface="Times New Roman" panose="02020603050405020304" pitchFamily="18" charset="0"/>
            </a:endParaRPr>
          </a:p>
        </p:txBody>
      </p:sp>
      <p:sp>
        <p:nvSpPr>
          <p:cNvPr id="14342" name="Line 42">
            <a:extLst>
              <a:ext uri="{FF2B5EF4-FFF2-40B4-BE49-F238E27FC236}">
                <a16:creationId xmlns:a16="http://schemas.microsoft.com/office/drawing/2014/main" id="{E57619BB-CB7F-DC01-B435-148829305801}"/>
              </a:ext>
            </a:extLst>
          </p:cNvPr>
          <p:cNvSpPr>
            <a:spLocks noChangeShapeType="1"/>
          </p:cNvSpPr>
          <p:nvPr/>
        </p:nvSpPr>
        <p:spPr bwMode="auto">
          <a:xfrm>
            <a:off x="2124075" y="1557338"/>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14343" name="Line 44">
            <a:extLst>
              <a:ext uri="{FF2B5EF4-FFF2-40B4-BE49-F238E27FC236}">
                <a16:creationId xmlns:a16="http://schemas.microsoft.com/office/drawing/2014/main" id="{F332C3E4-C01F-B633-46DF-13CDCF507852}"/>
              </a:ext>
            </a:extLst>
          </p:cNvPr>
          <p:cNvSpPr>
            <a:spLocks noChangeShapeType="1"/>
          </p:cNvSpPr>
          <p:nvPr/>
        </p:nvSpPr>
        <p:spPr bwMode="auto">
          <a:xfrm>
            <a:off x="6084888" y="1484313"/>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14344" name="Line 45">
            <a:extLst>
              <a:ext uri="{FF2B5EF4-FFF2-40B4-BE49-F238E27FC236}">
                <a16:creationId xmlns:a16="http://schemas.microsoft.com/office/drawing/2014/main" id="{A65ED1E8-1582-B3E1-0382-4892472C7D9C}"/>
              </a:ext>
            </a:extLst>
          </p:cNvPr>
          <p:cNvSpPr>
            <a:spLocks noChangeShapeType="1"/>
          </p:cNvSpPr>
          <p:nvPr/>
        </p:nvSpPr>
        <p:spPr bwMode="auto">
          <a:xfrm>
            <a:off x="2124075" y="4005263"/>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14345" name="Line 46">
            <a:extLst>
              <a:ext uri="{FF2B5EF4-FFF2-40B4-BE49-F238E27FC236}">
                <a16:creationId xmlns:a16="http://schemas.microsoft.com/office/drawing/2014/main" id="{A075CA01-A973-55FA-173C-DDA7C6C48504}"/>
              </a:ext>
            </a:extLst>
          </p:cNvPr>
          <p:cNvSpPr>
            <a:spLocks noChangeShapeType="1"/>
          </p:cNvSpPr>
          <p:nvPr/>
        </p:nvSpPr>
        <p:spPr bwMode="auto">
          <a:xfrm>
            <a:off x="6156325" y="3933825"/>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14346" name="Text Box 51">
            <a:extLst>
              <a:ext uri="{FF2B5EF4-FFF2-40B4-BE49-F238E27FC236}">
                <a16:creationId xmlns:a16="http://schemas.microsoft.com/office/drawing/2014/main" id="{632B6073-4C84-48DA-1BF2-C8846B7EB7CC}"/>
              </a:ext>
            </a:extLst>
          </p:cNvPr>
          <p:cNvSpPr txBox="1">
            <a:spLocks noChangeArrowheads="1"/>
          </p:cNvSpPr>
          <p:nvPr/>
        </p:nvSpPr>
        <p:spPr bwMode="auto">
          <a:xfrm>
            <a:off x="971550" y="3213100"/>
            <a:ext cx="2514600" cy="788988"/>
          </a:xfrm>
          <a:prstGeom prst="rect">
            <a:avLst/>
          </a:prstGeom>
          <a:solidFill>
            <a:schemeClr val="bg1"/>
          </a:solidFill>
          <a:ln w="9525">
            <a:solidFill>
              <a:schemeClr val="tx1"/>
            </a:solidFill>
            <a:miter lim="800000"/>
            <a:headEnd/>
            <a:tailEnd/>
          </a:ln>
        </p:spPr>
        <p:txBody>
          <a:bodyPr>
            <a:spAutoFit/>
          </a:bodyPr>
          <a:lstStyle>
            <a:lvl1pPr eaLnBrk="0" hangingPunct="0">
              <a:defRPr sz="3200">
                <a:solidFill>
                  <a:schemeClr val="tx1"/>
                </a:solidFill>
                <a:latin typeface="Arial" panose="020B0604020202020204" pitchFamily="34" charset="0"/>
              </a:defRPr>
            </a:lvl1pPr>
            <a:lvl2pPr marL="742950" indent="-285750" eaLnBrk="0" hangingPunct="0">
              <a:defRPr sz="3200">
                <a:solidFill>
                  <a:schemeClr val="tx1"/>
                </a:solidFill>
                <a:latin typeface="Arial" panose="020B0604020202020204" pitchFamily="34" charset="0"/>
              </a:defRPr>
            </a:lvl2pPr>
            <a:lvl3pPr marL="1143000" indent="-228600" eaLnBrk="0" hangingPunct="0">
              <a:defRPr sz="3200">
                <a:solidFill>
                  <a:schemeClr val="tx1"/>
                </a:solidFill>
                <a:latin typeface="Arial" panose="020B0604020202020204" pitchFamily="34" charset="0"/>
              </a:defRPr>
            </a:lvl3pPr>
            <a:lvl4pPr marL="1600200" indent="-228600" eaLnBrk="0" hangingPunct="0">
              <a:defRPr sz="3200">
                <a:solidFill>
                  <a:schemeClr val="tx1"/>
                </a:solidFill>
                <a:latin typeface="Arial" panose="020B0604020202020204" pitchFamily="34" charset="0"/>
              </a:defRPr>
            </a:lvl4pPr>
            <a:lvl5pPr marL="2057400" indent="-228600" eaLnBrk="0" hangingPunct="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pPr eaLnBrk="1" hangingPunct="1">
              <a:spcBef>
                <a:spcPct val="50000"/>
              </a:spcBef>
            </a:pPr>
            <a:r>
              <a:rPr lang="en-GB" altLang="en-US" sz="1800">
                <a:latin typeface="Times New Roman" panose="02020603050405020304" pitchFamily="18" charset="0"/>
              </a:rPr>
              <a:t>Participants at Time 1</a:t>
            </a:r>
          </a:p>
          <a:p>
            <a:pPr eaLnBrk="1" hangingPunct="1">
              <a:spcBef>
                <a:spcPct val="50000"/>
              </a:spcBef>
            </a:pPr>
            <a:r>
              <a:rPr lang="en-GB" altLang="en-US" sz="1800">
                <a:latin typeface="Times New Roman" panose="02020603050405020304" pitchFamily="18" charset="0"/>
              </a:rPr>
              <a:t>     </a:t>
            </a:r>
            <a:r>
              <a:rPr lang="en-GB" altLang="en-US" sz="1800">
                <a:solidFill>
                  <a:schemeClr val="accent2"/>
                </a:solidFill>
                <a:latin typeface="Times New Roman" panose="02020603050405020304" pitchFamily="18" charset="0"/>
              </a:rPr>
              <a:t>n= 86</a:t>
            </a:r>
            <a:r>
              <a:rPr lang="en-GB" altLang="en-US" sz="1800">
                <a:latin typeface="Times New Roman" panose="02020603050405020304" pitchFamily="18" charset="0"/>
              </a:rPr>
              <a:t>   (61.9%)</a:t>
            </a:r>
            <a:endParaRPr lang="en-GB" altLang="en-US" sz="1600">
              <a:latin typeface="Times New Roman" panose="02020603050405020304" pitchFamily="18" charset="0"/>
            </a:endParaRPr>
          </a:p>
        </p:txBody>
      </p:sp>
      <p:sp>
        <p:nvSpPr>
          <p:cNvPr id="14347" name="Text Box 52">
            <a:extLst>
              <a:ext uri="{FF2B5EF4-FFF2-40B4-BE49-F238E27FC236}">
                <a16:creationId xmlns:a16="http://schemas.microsoft.com/office/drawing/2014/main" id="{82658AEA-87BA-3645-7C2C-FD4F133C8C60}"/>
              </a:ext>
            </a:extLst>
          </p:cNvPr>
          <p:cNvSpPr txBox="1">
            <a:spLocks noChangeArrowheads="1"/>
          </p:cNvSpPr>
          <p:nvPr/>
        </p:nvSpPr>
        <p:spPr bwMode="auto">
          <a:xfrm>
            <a:off x="4787900" y="3141663"/>
            <a:ext cx="2667000" cy="788987"/>
          </a:xfrm>
          <a:prstGeom prst="rect">
            <a:avLst/>
          </a:prstGeom>
          <a:solidFill>
            <a:schemeClr val="bg1"/>
          </a:solidFill>
          <a:ln w="9525">
            <a:solidFill>
              <a:schemeClr val="tx1"/>
            </a:solidFill>
            <a:miter lim="800000"/>
            <a:headEnd/>
            <a:tailEnd/>
          </a:ln>
        </p:spPr>
        <p:txBody>
          <a:bodyPr>
            <a:spAutoFit/>
          </a:bodyPr>
          <a:lstStyle>
            <a:lvl1pPr eaLnBrk="0" hangingPunct="0">
              <a:defRPr sz="3200">
                <a:solidFill>
                  <a:schemeClr val="tx1"/>
                </a:solidFill>
                <a:latin typeface="Arial" panose="020B0604020202020204" pitchFamily="34" charset="0"/>
              </a:defRPr>
            </a:lvl1pPr>
            <a:lvl2pPr marL="742950" indent="-285750" eaLnBrk="0" hangingPunct="0">
              <a:defRPr sz="3200">
                <a:solidFill>
                  <a:schemeClr val="tx1"/>
                </a:solidFill>
                <a:latin typeface="Arial" panose="020B0604020202020204" pitchFamily="34" charset="0"/>
              </a:defRPr>
            </a:lvl2pPr>
            <a:lvl3pPr marL="1143000" indent="-228600" eaLnBrk="0" hangingPunct="0">
              <a:defRPr sz="3200">
                <a:solidFill>
                  <a:schemeClr val="tx1"/>
                </a:solidFill>
                <a:latin typeface="Arial" panose="020B0604020202020204" pitchFamily="34" charset="0"/>
              </a:defRPr>
            </a:lvl3pPr>
            <a:lvl4pPr marL="1600200" indent="-228600" eaLnBrk="0" hangingPunct="0">
              <a:defRPr sz="3200">
                <a:solidFill>
                  <a:schemeClr val="tx1"/>
                </a:solidFill>
                <a:latin typeface="Arial" panose="020B0604020202020204" pitchFamily="34" charset="0"/>
              </a:defRPr>
            </a:lvl4pPr>
            <a:lvl5pPr marL="2057400" indent="-228600" eaLnBrk="0" hangingPunct="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pPr eaLnBrk="1" hangingPunct="1">
              <a:spcBef>
                <a:spcPct val="50000"/>
              </a:spcBef>
            </a:pPr>
            <a:r>
              <a:rPr lang="en-GB" altLang="en-US" sz="1800">
                <a:latin typeface="Times New Roman" panose="02020603050405020304" pitchFamily="18" charset="0"/>
              </a:rPr>
              <a:t>Participants at Time 1</a:t>
            </a:r>
          </a:p>
          <a:p>
            <a:pPr eaLnBrk="1" hangingPunct="1">
              <a:spcBef>
                <a:spcPct val="50000"/>
              </a:spcBef>
            </a:pPr>
            <a:r>
              <a:rPr lang="en-GB" altLang="en-US" sz="1800">
                <a:latin typeface="Times New Roman" panose="02020603050405020304" pitchFamily="18" charset="0"/>
              </a:rPr>
              <a:t>      </a:t>
            </a:r>
            <a:r>
              <a:rPr lang="en-GB" altLang="en-US" sz="1800">
                <a:solidFill>
                  <a:schemeClr val="accent2"/>
                </a:solidFill>
                <a:latin typeface="Times New Roman" panose="02020603050405020304" pitchFamily="18" charset="0"/>
              </a:rPr>
              <a:t>n= 76</a:t>
            </a:r>
            <a:r>
              <a:rPr lang="en-GB" altLang="en-US" sz="1800">
                <a:latin typeface="Times New Roman" panose="02020603050405020304" pitchFamily="18" charset="0"/>
              </a:rPr>
              <a:t>   (58.9%)</a:t>
            </a:r>
            <a:endParaRPr lang="en-GB" altLang="en-US" sz="1600">
              <a:latin typeface="Times New Roman" panose="02020603050405020304" pitchFamily="18" charset="0"/>
            </a:endParaRPr>
          </a:p>
        </p:txBody>
      </p:sp>
      <p:sp>
        <p:nvSpPr>
          <p:cNvPr id="14348" name="Text Box 53">
            <a:extLst>
              <a:ext uri="{FF2B5EF4-FFF2-40B4-BE49-F238E27FC236}">
                <a16:creationId xmlns:a16="http://schemas.microsoft.com/office/drawing/2014/main" id="{A9502CDB-262D-930D-2238-C7984FB7EF97}"/>
              </a:ext>
            </a:extLst>
          </p:cNvPr>
          <p:cNvSpPr txBox="1">
            <a:spLocks noChangeArrowheads="1"/>
          </p:cNvSpPr>
          <p:nvPr/>
        </p:nvSpPr>
        <p:spPr bwMode="auto">
          <a:xfrm>
            <a:off x="4716463" y="1989138"/>
            <a:ext cx="2895600" cy="788987"/>
          </a:xfrm>
          <a:prstGeom prst="rect">
            <a:avLst/>
          </a:prstGeom>
          <a:solidFill>
            <a:schemeClr val="bg1"/>
          </a:solidFill>
          <a:ln w="9525">
            <a:solidFill>
              <a:schemeClr val="tx1"/>
            </a:solidFill>
            <a:miter lim="800000"/>
            <a:headEnd/>
            <a:tailEnd/>
          </a:ln>
        </p:spPr>
        <p:txBody>
          <a:bodyPr>
            <a:spAutoFit/>
          </a:bodyPr>
          <a:lstStyle>
            <a:lvl1pPr eaLnBrk="0" hangingPunct="0">
              <a:defRPr sz="3200">
                <a:solidFill>
                  <a:schemeClr val="tx1"/>
                </a:solidFill>
                <a:latin typeface="Arial" panose="020B0604020202020204" pitchFamily="34" charset="0"/>
              </a:defRPr>
            </a:lvl1pPr>
            <a:lvl2pPr marL="742950" indent="-285750" eaLnBrk="0" hangingPunct="0">
              <a:defRPr sz="3200">
                <a:solidFill>
                  <a:schemeClr val="tx1"/>
                </a:solidFill>
                <a:latin typeface="Arial" panose="020B0604020202020204" pitchFamily="34" charset="0"/>
              </a:defRPr>
            </a:lvl2pPr>
            <a:lvl3pPr marL="1143000" indent="-228600" eaLnBrk="0" hangingPunct="0">
              <a:defRPr sz="3200">
                <a:solidFill>
                  <a:schemeClr val="tx1"/>
                </a:solidFill>
                <a:latin typeface="Arial" panose="020B0604020202020204" pitchFamily="34" charset="0"/>
              </a:defRPr>
            </a:lvl3pPr>
            <a:lvl4pPr marL="1600200" indent="-228600" eaLnBrk="0" hangingPunct="0">
              <a:defRPr sz="3200">
                <a:solidFill>
                  <a:schemeClr val="tx1"/>
                </a:solidFill>
                <a:latin typeface="Arial" panose="020B0604020202020204" pitchFamily="34" charset="0"/>
              </a:defRPr>
            </a:lvl4pPr>
            <a:lvl5pPr marL="2057400" indent="-228600" eaLnBrk="0" hangingPunct="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pPr eaLnBrk="1" hangingPunct="1">
              <a:spcBef>
                <a:spcPct val="50000"/>
              </a:spcBef>
            </a:pPr>
            <a:r>
              <a:rPr lang="en-GB" altLang="en-US" sz="1800">
                <a:latin typeface="Times New Roman" panose="02020603050405020304" pitchFamily="18" charset="0"/>
              </a:rPr>
              <a:t>Patients entering CGSW  </a:t>
            </a:r>
          </a:p>
          <a:p>
            <a:pPr eaLnBrk="1" hangingPunct="1">
              <a:spcBef>
                <a:spcPct val="50000"/>
              </a:spcBef>
            </a:pPr>
            <a:r>
              <a:rPr lang="en-GB" altLang="en-US" sz="1800">
                <a:latin typeface="Times New Roman" panose="02020603050405020304" pitchFamily="18" charset="0"/>
              </a:rPr>
              <a:t>          </a:t>
            </a:r>
            <a:r>
              <a:rPr lang="en-GB" altLang="en-US" sz="1800">
                <a:solidFill>
                  <a:schemeClr val="accent2"/>
                </a:solidFill>
                <a:latin typeface="Times New Roman" panose="02020603050405020304" pitchFamily="18" charset="0"/>
              </a:rPr>
              <a:t>n= 129 </a:t>
            </a:r>
            <a:r>
              <a:rPr lang="en-GB" altLang="en-US" sz="1800">
                <a:latin typeface="Times New Roman" panose="02020603050405020304" pitchFamily="18" charset="0"/>
              </a:rPr>
              <a:t>(55.6%)</a:t>
            </a:r>
            <a:endParaRPr lang="en-GB" altLang="en-US" sz="1600">
              <a:latin typeface="Times New Roman" panose="02020603050405020304" pitchFamily="18" charset="0"/>
            </a:endParaRPr>
          </a:p>
        </p:txBody>
      </p:sp>
      <p:sp>
        <p:nvSpPr>
          <p:cNvPr id="14349" name="Line 54">
            <a:extLst>
              <a:ext uri="{FF2B5EF4-FFF2-40B4-BE49-F238E27FC236}">
                <a16:creationId xmlns:a16="http://schemas.microsoft.com/office/drawing/2014/main" id="{63F71331-153E-A3B0-D67D-3D874B58BE83}"/>
              </a:ext>
            </a:extLst>
          </p:cNvPr>
          <p:cNvSpPr>
            <a:spLocks noChangeShapeType="1"/>
          </p:cNvSpPr>
          <p:nvPr/>
        </p:nvSpPr>
        <p:spPr bwMode="auto">
          <a:xfrm>
            <a:off x="2124075" y="278130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14350" name="Line 55">
            <a:extLst>
              <a:ext uri="{FF2B5EF4-FFF2-40B4-BE49-F238E27FC236}">
                <a16:creationId xmlns:a16="http://schemas.microsoft.com/office/drawing/2014/main" id="{E2A58296-2AF9-C80A-2B5D-9F2317DD63CB}"/>
              </a:ext>
            </a:extLst>
          </p:cNvPr>
          <p:cNvSpPr>
            <a:spLocks noChangeShapeType="1"/>
          </p:cNvSpPr>
          <p:nvPr/>
        </p:nvSpPr>
        <p:spPr bwMode="auto">
          <a:xfrm>
            <a:off x="6084888" y="2781300"/>
            <a:ext cx="0" cy="381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14351" name="Text Box 60">
            <a:extLst>
              <a:ext uri="{FF2B5EF4-FFF2-40B4-BE49-F238E27FC236}">
                <a16:creationId xmlns:a16="http://schemas.microsoft.com/office/drawing/2014/main" id="{3EC53042-0C25-F40D-494D-2D2725774B23}"/>
              </a:ext>
            </a:extLst>
          </p:cNvPr>
          <p:cNvSpPr txBox="1">
            <a:spLocks noChangeArrowheads="1"/>
          </p:cNvSpPr>
          <p:nvPr/>
        </p:nvSpPr>
        <p:spPr bwMode="auto">
          <a:xfrm>
            <a:off x="827088" y="5661025"/>
            <a:ext cx="3505200" cy="788988"/>
          </a:xfrm>
          <a:prstGeom prst="rect">
            <a:avLst/>
          </a:prstGeom>
          <a:solidFill>
            <a:schemeClr val="bg1"/>
          </a:solidFill>
          <a:ln w="9525">
            <a:solidFill>
              <a:schemeClr val="tx1"/>
            </a:solidFill>
            <a:miter lim="800000"/>
            <a:headEnd/>
            <a:tailEnd/>
          </a:ln>
        </p:spPr>
        <p:txBody>
          <a:bodyPr>
            <a:spAutoFit/>
          </a:bodyPr>
          <a:lstStyle>
            <a:lvl1pPr eaLnBrk="0" hangingPunct="0">
              <a:defRPr sz="3200">
                <a:solidFill>
                  <a:schemeClr val="tx1"/>
                </a:solidFill>
                <a:latin typeface="Arial" panose="020B0604020202020204" pitchFamily="34" charset="0"/>
              </a:defRPr>
            </a:lvl1pPr>
            <a:lvl2pPr marL="742950" indent="-285750" eaLnBrk="0" hangingPunct="0">
              <a:defRPr sz="3200">
                <a:solidFill>
                  <a:schemeClr val="tx1"/>
                </a:solidFill>
                <a:latin typeface="Arial" panose="020B0604020202020204" pitchFamily="34" charset="0"/>
              </a:defRPr>
            </a:lvl2pPr>
            <a:lvl3pPr marL="1143000" indent="-228600" eaLnBrk="0" hangingPunct="0">
              <a:defRPr sz="3200">
                <a:solidFill>
                  <a:schemeClr val="tx1"/>
                </a:solidFill>
                <a:latin typeface="Arial" panose="020B0604020202020204" pitchFamily="34" charset="0"/>
              </a:defRPr>
            </a:lvl3pPr>
            <a:lvl4pPr marL="1600200" indent="-228600" eaLnBrk="0" hangingPunct="0">
              <a:defRPr sz="3200">
                <a:solidFill>
                  <a:schemeClr val="tx1"/>
                </a:solidFill>
                <a:latin typeface="Arial" panose="020B0604020202020204" pitchFamily="34" charset="0"/>
              </a:defRPr>
            </a:lvl4pPr>
            <a:lvl5pPr marL="2057400" indent="-228600" eaLnBrk="0" hangingPunct="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pPr eaLnBrk="1" hangingPunct="1">
              <a:spcBef>
                <a:spcPct val="50000"/>
              </a:spcBef>
            </a:pPr>
            <a:r>
              <a:rPr lang="en-GB" altLang="en-US" sz="1800">
                <a:latin typeface="Times New Roman" panose="02020603050405020304" pitchFamily="18" charset="0"/>
              </a:rPr>
              <a:t>Final number Analysed for Trial </a:t>
            </a:r>
          </a:p>
          <a:p>
            <a:pPr eaLnBrk="1" hangingPunct="1">
              <a:spcBef>
                <a:spcPct val="50000"/>
              </a:spcBef>
            </a:pPr>
            <a:r>
              <a:rPr lang="en-GB" altLang="en-US" sz="1800" b="1">
                <a:latin typeface="Times New Roman" panose="02020603050405020304" pitchFamily="18" charset="0"/>
              </a:rPr>
              <a:t>           </a:t>
            </a:r>
            <a:r>
              <a:rPr lang="en-GB" altLang="en-US" sz="1800" b="1">
                <a:solidFill>
                  <a:schemeClr val="accent2"/>
                </a:solidFill>
                <a:latin typeface="Times New Roman" panose="02020603050405020304" pitchFamily="18" charset="0"/>
              </a:rPr>
              <a:t>n= 51</a:t>
            </a:r>
            <a:r>
              <a:rPr lang="en-GB" altLang="en-US" sz="1800">
                <a:solidFill>
                  <a:schemeClr val="accent2"/>
                </a:solidFill>
                <a:latin typeface="Times New Roman" panose="02020603050405020304" pitchFamily="18" charset="0"/>
              </a:rPr>
              <a:t>  (</a:t>
            </a:r>
            <a:r>
              <a:rPr lang="en-GB" altLang="en-US" sz="1800">
                <a:latin typeface="Times New Roman" panose="02020603050405020304" pitchFamily="18" charset="0"/>
              </a:rPr>
              <a:t>excluded n = 2</a:t>
            </a:r>
            <a:r>
              <a:rPr lang="en-GB" altLang="en-US" sz="1600">
                <a:latin typeface="Times New Roman" panose="02020603050405020304" pitchFamily="18" charset="0"/>
              </a:rPr>
              <a:t> )</a:t>
            </a:r>
          </a:p>
        </p:txBody>
      </p:sp>
      <p:sp>
        <p:nvSpPr>
          <p:cNvPr id="14352" name="Text Box 62">
            <a:extLst>
              <a:ext uri="{FF2B5EF4-FFF2-40B4-BE49-F238E27FC236}">
                <a16:creationId xmlns:a16="http://schemas.microsoft.com/office/drawing/2014/main" id="{A6425919-E933-C11F-B9BE-17ECF56B41FA}"/>
              </a:ext>
            </a:extLst>
          </p:cNvPr>
          <p:cNvSpPr txBox="1">
            <a:spLocks noChangeArrowheads="1"/>
          </p:cNvSpPr>
          <p:nvPr/>
        </p:nvSpPr>
        <p:spPr bwMode="auto">
          <a:xfrm>
            <a:off x="4787900" y="5589588"/>
            <a:ext cx="3581400" cy="788987"/>
          </a:xfrm>
          <a:prstGeom prst="rect">
            <a:avLst/>
          </a:prstGeom>
          <a:solidFill>
            <a:schemeClr val="bg1"/>
          </a:solidFill>
          <a:ln w="9525">
            <a:solidFill>
              <a:schemeClr val="tx1"/>
            </a:solidFill>
            <a:miter lim="800000"/>
            <a:headEnd/>
            <a:tailEnd/>
          </a:ln>
        </p:spPr>
        <p:txBody>
          <a:bodyPr>
            <a:spAutoFit/>
          </a:bodyPr>
          <a:lstStyle>
            <a:lvl1pPr eaLnBrk="0" hangingPunct="0">
              <a:defRPr sz="3200">
                <a:solidFill>
                  <a:schemeClr val="tx1"/>
                </a:solidFill>
                <a:latin typeface="Arial" panose="020B0604020202020204" pitchFamily="34" charset="0"/>
              </a:defRPr>
            </a:lvl1pPr>
            <a:lvl2pPr marL="742950" indent="-285750" eaLnBrk="0" hangingPunct="0">
              <a:defRPr sz="3200">
                <a:solidFill>
                  <a:schemeClr val="tx1"/>
                </a:solidFill>
                <a:latin typeface="Arial" panose="020B0604020202020204" pitchFamily="34" charset="0"/>
              </a:defRPr>
            </a:lvl2pPr>
            <a:lvl3pPr marL="1143000" indent="-228600" eaLnBrk="0" hangingPunct="0">
              <a:defRPr sz="3200">
                <a:solidFill>
                  <a:schemeClr val="tx1"/>
                </a:solidFill>
                <a:latin typeface="Arial" panose="020B0604020202020204" pitchFamily="34" charset="0"/>
              </a:defRPr>
            </a:lvl3pPr>
            <a:lvl4pPr marL="1600200" indent="-228600" eaLnBrk="0" hangingPunct="0">
              <a:defRPr sz="3200">
                <a:solidFill>
                  <a:schemeClr val="tx1"/>
                </a:solidFill>
                <a:latin typeface="Arial" panose="020B0604020202020204" pitchFamily="34" charset="0"/>
              </a:defRPr>
            </a:lvl4pPr>
            <a:lvl5pPr marL="2057400" indent="-228600" eaLnBrk="0" hangingPunct="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pPr eaLnBrk="1" hangingPunct="1">
              <a:spcBef>
                <a:spcPct val="50000"/>
              </a:spcBef>
            </a:pPr>
            <a:r>
              <a:rPr lang="en-GB" altLang="en-US" sz="1800">
                <a:latin typeface="Times New Roman" panose="02020603050405020304" pitchFamily="18" charset="0"/>
              </a:rPr>
              <a:t>Final number Analysed for Trial </a:t>
            </a:r>
          </a:p>
          <a:p>
            <a:pPr eaLnBrk="1" hangingPunct="1">
              <a:spcBef>
                <a:spcPct val="50000"/>
              </a:spcBef>
            </a:pPr>
            <a:r>
              <a:rPr lang="en-GB" altLang="en-US" sz="1800" b="1">
                <a:latin typeface="Times New Roman" panose="02020603050405020304" pitchFamily="18" charset="0"/>
              </a:rPr>
              <a:t>           </a:t>
            </a:r>
            <a:r>
              <a:rPr lang="en-GB" altLang="en-US" sz="1800" b="1">
                <a:solidFill>
                  <a:schemeClr val="accent2"/>
                </a:solidFill>
                <a:latin typeface="Times New Roman" panose="02020603050405020304" pitchFamily="18" charset="0"/>
              </a:rPr>
              <a:t>n= 48</a:t>
            </a:r>
            <a:r>
              <a:rPr lang="en-GB" altLang="en-US" sz="1800">
                <a:latin typeface="Times New Roman" panose="02020603050405020304" pitchFamily="18" charset="0"/>
              </a:rPr>
              <a:t>  (excluded n = 3)</a:t>
            </a:r>
            <a:endParaRPr lang="en-GB" altLang="en-US" sz="1600">
              <a:latin typeface="Times New Roman" panose="02020603050405020304" pitchFamily="18" charset="0"/>
            </a:endParaRPr>
          </a:p>
        </p:txBody>
      </p:sp>
      <p:sp>
        <p:nvSpPr>
          <p:cNvPr id="14353" name="Line 63">
            <a:extLst>
              <a:ext uri="{FF2B5EF4-FFF2-40B4-BE49-F238E27FC236}">
                <a16:creationId xmlns:a16="http://schemas.microsoft.com/office/drawing/2014/main" id="{4D1D74B2-CDF9-42E7-C9B6-305EAB71482A}"/>
              </a:ext>
            </a:extLst>
          </p:cNvPr>
          <p:cNvSpPr>
            <a:spLocks noChangeShapeType="1"/>
          </p:cNvSpPr>
          <p:nvPr/>
        </p:nvSpPr>
        <p:spPr bwMode="auto">
          <a:xfrm>
            <a:off x="2124075" y="5300663"/>
            <a:ext cx="0" cy="3048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14354" name="Line 64">
            <a:extLst>
              <a:ext uri="{FF2B5EF4-FFF2-40B4-BE49-F238E27FC236}">
                <a16:creationId xmlns:a16="http://schemas.microsoft.com/office/drawing/2014/main" id="{84B4A38C-C9F4-DA8F-A94F-A4E6888BE7CB}"/>
              </a:ext>
            </a:extLst>
          </p:cNvPr>
          <p:cNvSpPr>
            <a:spLocks noChangeShapeType="1"/>
          </p:cNvSpPr>
          <p:nvPr/>
        </p:nvSpPr>
        <p:spPr bwMode="auto">
          <a:xfrm>
            <a:off x="6084888" y="5300663"/>
            <a:ext cx="0" cy="2286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14355" name="Text Box 65">
            <a:extLst>
              <a:ext uri="{FF2B5EF4-FFF2-40B4-BE49-F238E27FC236}">
                <a16:creationId xmlns:a16="http://schemas.microsoft.com/office/drawing/2014/main" id="{25BF8E43-9157-CEED-D3F4-0D935737B619}"/>
              </a:ext>
            </a:extLst>
          </p:cNvPr>
          <p:cNvSpPr txBox="1">
            <a:spLocks noChangeArrowheads="1"/>
          </p:cNvSpPr>
          <p:nvPr/>
        </p:nvSpPr>
        <p:spPr bwMode="auto">
          <a:xfrm>
            <a:off x="4572000" y="765175"/>
            <a:ext cx="3095625" cy="788988"/>
          </a:xfrm>
          <a:prstGeom prst="rect">
            <a:avLst/>
          </a:prstGeom>
          <a:solidFill>
            <a:schemeClr val="bg1"/>
          </a:solidFill>
          <a:ln w="9525">
            <a:solidFill>
              <a:schemeClr val="tx1"/>
            </a:solidFill>
            <a:miter lim="800000"/>
            <a:headEnd/>
            <a:tailEnd/>
          </a:ln>
        </p:spPr>
        <p:txBody>
          <a:bodyPr>
            <a:spAutoFit/>
          </a:bodyPr>
          <a:lstStyle>
            <a:lvl1pPr eaLnBrk="0" hangingPunct="0">
              <a:defRPr sz="3200">
                <a:solidFill>
                  <a:schemeClr val="tx1"/>
                </a:solidFill>
                <a:latin typeface="Arial" panose="020B0604020202020204" pitchFamily="34" charset="0"/>
              </a:defRPr>
            </a:lvl1pPr>
            <a:lvl2pPr marL="742950" indent="-285750" eaLnBrk="0" hangingPunct="0">
              <a:defRPr sz="3200">
                <a:solidFill>
                  <a:schemeClr val="tx1"/>
                </a:solidFill>
                <a:latin typeface="Arial" panose="020B0604020202020204" pitchFamily="34" charset="0"/>
              </a:defRPr>
            </a:lvl2pPr>
            <a:lvl3pPr marL="1143000" indent="-228600" eaLnBrk="0" hangingPunct="0">
              <a:defRPr sz="3200">
                <a:solidFill>
                  <a:schemeClr val="tx1"/>
                </a:solidFill>
                <a:latin typeface="Arial" panose="020B0604020202020204" pitchFamily="34" charset="0"/>
              </a:defRPr>
            </a:lvl3pPr>
            <a:lvl4pPr marL="1600200" indent="-228600" eaLnBrk="0" hangingPunct="0">
              <a:defRPr sz="3200">
                <a:solidFill>
                  <a:schemeClr val="tx1"/>
                </a:solidFill>
                <a:latin typeface="Arial" panose="020B0604020202020204" pitchFamily="34" charset="0"/>
              </a:defRPr>
            </a:lvl4pPr>
            <a:lvl5pPr marL="2057400" indent="-228600" eaLnBrk="0" hangingPunct="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pPr eaLnBrk="1" hangingPunct="1">
              <a:spcBef>
                <a:spcPct val="50000"/>
              </a:spcBef>
            </a:pPr>
            <a:r>
              <a:rPr lang="en-GB" altLang="en-US" sz="1800" b="1">
                <a:latin typeface="Times New Roman" panose="02020603050405020304" pitchFamily="18" charset="0"/>
              </a:rPr>
              <a:t>          Control group</a:t>
            </a:r>
          </a:p>
          <a:p>
            <a:pPr eaLnBrk="1" hangingPunct="1">
              <a:spcBef>
                <a:spcPct val="50000"/>
              </a:spcBef>
            </a:pPr>
            <a:r>
              <a:rPr lang="en-GB" altLang="en-US" sz="1800" b="1">
                <a:latin typeface="Times New Roman" panose="02020603050405020304" pitchFamily="18" charset="0"/>
              </a:rPr>
              <a:t>	</a:t>
            </a:r>
            <a:r>
              <a:rPr lang="en-GB" altLang="en-US" sz="1800">
                <a:solidFill>
                  <a:schemeClr val="accent2"/>
                </a:solidFill>
                <a:latin typeface="Times New Roman" panose="02020603050405020304" pitchFamily="18" charset="0"/>
              </a:rPr>
              <a:t>n= 232</a:t>
            </a:r>
            <a:endParaRPr lang="en-GB" altLang="en-US" sz="1600">
              <a:solidFill>
                <a:schemeClr val="accent2"/>
              </a:solidFill>
              <a:latin typeface="Times New Roman" panose="02020603050405020304" pitchFamily="18" charset="0"/>
            </a:endParaRPr>
          </a:p>
        </p:txBody>
      </p:sp>
      <p:sp>
        <p:nvSpPr>
          <p:cNvPr id="14356" name="Text Box 66">
            <a:extLst>
              <a:ext uri="{FF2B5EF4-FFF2-40B4-BE49-F238E27FC236}">
                <a16:creationId xmlns:a16="http://schemas.microsoft.com/office/drawing/2014/main" id="{1B4E2E86-18A7-805B-9D9B-A25922294DAA}"/>
              </a:ext>
            </a:extLst>
          </p:cNvPr>
          <p:cNvSpPr txBox="1">
            <a:spLocks noChangeArrowheads="1"/>
          </p:cNvSpPr>
          <p:nvPr/>
        </p:nvSpPr>
        <p:spPr bwMode="auto">
          <a:xfrm>
            <a:off x="1042988" y="4508500"/>
            <a:ext cx="2590800" cy="788988"/>
          </a:xfrm>
          <a:prstGeom prst="rect">
            <a:avLst/>
          </a:prstGeom>
          <a:solidFill>
            <a:schemeClr val="bg1"/>
          </a:solidFill>
          <a:ln w="9525">
            <a:solidFill>
              <a:schemeClr val="tx1"/>
            </a:solidFill>
            <a:miter lim="800000"/>
            <a:headEnd/>
            <a:tailEnd/>
          </a:ln>
        </p:spPr>
        <p:txBody>
          <a:bodyPr>
            <a:spAutoFit/>
          </a:bodyPr>
          <a:lstStyle>
            <a:lvl1pPr eaLnBrk="0" hangingPunct="0">
              <a:defRPr sz="3200">
                <a:solidFill>
                  <a:schemeClr val="tx1"/>
                </a:solidFill>
                <a:latin typeface="Arial" panose="020B0604020202020204" pitchFamily="34" charset="0"/>
              </a:defRPr>
            </a:lvl1pPr>
            <a:lvl2pPr marL="742950" indent="-285750" eaLnBrk="0" hangingPunct="0">
              <a:defRPr sz="3200">
                <a:solidFill>
                  <a:schemeClr val="tx1"/>
                </a:solidFill>
                <a:latin typeface="Arial" panose="020B0604020202020204" pitchFamily="34" charset="0"/>
              </a:defRPr>
            </a:lvl2pPr>
            <a:lvl3pPr marL="1143000" indent="-228600" eaLnBrk="0" hangingPunct="0">
              <a:defRPr sz="3200">
                <a:solidFill>
                  <a:schemeClr val="tx1"/>
                </a:solidFill>
                <a:latin typeface="Arial" panose="020B0604020202020204" pitchFamily="34" charset="0"/>
              </a:defRPr>
            </a:lvl3pPr>
            <a:lvl4pPr marL="1600200" indent="-228600" eaLnBrk="0" hangingPunct="0">
              <a:defRPr sz="3200">
                <a:solidFill>
                  <a:schemeClr val="tx1"/>
                </a:solidFill>
                <a:latin typeface="Arial" panose="020B0604020202020204" pitchFamily="34" charset="0"/>
              </a:defRPr>
            </a:lvl4pPr>
            <a:lvl5pPr marL="2057400" indent="-228600" eaLnBrk="0" hangingPunct="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pPr eaLnBrk="1" hangingPunct="1">
              <a:spcBef>
                <a:spcPct val="50000"/>
              </a:spcBef>
            </a:pPr>
            <a:r>
              <a:rPr lang="en-GB" altLang="en-US" sz="1800">
                <a:latin typeface="Times New Roman" panose="02020603050405020304" pitchFamily="18" charset="0"/>
              </a:rPr>
              <a:t>Participants at Time 2</a:t>
            </a:r>
          </a:p>
          <a:p>
            <a:pPr eaLnBrk="1" hangingPunct="1">
              <a:spcBef>
                <a:spcPct val="50000"/>
              </a:spcBef>
            </a:pPr>
            <a:r>
              <a:rPr lang="en-GB" altLang="en-US" sz="1800">
                <a:solidFill>
                  <a:schemeClr val="accent2"/>
                </a:solidFill>
                <a:latin typeface="Times New Roman" panose="02020603050405020304" pitchFamily="18" charset="0"/>
              </a:rPr>
              <a:t>          n=53 </a:t>
            </a:r>
            <a:r>
              <a:rPr lang="en-GB" altLang="en-US" sz="1800">
                <a:latin typeface="Times New Roman" panose="02020603050405020304" pitchFamily="18" charset="0"/>
              </a:rPr>
              <a:t>(61.6%)</a:t>
            </a:r>
            <a:endParaRPr lang="en-GB" altLang="en-US" sz="1600">
              <a:latin typeface="Times New Roman" panose="02020603050405020304" pitchFamily="18" charset="0"/>
            </a:endParaRPr>
          </a:p>
        </p:txBody>
      </p:sp>
      <p:sp>
        <p:nvSpPr>
          <p:cNvPr id="14357" name="Text Box 67">
            <a:extLst>
              <a:ext uri="{FF2B5EF4-FFF2-40B4-BE49-F238E27FC236}">
                <a16:creationId xmlns:a16="http://schemas.microsoft.com/office/drawing/2014/main" id="{84E50198-5465-E36B-A415-351AEA6D13B1}"/>
              </a:ext>
            </a:extLst>
          </p:cNvPr>
          <p:cNvSpPr txBox="1">
            <a:spLocks noChangeArrowheads="1"/>
          </p:cNvSpPr>
          <p:nvPr/>
        </p:nvSpPr>
        <p:spPr bwMode="auto">
          <a:xfrm>
            <a:off x="2057400" y="152400"/>
            <a:ext cx="4724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a:solidFill>
                  <a:schemeClr val="tx1"/>
                </a:solidFill>
                <a:latin typeface="Arial" panose="020B0604020202020204" pitchFamily="34" charset="0"/>
              </a:defRPr>
            </a:lvl1pPr>
            <a:lvl2pPr marL="742950" indent="-285750" eaLnBrk="0" hangingPunct="0">
              <a:defRPr sz="3200">
                <a:solidFill>
                  <a:schemeClr val="tx1"/>
                </a:solidFill>
                <a:latin typeface="Arial" panose="020B0604020202020204" pitchFamily="34" charset="0"/>
              </a:defRPr>
            </a:lvl2pPr>
            <a:lvl3pPr marL="1143000" indent="-228600" eaLnBrk="0" hangingPunct="0">
              <a:defRPr sz="3200">
                <a:solidFill>
                  <a:schemeClr val="tx1"/>
                </a:solidFill>
                <a:latin typeface="Arial" panose="020B0604020202020204" pitchFamily="34" charset="0"/>
              </a:defRPr>
            </a:lvl3pPr>
            <a:lvl4pPr marL="1600200" indent="-228600" eaLnBrk="0" hangingPunct="0">
              <a:defRPr sz="3200">
                <a:solidFill>
                  <a:schemeClr val="tx1"/>
                </a:solidFill>
                <a:latin typeface="Arial" panose="020B0604020202020204" pitchFamily="34" charset="0"/>
              </a:defRPr>
            </a:lvl4pPr>
            <a:lvl5pPr marL="2057400" indent="-228600" eaLnBrk="0" hangingPunct="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pPr eaLnBrk="1" hangingPunct="1">
              <a:spcBef>
                <a:spcPct val="50000"/>
              </a:spcBef>
            </a:pPr>
            <a:r>
              <a:rPr lang="en-GB" altLang="en-US" sz="2400" b="1">
                <a:latin typeface="Times New Roman" panose="02020603050405020304" pitchFamily="18" charset="0"/>
              </a:rPr>
              <a:t>Participant Flow Through Trial</a:t>
            </a:r>
            <a:endParaRPr lang="en-GB" altLang="en-US" sz="2400">
              <a:latin typeface="Times New Roman" panose="02020603050405020304" pitchFamily="18" charset="0"/>
            </a:endParaRPr>
          </a:p>
        </p:txBody>
      </p:sp>
    </p:spTree>
  </p:cSld>
  <p:clrMapOvr>
    <a:masterClrMapping/>
  </p:clrMapOvr>
  <p:transition advTm="16"/>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Slide Number Placeholder 4">
            <a:extLst>
              <a:ext uri="{FF2B5EF4-FFF2-40B4-BE49-F238E27FC236}">
                <a16:creationId xmlns:a16="http://schemas.microsoft.com/office/drawing/2014/main" id="{A0A98176-CBF1-5B91-D872-4EA6453099F6}"/>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200">
                <a:solidFill>
                  <a:schemeClr val="tx1"/>
                </a:solidFill>
                <a:latin typeface="Arial" panose="020B0604020202020204" pitchFamily="34" charset="0"/>
              </a:defRPr>
            </a:lvl1pPr>
            <a:lvl2pPr marL="742950" indent="-285750" eaLnBrk="0" hangingPunct="0">
              <a:defRPr sz="3200">
                <a:solidFill>
                  <a:schemeClr val="tx1"/>
                </a:solidFill>
                <a:latin typeface="Arial" panose="020B0604020202020204" pitchFamily="34" charset="0"/>
              </a:defRPr>
            </a:lvl2pPr>
            <a:lvl3pPr marL="1143000" indent="-228600" eaLnBrk="0" hangingPunct="0">
              <a:defRPr sz="3200">
                <a:solidFill>
                  <a:schemeClr val="tx1"/>
                </a:solidFill>
                <a:latin typeface="Arial" panose="020B0604020202020204" pitchFamily="34" charset="0"/>
              </a:defRPr>
            </a:lvl3pPr>
            <a:lvl4pPr marL="1600200" indent="-228600" eaLnBrk="0" hangingPunct="0">
              <a:defRPr sz="3200">
                <a:solidFill>
                  <a:schemeClr val="tx1"/>
                </a:solidFill>
                <a:latin typeface="Arial" panose="020B0604020202020204" pitchFamily="34" charset="0"/>
              </a:defRPr>
            </a:lvl4pPr>
            <a:lvl5pPr marL="2057400" indent="-228600" eaLnBrk="0" hangingPunct="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pPr eaLnBrk="1" hangingPunct="1"/>
            <a:fld id="{9189BA0D-A5A8-44D6-8EE8-D1D598F98ABC}" type="slidenum">
              <a:rPr lang="en-GB" altLang="en-US" sz="1400"/>
              <a:pPr eaLnBrk="1" hangingPunct="1"/>
              <a:t>10</a:t>
            </a:fld>
            <a:endParaRPr lang="en-GB" altLang="en-US" sz="1400"/>
          </a:p>
        </p:txBody>
      </p:sp>
      <p:graphicFrame>
        <p:nvGraphicFramePr>
          <p:cNvPr id="2050" name="Object 4">
            <a:extLst>
              <a:ext uri="{FF2B5EF4-FFF2-40B4-BE49-F238E27FC236}">
                <a16:creationId xmlns:a16="http://schemas.microsoft.com/office/drawing/2014/main" id="{E4A03474-4534-38F0-EC20-A9C28B602FE8}"/>
              </a:ext>
            </a:extLst>
          </p:cNvPr>
          <p:cNvGraphicFramePr>
            <a:graphicFrameLocks noChangeAspect="1"/>
          </p:cNvGraphicFramePr>
          <p:nvPr>
            <p:ph/>
          </p:nvPr>
        </p:nvGraphicFramePr>
        <p:xfrm>
          <a:off x="1216025" y="1371600"/>
          <a:ext cx="6635750" cy="3733800"/>
        </p:xfrm>
        <a:graphic>
          <a:graphicData uri="http://schemas.openxmlformats.org/presentationml/2006/ole">
            <mc:AlternateContent xmlns:mc="http://schemas.openxmlformats.org/markup-compatibility/2006">
              <mc:Choice xmlns:v="urn:schemas-microsoft-com:vml" Requires="v">
                <p:oleObj name="Chart" r:id="rId3" imgW="3114976" imgH="1753121" progId="Excel.Chart.8">
                  <p:embed/>
                </p:oleObj>
              </mc:Choice>
              <mc:Fallback>
                <p:oleObj name="Chart" r:id="rId3" imgW="3114976" imgH="1753121" progId="Excel.Chart.8">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16025" y="1371600"/>
                        <a:ext cx="6635750" cy="3733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2052" name="Text Box 6">
            <a:extLst>
              <a:ext uri="{FF2B5EF4-FFF2-40B4-BE49-F238E27FC236}">
                <a16:creationId xmlns:a16="http://schemas.microsoft.com/office/drawing/2014/main" id="{0257659E-87F6-BD4A-54E1-C67A78563466}"/>
              </a:ext>
            </a:extLst>
          </p:cNvPr>
          <p:cNvSpPr txBox="1">
            <a:spLocks noChangeArrowheads="1"/>
          </p:cNvSpPr>
          <p:nvPr/>
        </p:nvSpPr>
        <p:spPr bwMode="auto">
          <a:xfrm>
            <a:off x="468313" y="5373688"/>
            <a:ext cx="8353425" cy="33655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a:solidFill>
                  <a:schemeClr val="tx1"/>
                </a:solidFill>
                <a:latin typeface="Arial" panose="020B0604020202020204" pitchFamily="34" charset="0"/>
              </a:defRPr>
            </a:lvl1pPr>
            <a:lvl2pPr marL="742950" indent="-285750" eaLnBrk="0" hangingPunct="0">
              <a:defRPr sz="3200">
                <a:solidFill>
                  <a:schemeClr val="tx1"/>
                </a:solidFill>
                <a:latin typeface="Arial" panose="020B0604020202020204" pitchFamily="34" charset="0"/>
              </a:defRPr>
            </a:lvl2pPr>
            <a:lvl3pPr marL="1143000" indent="-228600" eaLnBrk="0" hangingPunct="0">
              <a:defRPr sz="3200">
                <a:solidFill>
                  <a:schemeClr val="tx1"/>
                </a:solidFill>
                <a:latin typeface="Arial" panose="020B0604020202020204" pitchFamily="34" charset="0"/>
              </a:defRPr>
            </a:lvl3pPr>
            <a:lvl4pPr marL="1600200" indent="-228600" eaLnBrk="0" hangingPunct="0">
              <a:defRPr sz="3200">
                <a:solidFill>
                  <a:schemeClr val="tx1"/>
                </a:solidFill>
                <a:latin typeface="Arial" panose="020B0604020202020204" pitchFamily="34" charset="0"/>
              </a:defRPr>
            </a:lvl4pPr>
            <a:lvl5pPr marL="2057400" indent="-228600" eaLnBrk="0" hangingPunct="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pPr algn="ctr" eaLnBrk="1" hangingPunct="1">
              <a:spcBef>
                <a:spcPct val="50000"/>
              </a:spcBef>
            </a:pPr>
            <a:r>
              <a:rPr lang="en-GB" altLang="en-US" sz="1600"/>
              <a:t>no significant difference between the two groups on follow-up global distress scores</a:t>
            </a:r>
          </a:p>
        </p:txBody>
      </p:sp>
      <p:sp>
        <p:nvSpPr>
          <p:cNvPr id="2053" name="Text Box 7">
            <a:extLst>
              <a:ext uri="{FF2B5EF4-FFF2-40B4-BE49-F238E27FC236}">
                <a16:creationId xmlns:a16="http://schemas.microsoft.com/office/drawing/2014/main" id="{7FBDABBE-359C-2381-65F7-6AA1AA3ABAE2}"/>
              </a:ext>
            </a:extLst>
          </p:cNvPr>
          <p:cNvSpPr txBox="1">
            <a:spLocks noChangeArrowheads="1"/>
          </p:cNvSpPr>
          <p:nvPr/>
        </p:nvSpPr>
        <p:spPr bwMode="auto">
          <a:xfrm>
            <a:off x="533400" y="0"/>
            <a:ext cx="8280400" cy="1127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a:solidFill>
                  <a:schemeClr val="tx1"/>
                </a:solidFill>
                <a:latin typeface="Arial" panose="020B0604020202020204" pitchFamily="34" charset="0"/>
              </a:defRPr>
            </a:lvl1pPr>
            <a:lvl2pPr marL="742950" indent="-285750" eaLnBrk="0" hangingPunct="0">
              <a:defRPr sz="3200">
                <a:solidFill>
                  <a:schemeClr val="tx1"/>
                </a:solidFill>
                <a:latin typeface="Arial" panose="020B0604020202020204" pitchFamily="34" charset="0"/>
              </a:defRPr>
            </a:lvl2pPr>
            <a:lvl3pPr marL="1143000" indent="-228600" eaLnBrk="0" hangingPunct="0">
              <a:defRPr sz="3200">
                <a:solidFill>
                  <a:schemeClr val="tx1"/>
                </a:solidFill>
                <a:latin typeface="Arial" panose="020B0604020202020204" pitchFamily="34" charset="0"/>
              </a:defRPr>
            </a:lvl3pPr>
            <a:lvl4pPr marL="1600200" indent="-228600" eaLnBrk="0" hangingPunct="0">
              <a:defRPr sz="3200">
                <a:solidFill>
                  <a:schemeClr val="tx1"/>
                </a:solidFill>
                <a:latin typeface="Arial" panose="020B0604020202020204" pitchFamily="34" charset="0"/>
              </a:defRPr>
            </a:lvl4pPr>
            <a:lvl5pPr marL="2057400" indent="-228600" eaLnBrk="0" hangingPunct="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pPr eaLnBrk="1" hangingPunct="1">
              <a:spcBef>
                <a:spcPct val="50000"/>
              </a:spcBef>
            </a:pPr>
            <a:r>
              <a:rPr lang="en-GB" altLang="en-US"/>
              <a:t>	      </a:t>
            </a:r>
            <a:r>
              <a:rPr lang="en-GB" altLang="en-US" sz="2400" b="1"/>
              <a:t>Results: Primary Analysis	</a:t>
            </a:r>
            <a:r>
              <a:rPr lang="en-GB" altLang="en-US" sz="2400"/>
              <a:t>		</a:t>
            </a:r>
          </a:p>
          <a:p>
            <a:pPr eaLnBrk="1" hangingPunct="1">
              <a:spcBef>
                <a:spcPct val="50000"/>
              </a:spcBef>
            </a:pPr>
            <a:r>
              <a:rPr lang="en-GB" altLang="en-US" sz="2400"/>
              <a:t>    </a:t>
            </a:r>
            <a:r>
              <a:rPr lang="en-GB" altLang="en-US" sz="2000" b="1"/>
              <a:t>Whole Trial Sample (intervention n=51, control n= 48)</a:t>
            </a:r>
            <a:endParaRPr lang="en-GB" altLang="en-US" sz="2400"/>
          </a:p>
        </p:txBody>
      </p:sp>
    </p:spTree>
  </p:cSld>
  <p:clrMapOvr>
    <a:masterClrMapping/>
  </p:clrMapOvr>
  <p:transition advTm="0"/>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Slide Number Placeholder 4">
            <a:extLst>
              <a:ext uri="{FF2B5EF4-FFF2-40B4-BE49-F238E27FC236}">
                <a16:creationId xmlns:a16="http://schemas.microsoft.com/office/drawing/2014/main" id="{5AC0FE0A-C1AF-7768-183E-FF990C8C38DE}"/>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200">
                <a:solidFill>
                  <a:schemeClr val="tx1"/>
                </a:solidFill>
                <a:latin typeface="Arial" panose="020B0604020202020204" pitchFamily="34" charset="0"/>
              </a:defRPr>
            </a:lvl1pPr>
            <a:lvl2pPr marL="742950" indent="-285750" eaLnBrk="0" hangingPunct="0">
              <a:defRPr sz="3200">
                <a:solidFill>
                  <a:schemeClr val="tx1"/>
                </a:solidFill>
                <a:latin typeface="Arial" panose="020B0604020202020204" pitchFamily="34" charset="0"/>
              </a:defRPr>
            </a:lvl2pPr>
            <a:lvl3pPr marL="1143000" indent="-228600" eaLnBrk="0" hangingPunct="0">
              <a:defRPr sz="3200">
                <a:solidFill>
                  <a:schemeClr val="tx1"/>
                </a:solidFill>
                <a:latin typeface="Arial" panose="020B0604020202020204" pitchFamily="34" charset="0"/>
              </a:defRPr>
            </a:lvl3pPr>
            <a:lvl4pPr marL="1600200" indent="-228600" eaLnBrk="0" hangingPunct="0">
              <a:defRPr sz="3200">
                <a:solidFill>
                  <a:schemeClr val="tx1"/>
                </a:solidFill>
                <a:latin typeface="Arial" panose="020B0604020202020204" pitchFamily="34" charset="0"/>
              </a:defRPr>
            </a:lvl4pPr>
            <a:lvl5pPr marL="2057400" indent="-228600" eaLnBrk="0" hangingPunct="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pPr eaLnBrk="1" hangingPunct="1"/>
            <a:fld id="{7AD1C1CF-7C3B-4675-A472-B50FACC73C29}" type="slidenum">
              <a:rPr lang="en-GB" altLang="en-US" sz="1400"/>
              <a:pPr eaLnBrk="1" hangingPunct="1"/>
              <a:t>11</a:t>
            </a:fld>
            <a:endParaRPr lang="en-GB" altLang="en-US" sz="1400"/>
          </a:p>
        </p:txBody>
      </p:sp>
      <p:sp>
        <p:nvSpPr>
          <p:cNvPr id="3076" name="Text Box 3">
            <a:extLst>
              <a:ext uri="{FF2B5EF4-FFF2-40B4-BE49-F238E27FC236}">
                <a16:creationId xmlns:a16="http://schemas.microsoft.com/office/drawing/2014/main" id="{15F8EA2E-A7EF-F169-56F8-3F5D77FDE97E}"/>
              </a:ext>
            </a:extLst>
          </p:cNvPr>
          <p:cNvSpPr txBox="1">
            <a:spLocks noChangeArrowheads="1"/>
          </p:cNvSpPr>
          <p:nvPr/>
        </p:nvSpPr>
        <p:spPr bwMode="auto">
          <a:xfrm>
            <a:off x="381000" y="5562600"/>
            <a:ext cx="8353425" cy="58102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a:solidFill>
                  <a:schemeClr val="tx1"/>
                </a:solidFill>
                <a:latin typeface="Arial" panose="020B0604020202020204" pitchFamily="34" charset="0"/>
              </a:defRPr>
            </a:lvl1pPr>
            <a:lvl2pPr marL="742950" indent="-285750" eaLnBrk="0" hangingPunct="0">
              <a:defRPr sz="3200">
                <a:solidFill>
                  <a:schemeClr val="tx1"/>
                </a:solidFill>
                <a:latin typeface="Arial" panose="020B0604020202020204" pitchFamily="34" charset="0"/>
              </a:defRPr>
            </a:lvl2pPr>
            <a:lvl3pPr marL="1143000" indent="-228600" eaLnBrk="0" hangingPunct="0">
              <a:defRPr sz="3200">
                <a:solidFill>
                  <a:schemeClr val="tx1"/>
                </a:solidFill>
                <a:latin typeface="Arial" panose="020B0604020202020204" pitchFamily="34" charset="0"/>
              </a:defRPr>
            </a:lvl3pPr>
            <a:lvl4pPr marL="1600200" indent="-228600" eaLnBrk="0" hangingPunct="0">
              <a:defRPr sz="3200">
                <a:solidFill>
                  <a:schemeClr val="tx1"/>
                </a:solidFill>
                <a:latin typeface="Arial" panose="020B0604020202020204" pitchFamily="34" charset="0"/>
              </a:defRPr>
            </a:lvl4pPr>
            <a:lvl5pPr marL="2057400" indent="-228600" eaLnBrk="0" hangingPunct="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pPr algn="ctr" eaLnBrk="1" hangingPunct="1"/>
            <a:r>
              <a:rPr lang="en-GB" altLang="en-US" sz="1600"/>
              <a:t>Significant difference between the two groups on levels of global distress at follow-up (T2)</a:t>
            </a:r>
          </a:p>
          <a:p>
            <a:pPr algn="ctr" eaLnBrk="1" hangingPunct="1"/>
            <a:r>
              <a:rPr lang="en-GB" altLang="en-US" sz="1600"/>
              <a:t>(F (1, 32) = 6.10, p=0.02)</a:t>
            </a:r>
          </a:p>
        </p:txBody>
      </p:sp>
      <p:sp>
        <p:nvSpPr>
          <p:cNvPr id="3077" name="Text Box 4">
            <a:extLst>
              <a:ext uri="{FF2B5EF4-FFF2-40B4-BE49-F238E27FC236}">
                <a16:creationId xmlns:a16="http://schemas.microsoft.com/office/drawing/2014/main" id="{541E2089-5F68-A173-7304-99D438F906D1}"/>
              </a:ext>
            </a:extLst>
          </p:cNvPr>
          <p:cNvSpPr txBox="1">
            <a:spLocks noChangeArrowheads="1"/>
          </p:cNvSpPr>
          <p:nvPr/>
        </p:nvSpPr>
        <p:spPr bwMode="auto">
          <a:xfrm>
            <a:off x="539750" y="0"/>
            <a:ext cx="8280400" cy="1433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a:solidFill>
                  <a:schemeClr val="tx1"/>
                </a:solidFill>
                <a:latin typeface="Arial" panose="020B0604020202020204" pitchFamily="34" charset="0"/>
              </a:defRPr>
            </a:lvl1pPr>
            <a:lvl2pPr marL="742950" indent="-285750" eaLnBrk="0" hangingPunct="0">
              <a:defRPr sz="3200">
                <a:solidFill>
                  <a:schemeClr val="tx1"/>
                </a:solidFill>
                <a:latin typeface="Arial" panose="020B0604020202020204" pitchFamily="34" charset="0"/>
              </a:defRPr>
            </a:lvl2pPr>
            <a:lvl3pPr marL="1143000" indent="-228600" eaLnBrk="0" hangingPunct="0">
              <a:defRPr sz="3200">
                <a:solidFill>
                  <a:schemeClr val="tx1"/>
                </a:solidFill>
                <a:latin typeface="Arial" panose="020B0604020202020204" pitchFamily="34" charset="0"/>
              </a:defRPr>
            </a:lvl3pPr>
            <a:lvl4pPr marL="1600200" indent="-228600" eaLnBrk="0" hangingPunct="0">
              <a:defRPr sz="3200">
                <a:solidFill>
                  <a:schemeClr val="tx1"/>
                </a:solidFill>
                <a:latin typeface="Arial" panose="020B0604020202020204" pitchFamily="34" charset="0"/>
              </a:defRPr>
            </a:lvl4pPr>
            <a:lvl5pPr marL="2057400" indent="-228600" eaLnBrk="0" hangingPunct="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pPr eaLnBrk="1" hangingPunct="1">
              <a:spcBef>
                <a:spcPct val="50000"/>
              </a:spcBef>
            </a:pPr>
            <a:r>
              <a:rPr lang="en-GB" altLang="en-US" sz="2800"/>
              <a:t>	      </a:t>
            </a:r>
            <a:r>
              <a:rPr lang="en-GB" altLang="en-US" sz="2400" b="1"/>
              <a:t>Results: Secondary Analysis</a:t>
            </a:r>
            <a:endParaRPr lang="en-GB" altLang="en-US" sz="2000"/>
          </a:p>
          <a:p>
            <a:pPr eaLnBrk="1" hangingPunct="1">
              <a:spcBef>
                <a:spcPct val="50000"/>
              </a:spcBef>
            </a:pPr>
            <a:r>
              <a:rPr lang="en-GB" altLang="en-US" sz="2000" b="1"/>
              <a:t>                  High Distress (19 or over on global IES)</a:t>
            </a:r>
            <a:r>
              <a:rPr lang="en-GB" altLang="en-US" sz="2000"/>
              <a:t> </a:t>
            </a:r>
          </a:p>
          <a:p>
            <a:pPr eaLnBrk="1" hangingPunct="1">
              <a:spcBef>
                <a:spcPct val="50000"/>
              </a:spcBef>
            </a:pPr>
            <a:r>
              <a:rPr lang="en-GB" altLang="en-US" sz="2000"/>
              <a:t>                          (intervention n=16, control n= 19)</a:t>
            </a:r>
            <a:endParaRPr lang="en-GB" altLang="en-US"/>
          </a:p>
        </p:txBody>
      </p:sp>
      <p:graphicFrame>
        <p:nvGraphicFramePr>
          <p:cNvPr id="3074" name="Object 5">
            <a:extLst>
              <a:ext uri="{FF2B5EF4-FFF2-40B4-BE49-F238E27FC236}">
                <a16:creationId xmlns:a16="http://schemas.microsoft.com/office/drawing/2014/main" id="{5F86ACAF-CB5A-DD08-00CA-8F734326D767}"/>
              </a:ext>
            </a:extLst>
          </p:cNvPr>
          <p:cNvGraphicFramePr>
            <a:graphicFrameLocks noChangeAspect="1"/>
          </p:cNvGraphicFramePr>
          <p:nvPr>
            <p:ph/>
          </p:nvPr>
        </p:nvGraphicFramePr>
        <p:xfrm>
          <a:off x="1173163" y="1447800"/>
          <a:ext cx="6719887" cy="3886200"/>
        </p:xfrm>
        <a:graphic>
          <a:graphicData uri="http://schemas.openxmlformats.org/presentationml/2006/ole">
            <mc:AlternateContent xmlns:mc="http://schemas.openxmlformats.org/markup-compatibility/2006">
              <mc:Choice xmlns:v="urn:schemas-microsoft-com:vml" Requires="v">
                <p:oleObj name="Chart" r:id="rId3" imgW="3162621" imgH="1829281" progId="Excel.Chart.8">
                  <p:embed/>
                </p:oleObj>
              </mc:Choice>
              <mc:Fallback>
                <p:oleObj name="Chart" r:id="rId3" imgW="3162621" imgH="1829281" progId="Excel.Chart.8">
                  <p:embed/>
                  <p:pic>
                    <p:nvPicPr>
                      <p:cNvPr id="0" name="Object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73163" y="1447800"/>
                        <a:ext cx="6719887" cy="3886200"/>
                      </a:xfrm>
                      <a:prstGeom prst="rect">
                        <a:avLst/>
                      </a:prstGeom>
                    </p:spPr>
                  </p:pic>
                </p:oleObj>
              </mc:Fallback>
            </mc:AlternateContent>
          </a:graphicData>
        </a:graphic>
      </p:graphicFrame>
    </p:spTree>
  </p:cSld>
  <p:clrMapOvr>
    <a:masterClrMapping/>
  </p:clrMapOvr>
  <p:transition advTm="896"/>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Number Placeholder 3">
            <a:extLst>
              <a:ext uri="{FF2B5EF4-FFF2-40B4-BE49-F238E27FC236}">
                <a16:creationId xmlns:a16="http://schemas.microsoft.com/office/drawing/2014/main" id="{855C06A6-3A39-7BB1-3C3E-FCA8167A5209}"/>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200">
                <a:solidFill>
                  <a:schemeClr val="tx1"/>
                </a:solidFill>
                <a:latin typeface="Arial" panose="020B0604020202020204" pitchFamily="34" charset="0"/>
              </a:defRPr>
            </a:lvl1pPr>
            <a:lvl2pPr marL="742950" indent="-285750" eaLnBrk="0" hangingPunct="0">
              <a:defRPr sz="3200">
                <a:solidFill>
                  <a:schemeClr val="tx1"/>
                </a:solidFill>
                <a:latin typeface="Arial" panose="020B0604020202020204" pitchFamily="34" charset="0"/>
              </a:defRPr>
            </a:lvl2pPr>
            <a:lvl3pPr marL="1143000" indent="-228600" eaLnBrk="0" hangingPunct="0">
              <a:defRPr sz="3200">
                <a:solidFill>
                  <a:schemeClr val="tx1"/>
                </a:solidFill>
                <a:latin typeface="Arial" panose="020B0604020202020204" pitchFamily="34" charset="0"/>
              </a:defRPr>
            </a:lvl3pPr>
            <a:lvl4pPr marL="1600200" indent="-228600" eaLnBrk="0" hangingPunct="0">
              <a:defRPr sz="3200">
                <a:solidFill>
                  <a:schemeClr val="tx1"/>
                </a:solidFill>
                <a:latin typeface="Arial" panose="020B0604020202020204" pitchFamily="34" charset="0"/>
              </a:defRPr>
            </a:lvl4pPr>
            <a:lvl5pPr marL="2057400" indent="-228600" eaLnBrk="0" hangingPunct="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pPr eaLnBrk="1" hangingPunct="1"/>
            <a:fld id="{D962DF86-F6D7-4D79-A574-9672BC6C6045}" type="slidenum">
              <a:rPr lang="en-GB" altLang="en-US" sz="1400"/>
              <a:pPr eaLnBrk="1" hangingPunct="1"/>
              <a:t>12</a:t>
            </a:fld>
            <a:endParaRPr lang="en-GB" altLang="en-US" sz="1400"/>
          </a:p>
        </p:txBody>
      </p:sp>
      <p:sp>
        <p:nvSpPr>
          <p:cNvPr id="15363" name="Text Box 2">
            <a:extLst>
              <a:ext uri="{FF2B5EF4-FFF2-40B4-BE49-F238E27FC236}">
                <a16:creationId xmlns:a16="http://schemas.microsoft.com/office/drawing/2014/main" id="{47022ADD-02BB-5EAA-BA45-7875FABE51D8}"/>
              </a:ext>
            </a:extLst>
          </p:cNvPr>
          <p:cNvSpPr txBox="1">
            <a:spLocks noChangeArrowheads="1"/>
          </p:cNvSpPr>
          <p:nvPr/>
        </p:nvSpPr>
        <p:spPr bwMode="auto">
          <a:xfrm>
            <a:off x="762000" y="381000"/>
            <a:ext cx="731520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a:solidFill>
                  <a:schemeClr val="tx1"/>
                </a:solidFill>
                <a:latin typeface="Arial" panose="020B0604020202020204" pitchFamily="34" charset="0"/>
              </a:defRPr>
            </a:lvl1pPr>
            <a:lvl2pPr marL="742950" indent="-285750" eaLnBrk="0" hangingPunct="0">
              <a:defRPr sz="3200">
                <a:solidFill>
                  <a:schemeClr val="tx1"/>
                </a:solidFill>
                <a:latin typeface="Arial" panose="020B0604020202020204" pitchFamily="34" charset="0"/>
              </a:defRPr>
            </a:lvl2pPr>
            <a:lvl3pPr marL="1143000" indent="-228600" eaLnBrk="0" hangingPunct="0">
              <a:defRPr sz="3200">
                <a:solidFill>
                  <a:schemeClr val="tx1"/>
                </a:solidFill>
                <a:latin typeface="Arial" panose="020B0604020202020204" pitchFamily="34" charset="0"/>
              </a:defRPr>
            </a:lvl3pPr>
            <a:lvl4pPr marL="1600200" indent="-228600" eaLnBrk="0" hangingPunct="0">
              <a:defRPr sz="3200">
                <a:solidFill>
                  <a:schemeClr val="tx1"/>
                </a:solidFill>
                <a:latin typeface="Arial" panose="020B0604020202020204" pitchFamily="34" charset="0"/>
              </a:defRPr>
            </a:lvl4pPr>
            <a:lvl5pPr marL="2057400" indent="-228600" eaLnBrk="0" hangingPunct="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pPr eaLnBrk="1" hangingPunct="1">
              <a:spcBef>
                <a:spcPct val="50000"/>
              </a:spcBef>
            </a:pPr>
            <a:endParaRPr lang="en-US" altLang="en-US">
              <a:latin typeface="Times New Roman" panose="02020603050405020304" pitchFamily="18" charset="0"/>
            </a:endParaRPr>
          </a:p>
        </p:txBody>
      </p:sp>
      <p:sp>
        <p:nvSpPr>
          <p:cNvPr id="15364" name="Text Box 4">
            <a:extLst>
              <a:ext uri="{FF2B5EF4-FFF2-40B4-BE49-F238E27FC236}">
                <a16:creationId xmlns:a16="http://schemas.microsoft.com/office/drawing/2014/main" id="{24067B96-9F45-2564-1760-8579FD10D114}"/>
              </a:ext>
            </a:extLst>
          </p:cNvPr>
          <p:cNvSpPr txBox="1">
            <a:spLocks noChangeArrowheads="1"/>
          </p:cNvSpPr>
          <p:nvPr/>
        </p:nvSpPr>
        <p:spPr bwMode="auto">
          <a:xfrm>
            <a:off x="533400" y="304800"/>
            <a:ext cx="8153400" cy="76993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a:solidFill>
                  <a:schemeClr val="tx1"/>
                </a:solidFill>
                <a:latin typeface="Arial" panose="020B0604020202020204" pitchFamily="34" charset="0"/>
              </a:defRPr>
            </a:lvl1pPr>
            <a:lvl2pPr marL="742950" indent="-285750" eaLnBrk="0" hangingPunct="0">
              <a:defRPr sz="3200">
                <a:solidFill>
                  <a:schemeClr val="tx1"/>
                </a:solidFill>
                <a:latin typeface="Arial" panose="020B0604020202020204" pitchFamily="34" charset="0"/>
              </a:defRPr>
            </a:lvl2pPr>
            <a:lvl3pPr marL="1143000" indent="-228600" eaLnBrk="0" hangingPunct="0">
              <a:defRPr sz="3200">
                <a:solidFill>
                  <a:schemeClr val="tx1"/>
                </a:solidFill>
                <a:latin typeface="Arial" panose="020B0604020202020204" pitchFamily="34" charset="0"/>
              </a:defRPr>
            </a:lvl3pPr>
            <a:lvl4pPr marL="1600200" indent="-228600" eaLnBrk="0" hangingPunct="0">
              <a:defRPr sz="3200">
                <a:solidFill>
                  <a:schemeClr val="tx1"/>
                </a:solidFill>
                <a:latin typeface="Arial" panose="020B0604020202020204" pitchFamily="34" charset="0"/>
              </a:defRPr>
            </a:lvl4pPr>
            <a:lvl5pPr marL="2057400" indent="-228600" eaLnBrk="0" hangingPunct="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pPr algn="ctr" eaLnBrk="1" hangingPunct="1">
              <a:spcBef>
                <a:spcPct val="50000"/>
              </a:spcBef>
            </a:pPr>
            <a:r>
              <a:rPr lang="en-GB" altLang="en-US" sz="2400" b="1"/>
              <a:t>Free text analysis: </a:t>
            </a:r>
            <a:r>
              <a:rPr lang="en-GB" altLang="en-US" sz="2000" b="1" i="1"/>
              <a:t>What parts of the leaflet did you find most helpful?</a:t>
            </a:r>
          </a:p>
        </p:txBody>
      </p:sp>
      <p:sp>
        <p:nvSpPr>
          <p:cNvPr id="15365" name="AutoShape 6">
            <a:extLst>
              <a:ext uri="{FF2B5EF4-FFF2-40B4-BE49-F238E27FC236}">
                <a16:creationId xmlns:a16="http://schemas.microsoft.com/office/drawing/2014/main" id="{306A71CE-34CF-879C-158B-51D0C9AD0671}"/>
              </a:ext>
            </a:extLst>
          </p:cNvPr>
          <p:cNvSpPr>
            <a:spLocks noChangeArrowheads="1"/>
          </p:cNvSpPr>
          <p:nvPr/>
        </p:nvSpPr>
        <p:spPr bwMode="auto">
          <a:xfrm>
            <a:off x="381000" y="1524000"/>
            <a:ext cx="4038600" cy="1905000"/>
          </a:xfrm>
          <a:prstGeom prst="wedgeRoundRectCallout">
            <a:avLst>
              <a:gd name="adj1" fmla="val -49606"/>
              <a:gd name="adj2" fmla="val 101500"/>
              <a:gd name="adj3" fmla="val 16667"/>
            </a:avLst>
          </a:prstGeom>
          <a:solidFill>
            <a:schemeClr val="bg1"/>
          </a:solidFill>
          <a:ln w="9525">
            <a:solidFill>
              <a:schemeClr val="tx1"/>
            </a:solidFill>
            <a:miter lim="800000"/>
            <a:headEnd/>
            <a:tailEnd/>
          </a:ln>
        </p:spPr>
        <p:txBody>
          <a:bodyPr/>
          <a:lstStyle>
            <a:lvl1pPr eaLnBrk="0" hangingPunct="0">
              <a:defRPr sz="3200">
                <a:solidFill>
                  <a:schemeClr val="tx1"/>
                </a:solidFill>
                <a:latin typeface="Arial" panose="020B0604020202020204" pitchFamily="34" charset="0"/>
              </a:defRPr>
            </a:lvl1pPr>
            <a:lvl2pPr marL="742950" indent="-285750" eaLnBrk="0" hangingPunct="0">
              <a:defRPr sz="3200">
                <a:solidFill>
                  <a:schemeClr val="tx1"/>
                </a:solidFill>
                <a:latin typeface="Arial" panose="020B0604020202020204" pitchFamily="34" charset="0"/>
              </a:defRPr>
            </a:lvl2pPr>
            <a:lvl3pPr marL="1143000" indent="-228600" eaLnBrk="0" hangingPunct="0">
              <a:defRPr sz="3200">
                <a:solidFill>
                  <a:schemeClr val="tx1"/>
                </a:solidFill>
                <a:latin typeface="Arial" panose="020B0604020202020204" pitchFamily="34" charset="0"/>
              </a:defRPr>
            </a:lvl3pPr>
            <a:lvl4pPr marL="1600200" indent="-228600" eaLnBrk="0" hangingPunct="0">
              <a:defRPr sz="3200">
                <a:solidFill>
                  <a:schemeClr val="tx1"/>
                </a:solidFill>
                <a:latin typeface="Arial" panose="020B0604020202020204" pitchFamily="34" charset="0"/>
              </a:defRPr>
            </a:lvl4pPr>
            <a:lvl5pPr marL="2057400" indent="-228600" eaLnBrk="0" hangingPunct="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pPr algn="ctr" eaLnBrk="1" hangingPunct="1"/>
            <a:endParaRPr lang="en-US" altLang="en-US"/>
          </a:p>
        </p:txBody>
      </p:sp>
      <p:sp>
        <p:nvSpPr>
          <p:cNvPr id="15366" name="AutoShape 7">
            <a:extLst>
              <a:ext uri="{FF2B5EF4-FFF2-40B4-BE49-F238E27FC236}">
                <a16:creationId xmlns:a16="http://schemas.microsoft.com/office/drawing/2014/main" id="{12223162-B1F0-00DC-2081-60E15FCF2949}"/>
              </a:ext>
            </a:extLst>
          </p:cNvPr>
          <p:cNvSpPr>
            <a:spLocks noChangeArrowheads="1"/>
          </p:cNvSpPr>
          <p:nvPr/>
        </p:nvSpPr>
        <p:spPr bwMode="auto">
          <a:xfrm>
            <a:off x="4953000" y="1600200"/>
            <a:ext cx="3733800" cy="2819400"/>
          </a:xfrm>
          <a:prstGeom prst="wedgeRoundRectCallout">
            <a:avLst>
              <a:gd name="adj1" fmla="val -102421"/>
              <a:gd name="adj2" fmla="val 30519"/>
              <a:gd name="adj3" fmla="val 16667"/>
            </a:avLst>
          </a:prstGeom>
          <a:solidFill>
            <a:schemeClr val="bg1"/>
          </a:solidFill>
          <a:ln w="9525">
            <a:solidFill>
              <a:schemeClr val="tx1"/>
            </a:solidFill>
            <a:miter lim="800000"/>
            <a:headEnd/>
            <a:tailEnd/>
          </a:ln>
        </p:spPr>
        <p:txBody>
          <a:bodyPr/>
          <a:lstStyle>
            <a:lvl1pPr eaLnBrk="0" hangingPunct="0">
              <a:defRPr sz="3200">
                <a:solidFill>
                  <a:schemeClr val="tx1"/>
                </a:solidFill>
                <a:latin typeface="Arial" panose="020B0604020202020204" pitchFamily="34" charset="0"/>
              </a:defRPr>
            </a:lvl1pPr>
            <a:lvl2pPr marL="742950" indent="-285750" eaLnBrk="0" hangingPunct="0">
              <a:defRPr sz="3200">
                <a:solidFill>
                  <a:schemeClr val="tx1"/>
                </a:solidFill>
                <a:latin typeface="Arial" panose="020B0604020202020204" pitchFamily="34" charset="0"/>
              </a:defRPr>
            </a:lvl2pPr>
            <a:lvl3pPr marL="1143000" indent="-228600" eaLnBrk="0" hangingPunct="0">
              <a:defRPr sz="3200">
                <a:solidFill>
                  <a:schemeClr val="tx1"/>
                </a:solidFill>
                <a:latin typeface="Arial" panose="020B0604020202020204" pitchFamily="34" charset="0"/>
              </a:defRPr>
            </a:lvl3pPr>
            <a:lvl4pPr marL="1600200" indent="-228600" eaLnBrk="0" hangingPunct="0">
              <a:defRPr sz="3200">
                <a:solidFill>
                  <a:schemeClr val="tx1"/>
                </a:solidFill>
                <a:latin typeface="Arial" panose="020B0604020202020204" pitchFamily="34" charset="0"/>
              </a:defRPr>
            </a:lvl4pPr>
            <a:lvl5pPr marL="2057400" indent="-228600" eaLnBrk="0" hangingPunct="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pPr algn="ctr" eaLnBrk="1" hangingPunct="1"/>
            <a:endParaRPr lang="en-US" altLang="en-US"/>
          </a:p>
        </p:txBody>
      </p:sp>
      <p:sp>
        <p:nvSpPr>
          <p:cNvPr id="15367" name="AutoShape 8">
            <a:extLst>
              <a:ext uri="{FF2B5EF4-FFF2-40B4-BE49-F238E27FC236}">
                <a16:creationId xmlns:a16="http://schemas.microsoft.com/office/drawing/2014/main" id="{8804F202-08B1-23A1-B07D-213E6A9B84BB}"/>
              </a:ext>
            </a:extLst>
          </p:cNvPr>
          <p:cNvSpPr>
            <a:spLocks noChangeArrowheads="1"/>
          </p:cNvSpPr>
          <p:nvPr/>
        </p:nvSpPr>
        <p:spPr bwMode="auto">
          <a:xfrm>
            <a:off x="609600" y="4800600"/>
            <a:ext cx="3200400" cy="1524000"/>
          </a:xfrm>
          <a:prstGeom prst="wedgeRoundRectCallout">
            <a:avLst>
              <a:gd name="adj1" fmla="val -37995"/>
              <a:gd name="adj2" fmla="val -90000"/>
              <a:gd name="adj3" fmla="val 16667"/>
            </a:avLst>
          </a:prstGeom>
          <a:solidFill>
            <a:schemeClr val="bg1"/>
          </a:solidFill>
          <a:ln w="9525">
            <a:solidFill>
              <a:schemeClr val="tx1"/>
            </a:solidFill>
            <a:miter lim="800000"/>
            <a:headEnd/>
            <a:tailEnd/>
          </a:ln>
        </p:spPr>
        <p:txBody>
          <a:bodyPr/>
          <a:lstStyle>
            <a:lvl1pPr eaLnBrk="0" hangingPunct="0">
              <a:defRPr sz="3200">
                <a:solidFill>
                  <a:schemeClr val="tx1"/>
                </a:solidFill>
                <a:latin typeface="Arial" panose="020B0604020202020204" pitchFamily="34" charset="0"/>
              </a:defRPr>
            </a:lvl1pPr>
            <a:lvl2pPr marL="742950" indent="-285750" eaLnBrk="0" hangingPunct="0">
              <a:defRPr sz="3200">
                <a:solidFill>
                  <a:schemeClr val="tx1"/>
                </a:solidFill>
                <a:latin typeface="Arial" panose="020B0604020202020204" pitchFamily="34" charset="0"/>
              </a:defRPr>
            </a:lvl2pPr>
            <a:lvl3pPr marL="1143000" indent="-228600" eaLnBrk="0" hangingPunct="0">
              <a:defRPr sz="3200">
                <a:solidFill>
                  <a:schemeClr val="tx1"/>
                </a:solidFill>
                <a:latin typeface="Arial" panose="020B0604020202020204" pitchFamily="34" charset="0"/>
              </a:defRPr>
            </a:lvl3pPr>
            <a:lvl4pPr marL="1600200" indent="-228600" eaLnBrk="0" hangingPunct="0">
              <a:defRPr sz="3200">
                <a:solidFill>
                  <a:schemeClr val="tx1"/>
                </a:solidFill>
                <a:latin typeface="Arial" panose="020B0604020202020204" pitchFamily="34" charset="0"/>
              </a:defRPr>
            </a:lvl4pPr>
            <a:lvl5pPr marL="2057400" indent="-228600" eaLnBrk="0" hangingPunct="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pPr algn="ctr" eaLnBrk="1" hangingPunct="1"/>
            <a:endParaRPr lang="en-US" altLang="en-US"/>
          </a:p>
        </p:txBody>
      </p:sp>
      <p:sp>
        <p:nvSpPr>
          <p:cNvPr id="15368" name="AutoShape 9">
            <a:extLst>
              <a:ext uri="{FF2B5EF4-FFF2-40B4-BE49-F238E27FC236}">
                <a16:creationId xmlns:a16="http://schemas.microsoft.com/office/drawing/2014/main" id="{F0005E21-AE20-A601-78C9-32077AE5E124}"/>
              </a:ext>
            </a:extLst>
          </p:cNvPr>
          <p:cNvSpPr>
            <a:spLocks noChangeArrowheads="1"/>
          </p:cNvSpPr>
          <p:nvPr/>
        </p:nvSpPr>
        <p:spPr bwMode="auto">
          <a:xfrm>
            <a:off x="4572000" y="4724400"/>
            <a:ext cx="3581400" cy="1447800"/>
          </a:xfrm>
          <a:prstGeom prst="wedgeRoundRectCallout">
            <a:avLst>
              <a:gd name="adj1" fmla="val -78148"/>
              <a:gd name="adj2" fmla="val -89472"/>
              <a:gd name="adj3" fmla="val 16667"/>
            </a:avLst>
          </a:prstGeom>
          <a:solidFill>
            <a:schemeClr val="bg1"/>
          </a:solidFill>
          <a:ln w="9525">
            <a:solidFill>
              <a:schemeClr val="tx1"/>
            </a:solidFill>
            <a:miter lim="800000"/>
            <a:headEnd/>
            <a:tailEnd/>
          </a:ln>
        </p:spPr>
        <p:txBody>
          <a:bodyPr/>
          <a:lstStyle>
            <a:lvl1pPr eaLnBrk="0" hangingPunct="0">
              <a:defRPr sz="3200">
                <a:solidFill>
                  <a:schemeClr val="tx1"/>
                </a:solidFill>
                <a:latin typeface="Arial" panose="020B0604020202020204" pitchFamily="34" charset="0"/>
              </a:defRPr>
            </a:lvl1pPr>
            <a:lvl2pPr marL="742950" indent="-285750" eaLnBrk="0" hangingPunct="0">
              <a:defRPr sz="3200">
                <a:solidFill>
                  <a:schemeClr val="tx1"/>
                </a:solidFill>
                <a:latin typeface="Arial" panose="020B0604020202020204" pitchFamily="34" charset="0"/>
              </a:defRPr>
            </a:lvl2pPr>
            <a:lvl3pPr marL="1143000" indent="-228600" eaLnBrk="0" hangingPunct="0">
              <a:defRPr sz="3200">
                <a:solidFill>
                  <a:schemeClr val="tx1"/>
                </a:solidFill>
                <a:latin typeface="Arial" panose="020B0604020202020204" pitchFamily="34" charset="0"/>
              </a:defRPr>
            </a:lvl3pPr>
            <a:lvl4pPr marL="1600200" indent="-228600" eaLnBrk="0" hangingPunct="0">
              <a:defRPr sz="3200">
                <a:solidFill>
                  <a:schemeClr val="tx1"/>
                </a:solidFill>
                <a:latin typeface="Arial" panose="020B0604020202020204" pitchFamily="34" charset="0"/>
              </a:defRPr>
            </a:lvl4pPr>
            <a:lvl5pPr marL="2057400" indent="-228600" eaLnBrk="0" hangingPunct="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pPr algn="ctr" eaLnBrk="1" hangingPunct="1"/>
            <a:endParaRPr lang="en-US" altLang="en-US"/>
          </a:p>
        </p:txBody>
      </p:sp>
      <p:sp>
        <p:nvSpPr>
          <p:cNvPr id="15369" name="Text Box 10">
            <a:extLst>
              <a:ext uri="{FF2B5EF4-FFF2-40B4-BE49-F238E27FC236}">
                <a16:creationId xmlns:a16="http://schemas.microsoft.com/office/drawing/2014/main" id="{0D629019-FBAD-5498-ACA3-3D8694466BDB}"/>
              </a:ext>
            </a:extLst>
          </p:cNvPr>
          <p:cNvSpPr txBox="1">
            <a:spLocks noChangeArrowheads="1"/>
          </p:cNvSpPr>
          <p:nvPr/>
        </p:nvSpPr>
        <p:spPr bwMode="auto">
          <a:xfrm>
            <a:off x="685800" y="1600200"/>
            <a:ext cx="320040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a:solidFill>
                  <a:schemeClr val="tx1"/>
                </a:solidFill>
                <a:latin typeface="Arial" panose="020B0604020202020204" pitchFamily="34" charset="0"/>
              </a:defRPr>
            </a:lvl1pPr>
            <a:lvl2pPr marL="742950" indent="-285750" eaLnBrk="0" hangingPunct="0">
              <a:defRPr sz="3200">
                <a:solidFill>
                  <a:schemeClr val="tx1"/>
                </a:solidFill>
                <a:latin typeface="Arial" panose="020B0604020202020204" pitchFamily="34" charset="0"/>
              </a:defRPr>
            </a:lvl2pPr>
            <a:lvl3pPr marL="1143000" indent="-228600" eaLnBrk="0" hangingPunct="0">
              <a:defRPr sz="3200">
                <a:solidFill>
                  <a:schemeClr val="tx1"/>
                </a:solidFill>
                <a:latin typeface="Arial" panose="020B0604020202020204" pitchFamily="34" charset="0"/>
              </a:defRPr>
            </a:lvl3pPr>
            <a:lvl4pPr marL="1600200" indent="-228600" eaLnBrk="0" hangingPunct="0">
              <a:defRPr sz="3200">
                <a:solidFill>
                  <a:schemeClr val="tx1"/>
                </a:solidFill>
                <a:latin typeface="Arial" panose="020B0604020202020204" pitchFamily="34" charset="0"/>
              </a:defRPr>
            </a:lvl4pPr>
            <a:lvl5pPr marL="2057400" indent="-228600" eaLnBrk="0" hangingPunct="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pPr eaLnBrk="1" hangingPunct="1">
              <a:spcBef>
                <a:spcPct val="50000"/>
              </a:spcBef>
            </a:pPr>
            <a:endParaRPr lang="en-US" altLang="en-US"/>
          </a:p>
        </p:txBody>
      </p:sp>
      <p:sp>
        <p:nvSpPr>
          <p:cNvPr id="15370" name="Text Box 11">
            <a:extLst>
              <a:ext uri="{FF2B5EF4-FFF2-40B4-BE49-F238E27FC236}">
                <a16:creationId xmlns:a16="http://schemas.microsoft.com/office/drawing/2014/main" id="{E3AA67AF-7ED5-7BD7-7C8C-F06D260D4FEB}"/>
              </a:ext>
            </a:extLst>
          </p:cNvPr>
          <p:cNvSpPr txBox="1">
            <a:spLocks noChangeArrowheads="1"/>
          </p:cNvSpPr>
          <p:nvPr/>
        </p:nvSpPr>
        <p:spPr bwMode="auto">
          <a:xfrm>
            <a:off x="5105400" y="1752600"/>
            <a:ext cx="3200400" cy="243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a:solidFill>
                  <a:schemeClr val="tx1"/>
                </a:solidFill>
                <a:latin typeface="Arial" panose="020B0604020202020204" pitchFamily="34" charset="0"/>
              </a:defRPr>
            </a:lvl1pPr>
            <a:lvl2pPr marL="742950" indent="-285750" eaLnBrk="0" hangingPunct="0">
              <a:defRPr sz="3200">
                <a:solidFill>
                  <a:schemeClr val="tx1"/>
                </a:solidFill>
                <a:latin typeface="Arial" panose="020B0604020202020204" pitchFamily="34" charset="0"/>
              </a:defRPr>
            </a:lvl2pPr>
            <a:lvl3pPr marL="1143000" indent="-228600" eaLnBrk="0" hangingPunct="0">
              <a:defRPr sz="3200">
                <a:solidFill>
                  <a:schemeClr val="tx1"/>
                </a:solidFill>
                <a:latin typeface="Arial" panose="020B0604020202020204" pitchFamily="34" charset="0"/>
              </a:defRPr>
            </a:lvl3pPr>
            <a:lvl4pPr marL="1600200" indent="-228600" eaLnBrk="0" hangingPunct="0">
              <a:defRPr sz="3200">
                <a:solidFill>
                  <a:schemeClr val="tx1"/>
                </a:solidFill>
                <a:latin typeface="Arial" panose="020B0604020202020204" pitchFamily="34" charset="0"/>
              </a:defRPr>
            </a:lvl4pPr>
            <a:lvl5pPr marL="2057400" indent="-228600" eaLnBrk="0" hangingPunct="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pPr eaLnBrk="1" hangingPunct="1"/>
            <a:endParaRPr lang="en-GB" altLang="en-US" sz="1400" i="1"/>
          </a:p>
          <a:p>
            <a:pPr eaLnBrk="1" hangingPunct="1"/>
            <a:r>
              <a:rPr lang="en-GB" altLang="en-US" sz="2000" i="1"/>
              <a:t>Things you can do – these three points just emphasised what I do in everyday life.  They were all positive points so I couldn’t say anything listed was “least helpful”</a:t>
            </a:r>
            <a:endParaRPr lang="en-GB" altLang="en-US" sz="2000"/>
          </a:p>
        </p:txBody>
      </p:sp>
      <p:sp>
        <p:nvSpPr>
          <p:cNvPr id="15371" name="Text Box 12">
            <a:extLst>
              <a:ext uri="{FF2B5EF4-FFF2-40B4-BE49-F238E27FC236}">
                <a16:creationId xmlns:a16="http://schemas.microsoft.com/office/drawing/2014/main" id="{0318528F-FEB4-806A-E153-57AEBEF008E5}"/>
              </a:ext>
            </a:extLst>
          </p:cNvPr>
          <p:cNvSpPr txBox="1">
            <a:spLocks noChangeArrowheads="1"/>
          </p:cNvSpPr>
          <p:nvPr/>
        </p:nvSpPr>
        <p:spPr bwMode="auto">
          <a:xfrm>
            <a:off x="684213" y="4941888"/>
            <a:ext cx="3200400" cy="1463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a:solidFill>
                  <a:schemeClr val="tx1"/>
                </a:solidFill>
                <a:latin typeface="Arial" panose="020B0604020202020204" pitchFamily="34" charset="0"/>
              </a:defRPr>
            </a:lvl1pPr>
            <a:lvl2pPr marL="742950" indent="-285750" eaLnBrk="0" hangingPunct="0">
              <a:defRPr sz="3200">
                <a:solidFill>
                  <a:schemeClr val="tx1"/>
                </a:solidFill>
                <a:latin typeface="Arial" panose="020B0604020202020204" pitchFamily="34" charset="0"/>
              </a:defRPr>
            </a:lvl2pPr>
            <a:lvl3pPr marL="1143000" indent="-228600" eaLnBrk="0" hangingPunct="0">
              <a:defRPr sz="3200">
                <a:solidFill>
                  <a:schemeClr val="tx1"/>
                </a:solidFill>
                <a:latin typeface="Arial" panose="020B0604020202020204" pitchFamily="34" charset="0"/>
              </a:defRPr>
            </a:lvl3pPr>
            <a:lvl4pPr marL="1600200" indent="-228600" eaLnBrk="0" hangingPunct="0">
              <a:defRPr sz="3200">
                <a:solidFill>
                  <a:schemeClr val="tx1"/>
                </a:solidFill>
                <a:latin typeface="Arial" panose="020B0604020202020204" pitchFamily="34" charset="0"/>
              </a:defRPr>
            </a:lvl4pPr>
            <a:lvl5pPr marL="2057400" indent="-228600" eaLnBrk="0" hangingPunct="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pPr eaLnBrk="1" hangingPunct="1"/>
            <a:r>
              <a:rPr lang="en-GB" altLang="en-US" sz="2000" i="1"/>
              <a:t>it gave me a way of thinking if I felt concerned at all</a:t>
            </a:r>
          </a:p>
          <a:p>
            <a:pPr eaLnBrk="1" hangingPunct="1">
              <a:spcBef>
                <a:spcPct val="50000"/>
              </a:spcBef>
            </a:pPr>
            <a:endParaRPr lang="en-GB" altLang="en-US" sz="2000"/>
          </a:p>
        </p:txBody>
      </p:sp>
      <p:sp>
        <p:nvSpPr>
          <p:cNvPr id="15372" name="Text Box 13">
            <a:extLst>
              <a:ext uri="{FF2B5EF4-FFF2-40B4-BE49-F238E27FC236}">
                <a16:creationId xmlns:a16="http://schemas.microsoft.com/office/drawing/2014/main" id="{74D0085E-2A19-531A-A6B9-C191F3A60D0D}"/>
              </a:ext>
            </a:extLst>
          </p:cNvPr>
          <p:cNvSpPr txBox="1">
            <a:spLocks noChangeArrowheads="1"/>
          </p:cNvSpPr>
          <p:nvPr/>
        </p:nvSpPr>
        <p:spPr bwMode="auto">
          <a:xfrm>
            <a:off x="4800600" y="4876800"/>
            <a:ext cx="3200400" cy="1463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a:solidFill>
                  <a:schemeClr val="tx1"/>
                </a:solidFill>
                <a:latin typeface="Arial" panose="020B0604020202020204" pitchFamily="34" charset="0"/>
              </a:defRPr>
            </a:lvl1pPr>
            <a:lvl2pPr marL="742950" indent="-285750" eaLnBrk="0" hangingPunct="0">
              <a:defRPr sz="3200">
                <a:solidFill>
                  <a:schemeClr val="tx1"/>
                </a:solidFill>
                <a:latin typeface="Arial" panose="020B0604020202020204" pitchFamily="34" charset="0"/>
              </a:defRPr>
            </a:lvl2pPr>
            <a:lvl3pPr marL="1143000" indent="-228600" eaLnBrk="0" hangingPunct="0">
              <a:defRPr sz="3200">
                <a:solidFill>
                  <a:schemeClr val="tx1"/>
                </a:solidFill>
                <a:latin typeface="Arial" panose="020B0604020202020204" pitchFamily="34" charset="0"/>
              </a:defRPr>
            </a:lvl3pPr>
            <a:lvl4pPr marL="1600200" indent="-228600" eaLnBrk="0" hangingPunct="0">
              <a:defRPr sz="3200">
                <a:solidFill>
                  <a:schemeClr val="tx1"/>
                </a:solidFill>
                <a:latin typeface="Arial" panose="020B0604020202020204" pitchFamily="34" charset="0"/>
              </a:defRPr>
            </a:lvl4pPr>
            <a:lvl5pPr marL="2057400" indent="-228600" eaLnBrk="0" hangingPunct="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pPr eaLnBrk="1" hangingPunct="1"/>
            <a:r>
              <a:rPr lang="en-GB" altLang="en-US" sz="2000" i="1"/>
              <a:t>thinking about the future and planning </a:t>
            </a:r>
            <a:r>
              <a:rPr lang="en-GB" altLang="en-US" sz="2000"/>
              <a:t>[were most helpful]</a:t>
            </a:r>
            <a:endParaRPr lang="en-GB" altLang="en-US" sz="2000" i="1"/>
          </a:p>
          <a:p>
            <a:pPr eaLnBrk="1" hangingPunct="1">
              <a:spcBef>
                <a:spcPct val="50000"/>
              </a:spcBef>
            </a:pPr>
            <a:endParaRPr lang="en-GB" altLang="en-US" sz="2000"/>
          </a:p>
        </p:txBody>
      </p:sp>
      <p:sp>
        <p:nvSpPr>
          <p:cNvPr id="15373" name="Text Box 14">
            <a:extLst>
              <a:ext uri="{FF2B5EF4-FFF2-40B4-BE49-F238E27FC236}">
                <a16:creationId xmlns:a16="http://schemas.microsoft.com/office/drawing/2014/main" id="{05BA0B7E-CDD3-1A88-0D30-3C14EBA4DA17}"/>
              </a:ext>
            </a:extLst>
          </p:cNvPr>
          <p:cNvSpPr txBox="1">
            <a:spLocks noChangeArrowheads="1"/>
          </p:cNvSpPr>
          <p:nvPr/>
        </p:nvSpPr>
        <p:spPr bwMode="auto">
          <a:xfrm>
            <a:off x="533400" y="1676400"/>
            <a:ext cx="3810000" cy="2073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a:solidFill>
                  <a:schemeClr val="tx1"/>
                </a:solidFill>
                <a:latin typeface="Arial" panose="020B0604020202020204" pitchFamily="34" charset="0"/>
              </a:defRPr>
            </a:lvl1pPr>
            <a:lvl2pPr marL="742950" indent="-285750" eaLnBrk="0" hangingPunct="0">
              <a:defRPr sz="3200">
                <a:solidFill>
                  <a:schemeClr val="tx1"/>
                </a:solidFill>
                <a:latin typeface="Arial" panose="020B0604020202020204" pitchFamily="34" charset="0"/>
              </a:defRPr>
            </a:lvl2pPr>
            <a:lvl3pPr marL="1143000" indent="-228600" eaLnBrk="0" hangingPunct="0">
              <a:defRPr sz="3200">
                <a:solidFill>
                  <a:schemeClr val="tx1"/>
                </a:solidFill>
                <a:latin typeface="Arial" panose="020B0604020202020204" pitchFamily="34" charset="0"/>
              </a:defRPr>
            </a:lvl3pPr>
            <a:lvl4pPr marL="1600200" indent="-228600" eaLnBrk="0" hangingPunct="0">
              <a:defRPr sz="3200">
                <a:solidFill>
                  <a:schemeClr val="tx1"/>
                </a:solidFill>
                <a:latin typeface="Arial" panose="020B0604020202020204" pitchFamily="34" charset="0"/>
              </a:defRPr>
            </a:lvl4pPr>
            <a:lvl5pPr marL="2057400" indent="-228600" eaLnBrk="0" hangingPunct="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pPr eaLnBrk="1" hangingPunct="1"/>
            <a:r>
              <a:rPr lang="en-GB" altLang="en-US" sz="2000" i="1"/>
              <a:t>I tried several of the suggestions and thought up some of my own – remembering good times I’ve had with my children and grandchildren</a:t>
            </a:r>
          </a:p>
          <a:p>
            <a:pPr eaLnBrk="1" hangingPunct="1">
              <a:spcBef>
                <a:spcPct val="50000"/>
              </a:spcBef>
            </a:pPr>
            <a:endParaRPr lang="en-GB" altLang="en-US" sz="2000"/>
          </a:p>
        </p:txBody>
      </p:sp>
    </p:spTree>
  </p:cSld>
  <p:clrMapOvr>
    <a:masterClrMapping/>
  </p:clrMapOvr>
  <p:transition advTm="29536"/>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Number Placeholder 5">
            <a:extLst>
              <a:ext uri="{FF2B5EF4-FFF2-40B4-BE49-F238E27FC236}">
                <a16:creationId xmlns:a16="http://schemas.microsoft.com/office/drawing/2014/main" id="{5C1F115D-7E70-5914-BD7D-D2282A925DE7}"/>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200">
                <a:solidFill>
                  <a:schemeClr val="tx1"/>
                </a:solidFill>
                <a:latin typeface="Arial" panose="020B0604020202020204" pitchFamily="34" charset="0"/>
              </a:defRPr>
            </a:lvl1pPr>
            <a:lvl2pPr marL="742950" indent="-285750" eaLnBrk="0" hangingPunct="0">
              <a:defRPr sz="3200">
                <a:solidFill>
                  <a:schemeClr val="tx1"/>
                </a:solidFill>
                <a:latin typeface="Arial" panose="020B0604020202020204" pitchFamily="34" charset="0"/>
              </a:defRPr>
            </a:lvl2pPr>
            <a:lvl3pPr marL="1143000" indent="-228600" eaLnBrk="0" hangingPunct="0">
              <a:defRPr sz="3200">
                <a:solidFill>
                  <a:schemeClr val="tx1"/>
                </a:solidFill>
                <a:latin typeface="Arial" panose="020B0604020202020204" pitchFamily="34" charset="0"/>
              </a:defRPr>
            </a:lvl3pPr>
            <a:lvl4pPr marL="1600200" indent="-228600" eaLnBrk="0" hangingPunct="0">
              <a:defRPr sz="3200">
                <a:solidFill>
                  <a:schemeClr val="tx1"/>
                </a:solidFill>
                <a:latin typeface="Arial" panose="020B0604020202020204" pitchFamily="34" charset="0"/>
              </a:defRPr>
            </a:lvl4pPr>
            <a:lvl5pPr marL="2057400" indent="-228600" eaLnBrk="0" hangingPunct="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pPr eaLnBrk="1" hangingPunct="1"/>
            <a:fld id="{4D86926D-B7EA-438A-AB2B-2485795BE3D8}" type="slidenum">
              <a:rPr lang="en-GB" altLang="en-US" sz="1400"/>
              <a:pPr eaLnBrk="1" hangingPunct="1"/>
              <a:t>13</a:t>
            </a:fld>
            <a:endParaRPr lang="en-GB" altLang="en-US" sz="1400"/>
          </a:p>
        </p:txBody>
      </p:sp>
      <p:sp>
        <p:nvSpPr>
          <p:cNvPr id="16387" name="Rectangle 2">
            <a:extLst>
              <a:ext uri="{FF2B5EF4-FFF2-40B4-BE49-F238E27FC236}">
                <a16:creationId xmlns:a16="http://schemas.microsoft.com/office/drawing/2014/main" id="{3E8C1172-0279-B885-80AC-979827CF3307}"/>
              </a:ext>
            </a:extLst>
          </p:cNvPr>
          <p:cNvSpPr>
            <a:spLocks noGrp="1" noChangeArrowheads="1"/>
          </p:cNvSpPr>
          <p:nvPr>
            <p:ph type="title"/>
          </p:nvPr>
        </p:nvSpPr>
        <p:spPr>
          <a:xfrm>
            <a:off x="381000" y="228600"/>
            <a:ext cx="8229600" cy="533400"/>
          </a:xfrm>
          <a:solidFill>
            <a:schemeClr val="bg1"/>
          </a:solidFill>
        </p:spPr>
        <p:txBody>
          <a:bodyPr/>
          <a:lstStyle/>
          <a:p>
            <a:pPr eaLnBrk="1" hangingPunct="1"/>
            <a:r>
              <a:rPr lang="en-GB" altLang="en-US" sz="2400" b="1"/>
              <a:t>Conclusions from RCT</a:t>
            </a:r>
            <a:endParaRPr lang="en-GB" altLang="en-US"/>
          </a:p>
        </p:txBody>
      </p:sp>
      <p:sp>
        <p:nvSpPr>
          <p:cNvPr id="16388" name="Text Box 4">
            <a:extLst>
              <a:ext uri="{FF2B5EF4-FFF2-40B4-BE49-F238E27FC236}">
                <a16:creationId xmlns:a16="http://schemas.microsoft.com/office/drawing/2014/main" id="{F8ED535C-BF92-0533-6804-DB3906523D29}"/>
              </a:ext>
            </a:extLst>
          </p:cNvPr>
          <p:cNvSpPr txBox="1">
            <a:spLocks noChangeArrowheads="1"/>
          </p:cNvSpPr>
          <p:nvPr/>
        </p:nvSpPr>
        <p:spPr bwMode="auto">
          <a:xfrm>
            <a:off x="304800" y="1447800"/>
            <a:ext cx="8458200" cy="4541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a:solidFill>
                  <a:schemeClr val="tx1"/>
                </a:solidFill>
                <a:latin typeface="Arial" panose="020B0604020202020204" pitchFamily="34" charset="0"/>
              </a:defRPr>
            </a:lvl1pPr>
            <a:lvl2pPr marL="742950" indent="-285750" eaLnBrk="0" hangingPunct="0">
              <a:defRPr sz="3200">
                <a:solidFill>
                  <a:schemeClr val="tx1"/>
                </a:solidFill>
                <a:latin typeface="Arial" panose="020B0604020202020204" pitchFamily="34" charset="0"/>
              </a:defRPr>
            </a:lvl2pPr>
            <a:lvl3pPr marL="1143000" indent="-228600" eaLnBrk="0" hangingPunct="0">
              <a:defRPr sz="3200">
                <a:solidFill>
                  <a:schemeClr val="tx1"/>
                </a:solidFill>
                <a:latin typeface="Arial" panose="020B0604020202020204" pitchFamily="34" charset="0"/>
              </a:defRPr>
            </a:lvl3pPr>
            <a:lvl4pPr marL="1600200" indent="-228600" eaLnBrk="0" hangingPunct="0">
              <a:defRPr sz="3200">
                <a:solidFill>
                  <a:schemeClr val="tx1"/>
                </a:solidFill>
                <a:latin typeface="Arial" panose="020B0604020202020204" pitchFamily="34" charset="0"/>
              </a:defRPr>
            </a:lvl4pPr>
            <a:lvl5pPr marL="2057400" indent="-228600" eaLnBrk="0" hangingPunct="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pPr eaLnBrk="1" hangingPunct="1">
              <a:buFont typeface="Wingdings" panose="05000000000000000000" pitchFamily="2" charset="2"/>
              <a:buChar char="Ø"/>
            </a:pPr>
            <a:r>
              <a:rPr lang="en-GB" altLang="en-US" sz="2000"/>
              <a:t> “IT WORKS”  </a:t>
            </a:r>
            <a:r>
              <a:rPr lang="en-GB" altLang="en-US" sz="2000">
                <a:sym typeface="Wingdings" panose="05000000000000000000" pitchFamily="2" charset="2"/>
              </a:rPr>
              <a:t>  </a:t>
            </a:r>
            <a:r>
              <a:rPr lang="en-GB" altLang="en-US" sz="2000"/>
              <a:t>the leaflet helps vulnerable individuals cope with undergoing cancer genetic risk assessment.</a:t>
            </a:r>
          </a:p>
          <a:p>
            <a:pPr eaLnBrk="1" hangingPunct="1">
              <a:buFont typeface="Wingdings" panose="05000000000000000000" pitchFamily="2" charset="2"/>
              <a:buNone/>
            </a:pPr>
            <a:endParaRPr lang="en-GB" altLang="en-US" sz="2000"/>
          </a:p>
          <a:p>
            <a:pPr eaLnBrk="1" hangingPunct="1">
              <a:buFont typeface="Wingdings" panose="05000000000000000000" pitchFamily="2" charset="2"/>
              <a:buNone/>
            </a:pPr>
            <a:endParaRPr lang="en-GB" altLang="en-US" sz="2000"/>
          </a:p>
          <a:p>
            <a:pPr eaLnBrk="1" hangingPunct="1"/>
            <a:r>
              <a:rPr lang="en-GB" altLang="en-US" sz="2000"/>
              <a:t>BUT not everyone needs a coping intervention  </a:t>
            </a:r>
            <a:r>
              <a:rPr lang="en-GB" altLang="en-US" sz="1800">
                <a:sym typeface="Wingdings" panose="05000000000000000000" pitchFamily="2" charset="2"/>
              </a:rPr>
              <a:t></a:t>
            </a:r>
            <a:r>
              <a:rPr lang="en-GB" altLang="en-US"/>
              <a:t> </a:t>
            </a:r>
            <a:r>
              <a:rPr lang="en-GB" altLang="en-US" sz="2000"/>
              <a:t>how best to deliver the intervention?</a:t>
            </a:r>
          </a:p>
          <a:p>
            <a:pPr eaLnBrk="1" hangingPunct="1">
              <a:buFont typeface="Wingdings" panose="05000000000000000000" pitchFamily="2" charset="2"/>
              <a:buChar char="Ø"/>
            </a:pPr>
            <a:endParaRPr lang="en-GB" altLang="en-US" sz="2000"/>
          </a:p>
          <a:p>
            <a:pPr eaLnBrk="1" hangingPunct="1">
              <a:buFont typeface="Wingdings" panose="05000000000000000000" pitchFamily="2" charset="2"/>
              <a:buNone/>
            </a:pPr>
            <a:endParaRPr lang="en-GB" altLang="en-US" sz="2000"/>
          </a:p>
          <a:p>
            <a:pPr eaLnBrk="1" hangingPunct="1">
              <a:buFont typeface="Wingdings" panose="05000000000000000000" pitchFamily="2" charset="2"/>
              <a:buChar char="Ø"/>
            </a:pPr>
            <a:r>
              <a:rPr lang="en-GB" altLang="en-US" sz="2000"/>
              <a:t> Do not know which are most active components of the intervention</a:t>
            </a:r>
          </a:p>
          <a:p>
            <a:pPr eaLnBrk="1" hangingPunct="1">
              <a:buFont typeface="Wingdings" panose="05000000000000000000" pitchFamily="2" charset="2"/>
              <a:buChar char="Ø"/>
            </a:pPr>
            <a:endParaRPr lang="en-GB" altLang="en-US" sz="2000"/>
          </a:p>
          <a:p>
            <a:pPr eaLnBrk="1" hangingPunct="1">
              <a:buFont typeface="Wingdings" panose="05000000000000000000" pitchFamily="2" charset="2"/>
              <a:buChar char="Ø"/>
            </a:pPr>
            <a:endParaRPr lang="en-GB" altLang="en-US" sz="2000"/>
          </a:p>
          <a:p>
            <a:pPr eaLnBrk="1" hangingPunct="1">
              <a:buFont typeface="Wingdings" panose="05000000000000000000" pitchFamily="2" charset="2"/>
              <a:buChar char="Ø"/>
            </a:pPr>
            <a:r>
              <a:rPr lang="en-GB" altLang="en-US" sz="2000"/>
              <a:t> Do not know the longer-term impact of engaging in distraction</a:t>
            </a:r>
            <a:endParaRPr lang="en-GB" altLang="en-US" sz="2000" b="1"/>
          </a:p>
          <a:p>
            <a:pPr eaLnBrk="1" hangingPunct="1">
              <a:buFont typeface="Wingdings" panose="05000000000000000000" pitchFamily="2" charset="2"/>
              <a:buChar char="Ø"/>
            </a:pPr>
            <a:endParaRPr lang="en-GB" altLang="en-US" sz="2000"/>
          </a:p>
          <a:p>
            <a:pPr eaLnBrk="1" hangingPunct="1">
              <a:buFont typeface="Wingdings" panose="05000000000000000000" pitchFamily="2" charset="2"/>
              <a:buNone/>
            </a:pPr>
            <a:endParaRPr lang="en-GB" altLang="en-US" sz="2000"/>
          </a:p>
        </p:txBody>
      </p:sp>
    </p:spTree>
  </p:cSld>
  <p:clrMapOvr>
    <a:masterClrMapping/>
  </p:clrMapOvr>
  <p:transition advTm="29056"/>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a:extLst>
              <a:ext uri="{FF2B5EF4-FFF2-40B4-BE49-F238E27FC236}">
                <a16:creationId xmlns:a16="http://schemas.microsoft.com/office/drawing/2014/main" id="{4DE3C443-F138-58C3-4055-F518DBB9B1C5}"/>
              </a:ext>
            </a:extLst>
          </p:cNvPr>
          <p:cNvSpPr>
            <a:spLocks noGrp="1"/>
          </p:cNvSpPr>
          <p:nvPr>
            <p:ph type="title"/>
          </p:nvPr>
        </p:nvSpPr>
        <p:spPr>
          <a:xfrm>
            <a:off x="468313" y="115888"/>
            <a:ext cx="8229600" cy="1143000"/>
          </a:xfrm>
        </p:spPr>
        <p:txBody>
          <a:bodyPr/>
          <a:lstStyle/>
          <a:p>
            <a:pPr eaLnBrk="1" hangingPunct="1"/>
            <a:r>
              <a:rPr lang="en-GB" altLang="en-US" sz="3200"/>
              <a:t>Study three: an applied test of Smith &amp; Lazarus’ Cognitive Theory of Emotion </a:t>
            </a:r>
          </a:p>
        </p:txBody>
      </p:sp>
      <p:sp>
        <p:nvSpPr>
          <p:cNvPr id="17411" name="Content Placeholder 5">
            <a:extLst>
              <a:ext uri="{FF2B5EF4-FFF2-40B4-BE49-F238E27FC236}">
                <a16:creationId xmlns:a16="http://schemas.microsoft.com/office/drawing/2014/main" id="{51B525EB-DA1D-5D93-5B40-0F73CA7DDA11}"/>
              </a:ext>
            </a:extLst>
          </p:cNvPr>
          <p:cNvSpPr>
            <a:spLocks noGrp="1"/>
          </p:cNvSpPr>
          <p:nvPr>
            <p:ph idx="1"/>
          </p:nvPr>
        </p:nvSpPr>
        <p:spPr/>
        <p:txBody>
          <a:bodyPr/>
          <a:lstStyle/>
          <a:p>
            <a:pPr eaLnBrk="1" hangingPunct="1"/>
            <a:r>
              <a:rPr lang="en-US" altLang="en-US" sz="2400"/>
              <a:t>explored the degree to which hypothesized components of cognitive appraisal were associated with four emotional responses to cancer genetic risk assessment.</a:t>
            </a:r>
          </a:p>
          <a:p>
            <a:pPr eaLnBrk="1" hangingPunct="1"/>
            <a:endParaRPr lang="en-US" altLang="en-US" sz="2400"/>
          </a:p>
          <a:p>
            <a:pPr eaLnBrk="1" hangingPunct="1"/>
            <a:r>
              <a:rPr lang="en-US" altLang="en-US" sz="2400"/>
              <a:t>represented the first applied test of the Smith &amp; Lazarus (1993) cognitive theory of emotion amongst individuals faced with a real and ongoing life event of uncertain outcome.</a:t>
            </a:r>
            <a:endParaRPr lang="en-GB" altLang="en-US" sz="2400"/>
          </a:p>
          <a:p>
            <a:pPr eaLnBrk="1" hangingPunct="1"/>
            <a:endParaRPr lang="en-GB" altLang="en-US" sz="2400"/>
          </a:p>
        </p:txBody>
      </p:sp>
      <p:sp>
        <p:nvSpPr>
          <p:cNvPr id="17412" name="Slide Number Placeholder 3">
            <a:extLst>
              <a:ext uri="{FF2B5EF4-FFF2-40B4-BE49-F238E27FC236}">
                <a16:creationId xmlns:a16="http://schemas.microsoft.com/office/drawing/2014/main" id="{1A5779F3-CA28-3F7E-9741-E06D8B672613}"/>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200">
                <a:solidFill>
                  <a:schemeClr val="tx1"/>
                </a:solidFill>
                <a:latin typeface="Arial" panose="020B0604020202020204" pitchFamily="34" charset="0"/>
              </a:defRPr>
            </a:lvl1pPr>
            <a:lvl2pPr marL="742950" indent="-285750" eaLnBrk="0" hangingPunct="0">
              <a:defRPr sz="3200">
                <a:solidFill>
                  <a:schemeClr val="tx1"/>
                </a:solidFill>
                <a:latin typeface="Arial" panose="020B0604020202020204" pitchFamily="34" charset="0"/>
              </a:defRPr>
            </a:lvl2pPr>
            <a:lvl3pPr marL="1143000" indent="-228600" eaLnBrk="0" hangingPunct="0">
              <a:defRPr sz="3200">
                <a:solidFill>
                  <a:schemeClr val="tx1"/>
                </a:solidFill>
                <a:latin typeface="Arial" panose="020B0604020202020204" pitchFamily="34" charset="0"/>
              </a:defRPr>
            </a:lvl3pPr>
            <a:lvl4pPr marL="1600200" indent="-228600" eaLnBrk="0" hangingPunct="0">
              <a:defRPr sz="3200">
                <a:solidFill>
                  <a:schemeClr val="tx1"/>
                </a:solidFill>
                <a:latin typeface="Arial" panose="020B0604020202020204" pitchFamily="34" charset="0"/>
              </a:defRPr>
            </a:lvl4pPr>
            <a:lvl5pPr marL="2057400" indent="-228600" eaLnBrk="0" hangingPunct="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pPr eaLnBrk="1" hangingPunct="1"/>
            <a:fld id="{6A747683-57E6-4474-9F79-86845321EAC0}" type="slidenum">
              <a:rPr lang="en-GB" altLang="en-US" sz="1400"/>
              <a:pPr eaLnBrk="1" hangingPunct="1"/>
              <a:t>14</a:t>
            </a:fld>
            <a:endParaRPr lang="en-GB" altLang="en-US" sz="140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4">
            <a:extLst>
              <a:ext uri="{FF2B5EF4-FFF2-40B4-BE49-F238E27FC236}">
                <a16:creationId xmlns:a16="http://schemas.microsoft.com/office/drawing/2014/main" id="{33780BE2-EBD6-888E-7AF3-23A56E318D5C}"/>
              </a:ext>
            </a:extLst>
          </p:cNvPr>
          <p:cNvSpPr>
            <a:spLocks noChangeArrowheads="1"/>
          </p:cNvSpPr>
          <p:nvPr/>
        </p:nvSpPr>
        <p:spPr bwMode="auto">
          <a:xfrm>
            <a:off x="250825" y="0"/>
            <a:ext cx="860425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tabLst>
                <a:tab pos="2514600" algn="r"/>
                <a:tab pos="2743200" algn="ctr"/>
                <a:tab pos="4000500" algn="l"/>
                <a:tab pos="5486400" algn="r"/>
              </a:tabLst>
              <a:defRPr sz="3200">
                <a:solidFill>
                  <a:schemeClr val="tx1"/>
                </a:solidFill>
                <a:latin typeface="Arial" panose="020B0604020202020204" pitchFamily="34" charset="0"/>
              </a:defRPr>
            </a:lvl1pPr>
            <a:lvl2pPr marL="742950" indent="-285750" eaLnBrk="0" hangingPunct="0">
              <a:tabLst>
                <a:tab pos="2514600" algn="r"/>
                <a:tab pos="2743200" algn="ctr"/>
                <a:tab pos="4000500" algn="l"/>
                <a:tab pos="5486400" algn="r"/>
              </a:tabLst>
              <a:defRPr sz="3200">
                <a:solidFill>
                  <a:schemeClr val="tx1"/>
                </a:solidFill>
                <a:latin typeface="Arial" panose="020B0604020202020204" pitchFamily="34" charset="0"/>
              </a:defRPr>
            </a:lvl2pPr>
            <a:lvl3pPr marL="1143000" indent="-228600" eaLnBrk="0" hangingPunct="0">
              <a:tabLst>
                <a:tab pos="2514600" algn="r"/>
                <a:tab pos="2743200" algn="ctr"/>
                <a:tab pos="4000500" algn="l"/>
                <a:tab pos="5486400" algn="r"/>
              </a:tabLst>
              <a:defRPr sz="3200">
                <a:solidFill>
                  <a:schemeClr val="tx1"/>
                </a:solidFill>
                <a:latin typeface="Arial" panose="020B0604020202020204" pitchFamily="34" charset="0"/>
              </a:defRPr>
            </a:lvl3pPr>
            <a:lvl4pPr marL="1600200" indent="-228600" eaLnBrk="0" hangingPunct="0">
              <a:tabLst>
                <a:tab pos="2514600" algn="r"/>
                <a:tab pos="2743200" algn="ctr"/>
                <a:tab pos="4000500" algn="l"/>
                <a:tab pos="5486400" algn="r"/>
              </a:tabLst>
              <a:defRPr sz="3200">
                <a:solidFill>
                  <a:schemeClr val="tx1"/>
                </a:solidFill>
                <a:latin typeface="Arial" panose="020B0604020202020204" pitchFamily="34" charset="0"/>
              </a:defRPr>
            </a:lvl4pPr>
            <a:lvl5pPr marL="2057400" indent="-228600" eaLnBrk="0" hangingPunct="0">
              <a:tabLst>
                <a:tab pos="2514600" algn="r"/>
                <a:tab pos="2743200" algn="ctr"/>
                <a:tab pos="4000500" algn="l"/>
                <a:tab pos="5486400" algn="r"/>
              </a:tabLst>
              <a:defRPr sz="3200">
                <a:solidFill>
                  <a:schemeClr val="tx1"/>
                </a:solidFill>
                <a:latin typeface="Arial" panose="020B0604020202020204" pitchFamily="34" charset="0"/>
              </a:defRPr>
            </a:lvl5pPr>
            <a:lvl6pPr marL="2514600" indent="-228600" eaLnBrk="0" fontAlgn="base" hangingPunct="0">
              <a:spcBef>
                <a:spcPct val="0"/>
              </a:spcBef>
              <a:spcAft>
                <a:spcPct val="0"/>
              </a:spcAft>
              <a:tabLst>
                <a:tab pos="2514600" algn="r"/>
                <a:tab pos="2743200" algn="ctr"/>
                <a:tab pos="4000500" algn="l"/>
                <a:tab pos="5486400" algn="r"/>
              </a:tabLst>
              <a:defRPr sz="3200">
                <a:solidFill>
                  <a:schemeClr val="tx1"/>
                </a:solidFill>
                <a:latin typeface="Arial" panose="020B0604020202020204" pitchFamily="34" charset="0"/>
              </a:defRPr>
            </a:lvl6pPr>
            <a:lvl7pPr marL="2971800" indent="-228600" eaLnBrk="0" fontAlgn="base" hangingPunct="0">
              <a:spcBef>
                <a:spcPct val="0"/>
              </a:spcBef>
              <a:spcAft>
                <a:spcPct val="0"/>
              </a:spcAft>
              <a:tabLst>
                <a:tab pos="2514600" algn="r"/>
                <a:tab pos="2743200" algn="ctr"/>
                <a:tab pos="4000500" algn="l"/>
                <a:tab pos="5486400" algn="r"/>
              </a:tabLst>
              <a:defRPr sz="3200">
                <a:solidFill>
                  <a:schemeClr val="tx1"/>
                </a:solidFill>
                <a:latin typeface="Arial" panose="020B0604020202020204" pitchFamily="34" charset="0"/>
              </a:defRPr>
            </a:lvl7pPr>
            <a:lvl8pPr marL="3429000" indent="-228600" eaLnBrk="0" fontAlgn="base" hangingPunct="0">
              <a:spcBef>
                <a:spcPct val="0"/>
              </a:spcBef>
              <a:spcAft>
                <a:spcPct val="0"/>
              </a:spcAft>
              <a:tabLst>
                <a:tab pos="2514600" algn="r"/>
                <a:tab pos="2743200" algn="ctr"/>
                <a:tab pos="4000500" algn="l"/>
                <a:tab pos="5486400" algn="r"/>
              </a:tabLst>
              <a:defRPr sz="3200">
                <a:solidFill>
                  <a:schemeClr val="tx1"/>
                </a:solidFill>
                <a:latin typeface="Arial" panose="020B0604020202020204" pitchFamily="34" charset="0"/>
              </a:defRPr>
            </a:lvl8pPr>
            <a:lvl9pPr marL="3886200" indent="-228600" eaLnBrk="0" fontAlgn="base" hangingPunct="0">
              <a:spcBef>
                <a:spcPct val="0"/>
              </a:spcBef>
              <a:spcAft>
                <a:spcPct val="0"/>
              </a:spcAft>
              <a:tabLst>
                <a:tab pos="2514600" algn="r"/>
                <a:tab pos="2743200" algn="ctr"/>
                <a:tab pos="4000500" algn="l"/>
                <a:tab pos="5486400" algn="r"/>
              </a:tabLst>
              <a:defRPr sz="3200">
                <a:solidFill>
                  <a:schemeClr val="tx1"/>
                </a:solidFill>
                <a:latin typeface="Arial" panose="020B0604020202020204" pitchFamily="34" charset="0"/>
              </a:defRPr>
            </a:lvl9pPr>
          </a:lstStyle>
          <a:p>
            <a:pPr eaLnBrk="1" hangingPunct="1"/>
            <a:r>
              <a:rPr lang="en-US" altLang="en-US" sz="2400" b="1">
                <a:latin typeface="Times New Roman" panose="02020603050405020304" pitchFamily="18" charset="0"/>
                <a:cs typeface="Times New Roman" panose="02020603050405020304" pitchFamily="18" charset="0"/>
              </a:rPr>
              <a:t>Appraisal components, core relational theme and </a:t>
            </a:r>
          </a:p>
          <a:p>
            <a:pPr eaLnBrk="1" hangingPunct="1"/>
            <a:r>
              <a:rPr lang="en-US" altLang="en-US" sz="2400" b="1">
                <a:latin typeface="Times New Roman" panose="02020603050405020304" pitchFamily="18" charset="0"/>
                <a:cs typeface="Times New Roman" panose="02020603050405020304" pitchFamily="18" charset="0"/>
              </a:rPr>
              <a:t>the proposed adaptive function of the four previously modelled emotions (Smith &amp; Lazarus, 1990)</a:t>
            </a:r>
            <a:endParaRPr lang="en-US" altLang="en-US" sz="2400">
              <a:latin typeface="Calibri" panose="020F0502020204030204" pitchFamily="34" charset="0"/>
            </a:endParaRPr>
          </a:p>
        </p:txBody>
      </p:sp>
      <p:graphicFrame>
        <p:nvGraphicFramePr>
          <p:cNvPr id="63653" name="Group 165">
            <a:extLst>
              <a:ext uri="{FF2B5EF4-FFF2-40B4-BE49-F238E27FC236}">
                <a16:creationId xmlns:a16="http://schemas.microsoft.com/office/drawing/2014/main" id="{893C77C8-4C69-7789-B2E7-855FC7082FEA}"/>
              </a:ext>
            </a:extLst>
          </p:cNvPr>
          <p:cNvGraphicFramePr>
            <a:graphicFrameLocks noGrp="1"/>
          </p:cNvGraphicFramePr>
          <p:nvPr/>
        </p:nvGraphicFramePr>
        <p:xfrm>
          <a:off x="468313" y="1412875"/>
          <a:ext cx="8207375" cy="5249862"/>
        </p:xfrm>
        <a:graphic>
          <a:graphicData uri="http://schemas.openxmlformats.org/drawingml/2006/table">
            <a:tbl>
              <a:tblPr/>
              <a:tblGrid>
                <a:gridCol w="1091659">
                  <a:extLst>
                    <a:ext uri="{9D8B030D-6E8A-4147-A177-3AD203B41FA5}">
                      <a16:colId xmlns:a16="http://schemas.microsoft.com/office/drawing/2014/main" val="20000"/>
                    </a:ext>
                  </a:extLst>
                </a:gridCol>
                <a:gridCol w="3639886">
                  <a:extLst>
                    <a:ext uri="{9D8B030D-6E8A-4147-A177-3AD203B41FA5}">
                      <a16:colId xmlns:a16="http://schemas.microsoft.com/office/drawing/2014/main" val="20001"/>
                    </a:ext>
                  </a:extLst>
                </a:gridCol>
                <a:gridCol w="1655887">
                  <a:extLst>
                    <a:ext uri="{9D8B030D-6E8A-4147-A177-3AD203B41FA5}">
                      <a16:colId xmlns:a16="http://schemas.microsoft.com/office/drawing/2014/main" val="20002"/>
                    </a:ext>
                  </a:extLst>
                </a:gridCol>
                <a:gridCol w="1819943">
                  <a:extLst>
                    <a:ext uri="{9D8B030D-6E8A-4147-A177-3AD203B41FA5}">
                      <a16:colId xmlns:a16="http://schemas.microsoft.com/office/drawing/2014/main" val="20003"/>
                    </a:ext>
                  </a:extLst>
                </a:gridCol>
              </a:tblGrid>
              <a:tr h="889807">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600" b="1" i="0" u="none" strike="noStrike" cap="none" normalizeH="0" baseline="0" dirty="0">
                        <a:ln>
                          <a:noFill/>
                        </a:ln>
                        <a:solidFill>
                          <a:schemeClr val="tx1"/>
                        </a:solidFill>
                        <a:effectLst/>
                        <a:latin typeface="Times New Roman" pitchFamily="18"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dirty="0">
                          <a:ln>
                            <a:noFill/>
                          </a:ln>
                          <a:solidFill>
                            <a:schemeClr val="tx1"/>
                          </a:solidFill>
                          <a:effectLst/>
                          <a:latin typeface="Times New Roman" pitchFamily="18" charset="0"/>
                          <a:cs typeface="Times New Roman" pitchFamily="18" charset="0"/>
                        </a:rPr>
                        <a:t>Emotion</a:t>
                      </a:r>
                      <a:endParaRPr kumimoji="0" lang="en-US" sz="1600" b="0" i="0" u="none" strike="noStrike" cap="none" normalizeH="0" baseline="0" dirty="0">
                        <a:ln>
                          <a:noFill/>
                        </a:ln>
                        <a:solidFill>
                          <a:schemeClr val="tx1"/>
                        </a:solidFill>
                        <a:effectLst/>
                        <a:latin typeface="Arial" pitchFamily="34" charset="0"/>
                      </a:endParaRPr>
                    </a:p>
                  </a:txBody>
                  <a:tcPr marL="91431" marR="91431" marT="45714" marB="4571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dirty="0">
                          <a:ln>
                            <a:noFill/>
                          </a:ln>
                          <a:solidFill>
                            <a:schemeClr val="tx1"/>
                          </a:solidFill>
                          <a:effectLst/>
                          <a:latin typeface="Times New Roman" pitchFamily="18" charset="0"/>
                          <a:cs typeface="Times New Roman" pitchFamily="18" charset="0"/>
                        </a:rPr>
                        <a:t>Appraisal</a:t>
                      </a:r>
                      <a:endParaRPr kumimoji="0" lang="en-GB" sz="1600" b="0" i="0" u="none" strike="noStrike" cap="none" normalizeH="0" baseline="0" dirty="0">
                        <a:ln>
                          <a:noFill/>
                        </a:ln>
                        <a:solidFill>
                          <a:schemeClr val="tx1"/>
                        </a:solidFill>
                        <a:effectLst/>
                        <a:latin typeface="Arial" pitchFamily="34" charset="0"/>
                      </a:endParaRPr>
                    </a:p>
                  </a:txBody>
                  <a:tcPr marL="91431" marR="91431" marT="45714" marB="4571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Times New Roman" pitchFamily="18" charset="0"/>
                          <a:cs typeface="Times New Roman" pitchFamily="18" charset="0"/>
                        </a:rPr>
                        <a:t>Core Relational Theme</a:t>
                      </a:r>
                      <a:endParaRPr kumimoji="0" lang="en-US" sz="1600" b="0" i="0" u="none" strike="noStrike" cap="none" normalizeH="0" baseline="0">
                        <a:ln>
                          <a:noFill/>
                        </a:ln>
                        <a:solidFill>
                          <a:schemeClr val="tx1"/>
                        </a:solidFill>
                        <a:effectLst/>
                        <a:latin typeface="Arial" pitchFamily="34" charset="0"/>
                      </a:endParaRPr>
                    </a:p>
                  </a:txBody>
                  <a:tcPr marL="91431" marR="91431" marT="45714" marB="4571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Times New Roman" pitchFamily="18" charset="0"/>
                          <a:cs typeface="Times New Roman" pitchFamily="18" charset="0"/>
                        </a:rPr>
                        <a:t>Proposed Adaptive Function </a:t>
                      </a:r>
                      <a:endParaRPr kumimoji="0" lang="en-US" sz="1600" b="0" i="0" u="none" strike="noStrike" cap="none" normalizeH="0" baseline="0">
                        <a:ln>
                          <a:noFill/>
                        </a:ln>
                        <a:solidFill>
                          <a:schemeClr val="tx1"/>
                        </a:solidFill>
                        <a:effectLst/>
                        <a:latin typeface="Arial" pitchFamily="34" charset="0"/>
                      </a:endParaRPr>
                    </a:p>
                  </a:txBody>
                  <a:tcPr marL="91431" marR="91431" marT="45714" marB="4571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0"/>
                  </a:ext>
                </a:extLst>
              </a:tr>
              <a:tr h="1156749">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pitchFamily="18" charset="0"/>
                          <a:cs typeface="Times New Roman" pitchFamily="18" charset="0"/>
                        </a:rPr>
                        <a:t>Anxiety </a:t>
                      </a:r>
                      <a:endParaRPr kumimoji="0" lang="en-US" sz="1600" b="0" i="0" u="none" strike="noStrike" cap="none" normalizeH="0" baseline="0">
                        <a:ln>
                          <a:noFill/>
                        </a:ln>
                        <a:solidFill>
                          <a:schemeClr val="tx1"/>
                        </a:solidFill>
                        <a:effectLst/>
                        <a:latin typeface="Arial" pitchFamily="34" charset="0"/>
                      </a:endParaRPr>
                    </a:p>
                  </a:txBody>
                  <a:tcPr marL="91431" marR="91431" marT="45714" marB="4571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 typeface="Symbol" pitchFamily="18" charset="2"/>
                        <a:buChar char=""/>
                        <a:tabLst>
                          <a:tab pos="228600" algn="l"/>
                        </a:tabLst>
                      </a:pPr>
                      <a:r>
                        <a:rPr kumimoji="0" lang="en-US" sz="1600" b="0" i="0" u="none" strike="noStrike" cap="none" normalizeH="0" baseline="0" dirty="0">
                          <a:ln>
                            <a:noFill/>
                          </a:ln>
                          <a:solidFill>
                            <a:schemeClr val="tx1"/>
                          </a:solidFill>
                          <a:effectLst/>
                          <a:latin typeface="Times New Roman" pitchFamily="18" charset="0"/>
                          <a:cs typeface="Times New Roman" pitchFamily="18" charset="0"/>
                        </a:rPr>
                        <a:t>Motivational relevance</a:t>
                      </a:r>
                      <a:endParaRPr kumimoji="0" lang="en-GB" sz="1600" b="0" i="0" u="none" strike="noStrike" cap="none" normalizeH="0" baseline="0" dirty="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 typeface="Symbol" pitchFamily="18" charset="2"/>
                        <a:buChar char=""/>
                        <a:tabLst>
                          <a:tab pos="228600" algn="l"/>
                        </a:tabLst>
                      </a:pPr>
                      <a:r>
                        <a:rPr kumimoji="0" lang="en-US" sz="1600" b="0" i="0" u="none" strike="noStrike" cap="none" normalizeH="0" baseline="0" dirty="0">
                          <a:ln>
                            <a:noFill/>
                          </a:ln>
                          <a:solidFill>
                            <a:schemeClr val="tx1"/>
                          </a:solidFill>
                          <a:effectLst/>
                          <a:latin typeface="Times New Roman" pitchFamily="18" charset="0"/>
                          <a:cs typeface="Times New Roman" pitchFamily="18" charset="0"/>
                        </a:rPr>
                        <a:t>Motivational incongruence</a:t>
                      </a:r>
                      <a:endParaRPr kumimoji="0" lang="en-GB" sz="1600" b="0" i="0" u="none" strike="noStrike" cap="none" normalizeH="0" baseline="0" dirty="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 typeface="Symbol" pitchFamily="18" charset="2"/>
                        <a:buChar char=""/>
                        <a:tabLst>
                          <a:tab pos="228600" algn="l"/>
                        </a:tabLst>
                      </a:pPr>
                      <a:r>
                        <a:rPr kumimoji="0" lang="en-US" sz="1600" b="0" i="0" u="none" strike="noStrike" cap="none" normalizeH="0" baseline="0" dirty="0">
                          <a:ln>
                            <a:noFill/>
                          </a:ln>
                          <a:solidFill>
                            <a:schemeClr val="tx1"/>
                          </a:solidFill>
                          <a:effectLst/>
                          <a:latin typeface="Times New Roman" pitchFamily="18" charset="0"/>
                          <a:cs typeface="Times New Roman" pitchFamily="18" charset="0"/>
                        </a:rPr>
                        <a:t>Low emotion-focused coping potential</a:t>
                      </a:r>
                      <a:endParaRPr kumimoji="0" lang="en-US" sz="1600" b="0" i="0" u="none" strike="noStrike" cap="none" normalizeH="0" baseline="0" dirty="0">
                        <a:ln>
                          <a:noFill/>
                        </a:ln>
                        <a:solidFill>
                          <a:schemeClr val="tx1"/>
                        </a:solidFill>
                        <a:effectLst/>
                        <a:latin typeface="Arial" pitchFamily="34" charset="0"/>
                      </a:endParaRPr>
                    </a:p>
                  </a:txBody>
                  <a:tcPr marL="91431" marR="91431" marT="45714" marB="4571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pitchFamily="18" charset="0"/>
                          <a:cs typeface="Times New Roman" pitchFamily="18" charset="0"/>
                        </a:rPr>
                        <a:t>Ambiguous danger/threat</a:t>
                      </a:r>
                      <a:endParaRPr kumimoji="0" lang="en-US" sz="1600" b="0" i="0" u="none" strike="noStrike" cap="none" normalizeH="0" baseline="0">
                        <a:ln>
                          <a:noFill/>
                        </a:ln>
                        <a:solidFill>
                          <a:schemeClr val="tx1"/>
                        </a:solidFill>
                        <a:effectLst/>
                        <a:latin typeface="Arial" pitchFamily="34" charset="0"/>
                      </a:endParaRPr>
                    </a:p>
                  </a:txBody>
                  <a:tcPr marL="91431" marR="91431" marT="45714" marB="4571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Times New Roman" pitchFamily="18" charset="0"/>
                          <a:cs typeface="Times New Roman" pitchFamily="18" charset="0"/>
                        </a:rPr>
                        <a:t>Avoid potential harm</a:t>
                      </a:r>
                      <a:endParaRPr kumimoji="0" lang="en-US" sz="1600" b="1" i="0" u="none" strike="noStrike" cap="none" normalizeH="0" baseline="0">
                        <a:ln>
                          <a:noFill/>
                        </a:ln>
                        <a:solidFill>
                          <a:schemeClr val="tx1"/>
                        </a:solidFill>
                        <a:effectLst/>
                        <a:latin typeface="Arial" pitchFamily="34" charset="0"/>
                      </a:endParaRPr>
                    </a:p>
                  </a:txBody>
                  <a:tcPr marL="91431" marR="91431" marT="45714" marB="4571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1"/>
                  </a:ext>
                </a:extLst>
              </a:tr>
              <a:tr h="889807">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pitchFamily="18" charset="0"/>
                          <a:cs typeface="Times New Roman" pitchFamily="18" charset="0"/>
                        </a:rPr>
                        <a:t>Hope</a:t>
                      </a:r>
                      <a:endParaRPr kumimoji="0" lang="en-GB" sz="1600" b="0" i="0" u="none" strike="noStrike" cap="none" normalizeH="0" baseline="0">
                        <a:ln>
                          <a:noFill/>
                        </a:ln>
                        <a:solidFill>
                          <a:schemeClr val="tx1"/>
                        </a:solidFill>
                        <a:effectLst/>
                        <a:latin typeface="Times New Roman" pitchFamily="18" charset="0"/>
                        <a:cs typeface="Times New Roman" pitchFamily="18" charset="0"/>
                      </a:endParaRPr>
                    </a:p>
                  </a:txBody>
                  <a:tcPr marL="91431" marR="91431" marT="45714" marB="4571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 typeface="Symbol" pitchFamily="18" charset="2"/>
                        <a:buChar char=""/>
                        <a:tabLst>
                          <a:tab pos="228600" algn="l"/>
                        </a:tabLst>
                      </a:pPr>
                      <a:r>
                        <a:rPr kumimoji="0" lang="en-US" sz="1600" b="0" i="0" u="none" strike="noStrike" cap="none" normalizeH="0" baseline="0">
                          <a:ln>
                            <a:noFill/>
                          </a:ln>
                          <a:solidFill>
                            <a:schemeClr val="tx1"/>
                          </a:solidFill>
                          <a:effectLst/>
                          <a:latin typeface="Times New Roman" pitchFamily="18" charset="0"/>
                          <a:cs typeface="Times New Roman" pitchFamily="18" charset="0"/>
                        </a:rPr>
                        <a:t>Motivational relevance</a:t>
                      </a:r>
                      <a:endParaRPr kumimoji="0" lang="en-GB" sz="1600" b="0" i="0" u="none" strike="noStrike" cap="none" normalizeH="0" baseline="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 typeface="Symbol" pitchFamily="18" charset="2"/>
                        <a:buChar char=""/>
                        <a:tabLst>
                          <a:tab pos="228600" algn="l"/>
                        </a:tabLst>
                      </a:pPr>
                      <a:r>
                        <a:rPr kumimoji="0" lang="en-US" sz="1600" b="0" i="0" u="none" strike="noStrike" cap="none" normalizeH="0" baseline="0">
                          <a:ln>
                            <a:noFill/>
                          </a:ln>
                          <a:solidFill>
                            <a:schemeClr val="tx1"/>
                          </a:solidFill>
                          <a:effectLst/>
                          <a:latin typeface="Times New Roman" pitchFamily="18" charset="0"/>
                          <a:cs typeface="Times New Roman" pitchFamily="18" charset="0"/>
                        </a:rPr>
                        <a:t>Motivational congruence</a:t>
                      </a:r>
                      <a:endParaRPr kumimoji="0" lang="en-GB" sz="1600" b="0" i="0" u="none" strike="noStrike" cap="none" normalizeH="0" baseline="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 typeface="Symbol" pitchFamily="18" charset="2"/>
                        <a:buChar char=""/>
                        <a:tabLst>
                          <a:tab pos="228600" algn="l"/>
                        </a:tabLst>
                      </a:pPr>
                      <a:r>
                        <a:rPr kumimoji="0" lang="en-US" sz="1600" b="0" i="0" u="none" strike="noStrike" cap="none" normalizeH="0" baseline="0">
                          <a:ln>
                            <a:noFill/>
                          </a:ln>
                          <a:solidFill>
                            <a:schemeClr val="tx1"/>
                          </a:solidFill>
                          <a:effectLst/>
                          <a:latin typeface="Times New Roman" pitchFamily="18" charset="0"/>
                          <a:cs typeface="Times New Roman" pitchFamily="18" charset="0"/>
                        </a:rPr>
                        <a:t>High future expectancy</a:t>
                      </a:r>
                      <a:endParaRPr kumimoji="0" lang="en-US" sz="1600" b="0" i="0" u="none" strike="noStrike" cap="none" normalizeH="0" baseline="0">
                        <a:ln>
                          <a:noFill/>
                        </a:ln>
                        <a:solidFill>
                          <a:schemeClr val="tx1"/>
                        </a:solidFill>
                        <a:effectLst/>
                        <a:latin typeface="Arial" pitchFamily="34" charset="0"/>
                      </a:endParaRPr>
                    </a:p>
                  </a:txBody>
                  <a:tcPr marL="91431" marR="91431" marT="45714" marB="4571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pitchFamily="18" charset="0"/>
                          <a:cs typeface="Times New Roman" pitchFamily="18" charset="0"/>
                        </a:rPr>
                        <a:t>Possibility of success</a:t>
                      </a:r>
                      <a:endParaRPr kumimoji="0" lang="en-US" sz="1600" b="0" i="0" u="none" strike="noStrike" cap="none" normalizeH="0" baseline="0">
                        <a:ln>
                          <a:noFill/>
                        </a:ln>
                        <a:solidFill>
                          <a:schemeClr val="tx1"/>
                        </a:solidFill>
                        <a:effectLst/>
                        <a:latin typeface="Arial" pitchFamily="34" charset="0"/>
                      </a:endParaRPr>
                    </a:p>
                  </a:txBody>
                  <a:tcPr marL="91431" marR="91431" marT="45714" marB="4571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Times New Roman" pitchFamily="18" charset="0"/>
                          <a:cs typeface="Times New Roman" pitchFamily="18" charset="0"/>
                        </a:rPr>
                        <a:t>Sustain coping efforts</a:t>
                      </a:r>
                      <a:endParaRPr kumimoji="0" lang="en-US" sz="1600" b="1" i="0" u="none" strike="noStrike" cap="none" normalizeH="0" baseline="0">
                        <a:ln>
                          <a:noFill/>
                        </a:ln>
                        <a:solidFill>
                          <a:schemeClr val="tx1"/>
                        </a:solidFill>
                        <a:effectLst/>
                        <a:latin typeface="Arial" pitchFamily="34" charset="0"/>
                      </a:endParaRPr>
                    </a:p>
                  </a:txBody>
                  <a:tcPr marL="91431" marR="91431" marT="45714" marB="4571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2"/>
                  </a:ext>
                </a:extLst>
              </a:tr>
              <a:tr h="1423692">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pitchFamily="18" charset="0"/>
                          <a:cs typeface="Times New Roman" pitchFamily="18" charset="0"/>
                        </a:rPr>
                        <a:t>Challenge</a:t>
                      </a:r>
                      <a:endParaRPr kumimoji="0" lang="en-GB" sz="1600" b="0" i="0" u="none" strike="noStrike" cap="none" normalizeH="0" baseline="0">
                        <a:ln>
                          <a:noFill/>
                        </a:ln>
                        <a:solidFill>
                          <a:schemeClr val="tx1"/>
                        </a:solidFill>
                        <a:effectLst/>
                        <a:latin typeface="Times New Roman" pitchFamily="18" charset="0"/>
                        <a:cs typeface="Times New Roman" pitchFamily="18" charset="0"/>
                      </a:endParaRPr>
                    </a:p>
                  </a:txBody>
                  <a:tcPr marL="91431" marR="91431" marT="45714" marB="4571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 typeface="Symbol" pitchFamily="18" charset="2"/>
                        <a:buChar char=""/>
                        <a:tabLst>
                          <a:tab pos="228600" algn="l"/>
                        </a:tabLst>
                      </a:pPr>
                      <a:r>
                        <a:rPr kumimoji="0" lang="en-US" sz="1600" b="0" i="0" u="none" strike="noStrike" cap="none" normalizeH="0" baseline="0">
                          <a:ln>
                            <a:noFill/>
                          </a:ln>
                          <a:solidFill>
                            <a:schemeClr val="tx1"/>
                          </a:solidFill>
                          <a:effectLst/>
                          <a:latin typeface="Times New Roman" pitchFamily="18" charset="0"/>
                          <a:cs typeface="Times New Roman" pitchFamily="18" charset="0"/>
                        </a:rPr>
                        <a:t>Motivational relevance</a:t>
                      </a:r>
                      <a:endParaRPr kumimoji="0" lang="en-GB" sz="1600" b="0" i="0" u="none" strike="noStrike" cap="none" normalizeH="0" baseline="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 typeface="Symbol" pitchFamily="18" charset="2"/>
                        <a:buChar char=""/>
                        <a:tabLst>
                          <a:tab pos="228600" algn="l"/>
                        </a:tabLst>
                      </a:pPr>
                      <a:r>
                        <a:rPr kumimoji="0" lang="en-US" sz="1600" b="0" i="0" u="none" strike="noStrike" cap="none" normalizeH="0" baseline="0">
                          <a:ln>
                            <a:noFill/>
                          </a:ln>
                          <a:solidFill>
                            <a:schemeClr val="tx1"/>
                          </a:solidFill>
                          <a:effectLst/>
                          <a:latin typeface="Times New Roman" pitchFamily="18" charset="0"/>
                          <a:cs typeface="Times New Roman" pitchFamily="18" charset="0"/>
                        </a:rPr>
                        <a:t>Motivational incongruence</a:t>
                      </a:r>
                      <a:endParaRPr kumimoji="0" lang="en-GB" sz="1600" b="0" i="0" u="none" strike="noStrike" cap="none" normalizeH="0" baseline="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 typeface="Symbol" pitchFamily="18" charset="2"/>
                        <a:buChar char=""/>
                        <a:tabLst>
                          <a:tab pos="228600" algn="l"/>
                        </a:tabLst>
                      </a:pPr>
                      <a:r>
                        <a:rPr kumimoji="0" lang="en-US" sz="1600" b="0" i="0" u="none" strike="noStrike" cap="none" normalizeH="0" baseline="0">
                          <a:ln>
                            <a:noFill/>
                          </a:ln>
                          <a:solidFill>
                            <a:schemeClr val="tx1"/>
                          </a:solidFill>
                          <a:effectLst/>
                          <a:latin typeface="Times New Roman" pitchFamily="18" charset="0"/>
                          <a:cs typeface="Times New Roman" pitchFamily="18" charset="0"/>
                        </a:rPr>
                        <a:t>High problem-focused coping potential</a:t>
                      </a:r>
                      <a:endParaRPr kumimoji="0" lang="en-GB" sz="1600" b="0" i="0" u="none" strike="noStrike" cap="none" normalizeH="0" baseline="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 typeface="Symbol" pitchFamily="18" charset="2"/>
                        <a:buChar char=""/>
                        <a:tabLst>
                          <a:tab pos="228600" algn="l"/>
                        </a:tabLst>
                      </a:pPr>
                      <a:r>
                        <a:rPr kumimoji="0" lang="en-US" sz="1600" b="0" i="0" u="none" strike="noStrike" cap="none" normalizeH="0" baseline="0">
                          <a:ln>
                            <a:noFill/>
                          </a:ln>
                          <a:solidFill>
                            <a:schemeClr val="tx1"/>
                          </a:solidFill>
                          <a:effectLst/>
                          <a:latin typeface="Times New Roman" pitchFamily="18" charset="0"/>
                          <a:cs typeface="Times New Roman" pitchFamily="18" charset="0"/>
                        </a:rPr>
                        <a:t>High future expectancy</a:t>
                      </a:r>
                      <a:endParaRPr kumimoji="0" lang="en-US" sz="1600" b="0" i="0" u="none" strike="noStrike" cap="none" normalizeH="0" baseline="0">
                        <a:ln>
                          <a:noFill/>
                        </a:ln>
                        <a:solidFill>
                          <a:schemeClr val="tx1"/>
                        </a:solidFill>
                        <a:effectLst/>
                        <a:latin typeface="Arial" pitchFamily="34" charset="0"/>
                      </a:endParaRPr>
                    </a:p>
                  </a:txBody>
                  <a:tcPr marL="91431" marR="91431" marT="45714" marB="4571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pitchFamily="18" charset="0"/>
                          <a:cs typeface="Times New Roman" pitchFamily="18" charset="0"/>
                        </a:rPr>
                        <a:t>Effortful Optimism</a:t>
                      </a:r>
                      <a:endParaRPr kumimoji="0" lang="en-GB" sz="1600" b="0" i="0" u="none" strike="noStrike" cap="none" normalizeH="0" baseline="0">
                        <a:ln>
                          <a:noFill/>
                        </a:ln>
                        <a:solidFill>
                          <a:schemeClr val="tx1"/>
                        </a:solidFill>
                        <a:effectLst/>
                        <a:latin typeface="Times New Roman" pitchFamily="18" charset="0"/>
                        <a:cs typeface="Times New Roman" pitchFamily="18" charset="0"/>
                      </a:endParaRPr>
                    </a:p>
                  </a:txBody>
                  <a:tcPr marL="91431" marR="91431" marT="45714" marB="4571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Times New Roman" pitchFamily="18" charset="0"/>
                          <a:cs typeface="Times New Roman" pitchFamily="18" charset="0"/>
                        </a:rPr>
                        <a:t>Motivate striving towards mastery or gain</a:t>
                      </a:r>
                      <a:endParaRPr kumimoji="0" lang="en-US" sz="1600" b="1" i="0" u="none" strike="noStrike" cap="none" normalizeH="0" baseline="0">
                        <a:ln>
                          <a:noFill/>
                        </a:ln>
                        <a:solidFill>
                          <a:schemeClr val="tx1"/>
                        </a:solidFill>
                        <a:effectLst/>
                        <a:latin typeface="Arial" pitchFamily="34" charset="0"/>
                      </a:endParaRPr>
                    </a:p>
                  </a:txBody>
                  <a:tcPr marL="91431" marR="91431" marT="45714" marB="4571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3"/>
                  </a:ext>
                </a:extLst>
              </a:tr>
              <a:tr h="889807">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pitchFamily="18" charset="0"/>
                          <a:cs typeface="Times New Roman" pitchFamily="18" charset="0"/>
                        </a:rPr>
                        <a:t>Gratitude</a:t>
                      </a:r>
                      <a:endParaRPr kumimoji="0" lang="en-US" sz="1600" b="0" i="0" u="none" strike="noStrike" cap="none" normalizeH="0" baseline="0">
                        <a:ln>
                          <a:noFill/>
                        </a:ln>
                        <a:solidFill>
                          <a:schemeClr val="tx1"/>
                        </a:solidFill>
                        <a:effectLst/>
                        <a:latin typeface="Arial" pitchFamily="34" charset="0"/>
                      </a:endParaRPr>
                    </a:p>
                  </a:txBody>
                  <a:tcPr marL="91431" marR="91431" marT="45714" marB="4571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 typeface="Symbol" pitchFamily="18" charset="2"/>
                        <a:buChar char=""/>
                        <a:tabLst>
                          <a:tab pos="228600" algn="l"/>
                        </a:tabLst>
                      </a:pPr>
                      <a:r>
                        <a:rPr kumimoji="0" lang="en-US" sz="1600" b="0" i="0" u="none" strike="noStrike" cap="none" normalizeH="0" baseline="0">
                          <a:ln>
                            <a:noFill/>
                          </a:ln>
                          <a:solidFill>
                            <a:schemeClr val="tx1"/>
                          </a:solidFill>
                          <a:effectLst/>
                          <a:latin typeface="Times New Roman" pitchFamily="18" charset="0"/>
                          <a:cs typeface="Times New Roman" pitchFamily="18" charset="0"/>
                        </a:rPr>
                        <a:t>Motivational relevance</a:t>
                      </a:r>
                      <a:endParaRPr kumimoji="0" lang="en-GB" sz="1600" b="0" i="0" u="none" strike="noStrike" cap="none" normalizeH="0" baseline="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 typeface="Symbol" pitchFamily="18" charset="2"/>
                        <a:buChar char=""/>
                        <a:tabLst>
                          <a:tab pos="228600" algn="l"/>
                        </a:tabLst>
                      </a:pPr>
                      <a:r>
                        <a:rPr kumimoji="0" lang="en-US" sz="1600" b="0" i="0" u="none" strike="noStrike" cap="none" normalizeH="0" baseline="0">
                          <a:ln>
                            <a:noFill/>
                          </a:ln>
                          <a:solidFill>
                            <a:schemeClr val="tx1"/>
                          </a:solidFill>
                          <a:effectLst/>
                          <a:latin typeface="Times New Roman" pitchFamily="18" charset="0"/>
                          <a:cs typeface="Times New Roman" pitchFamily="18" charset="0"/>
                        </a:rPr>
                        <a:t>Motivational congruence</a:t>
                      </a:r>
                      <a:endParaRPr kumimoji="0" lang="en-GB" sz="1600" b="0" i="0" u="none" strike="noStrike" cap="none" normalizeH="0" baseline="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 typeface="Symbol" pitchFamily="18" charset="2"/>
                        <a:buChar char=""/>
                        <a:tabLst>
                          <a:tab pos="228600" algn="l"/>
                        </a:tabLst>
                      </a:pPr>
                      <a:r>
                        <a:rPr kumimoji="0" lang="en-US" sz="1600" b="0" i="0" u="none" strike="noStrike" cap="none" normalizeH="0" baseline="0">
                          <a:ln>
                            <a:noFill/>
                          </a:ln>
                          <a:solidFill>
                            <a:schemeClr val="tx1"/>
                          </a:solidFill>
                          <a:effectLst/>
                          <a:latin typeface="Times New Roman" pitchFamily="18" charset="0"/>
                          <a:cs typeface="Times New Roman" pitchFamily="18" charset="0"/>
                        </a:rPr>
                        <a:t>Other accountability</a:t>
                      </a:r>
                      <a:endParaRPr kumimoji="0" lang="en-US" sz="1600" b="0" i="0" u="none" strike="noStrike" cap="none" normalizeH="0" baseline="0">
                        <a:ln>
                          <a:noFill/>
                        </a:ln>
                        <a:solidFill>
                          <a:schemeClr val="tx1"/>
                        </a:solidFill>
                        <a:effectLst/>
                        <a:latin typeface="Arial" pitchFamily="34" charset="0"/>
                      </a:endParaRPr>
                    </a:p>
                  </a:txBody>
                  <a:tcPr marL="91431" marR="91431" marT="45714" marB="4571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pitchFamily="18" charset="0"/>
                          <a:cs typeface="Times New Roman" pitchFamily="18" charset="0"/>
                        </a:rPr>
                        <a:t>Other credit</a:t>
                      </a:r>
                      <a:endParaRPr kumimoji="0" lang="en-US" sz="1600" b="0" i="0" u="none" strike="noStrike" cap="none" normalizeH="0" baseline="0">
                        <a:ln>
                          <a:noFill/>
                        </a:ln>
                        <a:solidFill>
                          <a:schemeClr val="tx1"/>
                        </a:solidFill>
                        <a:effectLst/>
                        <a:latin typeface="Arial" pitchFamily="34" charset="0"/>
                      </a:endParaRPr>
                    </a:p>
                  </a:txBody>
                  <a:tcPr marL="91431" marR="91431" marT="45714" marB="4571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chemeClr val="tx1"/>
                          </a:solidFill>
                          <a:effectLst/>
                          <a:latin typeface="Times New Roman" pitchFamily="18" charset="0"/>
                          <a:cs typeface="Times New Roman" pitchFamily="18" charset="0"/>
                        </a:rPr>
                        <a:t>Reinforce pro-social </a:t>
                      </a:r>
                      <a:r>
                        <a:rPr kumimoji="0" lang="en-US" sz="1600" b="1" i="0" u="none" strike="noStrike" cap="none" normalizeH="0" baseline="0" dirty="0" err="1">
                          <a:ln>
                            <a:noFill/>
                          </a:ln>
                          <a:solidFill>
                            <a:schemeClr val="tx1"/>
                          </a:solidFill>
                          <a:effectLst/>
                          <a:latin typeface="Times New Roman" pitchFamily="18" charset="0"/>
                          <a:cs typeface="Times New Roman" pitchFamily="18" charset="0"/>
                        </a:rPr>
                        <a:t>behaviour</a:t>
                      </a:r>
                      <a:r>
                        <a:rPr kumimoji="0" lang="en-US" sz="1600" b="1" i="0" u="none" strike="noStrike" cap="none" normalizeH="0" baseline="0" dirty="0">
                          <a:ln>
                            <a:noFill/>
                          </a:ln>
                          <a:solidFill>
                            <a:schemeClr val="tx1"/>
                          </a:solidFill>
                          <a:effectLst/>
                          <a:latin typeface="Times New Roman" pitchFamily="18" charset="0"/>
                          <a:cs typeface="Times New Roman" pitchFamily="18" charset="0"/>
                        </a:rPr>
                        <a:t> in others</a:t>
                      </a:r>
                      <a:endParaRPr kumimoji="0" lang="en-US" sz="1600" b="1" i="0" u="none" strike="noStrike" cap="none" normalizeH="0" baseline="0" dirty="0">
                        <a:ln>
                          <a:noFill/>
                        </a:ln>
                        <a:solidFill>
                          <a:schemeClr val="tx1"/>
                        </a:solidFill>
                        <a:effectLst/>
                        <a:latin typeface="Arial" pitchFamily="34" charset="0"/>
                      </a:endParaRPr>
                    </a:p>
                  </a:txBody>
                  <a:tcPr marL="91431" marR="91431" marT="45714" marB="4571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4"/>
                  </a:ext>
                </a:extLst>
              </a:tr>
            </a:tbl>
          </a:graphicData>
        </a:graphic>
      </p:graphicFrame>
      <p:sp>
        <p:nvSpPr>
          <p:cNvPr id="18467" name="Rectangle 160">
            <a:extLst>
              <a:ext uri="{FF2B5EF4-FFF2-40B4-BE49-F238E27FC236}">
                <a16:creationId xmlns:a16="http://schemas.microsoft.com/office/drawing/2014/main" id="{B35A5064-7F35-B8FD-82B6-4953AF77A460}"/>
              </a:ext>
            </a:extLst>
          </p:cNvPr>
          <p:cNvSpPr>
            <a:spLocks noChangeArrowheads="1"/>
          </p:cNvSpPr>
          <p:nvPr/>
        </p:nvSpPr>
        <p:spPr bwMode="auto">
          <a:xfrm>
            <a:off x="177800" y="4924425"/>
            <a:ext cx="184150"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tabLst>
                <a:tab pos="2400300" algn="l"/>
                <a:tab pos="2514600" algn="l"/>
              </a:tabLst>
              <a:defRPr sz="3200">
                <a:solidFill>
                  <a:schemeClr val="tx1"/>
                </a:solidFill>
                <a:latin typeface="Arial" panose="020B0604020202020204" pitchFamily="34" charset="0"/>
              </a:defRPr>
            </a:lvl1pPr>
            <a:lvl2pPr marL="742950" indent="-285750" eaLnBrk="0" hangingPunct="0">
              <a:tabLst>
                <a:tab pos="2400300" algn="l"/>
                <a:tab pos="2514600" algn="l"/>
              </a:tabLst>
              <a:defRPr sz="3200">
                <a:solidFill>
                  <a:schemeClr val="tx1"/>
                </a:solidFill>
                <a:latin typeface="Arial" panose="020B0604020202020204" pitchFamily="34" charset="0"/>
              </a:defRPr>
            </a:lvl2pPr>
            <a:lvl3pPr marL="1143000" indent="-228600" eaLnBrk="0" hangingPunct="0">
              <a:tabLst>
                <a:tab pos="2400300" algn="l"/>
                <a:tab pos="2514600" algn="l"/>
              </a:tabLst>
              <a:defRPr sz="3200">
                <a:solidFill>
                  <a:schemeClr val="tx1"/>
                </a:solidFill>
                <a:latin typeface="Arial" panose="020B0604020202020204" pitchFamily="34" charset="0"/>
              </a:defRPr>
            </a:lvl3pPr>
            <a:lvl4pPr marL="1600200" indent="-228600" eaLnBrk="0" hangingPunct="0">
              <a:tabLst>
                <a:tab pos="2400300" algn="l"/>
                <a:tab pos="2514600" algn="l"/>
              </a:tabLst>
              <a:defRPr sz="3200">
                <a:solidFill>
                  <a:schemeClr val="tx1"/>
                </a:solidFill>
                <a:latin typeface="Arial" panose="020B0604020202020204" pitchFamily="34" charset="0"/>
              </a:defRPr>
            </a:lvl4pPr>
            <a:lvl5pPr marL="2057400" indent="-228600" eaLnBrk="0" hangingPunct="0">
              <a:tabLst>
                <a:tab pos="2400300" algn="l"/>
                <a:tab pos="2514600" algn="l"/>
              </a:tabLst>
              <a:defRPr sz="3200">
                <a:solidFill>
                  <a:schemeClr val="tx1"/>
                </a:solidFill>
                <a:latin typeface="Arial" panose="020B0604020202020204" pitchFamily="34" charset="0"/>
              </a:defRPr>
            </a:lvl5pPr>
            <a:lvl6pPr marL="2514600" indent="-228600" eaLnBrk="0" fontAlgn="base" hangingPunct="0">
              <a:spcBef>
                <a:spcPct val="0"/>
              </a:spcBef>
              <a:spcAft>
                <a:spcPct val="0"/>
              </a:spcAft>
              <a:tabLst>
                <a:tab pos="2400300" algn="l"/>
                <a:tab pos="2514600" algn="l"/>
              </a:tabLst>
              <a:defRPr sz="3200">
                <a:solidFill>
                  <a:schemeClr val="tx1"/>
                </a:solidFill>
                <a:latin typeface="Arial" panose="020B0604020202020204" pitchFamily="34" charset="0"/>
              </a:defRPr>
            </a:lvl6pPr>
            <a:lvl7pPr marL="2971800" indent="-228600" eaLnBrk="0" fontAlgn="base" hangingPunct="0">
              <a:spcBef>
                <a:spcPct val="0"/>
              </a:spcBef>
              <a:spcAft>
                <a:spcPct val="0"/>
              </a:spcAft>
              <a:tabLst>
                <a:tab pos="2400300" algn="l"/>
                <a:tab pos="2514600" algn="l"/>
              </a:tabLst>
              <a:defRPr sz="3200">
                <a:solidFill>
                  <a:schemeClr val="tx1"/>
                </a:solidFill>
                <a:latin typeface="Arial" panose="020B0604020202020204" pitchFamily="34" charset="0"/>
              </a:defRPr>
            </a:lvl7pPr>
            <a:lvl8pPr marL="3429000" indent="-228600" eaLnBrk="0" fontAlgn="base" hangingPunct="0">
              <a:spcBef>
                <a:spcPct val="0"/>
              </a:spcBef>
              <a:spcAft>
                <a:spcPct val="0"/>
              </a:spcAft>
              <a:tabLst>
                <a:tab pos="2400300" algn="l"/>
                <a:tab pos="2514600" algn="l"/>
              </a:tabLst>
              <a:defRPr sz="3200">
                <a:solidFill>
                  <a:schemeClr val="tx1"/>
                </a:solidFill>
                <a:latin typeface="Arial" panose="020B0604020202020204" pitchFamily="34" charset="0"/>
              </a:defRPr>
            </a:lvl8pPr>
            <a:lvl9pPr marL="3886200" indent="-228600" eaLnBrk="0" fontAlgn="base" hangingPunct="0">
              <a:spcBef>
                <a:spcPct val="0"/>
              </a:spcBef>
              <a:spcAft>
                <a:spcPct val="0"/>
              </a:spcAft>
              <a:tabLst>
                <a:tab pos="2400300" algn="l"/>
                <a:tab pos="2514600" algn="l"/>
              </a:tabLst>
              <a:defRPr sz="3200">
                <a:solidFill>
                  <a:schemeClr val="tx1"/>
                </a:solidFill>
                <a:latin typeface="Arial" panose="020B0604020202020204" pitchFamily="34" charset="0"/>
              </a:defRPr>
            </a:lvl9pPr>
          </a:lstStyle>
          <a:p>
            <a:pPr eaLnBrk="1" hangingPunct="1"/>
            <a:br>
              <a:rPr lang="en-US" altLang="en-US" sz="1200">
                <a:latin typeface="Times" panose="02020603050405020304" pitchFamily="18" charset="0"/>
                <a:cs typeface="Times New Roman" panose="02020603050405020304" pitchFamily="18" charset="0"/>
              </a:rPr>
            </a:br>
            <a:endParaRPr lang="en-US" altLang="en-US">
              <a:latin typeface="Calibri" panose="020F0502020204030204" pitchFamily="34"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Number Placeholder 3">
            <a:extLst>
              <a:ext uri="{FF2B5EF4-FFF2-40B4-BE49-F238E27FC236}">
                <a16:creationId xmlns:a16="http://schemas.microsoft.com/office/drawing/2014/main" id="{95AC852B-2FA5-61B9-B0BD-84D4D9BFE3D1}"/>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200">
                <a:solidFill>
                  <a:schemeClr val="tx1"/>
                </a:solidFill>
                <a:latin typeface="Arial" panose="020B0604020202020204" pitchFamily="34" charset="0"/>
              </a:defRPr>
            </a:lvl1pPr>
            <a:lvl2pPr marL="742950" indent="-285750" eaLnBrk="0" hangingPunct="0">
              <a:defRPr sz="3200">
                <a:solidFill>
                  <a:schemeClr val="tx1"/>
                </a:solidFill>
                <a:latin typeface="Arial" panose="020B0604020202020204" pitchFamily="34" charset="0"/>
              </a:defRPr>
            </a:lvl2pPr>
            <a:lvl3pPr marL="1143000" indent="-228600" eaLnBrk="0" hangingPunct="0">
              <a:defRPr sz="3200">
                <a:solidFill>
                  <a:schemeClr val="tx1"/>
                </a:solidFill>
                <a:latin typeface="Arial" panose="020B0604020202020204" pitchFamily="34" charset="0"/>
              </a:defRPr>
            </a:lvl3pPr>
            <a:lvl4pPr marL="1600200" indent="-228600" eaLnBrk="0" hangingPunct="0">
              <a:defRPr sz="3200">
                <a:solidFill>
                  <a:schemeClr val="tx1"/>
                </a:solidFill>
                <a:latin typeface="Arial" panose="020B0604020202020204" pitchFamily="34" charset="0"/>
              </a:defRPr>
            </a:lvl4pPr>
            <a:lvl5pPr marL="2057400" indent="-228600" eaLnBrk="0" hangingPunct="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pPr eaLnBrk="1" hangingPunct="1"/>
            <a:fld id="{96ADE750-F5FB-4233-AA2D-B9A01F669FD5}" type="slidenum">
              <a:rPr lang="en-GB" altLang="en-US" sz="1400"/>
              <a:pPr eaLnBrk="1" hangingPunct="1"/>
              <a:t>16</a:t>
            </a:fld>
            <a:endParaRPr lang="en-GB" altLang="en-US" sz="1400"/>
          </a:p>
        </p:txBody>
      </p:sp>
      <p:pic>
        <p:nvPicPr>
          <p:cNvPr id="19459" name="Picture 6271">
            <a:extLst>
              <a:ext uri="{FF2B5EF4-FFF2-40B4-BE49-F238E27FC236}">
                <a16:creationId xmlns:a16="http://schemas.microsoft.com/office/drawing/2014/main" id="{B183F9C6-CB54-5998-191E-4A25826F5917}"/>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900113" y="1341438"/>
            <a:ext cx="10852150" cy="5346700"/>
          </a:xfrm>
          <a:noFill/>
        </p:spPr>
      </p:pic>
      <p:sp>
        <p:nvSpPr>
          <p:cNvPr id="19460" name="Text Box 6272">
            <a:extLst>
              <a:ext uri="{FF2B5EF4-FFF2-40B4-BE49-F238E27FC236}">
                <a16:creationId xmlns:a16="http://schemas.microsoft.com/office/drawing/2014/main" id="{CFB69774-AA39-1AC8-90BA-75577C2AF6EC}"/>
              </a:ext>
            </a:extLst>
          </p:cNvPr>
          <p:cNvSpPr>
            <a:spLocks noGrp="1" noChangeArrowheads="1"/>
          </p:cNvSpPr>
          <p:nvPr>
            <p:ph type="title"/>
          </p:nvPr>
        </p:nvSpPr>
        <p:spPr>
          <a:xfrm>
            <a:off x="468313" y="333375"/>
            <a:ext cx="8229600" cy="522288"/>
          </a:xfrm>
          <a:noFill/>
        </p:spPr>
        <p:txBody>
          <a:bodyPr>
            <a:spAutoFit/>
          </a:bodyPr>
          <a:lstStyle/>
          <a:p>
            <a:pPr eaLnBrk="1" hangingPunct="1">
              <a:spcBef>
                <a:spcPct val="50000"/>
              </a:spcBef>
            </a:pPr>
            <a:r>
              <a:rPr lang="en-GB" altLang="en-US" sz="2800" b="1"/>
              <a:t>Results of Hierarchical Regression Analyses</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Number Placeholder 3">
            <a:extLst>
              <a:ext uri="{FF2B5EF4-FFF2-40B4-BE49-F238E27FC236}">
                <a16:creationId xmlns:a16="http://schemas.microsoft.com/office/drawing/2014/main" id="{1222C73B-235F-F691-6C7B-148945137E67}"/>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200">
                <a:solidFill>
                  <a:schemeClr val="tx1"/>
                </a:solidFill>
                <a:latin typeface="Arial" panose="020B0604020202020204" pitchFamily="34" charset="0"/>
              </a:defRPr>
            </a:lvl1pPr>
            <a:lvl2pPr marL="742950" indent="-285750" eaLnBrk="0" hangingPunct="0">
              <a:defRPr sz="3200">
                <a:solidFill>
                  <a:schemeClr val="tx1"/>
                </a:solidFill>
                <a:latin typeface="Arial" panose="020B0604020202020204" pitchFamily="34" charset="0"/>
              </a:defRPr>
            </a:lvl2pPr>
            <a:lvl3pPr marL="1143000" indent="-228600" eaLnBrk="0" hangingPunct="0">
              <a:defRPr sz="3200">
                <a:solidFill>
                  <a:schemeClr val="tx1"/>
                </a:solidFill>
                <a:latin typeface="Arial" panose="020B0604020202020204" pitchFamily="34" charset="0"/>
              </a:defRPr>
            </a:lvl3pPr>
            <a:lvl4pPr marL="1600200" indent="-228600" eaLnBrk="0" hangingPunct="0">
              <a:defRPr sz="3200">
                <a:solidFill>
                  <a:schemeClr val="tx1"/>
                </a:solidFill>
                <a:latin typeface="Arial" panose="020B0604020202020204" pitchFamily="34" charset="0"/>
              </a:defRPr>
            </a:lvl4pPr>
            <a:lvl5pPr marL="2057400" indent="-228600" eaLnBrk="0" hangingPunct="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pPr eaLnBrk="1" hangingPunct="1"/>
            <a:fld id="{CE4A2803-D303-4D46-BF33-CC922326650B}" type="slidenum">
              <a:rPr lang="en-GB" altLang="en-US" sz="1400"/>
              <a:pPr eaLnBrk="1" hangingPunct="1"/>
              <a:t>17</a:t>
            </a:fld>
            <a:endParaRPr lang="en-GB" altLang="en-US" sz="1400"/>
          </a:p>
        </p:txBody>
      </p:sp>
      <p:sp>
        <p:nvSpPr>
          <p:cNvPr id="20483" name="Rectangle 8">
            <a:extLst>
              <a:ext uri="{FF2B5EF4-FFF2-40B4-BE49-F238E27FC236}">
                <a16:creationId xmlns:a16="http://schemas.microsoft.com/office/drawing/2014/main" id="{C3ACCDD8-1C55-D4D0-672E-A847366DD202}"/>
              </a:ext>
            </a:extLst>
          </p:cNvPr>
          <p:cNvSpPr>
            <a:spLocks noChangeArrowheads="1"/>
          </p:cNvSpPr>
          <p:nvPr/>
        </p:nvSpPr>
        <p:spPr bwMode="auto">
          <a:xfrm>
            <a:off x="684213" y="260350"/>
            <a:ext cx="7704137" cy="4402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266700" algn="l"/>
              </a:tabLst>
              <a:defRPr sz="3200">
                <a:solidFill>
                  <a:schemeClr val="tx1"/>
                </a:solidFill>
                <a:latin typeface="Arial" panose="020B0604020202020204" pitchFamily="34" charset="0"/>
              </a:defRPr>
            </a:lvl1pPr>
            <a:lvl2pPr eaLnBrk="0" hangingPunct="0">
              <a:tabLst>
                <a:tab pos="266700" algn="l"/>
              </a:tabLst>
              <a:defRPr sz="3200">
                <a:solidFill>
                  <a:schemeClr val="tx1"/>
                </a:solidFill>
                <a:latin typeface="Arial" panose="020B0604020202020204" pitchFamily="34" charset="0"/>
              </a:defRPr>
            </a:lvl2pPr>
            <a:lvl3pPr marL="1143000" indent="-228600" eaLnBrk="0" hangingPunct="0">
              <a:tabLst>
                <a:tab pos="266700" algn="l"/>
              </a:tabLst>
              <a:defRPr sz="3200">
                <a:solidFill>
                  <a:schemeClr val="tx1"/>
                </a:solidFill>
                <a:latin typeface="Arial" panose="020B0604020202020204" pitchFamily="34" charset="0"/>
              </a:defRPr>
            </a:lvl3pPr>
            <a:lvl4pPr marL="1600200" indent="-228600" eaLnBrk="0" hangingPunct="0">
              <a:tabLst>
                <a:tab pos="266700" algn="l"/>
              </a:tabLst>
              <a:defRPr sz="3200">
                <a:solidFill>
                  <a:schemeClr val="tx1"/>
                </a:solidFill>
                <a:latin typeface="Arial" panose="020B0604020202020204" pitchFamily="34" charset="0"/>
              </a:defRPr>
            </a:lvl4pPr>
            <a:lvl5pPr marL="2057400" indent="-228600" eaLnBrk="0" hangingPunct="0">
              <a:tabLst>
                <a:tab pos="266700" algn="l"/>
              </a:tabLst>
              <a:defRPr sz="3200">
                <a:solidFill>
                  <a:schemeClr val="tx1"/>
                </a:solidFill>
                <a:latin typeface="Arial" panose="020B0604020202020204" pitchFamily="34" charset="0"/>
              </a:defRPr>
            </a:lvl5pPr>
            <a:lvl6pPr marL="2514600" indent="-228600" eaLnBrk="0" fontAlgn="base" hangingPunct="0">
              <a:spcBef>
                <a:spcPct val="0"/>
              </a:spcBef>
              <a:spcAft>
                <a:spcPct val="0"/>
              </a:spcAft>
              <a:tabLst>
                <a:tab pos="266700" algn="l"/>
              </a:tabLst>
              <a:defRPr sz="3200">
                <a:solidFill>
                  <a:schemeClr val="tx1"/>
                </a:solidFill>
                <a:latin typeface="Arial" panose="020B0604020202020204" pitchFamily="34" charset="0"/>
              </a:defRPr>
            </a:lvl6pPr>
            <a:lvl7pPr marL="2971800" indent="-228600" eaLnBrk="0" fontAlgn="base" hangingPunct="0">
              <a:spcBef>
                <a:spcPct val="0"/>
              </a:spcBef>
              <a:spcAft>
                <a:spcPct val="0"/>
              </a:spcAft>
              <a:tabLst>
                <a:tab pos="266700" algn="l"/>
              </a:tabLst>
              <a:defRPr sz="3200">
                <a:solidFill>
                  <a:schemeClr val="tx1"/>
                </a:solidFill>
                <a:latin typeface="Arial" panose="020B0604020202020204" pitchFamily="34" charset="0"/>
              </a:defRPr>
            </a:lvl7pPr>
            <a:lvl8pPr marL="3429000" indent="-228600" eaLnBrk="0" fontAlgn="base" hangingPunct="0">
              <a:spcBef>
                <a:spcPct val="0"/>
              </a:spcBef>
              <a:spcAft>
                <a:spcPct val="0"/>
              </a:spcAft>
              <a:tabLst>
                <a:tab pos="266700" algn="l"/>
              </a:tabLst>
              <a:defRPr sz="3200">
                <a:solidFill>
                  <a:schemeClr val="tx1"/>
                </a:solidFill>
                <a:latin typeface="Arial" panose="020B0604020202020204" pitchFamily="34" charset="0"/>
              </a:defRPr>
            </a:lvl8pPr>
            <a:lvl9pPr marL="3886200" indent="-228600" eaLnBrk="0" fontAlgn="base" hangingPunct="0">
              <a:spcBef>
                <a:spcPct val="0"/>
              </a:spcBef>
              <a:spcAft>
                <a:spcPct val="0"/>
              </a:spcAft>
              <a:tabLst>
                <a:tab pos="266700" algn="l"/>
              </a:tabLst>
              <a:defRPr sz="3200">
                <a:solidFill>
                  <a:schemeClr val="tx1"/>
                </a:solidFill>
                <a:latin typeface="Arial" panose="020B0604020202020204" pitchFamily="34" charset="0"/>
              </a:defRPr>
            </a:lvl9pPr>
          </a:lstStyle>
          <a:p>
            <a:pPr eaLnBrk="1" hangingPunct="1"/>
            <a:r>
              <a:rPr lang="en-GB" altLang="en-US" sz="2000" b="1"/>
              <a:t>E.G. Predicting Anxiety: </a:t>
            </a:r>
          </a:p>
          <a:p>
            <a:pPr eaLnBrk="1" hangingPunct="1"/>
            <a:endParaRPr lang="en-GB" altLang="en-US" sz="2000" b="1"/>
          </a:p>
          <a:p>
            <a:pPr eaLnBrk="1" hangingPunct="1"/>
            <a:r>
              <a:rPr lang="en-GB" altLang="en-US" sz="2000"/>
              <a:t>The hypothesized model accounted for 37% of the variance in emotion scores.  </a:t>
            </a:r>
          </a:p>
          <a:p>
            <a:pPr eaLnBrk="1" hangingPunct="1"/>
            <a:endParaRPr lang="en-GB" altLang="en-US" sz="2000"/>
          </a:p>
          <a:p>
            <a:pPr eaLnBrk="1" hangingPunct="1"/>
            <a:r>
              <a:rPr lang="en-US" altLang="en-US" sz="2000"/>
              <a:t>Participants reporting high levels of anxiety upon referral considered undergoing cancer genetic risk assessment to be relevant but inconsistent with their goals.  (MR + MI) </a:t>
            </a:r>
          </a:p>
          <a:p>
            <a:pPr eaLnBrk="1" hangingPunct="1"/>
            <a:endParaRPr lang="en-US" altLang="en-US" sz="2000"/>
          </a:p>
          <a:p>
            <a:pPr eaLnBrk="1" hangingPunct="1"/>
            <a:r>
              <a:rPr lang="en-US" altLang="en-US" sz="2000"/>
              <a:t>They considered that they would not be able to deal emotionally with undergoing cancer genetic risk assessment and felt threatened by the referral.  </a:t>
            </a:r>
          </a:p>
          <a:p>
            <a:pPr lvl="1" eaLnBrk="1" hangingPunct="1"/>
            <a:r>
              <a:rPr lang="en-US" altLang="en-US" sz="2000"/>
              <a:t>(Low emotional focused coping potential and core relational theme of threat)</a:t>
            </a:r>
            <a:endParaRPr lang="en-GB" altLang="en-US" sz="200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a:extLst>
              <a:ext uri="{FF2B5EF4-FFF2-40B4-BE49-F238E27FC236}">
                <a16:creationId xmlns:a16="http://schemas.microsoft.com/office/drawing/2014/main" id="{CE745057-8FFA-21AD-F8F5-A2D2B51EE053}"/>
              </a:ext>
            </a:extLst>
          </p:cNvPr>
          <p:cNvSpPr>
            <a:spLocks noGrp="1"/>
          </p:cNvSpPr>
          <p:nvPr>
            <p:ph type="title"/>
          </p:nvPr>
        </p:nvSpPr>
        <p:spPr>
          <a:xfrm>
            <a:off x="395288" y="0"/>
            <a:ext cx="8229600" cy="1143000"/>
          </a:xfrm>
        </p:spPr>
        <p:txBody>
          <a:bodyPr/>
          <a:lstStyle/>
          <a:p>
            <a:pPr eaLnBrk="1" hangingPunct="1"/>
            <a:r>
              <a:rPr lang="en-GB" altLang="en-US" sz="3600"/>
              <a:t>Discussion from Study Three</a:t>
            </a:r>
          </a:p>
        </p:txBody>
      </p:sp>
      <p:sp>
        <p:nvSpPr>
          <p:cNvPr id="21507" name="Content Placeholder 2">
            <a:extLst>
              <a:ext uri="{FF2B5EF4-FFF2-40B4-BE49-F238E27FC236}">
                <a16:creationId xmlns:a16="http://schemas.microsoft.com/office/drawing/2014/main" id="{56C74854-8D10-413C-A43D-EE45A9707C15}"/>
              </a:ext>
            </a:extLst>
          </p:cNvPr>
          <p:cNvSpPr>
            <a:spLocks noGrp="1"/>
          </p:cNvSpPr>
          <p:nvPr>
            <p:ph idx="1"/>
          </p:nvPr>
        </p:nvSpPr>
        <p:spPr/>
        <p:txBody>
          <a:bodyPr/>
          <a:lstStyle/>
          <a:p>
            <a:pPr eaLnBrk="1" hangingPunct="1">
              <a:buFont typeface="Wingdings" panose="05000000000000000000" pitchFamily="2" charset="2"/>
              <a:buChar char="Ø"/>
            </a:pPr>
            <a:r>
              <a:rPr lang="en-US" altLang="en-US" sz="2000"/>
              <a:t>Identifying relevant components of cognitive appraisal can increase our understanding of why emotional responses to potentially stressful health-related events such as cancer genetic risk assessment vary.</a:t>
            </a:r>
          </a:p>
          <a:p>
            <a:pPr eaLnBrk="1" hangingPunct="1">
              <a:buFont typeface="Wingdings" panose="05000000000000000000" pitchFamily="2" charset="2"/>
              <a:buChar char="Ø"/>
            </a:pPr>
            <a:endParaRPr lang="en-US" altLang="en-US" sz="2000"/>
          </a:p>
          <a:p>
            <a:pPr eaLnBrk="1" hangingPunct="1">
              <a:buFont typeface="Wingdings" panose="05000000000000000000" pitchFamily="2" charset="2"/>
              <a:buChar char="Ø"/>
            </a:pPr>
            <a:r>
              <a:rPr lang="en-US" altLang="en-US" sz="2000"/>
              <a:t> Psychological outcomes following genetic risk assessment may be improved by interventions designed to improved the accuracy of people’s appraisals and the beliefs and expectations on which they are based.</a:t>
            </a:r>
            <a:endParaRPr lang="en-GB" altLang="en-US" sz="2000"/>
          </a:p>
          <a:p>
            <a:pPr eaLnBrk="1" hangingPunct="1"/>
            <a:endParaRPr lang="en-GB" altLang="en-US" sz="1600"/>
          </a:p>
        </p:txBody>
      </p:sp>
      <p:sp>
        <p:nvSpPr>
          <p:cNvPr id="21508" name="Slide Number Placeholder 3">
            <a:extLst>
              <a:ext uri="{FF2B5EF4-FFF2-40B4-BE49-F238E27FC236}">
                <a16:creationId xmlns:a16="http://schemas.microsoft.com/office/drawing/2014/main" id="{2F4EAEE5-CB6F-041E-0819-7C1ED42DF1C3}"/>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200">
                <a:solidFill>
                  <a:schemeClr val="tx1"/>
                </a:solidFill>
                <a:latin typeface="Arial" panose="020B0604020202020204" pitchFamily="34" charset="0"/>
              </a:defRPr>
            </a:lvl1pPr>
            <a:lvl2pPr marL="742950" indent="-285750" eaLnBrk="0" hangingPunct="0">
              <a:defRPr sz="3200">
                <a:solidFill>
                  <a:schemeClr val="tx1"/>
                </a:solidFill>
                <a:latin typeface="Arial" panose="020B0604020202020204" pitchFamily="34" charset="0"/>
              </a:defRPr>
            </a:lvl2pPr>
            <a:lvl3pPr marL="1143000" indent="-228600" eaLnBrk="0" hangingPunct="0">
              <a:defRPr sz="3200">
                <a:solidFill>
                  <a:schemeClr val="tx1"/>
                </a:solidFill>
                <a:latin typeface="Arial" panose="020B0604020202020204" pitchFamily="34" charset="0"/>
              </a:defRPr>
            </a:lvl3pPr>
            <a:lvl4pPr marL="1600200" indent="-228600" eaLnBrk="0" hangingPunct="0">
              <a:defRPr sz="3200">
                <a:solidFill>
                  <a:schemeClr val="tx1"/>
                </a:solidFill>
                <a:latin typeface="Arial" panose="020B0604020202020204" pitchFamily="34" charset="0"/>
              </a:defRPr>
            </a:lvl4pPr>
            <a:lvl5pPr marL="2057400" indent="-228600" eaLnBrk="0" hangingPunct="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pPr eaLnBrk="1" hangingPunct="1"/>
            <a:fld id="{9A5C7F5B-3A6B-460E-BFDA-7F1AF9A69F3D}" type="slidenum">
              <a:rPr lang="en-GB" altLang="en-US" sz="1400"/>
              <a:pPr eaLnBrk="1" hangingPunct="1"/>
              <a:t>18</a:t>
            </a:fld>
            <a:endParaRPr lang="en-GB" altLang="en-US" sz="140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Number Placeholder 5">
            <a:extLst>
              <a:ext uri="{FF2B5EF4-FFF2-40B4-BE49-F238E27FC236}">
                <a16:creationId xmlns:a16="http://schemas.microsoft.com/office/drawing/2014/main" id="{46D250E0-9B30-8EBC-D83A-FE5979D9952F}"/>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200">
                <a:solidFill>
                  <a:schemeClr val="tx1"/>
                </a:solidFill>
                <a:latin typeface="Arial" panose="020B0604020202020204" pitchFamily="34" charset="0"/>
              </a:defRPr>
            </a:lvl1pPr>
            <a:lvl2pPr marL="742950" indent="-285750" eaLnBrk="0" hangingPunct="0">
              <a:defRPr sz="3200">
                <a:solidFill>
                  <a:schemeClr val="tx1"/>
                </a:solidFill>
                <a:latin typeface="Arial" panose="020B0604020202020204" pitchFamily="34" charset="0"/>
              </a:defRPr>
            </a:lvl2pPr>
            <a:lvl3pPr marL="1143000" indent="-228600" eaLnBrk="0" hangingPunct="0">
              <a:defRPr sz="3200">
                <a:solidFill>
                  <a:schemeClr val="tx1"/>
                </a:solidFill>
                <a:latin typeface="Arial" panose="020B0604020202020204" pitchFamily="34" charset="0"/>
              </a:defRPr>
            </a:lvl3pPr>
            <a:lvl4pPr marL="1600200" indent="-228600" eaLnBrk="0" hangingPunct="0">
              <a:defRPr sz="3200">
                <a:solidFill>
                  <a:schemeClr val="tx1"/>
                </a:solidFill>
                <a:latin typeface="Arial" panose="020B0604020202020204" pitchFamily="34" charset="0"/>
              </a:defRPr>
            </a:lvl4pPr>
            <a:lvl5pPr marL="2057400" indent="-228600" eaLnBrk="0" hangingPunct="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pPr eaLnBrk="1" hangingPunct="1"/>
            <a:fld id="{DD2622EF-EBA3-4A2B-96A6-2D77F5BD138A}" type="slidenum">
              <a:rPr lang="en-GB" altLang="en-US" sz="1400"/>
              <a:pPr eaLnBrk="1" hangingPunct="1"/>
              <a:t>19</a:t>
            </a:fld>
            <a:endParaRPr lang="en-GB" altLang="en-US" sz="1400"/>
          </a:p>
        </p:txBody>
      </p:sp>
      <p:sp>
        <p:nvSpPr>
          <p:cNvPr id="22531" name="Rectangle 2">
            <a:extLst>
              <a:ext uri="{FF2B5EF4-FFF2-40B4-BE49-F238E27FC236}">
                <a16:creationId xmlns:a16="http://schemas.microsoft.com/office/drawing/2014/main" id="{613112C1-6B44-E1FC-42EE-0AE4AA128AFA}"/>
              </a:ext>
            </a:extLst>
          </p:cNvPr>
          <p:cNvSpPr>
            <a:spLocks noGrp="1" noChangeArrowheads="1"/>
          </p:cNvSpPr>
          <p:nvPr>
            <p:ph type="title"/>
          </p:nvPr>
        </p:nvSpPr>
        <p:spPr>
          <a:xfrm>
            <a:off x="468313" y="188913"/>
            <a:ext cx="8229600" cy="792162"/>
          </a:xfrm>
          <a:solidFill>
            <a:schemeClr val="bg1"/>
          </a:solidFill>
        </p:spPr>
        <p:txBody>
          <a:bodyPr/>
          <a:lstStyle/>
          <a:p>
            <a:pPr eaLnBrk="1" hangingPunct="1"/>
            <a:r>
              <a:rPr lang="en-GB" altLang="en-US" sz="2400" b="1"/>
              <a:t>Future Directions</a:t>
            </a:r>
          </a:p>
        </p:txBody>
      </p:sp>
      <p:sp>
        <p:nvSpPr>
          <p:cNvPr id="22532" name="Rectangle 3">
            <a:extLst>
              <a:ext uri="{FF2B5EF4-FFF2-40B4-BE49-F238E27FC236}">
                <a16:creationId xmlns:a16="http://schemas.microsoft.com/office/drawing/2014/main" id="{0C26246D-C099-E907-F218-043DB169EA9E}"/>
              </a:ext>
            </a:extLst>
          </p:cNvPr>
          <p:cNvSpPr>
            <a:spLocks noChangeArrowheads="1"/>
          </p:cNvSpPr>
          <p:nvPr/>
        </p:nvSpPr>
        <p:spPr bwMode="auto">
          <a:xfrm>
            <a:off x="539750" y="1125538"/>
            <a:ext cx="7921625" cy="7407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tabLst>
                <a:tab pos="457200" algn="l"/>
              </a:tabLst>
              <a:defRPr sz="3200">
                <a:solidFill>
                  <a:schemeClr val="tx1"/>
                </a:solidFill>
                <a:latin typeface="Arial" panose="020B0604020202020204" pitchFamily="34" charset="0"/>
              </a:defRPr>
            </a:lvl1pPr>
            <a:lvl2pPr marL="742950" indent="-285750" eaLnBrk="0" hangingPunct="0">
              <a:tabLst>
                <a:tab pos="457200" algn="l"/>
              </a:tabLst>
              <a:defRPr sz="3200">
                <a:solidFill>
                  <a:schemeClr val="tx1"/>
                </a:solidFill>
                <a:latin typeface="Arial" panose="020B0604020202020204" pitchFamily="34" charset="0"/>
              </a:defRPr>
            </a:lvl2pPr>
            <a:lvl3pPr marL="1143000" indent="-228600" eaLnBrk="0" hangingPunct="0">
              <a:tabLst>
                <a:tab pos="457200" algn="l"/>
              </a:tabLst>
              <a:defRPr sz="3200">
                <a:solidFill>
                  <a:schemeClr val="tx1"/>
                </a:solidFill>
                <a:latin typeface="Arial" panose="020B0604020202020204" pitchFamily="34" charset="0"/>
              </a:defRPr>
            </a:lvl3pPr>
            <a:lvl4pPr marL="1600200" indent="-228600" eaLnBrk="0" hangingPunct="0">
              <a:tabLst>
                <a:tab pos="457200" algn="l"/>
              </a:tabLst>
              <a:defRPr sz="3200">
                <a:solidFill>
                  <a:schemeClr val="tx1"/>
                </a:solidFill>
                <a:latin typeface="Arial" panose="020B0604020202020204" pitchFamily="34" charset="0"/>
              </a:defRPr>
            </a:lvl4pPr>
            <a:lvl5pPr marL="2057400" indent="-228600" eaLnBrk="0" hangingPunct="0">
              <a:tabLst>
                <a:tab pos="457200" algn="l"/>
              </a:tabLst>
              <a:defRPr sz="3200">
                <a:solidFill>
                  <a:schemeClr val="tx1"/>
                </a:solidFill>
                <a:latin typeface="Arial" panose="020B0604020202020204" pitchFamily="34" charset="0"/>
              </a:defRPr>
            </a:lvl5pPr>
            <a:lvl6pPr marL="2514600" indent="-228600" eaLnBrk="0" fontAlgn="base" hangingPunct="0">
              <a:spcBef>
                <a:spcPct val="0"/>
              </a:spcBef>
              <a:spcAft>
                <a:spcPct val="0"/>
              </a:spcAft>
              <a:tabLst>
                <a:tab pos="457200" algn="l"/>
              </a:tabLst>
              <a:defRPr sz="3200">
                <a:solidFill>
                  <a:schemeClr val="tx1"/>
                </a:solidFill>
                <a:latin typeface="Arial" panose="020B0604020202020204" pitchFamily="34" charset="0"/>
              </a:defRPr>
            </a:lvl6pPr>
            <a:lvl7pPr marL="2971800" indent="-228600" eaLnBrk="0" fontAlgn="base" hangingPunct="0">
              <a:spcBef>
                <a:spcPct val="0"/>
              </a:spcBef>
              <a:spcAft>
                <a:spcPct val="0"/>
              </a:spcAft>
              <a:tabLst>
                <a:tab pos="457200" algn="l"/>
              </a:tabLst>
              <a:defRPr sz="3200">
                <a:solidFill>
                  <a:schemeClr val="tx1"/>
                </a:solidFill>
                <a:latin typeface="Arial" panose="020B0604020202020204" pitchFamily="34" charset="0"/>
              </a:defRPr>
            </a:lvl7pPr>
            <a:lvl8pPr marL="3429000" indent="-228600" eaLnBrk="0" fontAlgn="base" hangingPunct="0">
              <a:spcBef>
                <a:spcPct val="0"/>
              </a:spcBef>
              <a:spcAft>
                <a:spcPct val="0"/>
              </a:spcAft>
              <a:tabLst>
                <a:tab pos="457200" algn="l"/>
              </a:tabLst>
              <a:defRPr sz="3200">
                <a:solidFill>
                  <a:schemeClr val="tx1"/>
                </a:solidFill>
                <a:latin typeface="Arial" panose="020B0604020202020204" pitchFamily="34" charset="0"/>
              </a:defRPr>
            </a:lvl8pPr>
            <a:lvl9pPr marL="3886200" indent="-228600" eaLnBrk="0" fontAlgn="base" hangingPunct="0">
              <a:spcBef>
                <a:spcPct val="0"/>
              </a:spcBef>
              <a:spcAft>
                <a:spcPct val="0"/>
              </a:spcAft>
              <a:tabLst>
                <a:tab pos="457200" algn="l"/>
              </a:tabLst>
              <a:defRPr sz="3200">
                <a:solidFill>
                  <a:schemeClr val="tx1"/>
                </a:solidFill>
                <a:latin typeface="Arial" panose="020B0604020202020204" pitchFamily="34" charset="0"/>
              </a:defRPr>
            </a:lvl9pPr>
          </a:lstStyle>
          <a:p>
            <a:pPr eaLnBrk="1" hangingPunct="1">
              <a:buFont typeface="Wingdings" panose="05000000000000000000" pitchFamily="2" charset="2"/>
              <a:buNone/>
            </a:pPr>
            <a:endParaRPr lang="en-US" altLang="en-US" sz="2000"/>
          </a:p>
          <a:p>
            <a:pPr eaLnBrk="1" hangingPunct="1">
              <a:buFont typeface="Wingdings" panose="05000000000000000000" pitchFamily="2" charset="2"/>
              <a:buNone/>
            </a:pPr>
            <a:r>
              <a:rPr lang="en-US" altLang="en-US" sz="2000" b="1"/>
              <a:t>Cancer Genetics</a:t>
            </a:r>
            <a:r>
              <a:rPr lang="en-US" altLang="en-US" sz="2000"/>
              <a:t> </a:t>
            </a:r>
          </a:p>
          <a:p>
            <a:pPr eaLnBrk="1" hangingPunct="1">
              <a:buFont typeface="Wingdings" panose="05000000000000000000" pitchFamily="2" charset="2"/>
              <a:buNone/>
            </a:pPr>
            <a:endParaRPr lang="en-US" altLang="en-US" sz="2000"/>
          </a:p>
          <a:p>
            <a:pPr eaLnBrk="1" hangingPunct="1">
              <a:buFont typeface="Wingdings" panose="05000000000000000000" pitchFamily="2" charset="2"/>
              <a:buChar char="Ø"/>
            </a:pPr>
            <a:r>
              <a:rPr lang="en-US" altLang="en-US" sz="2000"/>
              <a:t>WORD-funded Phase III fully-powered explanatory RCT to assess longer-term impact of intervention and identify active components.</a:t>
            </a:r>
          </a:p>
          <a:p>
            <a:pPr eaLnBrk="1" hangingPunct="1">
              <a:buFont typeface="Wingdings" panose="05000000000000000000" pitchFamily="2" charset="2"/>
              <a:buChar char="Ø"/>
            </a:pPr>
            <a:endParaRPr lang="en-US" altLang="en-US" sz="2000"/>
          </a:p>
          <a:p>
            <a:pPr eaLnBrk="1" hangingPunct="1">
              <a:buFont typeface="Wingdings" panose="05000000000000000000" pitchFamily="2" charset="2"/>
              <a:buChar char="Ø"/>
            </a:pPr>
            <a:endParaRPr lang="en-US" altLang="en-US" sz="2000"/>
          </a:p>
          <a:p>
            <a:pPr eaLnBrk="1" hangingPunct="1">
              <a:buFont typeface="Wingdings" panose="05000000000000000000" pitchFamily="2" charset="2"/>
              <a:buChar char="Ø"/>
            </a:pPr>
            <a:r>
              <a:rPr lang="en-US" altLang="en-US" sz="2000"/>
              <a:t> Applicability of coping leaflet to other areas of cancer genetics e.g. waiting for predictive genetic test results</a:t>
            </a:r>
          </a:p>
          <a:p>
            <a:pPr eaLnBrk="1" hangingPunct="1">
              <a:buFont typeface="Wingdings" panose="05000000000000000000" pitchFamily="2" charset="2"/>
              <a:buChar char="Ø"/>
            </a:pPr>
            <a:endParaRPr lang="en-US" altLang="en-US" sz="2000"/>
          </a:p>
          <a:p>
            <a:pPr eaLnBrk="1" hangingPunct="1">
              <a:buFont typeface="Wingdings" panose="05000000000000000000" pitchFamily="2" charset="2"/>
              <a:buChar char="Ø"/>
            </a:pPr>
            <a:endParaRPr lang="en-US" altLang="en-US" sz="2000"/>
          </a:p>
          <a:p>
            <a:pPr eaLnBrk="1" hangingPunct="1">
              <a:buFont typeface="Wingdings" panose="05000000000000000000" pitchFamily="2" charset="2"/>
              <a:buChar char="Ø"/>
            </a:pPr>
            <a:r>
              <a:rPr lang="en-US" altLang="en-US" sz="2000"/>
              <a:t>consider interventions aimed at altering appraisals to help people prepare and adjust to health threats or illness e.g. increasing perceived ability to cope</a:t>
            </a:r>
          </a:p>
          <a:p>
            <a:pPr eaLnBrk="1" hangingPunct="1">
              <a:buFont typeface="Wingdings" panose="05000000000000000000" pitchFamily="2" charset="2"/>
              <a:buChar char="Ø"/>
            </a:pPr>
            <a:endParaRPr lang="en-US" altLang="en-US" sz="2000"/>
          </a:p>
          <a:p>
            <a:pPr eaLnBrk="1" hangingPunct="1">
              <a:buFont typeface="Wingdings" panose="05000000000000000000" pitchFamily="2" charset="2"/>
              <a:buChar char="Ø"/>
            </a:pPr>
            <a:endParaRPr lang="en-US" altLang="en-US" sz="2000"/>
          </a:p>
          <a:p>
            <a:pPr eaLnBrk="1" hangingPunct="1">
              <a:buFont typeface="Wingdings" panose="05000000000000000000" pitchFamily="2" charset="2"/>
              <a:buChar char="Ø"/>
            </a:pPr>
            <a:endParaRPr lang="en-US" altLang="en-US" sz="2000"/>
          </a:p>
          <a:p>
            <a:pPr eaLnBrk="1" hangingPunct="1">
              <a:buFont typeface="Wingdings" panose="05000000000000000000" pitchFamily="2" charset="2"/>
              <a:buChar char="Ø"/>
            </a:pPr>
            <a:endParaRPr lang="en-US" altLang="en-US" sz="2000"/>
          </a:p>
          <a:p>
            <a:pPr eaLnBrk="1" hangingPunct="1">
              <a:buFont typeface="Wingdings" panose="05000000000000000000" pitchFamily="2" charset="2"/>
              <a:buChar char="Ø"/>
            </a:pPr>
            <a:endParaRPr lang="en-US" altLang="en-US" sz="2000"/>
          </a:p>
          <a:p>
            <a:pPr eaLnBrk="1" hangingPunct="1">
              <a:buFont typeface="Wingdings" panose="05000000000000000000" pitchFamily="2" charset="2"/>
              <a:buChar char="Ø"/>
            </a:pPr>
            <a:endParaRPr lang="en-US" altLang="en-US" sz="2000"/>
          </a:p>
          <a:p>
            <a:pPr eaLnBrk="1" hangingPunct="1">
              <a:buFont typeface="Wingdings" panose="05000000000000000000" pitchFamily="2" charset="2"/>
              <a:buChar char="Ø"/>
            </a:pPr>
            <a:endParaRPr lang="en-US" altLang="en-US" sz="2000" b="1"/>
          </a:p>
          <a:p>
            <a:pPr eaLnBrk="1" hangingPunct="1">
              <a:buFont typeface="Wingdings" panose="05000000000000000000" pitchFamily="2" charset="2"/>
              <a:buChar char="Ø"/>
            </a:pPr>
            <a:endParaRPr lang="en-US" altLang="en-US" sz="2000"/>
          </a:p>
          <a:p>
            <a:pPr eaLnBrk="1" hangingPunct="1">
              <a:buFont typeface="Wingdings" panose="05000000000000000000" pitchFamily="2" charset="2"/>
              <a:buChar char="Ø"/>
            </a:pPr>
            <a:endParaRPr lang="en-US" altLang="en-US" sz="2000"/>
          </a:p>
          <a:p>
            <a:pPr eaLnBrk="1" hangingPunct="1">
              <a:buFont typeface="Wingdings" panose="05000000000000000000" pitchFamily="2" charset="2"/>
              <a:buChar char="Ø"/>
            </a:pPr>
            <a:endParaRPr lang="en-US" altLang="en-US" sz="2000"/>
          </a:p>
        </p:txBody>
      </p:sp>
    </p:spTree>
  </p:cSld>
  <p:clrMapOvr>
    <a:masterClrMapping/>
  </p:clrMapOvr>
  <p:transition advTm="33888"/>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Number Placeholder 4">
            <a:extLst>
              <a:ext uri="{FF2B5EF4-FFF2-40B4-BE49-F238E27FC236}">
                <a16:creationId xmlns:a16="http://schemas.microsoft.com/office/drawing/2014/main" id="{78E2A836-F921-34F6-B6A0-B938CAE24635}"/>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200">
                <a:solidFill>
                  <a:schemeClr val="tx1"/>
                </a:solidFill>
                <a:latin typeface="Arial" panose="020B0604020202020204" pitchFamily="34" charset="0"/>
              </a:defRPr>
            </a:lvl1pPr>
            <a:lvl2pPr marL="742950" indent="-285750" eaLnBrk="0" hangingPunct="0">
              <a:defRPr sz="3200">
                <a:solidFill>
                  <a:schemeClr val="tx1"/>
                </a:solidFill>
                <a:latin typeface="Arial" panose="020B0604020202020204" pitchFamily="34" charset="0"/>
              </a:defRPr>
            </a:lvl2pPr>
            <a:lvl3pPr marL="1143000" indent="-228600" eaLnBrk="0" hangingPunct="0">
              <a:defRPr sz="3200">
                <a:solidFill>
                  <a:schemeClr val="tx1"/>
                </a:solidFill>
                <a:latin typeface="Arial" panose="020B0604020202020204" pitchFamily="34" charset="0"/>
              </a:defRPr>
            </a:lvl3pPr>
            <a:lvl4pPr marL="1600200" indent="-228600" eaLnBrk="0" hangingPunct="0">
              <a:defRPr sz="3200">
                <a:solidFill>
                  <a:schemeClr val="tx1"/>
                </a:solidFill>
                <a:latin typeface="Arial" panose="020B0604020202020204" pitchFamily="34" charset="0"/>
              </a:defRPr>
            </a:lvl4pPr>
            <a:lvl5pPr marL="2057400" indent="-228600" eaLnBrk="0" hangingPunct="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pPr eaLnBrk="1" hangingPunct="1"/>
            <a:fld id="{CA441A56-93E1-488B-979E-B09B96E0C8A3}" type="slidenum">
              <a:rPr lang="en-GB" altLang="en-US" sz="1400"/>
              <a:pPr eaLnBrk="1" hangingPunct="1"/>
              <a:t>20</a:t>
            </a:fld>
            <a:endParaRPr lang="en-GB" altLang="en-US" sz="1400"/>
          </a:p>
        </p:txBody>
      </p:sp>
      <p:sp>
        <p:nvSpPr>
          <p:cNvPr id="23555" name="Rectangle 2">
            <a:extLst>
              <a:ext uri="{FF2B5EF4-FFF2-40B4-BE49-F238E27FC236}">
                <a16:creationId xmlns:a16="http://schemas.microsoft.com/office/drawing/2014/main" id="{A3919497-0468-F004-E4D2-EDF624BC1F27}"/>
              </a:ext>
            </a:extLst>
          </p:cNvPr>
          <p:cNvSpPr>
            <a:spLocks noGrp="1" noChangeArrowheads="1"/>
          </p:cNvSpPr>
          <p:nvPr>
            <p:ph type="title"/>
          </p:nvPr>
        </p:nvSpPr>
        <p:spPr>
          <a:xfrm>
            <a:off x="500063" y="0"/>
            <a:ext cx="8229600" cy="850900"/>
          </a:xfrm>
        </p:spPr>
        <p:txBody>
          <a:bodyPr/>
          <a:lstStyle/>
          <a:p>
            <a:pPr eaLnBrk="1" hangingPunct="1"/>
            <a:r>
              <a:rPr lang="en-GB" altLang="en-US" sz="3600"/>
              <a:t>Related Papers</a:t>
            </a:r>
          </a:p>
        </p:txBody>
      </p:sp>
      <p:sp>
        <p:nvSpPr>
          <p:cNvPr id="23556" name="Text Box 4">
            <a:extLst>
              <a:ext uri="{FF2B5EF4-FFF2-40B4-BE49-F238E27FC236}">
                <a16:creationId xmlns:a16="http://schemas.microsoft.com/office/drawing/2014/main" id="{A278BE0E-F84D-BEDB-45B4-8C76E65D8465}"/>
              </a:ext>
            </a:extLst>
          </p:cNvPr>
          <p:cNvSpPr txBox="1">
            <a:spLocks noChangeArrowheads="1"/>
          </p:cNvSpPr>
          <p:nvPr/>
        </p:nvSpPr>
        <p:spPr bwMode="auto">
          <a:xfrm>
            <a:off x="785813" y="1000125"/>
            <a:ext cx="7416800" cy="4832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a:solidFill>
                  <a:schemeClr val="tx1"/>
                </a:solidFill>
                <a:latin typeface="Arial" panose="020B0604020202020204" pitchFamily="34" charset="0"/>
              </a:defRPr>
            </a:lvl1pPr>
            <a:lvl2pPr marL="742950" indent="-285750" eaLnBrk="0" hangingPunct="0">
              <a:defRPr sz="3200">
                <a:solidFill>
                  <a:schemeClr val="tx1"/>
                </a:solidFill>
                <a:latin typeface="Arial" panose="020B0604020202020204" pitchFamily="34" charset="0"/>
              </a:defRPr>
            </a:lvl2pPr>
            <a:lvl3pPr marL="1143000" indent="-228600" eaLnBrk="0" hangingPunct="0">
              <a:defRPr sz="3200">
                <a:solidFill>
                  <a:schemeClr val="tx1"/>
                </a:solidFill>
                <a:latin typeface="Arial" panose="020B0604020202020204" pitchFamily="34" charset="0"/>
              </a:defRPr>
            </a:lvl3pPr>
            <a:lvl4pPr marL="1600200" indent="-228600" eaLnBrk="0" hangingPunct="0">
              <a:defRPr sz="3200">
                <a:solidFill>
                  <a:schemeClr val="tx1"/>
                </a:solidFill>
                <a:latin typeface="Arial" panose="020B0604020202020204" pitchFamily="34" charset="0"/>
              </a:defRPr>
            </a:lvl4pPr>
            <a:lvl5pPr marL="2057400" indent="-228600" eaLnBrk="0" hangingPunct="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pPr eaLnBrk="1" hangingPunct="1">
              <a:spcBef>
                <a:spcPct val="50000"/>
              </a:spcBef>
            </a:pPr>
            <a:endParaRPr lang="en-GB" altLang="en-US" sz="1400"/>
          </a:p>
          <a:p>
            <a:pPr eaLnBrk="1" hangingPunct="1">
              <a:spcBef>
                <a:spcPct val="50000"/>
              </a:spcBef>
            </a:pPr>
            <a:r>
              <a:rPr lang="en-GB" altLang="en-US" sz="1400"/>
              <a:t>Bennett, P., Phelps, C., Brain, K., Hood, K., &amp; Gray, J. (2007). A randomised controlled trial of a brief self-help coping intervention designed to reduce distress when awaiting genetic risk information. Journal of Psychosomatic Research. </a:t>
            </a:r>
            <a:r>
              <a:rPr lang="en-GB" altLang="en-US" sz="1400" i="1"/>
              <a:t>Journal of Psychosomatic Research. 63 (1) 59-64.</a:t>
            </a:r>
          </a:p>
          <a:p>
            <a:pPr eaLnBrk="1" hangingPunct="1">
              <a:spcBef>
                <a:spcPct val="50000"/>
              </a:spcBef>
            </a:pPr>
            <a:endParaRPr lang="en-GB" altLang="en-US" sz="1400" i="1"/>
          </a:p>
          <a:p>
            <a:pPr eaLnBrk="1" hangingPunct="1">
              <a:spcBef>
                <a:spcPct val="50000"/>
              </a:spcBef>
            </a:pPr>
            <a:endParaRPr lang="en-GB" altLang="en-US" sz="1400" i="1"/>
          </a:p>
          <a:p>
            <a:pPr eaLnBrk="1" hangingPunct="1">
              <a:spcBef>
                <a:spcPct val="50000"/>
              </a:spcBef>
            </a:pPr>
            <a:endParaRPr lang="en-GB" altLang="en-US" sz="1400"/>
          </a:p>
          <a:p>
            <a:pPr eaLnBrk="1" hangingPunct="1">
              <a:spcBef>
                <a:spcPct val="50000"/>
              </a:spcBef>
            </a:pPr>
            <a:endParaRPr lang="en-GB" altLang="en-US" sz="1400"/>
          </a:p>
          <a:p>
            <a:pPr eaLnBrk="1" hangingPunct="1">
              <a:spcBef>
                <a:spcPct val="50000"/>
              </a:spcBef>
            </a:pPr>
            <a:endParaRPr lang="en-GB" altLang="en-US" sz="1400"/>
          </a:p>
          <a:p>
            <a:pPr eaLnBrk="1" hangingPunct="1">
              <a:spcBef>
                <a:spcPct val="50000"/>
              </a:spcBef>
            </a:pPr>
            <a:endParaRPr lang="en-GB" altLang="en-US" sz="1400"/>
          </a:p>
          <a:p>
            <a:pPr eaLnBrk="1" hangingPunct="1">
              <a:spcBef>
                <a:spcPct val="50000"/>
              </a:spcBef>
            </a:pPr>
            <a:endParaRPr lang="en-GB" altLang="en-US" sz="1400"/>
          </a:p>
          <a:p>
            <a:pPr eaLnBrk="1" hangingPunct="1">
              <a:spcBef>
                <a:spcPct val="50000"/>
              </a:spcBef>
            </a:pPr>
            <a:endParaRPr lang="en-GB" altLang="en-US" sz="1400"/>
          </a:p>
          <a:p>
            <a:pPr eaLnBrk="1" hangingPunct="1">
              <a:spcBef>
                <a:spcPct val="50000"/>
              </a:spcBef>
            </a:pPr>
            <a:endParaRPr lang="en-GB" altLang="en-US" sz="1400"/>
          </a:p>
          <a:p>
            <a:pPr eaLnBrk="1" hangingPunct="1">
              <a:spcBef>
                <a:spcPct val="50000"/>
              </a:spcBef>
            </a:pPr>
            <a:endParaRPr lang="en-GB" altLang="en-US" sz="1400"/>
          </a:p>
          <a:p>
            <a:pPr eaLnBrk="1" hangingPunct="1">
              <a:spcBef>
                <a:spcPct val="50000"/>
              </a:spcBef>
            </a:pPr>
            <a:endParaRPr lang="en-GB" altLang="en-US" sz="1400"/>
          </a:p>
        </p:txBody>
      </p:sp>
      <p:sp>
        <p:nvSpPr>
          <p:cNvPr id="23557" name="Rectangle 7">
            <a:extLst>
              <a:ext uri="{FF2B5EF4-FFF2-40B4-BE49-F238E27FC236}">
                <a16:creationId xmlns:a16="http://schemas.microsoft.com/office/drawing/2014/main" id="{9104BD33-864F-EE57-87D0-58E4CD3AFE7A}"/>
              </a:ext>
            </a:extLst>
          </p:cNvPr>
          <p:cNvSpPr>
            <a:spLocks noChangeArrowheads="1"/>
          </p:cNvSpPr>
          <p:nvPr/>
        </p:nvSpPr>
        <p:spPr bwMode="auto">
          <a:xfrm>
            <a:off x="900113" y="4652963"/>
            <a:ext cx="7358062" cy="73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sz="3200">
                <a:solidFill>
                  <a:schemeClr val="tx1"/>
                </a:solidFill>
                <a:latin typeface="Arial" panose="020B0604020202020204" pitchFamily="34" charset="0"/>
              </a:defRPr>
            </a:lvl1pPr>
            <a:lvl2pPr marL="742950" indent="-285750" eaLnBrk="0" hangingPunct="0">
              <a:defRPr sz="3200">
                <a:solidFill>
                  <a:schemeClr val="tx1"/>
                </a:solidFill>
                <a:latin typeface="Arial" panose="020B0604020202020204" pitchFamily="34" charset="0"/>
              </a:defRPr>
            </a:lvl2pPr>
            <a:lvl3pPr marL="1143000" indent="-228600" eaLnBrk="0" hangingPunct="0">
              <a:defRPr sz="3200">
                <a:solidFill>
                  <a:schemeClr val="tx1"/>
                </a:solidFill>
                <a:latin typeface="Arial" panose="020B0604020202020204" pitchFamily="34" charset="0"/>
              </a:defRPr>
            </a:lvl3pPr>
            <a:lvl4pPr marL="1600200" indent="-228600" eaLnBrk="0" hangingPunct="0">
              <a:defRPr sz="3200">
                <a:solidFill>
                  <a:schemeClr val="tx1"/>
                </a:solidFill>
                <a:latin typeface="Arial" panose="020B0604020202020204" pitchFamily="34" charset="0"/>
              </a:defRPr>
            </a:lvl4pPr>
            <a:lvl5pPr marL="2057400" indent="-228600" eaLnBrk="0" hangingPunct="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r>
              <a:rPr lang="de-DE" altLang="en-US" sz="1400">
                <a:ea typeface="Times New Roman" panose="02020603050405020304" pitchFamily="18" charset="0"/>
                <a:cs typeface="Arial" panose="020B0604020202020204" pitchFamily="34" charset="0"/>
              </a:rPr>
              <a:t>Phelps, C., Bennett P &amp; Brain, K (2008).  </a:t>
            </a:r>
            <a:r>
              <a:rPr lang="en-US" altLang="en-US" sz="1400">
                <a:ea typeface="Times New Roman" panose="02020603050405020304" pitchFamily="18" charset="0"/>
                <a:cs typeface="Arial" panose="020B0604020202020204" pitchFamily="34" charset="0"/>
              </a:rPr>
              <a:t>The role of appraisals and core relational themes in predicting emotional responses to cancer genetic risk assessment: an applied test of a cognitive theory of emotion.  </a:t>
            </a:r>
            <a:r>
              <a:rPr lang="en-US" altLang="en-US" sz="1400" i="1">
                <a:ea typeface="Times New Roman" panose="02020603050405020304" pitchFamily="18" charset="0"/>
                <a:cs typeface="Arial" panose="020B0604020202020204" pitchFamily="34" charset="0"/>
              </a:rPr>
              <a:t>Psychology Health &amp; Medicine</a:t>
            </a:r>
            <a:r>
              <a:rPr lang="en-US" altLang="en-US" sz="1400">
                <a:latin typeface="Verdana" panose="020B0604030504040204" pitchFamily="34" charset="0"/>
                <a:ea typeface="Times New Roman" panose="02020603050405020304" pitchFamily="18" charset="0"/>
                <a:cs typeface="Arial" panose="020B0604020202020204" pitchFamily="34" charset="0"/>
              </a:rPr>
              <a:t>, 13(5):545-58.</a:t>
            </a:r>
            <a:endParaRPr lang="en-US" altLang="en-US" sz="1400">
              <a:ea typeface="Times New Roman" panose="02020603050405020304" pitchFamily="18" charset="0"/>
              <a:cs typeface="Arial" panose="020B0604020202020204" pitchFamily="34" charset="0"/>
            </a:endParaRPr>
          </a:p>
        </p:txBody>
      </p:sp>
      <p:sp>
        <p:nvSpPr>
          <p:cNvPr id="23558" name="Rectangle 8">
            <a:extLst>
              <a:ext uri="{FF2B5EF4-FFF2-40B4-BE49-F238E27FC236}">
                <a16:creationId xmlns:a16="http://schemas.microsoft.com/office/drawing/2014/main" id="{0EB20934-E734-09C0-7720-7F793D200FA4}"/>
              </a:ext>
            </a:extLst>
          </p:cNvPr>
          <p:cNvSpPr>
            <a:spLocks noChangeArrowheads="1"/>
          </p:cNvSpPr>
          <p:nvPr/>
        </p:nvSpPr>
        <p:spPr bwMode="auto">
          <a:xfrm>
            <a:off x="900113" y="3429000"/>
            <a:ext cx="6786562"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sz="3200">
                <a:solidFill>
                  <a:schemeClr val="tx1"/>
                </a:solidFill>
                <a:latin typeface="Arial" panose="020B0604020202020204" pitchFamily="34" charset="0"/>
              </a:defRPr>
            </a:lvl1pPr>
            <a:lvl2pPr marL="742950" indent="-285750" eaLnBrk="0" hangingPunct="0">
              <a:defRPr sz="3200">
                <a:solidFill>
                  <a:schemeClr val="tx1"/>
                </a:solidFill>
                <a:latin typeface="Arial" panose="020B0604020202020204" pitchFamily="34" charset="0"/>
              </a:defRPr>
            </a:lvl2pPr>
            <a:lvl3pPr marL="1143000" indent="-228600" eaLnBrk="0" hangingPunct="0">
              <a:defRPr sz="3200">
                <a:solidFill>
                  <a:schemeClr val="tx1"/>
                </a:solidFill>
                <a:latin typeface="Arial" panose="020B0604020202020204" pitchFamily="34" charset="0"/>
              </a:defRPr>
            </a:lvl3pPr>
            <a:lvl4pPr marL="1600200" indent="-228600" eaLnBrk="0" hangingPunct="0">
              <a:defRPr sz="3200">
                <a:solidFill>
                  <a:schemeClr val="tx1"/>
                </a:solidFill>
                <a:latin typeface="Arial" panose="020B0604020202020204" pitchFamily="34" charset="0"/>
              </a:defRPr>
            </a:lvl4pPr>
            <a:lvl5pPr marL="2057400" indent="-228600" eaLnBrk="0" hangingPunct="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r>
              <a:rPr lang="en-US" altLang="en-US" sz="1400">
                <a:ea typeface="Times New Roman" panose="02020603050405020304" pitchFamily="18" charset="0"/>
                <a:cs typeface="Arial" panose="020B0604020202020204" pitchFamily="34" charset="0"/>
              </a:rPr>
              <a:t>Phelps C., Wood F., Bennett, P; Brain K &amp; Gray J (2007).  Knowledge and expectations of women undergoing cancer genetic risk assessment: A qualitative analysis of free-text questionnaire comments.  </a:t>
            </a:r>
            <a:r>
              <a:rPr lang="en-US" altLang="en-US" sz="1400" i="1">
                <a:ea typeface="Times New Roman" panose="02020603050405020304" pitchFamily="18" charset="0"/>
                <a:cs typeface="Arial" panose="020B0604020202020204" pitchFamily="34" charset="0"/>
              </a:rPr>
              <a:t>Journal of Genetic Counseling</a:t>
            </a:r>
            <a:r>
              <a:rPr lang="en-US" altLang="en-US" sz="1400">
                <a:ea typeface="Times New Roman" panose="02020603050405020304" pitchFamily="18" charset="0"/>
                <a:cs typeface="Arial" panose="020B0604020202020204" pitchFamily="34" charset="0"/>
              </a:rPr>
              <a:t>, </a:t>
            </a:r>
            <a:r>
              <a:rPr lang="en-US" altLang="en-US" sz="1400" i="1">
                <a:ea typeface="Times New Roman" panose="02020603050405020304" pitchFamily="18" charset="0"/>
                <a:cs typeface="Arial" panose="020B0604020202020204" pitchFamily="34" charset="0"/>
              </a:rPr>
              <a:t>16 (4), 505-514</a:t>
            </a:r>
            <a:endParaRPr lang="en-US" altLang="en-US" sz="1400">
              <a:ea typeface="Times New Roman" panose="02020603050405020304" pitchFamily="18" charset="0"/>
              <a:cs typeface="Arial" panose="020B0604020202020204" pitchFamily="34" charset="0"/>
            </a:endParaRPr>
          </a:p>
        </p:txBody>
      </p:sp>
      <p:sp>
        <p:nvSpPr>
          <p:cNvPr id="23559" name="Rectangle 7">
            <a:extLst>
              <a:ext uri="{FF2B5EF4-FFF2-40B4-BE49-F238E27FC236}">
                <a16:creationId xmlns:a16="http://schemas.microsoft.com/office/drawing/2014/main" id="{2D056409-6F32-876E-3E07-26909A4D275B}"/>
              </a:ext>
            </a:extLst>
          </p:cNvPr>
          <p:cNvSpPr>
            <a:spLocks noChangeArrowheads="1"/>
          </p:cNvSpPr>
          <p:nvPr/>
        </p:nvSpPr>
        <p:spPr bwMode="auto">
          <a:xfrm>
            <a:off x="827088" y="2565400"/>
            <a:ext cx="7129462"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a:solidFill>
                  <a:schemeClr val="tx1"/>
                </a:solidFill>
                <a:latin typeface="Arial" panose="020B0604020202020204" pitchFamily="34" charset="0"/>
              </a:defRPr>
            </a:lvl1pPr>
            <a:lvl2pPr marL="742950" indent="-285750" eaLnBrk="0" hangingPunct="0">
              <a:defRPr sz="3200">
                <a:solidFill>
                  <a:schemeClr val="tx1"/>
                </a:solidFill>
                <a:latin typeface="Arial" panose="020B0604020202020204" pitchFamily="34" charset="0"/>
              </a:defRPr>
            </a:lvl2pPr>
            <a:lvl3pPr marL="1143000" indent="-228600" eaLnBrk="0" hangingPunct="0">
              <a:defRPr sz="3200">
                <a:solidFill>
                  <a:schemeClr val="tx1"/>
                </a:solidFill>
                <a:latin typeface="Arial" panose="020B0604020202020204" pitchFamily="34" charset="0"/>
              </a:defRPr>
            </a:lvl3pPr>
            <a:lvl4pPr marL="1600200" indent="-228600" eaLnBrk="0" hangingPunct="0">
              <a:defRPr sz="3200">
                <a:solidFill>
                  <a:schemeClr val="tx1"/>
                </a:solidFill>
                <a:latin typeface="Arial" panose="020B0604020202020204" pitchFamily="34" charset="0"/>
              </a:defRPr>
            </a:lvl4pPr>
            <a:lvl5pPr marL="2057400" indent="-228600" eaLnBrk="0" hangingPunct="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pPr eaLnBrk="1" hangingPunct="1">
              <a:spcBef>
                <a:spcPct val="50000"/>
              </a:spcBef>
            </a:pPr>
            <a:r>
              <a:rPr lang="en-GB" altLang="en-US" sz="1400"/>
              <a:t>Phelps, C., Bennett, P., Iredale, R., Anstey, S. &amp; Gray, J. (2006).  The development of a distraction-based coping intervention for women waiting for genetic risk information: a phase 1 qualitative study.</a:t>
            </a:r>
            <a:r>
              <a:rPr lang="en-GB" altLang="en-US" sz="1400" b="1"/>
              <a:t>  </a:t>
            </a:r>
            <a:r>
              <a:rPr lang="en-GB" altLang="en-US" sz="1400" i="1"/>
              <a:t>Psycho-Oncology, 15(2), 169-173</a:t>
            </a:r>
          </a:p>
        </p:txBody>
      </p:sp>
    </p:spTree>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1997</TotalTime>
  <Words>1760</Words>
  <Application>Microsoft Office PowerPoint</Application>
  <PresentationFormat>On-screen Show (4:3)</PresentationFormat>
  <Paragraphs>294</Paragraphs>
  <Slides>20</Slides>
  <Notes>14</Notes>
  <HiddenSlides>0</HiddenSlides>
  <MMClips>0</MMClips>
  <ScaleCrop>false</ScaleCrop>
  <HeadingPairs>
    <vt:vector size="8" baseType="variant">
      <vt:variant>
        <vt:lpstr>Fonts Used</vt:lpstr>
      </vt:variant>
      <vt:variant>
        <vt:i4>7</vt:i4>
      </vt:variant>
      <vt:variant>
        <vt:lpstr>Theme</vt:lpstr>
      </vt:variant>
      <vt:variant>
        <vt:i4>1</vt:i4>
      </vt:variant>
      <vt:variant>
        <vt:lpstr>Embedded OLE Servers</vt:lpstr>
      </vt:variant>
      <vt:variant>
        <vt:i4>2</vt:i4>
      </vt:variant>
      <vt:variant>
        <vt:lpstr>Slide Titles</vt:lpstr>
      </vt:variant>
      <vt:variant>
        <vt:i4>20</vt:i4>
      </vt:variant>
    </vt:vector>
  </HeadingPairs>
  <TitlesOfParts>
    <vt:vector size="30" baseType="lpstr">
      <vt:lpstr>Arial</vt:lpstr>
      <vt:lpstr>Times New Roman</vt:lpstr>
      <vt:lpstr>Wingdings</vt:lpstr>
      <vt:lpstr>Calibri</vt:lpstr>
      <vt:lpstr>Symbol</vt:lpstr>
      <vt:lpstr>Times</vt:lpstr>
      <vt:lpstr>Verdana</vt:lpstr>
      <vt:lpstr>Default Design</vt:lpstr>
      <vt:lpstr>Microsoft Word Document</vt:lpstr>
      <vt:lpstr>Microsoft Excel Chart</vt:lpstr>
      <vt:lpstr>   </vt:lpstr>
      <vt:lpstr>Outline of presentation </vt:lpstr>
      <vt:lpstr>Summary of PhD</vt:lpstr>
      <vt:lpstr>Summary of PhD</vt:lpstr>
      <vt:lpstr>The Intervention : Coping Leaflet</vt:lpstr>
      <vt:lpstr>The Intervention: Coping Leaflet</vt:lpstr>
      <vt:lpstr>PowerPoint Presentation</vt:lpstr>
      <vt:lpstr>PowerPoint Presentation</vt:lpstr>
      <vt:lpstr>PowerPoint Presentation</vt:lpstr>
      <vt:lpstr>PowerPoint Presentation</vt:lpstr>
      <vt:lpstr>PowerPoint Presentation</vt:lpstr>
      <vt:lpstr>PowerPoint Presentation</vt:lpstr>
      <vt:lpstr>Conclusions from RCT</vt:lpstr>
      <vt:lpstr>Study three: an applied test of Smith &amp; Lazarus’ Cognitive Theory of Emotion </vt:lpstr>
      <vt:lpstr>PowerPoint Presentation</vt:lpstr>
      <vt:lpstr>Results of Hierarchical Regression Analyses</vt:lpstr>
      <vt:lpstr>PowerPoint Presentation</vt:lpstr>
      <vt:lpstr>Discussion from Study Three</vt:lpstr>
      <vt:lpstr>Future Directions</vt:lpstr>
      <vt:lpstr>Related Papers</vt:lpstr>
    </vt:vector>
  </TitlesOfParts>
  <Company>CISP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Computing Centre</dc:creator>
  <cp:lastModifiedBy>Ceri Phelps</cp:lastModifiedBy>
  <cp:revision>503</cp:revision>
  <cp:lastPrinted>2003-06-20T12:15:18Z</cp:lastPrinted>
  <dcterms:created xsi:type="dcterms:W3CDTF">2003-04-04T13:20:08Z</dcterms:created>
  <dcterms:modified xsi:type="dcterms:W3CDTF">2025-03-20T08:00:06Z</dcterms:modified>
</cp:coreProperties>
</file>