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8" r:id="rId14"/>
    <p:sldId id="270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14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28/04/20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ckv_-nuNbA" TargetMode="External"/><Relationship Id="rId4" Type="http://schemas.openxmlformats.org/officeDocument/2006/relationships/hyperlink" Target="https://youtu.be/RunACGJSrPk" TargetMode="External"/><Relationship Id="rId5" Type="http://schemas.openxmlformats.org/officeDocument/2006/relationships/hyperlink" Target="https://youtu.be/66yg9HTkw_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youtu.be/qTA1b4rlTXI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Augusto </a:t>
            </a:r>
            <a:r>
              <a:rPr lang="en-GB" dirty="0" err="1" smtClean="0"/>
              <a:t>Boal</a:t>
            </a:r>
            <a:r>
              <a:rPr lang="en-GB" dirty="0" smtClean="0"/>
              <a:t> and Theatre of the Oppressed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 to AD: Week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5039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199"/>
            <a:ext cx="8229600" cy="149805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Theatre of the Oppressed?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5250"/>
            <a:ext cx="8229600" cy="417091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Theatre as a tool for liberation and empowerment</a:t>
            </a:r>
          </a:p>
          <a:p>
            <a:r>
              <a:rPr lang="en-GB" sz="2800" dirty="0" smtClean="0"/>
              <a:t>Uses theatre as way to better understand ourselves, how we fit into the world around us and how we might change those worlds</a:t>
            </a:r>
          </a:p>
          <a:p>
            <a:r>
              <a:rPr lang="en-GB" sz="2800" dirty="0" err="1" smtClean="0"/>
              <a:t>Schechner</a:t>
            </a:r>
            <a:r>
              <a:rPr lang="en-GB" sz="2800" dirty="0" smtClean="0"/>
              <a:t> has said of </a:t>
            </a:r>
            <a:r>
              <a:rPr lang="en-GB" sz="2800" dirty="0" err="1" smtClean="0"/>
              <a:t>Boal</a:t>
            </a:r>
            <a:r>
              <a:rPr lang="en-GB" sz="2800" dirty="0" smtClean="0"/>
              <a:t>: “You have created a theatre that Brecht merely dreamt of”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56329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5147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Augusto </a:t>
            </a:r>
            <a:r>
              <a:rPr lang="en-GB" dirty="0" err="1" smtClean="0"/>
              <a:t>Boal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1931-2009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 descr="Boal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22" b="17522"/>
          <a:stretch>
            <a:fillRect/>
          </a:stretch>
        </p:blipFill>
        <p:spPr>
          <a:xfrm>
            <a:off x="317500" y="2255838"/>
            <a:ext cx="8369300" cy="3870325"/>
          </a:xfrm>
        </p:spPr>
      </p:pic>
    </p:spTree>
    <p:extLst>
      <p:ext uri="{BB962C8B-B14F-4D97-AF65-F5344CB8AC3E}">
        <p14:creationId xmlns:p14="http://schemas.microsoft.com/office/powerpoint/2010/main" val="28926773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1960’s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Arena Theatre in Sao Paulo</a:t>
            </a:r>
          </a:p>
          <a:p>
            <a:r>
              <a:rPr lang="en-GB" dirty="0" smtClean="0"/>
              <a:t>Touring Brazil: extreme poverty and oppression</a:t>
            </a:r>
          </a:p>
          <a:p>
            <a:r>
              <a:rPr lang="en-GB" dirty="0" smtClean="0"/>
              <a:t>Political theatre: aimed at telling truths and finding solutions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8422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1970’s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Decided this wasn’t enough, so the theatre showed the problem and looked for a solution</a:t>
            </a:r>
          </a:p>
          <a:p>
            <a:r>
              <a:rPr lang="en-GB" dirty="0" smtClean="0"/>
              <a:t>The audience could make suggestions to the actors about what could be changed.</a:t>
            </a:r>
          </a:p>
          <a:p>
            <a:r>
              <a:rPr lang="en-GB" dirty="0" smtClean="0"/>
              <a:t>This worked ok</a:t>
            </a:r>
            <a:r>
              <a:rPr lang="mr-IN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20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1616"/>
            <a:ext cx="8229600" cy="5524547"/>
          </a:xfrm>
        </p:spPr>
        <p:txBody>
          <a:bodyPr/>
          <a:lstStyle/>
          <a:p>
            <a:r>
              <a:rPr lang="en-GB" dirty="0" smtClean="0"/>
              <a:t>Until one woman got so frustrated that the actor did not get what she was telling him to to do that she stormed onto the stage and did it herself</a:t>
            </a:r>
            <a:r>
              <a:rPr lang="mr-IN" dirty="0" smtClean="0"/>
              <a:t>…</a:t>
            </a:r>
            <a:r>
              <a:rPr lang="en-GB" dirty="0" smtClean="0"/>
              <a:t> Forum Theatre was born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0436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1970’s &amp; early 1980’s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Boal</a:t>
            </a:r>
            <a:r>
              <a:rPr lang="en-GB" dirty="0" smtClean="0"/>
              <a:t> came to Europe to share his Theatre of the Oppressed</a:t>
            </a:r>
          </a:p>
          <a:p>
            <a:r>
              <a:rPr lang="en-GB" dirty="0" smtClean="0"/>
              <a:t>Although he found communities that suffered similar oppressions to those he had encountered in S. America, there were also oppressions that were new to him.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036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T.O. in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Oppressions that </a:t>
            </a:r>
            <a:r>
              <a:rPr lang="en-GB" dirty="0" err="1" smtClean="0"/>
              <a:t>Boal</a:t>
            </a:r>
            <a:r>
              <a:rPr lang="en-GB" dirty="0" smtClean="0"/>
              <a:t> discovered:</a:t>
            </a:r>
          </a:p>
          <a:p>
            <a:r>
              <a:rPr lang="en-GB" dirty="0" smtClean="0"/>
              <a:t>Loneliness</a:t>
            </a:r>
          </a:p>
          <a:p>
            <a:r>
              <a:rPr lang="en-GB" dirty="0" smtClean="0"/>
              <a:t>Fear of </a:t>
            </a:r>
            <a:r>
              <a:rPr lang="en-GB" dirty="0" err="1" smtClean="0"/>
              <a:t>communitcation</a:t>
            </a:r>
            <a:endParaRPr lang="en-GB" dirty="0" smtClean="0"/>
          </a:p>
          <a:p>
            <a:r>
              <a:rPr lang="en-GB" dirty="0" smtClean="0"/>
              <a:t>Fear of emptiness</a:t>
            </a:r>
          </a:p>
          <a:p>
            <a:pPr marL="0" indent="0">
              <a:buNone/>
            </a:pPr>
            <a:r>
              <a:rPr lang="en-GB" dirty="0" smtClean="0"/>
              <a:t>These oppressions are in our minds </a:t>
            </a:r>
            <a:r>
              <a:rPr lang="mr-IN" dirty="0" smtClean="0"/>
              <a:t>–</a:t>
            </a:r>
            <a:r>
              <a:rPr lang="en-GB" dirty="0" smtClean="0"/>
              <a:t> ‘Cops in the Head’ or the ‘Rainbow of Desire’ was born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4355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T.O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Invisible Theatre</a:t>
            </a:r>
          </a:p>
          <a:p>
            <a:r>
              <a:rPr lang="en-GB" dirty="0" smtClean="0"/>
              <a:t>Forum Theatre</a:t>
            </a:r>
          </a:p>
          <a:p>
            <a:r>
              <a:rPr lang="en-GB" dirty="0" smtClean="0"/>
              <a:t>Newspaper Theatre</a:t>
            </a:r>
          </a:p>
          <a:p>
            <a:r>
              <a:rPr lang="en-GB" dirty="0" smtClean="0"/>
              <a:t>Rainbow of Desire</a:t>
            </a:r>
          </a:p>
          <a:p>
            <a:r>
              <a:rPr lang="en-GB" dirty="0" smtClean="0"/>
              <a:t>Legislative Theatre</a:t>
            </a:r>
          </a:p>
        </p:txBody>
      </p:sp>
    </p:spTree>
    <p:extLst>
      <p:ext uri="{BB962C8B-B14F-4D97-AF65-F5344CB8AC3E}">
        <p14:creationId xmlns:p14="http://schemas.microsoft.com/office/powerpoint/2010/main" val="34933687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the Oppressed</a:t>
            </a:r>
            <a:endParaRPr lang="en-GB" dirty="0"/>
          </a:p>
        </p:txBody>
      </p:sp>
      <p:pic>
        <p:nvPicPr>
          <p:cNvPr id="5" name="Picture Placeholder 4" descr="boal tree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2288" y="612774"/>
            <a:ext cx="5583766" cy="4187825"/>
          </a:xfrm>
        </p:spPr>
      </p:pic>
    </p:spTree>
    <p:extLst>
      <p:ext uri="{BB962C8B-B14F-4D97-AF65-F5344CB8AC3E}">
        <p14:creationId xmlns:p14="http://schemas.microsoft.com/office/powerpoint/2010/main" val="35344201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676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Games for Actors and Non-Actors</a:t>
            </a:r>
            <a:br>
              <a:rPr lang="en-GB" dirty="0" smtClean="0"/>
            </a:br>
            <a:r>
              <a:rPr lang="en-GB" dirty="0" smtClean="0"/>
              <a:t>(The Arsenal of T.O.)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70667"/>
            <a:ext cx="8229600" cy="37554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‘In the battle with the world our senses suffer’</a:t>
            </a:r>
          </a:p>
          <a:p>
            <a:endParaRPr lang="en-GB" dirty="0"/>
          </a:p>
          <a:p>
            <a:r>
              <a:rPr lang="en-GB" dirty="0" smtClean="0"/>
              <a:t>Aim to reconnect us with our senses, to reawaken the senses to allow us to see, hear, smell, touch with renewed clarity.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393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Arsenal of T.O.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Games </a:t>
            </a:r>
          </a:p>
          <a:p>
            <a:pPr marL="0" indent="0">
              <a:buNone/>
            </a:pPr>
            <a:r>
              <a:rPr lang="en-GB" dirty="0" smtClean="0"/>
              <a:t>The body as the emitter </a:t>
            </a:r>
            <a:r>
              <a:rPr lang="en-GB" smtClean="0"/>
              <a:t>and receiver </a:t>
            </a:r>
            <a:r>
              <a:rPr lang="en-GB" dirty="0" smtClean="0"/>
              <a:t>of messages</a:t>
            </a:r>
          </a:p>
          <a:p>
            <a:pPr marL="0" indent="0">
              <a:buNone/>
            </a:pPr>
            <a:r>
              <a:rPr lang="en-GB" dirty="0" smtClean="0"/>
              <a:t>Extraversion/Dialogue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Exercises</a:t>
            </a:r>
          </a:p>
          <a:p>
            <a:pPr marL="0" indent="0">
              <a:buNone/>
            </a:pPr>
            <a:r>
              <a:rPr lang="en-GB" dirty="0" smtClean="0"/>
              <a:t>Getting to know your body better</a:t>
            </a:r>
          </a:p>
          <a:p>
            <a:pPr marL="0" indent="0">
              <a:buNone/>
            </a:pPr>
            <a:r>
              <a:rPr lang="en-GB" dirty="0" smtClean="0"/>
              <a:t>A physical reflection of oneself</a:t>
            </a:r>
          </a:p>
          <a:p>
            <a:pPr marL="0" indent="0">
              <a:buNone/>
            </a:pPr>
            <a:r>
              <a:rPr lang="en-GB" dirty="0" smtClean="0"/>
              <a:t>Introversion/Monologue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3865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dirty="0" smtClean="0"/>
              <a:t>‘In the body’s battle with the world the senses suffer’</a:t>
            </a:r>
            <a:endParaRPr lang="en-GB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b="1" u="sng" dirty="0"/>
              <a:t>5 Groups of exercises and games make up the arsenal:</a:t>
            </a:r>
            <a:endParaRPr lang="en-GB" dirty="0"/>
          </a:p>
          <a:p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The gap between feeling and touching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The gap between listening and hearing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Developing the senses all at once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Seeing what we look at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Awakening the memory of the senses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3913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 </a:t>
            </a:r>
            <a:r>
              <a:rPr lang="en-GB" dirty="0" smtClean="0"/>
              <a:t>YouTube </a:t>
            </a:r>
            <a:r>
              <a:rPr lang="en-GB" dirty="0"/>
              <a:t>links to TO projects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Forum for Social Change: </a:t>
            </a:r>
            <a:r>
              <a:rPr lang="en-GB" u="sng" dirty="0">
                <a:hlinkClick r:id="rId2"/>
              </a:rPr>
              <a:t>https://youtu.be/qTA1b4rlTXI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Researching options through Forum Theatre </a:t>
            </a:r>
            <a:r>
              <a:rPr lang="en-GB" u="sng" dirty="0">
                <a:hlinkClick r:id="rId3"/>
              </a:rPr>
              <a:t>https://youtu.be/gckv_-nuNbA</a:t>
            </a:r>
            <a:endParaRPr lang="en-GB" dirty="0"/>
          </a:p>
          <a:p>
            <a:pPr lvl="0"/>
            <a:r>
              <a:rPr lang="en-GB" dirty="0"/>
              <a:t>Augusto </a:t>
            </a:r>
            <a:r>
              <a:rPr lang="en-GB" dirty="0" err="1"/>
              <a:t>Boal</a:t>
            </a:r>
            <a:r>
              <a:rPr lang="en-GB" dirty="0"/>
              <a:t> and Son, Julian, lead Seminar on TO </a:t>
            </a:r>
          </a:p>
          <a:p>
            <a:r>
              <a:rPr lang="en-GB" u="sng" dirty="0">
                <a:hlinkClick r:id="rId4"/>
              </a:rPr>
              <a:t>https://youtu.be/RunACGJSrPk</a:t>
            </a:r>
            <a:endParaRPr lang="en-GB" dirty="0"/>
          </a:p>
          <a:p>
            <a:pPr lvl="0"/>
            <a:r>
              <a:rPr lang="en-GB" dirty="0"/>
              <a:t>Great example of Legislative Theatre </a:t>
            </a:r>
            <a:r>
              <a:rPr lang="en-GB" u="sng" dirty="0">
                <a:hlinkClick r:id="rId5"/>
              </a:rPr>
              <a:t>https://youtu.be/66yg9HTkw_M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729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 err="1"/>
              <a:t>Boal</a:t>
            </a:r>
            <a:r>
              <a:rPr lang="en-GB" dirty="0"/>
              <a:t>, A. (2002) </a:t>
            </a:r>
            <a:r>
              <a:rPr lang="en-GB" i="1" dirty="0"/>
              <a:t>Games for Actors and Non-Actors</a:t>
            </a:r>
            <a:r>
              <a:rPr lang="en-GB" dirty="0"/>
              <a:t>.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Translated by A. Jackson. London: </a:t>
            </a:r>
            <a:r>
              <a:rPr lang="en-GB" dirty="0" err="1"/>
              <a:t>Routledge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4160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433</TotalTime>
  <Words>487</Words>
  <Application>Microsoft Macintosh PowerPoint</Application>
  <PresentationFormat>On-screen Show (4:3)</PresentationFormat>
  <Paragraphs>64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Twilight</vt:lpstr>
      <vt:lpstr>Augusto Boal and Theatre of the Oppressed</vt:lpstr>
      <vt:lpstr>What is Theatre of the Oppressed?</vt:lpstr>
      <vt:lpstr>Augusto Boal  1931-2009 </vt:lpstr>
      <vt:lpstr>1960’s</vt:lpstr>
      <vt:lpstr>1970’s</vt:lpstr>
      <vt:lpstr>PowerPoint Presentation</vt:lpstr>
      <vt:lpstr>Late 1970’s &amp; early 1980’s</vt:lpstr>
      <vt:lpstr>T.O. in Europe</vt:lpstr>
      <vt:lpstr>Types of T.O</vt:lpstr>
      <vt:lpstr>Theatre of the Oppressed</vt:lpstr>
      <vt:lpstr>Games for Actors and Non-Actors (The Arsenal of T.O.)</vt:lpstr>
      <vt:lpstr>The Arsenal of T.O.</vt:lpstr>
      <vt:lpstr>‘In the body’s battle with the world the senses suffer’</vt:lpstr>
      <vt:lpstr> YouTube links to TO projects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Augusto Boal and Theatre of the Oppressed</dc:title>
  <dc:creator>Ali Franks</dc:creator>
  <cp:lastModifiedBy>Ali Franks</cp:lastModifiedBy>
  <cp:revision>9</cp:revision>
  <dcterms:created xsi:type="dcterms:W3CDTF">2020-04-27T09:34:45Z</dcterms:created>
  <dcterms:modified xsi:type="dcterms:W3CDTF">2020-04-28T11:16:09Z</dcterms:modified>
</cp:coreProperties>
</file>