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58" r:id="rId3"/>
    <p:sldId id="257" r:id="rId4"/>
    <p:sldId id="261" r:id="rId5"/>
    <p:sldId id="260" r:id="rId6"/>
    <p:sldId id="263" r:id="rId7"/>
    <p:sldId id="264" r:id="rId8"/>
    <p:sldId id="265" r:id="rId9"/>
    <p:sldId id="259" r:id="rId10"/>
    <p:sldId id="262" r:id="rId11"/>
    <p:sldId id="268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6F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B868BF-9A07-63B9-BDB0-31A8F74BD4FA}" v="1356" dt="2025-01-14T15:21:07.561"/>
    <p1510:client id="{3F11F29D-A95D-DAB4-7650-9B9C9A7AF5FF}" v="196" dt="2025-01-15T19:29:28.768"/>
    <p1510:client id="{DB2F2CA3-9D0C-FD26-2739-1DBF29F536C7}" v="1271" dt="2025-01-16T08:03:44.850"/>
    <p1510:client id="{FAB09AD9-BC77-C7A1-ACE5-15562F2B0384}" v="132" dt="2025-01-16T01:40:59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Sloggett (2411335)" userId="S::2411335@student.uwtsd.ac.uk::e6ffca55-9553-41a0-a465-814eb196da76" providerId="AD" clId="Web-{3AB868BF-9A07-63B9-BDB0-31A8F74BD4FA}"/>
    <pc:docChg chg="addSld modSld sldOrd addMainMaster delMainMaster">
      <pc:chgData name="Lowri Sloggett (2411335)" userId="S::2411335@student.uwtsd.ac.uk::e6ffca55-9553-41a0-a465-814eb196da76" providerId="AD" clId="Web-{3AB868BF-9A07-63B9-BDB0-31A8F74BD4FA}" dt="2025-01-14T15:21:07.561" v="1009" actId="20577"/>
      <pc:docMkLst>
        <pc:docMk/>
      </pc:docMkLst>
      <pc:sldChg chg="addSp delSp modSp mod setBg modClrScheme chgLayout">
        <pc:chgData name="Lowri Sloggett (2411335)" userId="S::2411335@student.uwtsd.ac.uk::e6ffca55-9553-41a0-a465-814eb196da76" providerId="AD" clId="Web-{3AB868BF-9A07-63B9-BDB0-31A8F74BD4FA}" dt="2025-01-14T13:43:36.266" v="695" actId="1076"/>
        <pc:sldMkLst>
          <pc:docMk/>
          <pc:sldMk cId="109857222" sldId="256"/>
        </pc:sldMkLst>
        <pc:spChg chg="mod">
          <ac:chgData name="Lowri Sloggett (2411335)" userId="S::2411335@student.uwtsd.ac.uk::e6ffca55-9553-41a0-a465-814eb196da76" providerId="AD" clId="Web-{3AB868BF-9A07-63B9-BDB0-31A8F74BD4FA}" dt="2025-01-14T12:10:25.622" v="2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Sloggett (2411335)" userId="S::2411335@student.uwtsd.ac.uk::e6ffca55-9553-41a0-a465-814eb196da76" providerId="AD" clId="Web-{3AB868BF-9A07-63B9-BDB0-31A8F74BD4FA}" dt="2025-01-14T13:40:48.307" v="674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owri Sloggett (2411335)" userId="S::2411335@student.uwtsd.ac.uk::e6ffca55-9553-41a0-a465-814eb196da76" providerId="AD" clId="Web-{3AB868BF-9A07-63B9-BDB0-31A8F74BD4FA}" dt="2025-01-14T13:43:36.266" v="695" actId="1076"/>
          <ac:spMkLst>
            <pc:docMk/>
            <pc:sldMk cId="109857222" sldId="256"/>
            <ac:spMk id="5" creationId="{44FCEA98-212D-1D66-5785-66BE05D81D9B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09:48.089" v="11"/>
          <ac:spMkLst>
            <pc:docMk/>
            <pc:sldMk cId="109857222" sldId="256"/>
            <ac:spMk id="9" creationId="{526E0BFB-CDF1-4990-8C11-AC849311E0A8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09:48.089" v="11"/>
          <ac:spMkLst>
            <pc:docMk/>
            <pc:sldMk cId="109857222" sldId="256"/>
            <ac:spMk id="11" creationId="{6069A1F8-9BEB-4786-9694-FC48B2D75D21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09:48.089" v="11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09:48.089" v="11"/>
          <ac:spMkLst>
            <pc:docMk/>
            <pc:sldMk cId="109857222" sldId="256"/>
            <ac:spMk id="15" creationId="{08C9B587-E65E-4B52-B37C-ABEBB6E87928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09:48.011" v="10"/>
          <ac:spMkLst>
            <pc:docMk/>
            <pc:sldMk cId="109857222" sldId="256"/>
            <ac:spMk id="20" creationId="{13B6DAC6-0186-4D62-AD69-90B9C0411EA3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09:48.011" v="10"/>
          <ac:spMkLst>
            <pc:docMk/>
            <pc:sldMk cId="109857222" sldId="256"/>
            <ac:spMk id="22" creationId="{BA6285CA-6AFA-4F27-AFB5-1B32CDE09B1A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09:48.011" v="10"/>
          <ac:spMkLst>
            <pc:docMk/>
            <pc:sldMk cId="109857222" sldId="256"/>
            <ac:spMk id="55" creationId="{94D786EB-944C-47D5-B631-899F4029B02E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09:48.089" v="11"/>
          <ac:spMkLst>
            <pc:docMk/>
            <pc:sldMk cId="109857222" sldId="256"/>
            <ac:spMk id="57" creationId="{3D7AAEFC-156E-1144-8D57-FBE2CD3B6CEB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09:48.089" v="11"/>
          <ac:spMkLst>
            <pc:docMk/>
            <pc:sldMk cId="109857222" sldId="256"/>
            <ac:spMk id="58" creationId="{4AF0997A-7C0F-4AD2-BA90-5FE341A17796}"/>
          </ac:spMkLst>
        </pc:spChg>
        <pc:picChg chg="add mod">
          <ac:chgData name="Lowri Sloggett (2411335)" userId="S::2411335@student.uwtsd.ac.uk::e6ffca55-9553-41a0-a465-814eb196da76" providerId="AD" clId="Web-{3AB868BF-9A07-63B9-BDB0-31A8F74BD4FA}" dt="2025-01-14T12:09:48.089" v="11"/>
          <ac:picMkLst>
            <pc:docMk/>
            <pc:sldMk cId="109857222" sldId="256"/>
            <ac:picMk id="4" creationId="{E6E9E76D-0001-9505-4B9B-57D6737E8E76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4:58:47.778" v="958" actId="1076"/>
        <pc:sldMkLst>
          <pc:docMk/>
          <pc:sldMk cId="1253555953" sldId="257"/>
        </pc:sldMkLst>
        <pc:spChg chg="mod">
          <ac:chgData name="Lowri Sloggett (2411335)" userId="S::2411335@student.uwtsd.ac.uk::e6ffca55-9553-41a0-a465-814eb196da76" providerId="AD" clId="Web-{3AB868BF-9A07-63B9-BDB0-31A8F74BD4FA}" dt="2025-01-14T13:51:25.346" v="701" actId="20577"/>
          <ac:spMkLst>
            <pc:docMk/>
            <pc:sldMk cId="1253555953" sldId="257"/>
            <ac:spMk id="2" creationId="{FFF78A4B-D671-DB3B-1702-64190C861F8A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2:11:20.124" v="30"/>
          <ac:spMkLst>
            <pc:docMk/>
            <pc:sldMk cId="1253555953" sldId="257"/>
            <ac:spMk id="3" creationId="{4F2C9833-B1CC-1272-0A07-22ED2CD6313F}"/>
          </ac:spMkLst>
        </pc:spChg>
        <pc:spChg chg="add mod">
          <ac:chgData name="Lowri Sloggett (2411335)" userId="S::2411335@student.uwtsd.ac.uk::e6ffca55-9553-41a0-a465-814eb196da76" providerId="AD" clId="Web-{3AB868BF-9A07-63B9-BDB0-31A8F74BD4FA}" dt="2025-01-14T14:58:47.778" v="958" actId="1076"/>
          <ac:spMkLst>
            <pc:docMk/>
            <pc:sldMk cId="1253555953" sldId="257"/>
            <ac:spMk id="4" creationId="{8EB44298-9FD4-8456-3D75-DFA2C2E65F8E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11:20.124" v="30"/>
          <ac:spMkLst>
            <pc:docMk/>
            <pc:sldMk cId="1253555953" sldId="257"/>
            <ac:spMk id="15" creationId="{FED6D074-A5E9-4040-9A92-7CD5F68ACBBB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11:20.124" v="30"/>
          <ac:spMkLst>
            <pc:docMk/>
            <pc:sldMk cId="1253555953" sldId="257"/>
            <ac:spMk id="17" creationId="{C364144C-8BB1-450F-812B-D7D09A795CBF}"/>
          </ac:spMkLst>
        </pc:spChg>
        <pc:grpChg chg="add">
          <ac:chgData name="Lowri Sloggett (2411335)" userId="S::2411335@student.uwtsd.ac.uk::e6ffca55-9553-41a0-a465-814eb196da76" providerId="AD" clId="Web-{3AB868BF-9A07-63B9-BDB0-31A8F74BD4FA}" dt="2025-01-14T12:11:20.124" v="30"/>
          <ac:grpSpMkLst>
            <pc:docMk/>
            <pc:sldMk cId="1253555953" sldId="257"/>
            <ac:grpSpMk id="9" creationId="{D206359A-F1E3-49EE-BBC2-40888C4A3628}"/>
          </ac:grpSpMkLst>
        </pc:grpChg>
        <pc:picChg chg="add">
          <ac:chgData name="Lowri Sloggett (2411335)" userId="S::2411335@student.uwtsd.ac.uk::e6ffca55-9553-41a0-a465-814eb196da76" providerId="AD" clId="Web-{3AB868BF-9A07-63B9-BDB0-31A8F74BD4FA}" dt="2025-01-14T12:11:20.124" v="30"/>
          <ac:picMkLst>
            <pc:docMk/>
            <pc:sldMk cId="1253555953" sldId="257"/>
            <ac:picMk id="5" creationId="{C8DF8D4D-0CE6-09E2-BE0D-E65805F8F39F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3:52:38.958" v="745" actId="20577"/>
        <pc:sldMkLst>
          <pc:docMk/>
          <pc:sldMk cId="3465841746" sldId="258"/>
        </pc:sldMkLst>
        <pc:spChg chg="mod">
          <ac:chgData name="Lowri Sloggett (2411335)" userId="S::2411335@student.uwtsd.ac.uk::e6ffca55-9553-41a0-a465-814eb196da76" providerId="AD" clId="Web-{3AB868BF-9A07-63B9-BDB0-31A8F74BD4FA}" dt="2025-01-14T12:16:00.572" v="149" actId="20577"/>
          <ac:spMkLst>
            <pc:docMk/>
            <pc:sldMk cId="3465841746" sldId="258"/>
            <ac:spMk id="2" creationId="{717067C0-69DF-4E54-8CC5-869FC4798D01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2:14:28.240" v="114"/>
          <ac:spMkLst>
            <pc:docMk/>
            <pc:sldMk cId="3465841746" sldId="258"/>
            <ac:spMk id="3" creationId="{DDF824F3-568C-87BB-5297-C22826A67FC4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35:43.155" v="512"/>
          <ac:spMkLst>
            <pc:docMk/>
            <pc:sldMk cId="3465841746" sldId="258"/>
            <ac:spMk id="4" creationId="{5594C603-0C97-6180-E463-F9AA5D0A0046}"/>
          </ac:spMkLst>
        </pc:spChg>
        <pc:spChg chg="add mod">
          <ac:chgData name="Lowri Sloggett (2411335)" userId="S::2411335@student.uwtsd.ac.uk::e6ffca55-9553-41a0-a465-814eb196da76" providerId="AD" clId="Web-{3AB868BF-9A07-63B9-BDB0-31A8F74BD4FA}" dt="2025-01-14T13:52:38.958" v="745" actId="20577"/>
          <ac:spMkLst>
            <pc:docMk/>
            <pc:sldMk cId="3465841746" sldId="258"/>
            <ac:spMk id="6" creationId="{C16B5CC1-7EB8-A4C6-6157-BACAA1482600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14:52.772" v="117"/>
          <ac:spMkLst>
            <pc:docMk/>
            <pc:sldMk cId="3465841746" sldId="258"/>
            <ac:spMk id="15" creationId="{02856439-F4E3-D54F-9416-42ABDCE1DE66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14:52.772" v="117"/>
          <ac:spMkLst>
            <pc:docMk/>
            <pc:sldMk cId="3465841746" sldId="258"/>
            <ac:spMk id="17" creationId="{C364144C-8BB1-450F-812B-D7D09A795CBF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14:52.772" v="117"/>
          <ac:spMkLst>
            <pc:docMk/>
            <pc:sldMk cId="3465841746" sldId="258"/>
            <ac:spMk id="28" creationId="{FED6D074-A5E9-4040-9A92-7CD5F68ACBBB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14:52.772" v="117"/>
          <ac:spMkLst>
            <pc:docMk/>
            <pc:sldMk cId="3465841746" sldId="258"/>
            <ac:spMk id="30" creationId="{C364144C-8BB1-450F-812B-D7D09A795CBF}"/>
          </ac:spMkLst>
        </pc:spChg>
        <pc:grpChg chg="add del">
          <ac:chgData name="Lowri Sloggett (2411335)" userId="S::2411335@student.uwtsd.ac.uk::e6ffca55-9553-41a0-a465-814eb196da76" providerId="AD" clId="Web-{3AB868BF-9A07-63B9-BDB0-31A8F74BD4FA}" dt="2025-01-14T12:14:52.772" v="117"/>
          <ac:grpSpMkLst>
            <pc:docMk/>
            <pc:sldMk cId="3465841746" sldId="258"/>
            <ac:grpSpMk id="9" creationId="{D206359A-F1E3-49EE-BBC2-40888C4A3628}"/>
          </ac:grpSpMkLst>
        </pc:grpChg>
        <pc:grpChg chg="add">
          <ac:chgData name="Lowri Sloggett (2411335)" userId="S::2411335@student.uwtsd.ac.uk::e6ffca55-9553-41a0-a465-814eb196da76" providerId="AD" clId="Web-{3AB868BF-9A07-63B9-BDB0-31A8F74BD4FA}" dt="2025-01-14T12:14:52.772" v="117"/>
          <ac:grpSpMkLst>
            <pc:docMk/>
            <pc:sldMk cId="3465841746" sldId="258"/>
            <ac:grpSpMk id="22" creationId="{D206359A-F1E3-49EE-BBC2-40888C4A3628}"/>
          </ac:grpSpMkLst>
        </pc:grpChg>
        <pc:picChg chg="add mod">
          <ac:chgData name="Lowri Sloggett (2411335)" userId="S::2411335@student.uwtsd.ac.uk::e6ffca55-9553-41a0-a465-814eb196da76" providerId="AD" clId="Web-{3AB868BF-9A07-63B9-BDB0-31A8F74BD4FA}" dt="2025-01-14T12:14:52.772" v="117"/>
          <ac:picMkLst>
            <pc:docMk/>
            <pc:sldMk cId="3465841746" sldId="258"/>
            <ac:picMk id="5" creationId="{D475CDCE-80D0-B5C7-FDB6-03ACEEF69F78}"/>
          </ac:picMkLst>
        </pc:picChg>
      </pc:sldChg>
      <pc:sldChg chg="addSp delSp modSp new mod ord setBg">
        <pc:chgData name="Lowri Sloggett (2411335)" userId="S::2411335@student.uwtsd.ac.uk::e6ffca55-9553-41a0-a465-814eb196da76" providerId="AD" clId="Web-{3AB868BF-9A07-63B9-BDB0-31A8F74BD4FA}" dt="2025-01-14T14:57:46.995" v="957" actId="20577"/>
        <pc:sldMkLst>
          <pc:docMk/>
          <pc:sldMk cId="1673221076" sldId="259"/>
        </pc:sldMkLst>
        <pc:spChg chg="mod">
          <ac:chgData name="Lowri Sloggett (2411335)" userId="S::2411335@student.uwtsd.ac.uk::e6ffca55-9553-41a0-a465-814eb196da76" providerId="AD" clId="Web-{3AB868BF-9A07-63B9-BDB0-31A8F74BD4FA}" dt="2025-01-14T14:57:46.995" v="957" actId="20577"/>
          <ac:spMkLst>
            <pc:docMk/>
            <pc:sldMk cId="1673221076" sldId="259"/>
            <ac:spMk id="2" creationId="{E67BF77B-A596-53C8-F8CD-502A225E2EDB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2:16:47.917" v="158"/>
          <ac:spMkLst>
            <pc:docMk/>
            <pc:sldMk cId="1673221076" sldId="259"/>
            <ac:spMk id="3" creationId="{7B8CDF37-3C81-D8F3-9FCA-4C2FC803DDC6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16:47.917" v="158"/>
          <ac:spMkLst>
            <pc:docMk/>
            <pc:sldMk cId="1673221076" sldId="259"/>
            <ac:spMk id="15" creationId="{FED6D074-A5E9-4040-9A92-7CD5F68ACBBB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16:47.917" v="158"/>
          <ac:spMkLst>
            <pc:docMk/>
            <pc:sldMk cId="1673221076" sldId="259"/>
            <ac:spMk id="17" creationId="{C364144C-8BB1-450F-812B-D7D09A795CBF}"/>
          </ac:spMkLst>
        </pc:spChg>
        <pc:grpChg chg="add">
          <ac:chgData name="Lowri Sloggett (2411335)" userId="S::2411335@student.uwtsd.ac.uk::e6ffca55-9553-41a0-a465-814eb196da76" providerId="AD" clId="Web-{3AB868BF-9A07-63B9-BDB0-31A8F74BD4FA}" dt="2025-01-14T12:16:47.917" v="158"/>
          <ac:grpSpMkLst>
            <pc:docMk/>
            <pc:sldMk cId="1673221076" sldId="259"/>
            <ac:grpSpMk id="9" creationId="{D206359A-F1E3-49EE-BBC2-40888C4A3628}"/>
          </ac:grpSpMkLst>
        </pc:grpChg>
        <pc:picChg chg="add">
          <ac:chgData name="Lowri Sloggett (2411335)" userId="S::2411335@student.uwtsd.ac.uk::e6ffca55-9553-41a0-a465-814eb196da76" providerId="AD" clId="Web-{3AB868BF-9A07-63B9-BDB0-31A8F74BD4FA}" dt="2025-01-14T12:16:47.917" v="158"/>
          <ac:picMkLst>
            <pc:docMk/>
            <pc:sldMk cId="1673221076" sldId="259"/>
            <ac:picMk id="5" creationId="{4AA9D10F-5098-A927-DD31-5B10B8C79DAE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2:39:49.125" v="232"/>
        <pc:sldMkLst>
          <pc:docMk/>
          <pc:sldMk cId="2063677173" sldId="260"/>
        </pc:sldMkLst>
        <pc:spChg chg="mod">
          <ac:chgData name="Lowri Sloggett (2411335)" userId="S::2411335@student.uwtsd.ac.uk::e6ffca55-9553-41a0-a465-814eb196da76" providerId="AD" clId="Web-{3AB868BF-9A07-63B9-BDB0-31A8F74BD4FA}" dt="2025-01-14T12:31:01.668" v="227" actId="1076"/>
          <ac:spMkLst>
            <pc:docMk/>
            <pc:sldMk cId="2063677173" sldId="260"/>
            <ac:spMk id="2" creationId="{1C7D83C1-1F86-BFAD-49BE-9618E89505C0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2:30:06.666" v="203"/>
          <ac:spMkLst>
            <pc:docMk/>
            <pc:sldMk cId="2063677173" sldId="260"/>
            <ac:spMk id="3" creationId="{AF897FCB-55AA-143F-3181-65FB365EF79C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30:06.666" v="203"/>
          <ac:spMkLst>
            <pc:docMk/>
            <pc:sldMk cId="2063677173" sldId="260"/>
            <ac:spMk id="15" creationId="{02856439-F4E3-D54F-9416-42ABDCE1DE66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30:06.666" v="203"/>
          <ac:spMkLst>
            <pc:docMk/>
            <pc:sldMk cId="2063677173" sldId="260"/>
            <ac:spMk id="17" creationId="{C364144C-8BB1-450F-812B-D7D09A795CBF}"/>
          </ac:spMkLst>
        </pc:spChg>
        <pc:grpChg chg="add">
          <ac:chgData name="Lowri Sloggett (2411335)" userId="S::2411335@student.uwtsd.ac.uk::e6ffca55-9553-41a0-a465-814eb196da76" providerId="AD" clId="Web-{3AB868BF-9A07-63B9-BDB0-31A8F74BD4FA}" dt="2025-01-14T12:30:06.666" v="203"/>
          <ac:grpSpMkLst>
            <pc:docMk/>
            <pc:sldMk cId="2063677173" sldId="260"/>
            <ac:grpSpMk id="9" creationId="{D206359A-F1E3-49EE-BBC2-40888C4A3628}"/>
          </ac:grpSpMkLst>
        </pc:grpChg>
        <pc:picChg chg="add mod modCrop">
          <ac:chgData name="Lowri Sloggett (2411335)" userId="S::2411335@student.uwtsd.ac.uk::e6ffca55-9553-41a0-a465-814eb196da76" providerId="AD" clId="Web-{3AB868BF-9A07-63B9-BDB0-31A8F74BD4FA}" dt="2025-01-14T12:39:49.125" v="232"/>
          <ac:picMkLst>
            <pc:docMk/>
            <pc:sldMk cId="2063677173" sldId="260"/>
            <ac:picMk id="5" creationId="{C4E6A60D-3ADF-77F3-519D-0BEB02EA7EFC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4:35:32.124" v="894" actId="1076"/>
        <pc:sldMkLst>
          <pc:docMk/>
          <pc:sldMk cId="681870634" sldId="261"/>
        </pc:sldMkLst>
        <pc:spChg chg="mod ord">
          <ac:chgData name="Lowri Sloggett (2411335)" userId="S::2411335@student.uwtsd.ac.uk::e6ffca55-9553-41a0-a465-814eb196da76" providerId="AD" clId="Web-{3AB868BF-9A07-63B9-BDB0-31A8F74BD4FA}" dt="2025-01-14T14:35:20.249" v="893" actId="1076"/>
          <ac:spMkLst>
            <pc:docMk/>
            <pc:sldMk cId="681870634" sldId="261"/>
            <ac:spMk id="2" creationId="{86C21A58-B706-EC06-D6F7-139EAF3AC08C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2:45:11.762" v="244"/>
          <ac:spMkLst>
            <pc:docMk/>
            <pc:sldMk cId="681870634" sldId="261"/>
            <ac:spMk id="3" creationId="{413AB0A9-1146-D47B-FFAB-A8DD546D7959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29:47.471" v="871"/>
          <ac:spMkLst>
            <pc:docMk/>
            <pc:sldMk cId="681870634" sldId="261"/>
            <ac:spMk id="15" creationId="{FED6D074-A5E9-4040-9A92-7CD5F68ACBBB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29:47.471" v="871"/>
          <ac:spMkLst>
            <pc:docMk/>
            <pc:sldMk cId="681870634" sldId="261"/>
            <ac:spMk id="17" creationId="{C364144C-8BB1-450F-812B-D7D09A795CBF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29:47.455" v="870"/>
          <ac:spMkLst>
            <pc:docMk/>
            <pc:sldMk cId="681870634" sldId="261"/>
            <ac:spMk id="28" creationId="{5664E9A3-D331-1545-BFC1-9EBE2CAC2B3F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29:47.455" v="870"/>
          <ac:spMkLst>
            <pc:docMk/>
            <pc:sldMk cId="681870634" sldId="261"/>
            <ac:spMk id="30" creationId="{4AF0997A-7C0F-4AD2-BA90-5FE341A17796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29:47.455" v="870"/>
          <ac:spMkLst>
            <pc:docMk/>
            <pc:sldMk cId="681870634" sldId="261"/>
            <ac:spMk id="32" creationId="{72E67446-732B-4F72-8560-6FABB6CB25A3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30:38.832" v="876"/>
          <ac:spMkLst>
            <pc:docMk/>
            <pc:sldMk cId="681870634" sldId="261"/>
            <ac:spMk id="35" creationId="{DA2A7203-B694-9B49-8583-7B51EDA437C7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30:38.832" v="876"/>
          <ac:spMkLst>
            <pc:docMk/>
            <pc:sldMk cId="681870634" sldId="261"/>
            <ac:spMk id="36" creationId="{DF3B9D9F-2555-4B2E-AD17-056B66596D5A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30:38.832" v="876"/>
          <ac:spMkLst>
            <pc:docMk/>
            <pc:sldMk cId="681870634" sldId="261"/>
            <ac:spMk id="37" creationId="{938B9CF6-37C6-4979-8B15-6F383500B8E4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31:48.804" v="881"/>
          <ac:spMkLst>
            <pc:docMk/>
            <pc:sldMk cId="681870634" sldId="261"/>
            <ac:spMk id="48" creationId="{5664E9A3-D331-1545-BFC1-9EBE2CAC2B3F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31:48.804" v="881"/>
          <ac:spMkLst>
            <pc:docMk/>
            <pc:sldMk cId="681870634" sldId="261"/>
            <ac:spMk id="50" creationId="{4AF0997A-7C0F-4AD2-BA90-5FE341A17796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4:31:48.804" v="881"/>
          <ac:spMkLst>
            <pc:docMk/>
            <pc:sldMk cId="681870634" sldId="261"/>
            <ac:spMk id="52" creationId="{72E67446-732B-4F72-8560-6FABB6CB25A3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4:31:48.804" v="881"/>
          <ac:spMkLst>
            <pc:docMk/>
            <pc:sldMk cId="681870634" sldId="261"/>
            <ac:spMk id="63" creationId="{DA2A7203-B694-9B49-8583-7B51EDA437C7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4:31:48.804" v="881"/>
          <ac:spMkLst>
            <pc:docMk/>
            <pc:sldMk cId="681870634" sldId="261"/>
            <ac:spMk id="65" creationId="{DF3B9D9F-2555-4B2E-AD17-056B66596D5A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4:31:48.804" v="881"/>
          <ac:spMkLst>
            <pc:docMk/>
            <pc:sldMk cId="681870634" sldId="261"/>
            <ac:spMk id="67" creationId="{938B9CF6-37C6-4979-8B15-6F383500B8E4}"/>
          </ac:spMkLst>
        </pc:spChg>
        <pc:grpChg chg="add del">
          <ac:chgData name="Lowri Sloggett (2411335)" userId="S::2411335@student.uwtsd.ac.uk::e6ffca55-9553-41a0-a465-814eb196da76" providerId="AD" clId="Web-{3AB868BF-9A07-63B9-BDB0-31A8F74BD4FA}" dt="2025-01-14T14:29:47.471" v="871"/>
          <ac:grpSpMkLst>
            <pc:docMk/>
            <pc:sldMk cId="681870634" sldId="261"/>
            <ac:grpSpMk id="9" creationId="{D206359A-F1E3-49EE-BBC2-40888C4A3628}"/>
          </ac:grpSpMkLst>
        </pc:grpChg>
        <pc:grpChg chg="add del">
          <ac:chgData name="Lowri Sloggett (2411335)" userId="S::2411335@student.uwtsd.ac.uk::e6ffca55-9553-41a0-a465-814eb196da76" providerId="AD" clId="Web-{3AB868BF-9A07-63B9-BDB0-31A8F74BD4FA}" dt="2025-01-14T14:29:47.455" v="870"/>
          <ac:grpSpMkLst>
            <pc:docMk/>
            <pc:sldMk cId="681870634" sldId="261"/>
            <ac:grpSpMk id="22" creationId="{D206359A-F1E3-49EE-BBC2-40888C4A3628}"/>
          </ac:grpSpMkLst>
        </pc:grpChg>
        <pc:grpChg chg="add del">
          <ac:chgData name="Lowri Sloggett (2411335)" userId="S::2411335@student.uwtsd.ac.uk::e6ffca55-9553-41a0-a465-814eb196da76" providerId="AD" clId="Web-{3AB868BF-9A07-63B9-BDB0-31A8F74BD4FA}" dt="2025-01-14T14:30:38.832" v="876"/>
          <ac:grpSpMkLst>
            <pc:docMk/>
            <pc:sldMk cId="681870634" sldId="261"/>
            <ac:grpSpMk id="34" creationId="{D206359A-F1E3-49EE-BBC2-40888C4A3628}"/>
          </ac:grpSpMkLst>
        </pc:grpChg>
        <pc:grpChg chg="add">
          <ac:chgData name="Lowri Sloggett (2411335)" userId="S::2411335@student.uwtsd.ac.uk::e6ffca55-9553-41a0-a465-814eb196da76" providerId="AD" clId="Web-{3AB868BF-9A07-63B9-BDB0-31A8F74BD4FA}" dt="2025-01-14T14:31:48.804" v="881"/>
          <ac:grpSpMkLst>
            <pc:docMk/>
            <pc:sldMk cId="681870634" sldId="261"/>
            <ac:grpSpMk id="57" creationId="{D206359A-F1E3-49EE-BBC2-40888C4A3628}"/>
          </ac:grpSpMkLst>
        </pc:grpChg>
        <pc:picChg chg="add mod ord">
          <ac:chgData name="Lowri Sloggett (2411335)" userId="S::2411335@student.uwtsd.ac.uk::e6ffca55-9553-41a0-a465-814eb196da76" providerId="AD" clId="Web-{3AB868BF-9A07-63B9-BDB0-31A8F74BD4FA}" dt="2025-01-14T14:35:32.124" v="894" actId="1076"/>
          <ac:picMkLst>
            <pc:docMk/>
            <pc:sldMk cId="681870634" sldId="261"/>
            <ac:picMk id="3" creationId="{170782A0-F0E0-D2ED-6614-A0AE6B64CBB9}"/>
          </ac:picMkLst>
        </pc:picChg>
        <pc:picChg chg="add mod">
          <ac:chgData name="Lowri Sloggett (2411335)" userId="S::2411335@student.uwtsd.ac.uk::e6ffca55-9553-41a0-a465-814eb196da76" providerId="AD" clId="Web-{3AB868BF-9A07-63B9-BDB0-31A8F74BD4FA}" dt="2025-01-14T14:35:11.295" v="892" actId="1076"/>
          <ac:picMkLst>
            <pc:docMk/>
            <pc:sldMk cId="681870634" sldId="261"/>
            <ac:picMk id="5" creationId="{900DFA62-7D3F-9C3D-7B8F-8A079B25E312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4:50:13.228" v="943" actId="20577"/>
        <pc:sldMkLst>
          <pc:docMk/>
          <pc:sldMk cId="1706682267" sldId="262"/>
        </pc:sldMkLst>
        <pc:spChg chg="mod">
          <ac:chgData name="Lowri Sloggett (2411335)" userId="S::2411335@student.uwtsd.ac.uk::e6ffca55-9553-41a0-a465-814eb196da76" providerId="AD" clId="Web-{3AB868BF-9A07-63B9-BDB0-31A8F74BD4FA}" dt="2025-01-14T14:50:13.228" v="943" actId="20577"/>
          <ac:spMkLst>
            <pc:docMk/>
            <pc:sldMk cId="1706682267" sldId="262"/>
            <ac:spMk id="2" creationId="{BB506500-D7D3-916C-45C9-6449341A7BC5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47:35.595" v="258"/>
          <ac:spMkLst>
            <pc:docMk/>
            <pc:sldMk cId="1706682267" sldId="262"/>
            <ac:spMk id="3" creationId="{34E9A59D-85A1-4A0E-3F7E-BFC48D95A5EB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47:27.017" v="255"/>
          <ac:spMkLst>
            <pc:docMk/>
            <pc:sldMk cId="1706682267" sldId="262"/>
            <ac:spMk id="15" creationId="{FED6D074-A5E9-4040-9A92-7CD5F68ACBBB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47:27.017" v="255"/>
          <ac:spMkLst>
            <pc:docMk/>
            <pc:sldMk cId="1706682267" sldId="262"/>
            <ac:spMk id="17" creationId="{C364144C-8BB1-450F-812B-D7D09A795CBF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47:35.517" v="257"/>
          <ac:spMkLst>
            <pc:docMk/>
            <pc:sldMk cId="1706682267" sldId="262"/>
            <ac:spMk id="20" creationId="{ECD84B89-83B1-AA44-B9BE-C68A3A346981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2:47:35.517" v="257"/>
          <ac:spMkLst>
            <pc:docMk/>
            <pc:sldMk cId="1706682267" sldId="262"/>
            <ac:spMk id="22" creationId="{DF3B9D9F-2555-4B2E-AD17-056B66596D5A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47:35.595" v="258"/>
          <ac:spMkLst>
            <pc:docMk/>
            <pc:sldMk cId="1706682267" sldId="262"/>
            <ac:spMk id="25" creationId="{FED6D074-A5E9-4040-9A92-7CD5F68ACBBB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2:47:35.595" v="258"/>
          <ac:spMkLst>
            <pc:docMk/>
            <pc:sldMk cId="1706682267" sldId="262"/>
            <ac:spMk id="27" creationId="{C364144C-8BB1-450F-812B-D7D09A795CBF}"/>
          </ac:spMkLst>
        </pc:spChg>
        <pc:grpChg chg="add del">
          <ac:chgData name="Lowri Sloggett (2411335)" userId="S::2411335@student.uwtsd.ac.uk::e6ffca55-9553-41a0-a465-814eb196da76" providerId="AD" clId="Web-{3AB868BF-9A07-63B9-BDB0-31A8F74BD4FA}" dt="2025-01-14T12:47:27.017" v="255"/>
          <ac:grpSpMkLst>
            <pc:docMk/>
            <pc:sldMk cId="1706682267" sldId="262"/>
            <ac:grpSpMk id="9" creationId="{D206359A-F1E3-49EE-BBC2-40888C4A3628}"/>
          </ac:grpSpMkLst>
        </pc:grpChg>
        <pc:grpChg chg="add del">
          <ac:chgData name="Lowri Sloggett (2411335)" userId="S::2411335@student.uwtsd.ac.uk::e6ffca55-9553-41a0-a465-814eb196da76" providerId="AD" clId="Web-{3AB868BF-9A07-63B9-BDB0-31A8F74BD4FA}" dt="2025-01-14T12:47:35.517" v="257"/>
          <ac:grpSpMkLst>
            <pc:docMk/>
            <pc:sldMk cId="1706682267" sldId="262"/>
            <ac:grpSpMk id="19" creationId="{D206359A-F1E3-49EE-BBC2-40888C4A3628}"/>
          </ac:grpSpMkLst>
        </pc:grpChg>
        <pc:grpChg chg="add">
          <ac:chgData name="Lowri Sloggett (2411335)" userId="S::2411335@student.uwtsd.ac.uk::e6ffca55-9553-41a0-a465-814eb196da76" providerId="AD" clId="Web-{3AB868BF-9A07-63B9-BDB0-31A8F74BD4FA}" dt="2025-01-14T12:47:35.595" v="258"/>
          <ac:grpSpMkLst>
            <pc:docMk/>
            <pc:sldMk cId="1706682267" sldId="262"/>
            <ac:grpSpMk id="24" creationId="{D206359A-F1E3-49EE-BBC2-40888C4A3628}"/>
          </ac:grpSpMkLst>
        </pc:grpChg>
        <pc:picChg chg="add del">
          <ac:chgData name="Lowri Sloggett (2411335)" userId="S::2411335@student.uwtsd.ac.uk::e6ffca55-9553-41a0-a465-814eb196da76" providerId="AD" clId="Web-{3AB868BF-9A07-63B9-BDB0-31A8F74BD4FA}" dt="2025-01-14T12:47:27.017" v="255"/>
          <ac:picMkLst>
            <pc:docMk/>
            <pc:sldMk cId="1706682267" sldId="262"/>
            <ac:picMk id="5" creationId="{2F003949-CE03-7C46-67D8-EBEA9F54B1AA}"/>
          </ac:picMkLst>
        </pc:picChg>
        <pc:picChg chg="add del">
          <ac:chgData name="Lowri Sloggett (2411335)" userId="S::2411335@student.uwtsd.ac.uk::e6ffca55-9553-41a0-a465-814eb196da76" providerId="AD" clId="Web-{3AB868BF-9A07-63B9-BDB0-31A8F74BD4FA}" dt="2025-01-14T12:47:35.517" v="257"/>
          <ac:picMkLst>
            <pc:docMk/>
            <pc:sldMk cId="1706682267" sldId="262"/>
            <ac:picMk id="21" creationId="{6571B172-EF1C-8BF6-840A-3D6B81913EBC}"/>
          </ac:picMkLst>
        </pc:picChg>
        <pc:picChg chg="add">
          <ac:chgData name="Lowri Sloggett (2411335)" userId="S::2411335@student.uwtsd.ac.uk::e6ffca55-9553-41a0-a465-814eb196da76" providerId="AD" clId="Web-{3AB868BF-9A07-63B9-BDB0-31A8F74BD4FA}" dt="2025-01-14T12:47:35.595" v="258"/>
          <ac:picMkLst>
            <pc:docMk/>
            <pc:sldMk cId="1706682267" sldId="262"/>
            <ac:picMk id="26" creationId="{2F003949-CE03-7C46-67D8-EBEA9F54B1AA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3:21:56.140" v="329" actId="20577"/>
        <pc:sldMkLst>
          <pc:docMk/>
          <pc:sldMk cId="365174645" sldId="263"/>
        </pc:sldMkLst>
        <pc:spChg chg="mod">
          <ac:chgData name="Lowri Sloggett (2411335)" userId="S::2411335@student.uwtsd.ac.uk::e6ffca55-9553-41a0-a465-814eb196da76" providerId="AD" clId="Web-{3AB868BF-9A07-63B9-BDB0-31A8F74BD4FA}" dt="2025-01-14T13:21:56.140" v="329" actId="20577"/>
          <ac:spMkLst>
            <pc:docMk/>
            <pc:sldMk cId="365174645" sldId="263"/>
            <ac:spMk id="2" creationId="{415D4A7B-DDC7-15A6-58CB-B23937CBBF4E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3:21:37.592" v="318"/>
          <ac:spMkLst>
            <pc:docMk/>
            <pc:sldMk cId="365174645" sldId="263"/>
            <ac:spMk id="3" creationId="{AF008CD4-C796-9C66-7E4A-0DE17C693E18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21:37.592" v="318"/>
          <ac:spMkLst>
            <pc:docMk/>
            <pc:sldMk cId="365174645" sldId="263"/>
            <ac:spMk id="15" creationId="{FED6D074-A5E9-4040-9A92-7CD5F68ACBBB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21:37.592" v="318"/>
          <ac:spMkLst>
            <pc:docMk/>
            <pc:sldMk cId="365174645" sldId="263"/>
            <ac:spMk id="17" creationId="{C364144C-8BB1-450F-812B-D7D09A795CBF}"/>
          </ac:spMkLst>
        </pc:spChg>
        <pc:grpChg chg="add">
          <ac:chgData name="Lowri Sloggett (2411335)" userId="S::2411335@student.uwtsd.ac.uk::e6ffca55-9553-41a0-a465-814eb196da76" providerId="AD" clId="Web-{3AB868BF-9A07-63B9-BDB0-31A8F74BD4FA}" dt="2025-01-14T13:21:37.592" v="318"/>
          <ac:grpSpMkLst>
            <pc:docMk/>
            <pc:sldMk cId="365174645" sldId="263"/>
            <ac:grpSpMk id="9" creationId="{D206359A-F1E3-49EE-BBC2-40888C4A3628}"/>
          </ac:grpSpMkLst>
        </pc:grpChg>
        <pc:picChg chg="add">
          <ac:chgData name="Lowri Sloggett (2411335)" userId="S::2411335@student.uwtsd.ac.uk::e6ffca55-9553-41a0-a465-814eb196da76" providerId="AD" clId="Web-{3AB868BF-9A07-63B9-BDB0-31A8F74BD4FA}" dt="2025-01-14T13:21:37.592" v="318"/>
          <ac:picMkLst>
            <pc:docMk/>
            <pc:sldMk cId="365174645" sldId="263"/>
            <ac:picMk id="5" creationId="{0E18750D-6EFC-CD55-FA2D-6DEC6B6689C8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3:25:44.305" v="386"/>
        <pc:sldMkLst>
          <pc:docMk/>
          <pc:sldMk cId="1913021586" sldId="264"/>
        </pc:sldMkLst>
        <pc:spChg chg="mod">
          <ac:chgData name="Lowri Sloggett (2411335)" userId="S::2411335@student.uwtsd.ac.uk::e6ffca55-9553-41a0-a465-814eb196da76" providerId="AD" clId="Web-{3AB868BF-9A07-63B9-BDB0-31A8F74BD4FA}" dt="2025-01-14T13:25:44.305" v="386"/>
          <ac:spMkLst>
            <pc:docMk/>
            <pc:sldMk cId="1913021586" sldId="264"/>
            <ac:spMk id="2" creationId="{4CA01EF3-D79A-EC36-9AC3-23AEA2CDF796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3:23:22.846" v="348"/>
          <ac:spMkLst>
            <pc:docMk/>
            <pc:sldMk cId="1913021586" sldId="264"/>
            <ac:spMk id="3" creationId="{2C19CD66-95AF-7320-741B-4D35879763DA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24:26.645" v="365"/>
          <ac:spMkLst>
            <pc:docMk/>
            <pc:sldMk cId="1913021586" sldId="264"/>
            <ac:spMk id="15" creationId="{FED6D074-A5E9-4040-9A92-7CD5F68ACBBB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24:26.645" v="365"/>
          <ac:spMkLst>
            <pc:docMk/>
            <pc:sldMk cId="1913021586" sldId="264"/>
            <ac:spMk id="17" creationId="{C364144C-8BB1-450F-812B-D7D09A795CBF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25:09.256" v="371"/>
          <ac:spMkLst>
            <pc:docMk/>
            <pc:sldMk cId="1913021586" sldId="264"/>
            <ac:spMk id="29" creationId="{02856439-F4E3-D54F-9416-42ABDCE1DE66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25:09.256" v="371"/>
          <ac:spMkLst>
            <pc:docMk/>
            <pc:sldMk cId="1913021586" sldId="264"/>
            <ac:spMk id="31" creationId="{C364144C-8BB1-450F-812B-D7D09A795CBF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25:44.305" v="386"/>
          <ac:spMkLst>
            <pc:docMk/>
            <pc:sldMk cId="1913021586" sldId="264"/>
            <ac:spMk id="42" creationId="{FED6D074-A5E9-4040-9A92-7CD5F68ACBBB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25:44.305" v="386"/>
          <ac:spMkLst>
            <pc:docMk/>
            <pc:sldMk cId="1913021586" sldId="264"/>
            <ac:spMk id="44" creationId="{C364144C-8BB1-450F-812B-D7D09A795CBF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25:44.305" v="386"/>
          <ac:spMkLst>
            <pc:docMk/>
            <pc:sldMk cId="1913021586" sldId="264"/>
            <ac:spMk id="55" creationId="{4958DF84-F5C6-794F-8945-485D6C107518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25:44.305" v="386"/>
          <ac:spMkLst>
            <pc:docMk/>
            <pc:sldMk cId="1913021586" sldId="264"/>
            <ac:spMk id="57" creationId="{4AF0997A-7C0F-4AD2-BA90-5FE341A17796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25:44.305" v="386"/>
          <ac:spMkLst>
            <pc:docMk/>
            <pc:sldMk cId="1913021586" sldId="264"/>
            <ac:spMk id="59" creationId="{72E67446-732B-4F72-8560-6FABB6CB25A3}"/>
          </ac:spMkLst>
        </pc:spChg>
        <pc:grpChg chg="add del">
          <ac:chgData name="Lowri Sloggett (2411335)" userId="S::2411335@student.uwtsd.ac.uk::e6ffca55-9553-41a0-a465-814eb196da76" providerId="AD" clId="Web-{3AB868BF-9A07-63B9-BDB0-31A8F74BD4FA}" dt="2025-01-14T13:24:26.645" v="365"/>
          <ac:grpSpMkLst>
            <pc:docMk/>
            <pc:sldMk cId="1913021586" sldId="264"/>
            <ac:grpSpMk id="9" creationId="{D206359A-F1E3-49EE-BBC2-40888C4A3628}"/>
          </ac:grpSpMkLst>
        </pc:grpChg>
        <pc:grpChg chg="add del">
          <ac:chgData name="Lowri Sloggett (2411335)" userId="S::2411335@student.uwtsd.ac.uk::e6ffca55-9553-41a0-a465-814eb196da76" providerId="AD" clId="Web-{3AB868BF-9A07-63B9-BDB0-31A8F74BD4FA}" dt="2025-01-14T13:25:09.256" v="371"/>
          <ac:grpSpMkLst>
            <pc:docMk/>
            <pc:sldMk cId="1913021586" sldId="264"/>
            <ac:grpSpMk id="23" creationId="{D206359A-F1E3-49EE-BBC2-40888C4A3628}"/>
          </ac:grpSpMkLst>
        </pc:grpChg>
        <pc:grpChg chg="add del">
          <ac:chgData name="Lowri Sloggett (2411335)" userId="S::2411335@student.uwtsd.ac.uk::e6ffca55-9553-41a0-a465-814eb196da76" providerId="AD" clId="Web-{3AB868BF-9A07-63B9-BDB0-31A8F74BD4FA}" dt="2025-01-14T13:25:44.305" v="386"/>
          <ac:grpSpMkLst>
            <pc:docMk/>
            <pc:sldMk cId="1913021586" sldId="264"/>
            <ac:grpSpMk id="36" creationId="{D206359A-F1E3-49EE-BBC2-40888C4A3628}"/>
          </ac:grpSpMkLst>
        </pc:grpChg>
        <pc:grpChg chg="add">
          <ac:chgData name="Lowri Sloggett (2411335)" userId="S::2411335@student.uwtsd.ac.uk::e6ffca55-9553-41a0-a465-814eb196da76" providerId="AD" clId="Web-{3AB868BF-9A07-63B9-BDB0-31A8F74BD4FA}" dt="2025-01-14T13:25:44.305" v="386"/>
          <ac:grpSpMkLst>
            <pc:docMk/>
            <pc:sldMk cId="1913021586" sldId="264"/>
            <ac:grpSpMk id="49" creationId="{D206359A-F1E3-49EE-BBC2-40888C4A3628}"/>
          </ac:grpSpMkLst>
        </pc:grpChg>
        <pc:picChg chg="add del mod">
          <ac:chgData name="Lowri Sloggett (2411335)" userId="S::2411335@student.uwtsd.ac.uk::e6ffca55-9553-41a0-a465-814eb196da76" providerId="AD" clId="Web-{3AB868BF-9A07-63B9-BDB0-31A8F74BD4FA}" dt="2025-01-14T13:24:21.614" v="364"/>
          <ac:picMkLst>
            <pc:docMk/>
            <pc:sldMk cId="1913021586" sldId="264"/>
            <ac:picMk id="5" creationId="{BE4A9421-9409-4FC7-5DEC-5663FF0E4303}"/>
          </ac:picMkLst>
        </pc:picChg>
        <pc:picChg chg="add mod">
          <ac:chgData name="Lowri Sloggett (2411335)" userId="S::2411335@student.uwtsd.ac.uk::e6ffca55-9553-41a0-a465-814eb196da76" providerId="AD" clId="Web-{3AB868BF-9A07-63B9-BDB0-31A8F74BD4FA}" dt="2025-01-14T13:25:09.256" v="371"/>
          <ac:picMkLst>
            <pc:docMk/>
            <pc:sldMk cId="1913021586" sldId="264"/>
            <ac:picMk id="19" creationId="{78A87687-9357-7312-B4C5-23CB46989996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3:27:35.590" v="420" actId="20577"/>
        <pc:sldMkLst>
          <pc:docMk/>
          <pc:sldMk cId="2590369630" sldId="265"/>
        </pc:sldMkLst>
        <pc:spChg chg="mod">
          <ac:chgData name="Lowri Sloggett (2411335)" userId="S::2411335@student.uwtsd.ac.uk::e6ffca55-9553-41a0-a465-814eb196da76" providerId="AD" clId="Web-{3AB868BF-9A07-63B9-BDB0-31A8F74BD4FA}" dt="2025-01-14T13:27:35.590" v="420" actId="20577"/>
          <ac:spMkLst>
            <pc:docMk/>
            <pc:sldMk cId="2590369630" sldId="265"/>
            <ac:spMk id="2" creationId="{E848BBD4-05D9-3B13-6F88-80DADD973816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3:26:42.150" v="401"/>
          <ac:spMkLst>
            <pc:docMk/>
            <pc:sldMk cId="2590369630" sldId="265"/>
            <ac:spMk id="3" creationId="{049742CE-B65E-DD6E-17AF-512ED47B324C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26:42.150" v="401"/>
          <ac:spMkLst>
            <pc:docMk/>
            <pc:sldMk cId="2590369630" sldId="265"/>
            <ac:spMk id="15" creationId="{FED6D074-A5E9-4040-9A92-7CD5F68ACBBB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26:42.150" v="401"/>
          <ac:spMkLst>
            <pc:docMk/>
            <pc:sldMk cId="2590369630" sldId="265"/>
            <ac:spMk id="17" creationId="{C364144C-8BB1-450F-812B-D7D09A795CBF}"/>
          </ac:spMkLst>
        </pc:spChg>
        <pc:grpChg chg="add">
          <ac:chgData name="Lowri Sloggett (2411335)" userId="S::2411335@student.uwtsd.ac.uk::e6ffca55-9553-41a0-a465-814eb196da76" providerId="AD" clId="Web-{3AB868BF-9A07-63B9-BDB0-31A8F74BD4FA}" dt="2025-01-14T13:26:42.150" v="401"/>
          <ac:grpSpMkLst>
            <pc:docMk/>
            <pc:sldMk cId="2590369630" sldId="265"/>
            <ac:grpSpMk id="9" creationId="{D206359A-F1E3-49EE-BBC2-40888C4A3628}"/>
          </ac:grpSpMkLst>
        </pc:grpChg>
        <pc:picChg chg="add">
          <ac:chgData name="Lowri Sloggett (2411335)" userId="S::2411335@student.uwtsd.ac.uk::e6ffca55-9553-41a0-a465-814eb196da76" providerId="AD" clId="Web-{3AB868BF-9A07-63B9-BDB0-31A8F74BD4FA}" dt="2025-01-14T13:26:42.150" v="401"/>
          <ac:picMkLst>
            <pc:docMk/>
            <pc:sldMk cId="2590369630" sldId="265"/>
            <ac:picMk id="5" creationId="{E371D32A-7870-90BB-E887-F6EF0A0484E1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3:30:56.019" v="493"/>
        <pc:sldMkLst>
          <pc:docMk/>
          <pc:sldMk cId="1319432339" sldId="266"/>
        </pc:sldMkLst>
        <pc:spChg chg="mod">
          <ac:chgData name="Lowri Sloggett (2411335)" userId="S::2411335@student.uwtsd.ac.uk::e6ffca55-9553-41a0-a465-814eb196da76" providerId="AD" clId="Web-{3AB868BF-9A07-63B9-BDB0-31A8F74BD4FA}" dt="2025-01-14T13:30:56.019" v="493"/>
          <ac:spMkLst>
            <pc:docMk/>
            <pc:sldMk cId="1319432339" sldId="266"/>
            <ac:spMk id="2" creationId="{66F6113A-6F23-9A35-31C5-9ED92277B8C4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3:30:06.252" v="484"/>
          <ac:spMkLst>
            <pc:docMk/>
            <pc:sldMk cId="1319432339" sldId="266"/>
            <ac:spMk id="3" creationId="{80A123A8-0EBB-6023-0950-02CCD167C75A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30:27.581" v="487"/>
          <ac:spMkLst>
            <pc:docMk/>
            <pc:sldMk cId="1319432339" sldId="266"/>
            <ac:spMk id="14" creationId="{651590EC-32F3-D145-ADCB-AB64BFBA9AA5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30:27.581" v="487"/>
          <ac:spMkLst>
            <pc:docMk/>
            <pc:sldMk cId="1319432339" sldId="266"/>
            <ac:spMk id="16" creationId="{76D62A91-A1D3-724A-9229-3E87CACCBE63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30:27.581" v="487"/>
          <ac:spMkLst>
            <pc:docMk/>
            <pc:sldMk cId="1319432339" sldId="266"/>
            <ac:spMk id="18" creationId="{AF9C6AAB-50FD-D642-8262-6C96BF0A0E4C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30:56.019" v="493"/>
          <ac:spMkLst>
            <pc:docMk/>
            <pc:sldMk cId="1319432339" sldId="266"/>
            <ac:spMk id="30" creationId="{02856439-F4E3-D54F-9416-42ABDCE1DE66}"/>
          </ac:spMkLst>
        </pc:spChg>
        <pc:spChg chg="add del">
          <ac:chgData name="Lowri Sloggett (2411335)" userId="S::2411335@student.uwtsd.ac.uk::e6ffca55-9553-41a0-a465-814eb196da76" providerId="AD" clId="Web-{3AB868BF-9A07-63B9-BDB0-31A8F74BD4FA}" dt="2025-01-14T13:30:56.019" v="493"/>
          <ac:spMkLst>
            <pc:docMk/>
            <pc:sldMk cId="1319432339" sldId="266"/>
            <ac:spMk id="32" creationId="{C364144C-8BB1-450F-812B-D7D09A795CBF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0:56.019" v="493"/>
          <ac:spMkLst>
            <pc:docMk/>
            <pc:sldMk cId="1319432339" sldId="266"/>
            <ac:spMk id="43" creationId="{663A3004-AD3C-354D-945E-2E3018FE66A2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0:56.019" v="493"/>
          <ac:spMkLst>
            <pc:docMk/>
            <pc:sldMk cId="1319432339" sldId="266"/>
            <ac:spMk id="45" creationId="{38A4450D-B21F-42ED-81EE-3CD03EA1595D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0:56.019" v="493"/>
          <ac:spMkLst>
            <pc:docMk/>
            <pc:sldMk cId="1319432339" sldId="266"/>
            <ac:spMk id="47" creationId="{72E67446-732B-4F72-8560-6FABB6CB25A3}"/>
          </ac:spMkLst>
        </pc:spChg>
        <pc:grpChg chg="add del">
          <ac:chgData name="Lowri Sloggett (2411335)" userId="S::2411335@student.uwtsd.ac.uk::e6ffca55-9553-41a0-a465-814eb196da76" providerId="AD" clId="Web-{3AB868BF-9A07-63B9-BDB0-31A8F74BD4FA}" dt="2025-01-14T13:30:27.581" v="487"/>
          <ac:grpSpMkLst>
            <pc:docMk/>
            <pc:sldMk cId="1319432339" sldId="266"/>
            <ac:grpSpMk id="8" creationId="{D206359A-F1E3-49EE-BBC2-40888C4A3628}"/>
          </ac:grpSpMkLst>
        </pc:grpChg>
        <pc:grpChg chg="add del">
          <ac:chgData name="Lowri Sloggett (2411335)" userId="S::2411335@student.uwtsd.ac.uk::e6ffca55-9553-41a0-a465-814eb196da76" providerId="AD" clId="Web-{3AB868BF-9A07-63B9-BDB0-31A8F74BD4FA}" dt="2025-01-14T13:30:56.019" v="493"/>
          <ac:grpSpMkLst>
            <pc:docMk/>
            <pc:sldMk cId="1319432339" sldId="266"/>
            <ac:grpSpMk id="24" creationId="{D206359A-F1E3-49EE-BBC2-40888C4A3628}"/>
          </ac:grpSpMkLst>
        </pc:grpChg>
        <pc:grpChg chg="add">
          <ac:chgData name="Lowri Sloggett (2411335)" userId="S::2411335@student.uwtsd.ac.uk::e6ffca55-9553-41a0-a465-814eb196da76" providerId="AD" clId="Web-{3AB868BF-9A07-63B9-BDB0-31A8F74BD4FA}" dt="2025-01-14T13:30:56.019" v="493"/>
          <ac:grpSpMkLst>
            <pc:docMk/>
            <pc:sldMk cId="1319432339" sldId="266"/>
            <ac:grpSpMk id="37" creationId="{D206359A-F1E3-49EE-BBC2-40888C4A3628}"/>
          </ac:grpSpMkLst>
        </pc:grpChg>
        <pc:picChg chg="add mod">
          <ac:chgData name="Lowri Sloggett (2411335)" userId="S::2411335@student.uwtsd.ac.uk::e6ffca55-9553-41a0-a465-814eb196da76" providerId="AD" clId="Web-{3AB868BF-9A07-63B9-BDB0-31A8F74BD4FA}" dt="2025-01-14T13:30:56.019" v="493"/>
          <ac:picMkLst>
            <pc:docMk/>
            <pc:sldMk cId="1319432339" sldId="266"/>
            <ac:picMk id="20" creationId="{5B003900-ED9F-E445-BC41-38E2BB6C7B2E}"/>
          </ac:picMkLst>
        </pc:pic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5:21:07.561" v="1009" actId="20577"/>
        <pc:sldMkLst>
          <pc:docMk/>
          <pc:sldMk cId="1820414753" sldId="267"/>
        </pc:sldMkLst>
        <pc:spChg chg="mod">
          <ac:chgData name="Lowri Sloggett (2411335)" userId="S::2411335@student.uwtsd.ac.uk::e6ffca55-9553-41a0-a465-814eb196da76" providerId="AD" clId="Web-{3AB868BF-9A07-63B9-BDB0-31A8F74BD4FA}" dt="2025-01-14T13:31:36.005" v="510" actId="1076"/>
          <ac:spMkLst>
            <pc:docMk/>
            <pc:sldMk cId="1820414753" sldId="267"/>
            <ac:spMk id="2" creationId="{2193F83C-0D1C-3BF2-7803-4D8EC260141D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3" creationId="{32ABCFEA-0991-95EA-E399-3C56B7BD6D6B}"/>
          </ac:spMkLst>
        </pc:spChg>
        <pc:spChg chg="add mod">
          <ac:chgData name="Lowri Sloggett (2411335)" userId="S::2411335@student.uwtsd.ac.uk::e6ffca55-9553-41a0-a465-814eb196da76" providerId="AD" clId="Web-{3AB868BF-9A07-63B9-BDB0-31A8F74BD4FA}" dt="2025-01-14T15:21:07.561" v="1009" actId="20577"/>
          <ac:spMkLst>
            <pc:docMk/>
            <pc:sldMk cId="1820414753" sldId="267"/>
            <ac:spMk id="3" creationId="{86AD9286-AEF7-7C00-CBB6-E0DD659E0834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14" creationId="{D93946D1-317E-4D93-98CD-1A773634B568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16" creationId="{58B179A9-8053-4E1F-A1F1-97A776016665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18" creationId="{0732138F-A904-47FA-A71D-550BA23ADA7D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20" creationId="{C1D3118C-8CF1-4DA9-B23B-3E82AB9749C9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24" creationId="{F154D25A-ABC3-471D-843E-8F284EAB927C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26" creationId="{6B46C890-89DD-45B3-8228-EA43662A429D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28" creationId="{E4AC1FBA-D93E-4EB8-B7F4-164F02D8B9E6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3:31:24.755" v="508"/>
          <ac:spMkLst>
            <pc:docMk/>
            <pc:sldMk cId="1820414753" sldId="267"/>
            <ac:spMk id="30" creationId="{079C2B9A-BAD5-40C9-8F56-71E4A865E35D}"/>
          </ac:spMkLst>
        </pc:spChg>
      </pc:sldChg>
      <pc:sldChg chg="addSp delSp modSp new mod setBg">
        <pc:chgData name="Lowri Sloggett (2411335)" userId="S::2411335@student.uwtsd.ac.uk::e6ffca55-9553-41a0-a465-814eb196da76" providerId="AD" clId="Web-{3AB868BF-9A07-63B9-BDB0-31A8F74BD4FA}" dt="2025-01-14T14:49:40.821" v="921"/>
        <pc:sldMkLst>
          <pc:docMk/>
          <pc:sldMk cId="3186224196" sldId="268"/>
        </pc:sldMkLst>
        <pc:spChg chg="mod">
          <ac:chgData name="Lowri Sloggett (2411335)" userId="S::2411335@student.uwtsd.ac.uk::e6ffca55-9553-41a0-a465-814eb196da76" providerId="AD" clId="Web-{3AB868BF-9A07-63B9-BDB0-31A8F74BD4FA}" dt="2025-01-14T14:49:40.821" v="921"/>
          <ac:spMkLst>
            <pc:docMk/>
            <pc:sldMk cId="3186224196" sldId="268"/>
            <ac:spMk id="2" creationId="{9854B8F2-D1EF-D71D-EE58-30F79B6FD316}"/>
          </ac:spMkLst>
        </pc:spChg>
        <pc:spChg chg="del">
          <ac:chgData name="Lowri Sloggett (2411335)" userId="S::2411335@student.uwtsd.ac.uk::e6ffca55-9553-41a0-a465-814eb196da76" providerId="AD" clId="Web-{3AB868BF-9A07-63B9-BDB0-31A8F74BD4FA}" dt="2025-01-14T14:49:40.821" v="921"/>
          <ac:spMkLst>
            <pc:docMk/>
            <pc:sldMk cId="3186224196" sldId="268"/>
            <ac:spMk id="3" creationId="{C9BD09AB-D20B-7B67-59CD-363C05D68332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4:49:40.821" v="921"/>
          <ac:spMkLst>
            <pc:docMk/>
            <pc:sldMk cId="3186224196" sldId="268"/>
            <ac:spMk id="15" creationId="{FED6D074-A5E9-4040-9A92-7CD5F68ACBBB}"/>
          </ac:spMkLst>
        </pc:spChg>
        <pc:spChg chg="add">
          <ac:chgData name="Lowri Sloggett (2411335)" userId="S::2411335@student.uwtsd.ac.uk::e6ffca55-9553-41a0-a465-814eb196da76" providerId="AD" clId="Web-{3AB868BF-9A07-63B9-BDB0-31A8F74BD4FA}" dt="2025-01-14T14:49:40.821" v="921"/>
          <ac:spMkLst>
            <pc:docMk/>
            <pc:sldMk cId="3186224196" sldId="268"/>
            <ac:spMk id="17" creationId="{C364144C-8BB1-450F-812B-D7D09A795CBF}"/>
          </ac:spMkLst>
        </pc:spChg>
        <pc:grpChg chg="add">
          <ac:chgData name="Lowri Sloggett (2411335)" userId="S::2411335@student.uwtsd.ac.uk::e6ffca55-9553-41a0-a465-814eb196da76" providerId="AD" clId="Web-{3AB868BF-9A07-63B9-BDB0-31A8F74BD4FA}" dt="2025-01-14T14:49:40.821" v="921"/>
          <ac:grpSpMkLst>
            <pc:docMk/>
            <pc:sldMk cId="3186224196" sldId="268"/>
            <ac:grpSpMk id="9" creationId="{D206359A-F1E3-49EE-BBC2-40888C4A3628}"/>
          </ac:grpSpMkLst>
        </pc:grpChg>
        <pc:picChg chg="add">
          <ac:chgData name="Lowri Sloggett (2411335)" userId="S::2411335@student.uwtsd.ac.uk::e6ffca55-9553-41a0-a465-814eb196da76" providerId="AD" clId="Web-{3AB868BF-9A07-63B9-BDB0-31A8F74BD4FA}" dt="2025-01-14T14:49:40.821" v="921"/>
          <ac:picMkLst>
            <pc:docMk/>
            <pc:sldMk cId="3186224196" sldId="268"/>
            <ac:picMk id="5" creationId="{471A3A62-0E74-0314-ACF1-36E1F4FE22AF}"/>
          </ac:picMkLst>
        </pc:picChg>
      </pc:sldChg>
      <pc:sldMasterChg chg="del delSldLayout">
        <pc:chgData name="Lowri Sloggett (2411335)" userId="S::2411335@student.uwtsd.ac.uk::e6ffca55-9553-41a0-a465-814eb196da76" providerId="AD" clId="Web-{3AB868BF-9A07-63B9-BDB0-31A8F74BD4FA}" dt="2025-01-14T12:09:17.401" v="5"/>
        <pc:sldMasterMkLst>
          <pc:docMk/>
          <pc:sldMasterMk cId="2460954070" sldId="2147483660"/>
        </pc:sldMasterMkLst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owri Sloggett (2411335)" userId="S::2411335@student.uwtsd.ac.uk::e6ffca55-9553-41a0-a465-814eb196da76" providerId="AD" clId="Web-{3AB868BF-9A07-63B9-BDB0-31A8F74BD4FA}" dt="2025-01-14T12:09:17.401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Lowri Sloggett (2411335)" userId="S::2411335@student.uwtsd.ac.uk::e6ffca55-9553-41a0-a465-814eb196da76" providerId="AD" clId="Web-{3AB868BF-9A07-63B9-BDB0-31A8F74BD4FA}" dt="2025-01-14T12:09:48.089" v="11"/>
        <pc:sldMasterMkLst>
          <pc:docMk/>
          <pc:sldMasterMk cId="2628239173" sldId="2147483734"/>
        </pc:sldMasterMkLst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2323864746" sldId="2147483723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1408473300" sldId="2147483724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207793015" sldId="2147483725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3322633162" sldId="2147483726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1007300439" sldId="2147483727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997533731" sldId="2147483728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103963674" sldId="2147483729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312410193" sldId="2147483730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608452395" sldId="2147483731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353200636" sldId="2147483732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628239173" sldId="2147483734"/>
            <pc:sldLayoutMk cId="2567647187" sldId="2147483733"/>
          </pc:sldLayoutMkLst>
        </pc:sldLayoutChg>
      </pc:sldMasterChg>
      <pc:sldMasterChg chg="add del addSldLayout delSldLayout">
        <pc:chgData name="Lowri Sloggett (2411335)" userId="S::2411335@student.uwtsd.ac.uk::e6ffca55-9553-41a0-a465-814eb196da76" providerId="AD" clId="Web-{3AB868BF-9A07-63B9-BDB0-31A8F74BD4FA}" dt="2025-01-14T12:09:48.011" v="10"/>
        <pc:sldMasterMkLst>
          <pc:docMk/>
          <pc:sldMasterMk cId="1591722352" sldId="2147483758"/>
        </pc:sldMasterMkLst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471342995" sldId="2147483747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798454118" sldId="2147483748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3743926337" sldId="2147483749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2177942551" sldId="2147483750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794363277" sldId="2147483751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4176995439" sldId="2147483752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3667177700" sldId="2147483753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1514871338" sldId="2147483754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1300731180" sldId="2147483755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1792517646" sldId="2147483756"/>
          </pc:sldLayoutMkLst>
        </pc:sldLayoutChg>
        <pc:sldLayoutChg chg="add del">
          <pc:chgData name="Lowri Sloggett (2411335)" userId="S::2411335@student.uwtsd.ac.uk::e6ffca55-9553-41a0-a465-814eb196da76" providerId="AD" clId="Web-{3AB868BF-9A07-63B9-BDB0-31A8F74BD4FA}" dt="2025-01-14T12:09:48.011" v="10"/>
          <pc:sldLayoutMkLst>
            <pc:docMk/>
            <pc:sldMasterMk cId="1591722352" sldId="2147483758"/>
            <pc:sldLayoutMk cId="69000644" sldId="2147483757"/>
          </pc:sldLayoutMkLst>
        </pc:sldLayoutChg>
      </pc:sldMasterChg>
      <pc:sldMasterChg chg="add addSldLayout">
        <pc:chgData name="Lowri Sloggett (2411335)" userId="S::2411335@student.uwtsd.ac.uk::e6ffca55-9553-41a0-a465-814eb196da76" providerId="AD" clId="Web-{3AB868BF-9A07-63B9-BDB0-31A8F74BD4FA}" dt="2025-01-14T12:09:48.089" v="11"/>
        <pc:sldMasterMkLst>
          <pc:docMk/>
          <pc:sldMasterMk cId="2497796269" sldId="2147483784"/>
        </pc:sldMasterMkLst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3085543317" sldId="2147483773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1251938055" sldId="2147483774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59287391" sldId="2147483775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3387979623" sldId="2147483776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3624125891" sldId="2147483777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4185601644" sldId="2147483778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164668736" sldId="2147483779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1069737197" sldId="2147483780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3459433467" sldId="2147483781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1715971178" sldId="2147483782"/>
          </pc:sldLayoutMkLst>
        </pc:sldLayoutChg>
        <pc:sldLayoutChg chg="add">
          <pc:chgData name="Lowri Sloggett (2411335)" userId="S::2411335@student.uwtsd.ac.uk::e6ffca55-9553-41a0-a465-814eb196da76" providerId="AD" clId="Web-{3AB868BF-9A07-63B9-BDB0-31A8F74BD4FA}" dt="2025-01-14T12:09:48.089" v="11"/>
          <pc:sldLayoutMkLst>
            <pc:docMk/>
            <pc:sldMasterMk cId="2497796269" sldId="2147483784"/>
            <pc:sldLayoutMk cId="3919851683" sldId="2147483783"/>
          </pc:sldLayoutMkLst>
        </pc:sldLayoutChg>
      </pc:sldMasterChg>
    </pc:docChg>
  </pc:docChgLst>
  <pc:docChgLst>
    <pc:chgData name="Lowri Sloggett (2411335)" userId="S::2411335@student.uwtsd.ac.uk::e6ffca55-9553-41a0-a465-814eb196da76" providerId="AD" clId="Web-{3F11F29D-A95D-DAB4-7650-9B9C9A7AF5FF}"/>
    <pc:docChg chg="addSld delSld modSld">
      <pc:chgData name="Lowri Sloggett (2411335)" userId="S::2411335@student.uwtsd.ac.uk::e6ffca55-9553-41a0-a465-814eb196da76" providerId="AD" clId="Web-{3F11F29D-A95D-DAB4-7650-9B9C9A7AF5FF}" dt="2025-01-15T19:29:28.768" v="144" actId="20577"/>
      <pc:docMkLst>
        <pc:docMk/>
      </pc:docMkLst>
      <pc:sldChg chg="modSp">
        <pc:chgData name="Lowri Sloggett (2411335)" userId="S::2411335@student.uwtsd.ac.uk::e6ffca55-9553-41a0-a465-814eb196da76" providerId="AD" clId="Web-{3F11F29D-A95D-DAB4-7650-9B9C9A7AF5FF}" dt="2025-01-15T17:09:10.151" v="117" actId="1076"/>
        <pc:sldMkLst>
          <pc:docMk/>
          <pc:sldMk cId="3465841746" sldId="258"/>
        </pc:sldMkLst>
        <pc:spChg chg="mod">
          <ac:chgData name="Lowri Sloggett (2411335)" userId="S::2411335@student.uwtsd.ac.uk::e6ffca55-9553-41a0-a465-814eb196da76" providerId="AD" clId="Web-{3F11F29D-A95D-DAB4-7650-9B9C9A7AF5FF}" dt="2025-01-15T17:09:10.151" v="117" actId="1076"/>
          <ac:spMkLst>
            <pc:docMk/>
            <pc:sldMk cId="3465841746" sldId="258"/>
            <ac:spMk id="6" creationId="{C16B5CC1-7EB8-A4C6-6157-BACAA1482600}"/>
          </ac:spMkLst>
        </pc:spChg>
      </pc:sldChg>
      <pc:sldChg chg="addSp delSp modSp mod modClrScheme delDesignElem chgLayout">
        <pc:chgData name="Lowri Sloggett (2411335)" userId="S::2411335@student.uwtsd.ac.uk::e6ffca55-9553-41a0-a465-814eb196da76" providerId="AD" clId="Web-{3F11F29D-A95D-DAB4-7650-9B9C9A7AF5FF}" dt="2025-01-15T17:11:05.982" v="119"/>
        <pc:sldMkLst>
          <pc:docMk/>
          <pc:sldMk cId="2063677173" sldId="260"/>
        </pc:sldMkLst>
        <pc:spChg chg="mod ord">
          <ac:chgData name="Lowri Sloggett (2411335)" userId="S::2411335@student.uwtsd.ac.uk::e6ffca55-9553-41a0-a465-814eb196da76" providerId="AD" clId="Web-{3F11F29D-A95D-DAB4-7650-9B9C9A7AF5FF}" dt="2025-01-15T17:11:05.982" v="119"/>
          <ac:spMkLst>
            <pc:docMk/>
            <pc:sldMk cId="2063677173" sldId="260"/>
            <ac:spMk id="2" creationId="{1C7D83C1-1F86-BFAD-49BE-9618E89505C0}"/>
          </ac:spMkLst>
        </pc:spChg>
        <pc:spChg chg="add del mod ord">
          <ac:chgData name="Lowri Sloggett (2411335)" userId="S::2411335@student.uwtsd.ac.uk::e6ffca55-9553-41a0-a465-814eb196da76" providerId="AD" clId="Web-{3F11F29D-A95D-DAB4-7650-9B9C9A7AF5FF}" dt="2025-01-15T10:48:33.551" v="36"/>
          <ac:spMkLst>
            <pc:docMk/>
            <pc:sldMk cId="2063677173" sldId="260"/>
            <ac:spMk id="6" creationId="{F9A5ED02-5DC1-254E-99DE-3A8117FF3BDB}"/>
          </ac:spMkLst>
        </pc:spChg>
        <pc:spChg chg="add del mod ord">
          <ac:chgData name="Lowri Sloggett (2411335)" userId="S::2411335@student.uwtsd.ac.uk::e6ffca55-9553-41a0-a465-814eb196da76" providerId="AD" clId="Web-{3F11F29D-A95D-DAB4-7650-9B9C9A7AF5FF}" dt="2025-01-15T10:48:33.551" v="36"/>
          <ac:spMkLst>
            <pc:docMk/>
            <pc:sldMk cId="2063677173" sldId="260"/>
            <ac:spMk id="7" creationId="{932206EB-6AE1-278B-D906-0811F652F04B}"/>
          </ac:spMkLst>
        </pc:spChg>
        <pc:spChg chg="add del mod ord">
          <ac:chgData name="Lowri Sloggett (2411335)" userId="S::2411335@student.uwtsd.ac.uk::e6ffca55-9553-41a0-a465-814eb196da76" providerId="AD" clId="Web-{3F11F29D-A95D-DAB4-7650-9B9C9A7AF5FF}" dt="2025-01-15T10:48:33.551" v="36"/>
          <ac:spMkLst>
            <pc:docMk/>
            <pc:sldMk cId="2063677173" sldId="260"/>
            <ac:spMk id="8" creationId="{89C470F0-D280-FE3A-AFA8-FAAAC08D1105}"/>
          </ac:spMkLst>
        </pc:spChg>
        <pc:spChg chg="add del mod ord">
          <ac:chgData name="Lowri Sloggett (2411335)" userId="S::2411335@student.uwtsd.ac.uk::e6ffca55-9553-41a0-a465-814eb196da76" providerId="AD" clId="Web-{3F11F29D-A95D-DAB4-7650-9B9C9A7AF5FF}" dt="2025-01-15T10:48:33.551" v="36"/>
          <ac:spMkLst>
            <pc:docMk/>
            <pc:sldMk cId="2063677173" sldId="260"/>
            <ac:spMk id="14" creationId="{A41F39CC-0697-E06B-AAF2-E0CEE850D2E9}"/>
          </ac:spMkLst>
        </pc:spChg>
        <pc:spChg chg="del">
          <ac:chgData name="Lowri Sloggett (2411335)" userId="S::2411335@student.uwtsd.ac.uk::e6ffca55-9553-41a0-a465-814eb196da76" providerId="AD" clId="Web-{3F11F29D-A95D-DAB4-7650-9B9C9A7AF5FF}" dt="2025-01-15T10:44:15.885" v="3"/>
          <ac:spMkLst>
            <pc:docMk/>
            <pc:sldMk cId="2063677173" sldId="260"/>
            <ac:spMk id="15" creationId="{02856439-F4E3-D54F-9416-42ABDCE1DE66}"/>
          </ac:spMkLst>
        </pc:spChg>
        <pc:spChg chg="del">
          <ac:chgData name="Lowri Sloggett (2411335)" userId="S::2411335@student.uwtsd.ac.uk::e6ffca55-9553-41a0-a465-814eb196da76" providerId="AD" clId="Web-{3F11F29D-A95D-DAB4-7650-9B9C9A7AF5FF}" dt="2025-01-15T10:44:15.885" v="3"/>
          <ac:spMkLst>
            <pc:docMk/>
            <pc:sldMk cId="2063677173" sldId="260"/>
            <ac:spMk id="17" creationId="{C364144C-8BB1-450F-812B-D7D09A795CBF}"/>
          </ac:spMkLst>
        </pc:spChg>
        <pc:spChg chg="add del">
          <ac:chgData name="Lowri Sloggett (2411335)" userId="S::2411335@student.uwtsd.ac.uk::e6ffca55-9553-41a0-a465-814eb196da76" providerId="AD" clId="Web-{3F11F29D-A95D-DAB4-7650-9B9C9A7AF5FF}" dt="2025-01-15T10:48:56.115" v="38"/>
          <ac:spMkLst>
            <pc:docMk/>
            <pc:sldMk cId="2063677173" sldId="260"/>
            <ac:spMk id="28" creationId="{1AAA9F5B-8873-4E9A-9CF4-48A46342A3C1}"/>
          </ac:spMkLst>
        </pc:spChg>
        <pc:spChg chg="add del">
          <ac:chgData name="Lowri Sloggett (2411335)" userId="S::2411335@student.uwtsd.ac.uk::e6ffca55-9553-41a0-a465-814eb196da76" providerId="AD" clId="Web-{3F11F29D-A95D-DAB4-7650-9B9C9A7AF5FF}" dt="2025-01-15T10:48:56.115" v="38"/>
          <ac:spMkLst>
            <pc:docMk/>
            <pc:sldMk cId="2063677173" sldId="260"/>
            <ac:spMk id="30" creationId="{CFC4BA8D-CD62-4A71-86AF-D678AD0A785B}"/>
          </ac:spMkLst>
        </pc:spChg>
        <pc:spChg chg="add del">
          <ac:chgData name="Lowri Sloggett (2411335)" userId="S::2411335@student.uwtsd.ac.uk::e6ffca55-9553-41a0-a465-814eb196da76" providerId="AD" clId="Web-{3F11F29D-A95D-DAB4-7650-9B9C9A7AF5FF}" dt="2025-01-15T10:48:56.115" v="38"/>
          <ac:spMkLst>
            <pc:docMk/>
            <pc:sldMk cId="2063677173" sldId="260"/>
            <ac:spMk id="32" creationId="{ABC20107-FDB6-464E-9E6E-31C98DCB7AFB}"/>
          </ac:spMkLst>
        </pc:spChg>
        <pc:spChg chg="add del">
          <ac:chgData name="Lowri Sloggett (2411335)" userId="S::2411335@student.uwtsd.ac.uk::e6ffca55-9553-41a0-a465-814eb196da76" providerId="AD" clId="Web-{3F11F29D-A95D-DAB4-7650-9B9C9A7AF5FF}" dt="2025-01-15T10:49:22.757" v="40"/>
          <ac:spMkLst>
            <pc:docMk/>
            <pc:sldMk cId="2063677173" sldId="260"/>
            <ac:spMk id="43" creationId="{0D577A94-2FA5-314D-9D15-CE3FABADBAA5}"/>
          </ac:spMkLst>
        </pc:spChg>
        <pc:spChg chg="add del">
          <ac:chgData name="Lowri Sloggett (2411335)" userId="S::2411335@student.uwtsd.ac.uk::e6ffca55-9553-41a0-a465-814eb196da76" providerId="AD" clId="Web-{3F11F29D-A95D-DAB4-7650-9B9C9A7AF5FF}" dt="2025-01-15T10:49:22.757" v="40"/>
          <ac:spMkLst>
            <pc:docMk/>
            <pc:sldMk cId="2063677173" sldId="260"/>
            <ac:spMk id="45" creationId="{82789A86-5557-CA4A-BE03-718D69B7D325}"/>
          </ac:spMkLst>
        </pc:spChg>
        <pc:spChg chg="add del">
          <ac:chgData name="Lowri Sloggett (2411335)" userId="S::2411335@student.uwtsd.ac.uk::e6ffca55-9553-41a0-a465-814eb196da76" providerId="AD" clId="Web-{3F11F29D-A95D-DAB4-7650-9B9C9A7AF5FF}" dt="2025-01-15T10:49:22.757" v="40"/>
          <ac:spMkLst>
            <pc:docMk/>
            <pc:sldMk cId="2063677173" sldId="260"/>
            <ac:spMk id="47" creationId="{8E141D10-8383-ED47-8D67-A786BA92B2B6}"/>
          </ac:spMkLst>
        </pc:spChg>
        <pc:spChg chg="add del">
          <ac:chgData name="Lowri Sloggett (2411335)" userId="S::2411335@student.uwtsd.ac.uk::e6ffca55-9553-41a0-a465-814eb196da76" providerId="AD" clId="Web-{3F11F29D-A95D-DAB4-7650-9B9C9A7AF5FF}" dt="2025-01-15T10:49:22.757" v="40"/>
          <ac:spMkLst>
            <pc:docMk/>
            <pc:sldMk cId="2063677173" sldId="260"/>
            <ac:spMk id="49" creationId="{37107BF4-38BD-6D4B-82B3-17766B22BF6F}"/>
          </ac:spMkLst>
        </pc:spChg>
        <pc:spChg chg="add">
          <ac:chgData name="Lowri Sloggett (2411335)" userId="S::2411335@student.uwtsd.ac.uk::e6ffca55-9553-41a0-a465-814eb196da76" providerId="AD" clId="Web-{3F11F29D-A95D-DAB4-7650-9B9C9A7AF5FF}" dt="2025-01-15T10:49:22.757" v="40"/>
          <ac:spMkLst>
            <pc:docMk/>
            <pc:sldMk cId="2063677173" sldId="260"/>
            <ac:spMk id="60" creationId="{5664E9A3-D331-1545-BFC1-9EBE2CAC2B3F}"/>
          </ac:spMkLst>
        </pc:spChg>
        <pc:spChg chg="add">
          <ac:chgData name="Lowri Sloggett (2411335)" userId="S::2411335@student.uwtsd.ac.uk::e6ffca55-9553-41a0-a465-814eb196da76" providerId="AD" clId="Web-{3F11F29D-A95D-DAB4-7650-9B9C9A7AF5FF}" dt="2025-01-15T10:49:22.757" v="40"/>
          <ac:spMkLst>
            <pc:docMk/>
            <pc:sldMk cId="2063677173" sldId="260"/>
            <ac:spMk id="62" creationId="{4AF0997A-7C0F-4AD2-BA90-5FE341A17796}"/>
          </ac:spMkLst>
        </pc:spChg>
        <pc:spChg chg="add">
          <ac:chgData name="Lowri Sloggett (2411335)" userId="S::2411335@student.uwtsd.ac.uk::e6ffca55-9553-41a0-a465-814eb196da76" providerId="AD" clId="Web-{3F11F29D-A95D-DAB4-7650-9B9C9A7AF5FF}" dt="2025-01-15T10:49:22.757" v="40"/>
          <ac:spMkLst>
            <pc:docMk/>
            <pc:sldMk cId="2063677173" sldId="260"/>
            <ac:spMk id="64" creationId="{72E67446-732B-4F72-8560-6FABB6CB25A3}"/>
          </ac:spMkLst>
        </pc:spChg>
        <pc:grpChg chg="del">
          <ac:chgData name="Lowri Sloggett (2411335)" userId="S::2411335@student.uwtsd.ac.uk::e6ffca55-9553-41a0-a465-814eb196da76" providerId="AD" clId="Web-{3F11F29D-A95D-DAB4-7650-9B9C9A7AF5FF}" dt="2025-01-15T10:44:15.885" v="3"/>
          <ac:grpSpMkLst>
            <pc:docMk/>
            <pc:sldMk cId="2063677173" sldId="260"/>
            <ac:grpSpMk id="9" creationId="{D206359A-F1E3-49EE-BBC2-40888C4A3628}"/>
          </ac:grpSpMkLst>
        </pc:grpChg>
        <pc:grpChg chg="add del">
          <ac:chgData name="Lowri Sloggett (2411335)" userId="S::2411335@student.uwtsd.ac.uk::e6ffca55-9553-41a0-a465-814eb196da76" providerId="AD" clId="Web-{3F11F29D-A95D-DAB4-7650-9B9C9A7AF5FF}" dt="2025-01-15T10:48:33.551" v="36"/>
          <ac:grpSpMkLst>
            <pc:docMk/>
            <pc:sldMk cId="2063677173" sldId="260"/>
            <ac:grpSpMk id="22" creationId="{D206359A-F1E3-49EE-BBC2-40888C4A3628}"/>
          </ac:grpSpMkLst>
        </pc:grpChg>
        <pc:grpChg chg="ord">
          <ac:chgData name="Lowri Sloggett (2411335)" userId="S::2411335@student.uwtsd.ac.uk::e6ffca55-9553-41a0-a465-814eb196da76" providerId="AD" clId="Web-{3F11F29D-A95D-DAB4-7650-9B9C9A7AF5FF}" dt="2025-01-15T10:51:50.419" v="49"/>
          <ac:grpSpMkLst>
            <pc:docMk/>
            <pc:sldMk cId="2063677173" sldId="260"/>
            <ac:grpSpMk id="54" creationId="{D206359A-F1E3-49EE-BBC2-40888C4A3628}"/>
          </ac:grpSpMkLst>
        </pc:grpChg>
        <pc:picChg chg="add mod ord">
          <ac:chgData name="Lowri Sloggett (2411335)" userId="S::2411335@student.uwtsd.ac.uk::e6ffca55-9553-41a0-a465-814eb196da76" providerId="AD" clId="Web-{3F11F29D-A95D-DAB4-7650-9B9C9A7AF5FF}" dt="2025-01-15T11:43:11.635" v="70" actId="14100"/>
          <ac:picMkLst>
            <pc:docMk/>
            <pc:sldMk cId="2063677173" sldId="260"/>
            <ac:picMk id="3" creationId="{1D17F58A-E770-321A-563E-9F90740FBCC8}"/>
          </ac:picMkLst>
        </pc:picChg>
        <pc:picChg chg="add mod ord modCrop">
          <ac:chgData name="Lowri Sloggett (2411335)" userId="S::2411335@student.uwtsd.ac.uk::e6ffca55-9553-41a0-a465-814eb196da76" providerId="AD" clId="Web-{3F11F29D-A95D-DAB4-7650-9B9C9A7AF5FF}" dt="2025-01-15T11:43:04.619" v="69" actId="14100"/>
          <ac:picMkLst>
            <pc:docMk/>
            <pc:sldMk cId="2063677173" sldId="260"/>
            <ac:picMk id="4" creationId="{AC6AF72C-9FC4-D3AC-C71E-1CF5B9C310F3}"/>
          </ac:picMkLst>
        </pc:picChg>
        <pc:picChg chg="del mod ord">
          <ac:chgData name="Lowri Sloggett (2411335)" userId="S::2411335@student.uwtsd.ac.uk::e6ffca55-9553-41a0-a465-814eb196da76" providerId="AD" clId="Web-{3F11F29D-A95D-DAB4-7650-9B9C9A7AF5FF}" dt="2025-01-15T10:49:05.037" v="39"/>
          <ac:picMkLst>
            <pc:docMk/>
            <pc:sldMk cId="2063677173" sldId="260"/>
            <ac:picMk id="5" creationId="{C4E6A60D-3ADF-77F3-519D-0BEB02EA7EFC}"/>
          </ac:picMkLst>
        </pc:picChg>
      </pc:sldChg>
      <pc:sldChg chg="addSp modSp">
        <pc:chgData name="Lowri Sloggett (2411335)" userId="S::2411335@student.uwtsd.ac.uk::e6ffca55-9553-41a0-a465-814eb196da76" providerId="AD" clId="Web-{3F11F29D-A95D-DAB4-7650-9B9C9A7AF5FF}" dt="2025-01-15T17:58:08.690" v="121" actId="1076"/>
        <pc:sldMkLst>
          <pc:docMk/>
          <pc:sldMk cId="365174645" sldId="263"/>
        </pc:sldMkLst>
        <pc:picChg chg="add mod">
          <ac:chgData name="Lowri Sloggett (2411335)" userId="S::2411335@student.uwtsd.ac.uk::e6ffca55-9553-41a0-a465-814eb196da76" providerId="AD" clId="Web-{3F11F29D-A95D-DAB4-7650-9B9C9A7AF5FF}" dt="2025-01-15T17:58:08.690" v="121" actId="1076"/>
          <ac:picMkLst>
            <pc:docMk/>
            <pc:sldMk cId="365174645" sldId="263"/>
            <ac:picMk id="3" creationId="{65C24E95-AFDC-2865-E185-A08E95A2EAB1}"/>
          </ac:picMkLst>
        </pc:picChg>
        <pc:picChg chg="add mod">
          <ac:chgData name="Lowri Sloggett (2411335)" userId="S::2411335@student.uwtsd.ac.uk::e6ffca55-9553-41a0-a465-814eb196da76" providerId="AD" clId="Web-{3F11F29D-A95D-DAB4-7650-9B9C9A7AF5FF}" dt="2025-01-15T16:40:07.480" v="80" actId="1076"/>
          <ac:picMkLst>
            <pc:docMk/>
            <pc:sldMk cId="365174645" sldId="263"/>
            <ac:picMk id="4" creationId="{8815CA6F-2F34-218B-C2F0-85C17AC46390}"/>
          </ac:picMkLst>
        </pc:picChg>
      </pc:sldChg>
      <pc:sldChg chg="modSp">
        <pc:chgData name="Lowri Sloggett (2411335)" userId="S::2411335@student.uwtsd.ac.uk::e6ffca55-9553-41a0-a465-814eb196da76" providerId="AD" clId="Web-{3F11F29D-A95D-DAB4-7650-9B9C9A7AF5FF}" dt="2025-01-15T19:29:28.768" v="144" actId="20577"/>
        <pc:sldMkLst>
          <pc:docMk/>
          <pc:sldMk cId="1820414753" sldId="267"/>
        </pc:sldMkLst>
        <pc:spChg chg="mod">
          <ac:chgData name="Lowri Sloggett (2411335)" userId="S::2411335@student.uwtsd.ac.uk::e6ffca55-9553-41a0-a465-814eb196da76" providerId="AD" clId="Web-{3F11F29D-A95D-DAB4-7650-9B9C9A7AF5FF}" dt="2025-01-15T19:29:28.768" v="144" actId="20577"/>
          <ac:spMkLst>
            <pc:docMk/>
            <pc:sldMk cId="1820414753" sldId="267"/>
            <ac:spMk id="3" creationId="{86AD9286-AEF7-7C00-CBB6-E0DD659E0834}"/>
          </ac:spMkLst>
        </pc:spChg>
      </pc:sldChg>
      <pc:sldChg chg="new del">
        <pc:chgData name="Lowri Sloggett (2411335)" userId="S::2411335@student.uwtsd.ac.uk::e6ffca55-9553-41a0-a465-814eb196da76" providerId="AD" clId="Web-{3F11F29D-A95D-DAB4-7650-9B9C9A7AF5FF}" dt="2025-01-15T10:48:22.535" v="31"/>
        <pc:sldMkLst>
          <pc:docMk/>
          <pc:sldMk cId="3929091388" sldId="269"/>
        </pc:sldMkLst>
      </pc:sldChg>
    </pc:docChg>
  </pc:docChgLst>
  <pc:docChgLst>
    <pc:chgData name="Lowri Sloggett (2411335)" userId="S::2411335@student.uwtsd.ac.uk::e6ffca55-9553-41a0-a465-814eb196da76" providerId="AD" clId="Web-{DB2F2CA3-9D0C-FD26-2739-1DBF29F536C7}"/>
    <pc:docChg chg="modSld">
      <pc:chgData name="Lowri Sloggett (2411335)" userId="S::2411335@student.uwtsd.ac.uk::e6ffca55-9553-41a0-a465-814eb196da76" providerId="AD" clId="Web-{DB2F2CA3-9D0C-FD26-2739-1DBF29F536C7}" dt="2025-01-16T08:03:44.240" v="872" actId="20577"/>
      <pc:docMkLst>
        <pc:docMk/>
      </pc:docMkLst>
      <pc:sldChg chg="addSp delSp modSp">
        <pc:chgData name="Lowri Sloggett (2411335)" userId="S::2411335@student.uwtsd.ac.uk::e6ffca55-9553-41a0-a465-814eb196da76" providerId="AD" clId="Web-{DB2F2CA3-9D0C-FD26-2739-1DBF29F536C7}" dt="2025-01-16T08:02:24.613" v="850" actId="20577"/>
        <pc:sldMkLst>
          <pc:docMk/>
          <pc:sldMk cId="1673221076" sldId="259"/>
        </pc:sldMkLst>
        <pc:spChg chg="add del">
          <ac:chgData name="Lowri Sloggett (2411335)" userId="S::2411335@student.uwtsd.ac.uk::e6ffca55-9553-41a0-a465-814eb196da76" providerId="AD" clId="Web-{DB2F2CA3-9D0C-FD26-2739-1DBF29F536C7}" dt="2025-01-16T08:01:40.236" v="837"/>
          <ac:spMkLst>
            <pc:docMk/>
            <pc:sldMk cId="1673221076" sldId="259"/>
            <ac:spMk id="6" creationId="{88C30C38-F4B1-7D13-5128-589E30F5EED5}"/>
          </ac:spMkLst>
        </pc:spChg>
        <pc:spChg chg="add mod">
          <ac:chgData name="Lowri Sloggett (2411335)" userId="S::2411335@student.uwtsd.ac.uk::e6ffca55-9553-41a0-a465-814eb196da76" providerId="AD" clId="Web-{DB2F2CA3-9D0C-FD26-2739-1DBF29F536C7}" dt="2025-01-16T08:02:24.613" v="850" actId="20577"/>
          <ac:spMkLst>
            <pc:docMk/>
            <pc:sldMk cId="1673221076" sldId="259"/>
            <ac:spMk id="7" creationId="{6F833BF6-D7DD-26FC-1BB9-751A34733EF0}"/>
          </ac:spMkLst>
        </pc:spChg>
      </pc:sldChg>
      <pc:sldChg chg="addSp modSp">
        <pc:chgData name="Lowri Sloggett (2411335)" userId="S::2411335@student.uwtsd.ac.uk::e6ffca55-9553-41a0-a465-814eb196da76" providerId="AD" clId="Web-{DB2F2CA3-9D0C-FD26-2739-1DBF29F536C7}" dt="2025-01-16T07:34:59.439" v="301" actId="20577"/>
        <pc:sldMkLst>
          <pc:docMk/>
          <pc:sldMk cId="2063677173" sldId="260"/>
        </pc:sldMkLst>
        <pc:spChg chg="add mod">
          <ac:chgData name="Lowri Sloggett (2411335)" userId="S::2411335@student.uwtsd.ac.uk::e6ffca55-9553-41a0-a465-814eb196da76" providerId="AD" clId="Web-{DB2F2CA3-9D0C-FD26-2739-1DBF29F536C7}" dt="2025-01-16T07:21:30.462" v="132" actId="20577"/>
          <ac:spMkLst>
            <pc:docMk/>
            <pc:sldMk cId="2063677173" sldId="260"/>
            <ac:spMk id="5" creationId="{38EC1E00-E8B2-954E-76EE-1486C8056973}"/>
          </ac:spMkLst>
        </pc:spChg>
        <pc:spChg chg="add mod">
          <ac:chgData name="Lowri Sloggett (2411335)" userId="S::2411335@student.uwtsd.ac.uk::e6ffca55-9553-41a0-a465-814eb196da76" providerId="AD" clId="Web-{DB2F2CA3-9D0C-FD26-2739-1DBF29F536C7}" dt="2025-01-16T07:34:59.439" v="301" actId="20577"/>
          <ac:spMkLst>
            <pc:docMk/>
            <pc:sldMk cId="2063677173" sldId="260"/>
            <ac:spMk id="6" creationId="{3DAC4663-D460-C7FC-1808-0441797AE15E}"/>
          </ac:spMkLst>
        </pc:spChg>
      </pc:sldChg>
      <pc:sldChg chg="addSp modSp">
        <pc:chgData name="Lowri Sloggett (2411335)" userId="S::2411335@student.uwtsd.ac.uk::e6ffca55-9553-41a0-a465-814eb196da76" providerId="AD" clId="Web-{DB2F2CA3-9D0C-FD26-2739-1DBF29F536C7}" dt="2025-01-16T08:03:05.192" v="858" actId="20577"/>
        <pc:sldMkLst>
          <pc:docMk/>
          <pc:sldMk cId="1706682267" sldId="262"/>
        </pc:sldMkLst>
        <pc:spChg chg="add mod">
          <ac:chgData name="Lowri Sloggett (2411335)" userId="S::2411335@student.uwtsd.ac.uk::e6ffca55-9553-41a0-a465-814eb196da76" providerId="AD" clId="Web-{DB2F2CA3-9D0C-FD26-2739-1DBF29F536C7}" dt="2025-01-16T08:03:05.192" v="858" actId="20577"/>
          <ac:spMkLst>
            <pc:docMk/>
            <pc:sldMk cId="1706682267" sldId="262"/>
            <ac:spMk id="5" creationId="{FAAD45AF-431E-017D-7722-C05B353C1A2B}"/>
          </ac:spMkLst>
        </pc:spChg>
      </pc:sldChg>
      <pc:sldChg chg="addSp modSp">
        <pc:chgData name="Lowri Sloggett (2411335)" userId="S::2411335@student.uwtsd.ac.uk::e6ffca55-9553-41a0-a465-814eb196da76" providerId="AD" clId="Web-{DB2F2CA3-9D0C-FD26-2739-1DBF29F536C7}" dt="2025-01-16T07:40:08.027" v="384" actId="20577"/>
        <pc:sldMkLst>
          <pc:docMk/>
          <pc:sldMk cId="365174645" sldId="263"/>
        </pc:sldMkLst>
        <pc:spChg chg="add mod">
          <ac:chgData name="Lowri Sloggett (2411335)" userId="S::2411335@student.uwtsd.ac.uk::e6ffca55-9553-41a0-a465-814eb196da76" providerId="AD" clId="Web-{DB2F2CA3-9D0C-FD26-2739-1DBF29F536C7}" dt="2025-01-16T07:40:08.027" v="384" actId="20577"/>
          <ac:spMkLst>
            <pc:docMk/>
            <pc:sldMk cId="365174645" sldId="263"/>
            <ac:spMk id="6" creationId="{FE6C8A47-B02A-64E5-C795-304B140D27BB}"/>
          </ac:spMkLst>
        </pc:spChg>
      </pc:sldChg>
      <pc:sldChg chg="addSp modSp">
        <pc:chgData name="Lowri Sloggett (2411335)" userId="S::2411335@student.uwtsd.ac.uk::e6ffca55-9553-41a0-a465-814eb196da76" providerId="AD" clId="Web-{DB2F2CA3-9D0C-FD26-2739-1DBF29F536C7}" dt="2025-01-16T07:46:15.056" v="459" actId="1076"/>
        <pc:sldMkLst>
          <pc:docMk/>
          <pc:sldMk cId="1913021586" sldId="264"/>
        </pc:sldMkLst>
        <pc:spChg chg="add mod">
          <ac:chgData name="Lowri Sloggett (2411335)" userId="S::2411335@student.uwtsd.ac.uk::e6ffca55-9553-41a0-a465-814eb196da76" providerId="AD" clId="Web-{DB2F2CA3-9D0C-FD26-2739-1DBF29F536C7}" dt="2025-01-16T07:46:15.056" v="459" actId="1076"/>
          <ac:spMkLst>
            <pc:docMk/>
            <pc:sldMk cId="1913021586" sldId="264"/>
            <ac:spMk id="4" creationId="{3FF93AA2-8B60-B854-FA6E-14FBAA687E87}"/>
          </ac:spMkLst>
        </pc:spChg>
      </pc:sldChg>
      <pc:sldChg chg="addSp modSp">
        <pc:chgData name="Lowri Sloggett (2411335)" userId="S::2411335@student.uwtsd.ac.uk::e6ffca55-9553-41a0-a465-814eb196da76" providerId="AD" clId="Web-{DB2F2CA3-9D0C-FD26-2739-1DBF29F536C7}" dt="2025-01-16T08:01:08.329" v="835" actId="20577"/>
        <pc:sldMkLst>
          <pc:docMk/>
          <pc:sldMk cId="2590369630" sldId="265"/>
        </pc:sldMkLst>
        <pc:spChg chg="add mod">
          <ac:chgData name="Lowri Sloggett (2411335)" userId="S::2411335@student.uwtsd.ac.uk::e6ffca55-9553-41a0-a465-814eb196da76" providerId="AD" clId="Web-{DB2F2CA3-9D0C-FD26-2739-1DBF29F536C7}" dt="2025-01-16T08:01:08.329" v="835" actId="20577"/>
          <ac:spMkLst>
            <pc:docMk/>
            <pc:sldMk cId="2590369630" sldId="265"/>
            <ac:spMk id="4" creationId="{2AF76B12-94D3-875B-9520-3195F297587C}"/>
          </ac:spMkLst>
        </pc:spChg>
      </pc:sldChg>
      <pc:sldChg chg="modSp">
        <pc:chgData name="Lowri Sloggett (2411335)" userId="S::2411335@student.uwtsd.ac.uk::e6ffca55-9553-41a0-a465-814eb196da76" providerId="AD" clId="Web-{DB2F2CA3-9D0C-FD26-2739-1DBF29F536C7}" dt="2025-01-16T07:39:34.947" v="367" actId="20577"/>
        <pc:sldMkLst>
          <pc:docMk/>
          <pc:sldMk cId="1820414753" sldId="267"/>
        </pc:sldMkLst>
        <pc:spChg chg="mod">
          <ac:chgData name="Lowri Sloggett (2411335)" userId="S::2411335@student.uwtsd.ac.uk::e6ffca55-9553-41a0-a465-814eb196da76" providerId="AD" clId="Web-{DB2F2CA3-9D0C-FD26-2739-1DBF29F536C7}" dt="2025-01-16T07:25:44.751" v="137" actId="1076"/>
          <ac:spMkLst>
            <pc:docMk/>
            <pc:sldMk cId="1820414753" sldId="267"/>
            <ac:spMk id="2" creationId="{2193F83C-0D1C-3BF2-7803-4D8EC260141D}"/>
          </ac:spMkLst>
        </pc:spChg>
        <pc:spChg chg="mod">
          <ac:chgData name="Lowri Sloggett (2411335)" userId="S::2411335@student.uwtsd.ac.uk::e6ffca55-9553-41a0-a465-814eb196da76" providerId="AD" clId="Web-{DB2F2CA3-9D0C-FD26-2739-1DBF29F536C7}" dt="2025-01-16T07:39:34.947" v="367" actId="20577"/>
          <ac:spMkLst>
            <pc:docMk/>
            <pc:sldMk cId="1820414753" sldId="267"/>
            <ac:spMk id="3" creationId="{86AD9286-AEF7-7C00-CBB6-E0DD659E0834}"/>
          </ac:spMkLst>
        </pc:spChg>
      </pc:sldChg>
      <pc:sldChg chg="addSp modSp">
        <pc:chgData name="Lowri Sloggett (2411335)" userId="S::2411335@student.uwtsd.ac.uk::e6ffca55-9553-41a0-a465-814eb196da76" providerId="AD" clId="Web-{DB2F2CA3-9D0C-FD26-2739-1DBF29F536C7}" dt="2025-01-16T08:03:44.240" v="872" actId="20577"/>
        <pc:sldMkLst>
          <pc:docMk/>
          <pc:sldMk cId="3186224196" sldId="268"/>
        </pc:sldMkLst>
        <pc:spChg chg="add mod">
          <ac:chgData name="Lowri Sloggett (2411335)" userId="S::2411335@student.uwtsd.ac.uk::e6ffca55-9553-41a0-a465-814eb196da76" providerId="AD" clId="Web-{DB2F2CA3-9D0C-FD26-2739-1DBF29F536C7}" dt="2025-01-16T08:03:44.240" v="872" actId="20577"/>
          <ac:spMkLst>
            <pc:docMk/>
            <pc:sldMk cId="3186224196" sldId="268"/>
            <ac:spMk id="4" creationId="{13900C66-810D-21E3-64BD-F03A0FAB5CB0}"/>
          </ac:spMkLst>
        </pc:spChg>
      </pc:sldChg>
      <pc:sldChg chg="modSp">
        <pc:chgData name="Lowri Sloggett (2411335)" userId="S::2411335@student.uwtsd.ac.uk::e6ffca55-9553-41a0-a465-814eb196da76" providerId="AD" clId="Web-{DB2F2CA3-9D0C-FD26-2739-1DBF29F536C7}" dt="2025-01-16T07:59:59.952" v="805" actId="20577"/>
        <pc:sldMkLst>
          <pc:docMk/>
          <pc:sldMk cId="2660228276" sldId="269"/>
        </pc:sldMkLst>
        <pc:spChg chg="mod">
          <ac:chgData name="Lowri Sloggett (2411335)" userId="S::2411335@student.uwtsd.ac.uk::e6ffca55-9553-41a0-a465-814eb196da76" providerId="AD" clId="Web-{DB2F2CA3-9D0C-FD26-2739-1DBF29F536C7}" dt="2025-01-16T07:59:59.952" v="805" actId="20577"/>
          <ac:spMkLst>
            <pc:docMk/>
            <pc:sldMk cId="2660228276" sldId="269"/>
            <ac:spMk id="3" creationId="{7B67255A-F86F-3F01-C13D-7A735460072E}"/>
          </ac:spMkLst>
        </pc:spChg>
      </pc:sldChg>
    </pc:docChg>
  </pc:docChgLst>
  <pc:docChgLst>
    <pc:chgData name="Lowri Sloggett (2411335)" userId="S::2411335@student.uwtsd.ac.uk::e6ffca55-9553-41a0-a465-814eb196da76" providerId="AD" clId="Web-{FAB09AD9-BC77-C7A1-ACE5-15562F2B0384}"/>
    <pc:docChg chg="addSld modSld">
      <pc:chgData name="Lowri Sloggett (2411335)" userId="S::2411335@student.uwtsd.ac.uk::e6ffca55-9553-41a0-a465-814eb196da76" providerId="AD" clId="Web-{FAB09AD9-BC77-C7A1-ACE5-15562F2B0384}" dt="2025-01-16T00:44:11.887" v="108" actId="20577"/>
      <pc:docMkLst>
        <pc:docMk/>
      </pc:docMkLst>
      <pc:sldChg chg="addSp modSp">
        <pc:chgData name="Lowri Sloggett (2411335)" userId="S::2411335@student.uwtsd.ac.uk::e6ffca55-9553-41a0-a465-814eb196da76" providerId="AD" clId="Web-{FAB09AD9-BC77-C7A1-ACE5-15562F2B0384}" dt="2025-01-16T00:17:59.101" v="67" actId="1076"/>
        <pc:sldMkLst>
          <pc:docMk/>
          <pc:sldMk cId="1673221076" sldId="259"/>
        </pc:sldMkLst>
        <pc:picChg chg="add mod">
          <ac:chgData name="Lowri Sloggett (2411335)" userId="S::2411335@student.uwtsd.ac.uk::e6ffca55-9553-41a0-a465-814eb196da76" providerId="AD" clId="Web-{FAB09AD9-BC77-C7A1-ACE5-15562F2B0384}" dt="2025-01-16T00:15:08.357" v="62" actId="1076"/>
          <ac:picMkLst>
            <pc:docMk/>
            <pc:sldMk cId="1673221076" sldId="259"/>
            <ac:picMk id="3" creationId="{95DA3A6A-271A-0628-F545-F79FFE110F64}"/>
          </ac:picMkLst>
        </pc:picChg>
        <pc:picChg chg="add mod">
          <ac:chgData name="Lowri Sloggett (2411335)" userId="S::2411335@student.uwtsd.ac.uk::e6ffca55-9553-41a0-a465-814eb196da76" providerId="AD" clId="Web-{FAB09AD9-BC77-C7A1-ACE5-15562F2B0384}" dt="2025-01-16T00:17:59.101" v="67" actId="1076"/>
          <ac:picMkLst>
            <pc:docMk/>
            <pc:sldMk cId="1673221076" sldId="259"/>
            <ac:picMk id="4" creationId="{73070237-BC8E-1B57-5C46-9D37C19433BB}"/>
          </ac:picMkLst>
        </pc:picChg>
      </pc:sldChg>
      <pc:sldChg chg="addSp modSp">
        <pc:chgData name="Lowri Sloggett (2411335)" userId="S::2411335@student.uwtsd.ac.uk::e6ffca55-9553-41a0-a465-814eb196da76" providerId="AD" clId="Web-{FAB09AD9-BC77-C7A1-ACE5-15562F2B0384}" dt="2025-01-16T00:26:11.146" v="78" actId="1076"/>
        <pc:sldMkLst>
          <pc:docMk/>
          <pc:sldMk cId="1706682267" sldId="262"/>
        </pc:sldMkLst>
        <pc:picChg chg="add mod">
          <ac:chgData name="Lowri Sloggett (2411335)" userId="S::2411335@student.uwtsd.ac.uk::e6ffca55-9553-41a0-a465-814eb196da76" providerId="AD" clId="Web-{FAB09AD9-BC77-C7A1-ACE5-15562F2B0384}" dt="2025-01-16T00:22:28.140" v="71" actId="1076"/>
          <ac:picMkLst>
            <pc:docMk/>
            <pc:sldMk cId="1706682267" sldId="262"/>
            <ac:picMk id="3" creationId="{5D5CC5E6-0543-80EF-1B8E-2952D42F0B3A}"/>
          </ac:picMkLst>
        </pc:picChg>
        <pc:picChg chg="add mod">
          <ac:chgData name="Lowri Sloggett (2411335)" userId="S::2411335@student.uwtsd.ac.uk::e6ffca55-9553-41a0-a465-814eb196da76" providerId="AD" clId="Web-{FAB09AD9-BC77-C7A1-ACE5-15562F2B0384}" dt="2025-01-16T00:26:11.146" v="78" actId="1076"/>
          <ac:picMkLst>
            <pc:docMk/>
            <pc:sldMk cId="1706682267" sldId="262"/>
            <ac:picMk id="4" creationId="{420C4B8C-0878-CE35-6D19-685F333D69AE}"/>
          </ac:picMkLst>
        </pc:picChg>
        <pc:picChg chg="mod">
          <ac:chgData name="Lowri Sloggett (2411335)" userId="S::2411335@student.uwtsd.ac.uk::e6ffca55-9553-41a0-a465-814eb196da76" providerId="AD" clId="Web-{FAB09AD9-BC77-C7A1-ACE5-15562F2B0384}" dt="2025-01-16T00:11:36.344" v="57" actId="1076"/>
          <ac:picMkLst>
            <pc:docMk/>
            <pc:sldMk cId="1706682267" sldId="262"/>
            <ac:picMk id="26" creationId="{2F003949-CE03-7C46-67D8-EBEA9F54B1AA}"/>
          </ac:picMkLst>
        </pc:picChg>
      </pc:sldChg>
      <pc:sldChg chg="addSp modSp">
        <pc:chgData name="Lowri Sloggett (2411335)" userId="S::2411335@student.uwtsd.ac.uk::e6ffca55-9553-41a0-a465-814eb196da76" providerId="AD" clId="Web-{FAB09AD9-BC77-C7A1-ACE5-15562F2B0384}" dt="2025-01-16T00:02:02.721" v="53"/>
        <pc:sldMkLst>
          <pc:docMk/>
          <pc:sldMk cId="1913021586" sldId="264"/>
        </pc:sldMkLst>
        <pc:picChg chg="add mod modCrop">
          <ac:chgData name="Lowri Sloggett (2411335)" userId="S::2411335@student.uwtsd.ac.uk::e6ffca55-9553-41a0-a465-814eb196da76" providerId="AD" clId="Web-{FAB09AD9-BC77-C7A1-ACE5-15562F2B0384}" dt="2025-01-16T00:02:02.721" v="53"/>
          <ac:picMkLst>
            <pc:docMk/>
            <pc:sldMk cId="1913021586" sldId="264"/>
            <ac:picMk id="3" creationId="{A21B20B8-5C0F-D7F3-42F9-F8889814AF77}"/>
          </ac:picMkLst>
        </pc:picChg>
      </pc:sldChg>
      <pc:sldChg chg="addSp delSp modSp">
        <pc:chgData name="Lowri Sloggett (2411335)" userId="S::2411335@student.uwtsd.ac.uk::e6ffca55-9553-41a0-a465-814eb196da76" providerId="AD" clId="Web-{FAB09AD9-BC77-C7A1-ACE5-15562F2B0384}" dt="2025-01-16T00:01:01.844" v="48"/>
        <pc:sldMkLst>
          <pc:docMk/>
          <pc:sldMk cId="2590369630" sldId="265"/>
        </pc:sldMkLst>
        <pc:spChg chg="mod">
          <ac:chgData name="Lowri Sloggett (2411335)" userId="S::2411335@student.uwtsd.ac.uk::e6ffca55-9553-41a0-a465-814eb196da76" providerId="AD" clId="Web-{FAB09AD9-BC77-C7A1-ACE5-15562F2B0384}" dt="2025-01-16T00:01:01.844" v="48"/>
          <ac:spMkLst>
            <pc:docMk/>
            <pc:sldMk cId="2590369630" sldId="265"/>
            <ac:spMk id="2" creationId="{E848BBD4-05D9-3B13-6F88-80DADD973816}"/>
          </ac:spMkLst>
        </pc:spChg>
        <pc:spChg chg="del">
          <ac:chgData name="Lowri Sloggett (2411335)" userId="S::2411335@student.uwtsd.ac.uk::e6ffca55-9553-41a0-a465-814eb196da76" providerId="AD" clId="Web-{FAB09AD9-BC77-C7A1-ACE5-15562F2B0384}" dt="2025-01-16T00:01:01.844" v="48"/>
          <ac:spMkLst>
            <pc:docMk/>
            <pc:sldMk cId="2590369630" sldId="265"/>
            <ac:spMk id="15" creationId="{FED6D074-A5E9-4040-9A92-7CD5F68ACBBB}"/>
          </ac:spMkLst>
        </pc:spChg>
        <pc:spChg chg="del">
          <ac:chgData name="Lowri Sloggett (2411335)" userId="S::2411335@student.uwtsd.ac.uk::e6ffca55-9553-41a0-a465-814eb196da76" providerId="AD" clId="Web-{FAB09AD9-BC77-C7A1-ACE5-15562F2B0384}" dt="2025-01-16T00:01:01.844" v="48"/>
          <ac:spMkLst>
            <pc:docMk/>
            <pc:sldMk cId="2590369630" sldId="265"/>
            <ac:spMk id="17" creationId="{C364144C-8BB1-450F-812B-D7D09A795CBF}"/>
          </ac:spMkLst>
        </pc:spChg>
        <pc:spChg chg="add">
          <ac:chgData name="Lowri Sloggett (2411335)" userId="S::2411335@student.uwtsd.ac.uk::e6ffca55-9553-41a0-a465-814eb196da76" providerId="AD" clId="Web-{FAB09AD9-BC77-C7A1-ACE5-15562F2B0384}" dt="2025-01-16T00:01:01.844" v="48"/>
          <ac:spMkLst>
            <pc:docMk/>
            <pc:sldMk cId="2590369630" sldId="265"/>
            <ac:spMk id="28" creationId="{DABF1718-BE2D-F447-9D2E-364F3D1C4327}"/>
          </ac:spMkLst>
        </pc:spChg>
        <pc:spChg chg="add">
          <ac:chgData name="Lowri Sloggett (2411335)" userId="S::2411335@student.uwtsd.ac.uk::e6ffca55-9553-41a0-a465-814eb196da76" providerId="AD" clId="Web-{FAB09AD9-BC77-C7A1-ACE5-15562F2B0384}" dt="2025-01-16T00:01:01.844" v="48"/>
          <ac:spMkLst>
            <pc:docMk/>
            <pc:sldMk cId="2590369630" sldId="265"/>
            <ac:spMk id="30" creationId="{4AF0997A-7C0F-4AD2-BA90-5FE341A17796}"/>
          </ac:spMkLst>
        </pc:spChg>
        <pc:spChg chg="add">
          <ac:chgData name="Lowri Sloggett (2411335)" userId="S::2411335@student.uwtsd.ac.uk::e6ffca55-9553-41a0-a465-814eb196da76" providerId="AD" clId="Web-{FAB09AD9-BC77-C7A1-ACE5-15562F2B0384}" dt="2025-01-16T00:01:01.844" v="48"/>
          <ac:spMkLst>
            <pc:docMk/>
            <pc:sldMk cId="2590369630" sldId="265"/>
            <ac:spMk id="32" creationId="{72E67446-732B-4F72-8560-6FABB6CB25A3}"/>
          </ac:spMkLst>
        </pc:spChg>
        <pc:grpChg chg="del">
          <ac:chgData name="Lowri Sloggett (2411335)" userId="S::2411335@student.uwtsd.ac.uk::e6ffca55-9553-41a0-a465-814eb196da76" providerId="AD" clId="Web-{FAB09AD9-BC77-C7A1-ACE5-15562F2B0384}" dt="2025-01-16T00:01:01.844" v="48"/>
          <ac:grpSpMkLst>
            <pc:docMk/>
            <pc:sldMk cId="2590369630" sldId="265"/>
            <ac:grpSpMk id="9" creationId="{D206359A-F1E3-49EE-BBC2-40888C4A3628}"/>
          </ac:grpSpMkLst>
        </pc:grpChg>
        <pc:grpChg chg="add">
          <ac:chgData name="Lowri Sloggett (2411335)" userId="S::2411335@student.uwtsd.ac.uk::e6ffca55-9553-41a0-a465-814eb196da76" providerId="AD" clId="Web-{FAB09AD9-BC77-C7A1-ACE5-15562F2B0384}" dt="2025-01-16T00:01:01.844" v="48"/>
          <ac:grpSpMkLst>
            <pc:docMk/>
            <pc:sldMk cId="2590369630" sldId="265"/>
            <ac:grpSpMk id="22" creationId="{D206359A-F1E3-49EE-BBC2-40888C4A3628}"/>
          </ac:grpSpMkLst>
        </pc:grpChg>
        <pc:picChg chg="add mod ord">
          <ac:chgData name="Lowri Sloggett (2411335)" userId="S::2411335@student.uwtsd.ac.uk::e6ffca55-9553-41a0-a465-814eb196da76" providerId="AD" clId="Web-{FAB09AD9-BC77-C7A1-ACE5-15562F2B0384}" dt="2025-01-16T00:01:01.844" v="48"/>
          <ac:picMkLst>
            <pc:docMk/>
            <pc:sldMk cId="2590369630" sldId="265"/>
            <ac:picMk id="3" creationId="{7F3843D7-7297-62EB-3B29-98C97641596B}"/>
          </ac:picMkLst>
        </pc:picChg>
        <pc:picChg chg="mod">
          <ac:chgData name="Lowri Sloggett (2411335)" userId="S::2411335@student.uwtsd.ac.uk::e6ffca55-9553-41a0-a465-814eb196da76" providerId="AD" clId="Web-{FAB09AD9-BC77-C7A1-ACE5-15562F2B0384}" dt="2025-01-16T00:01:01.844" v="48"/>
          <ac:picMkLst>
            <pc:docMk/>
            <pc:sldMk cId="2590369630" sldId="265"/>
            <ac:picMk id="5" creationId="{E371D32A-7870-90BB-E887-F6EF0A0484E1}"/>
          </ac:picMkLst>
        </pc:picChg>
      </pc:sldChg>
      <pc:sldChg chg="modSp">
        <pc:chgData name="Lowri Sloggett (2411335)" userId="S::2411335@student.uwtsd.ac.uk::e6ffca55-9553-41a0-a465-814eb196da76" providerId="AD" clId="Web-{FAB09AD9-BC77-C7A1-ACE5-15562F2B0384}" dt="2025-01-15T23:58:51.997" v="36" actId="1076"/>
        <pc:sldMkLst>
          <pc:docMk/>
          <pc:sldMk cId="1820414753" sldId="267"/>
        </pc:sldMkLst>
        <pc:spChg chg="mod">
          <ac:chgData name="Lowri Sloggett (2411335)" userId="S::2411335@student.uwtsd.ac.uk::e6ffca55-9553-41a0-a465-814eb196da76" providerId="AD" clId="Web-{FAB09AD9-BC77-C7A1-ACE5-15562F2B0384}" dt="2025-01-15T23:58:51.997" v="36" actId="1076"/>
          <ac:spMkLst>
            <pc:docMk/>
            <pc:sldMk cId="1820414753" sldId="267"/>
            <ac:spMk id="3" creationId="{86AD9286-AEF7-7C00-CBB6-E0DD659E0834}"/>
          </ac:spMkLst>
        </pc:spChg>
      </pc:sldChg>
      <pc:sldChg chg="addSp delSp modSp">
        <pc:chgData name="Lowri Sloggett (2411335)" userId="S::2411335@student.uwtsd.ac.uk::e6ffca55-9553-41a0-a465-814eb196da76" providerId="AD" clId="Web-{FAB09AD9-BC77-C7A1-ACE5-15562F2B0384}" dt="2025-01-16T00:43:38.448" v="104"/>
        <pc:sldMkLst>
          <pc:docMk/>
          <pc:sldMk cId="3186224196" sldId="268"/>
        </pc:sldMkLst>
        <pc:spChg chg="mod">
          <ac:chgData name="Lowri Sloggett (2411335)" userId="S::2411335@student.uwtsd.ac.uk::e6ffca55-9553-41a0-a465-814eb196da76" providerId="AD" clId="Web-{FAB09AD9-BC77-C7A1-ACE5-15562F2B0384}" dt="2025-01-16T00:43:38.448" v="104"/>
          <ac:spMkLst>
            <pc:docMk/>
            <pc:sldMk cId="3186224196" sldId="268"/>
            <ac:spMk id="2" creationId="{9854B8F2-D1EF-D71D-EE58-30F79B6FD316}"/>
          </ac:spMkLst>
        </pc:spChg>
        <pc:spChg chg="del">
          <ac:chgData name="Lowri Sloggett (2411335)" userId="S::2411335@student.uwtsd.ac.uk::e6ffca55-9553-41a0-a465-814eb196da76" providerId="AD" clId="Web-{FAB09AD9-BC77-C7A1-ACE5-15562F2B0384}" dt="2025-01-16T00:43:38.448" v="104"/>
          <ac:spMkLst>
            <pc:docMk/>
            <pc:sldMk cId="3186224196" sldId="268"/>
            <ac:spMk id="15" creationId="{FED6D074-A5E9-4040-9A92-7CD5F68ACBBB}"/>
          </ac:spMkLst>
        </pc:spChg>
        <pc:spChg chg="del">
          <ac:chgData name="Lowri Sloggett (2411335)" userId="S::2411335@student.uwtsd.ac.uk::e6ffca55-9553-41a0-a465-814eb196da76" providerId="AD" clId="Web-{FAB09AD9-BC77-C7A1-ACE5-15562F2B0384}" dt="2025-01-16T00:43:38.448" v="104"/>
          <ac:spMkLst>
            <pc:docMk/>
            <pc:sldMk cId="3186224196" sldId="268"/>
            <ac:spMk id="17" creationId="{C364144C-8BB1-450F-812B-D7D09A795CBF}"/>
          </ac:spMkLst>
        </pc:spChg>
        <pc:spChg chg="add">
          <ac:chgData name="Lowri Sloggett (2411335)" userId="S::2411335@student.uwtsd.ac.uk::e6ffca55-9553-41a0-a465-814eb196da76" providerId="AD" clId="Web-{FAB09AD9-BC77-C7A1-ACE5-15562F2B0384}" dt="2025-01-16T00:43:38.448" v="104"/>
          <ac:spMkLst>
            <pc:docMk/>
            <pc:sldMk cId="3186224196" sldId="268"/>
            <ac:spMk id="28" creationId="{5664E9A3-D331-1545-BFC1-9EBE2CAC2B3F}"/>
          </ac:spMkLst>
        </pc:spChg>
        <pc:spChg chg="add">
          <ac:chgData name="Lowri Sloggett (2411335)" userId="S::2411335@student.uwtsd.ac.uk::e6ffca55-9553-41a0-a465-814eb196da76" providerId="AD" clId="Web-{FAB09AD9-BC77-C7A1-ACE5-15562F2B0384}" dt="2025-01-16T00:43:38.448" v="104"/>
          <ac:spMkLst>
            <pc:docMk/>
            <pc:sldMk cId="3186224196" sldId="268"/>
            <ac:spMk id="30" creationId="{4AF0997A-7C0F-4AD2-BA90-5FE341A17796}"/>
          </ac:spMkLst>
        </pc:spChg>
        <pc:spChg chg="add">
          <ac:chgData name="Lowri Sloggett (2411335)" userId="S::2411335@student.uwtsd.ac.uk::e6ffca55-9553-41a0-a465-814eb196da76" providerId="AD" clId="Web-{FAB09AD9-BC77-C7A1-ACE5-15562F2B0384}" dt="2025-01-16T00:43:38.448" v="104"/>
          <ac:spMkLst>
            <pc:docMk/>
            <pc:sldMk cId="3186224196" sldId="268"/>
            <ac:spMk id="32" creationId="{72E67446-732B-4F72-8560-6FABB6CB25A3}"/>
          </ac:spMkLst>
        </pc:spChg>
        <pc:grpChg chg="del">
          <ac:chgData name="Lowri Sloggett (2411335)" userId="S::2411335@student.uwtsd.ac.uk::e6ffca55-9553-41a0-a465-814eb196da76" providerId="AD" clId="Web-{FAB09AD9-BC77-C7A1-ACE5-15562F2B0384}" dt="2025-01-16T00:43:38.448" v="104"/>
          <ac:grpSpMkLst>
            <pc:docMk/>
            <pc:sldMk cId="3186224196" sldId="268"/>
            <ac:grpSpMk id="9" creationId="{D206359A-F1E3-49EE-BBC2-40888C4A3628}"/>
          </ac:grpSpMkLst>
        </pc:grpChg>
        <pc:grpChg chg="add">
          <ac:chgData name="Lowri Sloggett (2411335)" userId="S::2411335@student.uwtsd.ac.uk::e6ffca55-9553-41a0-a465-814eb196da76" providerId="AD" clId="Web-{FAB09AD9-BC77-C7A1-ACE5-15562F2B0384}" dt="2025-01-16T00:43:38.448" v="104"/>
          <ac:grpSpMkLst>
            <pc:docMk/>
            <pc:sldMk cId="3186224196" sldId="268"/>
            <ac:grpSpMk id="22" creationId="{D206359A-F1E3-49EE-BBC2-40888C4A3628}"/>
          </ac:grpSpMkLst>
        </pc:grpChg>
        <pc:picChg chg="add mod ord">
          <ac:chgData name="Lowri Sloggett (2411335)" userId="S::2411335@student.uwtsd.ac.uk::e6ffca55-9553-41a0-a465-814eb196da76" providerId="AD" clId="Web-{FAB09AD9-BC77-C7A1-ACE5-15562F2B0384}" dt="2025-01-16T00:43:38.448" v="104"/>
          <ac:picMkLst>
            <pc:docMk/>
            <pc:sldMk cId="3186224196" sldId="268"/>
            <ac:picMk id="3" creationId="{4F0C1F35-B6BA-0797-1BC4-103A0B4F763D}"/>
          </ac:picMkLst>
        </pc:picChg>
        <pc:picChg chg="mod">
          <ac:chgData name="Lowri Sloggett (2411335)" userId="S::2411335@student.uwtsd.ac.uk::e6ffca55-9553-41a0-a465-814eb196da76" providerId="AD" clId="Web-{FAB09AD9-BC77-C7A1-ACE5-15562F2B0384}" dt="2025-01-16T00:43:38.448" v="104"/>
          <ac:picMkLst>
            <pc:docMk/>
            <pc:sldMk cId="3186224196" sldId="268"/>
            <ac:picMk id="5" creationId="{471A3A62-0E74-0314-ACF1-36E1F4FE22AF}"/>
          </ac:picMkLst>
        </pc:picChg>
      </pc:sldChg>
      <pc:sldChg chg="modSp new">
        <pc:chgData name="Lowri Sloggett (2411335)" userId="S::2411335@student.uwtsd.ac.uk::e6ffca55-9553-41a0-a465-814eb196da76" providerId="AD" clId="Web-{FAB09AD9-BC77-C7A1-ACE5-15562F2B0384}" dt="2025-01-16T00:44:11.887" v="108" actId="20577"/>
        <pc:sldMkLst>
          <pc:docMk/>
          <pc:sldMk cId="2660228276" sldId="269"/>
        </pc:sldMkLst>
        <pc:spChg chg="mod">
          <ac:chgData name="Lowri Sloggett (2411335)" userId="S::2411335@student.uwtsd.ac.uk::e6ffca55-9553-41a0-a465-814eb196da76" providerId="AD" clId="Web-{FAB09AD9-BC77-C7A1-ACE5-15562F2B0384}" dt="2025-01-16T00:32:15.737" v="98" actId="1076"/>
          <ac:spMkLst>
            <pc:docMk/>
            <pc:sldMk cId="2660228276" sldId="269"/>
            <ac:spMk id="2" creationId="{D5182816-9B52-3006-7F9A-86C1A37429CF}"/>
          </ac:spMkLst>
        </pc:spChg>
        <pc:spChg chg="mod">
          <ac:chgData name="Lowri Sloggett (2411335)" userId="S::2411335@student.uwtsd.ac.uk::e6ffca55-9553-41a0-a465-814eb196da76" providerId="AD" clId="Web-{FAB09AD9-BC77-C7A1-ACE5-15562F2B0384}" dt="2025-01-16T00:44:11.887" v="108" actId="20577"/>
          <ac:spMkLst>
            <pc:docMk/>
            <pc:sldMk cId="2660228276" sldId="269"/>
            <ac:spMk id="3" creationId="{7B67255A-F86F-3F01-C13D-7A73546007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68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737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433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971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851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125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543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938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87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979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601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1/15/2025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796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77" r:id="rId6"/>
    <p:sldLayoutId id="2147483773" r:id="rId7"/>
    <p:sldLayoutId id="2147483774" r:id="rId8"/>
    <p:sldLayoutId id="2147483775" r:id="rId9"/>
    <p:sldLayoutId id="2147483776" r:id="rId10"/>
    <p:sldLayoutId id="214748377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whttps:/dyffrynnantlle.360.cymru/2022/urdd-gobaith-cymru-fach/" TargetMode="External"/><Relationship Id="rId7" Type="http://schemas.openxmlformats.org/officeDocument/2006/relationships/hyperlink" Target="https://www.google.com/search?sca_esv=bcbd4b002db38cd9&amp;rlz=1CAZQHU_enGB1090&amp;sxsrf=ADLYWILDHBK02UVyO6A3lM9Y_-rVS2j3sw:1736985262642&amp;q=boys+clubs+of+wales+1928&amp;udm=2&amp;fbs=AEQNm0Aa4sjWe7Rqy32pFwRj0UkWd8nbOJfsBGGB5IQQO6L3JyJJclJuzBPl12qJyPx7ESIJKsuo8DSJKOxlDDbn2sXiOtmsp6I7bcDRDl7IFQXOy1NtpK3OYS5fAsdkdQYhCqHvBV7efT4YpKFFQ6BJqo5xB2kGfqdxp_9Ws-ZTcvkEfzDAUNoaZmSgidNyYLyd7L5vmYZz&amp;sa=X&amp;ved=2ahUKEwjt77ys9viKAxXm_rsIHbsaGQgQtKgLegQIEhAB&amp;biw=1366&amp;bih=825&amp;dpr=1#vhid=aKrfB2O2-DotIM&amp;vssid=mosaic" TargetMode="External"/><Relationship Id="rId2" Type="http://schemas.openxmlformats.org/officeDocument/2006/relationships/hyperlink" Target="https://www.youthworkwales.org.uk/wp-content/uploads/2017/11/Milestones-in-the-Development-of-Youth-Work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https:/www.croxleygreenhistory.co.uk/national-association-of-boys-club.html" TargetMode="External"/><Relationship Id="rId5" Type="http://schemas.openxmlformats.org/officeDocument/2006/relationships/hyperlink" Target="http://Uhttps:/www.urdd.cymru/en/about-us/our-history/" TargetMode="External"/><Relationship Id="rId4" Type="http://schemas.openxmlformats.org/officeDocument/2006/relationships/hyperlink" Target="http://Lhttps:/caerphilly.observer/news/951724/urdd-eisteddfod-opens-in-caerphilly-county-borough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youth-hostels-face-tough-times-but-they-are-perfect-for-authentic-spontaneous-experiences-213121" TargetMode="External"/><Relationship Id="rId2" Type="http://schemas.openxmlformats.org/officeDocument/2006/relationships/hyperlink" Target="https://www.peoplescollection.wales/items/387854#?xywh=-460%2C0%2C1957%2C132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amilysearch.org/en/blog/1920s-inventions-influential" TargetMode="External"/><Relationship Id="rId5" Type="http://schemas.openxmlformats.org/officeDocument/2006/relationships/hyperlink" Target="https://www.reddit.com/r/TheWayWeWere/comments/pp7zjr/teenagers_dressed_for_a_high_school_dance_in_the/?rdt=35133" TargetMode="External"/><Relationship Id="rId4" Type="http://schemas.openxmlformats.org/officeDocument/2006/relationships/hyperlink" Target="http://Rhttps:/www.ranker.com/list/what-did-people-do-for-fun-1920s/megan-summ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3D7AAEFC-156E-1144-8D57-FBE2CD3B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-up of hopscotch on a sidewalk">
            <a:extLst>
              <a:ext uri="{FF2B5EF4-FFF2-40B4-BE49-F238E27FC236}">
                <a16:creationId xmlns:a16="http://schemas.microsoft.com/office/drawing/2014/main" id="{E6E9E76D-0001-9505-4B9B-57D6737E8E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380" b="735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58" name="Freeform: Shape 21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7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21389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The decade 1920 - 1930</a:t>
            </a:r>
          </a:p>
          <a:p>
            <a:pPr algn="ctr"/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850" y="140421"/>
            <a:ext cx="2355989" cy="491401"/>
          </a:xfrm>
        </p:spPr>
        <p:txBody>
          <a:bodyPr anchor="t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ECYW4002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FCEA98-212D-1D66-5785-66BE05D81D9B}"/>
              </a:ext>
            </a:extLst>
          </p:cNvPr>
          <p:cNvSpPr txBox="1"/>
          <p:nvPr/>
        </p:nvSpPr>
        <p:spPr>
          <a:xfrm>
            <a:off x="10691445" y="187569"/>
            <a:ext cx="12543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2411335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ED6D074-A5E9-4040-9A92-7CD5F68AC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tique cash register keys">
            <a:extLst>
              <a:ext uri="{FF2B5EF4-FFF2-40B4-BE49-F238E27FC236}">
                <a16:creationId xmlns:a16="http://schemas.microsoft.com/office/drawing/2014/main" id="{D475CDCE-80D0-B5C7-FDB6-03ACEEF69F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219" b="8194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364144C-8BB1-450F-812B-D7D09A795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2000" cy="4604516"/>
          </a:xfrm>
          <a:prstGeom prst="rect">
            <a:avLst/>
          </a:prstGeom>
          <a:gradFill>
            <a:gsLst>
              <a:gs pos="7000">
                <a:srgbClr val="000000">
                  <a:alpha val="0"/>
                </a:srgbClr>
              </a:gs>
              <a:gs pos="56000">
                <a:srgbClr val="000000">
                  <a:alpha val="56000"/>
                </a:srgbClr>
              </a:gs>
              <a:gs pos="100000">
                <a:srgbClr val="000000">
                  <a:alpha val="6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067C0-69DF-4E54-8CC5-869FC4798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1755" y="617839"/>
            <a:ext cx="7983941" cy="11908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700" dirty="0">
                <a:solidFill>
                  <a:srgbClr val="FFFFFF"/>
                </a:solidFill>
              </a:rPr>
              <a:t>Main point's that will be talked about regarding the decade 1920 - 1930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6B5CC1-7EB8-A4C6-6157-BACAA1482600}"/>
              </a:ext>
            </a:extLst>
          </p:cNvPr>
          <p:cNvSpPr txBox="1"/>
          <p:nvPr/>
        </p:nvSpPr>
        <p:spPr>
          <a:xfrm>
            <a:off x="1512277" y="2203937"/>
            <a:ext cx="774895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3200" b="1" dirty="0"/>
              <a:t>The war years </a:t>
            </a:r>
          </a:p>
          <a:p>
            <a:pPr marL="285750" indent="-285750">
              <a:buFont typeface="Arial"/>
              <a:buChar char="•"/>
            </a:pPr>
            <a:r>
              <a:rPr lang="en-GB" sz="3200" b="1" dirty="0"/>
              <a:t>Young farmers </a:t>
            </a:r>
          </a:p>
          <a:p>
            <a:pPr marL="285750" indent="-285750">
              <a:buFont typeface="Arial"/>
              <a:buChar char="•"/>
            </a:pPr>
            <a:r>
              <a:rPr lang="en-GB" sz="3200" b="1" dirty="0"/>
              <a:t>The </a:t>
            </a:r>
            <a:r>
              <a:rPr lang="en-GB" sz="3200" b="1" err="1"/>
              <a:t>urdd</a:t>
            </a:r>
            <a:r>
              <a:rPr lang="en-GB" sz="3200" b="1" dirty="0"/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GB" sz="3200" b="1" dirty="0"/>
              <a:t>National </a:t>
            </a:r>
            <a:r>
              <a:rPr lang="en-GB" sz="3200" b="1" err="1"/>
              <a:t>assosiation</a:t>
            </a:r>
            <a:r>
              <a:rPr lang="en-GB" sz="3200" b="1" dirty="0"/>
              <a:t> boy clubs </a:t>
            </a:r>
          </a:p>
          <a:p>
            <a:pPr marL="285750" indent="-285750">
              <a:buFont typeface="Arial"/>
              <a:buChar char="•"/>
            </a:pPr>
            <a:r>
              <a:rPr lang="en-GB" sz="3200" b="1" dirty="0"/>
              <a:t>Boys clubs of </a:t>
            </a:r>
            <a:r>
              <a:rPr lang="en-GB" sz="3200" b="1" dirty="0" err="1"/>
              <a:t>wales</a:t>
            </a:r>
            <a:r>
              <a:rPr lang="en-GB" sz="3200" b="1" dirty="0"/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GB" sz="3200" b="1" dirty="0"/>
              <a:t>Youth hostel </a:t>
            </a:r>
            <a:r>
              <a:rPr lang="en-GB" sz="3200" b="1" err="1"/>
              <a:t>assosiation</a:t>
            </a:r>
            <a:r>
              <a:rPr lang="en-GB" sz="3200" b="1" dirty="0"/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GB" sz="3200" b="1" dirty="0"/>
              <a:t>Fashion </a:t>
            </a:r>
          </a:p>
          <a:p>
            <a:pPr marL="285750" indent="-285750">
              <a:buFont typeface="Arial"/>
              <a:buChar char="•"/>
            </a:pPr>
            <a:r>
              <a:rPr lang="en-GB" sz="3200" b="1" dirty="0"/>
              <a:t>Hobbies </a:t>
            </a:r>
          </a:p>
          <a:p>
            <a:pPr marL="285750" indent="-285750">
              <a:buFont typeface="Arial"/>
              <a:buChar char="•"/>
            </a:pPr>
            <a:r>
              <a:rPr lang="en-GB" sz="3200" b="1" dirty="0"/>
              <a:t>Technology </a:t>
            </a:r>
          </a:p>
        </p:txBody>
      </p:sp>
    </p:spTree>
    <p:extLst>
      <p:ext uri="{BB962C8B-B14F-4D97-AF65-F5344CB8AC3E}">
        <p14:creationId xmlns:p14="http://schemas.microsoft.com/office/powerpoint/2010/main" val="3465841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ED6D074-A5E9-4040-9A92-7CD5F68AC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train wheels">
            <a:extLst>
              <a:ext uri="{FF2B5EF4-FFF2-40B4-BE49-F238E27FC236}">
                <a16:creationId xmlns:a16="http://schemas.microsoft.com/office/drawing/2014/main" id="{C8DF8D4D-0CE6-09E2-BE0D-E65805F8F3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162" r="-2" b="244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364144C-8BB1-450F-812B-D7D09A795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2000" cy="4604516"/>
          </a:xfrm>
          <a:prstGeom prst="rect">
            <a:avLst/>
          </a:prstGeom>
          <a:gradFill>
            <a:gsLst>
              <a:gs pos="7000">
                <a:srgbClr val="000000">
                  <a:alpha val="0"/>
                </a:srgbClr>
              </a:gs>
              <a:gs pos="56000">
                <a:srgbClr val="000000">
                  <a:alpha val="56000"/>
                </a:srgbClr>
              </a:gs>
              <a:gs pos="100000">
                <a:srgbClr val="000000">
                  <a:alpha val="6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78A4B-D671-DB3B-1702-64190C861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1755" y="617839"/>
            <a:ext cx="7983941" cy="11908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The war years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B44298-9FD4-8456-3D75-DFA2C2E65F8E}"/>
              </a:ext>
            </a:extLst>
          </p:cNvPr>
          <p:cNvSpPr txBox="1"/>
          <p:nvPr/>
        </p:nvSpPr>
        <p:spPr>
          <a:xfrm>
            <a:off x="1339035" y="1810908"/>
            <a:ext cx="4760872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In 1920 the term youth work was growing among the communities.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Movement towards state involvement and funding after the first world war.</a:t>
            </a:r>
          </a:p>
          <a:p>
            <a:pPr marL="342900" indent="-342900">
              <a:buFont typeface="Arial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ACSE'S that have developed in the young people's life's.</a:t>
            </a:r>
          </a:p>
        </p:txBody>
      </p:sp>
    </p:spTree>
    <p:extLst>
      <p:ext uri="{BB962C8B-B14F-4D97-AF65-F5344CB8AC3E}">
        <p14:creationId xmlns:p14="http://schemas.microsoft.com/office/powerpoint/2010/main" val="1253555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E6F9E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DA2A7203-B694-9B49-8583-7B51EDA43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ractor in the distance on a farm">
            <a:extLst>
              <a:ext uri="{FF2B5EF4-FFF2-40B4-BE49-F238E27FC236}">
                <a16:creationId xmlns:a16="http://schemas.microsoft.com/office/drawing/2014/main" id="{900DFA62-7D3F-9C3D-7B8F-8A079B25E3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01" r="5365" b="-1"/>
          <a:stretch/>
        </p:blipFill>
        <p:spPr>
          <a:xfrm>
            <a:off x="-6642" y="2886"/>
            <a:ext cx="6096000" cy="6857989"/>
          </a:xfrm>
          <a:prstGeom prst="rect">
            <a:avLst/>
          </a:prstGeom>
        </p:spPr>
      </p:pic>
      <p:sp useBgFill="1">
        <p:nvSpPr>
          <p:cNvPr id="65" name="Freeform: Shape 64">
            <a:extLst>
              <a:ext uri="{FF2B5EF4-FFF2-40B4-BE49-F238E27FC236}">
                <a16:creationId xmlns:a16="http://schemas.microsoft.com/office/drawing/2014/main" id="{DF3B9D9F-2555-4B2E-AD17-056B66596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88" y="812056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C21A58-B706-EC06-D6F7-139EAF3AC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6382" y="1922091"/>
            <a:ext cx="2906762" cy="21494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700"/>
              <a:t>Young farmers formed in England and Wales 1920</a:t>
            </a:r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938B9CF6-37C6-4979-8B15-6F383500B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1" y="729895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alpha val="58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group of people holding tools&#10;&#10;Description automatically generated">
            <a:extLst>
              <a:ext uri="{FF2B5EF4-FFF2-40B4-BE49-F238E27FC236}">
                <a16:creationId xmlns:a16="http://schemas.microsoft.com/office/drawing/2014/main" id="{170782A0-F0E0-D2ED-6614-A0AE6B64CB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000" r="25445" b="1"/>
          <a:stretch/>
        </p:blipFill>
        <p:spPr>
          <a:xfrm>
            <a:off x="6084284" y="10"/>
            <a:ext cx="6095993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870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5664E9A3-D331-1545-BFC1-9EBE2CAC2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2" name="Freeform: Shape 61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7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8826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group of people hugging a person in a garment&#10;&#10;Description automatically generated">
            <a:extLst>
              <a:ext uri="{FF2B5EF4-FFF2-40B4-BE49-F238E27FC236}">
                <a16:creationId xmlns:a16="http://schemas.microsoft.com/office/drawing/2014/main" id="{AC6AF72C-9FC4-D3AC-C71E-1CF5B9C310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00" r="29126" b="13500"/>
          <a:stretch/>
        </p:blipFill>
        <p:spPr>
          <a:xfrm>
            <a:off x="6093472" y="7"/>
            <a:ext cx="6094624" cy="6859821"/>
          </a:xfrm>
          <a:prstGeom prst="rect">
            <a:avLst/>
          </a:prstGeom>
        </p:spPr>
      </p:pic>
      <p:pic>
        <p:nvPicPr>
          <p:cNvPr id="3" name="Picture 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1D17F58A-E770-321A-563E-9F90740FBC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99" r="15767" b="-1"/>
          <a:stretch/>
        </p:blipFill>
        <p:spPr>
          <a:xfrm>
            <a:off x="-1" y="435"/>
            <a:ext cx="6095996" cy="69400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7D83C1-1F86-BFAD-49BE-9618E8950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389" y="536557"/>
            <a:ext cx="3149221" cy="1263469"/>
          </a:xfrm>
          <a:solidFill>
            <a:schemeClr val="tx1"/>
          </a:solidFill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err="1">
                <a:solidFill>
                  <a:schemeClr val="bg1"/>
                </a:solidFill>
              </a:rPr>
              <a:t>Urdd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Gobaith</a:t>
            </a:r>
            <a:r>
              <a:rPr lang="en-US" b="1" dirty="0">
                <a:solidFill>
                  <a:schemeClr val="bg1"/>
                </a:solidFill>
              </a:rPr>
              <a:t> Cymru 1922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EC1E00-E8B2-954E-76EE-1486C8056973}"/>
              </a:ext>
            </a:extLst>
          </p:cNvPr>
          <p:cNvSpPr txBox="1"/>
          <p:nvPr/>
        </p:nvSpPr>
        <p:spPr>
          <a:xfrm>
            <a:off x="211015" y="504092"/>
            <a:ext cx="15826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Owen F (2022)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AC4663-D460-C7FC-1808-0441797AE15E}"/>
              </a:ext>
            </a:extLst>
          </p:cNvPr>
          <p:cNvSpPr txBox="1"/>
          <p:nvPr/>
        </p:nvSpPr>
        <p:spPr>
          <a:xfrm>
            <a:off x="8381999" y="785445"/>
            <a:ext cx="16060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Lewis M (2015)</a:t>
            </a:r>
          </a:p>
        </p:txBody>
      </p:sp>
    </p:spTree>
    <p:extLst>
      <p:ext uri="{BB962C8B-B14F-4D97-AF65-F5344CB8AC3E}">
        <p14:creationId xmlns:p14="http://schemas.microsoft.com/office/powerpoint/2010/main" val="2063677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ED6D074-A5E9-4040-9A92-7CD5F68AC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anket on the earth">
            <a:extLst>
              <a:ext uri="{FF2B5EF4-FFF2-40B4-BE49-F238E27FC236}">
                <a16:creationId xmlns:a16="http://schemas.microsoft.com/office/drawing/2014/main" id="{0E18750D-6EFC-CD55-FA2D-6DEC6B6689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675" r="-2" b="2928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364144C-8BB1-450F-812B-D7D09A795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2000" cy="4604516"/>
          </a:xfrm>
          <a:prstGeom prst="rect">
            <a:avLst/>
          </a:prstGeom>
          <a:gradFill>
            <a:gsLst>
              <a:gs pos="7000">
                <a:srgbClr val="000000">
                  <a:alpha val="0"/>
                </a:srgbClr>
              </a:gs>
              <a:gs pos="56000">
                <a:srgbClr val="000000">
                  <a:alpha val="56000"/>
                </a:srgbClr>
              </a:gs>
              <a:gs pos="100000">
                <a:srgbClr val="000000">
                  <a:alpha val="6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5D4A7B-DDC7-15A6-58CB-B23937CBB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1755" y="617839"/>
            <a:ext cx="7983941" cy="119087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National association boys club 1925</a:t>
            </a:r>
          </a:p>
        </p:txBody>
      </p:sp>
      <p:pic>
        <p:nvPicPr>
          <p:cNvPr id="3" name="Picture 2" descr="A group of people in uniform&#10;&#10;Description automatically generated">
            <a:extLst>
              <a:ext uri="{FF2B5EF4-FFF2-40B4-BE49-F238E27FC236}">
                <a16:creationId xmlns:a16="http://schemas.microsoft.com/office/drawing/2014/main" id="{65C24E95-AFDC-2865-E185-A08E95A2E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40" y="1963900"/>
            <a:ext cx="5980981" cy="44273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 descr="A black and white logo with a lion&#10;&#10;Description automatically generated">
            <a:extLst>
              <a:ext uri="{FF2B5EF4-FFF2-40B4-BE49-F238E27FC236}">
                <a16:creationId xmlns:a16="http://schemas.microsoft.com/office/drawing/2014/main" id="{8815CA6F-2F34-218B-C2F0-85C17AC463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0095" y="2142677"/>
            <a:ext cx="5492150" cy="40535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6C8A47-B02A-64E5-C795-304B140D27BB}"/>
              </a:ext>
            </a:extLst>
          </p:cNvPr>
          <p:cNvSpPr txBox="1"/>
          <p:nvPr/>
        </p:nvSpPr>
        <p:spPr>
          <a:xfrm>
            <a:off x="4654061" y="6342184"/>
            <a:ext cx="44547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Croxley green history power (2012)</a:t>
            </a:r>
          </a:p>
        </p:txBody>
      </p:sp>
    </p:spTree>
    <p:extLst>
      <p:ext uri="{BB962C8B-B14F-4D97-AF65-F5344CB8AC3E}">
        <p14:creationId xmlns:p14="http://schemas.microsoft.com/office/powerpoint/2010/main" val="365174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Steel machine">
            <a:extLst>
              <a:ext uri="{FF2B5EF4-FFF2-40B4-BE49-F238E27FC236}">
                <a16:creationId xmlns:a16="http://schemas.microsoft.com/office/drawing/2014/main" id="{78A87687-9357-7312-B4C5-23CB469899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776" b="6955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57" name="Freeform: Shape 56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01EF3-D79A-EC36-9AC3-23AEA2CDF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390" y="1826096"/>
            <a:ext cx="3149221" cy="21426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Boys clubs of Wales founded 1928</a:t>
            </a:r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close-up of a badge&#10;&#10;Description automatically generated">
            <a:extLst>
              <a:ext uri="{FF2B5EF4-FFF2-40B4-BE49-F238E27FC236}">
                <a16:creationId xmlns:a16="http://schemas.microsoft.com/office/drawing/2014/main" id="{A21B20B8-5C0F-D7F3-42F9-F8889814AF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593" t="1396" r="35191" b="-769"/>
          <a:stretch/>
        </p:blipFill>
        <p:spPr>
          <a:xfrm>
            <a:off x="6268353" y="719719"/>
            <a:ext cx="5483330" cy="590469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F93AA2-8B60-B854-FA6E-14FBAA687E87}"/>
              </a:ext>
            </a:extLst>
          </p:cNvPr>
          <p:cNvSpPr txBox="1"/>
          <p:nvPr/>
        </p:nvSpPr>
        <p:spPr>
          <a:xfrm>
            <a:off x="9343292" y="70339"/>
            <a:ext cx="27666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Peoples collection </a:t>
            </a:r>
            <a:r>
              <a:rPr lang="en-GB" dirty="0" err="1"/>
              <a:t>wales</a:t>
            </a:r>
            <a:r>
              <a:rPr lang="en-GB" dirty="0"/>
              <a:t> (2014)</a:t>
            </a:r>
          </a:p>
        </p:txBody>
      </p:sp>
    </p:spTree>
    <p:extLst>
      <p:ext uri="{BB962C8B-B14F-4D97-AF65-F5344CB8AC3E}">
        <p14:creationId xmlns:p14="http://schemas.microsoft.com/office/powerpoint/2010/main" val="1913021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ABF1718-BE2D-F447-9D2E-364F3D1C4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in bunk beds&#10;&#10;Description automatically generated">
            <a:extLst>
              <a:ext uri="{FF2B5EF4-FFF2-40B4-BE49-F238E27FC236}">
                <a16:creationId xmlns:a16="http://schemas.microsoft.com/office/drawing/2014/main" id="{7F3843D7-7297-62EB-3B29-98C9764159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39" r="30206" b="1"/>
          <a:stretch/>
        </p:blipFill>
        <p:spPr>
          <a:xfrm>
            <a:off x="-6" y="10"/>
            <a:ext cx="6096000" cy="6857989"/>
          </a:xfrm>
          <a:prstGeom prst="rect">
            <a:avLst/>
          </a:prstGeom>
        </p:spPr>
      </p:pic>
      <p:pic>
        <p:nvPicPr>
          <p:cNvPr id="5" name="Picture 4" descr="Multiple exposure of building facades">
            <a:extLst>
              <a:ext uri="{FF2B5EF4-FFF2-40B4-BE49-F238E27FC236}">
                <a16:creationId xmlns:a16="http://schemas.microsoft.com/office/drawing/2014/main" id="{E371D32A-7870-90BB-E887-F6EF0A0484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463" r="26203" b="-1"/>
          <a:stretch/>
        </p:blipFill>
        <p:spPr>
          <a:xfrm>
            <a:off x="6096007" y="10"/>
            <a:ext cx="6095999" cy="6857989"/>
          </a:xfrm>
          <a:prstGeom prst="rect">
            <a:avLst/>
          </a:prstGeom>
        </p:spPr>
      </p:pic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5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8BBD4-05D9-3B13-6F88-80DADD973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9389" y="1826096"/>
            <a:ext cx="3149221" cy="21426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Youth hostel association set up in  1930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6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F76B12-94D3-875B-9520-3195F297587C}"/>
              </a:ext>
            </a:extLst>
          </p:cNvPr>
          <p:cNvSpPr txBox="1"/>
          <p:nvPr/>
        </p:nvSpPr>
        <p:spPr>
          <a:xfrm>
            <a:off x="574430" y="808892"/>
            <a:ext cx="24149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conversation trust (2023)</a:t>
            </a:r>
          </a:p>
        </p:txBody>
      </p:sp>
    </p:spTree>
    <p:extLst>
      <p:ext uri="{BB962C8B-B14F-4D97-AF65-F5344CB8AC3E}">
        <p14:creationId xmlns:p14="http://schemas.microsoft.com/office/powerpoint/2010/main" val="2590369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ED6D074-A5E9-4040-9A92-7CD5F68AC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le of tuxedos">
            <a:extLst>
              <a:ext uri="{FF2B5EF4-FFF2-40B4-BE49-F238E27FC236}">
                <a16:creationId xmlns:a16="http://schemas.microsoft.com/office/drawing/2014/main" id="{4AA9D10F-5098-A927-DD31-5B10B8C79D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603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364144C-8BB1-450F-812B-D7D09A795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2000" cy="4604516"/>
          </a:xfrm>
          <a:prstGeom prst="rect">
            <a:avLst/>
          </a:prstGeom>
          <a:gradFill>
            <a:gsLst>
              <a:gs pos="7000">
                <a:srgbClr val="000000">
                  <a:alpha val="0"/>
                </a:srgbClr>
              </a:gs>
              <a:gs pos="56000">
                <a:srgbClr val="000000">
                  <a:alpha val="56000"/>
                </a:srgbClr>
              </a:gs>
              <a:gs pos="100000">
                <a:srgbClr val="000000">
                  <a:alpha val="6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BF77B-A596-53C8-F8CD-502A225E2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1755" y="617839"/>
            <a:ext cx="7983941" cy="119087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Fashion from 1920 – 1930 to the present day </a:t>
            </a:r>
          </a:p>
        </p:txBody>
      </p:sp>
      <p:pic>
        <p:nvPicPr>
          <p:cNvPr id="3" name="Picture 2" descr="A person looking at a piece of paper&#10;&#10;Description automatically generated">
            <a:extLst>
              <a:ext uri="{FF2B5EF4-FFF2-40B4-BE49-F238E27FC236}">
                <a16:creationId xmlns:a16="http://schemas.microsoft.com/office/drawing/2014/main" id="{95DA3A6A-271A-0628-F545-F79FFE110F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270" y="1371600"/>
            <a:ext cx="3258859" cy="41148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" name="Picture 3" descr="A group of women wearing hats&#10;&#10;Description automatically generated">
            <a:extLst>
              <a:ext uri="{FF2B5EF4-FFF2-40B4-BE49-F238E27FC236}">
                <a16:creationId xmlns:a16="http://schemas.microsoft.com/office/drawing/2014/main" id="{73070237-BC8E-1B57-5C46-9D37C19433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3062" y="1371600"/>
            <a:ext cx="3962102" cy="41148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833BF6-D7DD-26FC-1BB9-751A34733EF0}"/>
              </a:ext>
            </a:extLst>
          </p:cNvPr>
          <p:cNvSpPr txBox="1"/>
          <p:nvPr/>
        </p:nvSpPr>
        <p:spPr>
          <a:xfrm>
            <a:off x="4431322" y="5568461"/>
            <a:ext cx="21453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Reddit (2022)</a:t>
            </a:r>
          </a:p>
        </p:txBody>
      </p:sp>
    </p:spTree>
    <p:extLst>
      <p:ext uri="{BB962C8B-B14F-4D97-AF65-F5344CB8AC3E}">
        <p14:creationId xmlns:p14="http://schemas.microsoft.com/office/powerpoint/2010/main" val="1673221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ED6D074-A5E9-4040-9A92-7CD5F68AC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A child drawing a rocket on a concrete wall">
            <a:extLst>
              <a:ext uri="{FF2B5EF4-FFF2-40B4-BE49-F238E27FC236}">
                <a16:creationId xmlns:a16="http://schemas.microsoft.com/office/drawing/2014/main" id="{2F003949-CE03-7C46-67D8-EBEA9F54B1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C364144C-8BB1-450F-812B-D7D09A795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2000" cy="4604516"/>
          </a:xfrm>
          <a:prstGeom prst="rect">
            <a:avLst/>
          </a:prstGeom>
          <a:gradFill>
            <a:gsLst>
              <a:gs pos="7000">
                <a:srgbClr val="000000">
                  <a:alpha val="0"/>
                </a:srgbClr>
              </a:gs>
              <a:gs pos="56000">
                <a:srgbClr val="000000">
                  <a:alpha val="56000"/>
                </a:srgbClr>
              </a:gs>
              <a:gs pos="100000">
                <a:srgbClr val="000000">
                  <a:alpha val="6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06500-D7D3-916C-45C9-6449341A7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1755" y="617839"/>
            <a:ext cx="7983941" cy="119087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Hobbies for young people 1920 – 1930 compared to the present day </a:t>
            </a:r>
            <a:endParaRPr lang="en-US" dirty="0"/>
          </a:p>
        </p:txBody>
      </p:sp>
      <p:pic>
        <p:nvPicPr>
          <p:cNvPr id="3" name="Picture 2" descr="A person and person dancing in front of a crowd&#10;&#10;Description automatically generated">
            <a:extLst>
              <a:ext uri="{FF2B5EF4-FFF2-40B4-BE49-F238E27FC236}">
                <a16:creationId xmlns:a16="http://schemas.microsoft.com/office/drawing/2014/main" id="{5D5CC5E6-0543-80EF-1B8E-2952D42F0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3514" y="1817298"/>
            <a:ext cx="3367385" cy="4114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4" name="Picture 3" descr="A group of women in a pool&#10;&#10;Description automatically generated">
            <a:extLst>
              <a:ext uri="{FF2B5EF4-FFF2-40B4-BE49-F238E27FC236}">
                <a16:creationId xmlns:a16="http://schemas.microsoft.com/office/drawing/2014/main" id="{420C4B8C-0878-CE35-6D19-685F333D69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621" y="3708010"/>
            <a:ext cx="4264684" cy="266250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AD45AF-431E-017D-7722-C05B353C1A2B}"/>
              </a:ext>
            </a:extLst>
          </p:cNvPr>
          <p:cNvSpPr txBox="1"/>
          <p:nvPr/>
        </p:nvSpPr>
        <p:spPr>
          <a:xfrm>
            <a:off x="351692" y="1113692"/>
            <a:ext cx="17232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Ranker (2024)</a:t>
            </a:r>
          </a:p>
        </p:txBody>
      </p:sp>
    </p:spTree>
    <p:extLst>
      <p:ext uri="{BB962C8B-B14F-4D97-AF65-F5344CB8AC3E}">
        <p14:creationId xmlns:p14="http://schemas.microsoft.com/office/powerpoint/2010/main" val="1706682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64E9A3-D331-1545-BFC1-9EBE2CAC2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watching television&#10;&#10;Description automatically generated">
            <a:extLst>
              <a:ext uri="{FF2B5EF4-FFF2-40B4-BE49-F238E27FC236}">
                <a16:creationId xmlns:a16="http://schemas.microsoft.com/office/drawing/2014/main" id="{4F0C1F35-B6BA-0797-1BC4-103A0B4F76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89" r="29010" b="-1"/>
          <a:stretch/>
        </p:blipFill>
        <p:spPr>
          <a:xfrm>
            <a:off x="1" y="7"/>
            <a:ext cx="6096000" cy="6857999"/>
          </a:xfrm>
          <a:prstGeom prst="rect">
            <a:avLst/>
          </a:prstGeom>
        </p:spPr>
      </p:pic>
      <p:pic>
        <p:nvPicPr>
          <p:cNvPr id="5" name="Picture 4" descr="Computer 3D windows background">
            <a:extLst>
              <a:ext uri="{FF2B5EF4-FFF2-40B4-BE49-F238E27FC236}">
                <a16:creationId xmlns:a16="http://schemas.microsoft.com/office/drawing/2014/main" id="{471A3A62-0E74-0314-ACF1-36E1F4FE22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139" r="38861"/>
          <a:stretch/>
        </p:blipFill>
        <p:spPr>
          <a:xfrm>
            <a:off x="6096000" y="-7"/>
            <a:ext cx="6095996" cy="6858000"/>
          </a:xfrm>
          <a:prstGeom prst="rect">
            <a:avLst/>
          </a:prstGeom>
        </p:spPr>
      </p:pic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7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4B8F2-D1EF-D71D-EE58-30F79B6FD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389" y="1826096"/>
            <a:ext cx="3149221" cy="21426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Technology diffrence 1920 – present day 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8826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900C66-810D-21E3-64BD-F03A0FAB5CB0}"/>
              </a:ext>
            </a:extLst>
          </p:cNvPr>
          <p:cNvSpPr txBox="1"/>
          <p:nvPr/>
        </p:nvSpPr>
        <p:spPr>
          <a:xfrm>
            <a:off x="2297722" y="269630"/>
            <a:ext cx="17819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Tennant A (2020)</a:t>
            </a:r>
          </a:p>
        </p:txBody>
      </p:sp>
    </p:spTree>
    <p:extLst>
      <p:ext uri="{BB962C8B-B14F-4D97-AF65-F5344CB8AC3E}">
        <p14:creationId xmlns:p14="http://schemas.microsoft.com/office/powerpoint/2010/main" val="3186224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663A3004-AD3C-354D-945E-2E3018FE6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8A4450D-B21F-42ED-81EE-3CD03EA15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Close up image of hands applauding">
            <a:extLst>
              <a:ext uri="{FF2B5EF4-FFF2-40B4-BE49-F238E27FC236}">
                <a16:creationId xmlns:a16="http://schemas.microsoft.com/office/drawing/2014/main" id="{5B003900-ED9F-E445-BC41-38E2BB6C7B2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50" b="15180"/>
          <a:stretch/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F6113A-6F23-9A35-31C5-9ED92277B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389" y="1800882"/>
            <a:ext cx="3149221" cy="21753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 Thank you for listening </a:t>
            </a: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8827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rgbClr val="FFFFFF">
                <a:alpha val="67000"/>
              </a:srgb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432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93946D1-317E-4D93-98CD-1A773634B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3F83C-0D1C-3BF2-7803-4D8EC2601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068" y="116343"/>
            <a:ext cx="4809472" cy="7797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Refrence list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8B179A9-8053-4E1F-A1F1-97A776016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81" y="1907347"/>
            <a:ext cx="2249810" cy="3044131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732138F-A904-47FA-A71D-550BA23AD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4177" y="1824533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1D3118C-8CF1-4DA9-B23B-3E82AB974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3705" y="1907347"/>
            <a:ext cx="2249810" cy="3044131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E68AA3D-1928-4113-A553-429ED3523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2500" y="1824533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154D25A-ABC3-471D-843E-8F284EAB9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4543" y="0"/>
            <a:ext cx="2249810" cy="2294745"/>
          </a:xfrm>
          <a:custGeom>
            <a:avLst/>
            <a:gdLst>
              <a:gd name="connsiteX0" fmla="*/ 49162 w 2249810"/>
              <a:gd name="connsiteY0" fmla="*/ 0 h 2294745"/>
              <a:gd name="connsiteX1" fmla="*/ 2200648 w 2249810"/>
              <a:gd name="connsiteY1" fmla="*/ 0 h 2294745"/>
              <a:gd name="connsiteX2" fmla="*/ 2210105 w 2249810"/>
              <a:gd name="connsiteY2" fmla="*/ 23601 h 2294745"/>
              <a:gd name="connsiteX3" fmla="*/ 2249810 w 2249810"/>
              <a:gd name="connsiteY3" fmla="*/ 326933 h 2294745"/>
              <a:gd name="connsiteX4" fmla="*/ 2249810 w 2249810"/>
              <a:gd name="connsiteY4" fmla="*/ 422824 h 2294745"/>
              <a:gd name="connsiteX5" fmla="*/ 2249810 w 2249810"/>
              <a:gd name="connsiteY5" fmla="*/ 696534 h 2294745"/>
              <a:gd name="connsiteX6" fmla="*/ 2249810 w 2249810"/>
              <a:gd name="connsiteY6" fmla="*/ 848826 h 2294745"/>
              <a:gd name="connsiteX7" fmla="*/ 2249810 w 2249810"/>
              <a:gd name="connsiteY7" fmla="*/ 1058531 h 2294745"/>
              <a:gd name="connsiteX8" fmla="*/ 2249810 w 2249810"/>
              <a:gd name="connsiteY8" fmla="*/ 1218426 h 2294745"/>
              <a:gd name="connsiteX9" fmla="*/ 1955981 w 2249810"/>
              <a:gd name="connsiteY9" fmla="*/ 1845313 h 2294745"/>
              <a:gd name="connsiteX10" fmla="*/ 1225437 w 2249810"/>
              <a:gd name="connsiteY10" fmla="*/ 2208220 h 2294745"/>
              <a:gd name="connsiteX11" fmla="*/ 1123061 w 2249810"/>
              <a:gd name="connsiteY11" fmla="*/ 2294745 h 2294745"/>
              <a:gd name="connsiteX12" fmla="*/ 1024372 w 2249810"/>
              <a:gd name="connsiteY12" fmla="*/ 2208220 h 2294745"/>
              <a:gd name="connsiteX13" fmla="*/ 293829 w 2249810"/>
              <a:gd name="connsiteY13" fmla="*/ 1845313 h 2294745"/>
              <a:gd name="connsiteX14" fmla="*/ 0 w 2249810"/>
              <a:gd name="connsiteY14" fmla="*/ 1218426 h 2294745"/>
              <a:gd name="connsiteX15" fmla="*/ 0 w 2249810"/>
              <a:gd name="connsiteY15" fmla="*/ 1058531 h 2294745"/>
              <a:gd name="connsiteX16" fmla="*/ 0 w 2249810"/>
              <a:gd name="connsiteY16" fmla="*/ 848826 h 2294745"/>
              <a:gd name="connsiteX17" fmla="*/ 0 w 2249810"/>
              <a:gd name="connsiteY17" fmla="*/ 696534 h 2294745"/>
              <a:gd name="connsiteX18" fmla="*/ 0 w 2249810"/>
              <a:gd name="connsiteY18" fmla="*/ 422824 h 2294745"/>
              <a:gd name="connsiteX19" fmla="*/ 0 w 2249810"/>
              <a:gd name="connsiteY19" fmla="*/ 326933 h 2294745"/>
              <a:gd name="connsiteX20" fmla="*/ 39706 w 2249810"/>
              <a:gd name="connsiteY20" fmla="*/ 23601 h 2294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49810" h="2294745">
                <a:moveTo>
                  <a:pt x="49162" y="0"/>
                </a:moveTo>
                <a:lnTo>
                  <a:pt x="2200648" y="0"/>
                </a:lnTo>
                <a:lnTo>
                  <a:pt x="2210105" y="23601"/>
                </a:lnTo>
                <a:cubicBezTo>
                  <a:pt x="2236898" y="106934"/>
                  <a:pt x="2249810" y="205568"/>
                  <a:pt x="2249810" y="326933"/>
                </a:cubicBezTo>
                <a:lnTo>
                  <a:pt x="2249810" y="422824"/>
                </a:lnTo>
                <a:lnTo>
                  <a:pt x="2249810" y="696534"/>
                </a:lnTo>
                <a:lnTo>
                  <a:pt x="2249810" y="848826"/>
                </a:lnTo>
                <a:lnTo>
                  <a:pt x="2249810" y="1058531"/>
                </a:lnTo>
                <a:lnTo>
                  <a:pt x="2249810" y="1218426"/>
                </a:lnTo>
                <a:cubicBezTo>
                  <a:pt x="2249810" y="1542068"/>
                  <a:pt x="2157989" y="1704061"/>
                  <a:pt x="1955981" y="1845313"/>
                </a:cubicBezTo>
                <a:cubicBezTo>
                  <a:pt x="1745898" y="1967026"/>
                  <a:pt x="1470144" y="2019115"/>
                  <a:pt x="1225437" y="2208220"/>
                </a:cubicBezTo>
                <a:lnTo>
                  <a:pt x="1123061" y="2294745"/>
                </a:lnTo>
                <a:lnTo>
                  <a:pt x="1024372" y="2208220"/>
                </a:lnTo>
                <a:cubicBezTo>
                  <a:pt x="779664" y="2019115"/>
                  <a:pt x="503910" y="1967026"/>
                  <a:pt x="293829" y="1845313"/>
                </a:cubicBezTo>
                <a:cubicBezTo>
                  <a:pt x="91821" y="1704061"/>
                  <a:pt x="0" y="1542068"/>
                  <a:pt x="0" y="1218426"/>
                </a:cubicBezTo>
                <a:lnTo>
                  <a:pt x="0" y="1058531"/>
                </a:lnTo>
                <a:lnTo>
                  <a:pt x="0" y="848826"/>
                </a:lnTo>
                <a:lnTo>
                  <a:pt x="0" y="696534"/>
                </a:lnTo>
                <a:lnTo>
                  <a:pt x="0" y="422824"/>
                </a:lnTo>
                <a:lnTo>
                  <a:pt x="0" y="326933"/>
                </a:lnTo>
                <a:cubicBezTo>
                  <a:pt x="0" y="205568"/>
                  <a:pt x="12913" y="106934"/>
                  <a:pt x="39706" y="23601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B46C890-89DD-45B3-8228-EA43662A4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0"/>
            <a:ext cx="2372219" cy="2377558"/>
          </a:xfrm>
          <a:custGeom>
            <a:avLst/>
            <a:gdLst>
              <a:gd name="connsiteX0" fmla="*/ 37572 w 2372219"/>
              <a:gd name="connsiteY0" fmla="*/ 0 h 2377558"/>
              <a:gd name="connsiteX1" fmla="*/ 2334647 w 2372219"/>
              <a:gd name="connsiteY1" fmla="*/ 0 h 2377558"/>
              <a:gd name="connsiteX2" fmla="*/ 2353763 w 2372219"/>
              <a:gd name="connsiteY2" fmla="*/ 76379 h 2377558"/>
              <a:gd name="connsiteX3" fmla="*/ 2372219 w 2372219"/>
              <a:gd name="connsiteY3" fmla="*/ 302680 h 2377558"/>
              <a:gd name="connsiteX4" fmla="*/ 2372219 w 2372219"/>
              <a:gd name="connsiteY4" fmla="*/ 403788 h 2377558"/>
              <a:gd name="connsiteX5" fmla="*/ 2372219 w 2372219"/>
              <a:gd name="connsiteY5" fmla="*/ 692390 h 2377558"/>
              <a:gd name="connsiteX6" fmla="*/ 2372219 w 2372219"/>
              <a:gd name="connsiteY6" fmla="*/ 852968 h 2377558"/>
              <a:gd name="connsiteX7" fmla="*/ 2372219 w 2372219"/>
              <a:gd name="connsiteY7" fmla="*/ 1074083 h 2377558"/>
              <a:gd name="connsiteX8" fmla="*/ 2372219 w 2372219"/>
              <a:gd name="connsiteY8" fmla="*/ 1242678 h 2377558"/>
              <a:gd name="connsiteX9" fmla="*/ 2062403 w 2372219"/>
              <a:gd name="connsiteY9" fmla="*/ 1903673 h 2377558"/>
              <a:gd name="connsiteX10" fmla="*/ 1292111 w 2372219"/>
              <a:gd name="connsiteY10" fmla="*/ 2286325 h 2377558"/>
              <a:gd name="connsiteX11" fmla="*/ 1184165 w 2372219"/>
              <a:gd name="connsiteY11" fmla="*/ 2377558 h 2377558"/>
              <a:gd name="connsiteX12" fmla="*/ 1080107 w 2372219"/>
              <a:gd name="connsiteY12" fmla="*/ 2286325 h 2377558"/>
              <a:gd name="connsiteX13" fmla="*/ 309816 w 2372219"/>
              <a:gd name="connsiteY13" fmla="*/ 1903673 h 2377558"/>
              <a:gd name="connsiteX14" fmla="*/ 0 w 2372219"/>
              <a:gd name="connsiteY14" fmla="*/ 1242678 h 2377558"/>
              <a:gd name="connsiteX15" fmla="*/ 0 w 2372219"/>
              <a:gd name="connsiteY15" fmla="*/ 1074083 h 2377558"/>
              <a:gd name="connsiteX16" fmla="*/ 0 w 2372219"/>
              <a:gd name="connsiteY16" fmla="*/ 852968 h 2377558"/>
              <a:gd name="connsiteX17" fmla="*/ 0 w 2372219"/>
              <a:gd name="connsiteY17" fmla="*/ 692390 h 2377558"/>
              <a:gd name="connsiteX18" fmla="*/ 0 w 2372219"/>
              <a:gd name="connsiteY18" fmla="*/ 403788 h 2377558"/>
              <a:gd name="connsiteX19" fmla="*/ 0 w 2372219"/>
              <a:gd name="connsiteY19" fmla="*/ 302680 h 2377558"/>
              <a:gd name="connsiteX20" fmla="*/ 18456 w 2372219"/>
              <a:gd name="connsiteY20" fmla="*/ 76379 h 2377558"/>
              <a:gd name="connsiteX0" fmla="*/ 37572 w 2372219"/>
              <a:gd name="connsiteY0" fmla="*/ 0 h 2377558"/>
              <a:gd name="connsiteX1" fmla="*/ 2334647 w 2372219"/>
              <a:gd name="connsiteY1" fmla="*/ 0 h 2377558"/>
              <a:gd name="connsiteX2" fmla="*/ 2353763 w 2372219"/>
              <a:gd name="connsiteY2" fmla="*/ 76379 h 2377558"/>
              <a:gd name="connsiteX3" fmla="*/ 2372219 w 2372219"/>
              <a:gd name="connsiteY3" fmla="*/ 302680 h 2377558"/>
              <a:gd name="connsiteX4" fmla="*/ 2372219 w 2372219"/>
              <a:gd name="connsiteY4" fmla="*/ 403788 h 2377558"/>
              <a:gd name="connsiteX5" fmla="*/ 2372219 w 2372219"/>
              <a:gd name="connsiteY5" fmla="*/ 692390 h 2377558"/>
              <a:gd name="connsiteX6" fmla="*/ 2372219 w 2372219"/>
              <a:gd name="connsiteY6" fmla="*/ 852968 h 2377558"/>
              <a:gd name="connsiteX7" fmla="*/ 2372219 w 2372219"/>
              <a:gd name="connsiteY7" fmla="*/ 1074083 h 2377558"/>
              <a:gd name="connsiteX8" fmla="*/ 2372219 w 2372219"/>
              <a:gd name="connsiteY8" fmla="*/ 1242678 h 2377558"/>
              <a:gd name="connsiteX9" fmla="*/ 2062403 w 2372219"/>
              <a:gd name="connsiteY9" fmla="*/ 1903673 h 2377558"/>
              <a:gd name="connsiteX10" fmla="*/ 1292111 w 2372219"/>
              <a:gd name="connsiteY10" fmla="*/ 2286325 h 2377558"/>
              <a:gd name="connsiteX11" fmla="*/ 1184165 w 2372219"/>
              <a:gd name="connsiteY11" fmla="*/ 2377558 h 2377558"/>
              <a:gd name="connsiteX12" fmla="*/ 1080107 w 2372219"/>
              <a:gd name="connsiteY12" fmla="*/ 2286325 h 2377558"/>
              <a:gd name="connsiteX13" fmla="*/ 309816 w 2372219"/>
              <a:gd name="connsiteY13" fmla="*/ 1903673 h 2377558"/>
              <a:gd name="connsiteX14" fmla="*/ 0 w 2372219"/>
              <a:gd name="connsiteY14" fmla="*/ 1242678 h 2377558"/>
              <a:gd name="connsiteX15" fmla="*/ 0 w 2372219"/>
              <a:gd name="connsiteY15" fmla="*/ 1074083 h 2377558"/>
              <a:gd name="connsiteX16" fmla="*/ 0 w 2372219"/>
              <a:gd name="connsiteY16" fmla="*/ 852968 h 2377558"/>
              <a:gd name="connsiteX17" fmla="*/ 0 w 2372219"/>
              <a:gd name="connsiteY17" fmla="*/ 692390 h 2377558"/>
              <a:gd name="connsiteX18" fmla="*/ 0 w 2372219"/>
              <a:gd name="connsiteY18" fmla="*/ 403788 h 2377558"/>
              <a:gd name="connsiteX19" fmla="*/ 0 w 2372219"/>
              <a:gd name="connsiteY19" fmla="*/ 302680 h 2377558"/>
              <a:gd name="connsiteX20" fmla="*/ 18456 w 2372219"/>
              <a:gd name="connsiteY20" fmla="*/ 76379 h 2377558"/>
              <a:gd name="connsiteX21" fmla="*/ 129012 w 2372219"/>
              <a:gd name="connsiteY21" fmla="*/ 9144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692390 h 2377558"/>
              <a:gd name="connsiteX17" fmla="*/ 0 w 2372219"/>
              <a:gd name="connsiteY17" fmla="*/ 403788 h 2377558"/>
              <a:gd name="connsiteX18" fmla="*/ 0 w 2372219"/>
              <a:gd name="connsiteY18" fmla="*/ 302680 h 2377558"/>
              <a:gd name="connsiteX19" fmla="*/ 18456 w 2372219"/>
              <a:gd name="connsiteY19" fmla="*/ 76379 h 2377558"/>
              <a:gd name="connsiteX20" fmla="*/ 129012 w 2372219"/>
              <a:gd name="connsiteY20" fmla="*/ 9144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692390 h 2377558"/>
              <a:gd name="connsiteX17" fmla="*/ 0 w 2372219"/>
              <a:gd name="connsiteY17" fmla="*/ 403788 h 2377558"/>
              <a:gd name="connsiteX18" fmla="*/ 0 w 2372219"/>
              <a:gd name="connsiteY18" fmla="*/ 302680 h 2377558"/>
              <a:gd name="connsiteX19" fmla="*/ 18456 w 2372219"/>
              <a:gd name="connsiteY19" fmla="*/ 76379 h 2377558"/>
              <a:gd name="connsiteX20" fmla="*/ 35896 w 2372219"/>
              <a:gd name="connsiteY20" fmla="*/ 2049 h 237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372219" h="2377558">
                <a:moveTo>
                  <a:pt x="2334647" y="0"/>
                </a:moveTo>
                <a:lnTo>
                  <a:pt x="2353763" y="76379"/>
                </a:lnTo>
                <a:cubicBezTo>
                  <a:pt x="2366168" y="142708"/>
                  <a:pt x="2372219" y="217368"/>
                  <a:pt x="2372219" y="302680"/>
                </a:cubicBezTo>
                <a:lnTo>
                  <a:pt x="2372219" y="403788"/>
                </a:lnTo>
                <a:lnTo>
                  <a:pt x="2372219" y="692390"/>
                </a:lnTo>
                <a:lnTo>
                  <a:pt x="2372219" y="852968"/>
                </a:lnTo>
                <a:lnTo>
                  <a:pt x="2372219" y="1074083"/>
                </a:lnTo>
                <a:lnTo>
                  <a:pt x="2372219" y="1242678"/>
                </a:lnTo>
                <a:cubicBezTo>
                  <a:pt x="2372219" y="1583929"/>
                  <a:pt x="2275402" y="1754736"/>
                  <a:pt x="2062403" y="1903673"/>
                </a:cubicBezTo>
                <a:cubicBezTo>
                  <a:pt x="1840890" y="2032009"/>
                  <a:pt x="1550133" y="2086932"/>
                  <a:pt x="1292111" y="2286325"/>
                </a:cubicBezTo>
                <a:lnTo>
                  <a:pt x="1184165" y="2377558"/>
                </a:lnTo>
                <a:lnTo>
                  <a:pt x="1080107" y="2286325"/>
                </a:lnTo>
                <a:cubicBezTo>
                  <a:pt x="822085" y="2086932"/>
                  <a:pt x="531327" y="2032009"/>
                  <a:pt x="309816" y="1903673"/>
                </a:cubicBezTo>
                <a:cubicBezTo>
                  <a:pt x="96817" y="1754736"/>
                  <a:pt x="0" y="1583929"/>
                  <a:pt x="0" y="1242678"/>
                </a:cubicBezTo>
                <a:lnTo>
                  <a:pt x="0" y="1074083"/>
                </a:lnTo>
                <a:lnTo>
                  <a:pt x="0" y="852968"/>
                </a:lnTo>
                <a:lnTo>
                  <a:pt x="0" y="692390"/>
                </a:lnTo>
                <a:lnTo>
                  <a:pt x="0" y="403788"/>
                </a:lnTo>
                <a:lnTo>
                  <a:pt x="0" y="302680"/>
                </a:lnTo>
                <a:cubicBezTo>
                  <a:pt x="0" y="217368"/>
                  <a:pt x="6051" y="142708"/>
                  <a:pt x="18456" y="76379"/>
                </a:cubicBezTo>
                <a:cubicBezTo>
                  <a:pt x="24828" y="50919"/>
                  <a:pt x="35896" y="2049"/>
                  <a:pt x="35896" y="2049"/>
                </a:cubicBez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4AC1FBA-D93E-4EB8-B7F4-164F02D8B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4543" y="4563256"/>
            <a:ext cx="2249810" cy="2294744"/>
          </a:xfrm>
          <a:custGeom>
            <a:avLst/>
            <a:gdLst>
              <a:gd name="connsiteX0" fmla="*/ 1126749 w 2249810"/>
              <a:gd name="connsiteY0" fmla="*/ 0 h 2294744"/>
              <a:gd name="connsiteX1" fmla="*/ 1225438 w 2249810"/>
              <a:gd name="connsiteY1" fmla="*/ 86525 h 2294744"/>
              <a:gd name="connsiteX2" fmla="*/ 1955981 w 2249810"/>
              <a:gd name="connsiteY2" fmla="*/ 449433 h 2294744"/>
              <a:gd name="connsiteX3" fmla="*/ 2249810 w 2249810"/>
              <a:gd name="connsiteY3" fmla="*/ 1076320 h 2294744"/>
              <a:gd name="connsiteX4" fmla="*/ 2249810 w 2249810"/>
              <a:gd name="connsiteY4" fmla="*/ 1172210 h 2294744"/>
              <a:gd name="connsiteX5" fmla="*/ 2249810 w 2249810"/>
              <a:gd name="connsiteY5" fmla="*/ 1445920 h 2294744"/>
              <a:gd name="connsiteX6" fmla="*/ 2249810 w 2249810"/>
              <a:gd name="connsiteY6" fmla="*/ 1598212 h 2294744"/>
              <a:gd name="connsiteX7" fmla="*/ 2249810 w 2249810"/>
              <a:gd name="connsiteY7" fmla="*/ 1807917 h 2294744"/>
              <a:gd name="connsiteX8" fmla="*/ 2249810 w 2249810"/>
              <a:gd name="connsiteY8" fmla="*/ 1967812 h 2294744"/>
              <a:gd name="connsiteX9" fmla="*/ 2210105 w 2249810"/>
              <a:gd name="connsiteY9" fmla="*/ 2271144 h 2294744"/>
              <a:gd name="connsiteX10" fmla="*/ 2200649 w 2249810"/>
              <a:gd name="connsiteY10" fmla="*/ 2294744 h 2294744"/>
              <a:gd name="connsiteX11" fmla="*/ 49161 w 2249810"/>
              <a:gd name="connsiteY11" fmla="*/ 2294744 h 2294744"/>
              <a:gd name="connsiteX12" fmla="*/ 39706 w 2249810"/>
              <a:gd name="connsiteY12" fmla="*/ 2271144 h 2294744"/>
              <a:gd name="connsiteX13" fmla="*/ 0 w 2249810"/>
              <a:gd name="connsiteY13" fmla="*/ 1967812 h 2294744"/>
              <a:gd name="connsiteX14" fmla="*/ 0 w 2249810"/>
              <a:gd name="connsiteY14" fmla="*/ 1807917 h 2294744"/>
              <a:gd name="connsiteX15" fmla="*/ 0 w 2249810"/>
              <a:gd name="connsiteY15" fmla="*/ 1598212 h 2294744"/>
              <a:gd name="connsiteX16" fmla="*/ 0 w 2249810"/>
              <a:gd name="connsiteY16" fmla="*/ 1445920 h 2294744"/>
              <a:gd name="connsiteX17" fmla="*/ 0 w 2249810"/>
              <a:gd name="connsiteY17" fmla="*/ 1172210 h 2294744"/>
              <a:gd name="connsiteX18" fmla="*/ 0 w 2249810"/>
              <a:gd name="connsiteY18" fmla="*/ 1076320 h 2294744"/>
              <a:gd name="connsiteX19" fmla="*/ 293829 w 2249810"/>
              <a:gd name="connsiteY19" fmla="*/ 449433 h 2294744"/>
              <a:gd name="connsiteX20" fmla="*/ 1024373 w 2249810"/>
              <a:gd name="connsiteY20" fmla="*/ 86525 h 2294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49810" h="2294744">
                <a:moveTo>
                  <a:pt x="1126749" y="0"/>
                </a:moveTo>
                <a:lnTo>
                  <a:pt x="1225438" y="86525"/>
                </a:lnTo>
                <a:cubicBezTo>
                  <a:pt x="1470146" y="275630"/>
                  <a:pt x="1745900" y="327719"/>
                  <a:pt x="1955981" y="449433"/>
                </a:cubicBezTo>
                <a:cubicBezTo>
                  <a:pt x="2157990" y="590684"/>
                  <a:pt x="2249810" y="752678"/>
                  <a:pt x="2249810" y="1076320"/>
                </a:cubicBezTo>
                <a:lnTo>
                  <a:pt x="2249810" y="1172210"/>
                </a:lnTo>
                <a:lnTo>
                  <a:pt x="2249810" y="1445920"/>
                </a:lnTo>
                <a:lnTo>
                  <a:pt x="2249810" y="1598212"/>
                </a:lnTo>
                <a:lnTo>
                  <a:pt x="2249810" y="1807917"/>
                </a:lnTo>
                <a:lnTo>
                  <a:pt x="2249810" y="1967812"/>
                </a:lnTo>
                <a:cubicBezTo>
                  <a:pt x="2249810" y="2089178"/>
                  <a:pt x="2236898" y="2187812"/>
                  <a:pt x="2210105" y="2271144"/>
                </a:cubicBezTo>
                <a:lnTo>
                  <a:pt x="2200649" y="2294744"/>
                </a:lnTo>
                <a:lnTo>
                  <a:pt x="49161" y="2294744"/>
                </a:lnTo>
                <a:lnTo>
                  <a:pt x="39706" y="2271144"/>
                </a:lnTo>
                <a:cubicBezTo>
                  <a:pt x="12913" y="2187812"/>
                  <a:pt x="0" y="2089178"/>
                  <a:pt x="0" y="1967812"/>
                </a:cubicBezTo>
                <a:lnTo>
                  <a:pt x="0" y="1807917"/>
                </a:lnTo>
                <a:lnTo>
                  <a:pt x="0" y="1598212"/>
                </a:lnTo>
                <a:lnTo>
                  <a:pt x="0" y="1445920"/>
                </a:lnTo>
                <a:lnTo>
                  <a:pt x="0" y="1172210"/>
                </a:lnTo>
                <a:lnTo>
                  <a:pt x="0" y="1076320"/>
                </a:lnTo>
                <a:cubicBezTo>
                  <a:pt x="0" y="752678"/>
                  <a:pt x="91821" y="590684"/>
                  <a:pt x="293829" y="449433"/>
                </a:cubicBezTo>
                <a:cubicBezTo>
                  <a:pt x="503912" y="327719"/>
                  <a:pt x="779665" y="275630"/>
                  <a:pt x="1024373" y="8652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79C2B9A-BAD5-40C9-8F56-71E4A865E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4480441"/>
            <a:ext cx="2372219" cy="2379607"/>
          </a:xfrm>
          <a:custGeom>
            <a:avLst/>
            <a:gdLst>
              <a:gd name="connsiteX0" fmla="*/ 1188054 w 2372219"/>
              <a:gd name="connsiteY0" fmla="*/ 0 h 2377558"/>
              <a:gd name="connsiteX1" fmla="*/ 1292113 w 2372219"/>
              <a:gd name="connsiteY1" fmla="*/ 91233 h 2377558"/>
              <a:gd name="connsiteX2" fmla="*/ 2062403 w 2372219"/>
              <a:gd name="connsiteY2" fmla="*/ 473886 h 2377558"/>
              <a:gd name="connsiteX3" fmla="*/ 2372219 w 2372219"/>
              <a:gd name="connsiteY3" fmla="*/ 1134881 h 2377558"/>
              <a:gd name="connsiteX4" fmla="*/ 2372219 w 2372219"/>
              <a:gd name="connsiteY4" fmla="*/ 1235988 h 2377558"/>
              <a:gd name="connsiteX5" fmla="*/ 2372219 w 2372219"/>
              <a:gd name="connsiteY5" fmla="*/ 1524590 h 2377558"/>
              <a:gd name="connsiteX6" fmla="*/ 2372219 w 2372219"/>
              <a:gd name="connsiteY6" fmla="*/ 1685168 h 2377558"/>
              <a:gd name="connsiteX7" fmla="*/ 2372219 w 2372219"/>
              <a:gd name="connsiteY7" fmla="*/ 1906283 h 2377558"/>
              <a:gd name="connsiteX8" fmla="*/ 2372219 w 2372219"/>
              <a:gd name="connsiteY8" fmla="*/ 2074878 h 2377558"/>
              <a:gd name="connsiteX9" fmla="*/ 2353763 w 2372219"/>
              <a:gd name="connsiteY9" fmla="*/ 2301180 h 2377558"/>
              <a:gd name="connsiteX10" fmla="*/ 2334647 w 2372219"/>
              <a:gd name="connsiteY10" fmla="*/ 2377558 h 2377558"/>
              <a:gd name="connsiteX11" fmla="*/ 37572 w 2372219"/>
              <a:gd name="connsiteY11" fmla="*/ 2377558 h 2377558"/>
              <a:gd name="connsiteX12" fmla="*/ 18456 w 2372219"/>
              <a:gd name="connsiteY12" fmla="*/ 2301180 h 2377558"/>
              <a:gd name="connsiteX13" fmla="*/ 0 w 2372219"/>
              <a:gd name="connsiteY13" fmla="*/ 2074878 h 2377558"/>
              <a:gd name="connsiteX14" fmla="*/ 0 w 2372219"/>
              <a:gd name="connsiteY14" fmla="*/ 1906283 h 2377558"/>
              <a:gd name="connsiteX15" fmla="*/ 0 w 2372219"/>
              <a:gd name="connsiteY15" fmla="*/ 1685168 h 2377558"/>
              <a:gd name="connsiteX16" fmla="*/ 0 w 2372219"/>
              <a:gd name="connsiteY16" fmla="*/ 1524590 h 2377558"/>
              <a:gd name="connsiteX17" fmla="*/ 0 w 2372219"/>
              <a:gd name="connsiteY17" fmla="*/ 1235988 h 2377558"/>
              <a:gd name="connsiteX18" fmla="*/ 0 w 2372219"/>
              <a:gd name="connsiteY18" fmla="*/ 1134881 h 2377558"/>
              <a:gd name="connsiteX19" fmla="*/ 309816 w 2372219"/>
              <a:gd name="connsiteY19" fmla="*/ 473886 h 2377558"/>
              <a:gd name="connsiteX20" fmla="*/ 1080108 w 2372219"/>
              <a:gd name="connsiteY20" fmla="*/ 91233 h 2377558"/>
              <a:gd name="connsiteX0" fmla="*/ 2334647 w 2426087"/>
              <a:gd name="connsiteY0" fmla="*/ 2377558 h 2468998"/>
              <a:gd name="connsiteX1" fmla="*/ 37572 w 2426087"/>
              <a:gd name="connsiteY1" fmla="*/ 2377558 h 2468998"/>
              <a:gd name="connsiteX2" fmla="*/ 18456 w 2426087"/>
              <a:gd name="connsiteY2" fmla="*/ 2301180 h 2468998"/>
              <a:gd name="connsiteX3" fmla="*/ 0 w 2426087"/>
              <a:gd name="connsiteY3" fmla="*/ 2074878 h 2468998"/>
              <a:gd name="connsiteX4" fmla="*/ 0 w 2426087"/>
              <a:gd name="connsiteY4" fmla="*/ 1906283 h 2468998"/>
              <a:gd name="connsiteX5" fmla="*/ 0 w 2426087"/>
              <a:gd name="connsiteY5" fmla="*/ 1685168 h 2468998"/>
              <a:gd name="connsiteX6" fmla="*/ 0 w 2426087"/>
              <a:gd name="connsiteY6" fmla="*/ 1524590 h 2468998"/>
              <a:gd name="connsiteX7" fmla="*/ 0 w 2426087"/>
              <a:gd name="connsiteY7" fmla="*/ 1235988 h 2468998"/>
              <a:gd name="connsiteX8" fmla="*/ 0 w 2426087"/>
              <a:gd name="connsiteY8" fmla="*/ 1134881 h 2468998"/>
              <a:gd name="connsiteX9" fmla="*/ 309816 w 2426087"/>
              <a:gd name="connsiteY9" fmla="*/ 473886 h 2468998"/>
              <a:gd name="connsiteX10" fmla="*/ 1080108 w 2426087"/>
              <a:gd name="connsiteY10" fmla="*/ 91233 h 2468998"/>
              <a:gd name="connsiteX11" fmla="*/ 1188054 w 2426087"/>
              <a:gd name="connsiteY11" fmla="*/ 0 h 2468998"/>
              <a:gd name="connsiteX12" fmla="*/ 1292113 w 2426087"/>
              <a:gd name="connsiteY12" fmla="*/ 91233 h 2468998"/>
              <a:gd name="connsiteX13" fmla="*/ 2062403 w 2426087"/>
              <a:gd name="connsiteY13" fmla="*/ 473886 h 2468998"/>
              <a:gd name="connsiteX14" fmla="*/ 2372219 w 2426087"/>
              <a:gd name="connsiteY14" fmla="*/ 1134881 h 2468998"/>
              <a:gd name="connsiteX15" fmla="*/ 2372219 w 2426087"/>
              <a:gd name="connsiteY15" fmla="*/ 1235988 h 2468998"/>
              <a:gd name="connsiteX16" fmla="*/ 2372219 w 2426087"/>
              <a:gd name="connsiteY16" fmla="*/ 1524590 h 2468998"/>
              <a:gd name="connsiteX17" fmla="*/ 2372219 w 2426087"/>
              <a:gd name="connsiteY17" fmla="*/ 1685168 h 2468998"/>
              <a:gd name="connsiteX18" fmla="*/ 2372219 w 2426087"/>
              <a:gd name="connsiteY18" fmla="*/ 1906283 h 2468998"/>
              <a:gd name="connsiteX19" fmla="*/ 2372219 w 2426087"/>
              <a:gd name="connsiteY19" fmla="*/ 2074878 h 2468998"/>
              <a:gd name="connsiteX20" fmla="*/ 2353763 w 2426087"/>
              <a:gd name="connsiteY20" fmla="*/ 2301180 h 2468998"/>
              <a:gd name="connsiteX21" fmla="*/ 2426087 w 2426087"/>
              <a:gd name="connsiteY21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685168 h 2468998"/>
              <a:gd name="connsiteX5" fmla="*/ 0 w 2426087"/>
              <a:gd name="connsiteY5" fmla="*/ 1524590 h 2468998"/>
              <a:gd name="connsiteX6" fmla="*/ 0 w 2426087"/>
              <a:gd name="connsiteY6" fmla="*/ 1235988 h 2468998"/>
              <a:gd name="connsiteX7" fmla="*/ 0 w 2426087"/>
              <a:gd name="connsiteY7" fmla="*/ 1134881 h 2468998"/>
              <a:gd name="connsiteX8" fmla="*/ 309816 w 2426087"/>
              <a:gd name="connsiteY8" fmla="*/ 473886 h 2468998"/>
              <a:gd name="connsiteX9" fmla="*/ 1080108 w 2426087"/>
              <a:gd name="connsiteY9" fmla="*/ 91233 h 2468998"/>
              <a:gd name="connsiteX10" fmla="*/ 1188054 w 2426087"/>
              <a:gd name="connsiteY10" fmla="*/ 0 h 2468998"/>
              <a:gd name="connsiteX11" fmla="*/ 1292113 w 2426087"/>
              <a:gd name="connsiteY11" fmla="*/ 91233 h 2468998"/>
              <a:gd name="connsiteX12" fmla="*/ 2062403 w 2426087"/>
              <a:gd name="connsiteY12" fmla="*/ 473886 h 2468998"/>
              <a:gd name="connsiteX13" fmla="*/ 2372219 w 2426087"/>
              <a:gd name="connsiteY13" fmla="*/ 1134881 h 2468998"/>
              <a:gd name="connsiteX14" fmla="*/ 2372219 w 2426087"/>
              <a:gd name="connsiteY14" fmla="*/ 1235988 h 2468998"/>
              <a:gd name="connsiteX15" fmla="*/ 2372219 w 2426087"/>
              <a:gd name="connsiteY15" fmla="*/ 1524590 h 2468998"/>
              <a:gd name="connsiteX16" fmla="*/ 2372219 w 2426087"/>
              <a:gd name="connsiteY16" fmla="*/ 1685168 h 2468998"/>
              <a:gd name="connsiteX17" fmla="*/ 2372219 w 2426087"/>
              <a:gd name="connsiteY17" fmla="*/ 1906283 h 2468998"/>
              <a:gd name="connsiteX18" fmla="*/ 2372219 w 2426087"/>
              <a:gd name="connsiteY18" fmla="*/ 2074878 h 2468998"/>
              <a:gd name="connsiteX19" fmla="*/ 2353763 w 2426087"/>
              <a:gd name="connsiteY19" fmla="*/ 2301180 h 2468998"/>
              <a:gd name="connsiteX20" fmla="*/ 2426087 w 2426087"/>
              <a:gd name="connsiteY20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685168 h 2468998"/>
              <a:gd name="connsiteX5" fmla="*/ 0 w 2426087"/>
              <a:gd name="connsiteY5" fmla="*/ 1524590 h 2468998"/>
              <a:gd name="connsiteX6" fmla="*/ 0 w 2426087"/>
              <a:gd name="connsiteY6" fmla="*/ 1235988 h 2468998"/>
              <a:gd name="connsiteX7" fmla="*/ 0 w 2426087"/>
              <a:gd name="connsiteY7" fmla="*/ 1134881 h 2468998"/>
              <a:gd name="connsiteX8" fmla="*/ 309816 w 2426087"/>
              <a:gd name="connsiteY8" fmla="*/ 473886 h 2468998"/>
              <a:gd name="connsiteX9" fmla="*/ 1080108 w 2426087"/>
              <a:gd name="connsiteY9" fmla="*/ 91233 h 2468998"/>
              <a:gd name="connsiteX10" fmla="*/ 1188054 w 2426087"/>
              <a:gd name="connsiteY10" fmla="*/ 0 h 2468998"/>
              <a:gd name="connsiteX11" fmla="*/ 1292113 w 2426087"/>
              <a:gd name="connsiteY11" fmla="*/ 91233 h 2468998"/>
              <a:gd name="connsiteX12" fmla="*/ 2062403 w 2426087"/>
              <a:gd name="connsiteY12" fmla="*/ 473886 h 2468998"/>
              <a:gd name="connsiteX13" fmla="*/ 2372219 w 2426087"/>
              <a:gd name="connsiteY13" fmla="*/ 1134881 h 2468998"/>
              <a:gd name="connsiteX14" fmla="*/ 2372219 w 2426087"/>
              <a:gd name="connsiteY14" fmla="*/ 1235988 h 2468998"/>
              <a:gd name="connsiteX15" fmla="*/ 2372219 w 2426087"/>
              <a:gd name="connsiteY15" fmla="*/ 1685168 h 2468998"/>
              <a:gd name="connsiteX16" fmla="*/ 2372219 w 2426087"/>
              <a:gd name="connsiteY16" fmla="*/ 1906283 h 2468998"/>
              <a:gd name="connsiteX17" fmla="*/ 2372219 w 2426087"/>
              <a:gd name="connsiteY17" fmla="*/ 2074878 h 2468998"/>
              <a:gd name="connsiteX18" fmla="*/ 2353763 w 2426087"/>
              <a:gd name="connsiteY18" fmla="*/ 2301180 h 2468998"/>
              <a:gd name="connsiteX19" fmla="*/ 2426087 w 2426087"/>
              <a:gd name="connsiteY19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685168 h 2468998"/>
              <a:gd name="connsiteX5" fmla="*/ 0 w 2426087"/>
              <a:gd name="connsiteY5" fmla="*/ 1524590 h 2468998"/>
              <a:gd name="connsiteX6" fmla="*/ 0 w 2426087"/>
              <a:gd name="connsiteY6" fmla="*/ 1235988 h 2468998"/>
              <a:gd name="connsiteX7" fmla="*/ 0 w 2426087"/>
              <a:gd name="connsiteY7" fmla="*/ 1134881 h 2468998"/>
              <a:gd name="connsiteX8" fmla="*/ 309816 w 2426087"/>
              <a:gd name="connsiteY8" fmla="*/ 473886 h 2468998"/>
              <a:gd name="connsiteX9" fmla="*/ 1080108 w 2426087"/>
              <a:gd name="connsiteY9" fmla="*/ 91233 h 2468998"/>
              <a:gd name="connsiteX10" fmla="*/ 1188054 w 2426087"/>
              <a:gd name="connsiteY10" fmla="*/ 0 h 2468998"/>
              <a:gd name="connsiteX11" fmla="*/ 1292113 w 2426087"/>
              <a:gd name="connsiteY11" fmla="*/ 91233 h 2468998"/>
              <a:gd name="connsiteX12" fmla="*/ 2062403 w 2426087"/>
              <a:gd name="connsiteY12" fmla="*/ 473886 h 2468998"/>
              <a:gd name="connsiteX13" fmla="*/ 2372219 w 2426087"/>
              <a:gd name="connsiteY13" fmla="*/ 1134881 h 2468998"/>
              <a:gd name="connsiteX14" fmla="*/ 2372219 w 2426087"/>
              <a:gd name="connsiteY14" fmla="*/ 1235988 h 2468998"/>
              <a:gd name="connsiteX15" fmla="*/ 2372219 w 2426087"/>
              <a:gd name="connsiteY15" fmla="*/ 1906283 h 2468998"/>
              <a:gd name="connsiteX16" fmla="*/ 2372219 w 2426087"/>
              <a:gd name="connsiteY16" fmla="*/ 2074878 h 2468998"/>
              <a:gd name="connsiteX17" fmla="*/ 2353763 w 2426087"/>
              <a:gd name="connsiteY17" fmla="*/ 2301180 h 2468998"/>
              <a:gd name="connsiteX18" fmla="*/ 2426087 w 2426087"/>
              <a:gd name="connsiteY18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685168 h 2468998"/>
              <a:gd name="connsiteX5" fmla="*/ 0 w 2426087"/>
              <a:gd name="connsiteY5" fmla="*/ 1235988 h 2468998"/>
              <a:gd name="connsiteX6" fmla="*/ 0 w 2426087"/>
              <a:gd name="connsiteY6" fmla="*/ 1134881 h 2468998"/>
              <a:gd name="connsiteX7" fmla="*/ 309816 w 2426087"/>
              <a:gd name="connsiteY7" fmla="*/ 473886 h 2468998"/>
              <a:gd name="connsiteX8" fmla="*/ 1080108 w 2426087"/>
              <a:gd name="connsiteY8" fmla="*/ 91233 h 2468998"/>
              <a:gd name="connsiteX9" fmla="*/ 1188054 w 2426087"/>
              <a:gd name="connsiteY9" fmla="*/ 0 h 2468998"/>
              <a:gd name="connsiteX10" fmla="*/ 1292113 w 2426087"/>
              <a:gd name="connsiteY10" fmla="*/ 91233 h 2468998"/>
              <a:gd name="connsiteX11" fmla="*/ 2062403 w 2426087"/>
              <a:gd name="connsiteY11" fmla="*/ 473886 h 2468998"/>
              <a:gd name="connsiteX12" fmla="*/ 2372219 w 2426087"/>
              <a:gd name="connsiteY12" fmla="*/ 1134881 h 2468998"/>
              <a:gd name="connsiteX13" fmla="*/ 2372219 w 2426087"/>
              <a:gd name="connsiteY13" fmla="*/ 1235988 h 2468998"/>
              <a:gd name="connsiteX14" fmla="*/ 2372219 w 2426087"/>
              <a:gd name="connsiteY14" fmla="*/ 1906283 h 2468998"/>
              <a:gd name="connsiteX15" fmla="*/ 2372219 w 2426087"/>
              <a:gd name="connsiteY15" fmla="*/ 2074878 h 2468998"/>
              <a:gd name="connsiteX16" fmla="*/ 2353763 w 2426087"/>
              <a:gd name="connsiteY16" fmla="*/ 2301180 h 2468998"/>
              <a:gd name="connsiteX17" fmla="*/ 2426087 w 2426087"/>
              <a:gd name="connsiteY17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235988 h 2468998"/>
              <a:gd name="connsiteX5" fmla="*/ 0 w 2426087"/>
              <a:gd name="connsiteY5" fmla="*/ 1134881 h 2468998"/>
              <a:gd name="connsiteX6" fmla="*/ 309816 w 2426087"/>
              <a:gd name="connsiteY6" fmla="*/ 473886 h 2468998"/>
              <a:gd name="connsiteX7" fmla="*/ 1080108 w 2426087"/>
              <a:gd name="connsiteY7" fmla="*/ 91233 h 2468998"/>
              <a:gd name="connsiteX8" fmla="*/ 1188054 w 2426087"/>
              <a:gd name="connsiteY8" fmla="*/ 0 h 2468998"/>
              <a:gd name="connsiteX9" fmla="*/ 1292113 w 2426087"/>
              <a:gd name="connsiteY9" fmla="*/ 91233 h 2468998"/>
              <a:gd name="connsiteX10" fmla="*/ 2062403 w 2426087"/>
              <a:gd name="connsiteY10" fmla="*/ 473886 h 2468998"/>
              <a:gd name="connsiteX11" fmla="*/ 2372219 w 2426087"/>
              <a:gd name="connsiteY11" fmla="*/ 1134881 h 2468998"/>
              <a:gd name="connsiteX12" fmla="*/ 2372219 w 2426087"/>
              <a:gd name="connsiteY12" fmla="*/ 1235988 h 2468998"/>
              <a:gd name="connsiteX13" fmla="*/ 2372219 w 2426087"/>
              <a:gd name="connsiteY13" fmla="*/ 1906283 h 2468998"/>
              <a:gd name="connsiteX14" fmla="*/ 2372219 w 2426087"/>
              <a:gd name="connsiteY14" fmla="*/ 2074878 h 2468998"/>
              <a:gd name="connsiteX15" fmla="*/ 2353763 w 2426087"/>
              <a:gd name="connsiteY15" fmla="*/ 2301180 h 2468998"/>
              <a:gd name="connsiteX16" fmla="*/ 2426087 w 2426087"/>
              <a:gd name="connsiteY16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235988 h 2468998"/>
              <a:gd name="connsiteX4" fmla="*/ 0 w 2426087"/>
              <a:gd name="connsiteY4" fmla="*/ 1134881 h 2468998"/>
              <a:gd name="connsiteX5" fmla="*/ 309816 w 2426087"/>
              <a:gd name="connsiteY5" fmla="*/ 473886 h 2468998"/>
              <a:gd name="connsiteX6" fmla="*/ 1080108 w 2426087"/>
              <a:gd name="connsiteY6" fmla="*/ 91233 h 2468998"/>
              <a:gd name="connsiteX7" fmla="*/ 1188054 w 2426087"/>
              <a:gd name="connsiteY7" fmla="*/ 0 h 2468998"/>
              <a:gd name="connsiteX8" fmla="*/ 1292113 w 2426087"/>
              <a:gd name="connsiteY8" fmla="*/ 91233 h 2468998"/>
              <a:gd name="connsiteX9" fmla="*/ 2062403 w 2426087"/>
              <a:gd name="connsiteY9" fmla="*/ 473886 h 2468998"/>
              <a:gd name="connsiteX10" fmla="*/ 2372219 w 2426087"/>
              <a:gd name="connsiteY10" fmla="*/ 1134881 h 2468998"/>
              <a:gd name="connsiteX11" fmla="*/ 2372219 w 2426087"/>
              <a:gd name="connsiteY11" fmla="*/ 1235988 h 2468998"/>
              <a:gd name="connsiteX12" fmla="*/ 2372219 w 2426087"/>
              <a:gd name="connsiteY12" fmla="*/ 1906283 h 2468998"/>
              <a:gd name="connsiteX13" fmla="*/ 2372219 w 2426087"/>
              <a:gd name="connsiteY13" fmla="*/ 2074878 h 2468998"/>
              <a:gd name="connsiteX14" fmla="*/ 2353763 w 2426087"/>
              <a:gd name="connsiteY14" fmla="*/ 2301180 h 2468998"/>
              <a:gd name="connsiteX15" fmla="*/ 2426087 w 2426087"/>
              <a:gd name="connsiteY15" fmla="*/ 2468998 h 2468998"/>
              <a:gd name="connsiteX0" fmla="*/ 37572 w 2372219"/>
              <a:gd name="connsiteY0" fmla="*/ 2377558 h 2379607"/>
              <a:gd name="connsiteX1" fmla="*/ 18456 w 2372219"/>
              <a:gd name="connsiteY1" fmla="*/ 2301180 h 2379607"/>
              <a:gd name="connsiteX2" fmla="*/ 0 w 2372219"/>
              <a:gd name="connsiteY2" fmla="*/ 2074878 h 2379607"/>
              <a:gd name="connsiteX3" fmla="*/ 0 w 2372219"/>
              <a:gd name="connsiteY3" fmla="*/ 1235988 h 2379607"/>
              <a:gd name="connsiteX4" fmla="*/ 0 w 2372219"/>
              <a:gd name="connsiteY4" fmla="*/ 1134881 h 2379607"/>
              <a:gd name="connsiteX5" fmla="*/ 309816 w 2372219"/>
              <a:gd name="connsiteY5" fmla="*/ 473886 h 2379607"/>
              <a:gd name="connsiteX6" fmla="*/ 1080108 w 2372219"/>
              <a:gd name="connsiteY6" fmla="*/ 91233 h 2379607"/>
              <a:gd name="connsiteX7" fmla="*/ 1188054 w 2372219"/>
              <a:gd name="connsiteY7" fmla="*/ 0 h 2379607"/>
              <a:gd name="connsiteX8" fmla="*/ 1292113 w 2372219"/>
              <a:gd name="connsiteY8" fmla="*/ 91233 h 2379607"/>
              <a:gd name="connsiteX9" fmla="*/ 2062403 w 2372219"/>
              <a:gd name="connsiteY9" fmla="*/ 473886 h 2379607"/>
              <a:gd name="connsiteX10" fmla="*/ 2372219 w 2372219"/>
              <a:gd name="connsiteY10" fmla="*/ 1134881 h 2379607"/>
              <a:gd name="connsiteX11" fmla="*/ 2372219 w 2372219"/>
              <a:gd name="connsiteY11" fmla="*/ 1235988 h 2379607"/>
              <a:gd name="connsiteX12" fmla="*/ 2372219 w 2372219"/>
              <a:gd name="connsiteY12" fmla="*/ 1906283 h 2379607"/>
              <a:gd name="connsiteX13" fmla="*/ 2372219 w 2372219"/>
              <a:gd name="connsiteY13" fmla="*/ 2074878 h 2379607"/>
              <a:gd name="connsiteX14" fmla="*/ 2353763 w 2372219"/>
              <a:gd name="connsiteY14" fmla="*/ 2301180 h 2379607"/>
              <a:gd name="connsiteX15" fmla="*/ 2351594 w 2372219"/>
              <a:gd name="connsiteY15" fmla="*/ 2379607 h 2379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372219" h="2379607">
                <a:moveTo>
                  <a:pt x="37572" y="2377558"/>
                </a:moveTo>
                <a:lnTo>
                  <a:pt x="18456" y="2301180"/>
                </a:lnTo>
                <a:cubicBezTo>
                  <a:pt x="6051" y="2234851"/>
                  <a:pt x="0" y="2160191"/>
                  <a:pt x="0" y="2074878"/>
                </a:cubicBezTo>
                <a:lnTo>
                  <a:pt x="0" y="1235988"/>
                </a:lnTo>
                <a:lnTo>
                  <a:pt x="0" y="1134881"/>
                </a:lnTo>
                <a:cubicBezTo>
                  <a:pt x="0" y="793630"/>
                  <a:pt x="96817" y="622823"/>
                  <a:pt x="309816" y="473886"/>
                </a:cubicBezTo>
                <a:cubicBezTo>
                  <a:pt x="531329" y="345550"/>
                  <a:pt x="822086" y="290627"/>
                  <a:pt x="1080108" y="91233"/>
                </a:cubicBezTo>
                <a:lnTo>
                  <a:pt x="1188054" y="0"/>
                </a:lnTo>
                <a:lnTo>
                  <a:pt x="1292113" y="91233"/>
                </a:lnTo>
                <a:cubicBezTo>
                  <a:pt x="1550134" y="290627"/>
                  <a:pt x="1840892" y="345550"/>
                  <a:pt x="2062403" y="473886"/>
                </a:cubicBezTo>
                <a:cubicBezTo>
                  <a:pt x="2275403" y="622823"/>
                  <a:pt x="2372219" y="793630"/>
                  <a:pt x="2372219" y="1134881"/>
                </a:cubicBezTo>
                <a:lnTo>
                  <a:pt x="2372219" y="1235988"/>
                </a:lnTo>
                <a:lnTo>
                  <a:pt x="2372219" y="1906283"/>
                </a:lnTo>
                <a:lnTo>
                  <a:pt x="2372219" y="2074878"/>
                </a:lnTo>
                <a:cubicBezTo>
                  <a:pt x="2372219" y="2160191"/>
                  <a:pt x="2366168" y="2234851"/>
                  <a:pt x="2353763" y="2301180"/>
                </a:cubicBezTo>
                <a:cubicBezTo>
                  <a:pt x="2347391" y="2326639"/>
                  <a:pt x="2351594" y="2379607"/>
                  <a:pt x="2351594" y="2379607"/>
                </a:cubicBez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AD9286-AEF7-7C00-CBB6-E0DD659E0834}"/>
              </a:ext>
            </a:extLst>
          </p:cNvPr>
          <p:cNvSpPr txBox="1"/>
          <p:nvPr/>
        </p:nvSpPr>
        <p:spPr>
          <a:xfrm>
            <a:off x="824621" y="950331"/>
            <a:ext cx="990600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Rose J (1997) '</a:t>
            </a:r>
            <a:r>
              <a:rPr lang="en-GB" i="1" dirty="0">
                <a:ea typeface="+mn-lt"/>
                <a:cs typeface="+mn-lt"/>
              </a:rPr>
              <a:t>Milestones in the development of youth work'' </a:t>
            </a:r>
            <a:r>
              <a:rPr lang="en-GB" dirty="0">
                <a:ea typeface="+mn-lt"/>
                <a:cs typeface="+mn-lt"/>
                <a:hlinkClick r:id="rId2"/>
              </a:rPr>
              <a:t>https</a:t>
            </a:r>
            <a:r>
              <a:rPr lang="en-GB" dirty="0">
                <a:ea typeface="+mn-lt"/>
                <a:cs typeface="+mn-lt"/>
                <a:hlinkClick r:id="rId2"/>
              </a:rPr>
              <a:t>://www.youthworkwales.org.uk/wp-content/uploads/2017/11/Milestones-in-the-Development-of-Youth-Work.pdf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Accesed</a:t>
            </a:r>
            <a:r>
              <a:rPr lang="en-GB" dirty="0">
                <a:ea typeface="+mn-lt"/>
                <a:cs typeface="+mn-lt"/>
              </a:rPr>
              <a:t> January 14th 2025)</a:t>
            </a:r>
            <a:endParaRPr lang="en-US" i="1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Owen F (2022) '</a:t>
            </a:r>
            <a:r>
              <a:rPr lang="en-GB" i="1" dirty="0" err="1">
                <a:ea typeface="+mn-lt"/>
                <a:cs typeface="+mn-lt"/>
              </a:rPr>
              <a:t>urdd</a:t>
            </a:r>
            <a:r>
              <a:rPr lang="en-GB" i="1" dirty="0">
                <a:ea typeface="+mn-lt"/>
                <a:cs typeface="+mn-lt"/>
              </a:rPr>
              <a:t> </a:t>
            </a:r>
            <a:r>
              <a:rPr lang="en-GB" i="1" dirty="0" err="1">
                <a:ea typeface="+mn-lt"/>
                <a:cs typeface="+mn-lt"/>
              </a:rPr>
              <a:t>gobaith</a:t>
            </a:r>
            <a:r>
              <a:rPr lang="en-GB" i="1" dirty="0">
                <a:ea typeface="+mn-lt"/>
                <a:cs typeface="+mn-lt"/>
              </a:rPr>
              <a:t> </a:t>
            </a:r>
            <a:r>
              <a:rPr lang="en-GB" i="1" dirty="0" err="1">
                <a:ea typeface="+mn-lt"/>
                <a:cs typeface="+mn-lt"/>
              </a:rPr>
              <a:t>cymru</a:t>
            </a:r>
            <a:r>
              <a:rPr lang="en-GB" i="1" dirty="0">
                <a:ea typeface="+mn-lt"/>
                <a:cs typeface="+mn-lt"/>
              </a:rPr>
              <a:t> </a:t>
            </a:r>
            <a:r>
              <a:rPr lang="en-GB" i="1" dirty="0" err="1">
                <a:ea typeface="+mn-lt"/>
                <a:cs typeface="+mn-lt"/>
              </a:rPr>
              <a:t>fach</a:t>
            </a:r>
            <a:r>
              <a:rPr lang="en-GB" i="1" dirty="0">
                <a:ea typeface="+mn-lt"/>
                <a:cs typeface="+mn-lt"/>
              </a:rPr>
              <a:t>' </a:t>
            </a:r>
            <a:r>
              <a:rPr lang="en-GB" dirty="0">
                <a:ea typeface="+mn-lt"/>
                <a:cs typeface="+mn-lt"/>
                <a:hlinkClick r:id="rId3"/>
              </a:rPr>
              <a:t>https://dyffrynnantlle.360.cymru/2022/urdd-gobaith-cymru-fach/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Accesed</a:t>
            </a:r>
            <a:r>
              <a:rPr lang="en-GB" dirty="0">
                <a:ea typeface="+mn-lt"/>
                <a:cs typeface="+mn-lt"/>
              </a:rPr>
              <a:t> January 15th 2025)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Lewis M (2015) '</a:t>
            </a:r>
            <a:r>
              <a:rPr lang="en-GB" i="1" dirty="0" err="1">
                <a:ea typeface="+mn-lt"/>
                <a:cs typeface="+mn-lt"/>
              </a:rPr>
              <a:t>urdd</a:t>
            </a:r>
            <a:r>
              <a:rPr lang="en-GB" i="1" dirty="0">
                <a:ea typeface="+mn-lt"/>
                <a:cs typeface="+mn-lt"/>
              </a:rPr>
              <a:t> </a:t>
            </a:r>
            <a:r>
              <a:rPr lang="en-GB" i="1" dirty="0" err="1">
                <a:ea typeface="+mn-lt"/>
                <a:cs typeface="+mn-lt"/>
              </a:rPr>
              <a:t>eistedfod</a:t>
            </a:r>
            <a:r>
              <a:rPr lang="en-GB" i="1" dirty="0">
                <a:ea typeface="+mn-lt"/>
                <a:cs typeface="+mn-lt"/>
              </a:rPr>
              <a:t> opens in </a:t>
            </a:r>
            <a:r>
              <a:rPr lang="en-GB" i="1" dirty="0" err="1">
                <a:ea typeface="+mn-lt"/>
                <a:cs typeface="+mn-lt"/>
              </a:rPr>
              <a:t>caerphilly</a:t>
            </a:r>
            <a:r>
              <a:rPr lang="en-GB" i="1" dirty="0">
                <a:ea typeface="+mn-lt"/>
                <a:cs typeface="+mn-lt"/>
              </a:rPr>
              <a:t> county borough' </a:t>
            </a:r>
            <a:r>
              <a:rPr lang="en-GB" dirty="0">
                <a:ea typeface="+mn-lt"/>
                <a:cs typeface="+mn-lt"/>
                <a:hlinkClick r:id="rId4"/>
              </a:rPr>
              <a:t>https://caerphilly.observer/news/951724/urdd-eisteddfod-opens-in-caerphilly-county-borough/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Accesed</a:t>
            </a:r>
            <a:r>
              <a:rPr lang="en-GB" dirty="0">
                <a:ea typeface="+mn-lt"/>
                <a:cs typeface="+mn-lt"/>
              </a:rPr>
              <a:t> January 15th 2025)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Urdd </a:t>
            </a:r>
            <a:r>
              <a:rPr lang="en-GB" dirty="0" err="1">
                <a:ea typeface="+mn-lt"/>
                <a:cs typeface="+mn-lt"/>
              </a:rPr>
              <a:t>gobaith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cymru</a:t>
            </a:r>
            <a:r>
              <a:rPr lang="en-GB" dirty="0">
                <a:ea typeface="+mn-lt"/>
                <a:cs typeface="+mn-lt"/>
              </a:rPr>
              <a:t> (2025) </a:t>
            </a:r>
            <a:r>
              <a:rPr lang="en-GB" i="1" dirty="0">
                <a:ea typeface="+mn-lt"/>
                <a:cs typeface="+mn-lt"/>
              </a:rPr>
              <a:t>'our history'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  <a:hlinkClick r:id="rId5"/>
              </a:rPr>
              <a:t>https://www.urdd.cymru/en/about-us/our-history/</a:t>
            </a:r>
            <a:r>
              <a:rPr lang="en-GB" dirty="0">
                <a:ea typeface="+mn-lt"/>
                <a:cs typeface="+mn-lt"/>
              </a:rPr>
              <a:t> (Accessed January 14th 2025)</a:t>
            </a:r>
            <a:endParaRPr lang="en-GB"/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</a:rPr>
              <a:t>Croxley green history project </a:t>
            </a:r>
            <a:r>
              <a:rPr lang="en-GB" i="1" dirty="0">
                <a:ea typeface="+mn-lt"/>
                <a:cs typeface="+mn-lt"/>
              </a:rPr>
              <a:t>(2012) National </a:t>
            </a:r>
            <a:r>
              <a:rPr lang="en-GB" i="1" dirty="0" err="1">
                <a:ea typeface="+mn-lt"/>
                <a:cs typeface="+mn-lt"/>
              </a:rPr>
              <a:t>assosiation</a:t>
            </a:r>
            <a:r>
              <a:rPr lang="en-GB" i="1" dirty="0">
                <a:ea typeface="+mn-lt"/>
                <a:cs typeface="+mn-lt"/>
              </a:rPr>
              <a:t> boys club </a:t>
            </a:r>
            <a:r>
              <a:rPr lang="en-GB" dirty="0">
                <a:ea typeface="+mn-lt"/>
                <a:cs typeface="+mn-lt"/>
                <a:hlinkClick r:id="rId6"/>
              </a:rPr>
              <a:t>https://www.croxleygreenhistory.co.uk/national-association-of-boys-club.html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Accesed</a:t>
            </a:r>
            <a:r>
              <a:rPr lang="en-GB" dirty="0">
                <a:ea typeface="+mn-lt"/>
                <a:cs typeface="+mn-lt"/>
              </a:rPr>
              <a:t> January 15th 2024)</a:t>
            </a:r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  <a:hlinkClick r:id="rId7"/>
              </a:rPr>
              <a:t>https://www.google.com/search?sca_esv=bcbd4b002db38cd9&amp;rlz=1CAZQHU_enGB1090&amp;sxsrf=ADLYWILDHBK02UVyO6A3lM9Y_-rVS2j3sw:1736985262642&amp;q=boys+clubs+of+wales+1928&amp;udm=2&amp;fbs=AEQNm0Aa4sjWe7Rqy32pFwRj0UkWd8nbOJfsBGGB5IQQO6L3JyJJclJuzBPl12qJyPx7ESIJKsuo8DSJKOxlDDbn2sXiOtmsp6I7bcDRDl7IFQXOy1NtpK3OYS5fAsdkdQYhCqHvBV7efT4YpKFFQ6BJqo5xB2kGfqdxp_9Ws-ZTcvkEfzDAUNoaZmSgidNyYLyd7L5vmYZz&amp;sa=X&amp;ved=2ahUKEwjt77ys9viKAxXm_rsIHbsaGQgQtKgLegQIEhAB&amp;biw=1366&amp;bih=825&amp;dpr=1#vhid=aKrfB2O2-DotIM&amp;vssid=mosaic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Accsesed</a:t>
            </a:r>
            <a:r>
              <a:rPr lang="en-GB" dirty="0">
                <a:ea typeface="+mn-lt"/>
                <a:cs typeface="+mn-lt"/>
              </a:rPr>
              <a:t> January 15th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414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82816-9B52-3006-7F9A-86C1A3742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42" y="298229"/>
            <a:ext cx="9076329" cy="1064277"/>
          </a:xfrm>
        </p:spPr>
        <p:txBody>
          <a:bodyPr/>
          <a:lstStyle/>
          <a:p>
            <a:r>
              <a:rPr lang="en-GB" dirty="0" err="1"/>
              <a:t>Refrence</a:t>
            </a:r>
            <a:r>
              <a:rPr lang="en-GB" dirty="0"/>
              <a:t>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7255A-F86F-3F01-C13D-7A7354600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442" y="1486257"/>
            <a:ext cx="9076329" cy="365015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peoples collection </a:t>
            </a:r>
            <a:r>
              <a:rPr lang="en-GB" dirty="0" err="1">
                <a:ea typeface="+mn-lt"/>
                <a:cs typeface="+mn-lt"/>
              </a:rPr>
              <a:t>wales</a:t>
            </a:r>
            <a:r>
              <a:rPr lang="en-GB" dirty="0">
                <a:ea typeface="+mn-lt"/>
                <a:cs typeface="+mn-lt"/>
              </a:rPr>
              <a:t> (2014) </a:t>
            </a:r>
            <a:r>
              <a:rPr lang="en-GB" i="1" dirty="0">
                <a:ea typeface="+mn-lt"/>
                <a:cs typeface="+mn-lt"/>
              </a:rPr>
              <a:t>'badge' </a:t>
            </a:r>
            <a:r>
              <a:rPr lang="en-GB" dirty="0">
                <a:ea typeface="+mn-lt"/>
                <a:cs typeface="+mn-lt"/>
                <a:hlinkClick r:id="rId2"/>
              </a:rPr>
              <a:t>https://www.peoplescollection.wales/items/387854#?xywh=-460%2C0%2C1957%2C1323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Acsessed</a:t>
            </a:r>
            <a:r>
              <a:rPr lang="en-GB" dirty="0">
                <a:ea typeface="+mn-lt"/>
                <a:cs typeface="+mn-lt"/>
              </a:rPr>
              <a:t> 16th of January 2025</a:t>
            </a:r>
          </a:p>
          <a:p>
            <a:r>
              <a:rPr lang="en-GB" dirty="0">
                <a:ea typeface="+mn-lt"/>
                <a:cs typeface="+mn-lt"/>
              </a:rPr>
              <a:t>The conversation trust (2023) </a:t>
            </a:r>
            <a:r>
              <a:rPr lang="en-GB" dirty="0">
                <a:solidFill>
                  <a:srgbClr val="431C30"/>
                </a:solidFill>
                <a:latin typeface="Goudy Old Style"/>
                <a:ea typeface="+mn-lt"/>
                <a:cs typeface="+mn-lt"/>
              </a:rPr>
              <a:t> </a:t>
            </a:r>
            <a:r>
              <a:rPr lang="en-GB" sz="2200" i="1" dirty="0">
                <a:solidFill>
                  <a:srgbClr val="383838"/>
                </a:solidFill>
                <a:latin typeface="Goudy Old Style"/>
                <a:ea typeface="+mn-lt"/>
                <a:cs typeface="+mn-lt"/>
              </a:rPr>
              <a:t>Youth hostels face tough times – but they are perfect for authentic, spontaneous experiences </a:t>
            </a:r>
            <a:r>
              <a:rPr lang="en-GB" dirty="0">
                <a:solidFill>
                  <a:srgbClr val="431C30"/>
                </a:solidFill>
                <a:latin typeface="Goudy Old Style"/>
                <a:ea typeface="+mn-lt"/>
                <a:cs typeface="+mn-lt"/>
                <a:hlinkClick r:id="rId3"/>
              </a:rPr>
              <a:t>https</a:t>
            </a:r>
            <a:r>
              <a:rPr lang="en-GB" dirty="0">
                <a:ea typeface="+mn-lt"/>
                <a:cs typeface="+mn-lt"/>
                <a:hlinkClick r:id="rId3"/>
              </a:rPr>
              <a:t>://theconversation.com/youth-hostels-face-tough-times-but-they-are-perfect-for-authentic-spontaneous-experiences-213121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Acsessed</a:t>
            </a:r>
            <a:r>
              <a:rPr lang="en-GB" dirty="0">
                <a:ea typeface="+mn-lt"/>
                <a:cs typeface="+mn-lt"/>
              </a:rPr>
              <a:t> 16th of January 2025)</a:t>
            </a:r>
          </a:p>
          <a:p>
            <a:r>
              <a:rPr lang="en-GB" dirty="0">
                <a:ea typeface="+mn-lt"/>
                <a:cs typeface="+mn-lt"/>
              </a:rPr>
              <a:t>Ranker (2024) 'what did people do for fun' </a:t>
            </a:r>
            <a:r>
              <a:rPr lang="en-GB" dirty="0">
                <a:ea typeface="+mn-lt"/>
                <a:cs typeface="+mn-lt"/>
                <a:hlinkClick r:id="rId4"/>
              </a:rPr>
              <a:t>https://www.ranker.com/list/what-did-people-do-for-fun-1920s/megan-summers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Acsessed</a:t>
            </a:r>
            <a:r>
              <a:rPr lang="en-GB" dirty="0">
                <a:ea typeface="+mn-lt"/>
                <a:cs typeface="+mn-lt"/>
              </a:rPr>
              <a:t> 16th of </a:t>
            </a:r>
            <a:r>
              <a:rPr lang="en-GB" dirty="0" err="1">
                <a:ea typeface="+mn-lt"/>
                <a:cs typeface="+mn-lt"/>
              </a:rPr>
              <a:t>january</a:t>
            </a:r>
            <a:r>
              <a:rPr lang="en-GB" dirty="0">
                <a:ea typeface="+mn-lt"/>
                <a:cs typeface="+mn-lt"/>
              </a:rPr>
              <a:t> 2025)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5"/>
              </a:rPr>
              <a:t>Reddit </a:t>
            </a:r>
            <a:r>
              <a:rPr lang="en-GB" dirty="0">
                <a:ea typeface="+mn-lt"/>
                <a:cs typeface="+mn-lt"/>
              </a:rPr>
              <a:t>(2022) teenagers dressed for a high school dance in 1920 </a:t>
            </a:r>
            <a:r>
              <a:rPr lang="en-GB" dirty="0">
                <a:ea typeface="+mn-lt"/>
                <a:cs typeface="+mn-lt"/>
                <a:hlinkClick r:id="rId5"/>
              </a:rPr>
              <a:t>https://www.reddit.com/r/TheWayWeWere/comments/pp7zjr/teenagers_dressed_for_a_high_school_dance_in_the/?rdt=35133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Acsessed</a:t>
            </a:r>
            <a:r>
              <a:rPr lang="en-GB" dirty="0">
                <a:ea typeface="+mn-lt"/>
                <a:cs typeface="+mn-lt"/>
              </a:rPr>
              <a:t> 16th of </a:t>
            </a:r>
            <a:r>
              <a:rPr lang="en-GB" dirty="0" err="1">
                <a:ea typeface="+mn-lt"/>
                <a:cs typeface="+mn-lt"/>
              </a:rPr>
              <a:t>january</a:t>
            </a:r>
            <a:r>
              <a:rPr lang="en-GB" dirty="0">
                <a:ea typeface="+mn-lt"/>
                <a:cs typeface="+mn-lt"/>
              </a:rPr>
              <a:t> 2025)</a:t>
            </a:r>
          </a:p>
          <a:p>
            <a:r>
              <a:rPr lang="en-GB" dirty="0">
                <a:ea typeface="+mn-lt"/>
                <a:cs typeface="+mn-lt"/>
              </a:rPr>
              <a:t>Tennant A (2020)  Seven inventions from 1920 that we still us today </a:t>
            </a:r>
            <a:r>
              <a:rPr lang="en-GB" dirty="0">
                <a:ea typeface="+mn-lt"/>
                <a:cs typeface="+mn-lt"/>
                <a:hlinkClick r:id="rId6"/>
              </a:rPr>
              <a:t>https://www.familysearch.org/en/blog/</a:t>
            </a:r>
            <a:r>
              <a:rPr lang="en-GB" dirty="0">
                <a:ea typeface="+mn-lt"/>
                <a:cs typeface="+mn-lt"/>
                <a:hlinkClick r:id="rId6"/>
              </a:rPr>
              <a:t>1920s-inventions-influential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Acsessed</a:t>
            </a:r>
            <a:r>
              <a:rPr lang="en-GB" dirty="0">
                <a:ea typeface="+mn-lt"/>
                <a:cs typeface="+mn-lt"/>
              </a:rPr>
              <a:t> 16th of </a:t>
            </a:r>
            <a:r>
              <a:rPr lang="en-GB" dirty="0" err="1">
                <a:ea typeface="+mn-lt"/>
                <a:cs typeface="+mn-lt"/>
              </a:rPr>
              <a:t>january</a:t>
            </a:r>
            <a:r>
              <a:rPr lang="en-GB" dirty="0">
                <a:ea typeface="+mn-lt"/>
                <a:cs typeface="+mn-lt"/>
              </a:rPr>
              <a:t> 2025)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228276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Marrakesh">
      <a:dk1>
        <a:srgbClr val="000000"/>
      </a:dk1>
      <a:lt1>
        <a:srgbClr val="FFFFFF"/>
      </a:lt1>
      <a:dk2>
        <a:srgbClr val="431C30"/>
      </a:dk2>
      <a:lt2>
        <a:srgbClr val="F3F0EF"/>
      </a:lt2>
      <a:accent1>
        <a:srgbClr val="B35B55"/>
      </a:accent1>
      <a:accent2>
        <a:srgbClr val="CF7E6C"/>
      </a:accent2>
      <a:accent3>
        <a:srgbClr val="CA8F58"/>
      </a:accent3>
      <a:accent4>
        <a:srgbClr val="A97C54"/>
      </a:accent4>
      <a:accent5>
        <a:srgbClr val="917E45"/>
      </a:accent5>
      <a:accent6>
        <a:srgbClr val="647576"/>
      </a:accent6>
      <a:hlink>
        <a:srgbClr val="A25872"/>
      </a:hlink>
      <a:folHlink>
        <a:srgbClr val="667A7E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MarrakeshVTI</vt:lpstr>
      <vt:lpstr>The decade 1920 - 1930 </vt:lpstr>
      <vt:lpstr>Main point's that will be talked about regarding the decade 1920 - 1930</vt:lpstr>
      <vt:lpstr>The war years </vt:lpstr>
      <vt:lpstr>Young farmers formed in England and Wales 1920</vt:lpstr>
      <vt:lpstr>Urdd Gobaith Cymru 1922</vt:lpstr>
      <vt:lpstr>National association boys club 1925</vt:lpstr>
      <vt:lpstr>Boys clubs of Wales founded 1928</vt:lpstr>
      <vt:lpstr>Youth hostel association set up in  1930</vt:lpstr>
      <vt:lpstr>Fashion from 1920 – 1930 to the present day </vt:lpstr>
      <vt:lpstr>Hobbies for young people 1920 – 1930 compared to the present day </vt:lpstr>
      <vt:lpstr>Technology diffrence 1920 – present day </vt:lpstr>
      <vt:lpstr> Thank you for listening </vt:lpstr>
      <vt:lpstr>Refrence list</vt:lpstr>
      <vt:lpstr>Refrence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648</cp:revision>
  <dcterms:created xsi:type="dcterms:W3CDTF">2025-01-14T12:08:44Z</dcterms:created>
  <dcterms:modified xsi:type="dcterms:W3CDTF">2025-01-16T08:03:49Z</dcterms:modified>
</cp:coreProperties>
</file>