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Toma" userId="19580879f5fcac82" providerId="LiveId" clId="{1EBD23E7-4CDE-418E-A247-576C331859F7}"/>
    <pc:docChg chg="modSld">
      <pc:chgData name="Roxana Toma" userId="19580879f5fcac82" providerId="LiveId" clId="{1EBD23E7-4CDE-418E-A247-576C331859F7}" dt="2023-05-11T19:15:24.686" v="53" actId="20577"/>
      <pc:docMkLst>
        <pc:docMk/>
      </pc:docMkLst>
      <pc:sldChg chg="modSp mod">
        <pc:chgData name="Roxana Toma" userId="19580879f5fcac82" providerId="LiveId" clId="{1EBD23E7-4CDE-418E-A247-576C331859F7}" dt="2023-05-11T19:15:24.686" v="53" actId="20577"/>
        <pc:sldMkLst>
          <pc:docMk/>
          <pc:sldMk cId="1821433321" sldId="256"/>
        </pc:sldMkLst>
        <pc:spChg chg="mod">
          <ac:chgData name="Roxana Toma" userId="19580879f5fcac82" providerId="LiveId" clId="{1EBD23E7-4CDE-418E-A247-576C331859F7}" dt="2023-05-11T19:15:24.686" v="53" actId="20577"/>
          <ac:spMkLst>
            <pc:docMk/>
            <pc:sldMk cId="1821433321" sldId="256"/>
            <ac:spMk id="9" creationId="{90830A77-5B83-E096-B462-DA0A7DC6F1BB}"/>
          </ac:spMkLst>
        </pc:spChg>
      </pc:sldChg>
    </pc:docChg>
  </pc:docChgLst>
  <pc:docChgLst>
    <pc:chgData name="Biatrice Bogos" userId="032b47c63b49b01c" providerId="LiveId" clId="{34DC20FC-48AA-4598-9F7D-583D72E8519E}"/>
    <pc:docChg chg="custSel modSld sldOrd">
      <pc:chgData name="Biatrice Bogos" userId="032b47c63b49b01c" providerId="LiveId" clId="{34DC20FC-48AA-4598-9F7D-583D72E8519E}" dt="2023-05-10T15:11:39.825" v="465" actId="20577"/>
      <pc:docMkLst>
        <pc:docMk/>
      </pc:docMkLst>
      <pc:sldChg chg="modSp mod">
        <pc:chgData name="Biatrice Bogos" userId="032b47c63b49b01c" providerId="LiveId" clId="{34DC20FC-48AA-4598-9F7D-583D72E8519E}" dt="2023-05-09T16:12:56.638" v="450" actId="1076"/>
        <pc:sldMkLst>
          <pc:docMk/>
          <pc:sldMk cId="1821433321" sldId="256"/>
        </pc:sldMkLst>
        <pc:spChg chg="mod">
          <ac:chgData name="Biatrice Bogos" userId="032b47c63b49b01c" providerId="LiveId" clId="{34DC20FC-48AA-4598-9F7D-583D72E8519E}" dt="2023-05-09T16:12:56.638" v="450" actId="1076"/>
          <ac:spMkLst>
            <pc:docMk/>
            <pc:sldMk cId="1821433321" sldId="256"/>
            <ac:spMk id="7" creationId="{9EC46576-8E41-34E5-BA1B-A30488E0B4B9}"/>
          </ac:spMkLst>
        </pc:spChg>
        <pc:spChg chg="mod">
          <ac:chgData name="Biatrice Bogos" userId="032b47c63b49b01c" providerId="LiveId" clId="{34DC20FC-48AA-4598-9F7D-583D72E8519E}" dt="2023-05-09T15:51:53.464" v="179" actId="2711"/>
          <ac:spMkLst>
            <pc:docMk/>
            <pc:sldMk cId="1821433321" sldId="256"/>
            <ac:spMk id="9" creationId="{90830A77-5B83-E096-B462-DA0A7DC6F1BB}"/>
          </ac:spMkLst>
        </pc:spChg>
        <pc:spChg chg="mod">
          <ac:chgData name="Biatrice Bogos" userId="032b47c63b49b01c" providerId="LiveId" clId="{34DC20FC-48AA-4598-9F7D-583D72E8519E}" dt="2023-05-09T15:51:34.100" v="177" actId="114"/>
          <ac:spMkLst>
            <pc:docMk/>
            <pc:sldMk cId="1821433321" sldId="256"/>
            <ac:spMk id="10" creationId="{BB3D885C-DC66-642F-31C1-B5EC0EDFCBD2}"/>
          </ac:spMkLst>
        </pc:spChg>
      </pc:sldChg>
      <pc:sldChg chg="modSp mod">
        <pc:chgData name="Biatrice Bogos" userId="032b47c63b49b01c" providerId="LiveId" clId="{34DC20FC-48AA-4598-9F7D-583D72E8519E}" dt="2023-05-09T15:52:19.071" v="181" actId="20577"/>
        <pc:sldMkLst>
          <pc:docMk/>
          <pc:sldMk cId="205660913" sldId="257"/>
        </pc:sldMkLst>
        <pc:spChg chg="mod">
          <ac:chgData name="Biatrice Bogos" userId="032b47c63b49b01c" providerId="LiveId" clId="{34DC20FC-48AA-4598-9F7D-583D72E8519E}" dt="2023-05-09T15:52:19.071" v="181" actId="20577"/>
          <ac:spMkLst>
            <pc:docMk/>
            <pc:sldMk cId="205660913" sldId="257"/>
            <ac:spMk id="3" creationId="{6AE6075D-5501-3394-3CCF-B0D1FCC315D3}"/>
          </ac:spMkLst>
        </pc:spChg>
      </pc:sldChg>
      <pc:sldChg chg="modSp mod">
        <pc:chgData name="Biatrice Bogos" userId="032b47c63b49b01c" providerId="LiveId" clId="{34DC20FC-48AA-4598-9F7D-583D72E8519E}" dt="2023-05-09T15:52:53.299" v="187" actId="1076"/>
        <pc:sldMkLst>
          <pc:docMk/>
          <pc:sldMk cId="1604362602" sldId="258"/>
        </pc:sldMkLst>
        <pc:spChg chg="mod">
          <ac:chgData name="Biatrice Bogos" userId="032b47c63b49b01c" providerId="LiveId" clId="{34DC20FC-48AA-4598-9F7D-583D72E8519E}" dt="2023-05-09T15:42:30.221" v="83" actId="20577"/>
          <ac:spMkLst>
            <pc:docMk/>
            <pc:sldMk cId="1604362602" sldId="258"/>
            <ac:spMk id="3" creationId="{ECFE5B06-1484-B2A2-CF01-51675DB725BD}"/>
          </ac:spMkLst>
        </pc:spChg>
        <pc:spChg chg="mod">
          <ac:chgData name="Biatrice Bogos" userId="032b47c63b49b01c" providerId="LiveId" clId="{34DC20FC-48AA-4598-9F7D-583D72E8519E}" dt="2023-05-09T15:52:53.299" v="187" actId="1076"/>
          <ac:spMkLst>
            <pc:docMk/>
            <pc:sldMk cId="1604362602" sldId="258"/>
            <ac:spMk id="5" creationId="{B1AA3213-21CC-062C-D610-1DFB91F5E098}"/>
          </ac:spMkLst>
        </pc:spChg>
      </pc:sldChg>
      <pc:sldChg chg="modSp mod ord">
        <pc:chgData name="Biatrice Bogos" userId="032b47c63b49b01c" providerId="LiveId" clId="{34DC20FC-48AA-4598-9F7D-583D72E8519E}" dt="2023-05-10T14:58:43.733" v="459" actId="20577"/>
        <pc:sldMkLst>
          <pc:docMk/>
          <pc:sldMk cId="4245508140" sldId="259"/>
        </pc:sldMkLst>
        <pc:spChg chg="mod">
          <ac:chgData name="Biatrice Bogos" userId="032b47c63b49b01c" providerId="LiveId" clId="{34DC20FC-48AA-4598-9F7D-583D72E8519E}" dt="2023-05-09T15:51:04.100" v="173" actId="2711"/>
          <ac:spMkLst>
            <pc:docMk/>
            <pc:sldMk cId="4245508140" sldId="259"/>
            <ac:spMk id="4" creationId="{C8EC72AB-B07D-E5EE-1EC3-C3AC371D6E55}"/>
          </ac:spMkLst>
        </pc:spChg>
        <pc:spChg chg="mod">
          <ac:chgData name="Biatrice Bogos" userId="032b47c63b49b01c" providerId="LiveId" clId="{34DC20FC-48AA-4598-9F7D-583D72E8519E}" dt="2023-05-10T14:58:43.733" v="459" actId="20577"/>
          <ac:spMkLst>
            <pc:docMk/>
            <pc:sldMk cId="4245508140" sldId="259"/>
            <ac:spMk id="5" creationId="{476DA0D1-8EED-43F5-B737-C91028C29662}"/>
          </ac:spMkLst>
        </pc:spChg>
      </pc:sldChg>
      <pc:sldChg chg="modSp mod">
        <pc:chgData name="Biatrice Bogos" userId="032b47c63b49b01c" providerId="LiveId" clId="{34DC20FC-48AA-4598-9F7D-583D72E8519E}" dt="2023-05-09T15:58:21.304" v="258" actId="20577"/>
        <pc:sldMkLst>
          <pc:docMk/>
          <pc:sldMk cId="2073571000" sldId="260"/>
        </pc:sldMkLst>
        <pc:spChg chg="mod">
          <ac:chgData name="Biatrice Bogos" userId="032b47c63b49b01c" providerId="LiveId" clId="{34DC20FC-48AA-4598-9F7D-583D72E8519E}" dt="2023-05-09T15:58:21.304" v="258" actId="20577"/>
          <ac:spMkLst>
            <pc:docMk/>
            <pc:sldMk cId="2073571000" sldId="260"/>
            <ac:spMk id="3" creationId="{0CE730F0-23A1-2356-6655-FCA77C601227}"/>
          </ac:spMkLst>
        </pc:spChg>
        <pc:spChg chg="mod">
          <ac:chgData name="Biatrice Bogos" userId="032b47c63b49b01c" providerId="LiveId" clId="{34DC20FC-48AA-4598-9F7D-583D72E8519E}" dt="2023-05-09T15:53:15.853" v="190" actId="20577"/>
          <ac:spMkLst>
            <pc:docMk/>
            <pc:sldMk cId="2073571000" sldId="260"/>
            <ac:spMk id="5" creationId="{A257FAD5-7122-45A6-9022-FD62773EA090}"/>
          </ac:spMkLst>
        </pc:spChg>
      </pc:sldChg>
      <pc:sldChg chg="modSp mod">
        <pc:chgData name="Biatrice Bogos" userId="032b47c63b49b01c" providerId="LiveId" clId="{34DC20FC-48AA-4598-9F7D-583D72E8519E}" dt="2023-05-10T15:11:39.825" v="465" actId="20577"/>
        <pc:sldMkLst>
          <pc:docMk/>
          <pc:sldMk cId="1818800220" sldId="261"/>
        </pc:sldMkLst>
        <pc:spChg chg="mod">
          <ac:chgData name="Biatrice Bogos" userId="032b47c63b49b01c" providerId="LiveId" clId="{34DC20FC-48AA-4598-9F7D-583D72E8519E}" dt="2023-05-10T15:11:39.825" v="465" actId="20577"/>
          <ac:spMkLst>
            <pc:docMk/>
            <pc:sldMk cId="1818800220" sldId="261"/>
            <ac:spMk id="3" creationId="{83BAB617-8347-9CF1-F5D0-4F5863E8FFA9}"/>
          </ac:spMkLst>
        </pc:spChg>
        <pc:spChg chg="mod">
          <ac:chgData name="Biatrice Bogos" userId="032b47c63b49b01c" providerId="LiveId" clId="{34DC20FC-48AA-4598-9F7D-583D72E8519E}" dt="2023-05-09T16:01:57.934" v="325" actId="20577"/>
          <ac:spMkLst>
            <pc:docMk/>
            <pc:sldMk cId="1818800220" sldId="261"/>
            <ac:spMk id="4" creationId="{0E86BE05-DCD6-F102-9FDC-479A1BAC8F38}"/>
          </ac:spMkLst>
        </pc:spChg>
      </pc:sldChg>
      <pc:sldChg chg="modSp mod">
        <pc:chgData name="Biatrice Bogos" userId="032b47c63b49b01c" providerId="LiveId" clId="{34DC20FC-48AA-4598-9F7D-583D72E8519E}" dt="2023-05-09T16:04:04.980" v="332" actId="1076"/>
        <pc:sldMkLst>
          <pc:docMk/>
          <pc:sldMk cId="260671267" sldId="262"/>
        </pc:sldMkLst>
        <pc:spChg chg="mod">
          <ac:chgData name="Biatrice Bogos" userId="032b47c63b49b01c" providerId="LiveId" clId="{34DC20FC-48AA-4598-9F7D-583D72E8519E}" dt="2023-05-09T16:04:04.980" v="332" actId="1076"/>
          <ac:spMkLst>
            <pc:docMk/>
            <pc:sldMk cId="260671267" sldId="262"/>
            <ac:spMk id="3" creationId="{ECB91A80-41BF-D7D2-6EB0-86FE4B7F3F22}"/>
          </ac:spMkLst>
        </pc:spChg>
        <pc:spChg chg="mod">
          <ac:chgData name="Biatrice Bogos" userId="032b47c63b49b01c" providerId="LiveId" clId="{34DC20FC-48AA-4598-9F7D-583D72E8519E}" dt="2023-05-09T16:03:35.528" v="331" actId="404"/>
          <ac:spMkLst>
            <pc:docMk/>
            <pc:sldMk cId="260671267" sldId="262"/>
            <ac:spMk id="4" creationId="{8F390C36-3893-392B-C5FB-F43DDE528CE6}"/>
          </ac:spMkLst>
        </pc:spChg>
      </pc:sldChg>
      <pc:sldChg chg="modSp mod">
        <pc:chgData name="Biatrice Bogos" userId="032b47c63b49b01c" providerId="LiveId" clId="{34DC20FC-48AA-4598-9F7D-583D72E8519E}" dt="2023-05-09T16:05:39.981" v="350" actId="20577"/>
        <pc:sldMkLst>
          <pc:docMk/>
          <pc:sldMk cId="1330073712" sldId="263"/>
        </pc:sldMkLst>
        <pc:spChg chg="mod">
          <ac:chgData name="Biatrice Bogos" userId="032b47c63b49b01c" providerId="LiveId" clId="{34DC20FC-48AA-4598-9F7D-583D72E8519E}" dt="2023-05-09T16:05:13.483" v="337" actId="313"/>
          <ac:spMkLst>
            <pc:docMk/>
            <pc:sldMk cId="1330073712" sldId="263"/>
            <ac:spMk id="3" creationId="{06EB41E0-C54D-E500-C355-3AE18319C29F}"/>
          </ac:spMkLst>
        </pc:spChg>
        <pc:spChg chg="mod">
          <ac:chgData name="Biatrice Bogos" userId="032b47c63b49b01c" providerId="LiveId" clId="{34DC20FC-48AA-4598-9F7D-583D72E8519E}" dt="2023-05-09T16:05:39.981" v="350" actId="20577"/>
          <ac:spMkLst>
            <pc:docMk/>
            <pc:sldMk cId="1330073712" sldId="263"/>
            <ac:spMk id="5" creationId="{511465D4-696D-7154-2E6E-FC19FDCE6216}"/>
          </ac:spMkLst>
        </pc:spChg>
      </pc:sldChg>
      <pc:sldChg chg="modSp mod">
        <pc:chgData name="Biatrice Bogos" userId="032b47c63b49b01c" providerId="LiveId" clId="{34DC20FC-48AA-4598-9F7D-583D72E8519E}" dt="2023-05-10T15:10:18.404" v="461" actId="1076"/>
        <pc:sldMkLst>
          <pc:docMk/>
          <pc:sldMk cId="1488092002" sldId="264"/>
        </pc:sldMkLst>
        <pc:spChg chg="mod">
          <ac:chgData name="Biatrice Bogos" userId="032b47c63b49b01c" providerId="LiveId" clId="{34DC20FC-48AA-4598-9F7D-583D72E8519E}" dt="2023-05-10T15:10:18.404" v="461" actId="1076"/>
          <ac:spMkLst>
            <pc:docMk/>
            <pc:sldMk cId="1488092002" sldId="264"/>
            <ac:spMk id="2" creationId="{69C2A5F3-6E4F-504C-E9C3-DE911949BAFD}"/>
          </ac:spMkLst>
        </pc:spChg>
        <pc:spChg chg="mod">
          <ac:chgData name="Biatrice Bogos" userId="032b47c63b49b01c" providerId="LiveId" clId="{34DC20FC-48AA-4598-9F7D-583D72E8519E}" dt="2023-05-09T16:07:04.012" v="368" actId="20577"/>
          <ac:spMkLst>
            <pc:docMk/>
            <pc:sldMk cId="1488092002" sldId="264"/>
            <ac:spMk id="3" creationId="{43483F84-0E7D-FB58-3413-96B8BBF0A5B5}"/>
          </ac:spMkLst>
        </pc:spChg>
        <pc:spChg chg="mod">
          <ac:chgData name="Biatrice Bogos" userId="032b47c63b49b01c" providerId="LiveId" clId="{34DC20FC-48AA-4598-9F7D-583D72E8519E}" dt="2023-05-09T16:06:25.621" v="366" actId="1076"/>
          <ac:spMkLst>
            <pc:docMk/>
            <pc:sldMk cId="1488092002" sldId="264"/>
            <ac:spMk id="8" creationId="{5928F0F1-A7E8-4ECE-7F4A-A66E0342708D}"/>
          </ac:spMkLst>
        </pc:spChg>
      </pc:sldChg>
      <pc:sldChg chg="modSp mod">
        <pc:chgData name="Biatrice Bogos" userId="032b47c63b49b01c" providerId="LiveId" clId="{34DC20FC-48AA-4598-9F7D-583D72E8519E}" dt="2023-05-09T16:11:51.863" v="437" actId="313"/>
        <pc:sldMkLst>
          <pc:docMk/>
          <pc:sldMk cId="2628313532" sldId="265"/>
        </pc:sldMkLst>
        <pc:spChg chg="mod">
          <ac:chgData name="Biatrice Bogos" userId="032b47c63b49b01c" providerId="LiveId" clId="{34DC20FC-48AA-4598-9F7D-583D72E8519E}" dt="2023-05-09T16:01:21.700" v="310" actId="313"/>
          <ac:spMkLst>
            <pc:docMk/>
            <pc:sldMk cId="2628313532" sldId="265"/>
            <ac:spMk id="3" creationId="{8C5CC035-7D8C-A06C-E953-C96EFBF50D2D}"/>
          </ac:spMkLst>
        </pc:spChg>
        <pc:spChg chg="mod">
          <ac:chgData name="Biatrice Bogos" userId="032b47c63b49b01c" providerId="LiveId" clId="{34DC20FC-48AA-4598-9F7D-583D72E8519E}" dt="2023-05-09T16:11:51.863" v="437" actId="313"/>
          <ac:spMkLst>
            <pc:docMk/>
            <pc:sldMk cId="2628313532" sldId="265"/>
            <ac:spMk id="4" creationId="{22D89F95-4201-8F4B-A18C-CA0167A7315F}"/>
          </ac:spMkLst>
        </pc:spChg>
      </pc:sldChg>
      <pc:sldChg chg="modSp mod">
        <pc:chgData name="Biatrice Bogos" userId="032b47c63b49b01c" providerId="LiveId" clId="{34DC20FC-48AA-4598-9F7D-583D72E8519E}" dt="2023-05-09T16:12:28.027" v="446" actId="2711"/>
        <pc:sldMkLst>
          <pc:docMk/>
          <pc:sldMk cId="2987918235" sldId="266"/>
        </pc:sldMkLst>
        <pc:spChg chg="mod">
          <ac:chgData name="Biatrice Bogos" userId="032b47c63b49b01c" providerId="LiveId" clId="{34DC20FC-48AA-4598-9F7D-583D72E8519E}" dt="2023-05-09T16:12:28.027" v="446" actId="2711"/>
          <ac:spMkLst>
            <pc:docMk/>
            <pc:sldMk cId="2987918235" sldId="266"/>
            <ac:spMk id="2" creationId="{5C5BA01C-43BD-D928-6F77-861E9505239F}"/>
          </ac:spMkLst>
        </pc:spChg>
        <pc:spChg chg="mod">
          <ac:chgData name="Biatrice Bogos" userId="032b47c63b49b01c" providerId="LiveId" clId="{34DC20FC-48AA-4598-9F7D-583D72E8519E}" dt="2023-05-09T16:12:20.637" v="445" actId="20577"/>
          <ac:spMkLst>
            <pc:docMk/>
            <pc:sldMk cId="2987918235" sldId="266"/>
            <ac:spMk id="4" creationId="{9D5FA6F6-E06F-F244-E69D-4AE73D390980}"/>
          </ac:spMkLst>
        </pc:spChg>
      </pc:sldChg>
    </pc:docChg>
  </pc:docChgLst>
  <pc:docChgLst>
    <pc:chgData name="Cristea Violeta" userId="2a476301bba84637" providerId="LiveId" clId="{C9217757-8F96-424E-AC85-C44EE50CAACD}"/>
    <pc:docChg chg="undo redo custSel addSld delSld modSld">
      <pc:chgData name="Cristea Violeta" userId="2a476301bba84637" providerId="LiveId" clId="{C9217757-8F96-424E-AC85-C44EE50CAACD}" dt="2023-05-09T15:18:10.739" v="3648" actId="20577"/>
      <pc:docMkLst>
        <pc:docMk/>
      </pc:docMkLst>
      <pc:sldChg chg="modSp mod setBg">
        <pc:chgData name="Cristea Violeta" userId="2a476301bba84637" providerId="LiveId" clId="{C9217757-8F96-424E-AC85-C44EE50CAACD}" dt="2023-05-09T10:14:27.121" v="3358" actId="255"/>
        <pc:sldMkLst>
          <pc:docMk/>
          <pc:sldMk cId="205660913" sldId="257"/>
        </pc:sldMkLst>
        <pc:spChg chg="mod">
          <ac:chgData name="Cristea Violeta" userId="2a476301bba84637" providerId="LiveId" clId="{C9217757-8F96-424E-AC85-C44EE50CAACD}" dt="2023-05-09T10:14:18.869" v="3357" actId="27636"/>
          <ac:spMkLst>
            <pc:docMk/>
            <pc:sldMk cId="205660913" sldId="257"/>
            <ac:spMk id="2" creationId="{6C80964A-56B4-5D9A-6FD8-7710CDB116B9}"/>
          </ac:spMkLst>
        </pc:spChg>
        <pc:spChg chg="mod">
          <ac:chgData name="Cristea Violeta" userId="2a476301bba84637" providerId="LiveId" clId="{C9217757-8F96-424E-AC85-C44EE50CAACD}" dt="2023-05-09T10:14:27.121" v="3358" actId="255"/>
          <ac:spMkLst>
            <pc:docMk/>
            <pc:sldMk cId="205660913" sldId="257"/>
            <ac:spMk id="3" creationId="{6AE6075D-5501-3394-3CCF-B0D1FCC315D3}"/>
          </ac:spMkLst>
        </pc:spChg>
      </pc:sldChg>
      <pc:sldChg chg="addSp delSp modSp mod setBg">
        <pc:chgData name="Cristea Violeta" userId="2a476301bba84637" providerId="LiveId" clId="{C9217757-8F96-424E-AC85-C44EE50CAACD}" dt="2023-05-09T15:18:10.739" v="3648" actId="20577"/>
        <pc:sldMkLst>
          <pc:docMk/>
          <pc:sldMk cId="1604362602" sldId="258"/>
        </pc:sldMkLst>
        <pc:spChg chg="mod">
          <ac:chgData name="Cristea Violeta" userId="2a476301bba84637" providerId="LiveId" clId="{C9217757-8F96-424E-AC85-C44EE50CAACD}" dt="2023-05-09T10:14:04.253" v="3355" actId="255"/>
          <ac:spMkLst>
            <pc:docMk/>
            <pc:sldMk cId="1604362602" sldId="258"/>
            <ac:spMk id="2" creationId="{8C961DEC-FB51-992E-BFFE-D2CA990CE55A}"/>
          </ac:spMkLst>
        </pc:spChg>
        <pc:spChg chg="mod">
          <ac:chgData name="Cristea Violeta" userId="2a476301bba84637" providerId="LiveId" clId="{C9217757-8F96-424E-AC85-C44EE50CAACD}" dt="2023-05-09T15:18:10.739" v="3648" actId="20577"/>
          <ac:spMkLst>
            <pc:docMk/>
            <pc:sldMk cId="1604362602" sldId="258"/>
            <ac:spMk id="3" creationId="{ECFE5B06-1484-B2A2-CF01-51675DB725BD}"/>
          </ac:spMkLst>
        </pc:spChg>
        <pc:spChg chg="add del mod">
          <ac:chgData name="Cristea Violeta" userId="2a476301bba84637" providerId="LiveId" clId="{C9217757-8F96-424E-AC85-C44EE50CAACD}" dt="2023-05-08T08:38:09.139" v="251"/>
          <ac:spMkLst>
            <pc:docMk/>
            <pc:sldMk cId="1604362602" sldId="258"/>
            <ac:spMk id="4" creationId="{6ED12875-B356-F6E1-0C6E-F9C0D74C1637}"/>
          </ac:spMkLst>
        </pc:spChg>
        <pc:spChg chg="add mod">
          <ac:chgData name="Cristea Violeta" userId="2a476301bba84637" providerId="LiveId" clId="{C9217757-8F96-424E-AC85-C44EE50CAACD}" dt="2023-05-08T12:06:22.208" v="3088" actId="14100"/>
          <ac:spMkLst>
            <pc:docMk/>
            <pc:sldMk cId="1604362602" sldId="258"/>
            <ac:spMk id="5" creationId="{B1AA3213-21CC-062C-D610-1DFB91F5E098}"/>
          </ac:spMkLst>
        </pc:spChg>
        <pc:spChg chg="add del mod">
          <ac:chgData name="Cristea Violeta" userId="2a476301bba84637" providerId="LiveId" clId="{C9217757-8F96-424E-AC85-C44EE50CAACD}" dt="2023-05-08T08:59:29.469" v="422"/>
          <ac:spMkLst>
            <pc:docMk/>
            <pc:sldMk cId="1604362602" sldId="258"/>
            <ac:spMk id="6" creationId="{5292E3A3-16B7-D72C-1B12-91E75C2A8485}"/>
          </ac:spMkLst>
        </pc:spChg>
        <pc:picChg chg="add del mod">
          <ac:chgData name="Cristea Violeta" userId="2a476301bba84637" providerId="LiveId" clId="{C9217757-8F96-424E-AC85-C44EE50CAACD}" dt="2023-05-08T08:31:23.667" v="83" actId="21"/>
          <ac:picMkLst>
            <pc:docMk/>
            <pc:sldMk cId="1604362602" sldId="258"/>
            <ac:picMk id="1026" creationId="{2E40A242-3D6F-67CB-2583-4ECD2F180CEF}"/>
          </ac:picMkLst>
        </pc:picChg>
        <pc:picChg chg="add mod">
          <ac:chgData name="Cristea Violeta" userId="2a476301bba84637" providerId="LiveId" clId="{C9217757-8F96-424E-AC85-C44EE50CAACD}" dt="2023-05-08T11:32:37.394" v="2955" actId="14861"/>
          <ac:picMkLst>
            <pc:docMk/>
            <pc:sldMk cId="1604362602" sldId="258"/>
            <ac:picMk id="1028" creationId="{30932EF6-CC3B-BCA8-2C58-E4CBBFF9349D}"/>
          </ac:picMkLst>
        </pc:picChg>
      </pc:sldChg>
      <pc:sldChg chg="addSp delSp modSp mod setBg">
        <pc:chgData name="Cristea Violeta" userId="2a476301bba84637" providerId="LiveId" clId="{C9217757-8F96-424E-AC85-C44EE50CAACD}" dt="2023-05-09T10:31:03.586" v="3551" actId="14100"/>
        <pc:sldMkLst>
          <pc:docMk/>
          <pc:sldMk cId="4245508140" sldId="259"/>
        </pc:sldMkLst>
        <pc:spChg chg="mod">
          <ac:chgData name="Cristea Violeta" userId="2a476301bba84637" providerId="LiveId" clId="{C9217757-8F96-424E-AC85-C44EE50CAACD}" dt="2023-05-09T10:11:47.069" v="3259" actId="255"/>
          <ac:spMkLst>
            <pc:docMk/>
            <pc:sldMk cId="4245508140" sldId="259"/>
            <ac:spMk id="2" creationId="{A582DFA7-0689-4FB8-E349-0012048CCEB0}"/>
          </ac:spMkLst>
        </pc:spChg>
        <pc:spChg chg="del mod">
          <ac:chgData name="Cristea Violeta" userId="2a476301bba84637" providerId="LiveId" clId="{C9217757-8F96-424E-AC85-C44EE50CAACD}" dt="2023-05-08T08:46:23.527" v="257" actId="21"/>
          <ac:spMkLst>
            <pc:docMk/>
            <pc:sldMk cId="4245508140" sldId="259"/>
            <ac:spMk id="3" creationId="{6BA13567-6BA5-0B01-9169-81AA3471DA57}"/>
          </ac:spMkLst>
        </pc:spChg>
        <pc:spChg chg="add mod">
          <ac:chgData name="Cristea Violeta" userId="2a476301bba84637" providerId="LiveId" clId="{C9217757-8F96-424E-AC85-C44EE50CAACD}" dt="2023-05-09T10:31:03.586" v="3551" actId="14100"/>
          <ac:spMkLst>
            <pc:docMk/>
            <pc:sldMk cId="4245508140" sldId="259"/>
            <ac:spMk id="4" creationId="{C8EC72AB-B07D-E5EE-1EC3-C3AC371D6E55}"/>
          </ac:spMkLst>
        </pc:spChg>
        <pc:spChg chg="add mod">
          <ac:chgData name="Cristea Violeta" userId="2a476301bba84637" providerId="LiveId" clId="{C9217757-8F96-424E-AC85-C44EE50CAACD}" dt="2023-05-09T10:11:58.360" v="3260" actId="12"/>
          <ac:spMkLst>
            <pc:docMk/>
            <pc:sldMk cId="4245508140" sldId="259"/>
            <ac:spMk id="5" creationId="{476DA0D1-8EED-43F5-B737-C91028C29662}"/>
          </ac:spMkLst>
        </pc:spChg>
        <pc:picChg chg="add del mod">
          <ac:chgData name="Cristea Violeta" userId="2a476301bba84637" providerId="LiveId" clId="{C9217757-8F96-424E-AC85-C44EE50CAACD}" dt="2023-05-08T08:46:23.527" v="257" actId="21"/>
          <ac:picMkLst>
            <pc:docMk/>
            <pc:sldMk cId="4245508140" sldId="259"/>
            <ac:picMk id="2050" creationId="{644B95F0-02B2-901D-0B20-DA8CCA15CF30}"/>
          </ac:picMkLst>
        </pc:picChg>
        <pc:picChg chg="add mod">
          <ac:chgData name="Cristea Violeta" userId="2a476301bba84637" providerId="LiveId" clId="{C9217757-8F96-424E-AC85-C44EE50CAACD}" dt="2023-05-08T08:48:37.839" v="355" actId="14861"/>
          <ac:picMkLst>
            <pc:docMk/>
            <pc:sldMk cId="4245508140" sldId="259"/>
            <ac:picMk id="2052" creationId="{53C55102-2F0E-F15C-A82A-FA95B90B68E2}"/>
          </ac:picMkLst>
        </pc:picChg>
      </pc:sldChg>
      <pc:sldChg chg="addSp delSp modSp mod setBg">
        <pc:chgData name="Cristea Violeta" userId="2a476301bba84637" providerId="LiveId" clId="{C9217757-8F96-424E-AC85-C44EE50CAACD}" dt="2023-05-09T10:31:21.468" v="3561" actId="14100"/>
        <pc:sldMkLst>
          <pc:docMk/>
          <pc:sldMk cId="2073571000" sldId="260"/>
        </pc:sldMkLst>
        <pc:spChg chg="mod">
          <ac:chgData name="Cristea Violeta" userId="2a476301bba84637" providerId="LiveId" clId="{C9217757-8F96-424E-AC85-C44EE50CAACD}" dt="2023-05-09T10:12:11.086" v="3268" actId="20577"/>
          <ac:spMkLst>
            <pc:docMk/>
            <pc:sldMk cId="2073571000" sldId="260"/>
            <ac:spMk id="2" creationId="{A4832FE4-4D8A-404D-5B1D-5541BA0121C6}"/>
          </ac:spMkLst>
        </pc:spChg>
        <pc:spChg chg="mod">
          <ac:chgData name="Cristea Violeta" userId="2a476301bba84637" providerId="LiveId" clId="{C9217757-8F96-424E-AC85-C44EE50CAACD}" dt="2023-05-09T10:14:39.338" v="3359" actId="14100"/>
          <ac:spMkLst>
            <pc:docMk/>
            <pc:sldMk cId="2073571000" sldId="260"/>
            <ac:spMk id="3" creationId="{0CE730F0-23A1-2356-6655-FCA77C601227}"/>
          </ac:spMkLst>
        </pc:spChg>
        <pc:spChg chg="add del mod">
          <ac:chgData name="Cristea Violeta" userId="2a476301bba84637" providerId="LiveId" clId="{C9217757-8F96-424E-AC85-C44EE50CAACD}" dt="2023-05-09T10:12:22.400" v="3277"/>
          <ac:spMkLst>
            <pc:docMk/>
            <pc:sldMk cId="2073571000" sldId="260"/>
            <ac:spMk id="4" creationId="{549786C6-CA5F-F49F-16F4-D3B6D2488A71}"/>
          </ac:spMkLst>
        </pc:spChg>
        <pc:spChg chg="add mod">
          <ac:chgData name="Cristea Violeta" userId="2a476301bba84637" providerId="LiveId" clId="{C9217757-8F96-424E-AC85-C44EE50CAACD}" dt="2023-05-09T10:31:21.468" v="3561" actId="14100"/>
          <ac:spMkLst>
            <pc:docMk/>
            <pc:sldMk cId="2073571000" sldId="260"/>
            <ac:spMk id="5" creationId="{A257FAD5-7122-45A6-9022-FD62773EA090}"/>
          </ac:spMkLst>
        </pc:spChg>
        <pc:spChg chg="add mod">
          <ac:chgData name="Cristea Violeta" userId="2a476301bba84637" providerId="LiveId" clId="{C9217757-8F96-424E-AC85-C44EE50CAACD}" dt="2023-05-09T10:13:10.890" v="3325" actId="255"/>
          <ac:spMkLst>
            <pc:docMk/>
            <pc:sldMk cId="2073571000" sldId="260"/>
            <ac:spMk id="6" creationId="{0E790B80-CD49-CCB9-8F06-1112CC3C570F}"/>
          </ac:spMkLst>
        </pc:spChg>
        <pc:picChg chg="add mod">
          <ac:chgData name="Cristea Violeta" userId="2a476301bba84637" providerId="LiveId" clId="{C9217757-8F96-424E-AC85-C44EE50CAACD}" dt="2023-05-08T09:06:48.510" v="578" actId="1076"/>
          <ac:picMkLst>
            <pc:docMk/>
            <pc:sldMk cId="2073571000" sldId="260"/>
            <ac:picMk id="3074" creationId="{E9593548-1159-A1C3-9ADB-27B41292B7E3}"/>
          </ac:picMkLst>
        </pc:picChg>
      </pc:sldChg>
      <pc:sldChg chg="addSp modSp mod setBg">
        <pc:chgData name="Cristea Violeta" userId="2a476301bba84637" providerId="LiveId" clId="{C9217757-8F96-424E-AC85-C44EE50CAACD}" dt="2023-05-09T10:34:43.811" v="3580" actId="14100"/>
        <pc:sldMkLst>
          <pc:docMk/>
          <pc:sldMk cId="1818800220" sldId="261"/>
        </pc:sldMkLst>
        <pc:spChg chg="mod">
          <ac:chgData name="Cristea Violeta" userId="2a476301bba84637" providerId="LiveId" clId="{C9217757-8F96-424E-AC85-C44EE50CAACD}" dt="2023-05-08T11:51:38.784" v="3068" actId="20577"/>
          <ac:spMkLst>
            <pc:docMk/>
            <pc:sldMk cId="1818800220" sldId="261"/>
            <ac:spMk id="2" creationId="{FCA9FA59-8AF6-627D-C194-47B07EA90184}"/>
          </ac:spMkLst>
        </pc:spChg>
        <pc:spChg chg="mod">
          <ac:chgData name="Cristea Violeta" userId="2a476301bba84637" providerId="LiveId" clId="{C9217757-8F96-424E-AC85-C44EE50CAACD}" dt="2023-05-09T10:06:25.788" v="3207"/>
          <ac:spMkLst>
            <pc:docMk/>
            <pc:sldMk cId="1818800220" sldId="261"/>
            <ac:spMk id="3" creationId="{83BAB617-8347-9CF1-F5D0-4F5863E8FFA9}"/>
          </ac:spMkLst>
        </pc:spChg>
        <pc:spChg chg="add mod">
          <ac:chgData name="Cristea Violeta" userId="2a476301bba84637" providerId="LiveId" clId="{C9217757-8F96-424E-AC85-C44EE50CAACD}" dt="2023-05-09T10:34:43.811" v="3580" actId="14100"/>
          <ac:spMkLst>
            <pc:docMk/>
            <pc:sldMk cId="1818800220" sldId="261"/>
            <ac:spMk id="4" creationId="{0E86BE05-DCD6-F102-9FDC-479A1BAC8F38}"/>
          </ac:spMkLst>
        </pc:spChg>
        <pc:picChg chg="add mod">
          <ac:chgData name="Cristea Violeta" userId="2a476301bba84637" providerId="LiveId" clId="{C9217757-8F96-424E-AC85-C44EE50CAACD}" dt="2023-05-08T11:21:36.638" v="1685" actId="14861"/>
          <ac:picMkLst>
            <pc:docMk/>
            <pc:sldMk cId="1818800220" sldId="261"/>
            <ac:picMk id="7170" creationId="{483DFC34-EDAA-DFB6-7325-C769779158E3}"/>
          </ac:picMkLst>
        </pc:picChg>
      </pc:sldChg>
      <pc:sldChg chg="addSp modSp mod setBg">
        <pc:chgData name="Cristea Violeta" userId="2a476301bba84637" providerId="LiveId" clId="{C9217757-8F96-424E-AC85-C44EE50CAACD}" dt="2023-05-09T10:35:07.799" v="3590" actId="14100"/>
        <pc:sldMkLst>
          <pc:docMk/>
          <pc:sldMk cId="260671267" sldId="262"/>
        </pc:sldMkLst>
        <pc:spChg chg="mod">
          <ac:chgData name="Cristea Violeta" userId="2a476301bba84637" providerId="LiveId" clId="{C9217757-8F96-424E-AC85-C44EE50CAACD}" dt="2023-05-08T11:51:45.288" v="3070" actId="20577"/>
          <ac:spMkLst>
            <pc:docMk/>
            <pc:sldMk cId="260671267" sldId="262"/>
            <ac:spMk id="2" creationId="{BE6FD577-AC6F-54D1-DF13-E6CAC64D721A}"/>
          </ac:spMkLst>
        </pc:spChg>
        <pc:spChg chg="mod">
          <ac:chgData name="Cristea Violeta" userId="2a476301bba84637" providerId="LiveId" clId="{C9217757-8F96-424E-AC85-C44EE50CAACD}" dt="2023-05-09T10:10:58.728" v="3255" actId="20577"/>
          <ac:spMkLst>
            <pc:docMk/>
            <pc:sldMk cId="260671267" sldId="262"/>
            <ac:spMk id="3" creationId="{ECB91A80-41BF-D7D2-6EB0-86FE4B7F3F22}"/>
          </ac:spMkLst>
        </pc:spChg>
        <pc:spChg chg="add mod">
          <ac:chgData name="Cristea Violeta" userId="2a476301bba84637" providerId="LiveId" clId="{C9217757-8F96-424E-AC85-C44EE50CAACD}" dt="2023-05-09T10:35:07.799" v="3590" actId="14100"/>
          <ac:spMkLst>
            <pc:docMk/>
            <pc:sldMk cId="260671267" sldId="262"/>
            <ac:spMk id="4" creationId="{8F390C36-3893-392B-C5FB-F43DDE528CE6}"/>
          </ac:spMkLst>
        </pc:spChg>
        <pc:picChg chg="add mod">
          <ac:chgData name="Cristea Violeta" userId="2a476301bba84637" providerId="LiveId" clId="{C9217757-8F96-424E-AC85-C44EE50CAACD}" dt="2023-05-08T11:31:02.694" v="2732" actId="14861"/>
          <ac:picMkLst>
            <pc:docMk/>
            <pc:sldMk cId="260671267" sldId="262"/>
            <ac:picMk id="8194" creationId="{525E6B38-7854-4946-F839-FC5C2EFE10F2}"/>
          </ac:picMkLst>
        </pc:picChg>
      </pc:sldChg>
      <pc:sldChg chg="addSp delSp modSp mod setBg">
        <pc:chgData name="Cristea Violeta" userId="2a476301bba84637" providerId="LiveId" clId="{C9217757-8F96-424E-AC85-C44EE50CAACD}" dt="2023-05-09T13:01:05.519" v="3638" actId="20577"/>
        <pc:sldMkLst>
          <pc:docMk/>
          <pc:sldMk cId="1330073712" sldId="263"/>
        </pc:sldMkLst>
        <pc:spChg chg="del mod">
          <ac:chgData name="Cristea Violeta" userId="2a476301bba84637" providerId="LiveId" clId="{C9217757-8F96-424E-AC85-C44EE50CAACD}" dt="2023-05-09T10:16:55.536" v="3404" actId="21"/>
          <ac:spMkLst>
            <pc:docMk/>
            <pc:sldMk cId="1330073712" sldId="263"/>
            <ac:spMk id="2" creationId="{33EF5AAB-3A7C-9A1E-5F61-1E86B5DCE97C}"/>
          </ac:spMkLst>
        </pc:spChg>
        <pc:spChg chg="mod">
          <ac:chgData name="Cristea Violeta" userId="2a476301bba84637" providerId="LiveId" clId="{C9217757-8F96-424E-AC85-C44EE50CAACD}" dt="2023-05-09T13:01:05.519" v="3638" actId="20577"/>
          <ac:spMkLst>
            <pc:docMk/>
            <pc:sldMk cId="1330073712" sldId="263"/>
            <ac:spMk id="3" creationId="{06EB41E0-C54D-E500-C355-3AE18319C29F}"/>
          </ac:spMkLst>
        </pc:spChg>
        <pc:spChg chg="add del mod">
          <ac:chgData name="Cristea Violeta" userId="2a476301bba84637" providerId="LiveId" clId="{C9217757-8F96-424E-AC85-C44EE50CAACD}" dt="2023-05-08T09:28:08.360" v="954"/>
          <ac:spMkLst>
            <pc:docMk/>
            <pc:sldMk cId="1330073712" sldId="263"/>
            <ac:spMk id="4" creationId="{276099D7-E81A-FD17-BCBB-28174C81ECBA}"/>
          </ac:spMkLst>
        </pc:spChg>
        <pc:spChg chg="add mod">
          <ac:chgData name="Cristea Violeta" userId="2a476301bba84637" providerId="LiveId" clId="{C9217757-8F96-424E-AC85-C44EE50CAACD}" dt="2023-05-09T10:35:54.014" v="3598" actId="14100"/>
          <ac:spMkLst>
            <pc:docMk/>
            <pc:sldMk cId="1330073712" sldId="263"/>
            <ac:spMk id="5" creationId="{511465D4-696D-7154-2E6E-FC19FDCE6216}"/>
          </ac:spMkLst>
        </pc:spChg>
        <pc:spChg chg="add mod">
          <ac:chgData name="Cristea Violeta" userId="2a476301bba84637" providerId="LiveId" clId="{C9217757-8F96-424E-AC85-C44EE50CAACD}" dt="2023-05-09T10:17:31.119" v="3451" actId="27636"/>
          <ac:spMkLst>
            <pc:docMk/>
            <pc:sldMk cId="1330073712" sldId="263"/>
            <ac:spMk id="6" creationId="{308B9B95-86E5-BC36-6E86-4160AB03418B}"/>
          </ac:spMkLst>
        </pc:spChg>
        <pc:picChg chg="add mod">
          <ac:chgData name="Cristea Violeta" userId="2a476301bba84637" providerId="LiveId" clId="{C9217757-8F96-424E-AC85-C44EE50CAACD}" dt="2023-05-08T09:28:40.620" v="1008" actId="1076"/>
          <ac:picMkLst>
            <pc:docMk/>
            <pc:sldMk cId="1330073712" sldId="263"/>
            <ac:picMk id="4098" creationId="{BAA53F0A-E03F-4B8E-3D2C-25624A3BC88F}"/>
          </ac:picMkLst>
        </pc:picChg>
      </pc:sldChg>
      <pc:sldChg chg="addSp delSp modSp mod setBg">
        <pc:chgData name="Cristea Violeta" userId="2a476301bba84637" providerId="LiveId" clId="{C9217757-8F96-424E-AC85-C44EE50CAACD}" dt="2023-05-09T13:01:25.147" v="3642" actId="20577"/>
        <pc:sldMkLst>
          <pc:docMk/>
          <pc:sldMk cId="1488092002" sldId="264"/>
        </pc:sldMkLst>
        <pc:spChg chg="add mod">
          <ac:chgData name="Cristea Violeta" userId="2a476301bba84637" providerId="LiveId" clId="{C9217757-8F96-424E-AC85-C44EE50CAACD}" dt="2023-05-09T10:24:53.491" v="3539" actId="14100"/>
          <ac:spMkLst>
            <pc:docMk/>
            <pc:sldMk cId="1488092002" sldId="264"/>
            <ac:spMk id="2" creationId="{69C2A5F3-6E4F-504C-E9C3-DE911949BAFD}"/>
          </ac:spMkLst>
        </pc:spChg>
        <pc:spChg chg="del mod">
          <ac:chgData name="Cristea Violeta" userId="2a476301bba84637" providerId="LiveId" clId="{C9217757-8F96-424E-AC85-C44EE50CAACD}" dt="2023-05-08T10:32:10.653" v="1099" actId="21"/>
          <ac:spMkLst>
            <pc:docMk/>
            <pc:sldMk cId="1488092002" sldId="264"/>
            <ac:spMk id="2" creationId="{D40986FC-93C3-B164-3C74-78D633A54944}"/>
          </ac:spMkLst>
        </pc:spChg>
        <pc:spChg chg="add del mod">
          <ac:chgData name="Cristea Violeta" userId="2a476301bba84637" providerId="LiveId" clId="{C9217757-8F96-424E-AC85-C44EE50CAACD}" dt="2023-05-09T13:01:25.147" v="3642" actId="20577"/>
          <ac:spMkLst>
            <pc:docMk/>
            <pc:sldMk cId="1488092002" sldId="264"/>
            <ac:spMk id="3" creationId="{43483F84-0E7D-FB58-3413-96B8BBF0A5B5}"/>
          </ac:spMkLst>
        </pc:spChg>
        <pc:spChg chg="add del mod">
          <ac:chgData name="Cristea Violeta" userId="2a476301bba84637" providerId="LiveId" clId="{C9217757-8F96-424E-AC85-C44EE50CAACD}" dt="2023-05-08T10:29:37.791" v="1055" actId="21"/>
          <ac:spMkLst>
            <pc:docMk/>
            <pc:sldMk cId="1488092002" sldId="264"/>
            <ac:spMk id="4" creationId="{84819D34-181E-3E93-A429-C44C895C3AF4}"/>
          </ac:spMkLst>
        </pc:spChg>
        <pc:spChg chg="add mod">
          <ac:chgData name="Cristea Violeta" userId="2a476301bba84637" providerId="LiveId" clId="{C9217757-8F96-424E-AC85-C44EE50CAACD}" dt="2023-05-08T10:30:21.441" v="1084" actId="14100"/>
          <ac:spMkLst>
            <pc:docMk/>
            <pc:sldMk cId="1488092002" sldId="264"/>
            <ac:spMk id="5" creationId="{B05031C2-C944-0512-CF20-20E012BF9B42}"/>
          </ac:spMkLst>
        </pc:spChg>
        <pc:spChg chg="add del mod">
          <ac:chgData name="Cristea Violeta" userId="2a476301bba84637" providerId="LiveId" clId="{C9217757-8F96-424E-AC85-C44EE50CAACD}" dt="2023-05-09T10:23:14.868" v="3459" actId="21"/>
          <ac:spMkLst>
            <pc:docMk/>
            <pc:sldMk cId="1488092002" sldId="264"/>
            <ac:spMk id="7" creationId="{994513EF-CB4D-77D6-E12F-A35F504B9CAB}"/>
          </ac:spMkLst>
        </pc:spChg>
        <pc:spChg chg="add mod">
          <ac:chgData name="Cristea Violeta" userId="2a476301bba84637" providerId="LiveId" clId="{C9217757-8F96-424E-AC85-C44EE50CAACD}" dt="2023-05-09T10:37:35.194" v="3609" actId="20577"/>
          <ac:spMkLst>
            <pc:docMk/>
            <pc:sldMk cId="1488092002" sldId="264"/>
            <ac:spMk id="8" creationId="{5928F0F1-A7E8-4ECE-7F4A-A66E0342708D}"/>
          </ac:spMkLst>
        </pc:spChg>
        <pc:spChg chg="add del">
          <ac:chgData name="Cristea Violeta" userId="2a476301bba84637" providerId="LiveId" clId="{C9217757-8F96-424E-AC85-C44EE50CAACD}" dt="2023-05-09T10:30:28.380" v="3548" actId="22"/>
          <ac:spMkLst>
            <pc:docMk/>
            <pc:sldMk cId="1488092002" sldId="264"/>
            <ac:spMk id="9" creationId="{33698B93-E40A-9094-1F73-3E0CE2DEA97F}"/>
          </ac:spMkLst>
        </pc:spChg>
        <pc:picChg chg="add mod">
          <ac:chgData name="Cristea Violeta" userId="2a476301bba84637" providerId="LiveId" clId="{C9217757-8F96-424E-AC85-C44EE50CAACD}" dt="2023-05-08T10:30:29.983" v="1088" actId="1076"/>
          <ac:picMkLst>
            <pc:docMk/>
            <pc:sldMk cId="1488092002" sldId="264"/>
            <ac:picMk id="6" creationId="{84745C22-2220-422A-BF9C-813CD6A3E98F}"/>
          </ac:picMkLst>
        </pc:picChg>
        <pc:picChg chg="add del mod">
          <ac:chgData name="Cristea Violeta" userId="2a476301bba84637" providerId="LiveId" clId="{C9217757-8F96-424E-AC85-C44EE50CAACD}" dt="2023-05-08T10:29:46.573" v="1069"/>
          <ac:picMkLst>
            <pc:docMk/>
            <pc:sldMk cId="1488092002" sldId="264"/>
            <ac:picMk id="5122" creationId="{C6BF9366-7901-34AE-BE47-6BEF4BD62C5E}"/>
          </ac:picMkLst>
        </pc:picChg>
      </pc:sldChg>
      <pc:sldChg chg="addSp modSp mod setBg">
        <pc:chgData name="Cristea Violeta" userId="2a476301bba84637" providerId="LiveId" clId="{C9217757-8F96-424E-AC85-C44EE50CAACD}" dt="2023-05-09T10:51:32.105" v="3635" actId="20577"/>
        <pc:sldMkLst>
          <pc:docMk/>
          <pc:sldMk cId="2628313532" sldId="265"/>
        </pc:sldMkLst>
        <pc:spChg chg="mod">
          <ac:chgData name="Cristea Violeta" userId="2a476301bba84637" providerId="LiveId" clId="{C9217757-8F96-424E-AC85-C44EE50CAACD}" dt="2023-05-08T10:51:06.594" v="1323" actId="20577"/>
          <ac:spMkLst>
            <pc:docMk/>
            <pc:sldMk cId="2628313532" sldId="265"/>
            <ac:spMk id="2" creationId="{1E1B57C0-A82A-0357-77DC-8D074DAB10A1}"/>
          </ac:spMkLst>
        </pc:spChg>
        <pc:spChg chg="mod">
          <ac:chgData name="Cristea Violeta" userId="2a476301bba84637" providerId="LiveId" clId="{C9217757-8F96-424E-AC85-C44EE50CAACD}" dt="2023-05-09T10:51:32.105" v="3635" actId="20577"/>
          <ac:spMkLst>
            <pc:docMk/>
            <pc:sldMk cId="2628313532" sldId="265"/>
            <ac:spMk id="3" creationId="{8C5CC035-7D8C-A06C-E953-C96EFBF50D2D}"/>
          </ac:spMkLst>
        </pc:spChg>
        <pc:spChg chg="add mod">
          <ac:chgData name="Cristea Violeta" userId="2a476301bba84637" providerId="LiveId" clId="{C9217757-8F96-424E-AC85-C44EE50CAACD}" dt="2023-05-09T10:42:10.671" v="3623" actId="14100"/>
          <ac:spMkLst>
            <pc:docMk/>
            <pc:sldMk cId="2628313532" sldId="265"/>
            <ac:spMk id="4" creationId="{22D89F95-4201-8F4B-A18C-CA0167A7315F}"/>
          </ac:spMkLst>
        </pc:spChg>
        <pc:picChg chg="add mod">
          <ac:chgData name="Cristea Violeta" userId="2a476301bba84637" providerId="LiveId" clId="{C9217757-8F96-424E-AC85-C44EE50CAACD}" dt="2023-05-08T11:33:17.061" v="2956" actId="1076"/>
          <ac:picMkLst>
            <pc:docMk/>
            <pc:sldMk cId="2628313532" sldId="265"/>
            <ac:picMk id="6146" creationId="{2E083A8D-1DEC-D29C-BBCA-601A33AFF6A3}"/>
          </ac:picMkLst>
        </pc:picChg>
      </pc:sldChg>
      <pc:sldChg chg="modSp mod setBg">
        <pc:chgData name="Cristea Violeta" userId="2a476301bba84637" providerId="LiveId" clId="{C9217757-8F96-424E-AC85-C44EE50CAACD}" dt="2023-05-08T11:53:32.065" v="3075" actId="20577"/>
        <pc:sldMkLst>
          <pc:docMk/>
          <pc:sldMk cId="2987918235" sldId="266"/>
        </pc:sldMkLst>
        <pc:spChg chg="mod">
          <ac:chgData name="Cristea Violeta" userId="2a476301bba84637" providerId="LiveId" clId="{C9217757-8F96-424E-AC85-C44EE50CAACD}" dt="2023-05-08T11:53:32.065" v="3075" actId="20577"/>
          <ac:spMkLst>
            <pc:docMk/>
            <pc:sldMk cId="2987918235" sldId="266"/>
            <ac:spMk id="4" creationId="{9D5FA6F6-E06F-F244-E69D-4AE73D390980}"/>
          </ac:spMkLst>
        </pc:spChg>
      </pc:sldChg>
      <pc:sldChg chg="new del">
        <pc:chgData name="Cristea Violeta" userId="2a476301bba84637" providerId="LiveId" clId="{C9217757-8F96-424E-AC85-C44EE50CAACD}" dt="2023-05-09T09:14:48.476" v="3097" actId="680"/>
        <pc:sldMkLst>
          <pc:docMk/>
          <pc:sldMk cId="239442602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6168B-80F0-472B-AC07-29F6B9A20CFC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CB5FD5-E08F-4E87-8E1E-17093ED129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7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CFABD-6CF8-71F4-5874-D5B3E950B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7DBC40-1ADF-090F-FE6B-5200D3F0BA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811D8-09B2-8E5D-5740-8E3FD6A84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31EF3-CABA-59B3-12A4-31A456D5A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30AB7-CDBE-34D5-D767-7D979F02E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456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E1861-6872-95BF-83A4-EB3C5757D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9CCC5-8044-4180-05DA-B7C8AADEA9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AC1D6-28EC-E0F4-6F08-BA821B5A3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05B07-2CA5-6D85-2B68-9C0026929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2CF3C-AFB7-9513-FDA7-5EE77BB5B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298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AF3F6-0787-9616-AABA-77E9ECF7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76614-35A6-EA82-0674-D1B18AFDB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9ED69-1B7E-C839-997F-42ACF671F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90318-30A2-B7B8-C39C-E25ED487C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48712-280D-2DCF-48DA-B2F7C5649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141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33750-B80D-6544-F13E-7B627F77B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94E90-1239-42B9-8E24-F6B6CB1C5F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940F23-2399-F633-0712-C0D98106B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F9EA15-3FF8-FCEB-4443-A5B0515F2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5FF2E3-5405-D9BA-EA29-E0F66C55F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CB0B99-A323-0D2A-C779-C44819EFB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620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23CC-2804-7088-680D-C2BF798CB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93A024-452C-6905-0425-72D820227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DE19BA-DDA2-22E4-3A1F-18BDDE8BD6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B61325-80A8-9659-B631-942E570BC5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8CB4AC-76CE-E6EF-C857-26535F1F7E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CA4CA6-DABC-F171-C5F5-08D09B279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28920D-DAB1-63A8-6887-F43BA1EC6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76A717-C4E4-5394-4F9E-3DA6DB0A4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360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08EAA-FB01-10E2-B486-7B198E483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05A579-233E-BD92-31DB-BCCD902E4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3E9461-58FA-6F81-B227-6DB02B956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5DD7A3-6841-73B2-571F-0C51E0ABC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61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BDC1B3-BB20-A13F-B410-34EB9B29D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89CE9C-72E0-173A-E357-1109CAEC8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2A7673-91C5-C39D-4325-DE45BB4A3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188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C003F-3DD2-0948-2AD3-560C9AACF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6E0FB-26C5-A333-271D-C90DE1F6E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F695CB-0ED3-B990-E31A-FA772F7B0A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FADBE6-A025-80BF-CEE8-3A89C43C8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2CDB86-355D-F3A0-947B-047EDBC79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5BD0D-69D0-1EF8-A08D-8B3DA8B66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71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9F90E-C174-DE1D-B411-93AE312B9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B66B69-F606-8E93-9A0D-814041AB90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487EB2-3BCB-6798-8D26-AE2CDCFB56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D8CD9-F642-4F5B-3896-0FF372A67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CCF02A-06A4-D324-E5DC-ABF5AB425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B179F3-1CA6-E51A-1D07-3504D1200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323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566B2-88BF-1221-036F-E6DB87624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2ED82C-91C9-A9AC-8BE9-21836C883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8BC8B-B468-D515-E620-FE947F3E9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6CB3B-5187-2103-3D93-89E5B8FC6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C87ECD-52F4-DA57-BF5B-01492DFDD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660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17D08-B059-AF32-82DA-BB7C985BE7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F4CA4B-1F0D-3E3F-B042-55F6BC85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752F6-B7B4-C819-70BC-0EC3FFE9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6FD8FF-230F-4392-1945-D72848B4D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1D214-2122-EA60-EEEB-8E33024E5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843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A073BE-A86D-5937-05EF-40FEFD58A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594867-8418-3BE1-277A-A4FD63E54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6C6CD-C0D0-720C-E97C-A71A75D114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54E4-0B1C-4A37-8DC5-F92B9AAA5703}" type="datetimeFigureOut">
              <a:rPr lang="en-US" smtClean="0"/>
              <a:t>5/11/2023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C1872-4941-0BA0-D726-35BD9DB00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1D761-9E28-F117-F886-D565F64958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2CCB5-622E-4315-A236-8391A1F01E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294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ilton.com/en/hotels/ednchwa-waldorf-astoria-edinburgh-the-caledonia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0AF6613-6026-8EF7-07A4-F2DDA1A162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3935" y="0"/>
            <a:ext cx="12490580" cy="70259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C46576-8E41-34E5-BA1B-A30488E0B4B9}"/>
              </a:ext>
            </a:extLst>
          </p:cNvPr>
          <p:cNvSpPr txBox="1"/>
          <p:nvPr/>
        </p:nvSpPr>
        <p:spPr>
          <a:xfrm>
            <a:off x="2660261" y="97039"/>
            <a:ext cx="774440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Hospitality and Guest Services  </a:t>
            </a:r>
          </a:p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en-US" sz="24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BMIH4003</a:t>
            </a:r>
            <a:endParaRPr lang="en-US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830A77-5B83-E096-B462-DA0A7DC6F1BB}"/>
              </a:ext>
            </a:extLst>
          </p:cNvPr>
          <p:cNvSpPr txBox="1"/>
          <p:nvPr/>
        </p:nvSpPr>
        <p:spPr>
          <a:xfrm>
            <a:off x="2" y="5335165"/>
            <a:ext cx="46279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Luciana </a:t>
            </a:r>
            <a:r>
              <a:rPr lang="en-US" sz="20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Suardi</a:t>
            </a:r>
            <a:endParaRPr lang="en-US" sz="20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2232075</a:t>
            </a:r>
          </a:p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20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Petruta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Roxana Toma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3D885C-DC66-642F-31C1-B5EC0EDFCBD2}"/>
              </a:ext>
            </a:extLst>
          </p:cNvPr>
          <p:cNvSpPr txBox="1"/>
          <p:nvPr/>
        </p:nvSpPr>
        <p:spPr>
          <a:xfrm>
            <a:off x="8034068" y="6727195"/>
            <a:ext cx="4157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0" i="1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UpgradedPoints.com. (2020). Waldorf Astoria Hotels &amp; Resorts</a:t>
            </a:r>
            <a:endParaRPr lang="en-US" sz="1100" i="1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1433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0964A-56B4-5D9A-6FD8-7710CDB11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540" y="503854"/>
            <a:ext cx="3657600" cy="849086"/>
          </a:xfrm>
        </p:spPr>
        <p:txBody>
          <a:bodyPr>
            <a:normAutofit/>
          </a:bodyPr>
          <a:lstStyle/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Contents: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6075D-5501-3394-3CCF-B0D1FCC315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3061" y="1819468"/>
            <a:ext cx="9734939" cy="4217437"/>
          </a:xfrm>
        </p:spPr>
        <p:txBody>
          <a:bodyPr anchor="ctr"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nature of the guest services and facilities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scope of the guest services and facilities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role of the guest services and facilities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Role and functions of guest service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Importance of hospitality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5660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61DEC-FB51-992E-BFFE-D2CA990CE5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209" y="1052423"/>
            <a:ext cx="5557522" cy="1074956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FE5B06-1484-B2A2-CF01-51675DB72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551" y="2127379"/>
            <a:ext cx="5676181" cy="409613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Waldorf Astoria Hotels &amp; Resorts UK is a luxury hospitality brand with properties in London and Edinburgh, providing visitors with upscale accommodations and services. (Hilton, n.d.).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Waldorf Astoria Edinburgh - The Caledonian, which originally opened in 1903 as a railway hotel, was rebranded as a Waldorf Astoria property in 2012. (Hilton, n.d.)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Waldorf Astoria Hotels &amp; Resorts UK is a part of the larger hospitality industry, which has its origins in hospitality and tourism and is influenced by consumer behavior in tourism (O'Gorman, 2010).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brand's performance and talent management strategy is regarded as innovative in the industry (Tracey, 2014)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Waldorf Astoria Chicago">
            <a:extLst>
              <a:ext uri="{FF2B5EF4-FFF2-40B4-BE49-F238E27FC236}">
                <a16:creationId xmlns:a16="http://schemas.microsoft.com/office/drawing/2014/main" id="{30932EF6-CC3B-BCA8-2C58-E4CBBFF934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388" y="215660"/>
            <a:ext cx="5859450" cy="6374921"/>
          </a:xfrm>
          <a:prstGeom prst="rect">
            <a:avLst/>
          </a:prstGeom>
          <a:noFill/>
          <a:effectLst>
            <a:outerShdw blurRad="50800" dist="165100" dir="5400000" algn="ctr" rotWithShape="0">
              <a:srgbClr val="000000">
                <a:alpha val="43137"/>
              </a:srgbClr>
            </a:outerShdw>
            <a:reflection blurRad="165100" stA="41000" endPos="0" dir="5400000" sy="-100000" algn="bl" rotWithShape="0"/>
            <a:softEdge rad="266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AA3213-21CC-062C-D610-1DFB91F5E098}"/>
              </a:ext>
            </a:extLst>
          </p:cNvPr>
          <p:cNvSpPr txBox="1"/>
          <p:nvPr/>
        </p:nvSpPr>
        <p:spPr>
          <a:xfrm>
            <a:off x="9221638" y="6218956"/>
            <a:ext cx="417518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Eisen, D. 2013. Luxury Travel Advisor</a:t>
            </a:r>
            <a:endParaRPr lang="en-GB" sz="1100" i="1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362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2DFA7-0689-4FB8-E349-0012048CC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564" y="812799"/>
            <a:ext cx="5635690" cy="1239935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  <a:br>
              <a:rPr lang="en-US" dirty="0"/>
            </a:br>
            <a:endParaRPr lang="en-US" dirty="0"/>
          </a:p>
        </p:txBody>
      </p:sp>
      <p:pic>
        <p:nvPicPr>
          <p:cNvPr id="2052" name="Picture 4" descr="Waldorf Astoria Hotels &amp; Resorts - Wikipedia">
            <a:extLst>
              <a:ext uri="{FF2B5EF4-FFF2-40B4-BE49-F238E27FC236}">
                <a16:creationId xmlns:a16="http://schemas.microsoft.com/office/drawing/2014/main" id="{53C55102-2F0E-F15C-A82A-FA95B90B68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252" y="230176"/>
            <a:ext cx="4175184" cy="3645118"/>
          </a:xfrm>
          <a:prstGeom prst="rect">
            <a:avLst/>
          </a:prstGeom>
          <a:noFill/>
          <a:effectLst>
            <a:outerShdw blurRad="101600" dist="444500" dir="5400000" sx="98000" sy="98000" algn="ctr" rotWithShape="0">
              <a:srgbClr val="000000">
                <a:alpha val="94000"/>
              </a:srgbClr>
            </a:outerShdw>
            <a:reflection stA="99000" endPos="65000" dist="50800" dir="5400000" sy="-100000" algn="bl" rotWithShape="0"/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EC72AB-B07D-E5EE-1EC3-C3AC371D6E55}"/>
              </a:ext>
            </a:extLst>
          </p:cNvPr>
          <p:cNvSpPr txBox="1"/>
          <p:nvPr/>
        </p:nvSpPr>
        <p:spPr>
          <a:xfrm>
            <a:off x="8945592" y="5950658"/>
            <a:ext cx="279930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US" sz="11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b="0" i="1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Wikipedia </a:t>
            </a:r>
            <a:r>
              <a:rPr lang="en-US" sz="1100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Contributors, </a:t>
            </a:r>
            <a:r>
              <a:rPr lang="en-US" sz="1100" b="0" i="1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r>
              <a:rPr lang="en-US" sz="1100" b="0" i="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1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6DA0D1-8EED-43F5-B737-C91028C29662}"/>
              </a:ext>
            </a:extLst>
          </p:cNvPr>
          <p:cNvSpPr txBox="1"/>
          <p:nvPr/>
        </p:nvSpPr>
        <p:spPr>
          <a:xfrm>
            <a:off x="793630" y="1863306"/>
            <a:ext cx="6226006" cy="3105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hotel's central location and reputation for providing superior service and conveniences make it especially appealing to wealthy individuals and groups travelling for business or pleasure. (Walker, 2013).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Waldorf Astoria Hotels &amp; Resorts UK attracts discerning travelers who value personalized service, exquisite accommodations, and distinctive amenities who are willing to pay a premium for an exceptional hospitality experience comprise the hotel's target market. (Hilton, n.d.).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hotel's primary clientele consists of wealthy individuals and corporate clients desiring privacy, security, and exclusivity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508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2FE4-4D8A-404D-5B1D-5541BA0121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298" y="261257"/>
            <a:ext cx="10412963" cy="1274245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E730F0-23A1-2356-6655-FCA77C6012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60189" y="2544791"/>
            <a:ext cx="6728603" cy="3525601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txBody>
          <a:bodyPr>
            <a:no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noProof="1">
                <a:latin typeface="Arial" panose="020B0604020202020204" pitchFamily="34" charset="0"/>
                <a:cs typeface="Arial" panose="020B0604020202020204" pitchFamily="34" charset="0"/>
              </a:rPr>
              <a:t>Waldorf Astoria Hotels &amp; Resorts UK provides a variety of guest services and facilities designed to make available a luxurious and personalised experience for guests (Walker, 2013).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noProof="1">
                <a:latin typeface="Arial" panose="020B0604020202020204" pitchFamily="34" charset="0"/>
                <a:cs typeface="Arial" panose="020B0604020202020204" pitchFamily="34" charset="0"/>
              </a:rPr>
              <a:t>The hotel's emphasis on personalised service and distinctive amenities will likely contribute to its appeal among luxury travellers. (Heppell, 2015)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noProof="1">
                <a:latin typeface="Arial" panose="020B0604020202020204" pitchFamily="34" charset="0"/>
                <a:cs typeface="Arial" panose="020B0604020202020204" pitchFamily="34" charset="0"/>
              </a:rPr>
              <a:t>The guest services and facilities at Waldorf Astoria Hotels &amp; Resorts UK reflect its positioning as a luxury hotel brand that appeals to discerning travellers seeking an exceptional hospitality experience (Morrison, 2014).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200" noProof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Image of Palm Court at the Waldorf Hilton London">
            <a:extLst>
              <a:ext uri="{FF2B5EF4-FFF2-40B4-BE49-F238E27FC236}">
                <a16:creationId xmlns:a16="http://schemas.microsoft.com/office/drawing/2014/main" id="{E9593548-1159-A1C3-9ADB-27B41292B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8545"/>
            <a:ext cx="4727793" cy="449500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82000"/>
              </a:srgbClr>
            </a:outerShdw>
            <a:softEdge rad="558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57FAD5-7122-45A6-9022-FD62773EA090}"/>
              </a:ext>
            </a:extLst>
          </p:cNvPr>
          <p:cNvSpPr txBox="1"/>
          <p:nvPr/>
        </p:nvSpPr>
        <p:spPr>
          <a:xfrm>
            <a:off x="1086927" y="6415127"/>
            <a:ext cx="54405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(Turning Left for Less, 2017)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790B80-CD49-CCB9-8F06-1112CC3C570F}"/>
              </a:ext>
            </a:extLst>
          </p:cNvPr>
          <p:cNvSpPr txBox="1"/>
          <p:nvPr/>
        </p:nvSpPr>
        <p:spPr>
          <a:xfrm>
            <a:off x="3226280" y="713713"/>
            <a:ext cx="69356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nature of guest services and facilities</a:t>
            </a:r>
          </a:p>
        </p:txBody>
      </p:sp>
    </p:spTree>
    <p:extLst>
      <p:ext uri="{BB962C8B-B14F-4D97-AF65-F5344CB8AC3E}">
        <p14:creationId xmlns:p14="http://schemas.microsoft.com/office/powerpoint/2010/main" val="2073571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030A0"/>
            </a:gs>
            <a:gs pos="43000">
              <a:schemeClr val="accent1">
                <a:lumMod val="45000"/>
                <a:lumOff val="55000"/>
              </a:schemeClr>
            </a:gs>
            <a:gs pos="1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9FA59-8AF6-627D-C194-47B07EA90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620" y="242598"/>
            <a:ext cx="5327780" cy="1299875"/>
          </a:xfrm>
        </p:spPr>
        <p:txBody>
          <a:bodyPr>
            <a:normAutofit fontScale="9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scope of the guest services and facilities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BAB617-8347-9CF1-F5D0-4F5863E8FF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9343" y="1450109"/>
            <a:ext cx="5101784" cy="4784436"/>
          </a:xfrm>
        </p:spPr>
        <p:txBody>
          <a:bodyPr>
            <a:normAutofit/>
          </a:bodyPr>
          <a:lstStyle/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services comprise every aspect of a guest's stay, from making a reservation to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checking out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(Walker,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2013).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services encompass the management of visitor complaints and the prompt and effective resolution of issues. (Wood, 2015)</a:t>
            </a: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services are indispensable for generating positive guest experiences and fostering consumer loyalty. (O'Fallon and Rutherford, 2010)</a:t>
            </a: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services and facilities refer to the variety of amenities and services provided to visitors during their stay in a hotel or hospitality establishment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The Waldorf Astoria Is Opening Its First-Ever Australian Hotel in Sydney in 2025">
            <a:extLst>
              <a:ext uri="{FF2B5EF4-FFF2-40B4-BE49-F238E27FC236}">
                <a16:creationId xmlns:a16="http://schemas.microsoft.com/office/drawing/2014/main" id="{483DFC34-EDAA-DFB6-7325-C769779158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127" y="1574799"/>
            <a:ext cx="6391819" cy="4535055"/>
          </a:xfrm>
          <a:prstGeom prst="rect">
            <a:avLst/>
          </a:prstGeom>
          <a:noFill/>
          <a:effectLst>
            <a:softEdge rad="292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86BE05-DCD6-F102-9FDC-479A1BAC8F38}"/>
              </a:ext>
            </a:extLst>
          </p:cNvPr>
          <p:cNvSpPr txBox="1"/>
          <p:nvPr/>
        </p:nvSpPr>
        <p:spPr>
          <a:xfrm>
            <a:off x="7789652" y="6387174"/>
            <a:ext cx="44023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Ward, S. 2022. Concrete Playground</a:t>
            </a: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800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tx1">
                <a:lumMod val="50000"/>
                <a:lumOff val="50000"/>
              </a:schemeClr>
            </a:gs>
            <a:gs pos="0">
              <a:schemeClr val="tx2">
                <a:lumMod val="40000"/>
                <a:lumOff val="60000"/>
              </a:schemeClr>
            </a:gs>
            <a:gs pos="43000">
              <a:schemeClr val="accent1">
                <a:lumMod val="45000"/>
                <a:lumOff val="5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FD577-AC6F-54D1-DF13-E6CAC64D72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4436" y="379073"/>
            <a:ext cx="5537202" cy="1311182"/>
          </a:xfrm>
        </p:spPr>
        <p:txBody>
          <a:bodyPr>
            <a:normAutofit fontScale="9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The role of the guest                       services and facilities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B91A80-41BF-D7D2-6EB0-86FE4B7F3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3415" y="1786855"/>
            <a:ext cx="4969163" cy="4692072"/>
          </a:xfrm>
        </p:spPr>
        <p:txBody>
          <a:bodyPr>
            <a:no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the hospitality industry, visitor services and facilities are essential because they directly affect the guest experience and satisfaction. (Walker, 2013)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positive guest experience can result in repeat commerce and favorable word-of-mouth. (Walker, 2013)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hospitality operation's guest services and facilities can help differentiate it from its rivals.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Providing extraordinary guest services and amenities can increase passenger loyalty and emotional attachment to a property.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525E6B38-7854-4946-F839-FC5C2EFE10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22" y="988291"/>
            <a:ext cx="6488542" cy="5352090"/>
          </a:xfrm>
          <a:prstGeom prst="rect">
            <a:avLst/>
          </a:prstGeom>
          <a:noFill/>
          <a:effectLst>
            <a:glow rad="12700">
              <a:schemeClr val="tx1">
                <a:lumMod val="50000"/>
                <a:lumOff val="50000"/>
                <a:alpha val="40000"/>
              </a:schemeClr>
            </a:glow>
            <a:outerShdw dir="18300000" sx="1000" sy="1000" kx="-1200000" algn="bl" rotWithShape="0">
              <a:prstClr val="black">
                <a:alpha val="74000"/>
              </a:prstClr>
            </a:outerShdw>
            <a:reflection stA="0" endPos="25000" dir="5400000" sy="-100000" algn="bl" rotWithShape="0"/>
            <a:softEdge rad="95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390C36-3893-392B-C5FB-F43DDE528CE6}"/>
              </a:ext>
            </a:extLst>
          </p:cNvPr>
          <p:cNvSpPr txBox="1"/>
          <p:nvPr/>
        </p:nvSpPr>
        <p:spPr>
          <a:xfrm>
            <a:off x="2018580" y="6151417"/>
            <a:ext cx="47793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Ward, S. Concrete Playground, 2022</a:t>
            </a: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71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6EB41E0-C54D-E500-C355-3AE18319C2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8982" y="2022763"/>
            <a:ext cx="5671128" cy="4608945"/>
          </a:xfrm>
          <a:noFill/>
          <a:effectLst>
            <a:glow rad="127000">
              <a:schemeClr val="accent1"/>
            </a:glow>
            <a:outerShdw blurRad="50800" dist="825500" dir="5400000" sx="91000" sy="91000" algn="ctr" rotWithShape="0">
              <a:srgbClr val="000000"/>
            </a:outerShdw>
            <a:reflection stA="63000" endPos="41000" dist="50800" dir="5400000" sy="-100000" algn="bl" rotWithShape="0"/>
            <a:softEdge rad="0"/>
          </a:effectLst>
        </p:spPr>
        <p:txBody>
          <a:bodyPr>
            <a:norm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the hospitality industry, guest services refer to the services provided to visitors during their stay, such as housekeeping, room service, concierge, and maintenance (Walker, 2013).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services are responsible for ensuring that visitors have a pleasant and comfortable stay, which can lead to repeat business and positive word-of-mouth (Walker, 2013).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services' purpose is to create a positive guest experience by providing personalized services and anticipating guests' requirements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services play a vital role in resolving any issues or complaints that guests may have during their stay, which can prevent negative reviews and increase guest satisfaction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role and function of guest services is essential to the success of any hospitality operation, as exceptional guest services can guarantee traveler satisfaction, loyalty, and positive word-of-mouth.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</p:txBody>
      </p:sp>
      <p:pic>
        <p:nvPicPr>
          <p:cNvPr id="4098" name="Picture 2" descr="Grand Wailea Maui Waldorf Astoria Resort Pool and Waterslide area">
            <a:extLst>
              <a:ext uri="{FF2B5EF4-FFF2-40B4-BE49-F238E27FC236}">
                <a16:creationId xmlns:a16="http://schemas.microsoft.com/office/drawing/2014/main" id="{BAA53F0A-E03F-4B8E-3D2C-25624A3BC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12"/>
                    </a14:imgEffect>
                    <a14:imgEffect>
                      <a14:saturation sat="2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47" y="1570183"/>
            <a:ext cx="6122209" cy="4849091"/>
          </a:xfrm>
          <a:prstGeom prst="rect">
            <a:avLst/>
          </a:prstGeom>
          <a:noFill/>
          <a:effectLst>
            <a:outerShdw blurRad="50800" dist="50800" dir="5400000" sx="66000" sy="66000" algn="ctr" rotWithShape="0">
              <a:srgbClr val="000000"/>
            </a:outerShdw>
            <a:reflection stA="45000" endPos="1000" dist="50800" dir="5400000" sy="-100000" algn="bl" rotWithShape="0"/>
            <a:softEdge rad="95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1465D4-696D-7154-2E6E-FC19FDCE6216}"/>
              </a:ext>
            </a:extLst>
          </p:cNvPr>
          <p:cNvSpPr txBox="1"/>
          <p:nvPr/>
        </p:nvSpPr>
        <p:spPr>
          <a:xfrm>
            <a:off x="1889184" y="6437745"/>
            <a:ext cx="44404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Au, S. 2017. UpgradedPoints.com,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08B9B95-86E5-BC36-6E86-4160AB0341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6293"/>
            <a:ext cx="9144000" cy="946726"/>
          </a:xfrm>
        </p:spPr>
        <p:txBody>
          <a:bodyPr>
            <a:norm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Role and function of guest services</a:t>
            </a:r>
          </a:p>
        </p:txBody>
      </p:sp>
    </p:spTree>
    <p:extLst>
      <p:ext uri="{BB962C8B-B14F-4D97-AF65-F5344CB8AC3E}">
        <p14:creationId xmlns:p14="http://schemas.microsoft.com/office/powerpoint/2010/main" val="1330073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83F84-0E7D-FB58-3413-96B8BBF0A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131" y="992039"/>
            <a:ext cx="11563738" cy="205596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Hospitality is essential for success in the hospitality industry because it creates a positive guest experience, fosters customer loyalty, and sets businesses apart from their competitors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 exceed guest expectations, personalized experiences, effective communication, and anticipating visitor requirements are required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2015).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addition, it is essential to provide high-quality amenities, facilities, and unique experiences to exceed guests' expectations (O'Fallon and Rutherford, 2010).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Consistently exceeding guest expectations results in a loyal customer base and a reputation for industry-wide excellence (O'Fallon and Rutherford, 2010).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05031C2-C944-0512-CF20-20E012BF9B42}"/>
              </a:ext>
            </a:extLst>
          </p:cNvPr>
          <p:cNvSpPr txBox="1">
            <a:spLocks/>
          </p:cNvSpPr>
          <p:nvPr/>
        </p:nvSpPr>
        <p:spPr>
          <a:xfrm>
            <a:off x="2647324" y="3529030"/>
            <a:ext cx="6500221" cy="29884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"Waldorf Astoria Hotels &amp; Resorts places a premium on providing guests with an exceptional level of hospitality." (Marriott, 2019)</a:t>
            </a:r>
          </a:p>
          <a:p>
            <a:pPr algn="just">
              <a:lnSpc>
                <a:spcPct val="150000"/>
              </a:lnSpc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The brand's heritage and tradition of luxury hospitality extend back more than a century. (Waldorf Astoria Hotels &amp; Resorts, n.d.)</a:t>
            </a:r>
          </a:p>
          <a:p>
            <a:pPr algn="just">
              <a:lnSpc>
                <a:spcPct val="150000"/>
              </a:lnSpc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"The brand's commitment to providing a superior guest experience has been the driving force behind their success, and is reflected in their emphasis on personalised service, opulent accommodations, and exceptional dining experiences." (Marriott, 2019)</a:t>
            </a:r>
          </a:p>
          <a:p>
            <a:pPr algn="just">
              <a:lnSpc>
                <a:spcPct val="150000"/>
              </a:lnSpc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"The brand's objective is to create an atmosphere where guests can relax and enjoy a truly unforgettable experience, and they strive to exceed the expectations of even the most discerning travellers." (Waldorf Astoria Hotels &amp; Resorts, n.d.)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4745C22-2220-422A-BF9C-813CD6A3E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324" y="3072578"/>
            <a:ext cx="6853382" cy="344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28F0F1-A7E8-4ECE-7F4A-A66E0342708D}"/>
              </a:ext>
            </a:extLst>
          </p:cNvPr>
          <p:cNvSpPr txBox="1"/>
          <p:nvPr/>
        </p:nvSpPr>
        <p:spPr>
          <a:xfrm>
            <a:off x="4544290" y="6563293"/>
            <a:ext cx="431522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Pennington, B. 2020. Waldorf Astoria Magazine. </a:t>
            </a: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C2A5F3-6E4F-504C-E9C3-DE911949BAFD}"/>
              </a:ext>
            </a:extLst>
          </p:cNvPr>
          <p:cNvSpPr txBox="1"/>
          <p:nvPr/>
        </p:nvSpPr>
        <p:spPr>
          <a:xfrm>
            <a:off x="3795814" y="102021"/>
            <a:ext cx="908361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Importance of hospitality</a:t>
            </a:r>
          </a:p>
        </p:txBody>
      </p:sp>
    </p:spTree>
    <p:extLst>
      <p:ext uri="{BB962C8B-B14F-4D97-AF65-F5344CB8AC3E}">
        <p14:creationId xmlns:p14="http://schemas.microsoft.com/office/powerpoint/2010/main" val="1488092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osiaicBubbles trans="46000" pressure="52"/>
                    </a14:imgEffect>
                    <a14:imgEffect>
                      <a14:sharpenSoften amount="51000"/>
                    </a14:imgEffect>
                    <a14:imgEffect>
                      <a14:colorTemperature colorTemp="8350"/>
                    </a14:imgEffect>
                    <a14:imgEffect>
                      <a14:saturation sat="195000"/>
                    </a14:imgEffect>
                    <a14:imgEffect>
                      <a14:brightnessContrast contrast="-3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B57C0-A82A-0357-77DC-8D074DAB1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80596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CC035-7D8C-A06C-E953-C96EFBF50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332" y="1847272"/>
            <a:ext cx="5327814" cy="464560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Waldorf Astoria Hotels &amp; Resorts UK is a luxury hotel chain that focuses on providing its guests with high-quality amenities, personalized experiences, and superior customer service.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Its success in the hospitality industry can be attributed to its emphasis on generating positive guest experiences, fostering customer loyalty, and differentiating itself from competitors.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principles of management, talent management, service operations management, and consumer behavior in tourism all contribute significantly to the brand's excellent reputation.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Waldorf Astoria Hotels &amp; Resorts UK is a premier brand that leaves a lasting impression on its visitors by providing exceptional customer service and personalized experiences. 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2E083A8D-1DEC-D29C-BBCA-601A33AFF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528" y="1917845"/>
            <a:ext cx="3177309" cy="335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D89F95-4201-8F4B-A18C-CA0167A7315F}"/>
              </a:ext>
            </a:extLst>
          </p:cNvPr>
          <p:cNvSpPr txBox="1"/>
          <p:nvPr/>
        </p:nvSpPr>
        <p:spPr>
          <a:xfrm flipH="1">
            <a:off x="8052470" y="5828608"/>
            <a:ext cx="400588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Kontributor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, D. 2019. 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Waldorf Astoria Hotels and Resorts</a:t>
            </a: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8313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42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BA01C-43BD-D928-6F77-861E95052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8837"/>
          </a:xfrm>
        </p:spPr>
        <p:txBody>
          <a:bodyPr>
            <a:normAutofit fontScale="9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D5FA6F6-E06F-F244-E69D-4AE73D3909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9309" y="876359"/>
            <a:ext cx="11868726" cy="5878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98375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endParaRPr lang="en-US" sz="1200" b="0" i="0" dirty="0">
              <a:solidFill>
                <a:srgbClr val="37415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200" b="0" i="0" dirty="0">
              <a:effectLst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 err="1">
                <a:cs typeface="Arial" panose="020B0604020202020204" pitchFamily="34" charset="0"/>
              </a:rPr>
              <a:t>Heppell</a:t>
            </a:r>
            <a:r>
              <a:rPr lang="en-GB" sz="1200" dirty="0">
                <a:cs typeface="Arial" panose="020B0604020202020204" pitchFamily="34" charset="0"/>
              </a:rPr>
              <a:t>, M. (2015) Five Star Service: How to deliver Exceptional Customer Service, Pearson, London</a:t>
            </a: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effectLst/>
                <a:cs typeface="Arial" panose="020B0604020202020204" pitchFamily="34" charset="0"/>
              </a:rPr>
              <a:t>Hilton. (n.d.). </a:t>
            </a:r>
            <a:r>
              <a:rPr lang="en-GB" sz="1200" b="0" i="1" dirty="0">
                <a:effectLst/>
                <a:cs typeface="Arial" panose="020B0604020202020204" pitchFamily="34" charset="0"/>
              </a:rPr>
              <a:t>Waldorf Astoria Hotels and Resorts - Luxury Hotels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. [online] Available at: https://www.hilton.com/en/brands/waldorf-astoria/.</a:t>
            </a: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effectLst/>
                <a:cs typeface="Arial" panose="020B0604020202020204" pitchFamily="34" charset="0"/>
              </a:rPr>
              <a:t>‌Hilton. (n.d.). </a:t>
            </a:r>
            <a:r>
              <a:rPr lang="en-GB" sz="1200" b="0" i="1" dirty="0">
                <a:effectLst/>
                <a:cs typeface="Arial" panose="020B0604020202020204" pitchFamily="34" charset="0"/>
              </a:rPr>
              <a:t>Waldorf Astoria Edinburgh - Luxury Hotels in Edinburgh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. [online] Available at: </a:t>
            </a:r>
            <a:r>
              <a:rPr lang="en-GB" sz="1200" b="0" i="0" dirty="0">
                <a:effectLst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https://www.hilton.com/en/hotels/ednchwa-waldorf-astoria-edinburgh-the-caledonian/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effectLst/>
                <a:cs typeface="Arial" panose="020B0604020202020204" pitchFamily="34" charset="0"/>
              </a:rPr>
              <a:t>Morrison, W.A. (2014). </a:t>
            </a:r>
            <a:r>
              <a:rPr lang="en-GB" sz="1200" b="0" i="1" dirty="0">
                <a:effectLst/>
                <a:cs typeface="Arial" panose="020B0604020202020204" pitchFamily="34" charset="0"/>
              </a:rPr>
              <a:t>Waldorf Astoria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. [online] </a:t>
            </a:r>
            <a:r>
              <a:rPr lang="en-GB" sz="1200" b="0" i="1" dirty="0">
                <a:effectLst/>
                <a:cs typeface="Arial" panose="020B0604020202020204" pitchFamily="34" charset="0"/>
              </a:rPr>
              <a:t>Google Books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. Arcadia Publishing. Available at: https://www.google.co.uk/books/edition/Waldorf_Astoria/MAUaAwAAQBAJ?hl=en&amp;gbpv=1&amp;dq=Waldorf+Astoria+Hotels+%26+Resorts+UK+&amp;pg=PA6&amp;printsec=frontcover [Accessed 5 May 2023].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O'Fallon, M.J. and Rutherford, D.G., 2010. Hotel management and operations, 5th Ed, John Wiley &amp; Sons.</a:t>
            </a:r>
            <a:endParaRPr lang="en-GB" sz="1200" b="0" i="0" dirty="0">
              <a:effectLst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O’Gorman, K. (2010) The Origins of Hospitality and Tourism, Goodfellow, Oxford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cs typeface="Arial" panose="020B0604020202020204" pitchFamily="34" charset="0"/>
              </a:rPr>
              <a:t>Tesone</a:t>
            </a:r>
            <a:r>
              <a:rPr lang="en-GB" sz="1200" dirty="0">
                <a:cs typeface="Arial" panose="020B0604020202020204" pitchFamily="34" charset="0"/>
              </a:rPr>
              <a:t>, V. (2014) Principles of Management for the Hospitality Industry, Butterworth Heineman, Oxford</a:t>
            </a:r>
            <a:endParaRPr lang="en-GB" sz="1200" b="0" i="0" dirty="0">
              <a:effectLst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effectLst/>
                <a:cs typeface="Arial" panose="020B0604020202020204" pitchFamily="34" charset="0"/>
              </a:rPr>
              <a:t>‌Tracey, J. B. (2014). The Strategic Management of Human Capital in the Hotel Industry. Ithaca, NY: Cornell University Press.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cs typeface="Arial" panose="020B0604020202020204" pitchFamily="34" charset="0"/>
              </a:rPr>
              <a:t>Vallen</a:t>
            </a:r>
            <a:r>
              <a:rPr lang="en-GB" sz="1200" dirty="0">
                <a:cs typeface="Arial" panose="020B0604020202020204" pitchFamily="34" charset="0"/>
              </a:rPr>
              <a:t>, G.K. &amp; </a:t>
            </a:r>
            <a:r>
              <a:rPr lang="en-GB" sz="1200" dirty="0" err="1">
                <a:cs typeface="Arial" panose="020B0604020202020204" pitchFamily="34" charset="0"/>
              </a:rPr>
              <a:t>Vallen</a:t>
            </a:r>
            <a:r>
              <a:rPr lang="en-GB" sz="1200" dirty="0">
                <a:cs typeface="Arial" panose="020B0604020202020204" pitchFamily="34" charset="0"/>
              </a:rPr>
              <a:t>, Jerome J. (2014) Check-in check-out: managing hotel operations Ninth edition.; Pearson new international.,</a:t>
            </a:r>
            <a:endParaRPr lang="en-GB" sz="1200" b="0" i="0" dirty="0">
              <a:effectLst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Walker, J. (2013) Introduction to Hospitality Management, Pearson, London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Wood, R.C., 2015. Hospitality Management: a brief introduction, Sage, London</a:t>
            </a:r>
            <a:endParaRPr lang="en-GB" sz="1200" b="0" i="0" dirty="0">
              <a:effectLst/>
              <a:cs typeface="Arial" panose="020B0604020202020204" pitchFamily="34" charset="0"/>
            </a:endParaRPr>
          </a:p>
          <a:p>
            <a:pPr algn="l"/>
            <a:endParaRPr lang="en-GB" sz="1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7918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2673</TotalTime>
  <Words>1520</Words>
  <Application>Microsoft Office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PowerPoint Presentation</vt:lpstr>
      <vt:lpstr>Contents:</vt:lpstr>
      <vt:lpstr> Introduction </vt:lpstr>
      <vt:lpstr>             Main consumers </vt:lpstr>
      <vt:lpstr>     </vt:lpstr>
      <vt:lpstr>The scope of the guest services and facilities </vt:lpstr>
      <vt:lpstr>  The role of the guest                       services and facilities </vt:lpstr>
      <vt:lpstr>Role and function of guest services</vt:lpstr>
      <vt:lpstr>PowerPoint Presentation</vt:lpstr>
      <vt:lpstr>                                          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Roxana Toma</cp:lastModifiedBy>
  <cp:revision>2</cp:revision>
  <dcterms:created xsi:type="dcterms:W3CDTF">2023-05-07T17:28:13Z</dcterms:created>
  <dcterms:modified xsi:type="dcterms:W3CDTF">2023-05-11T19:15:29Z</dcterms:modified>
</cp:coreProperties>
</file>