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>
        <p:scale>
          <a:sx n="60" d="100"/>
          <a:sy n="60" d="100"/>
        </p:scale>
        <p:origin x="144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DBCF9-361C-4A03-873D-48329BE34888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B2508-0813-4386-87CC-43A7256082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9010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DBCF9-361C-4A03-873D-48329BE34888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B2508-0813-4386-87CC-43A7256082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955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DBCF9-361C-4A03-873D-48329BE34888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B2508-0813-4386-87CC-43A7256082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98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DBCF9-361C-4A03-873D-48329BE34888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B2508-0813-4386-87CC-43A7256082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544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DBCF9-361C-4A03-873D-48329BE34888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B2508-0813-4386-87CC-43A7256082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440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DBCF9-361C-4A03-873D-48329BE34888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B2508-0813-4386-87CC-43A7256082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672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DBCF9-361C-4A03-873D-48329BE34888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B2508-0813-4386-87CC-43A7256082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9645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DBCF9-361C-4A03-873D-48329BE34888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B2508-0813-4386-87CC-43A7256082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743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DBCF9-361C-4A03-873D-48329BE34888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B2508-0813-4386-87CC-43A7256082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773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DBCF9-361C-4A03-873D-48329BE34888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B2508-0813-4386-87CC-43A7256082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2112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DBCF9-361C-4A03-873D-48329BE34888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5B2508-0813-4386-87CC-43A7256082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788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BDBCF9-361C-4A03-873D-48329BE34888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5B2508-0813-4386-87CC-43A7256082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249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445" y="189186"/>
            <a:ext cx="5524500" cy="391814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48897"/>
          <a:stretch/>
        </p:blipFill>
        <p:spPr>
          <a:xfrm>
            <a:off x="6072176" y="445582"/>
            <a:ext cx="5342058" cy="292823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64" y="4107329"/>
            <a:ext cx="10342179" cy="2719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15733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04952" y="302824"/>
            <a:ext cx="291662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smtClean="0"/>
              <a:t>What do we gain from iconography? </a:t>
            </a:r>
          </a:p>
          <a:p>
            <a:pPr marL="285750" indent="-285750">
              <a:buFontTx/>
              <a:buChar char="-"/>
            </a:pPr>
            <a:r>
              <a:rPr lang="en-GB" sz="2200" dirty="0" smtClean="0"/>
              <a:t>Contemporary representation  </a:t>
            </a:r>
          </a:p>
          <a:p>
            <a:pPr marL="285750" indent="-285750">
              <a:buFontTx/>
              <a:buChar char="-"/>
            </a:pPr>
            <a:r>
              <a:rPr lang="en-GB" sz="2200" dirty="0" smtClean="0"/>
              <a:t>Shows armour weapons and formations (?) </a:t>
            </a:r>
          </a:p>
          <a:p>
            <a:pPr marL="285750" indent="-285750">
              <a:buFontTx/>
              <a:buChar char="-"/>
            </a:pPr>
            <a:r>
              <a:rPr lang="en-GB" sz="2200" dirty="0" smtClean="0"/>
              <a:t>Suggests how weapons may have been used </a:t>
            </a:r>
          </a:p>
          <a:p>
            <a:pPr marL="285750" indent="-285750">
              <a:buFontTx/>
              <a:buChar char="-"/>
            </a:pPr>
            <a:endParaRPr lang="en-GB" dirty="0" smtClean="0"/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563007" y="302824"/>
            <a:ext cx="2916621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smtClean="0"/>
              <a:t>Problems with iconography? </a:t>
            </a:r>
          </a:p>
          <a:p>
            <a:pPr marL="285750" indent="-285750">
              <a:buFontTx/>
              <a:buChar char="-"/>
            </a:pPr>
            <a:r>
              <a:rPr lang="en-GB" sz="2200" dirty="0" smtClean="0"/>
              <a:t>scale/visual perception </a:t>
            </a:r>
          </a:p>
          <a:p>
            <a:pPr marL="285750" indent="-285750">
              <a:buFontTx/>
              <a:buChar char="-"/>
            </a:pPr>
            <a:r>
              <a:rPr lang="en-GB" sz="2200" dirty="0" smtClean="0"/>
              <a:t>Limitations of material (changing the image?) </a:t>
            </a:r>
          </a:p>
          <a:p>
            <a:pPr marL="285750" indent="-285750">
              <a:buFontTx/>
              <a:buChar char="-"/>
            </a:pPr>
            <a:r>
              <a:rPr lang="en-GB" sz="2200" dirty="0" smtClean="0"/>
              <a:t>- objectives of creators and context of iconography </a:t>
            </a:r>
            <a:endParaRPr lang="en-GB" sz="22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1063" y="302824"/>
            <a:ext cx="4549949" cy="322915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958" y="3835211"/>
            <a:ext cx="10339712" cy="2719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5857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742" y="223489"/>
            <a:ext cx="3475418" cy="345063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8741" y="223489"/>
            <a:ext cx="5523455" cy="392006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736" y="3185393"/>
            <a:ext cx="6383065" cy="3499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8437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44</Words>
  <Application>Microsoft Office PowerPoint</Application>
  <PresentationFormat>Widescreen</PresentationFormat>
  <Paragraphs>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Errietta Bissa</dc:creator>
  <cp:lastModifiedBy>Errietta Bissa</cp:lastModifiedBy>
  <cp:revision>5</cp:revision>
  <dcterms:created xsi:type="dcterms:W3CDTF">2018-02-02T09:52:40Z</dcterms:created>
  <dcterms:modified xsi:type="dcterms:W3CDTF">2018-02-02T10:36:02Z</dcterms:modified>
</cp:coreProperties>
</file>