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EBA8E4-8F1E-48A5-9517-6AC2695F39EA}" v="551" dt="2026-07-29T20:38:20.261"/>
    <p1510:client id="{AA03E11C-A740-C1CA-1D2A-929EAA26FF5C}" v="2" dt="2026-07-29T20:44:23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46" autoAdjust="0"/>
    <p:restoredTop sz="94660"/>
  </p:normalViewPr>
  <p:slideViewPr>
    <p:cSldViewPr snapToGrid="0">
      <p:cViewPr varScale="1">
        <p:scale>
          <a:sx n="98" d="100"/>
          <a:sy n="98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zeta Demetriou" userId="75cbaea9-b97c-4c81-9090-40feb64ee817" providerId="ADAL" clId="{C652D72D-0C21-4DF7-A360-D2E72CAE2E45}"/>
    <pc:docChg chg="undo custSel addSld delSld modSld">
      <pc:chgData name="Lizeta Demetriou" userId="75cbaea9-b97c-4c81-9090-40feb64ee817" providerId="ADAL" clId="{C652D72D-0C21-4DF7-A360-D2E72CAE2E45}" dt="2026-07-29T20:42:21.502" v="2408" actId="1076"/>
      <pc:docMkLst>
        <pc:docMk/>
      </pc:docMkLst>
      <pc:sldChg chg="addSp delSp modSp mod setBg addAnim setClrOvrMap">
        <pc:chgData name="Lizeta Demetriou" userId="75cbaea9-b97c-4c81-9090-40feb64ee817" providerId="ADAL" clId="{C652D72D-0C21-4DF7-A360-D2E72CAE2E45}" dt="2026-07-29T20:31:33.431" v="2321"/>
        <pc:sldMkLst>
          <pc:docMk/>
          <pc:sldMk cId="3865476626" sldId="256"/>
        </pc:sldMkLst>
        <pc:spChg chg="mod">
          <ac:chgData name="Lizeta Demetriou" userId="75cbaea9-b97c-4c81-9090-40feb64ee817" providerId="ADAL" clId="{C652D72D-0C21-4DF7-A360-D2E72CAE2E45}" dt="2026-07-29T20:31:33.431" v="2320" actId="26606"/>
          <ac:spMkLst>
            <pc:docMk/>
            <pc:sldMk cId="3865476626" sldId="256"/>
            <ac:spMk id="2" creationId="{244DCC3A-8B23-C3C8-CE13-EF4E50D86103}"/>
          </ac:spMkLst>
        </pc:spChg>
        <pc:spChg chg="del">
          <ac:chgData name="Lizeta Demetriou" userId="75cbaea9-b97c-4c81-9090-40feb64ee817" providerId="ADAL" clId="{C652D72D-0C21-4DF7-A360-D2E72CAE2E45}" dt="2026-07-29T16:39:11.507" v="465" actId="478"/>
          <ac:spMkLst>
            <pc:docMk/>
            <pc:sldMk cId="3865476626" sldId="256"/>
            <ac:spMk id="3" creationId="{10349188-BE72-D9A0-C419-FE8601AE0D9F}"/>
          </ac:spMkLst>
        </pc:spChg>
        <pc:spChg chg="add">
          <ac:chgData name="Lizeta Demetriou" userId="75cbaea9-b97c-4c81-9090-40feb64ee817" providerId="ADAL" clId="{C652D72D-0C21-4DF7-A360-D2E72CAE2E45}" dt="2026-07-29T20:31:33.431" v="2320" actId="26606"/>
          <ac:spMkLst>
            <pc:docMk/>
            <pc:sldMk cId="3865476626" sldId="256"/>
            <ac:spMk id="7" creationId="{66B332A4-D438-4773-A77F-5ED49A448D9D}"/>
          </ac:spMkLst>
        </pc:spChg>
        <pc:spChg chg="add">
          <ac:chgData name="Lizeta Demetriou" userId="75cbaea9-b97c-4c81-9090-40feb64ee817" providerId="ADAL" clId="{C652D72D-0C21-4DF7-A360-D2E72CAE2E45}" dt="2026-07-29T20:31:33.431" v="2320" actId="26606"/>
          <ac:spMkLst>
            <pc:docMk/>
            <pc:sldMk cId="3865476626" sldId="256"/>
            <ac:spMk id="9" creationId="{DF9AD32D-FF05-44F4-BD4D-9CEE89B71EB9}"/>
          </ac:spMkLst>
        </pc:spChg>
      </pc:sldChg>
      <pc:sldChg chg="addSp delSp modSp mod">
        <pc:chgData name="Lizeta Demetriou" userId="75cbaea9-b97c-4c81-9090-40feb64ee817" providerId="ADAL" clId="{C652D72D-0C21-4DF7-A360-D2E72CAE2E45}" dt="2026-07-29T20:33:51.800" v="2332" actId="113"/>
        <pc:sldMkLst>
          <pc:docMk/>
          <pc:sldMk cId="1927920665" sldId="257"/>
        </pc:sldMkLst>
        <pc:spChg chg="mod">
          <ac:chgData name="Lizeta Demetriou" userId="75cbaea9-b97c-4c81-9090-40feb64ee817" providerId="ADAL" clId="{C652D72D-0C21-4DF7-A360-D2E72CAE2E45}" dt="2026-07-29T20:33:51.800" v="2332" actId="113"/>
          <ac:spMkLst>
            <pc:docMk/>
            <pc:sldMk cId="1927920665" sldId="257"/>
            <ac:spMk id="2" creationId="{1289E2E8-87A6-17EA-29EB-35A348B239F9}"/>
          </ac:spMkLst>
        </pc:spChg>
        <pc:spChg chg="add del mod">
          <ac:chgData name="Lizeta Demetriou" userId="75cbaea9-b97c-4c81-9090-40feb64ee817" providerId="ADAL" clId="{C652D72D-0C21-4DF7-A360-D2E72CAE2E45}" dt="2026-07-29T20:32:53.928" v="2323" actId="22"/>
          <ac:spMkLst>
            <pc:docMk/>
            <pc:sldMk cId="1927920665" sldId="257"/>
            <ac:spMk id="11" creationId="{6A2FAD8F-1511-828C-7CC1-DB0400B72180}"/>
          </ac:spMkLst>
        </pc:spChg>
        <pc:picChg chg="del mod">
          <ac:chgData name="Lizeta Demetriou" userId="75cbaea9-b97c-4c81-9090-40feb64ee817" providerId="ADAL" clId="{C652D72D-0C21-4DF7-A360-D2E72CAE2E45}" dt="2026-07-29T20:32:08.758" v="2322" actId="478"/>
          <ac:picMkLst>
            <pc:docMk/>
            <pc:sldMk cId="1927920665" sldId="257"/>
            <ac:picMk id="5" creationId="{1F06219E-C8BA-4B58-56E0-508F22A7083D}"/>
          </ac:picMkLst>
        </pc:picChg>
        <pc:picChg chg="add mod ord">
          <ac:chgData name="Lizeta Demetriou" userId="75cbaea9-b97c-4c81-9090-40feb64ee817" providerId="ADAL" clId="{C652D72D-0C21-4DF7-A360-D2E72CAE2E45}" dt="2026-07-29T20:32:59.021" v="2325" actId="1076"/>
          <ac:picMkLst>
            <pc:docMk/>
            <pc:sldMk cId="1927920665" sldId="257"/>
            <ac:picMk id="13" creationId="{73B845AD-24E2-75B4-B6DF-DD08A5B76038}"/>
          </ac:picMkLst>
        </pc:picChg>
        <pc:picChg chg="add mod">
          <ac:chgData name="Lizeta Demetriou" userId="75cbaea9-b97c-4c81-9090-40feb64ee817" providerId="ADAL" clId="{C652D72D-0C21-4DF7-A360-D2E72CAE2E45}" dt="2026-07-29T20:33:27.992" v="2330" actId="1076"/>
          <ac:picMkLst>
            <pc:docMk/>
            <pc:sldMk cId="1927920665" sldId="257"/>
            <ac:picMk id="15" creationId="{4A201ABD-F95C-157B-B441-02E2747E11BB}"/>
          </ac:picMkLst>
        </pc:picChg>
        <pc:inkChg chg="add">
          <ac:chgData name="Lizeta Demetriou" userId="75cbaea9-b97c-4c81-9090-40feb64ee817" providerId="ADAL" clId="{C652D72D-0C21-4DF7-A360-D2E72CAE2E45}" dt="2026-07-28T07:50:37.451" v="0" actId="9405"/>
          <ac:inkMkLst>
            <pc:docMk/>
            <pc:sldMk cId="1927920665" sldId="257"/>
            <ac:inkMk id="7" creationId="{0998E709-7823-97E5-4F2D-CF70BAA39B16}"/>
          </ac:inkMkLst>
        </pc:inkChg>
        <pc:inkChg chg="add del">
          <ac:chgData name="Lizeta Demetriou" userId="75cbaea9-b97c-4c81-9090-40feb64ee817" providerId="ADAL" clId="{C652D72D-0C21-4DF7-A360-D2E72CAE2E45}" dt="2026-07-28T07:51:39.992" v="18"/>
          <ac:inkMkLst>
            <pc:docMk/>
            <pc:sldMk cId="1927920665" sldId="257"/>
            <ac:inkMk id="8" creationId="{8C9CBF7A-EE8A-90CD-F13C-947B5F8B4F9F}"/>
          </ac:inkMkLst>
        </pc:inkChg>
        <pc:inkChg chg="add del mod">
          <ac:chgData name="Lizeta Demetriou" userId="75cbaea9-b97c-4c81-9090-40feb64ee817" providerId="ADAL" clId="{C652D72D-0C21-4DF7-A360-D2E72CAE2E45}" dt="2026-07-29T20:33:08.061" v="2327" actId="478"/>
          <ac:inkMkLst>
            <pc:docMk/>
            <pc:sldMk cId="1927920665" sldId="257"/>
            <ac:inkMk id="9" creationId="{DFD51188-220F-CAD8-6FEE-DCF348C8B14E}"/>
          </ac:inkMkLst>
        </pc:inkChg>
      </pc:sldChg>
      <pc:sldChg chg="addSp delSp modSp mod">
        <pc:chgData name="Lizeta Demetriou" userId="75cbaea9-b97c-4c81-9090-40feb64ee817" providerId="ADAL" clId="{C652D72D-0C21-4DF7-A360-D2E72CAE2E45}" dt="2026-07-29T20:33:44.974" v="2331" actId="113"/>
        <pc:sldMkLst>
          <pc:docMk/>
          <pc:sldMk cId="2193058405" sldId="258"/>
        </pc:sldMkLst>
        <pc:spChg chg="mod">
          <ac:chgData name="Lizeta Demetriou" userId="75cbaea9-b97c-4c81-9090-40feb64ee817" providerId="ADAL" clId="{C652D72D-0C21-4DF7-A360-D2E72CAE2E45}" dt="2026-07-29T20:33:44.974" v="2331" actId="113"/>
          <ac:spMkLst>
            <pc:docMk/>
            <pc:sldMk cId="2193058405" sldId="258"/>
            <ac:spMk id="2" creationId="{454C3865-B865-89E8-BDB9-78EEF52E1FCA}"/>
          </ac:spMkLst>
        </pc:spChg>
        <pc:grpChg chg="del mod">
          <ac:chgData name="Lizeta Demetriou" userId="75cbaea9-b97c-4c81-9090-40feb64ee817" providerId="ADAL" clId="{C652D72D-0C21-4DF7-A360-D2E72CAE2E45}" dt="2026-07-28T07:52:31.524" v="22" actId="478"/>
          <ac:grpSpMkLst>
            <pc:docMk/>
            <pc:sldMk cId="2193058405" sldId="258"/>
            <ac:grpSpMk id="13" creationId="{DD6A2953-DE5A-D730-F429-3D6B96C18D21}"/>
          </ac:grpSpMkLst>
        </pc:grpChg>
        <pc:picChg chg="mod">
          <ac:chgData name="Lizeta Demetriou" userId="75cbaea9-b97c-4c81-9090-40feb64ee817" providerId="ADAL" clId="{C652D72D-0C21-4DF7-A360-D2E72CAE2E45}" dt="2026-07-28T07:53:31.244" v="29" actId="1076"/>
          <ac:picMkLst>
            <pc:docMk/>
            <pc:sldMk cId="2193058405" sldId="258"/>
            <ac:picMk id="7" creationId="{791D25B5-1F5F-ACFE-ECCC-A4BC6929C49F}"/>
          </ac:picMkLst>
        </pc:picChg>
        <pc:picChg chg="add mod">
          <ac:chgData name="Lizeta Demetriou" userId="75cbaea9-b97c-4c81-9090-40feb64ee817" providerId="ADAL" clId="{C652D72D-0C21-4DF7-A360-D2E72CAE2E45}" dt="2026-07-28T07:53:41.386" v="34" actId="14100"/>
          <ac:picMkLst>
            <pc:docMk/>
            <pc:sldMk cId="2193058405" sldId="258"/>
            <ac:picMk id="22" creationId="{69972732-5A30-C098-7D00-95A6C99E3318}"/>
          </ac:picMkLst>
        </pc:picChg>
        <pc:picChg chg="add mod">
          <ac:chgData name="Lizeta Demetriou" userId="75cbaea9-b97c-4c81-9090-40feb64ee817" providerId="ADAL" clId="{C652D72D-0C21-4DF7-A360-D2E72CAE2E45}" dt="2026-07-29T16:32:40.155" v="36" actId="571"/>
          <ac:picMkLst>
            <pc:docMk/>
            <pc:sldMk cId="2193058405" sldId="258"/>
            <ac:picMk id="23" creationId="{E3AE98E0-AE50-2626-E2E1-40685BC9F936}"/>
          </ac:picMkLst>
        </pc:picChg>
        <pc:inkChg chg="del">
          <ac:chgData name="Lizeta Demetriou" userId="75cbaea9-b97c-4c81-9090-40feb64ee817" providerId="ADAL" clId="{C652D72D-0C21-4DF7-A360-D2E72CAE2E45}" dt="2026-07-28T07:52:34.033" v="23" actId="478"/>
          <ac:inkMkLst>
            <pc:docMk/>
            <pc:sldMk cId="2193058405" sldId="258"/>
            <ac:inkMk id="8" creationId="{58A254D9-E7BF-4B9C-372F-BDB671BD7DBD}"/>
          </ac:inkMkLst>
        </pc:inkChg>
        <pc:inkChg chg="add mod">
          <ac:chgData name="Lizeta Demetriou" userId="75cbaea9-b97c-4c81-9090-40feb64ee817" providerId="ADAL" clId="{C652D72D-0C21-4DF7-A360-D2E72CAE2E45}" dt="2026-07-28T07:52:21.323" v="21"/>
          <ac:inkMkLst>
            <pc:docMk/>
            <pc:sldMk cId="2193058405" sldId="258"/>
            <ac:inkMk id="9" creationId="{907771AC-B228-3CE0-994E-EF8DFA9ABB13}"/>
          </ac:inkMkLst>
        </pc:inkChg>
        <pc:inkChg chg="add mod">
          <ac:chgData name="Lizeta Demetriou" userId="75cbaea9-b97c-4c81-9090-40feb64ee817" providerId="ADAL" clId="{C652D72D-0C21-4DF7-A360-D2E72CAE2E45}" dt="2026-07-28T07:52:21.323" v="21"/>
          <ac:inkMkLst>
            <pc:docMk/>
            <pc:sldMk cId="2193058405" sldId="258"/>
            <ac:inkMk id="11" creationId="{ECFD9E32-5E1D-400A-DBE5-DE7C481351D8}"/>
          </ac:inkMkLst>
        </pc:inkChg>
        <pc:inkChg chg="add del">
          <ac:chgData name="Lizeta Demetriou" userId="75cbaea9-b97c-4c81-9090-40feb64ee817" providerId="ADAL" clId="{C652D72D-0C21-4DF7-A360-D2E72CAE2E45}" dt="2026-07-28T07:53:11.970" v="25" actId="478"/>
          <ac:inkMkLst>
            <pc:docMk/>
            <pc:sldMk cId="2193058405" sldId="258"/>
            <ac:inkMk id="20" creationId="{579B83D8-9B52-821E-BD47-856093320FDF}"/>
          </ac:inkMkLst>
        </pc:inkChg>
      </pc:sldChg>
      <pc:sldChg chg="addSp delSp modSp new mod modNotesTx">
        <pc:chgData name="Lizeta Demetriou" userId="75cbaea9-b97c-4c81-9090-40feb64ee817" providerId="ADAL" clId="{C652D72D-0C21-4DF7-A360-D2E72CAE2E45}" dt="2026-07-29T20:34:19.429" v="2357" actId="20577"/>
        <pc:sldMkLst>
          <pc:docMk/>
          <pc:sldMk cId="2619499659" sldId="259"/>
        </pc:sldMkLst>
        <pc:spChg chg="mod">
          <ac:chgData name="Lizeta Demetriou" userId="75cbaea9-b97c-4c81-9090-40feb64ee817" providerId="ADAL" clId="{C652D72D-0C21-4DF7-A360-D2E72CAE2E45}" dt="2026-07-29T20:34:03.420" v="2333" actId="113"/>
          <ac:spMkLst>
            <pc:docMk/>
            <pc:sldMk cId="2619499659" sldId="259"/>
            <ac:spMk id="2" creationId="{C05AE2A5-EA8B-634A-5647-2AE39E5AA6A9}"/>
          </ac:spMkLst>
        </pc:spChg>
        <pc:spChg chg="del">
          <ac:chgData name="Lizeta Demetriou" userId="75cbaea9-b97c-4c81-9090-40feb64ee817" providerId="ADAL" clId="{C652D72D-0C21-4DF7-A360-D2E72CAE2E45}" dt="2026-07-29T16:42:54.301" v="539" actId="22"/>
          <ac:spMkLst>
            <pc:docMk/>
            <pc:sldMk cId="2619499659" sldId="259"/>
            <ac:spMk id="3" creationId="{C1B472CF-E24B-A426-3966-46E4DB1DB600}"/>
          </ac:spMkLst>
        </pc:spChg>
        <pc:picChg chg="add mod ord">
          <ac:chgData name="Lizeta Demetriou" userId="75cbaea9-b97c-4c81-9090-40feb64ee817" providerId="ADAL" clId="{C652D72D-0C21-4DF7-A360-D2E72CAE2E45}" dt="2026-07-29T16:42:58.761" v="540" actId="14100"/>
          <ac:picMkLst>
            <pc:docMk/>
            <pc:sldMk cId="2619499659" sldId="259"/>
            <ac:picMk id="5" creationId="{DD0A22F9-DD25-F1E6-5B2B-BCD18BD13BDD}"/>
          </ac:picMkLst>
        </pc:picChg>
        <pc:picChg chg="add mod">
          <ac:chgData name="Lizeta Demetriou" userId="75cbaea9-b97c-4c81-9090-40feb64ee817" providerId="ADAL" clId="{C652D72D-0C21-4DF7-A360-D2E72CAE2E45}" dt="2026-07-29T16:43:14.336" v="543" actId="1076"/>
          <ac:picMkLst>
            <pc:docMk/>
            <pc:sldMk cId="2619499659" sldId="259"/>
            <ac:picMk id="7" creationId="{16D77E86-2843-1B87-6C31-2CC74A1232F7}"/>
          </ac:picMkLst>
        </pc:picChg>
      </pc:sldChg>
      <pc:sldChg chg="addSp delSp modSp new del mod modNotesTx">
        <pc:chgData name="Lizeta Demetriou" userId="75cbaea9-b97c-4c81-9090-40feb64ee817" providerId="ADAL" clId="{C652D72D-0C21-4DF7-A360-D2E72CAE2E45}" dt="2026-07-29T16:40:44.006" v="471" actId="47"/>
        <pc:sldMkLst>
          <pc:docMk/>
          <pc:sldMk cId="2725629158" sldId="259"/>
        </pc:sldMkLst>
        <pc:spChg chg="mod">
          <ac:chgData name="Lizeta Demetriou" userId="75cbaea9-b97c-4c81-9090-40feb64ee817" providerId="ADAL" clId="{C652D72D-0C21-4DF7-A360-D2E72CAE2E45}" dt="2026-07-29T16:38:20.073" v="458" actId="20577"/>
          <ac:spMkLst>
            <pc:docMk/>
            <pc:sldMk cId="2725629158" sldId="259"/>
            <ac:spMk id="2" creationId="{D02946CB-C967-2FB4-1777-2DC75C1452A5}"/>
          </ac:spMkLst>
        </pc:spChg>
        <pc:spChg chg="del">
          <ac:chgData name="Lizeta Demetriou" userId="75cbaea9-b97c-4c81-9090-40feb64ee817" providerId="ADAL" clId="{C652D72D-0C21-4DF7-A360-D2E72CAE2E45}" dt="2026-07-29T16:36:54.270" v="363" actId="22"/>
          <ac:spMkLst>
            <pc:docMk/>
            <pc:sldMk cId="2725629158" sldId="259"/>
            <ac:spMk id="3" creationId="{EB974D21-886F-C386-E4ED-E0F67382EB8B}"/>
          </ac:spMkLst>
        </pc:spChg>
        <pc:spChg chg="add del mod">
          <ac:chgData name="Lizeta Demetriou" userId="75cbaea9-b97c-4c81-9090-40feb64ee817" providerId="ADAL" clId="{C652D72D-0C21-4DF7-A360-D2E72CAE2E45}" dt="2026-07-29T16:38:22.836" v="459" actId="22"/>
          <ac:spMkLst>
            <pc:docMk/>
            <pc:sldMk cId="2725629158" sldId="259"/>
            <ac:spMk id="7" creationId="{A040D15E-326D-9EA9-02D4-490F3A90BB2A}"/>
          </ac:spMkLst>
        </pc:spChg>
        <pc:picChg chg="add del mod ord">
          <ac:chgData name="Lizeta Demetriou" userId="75cbaea9-b97c-4c81-9090-40feb64ee817" providerId="ADAL" clId="{C652D72D-0C21-4DF7-A360-D2E72CAE2E45}" dt="2026-07-29T16:37:16.803" v="365" actId="478"/>
          <ac:picMkLst>
            <pc:docMk/>
            <pc:sldMk cId="2725629158" sldId="259"/>
            <ac:picMk id="5" creationId="{C85AB313-4012-ED49-5E60-FB7B0B1119CB}"/>
          </ac:picMkLst>
        </pc:picChg>
        <pc:picChg chg="add mod ord">
          <ac:chgData name="Lizeta Demetriou" userId="75cbaea9-b97c-4c81-9090-40feb64ee817" providerId="ADAL" clId="{C652D72D-0C21-4DF7-A360-D2E72CAE2E45}" dt="2026-07-29T16:38:30.643" v="461" actId="14100"/>
          <ac:picMkLst>
            <pc:docMk/>
            <pc:sldMk cId="2725629158" sldId="259"/>
            <ac:picMk id="9" creationId="{D47550A8-23BD-89D8-05F1-8B9FD99BBC9C}"/>
          </ac:picMkLst>
        </pc:picChg>
        <pc:picChg chg="add mod">
          <ac:chgData name="Lizeta Demetriou" userId="75cbaea9-b97c-4c81-9090-40feb64ee817" providerId="ADAL" clId="{C652D72D-0C21-4DF7-A360-D2E72CAE2E45}" dt="2026-07-29T16:39:06.556" v="464" actId="14100"/>
          <ac:picMkLst>
            <pc:docMk/>
            <pc:sldMk cId="2725629158" sldId="259"/>
            <ac:picMk id="11" creationId="{402E7459-2EC0-5D07-7A82-BD2A2A20E2E3}"/>
          </ac:picMkLst>
        </pc:picChg>
      </pc:sldChg>
      <pc:sldChg chg="addSp delSp modSp new mod modNotesTx">
        <pc:chgData name="Lizeta Demetriou" userId="75cbaea9-b97c-4c81-9090-40feb64ee817" providerId="ADAL" clId="{C652D72D-0C21-4DF7-A360-D2E72CAE2E45}" dt="2026-07-29T20:35:03.640" v="2358" actId="113"/>
        <pc:sldMkLst>
          <pc:docMk/>
          <pc:sldMk cId="1049739720" sldId="260"/>
        </pc:sldMkLst>
        <pc:spChg chg="mod">
          <ac:chgData name="Lizeta Demetriou" userId="75cbaea9-b97c-4c81-9090-40feb64ee817" providerId="ADAL" clId="{C652D72D-0C21-4DF7-A360-D2E72CAE2E45}" dt="2026-07-29T20:35:03.640" v="2358" actId="113"/>
          <ac:spMkLst>
            <pc:docMk/>
            <pc:sldMk cId="1049739720" sldId="260"/>
            <ac:spMk id="2" creationId="{4788DE34-3AF1-0E6A-B095-83DC3932FF1C}"/>
          </ac:spMkLst>
        </pc:spChg>
        <pc:spChg chg="add del mod">
          <ac:chgData name="Lizeta Demetriou" userId="75cbaea9-b97c-4c81-9090-40feb64ee817" providerId="ADAL" clId="{C652D72D-0C21-4DF7-A360-D2E72CAE2E45}" dt="2026-07-29T18:02:48.526" v="749" actId="22"/>
          <ac:spMkLst>
            <pc:docMk/>
            <pc:sldMk cId="1049739720" sldId="260"/>
            <ac:spMk id="3" creationId="{6ED8C7B3-1939-346A-CDCC-E91CBBA4723C}"/>
          </ac:spMkLst>
        </pc:spChg>
        <pc:spChg chg="add del mod">
          <ac:chgData name="Lizeta Demetriou" userId="75cbaea9-b97c-4c81-9090-40feb64ee817" providerId="ADAL" clId="{C652D72D-0C21-4DF7-A360-D2E72CAE2E45}" dt="2026-07-29T20:14:54.197" v="786" actId="22"/>
          <ac:spMkLst>
            <pc:docMk/>
            <pc:sldMk cId="1049739720" sldId="260"/>
            <ac:spMk id="11" creationId="{4DB563CC-D84B-4C82-7A08-4F9E7BABE417}"/>
          </ac:spMkLst>
        </pc:spChg>
        <pc:picChg chg="add del mod ord">
          <ac:chgData name="Lizeta Demetriou" userId="75cbaea9-b97c-4c81-9090-40feb64ee817" providerId="ADAL" clId="{C652D72D-0C21-4DF7-A360-D2E72CAE2E45}" dt="2026-07-29T18:02:48.488" v="748" actId="22"/>
          <ac:picMkLst>
            <pc:docMk/>
            <pc:sldMk cId="1049739720" sldId="260"/>
            <ac:picMk id="5" creationId="{B6B76159-F79A-6F87-017E-ED01B14306BF}"/>
          </ac:picMkLst>
        </pc:picChg>
        <pc:picChg chg="add del mod ord">
          <ac:chgData name="Lizeta Demetriou" userId="75cbaea9-b97c-4c81-9090-40feb64ee817" providerId="ADAL" clId="{C652D72D-0C21-4DF7-A360-D2E72CAE2E45}" dt="2026-07-29T20:12:56.723" v="785" actId="478"/>
          <ac:picMkLst>
            <pc:docMk/>
            <pc:sldMk cId="1049739720" sldId="260"/>
            <ac:picMk id="7" creationId="{02545D86-BDAA-747D-F7B3-8364B87D2E35}"/>
          </ac:picMkLst>
        </pc:picChg>
        <pc:picChg chg="add del mod">
          <ac:chgData name="Lizeta Demetriou" userId="75cbaea9-b97c-4c81-9090-40feb64ee817" providerId="ADAL" clId="{C652D72D-0C21-4DF7-A360-D2E72CAE2E45}" dt="2026-07-29T20:15:12.059" v="791" actId="21"/>
          <ac:picMkLst>
            <pc:docMk/>
            <pc:sldMk cId="1049739720" sldId="260"/>
            <ac:picMk id="9" creationId="{F4314857-4772-D6B1-8B9E-953D87DBD6D6}"/>
          </ac:picMkLst>
        </pc:picChg>
        <pc:picChg chg="add mod ord">
          <ac:chgData name="Lizeta Demetriou" userId="75cbaea9-b97c-4c81-9090-40feb64ee817" providerId="ADAL" clId="{C652D72D-0C21-4DF7-A360-D2E72CAE2E45}" dt="2026-07-29T20:15:01.338" v="789" actId="1076"/>
          <ac:picMkLst>
            <pc:docMk/>
            <pc:sldMk cId="1049739720" sldId="260"/>
            <ac:picMk id="13" creationId="{54F7233A-E472-C05E-8DAD-6A5E852BB34F}"/>
          </ac:picMkLst>
        </pc:picChg>
        <pc:picChg chg="add mod">
          <ac:chgData name="Lizeta Demetriou" userId="75cbaea9-b97c-4c81-9090-40feb64ee817" providerId="ADAL" clId="{C652D72D-0C21-4DF7-A360-D2E72CAE2E45}" dt="2026-07-29T20:15:19.289" v="793" actId="1076"/>
          <ac:picMkLst>
            <pc:docMk/>
            <pc:sldMk cId="1049739720" sldId="260"/>
            <ac:picMk id="15" creationId="{A9117808-4B41-4884-6AA8-B980522264D3}"/>
          </ac:picMkLst>
        </pc:picChg>
      </pc:sldChg>
      <pc:sldChg chg="addSp delSp modSp new mod">
        <pc:chgData name="Lizeta Demetriou" userId="75cbaea9-b97c-4c81-9090-40feb64ee817" providerId="ADAL" clId="{C652D72D-0C21-4DF7-A360-D2E72CAE2E45}" dt="2026-07-29T20:35:11.244" v="2359" actId="113"/>
        <pc:sldMkLst>
          <pc:docMk/>
          <pc:sldMk cId="833887122" sldId="261"/>
        </pc:sldMkLst>
        <pc:spChg chg="mod">
          <ac:chgData name="Lizeta Demetriou" userId="75cbaea9-b97c-4c81-9090-40feb64ee817" providerId="ADAL" clId="{C652D72D-0C21-4DF7-A360-D2E72CAE2E45}" dt="2026-07-29T20:35:11.244" v="2359" actId="113"/>
          <ac:spMkLst>
            <pc:docMk/>
            <pc:sldMk cId="833887122" sldId="261"/>
            <ac:spMk id="2" creationId="{DF5D0706-0BA5-D16C-9167-390B31D51F15}"/>
          </ac:spMkLst>
        </pc:spChg>
        <pc:spChg chg="del">
          <ac:chgData name="Lizeta Demetriou" userId="75cbaea9-b97c-4c81-9090-40feb64ee817" providerId="ADAL" clId="{C652D72D-0C21-4DF7-A360-D2E72CAE2E45}" dt="2026-07-29T18:04:54.624" v="766" actId="22"/>
          <ac:spMkLst>
            <pc:docMk/>
            <pc:sldMk cId="833887122" sldId="261"/>
            <ac:spMk id="3" creationId="{0F8E4B33-54BD-3D9B-C1B5-AAA5BE5790F1}"/>
          </ac:spMkLst>
        </pc:spChg>
        <pc:spChg chg="add del mod">
          <ac:chgData name="Lizeta Demetriou" userId="75cbaea9-b97c-4c81-9090-40feb64ee817" providerId="ADAL" clId="{C652D72D-0C21-4DF7-A360-D2E72CAE2E45}" dt="2026-07-29T18:05:35.377" v="769" actId="22"/>
          <ac:spMkLst>
            <pc:docMk/>
            <pc:sldMk cId="833887122" sldId="261"/>
            <ac:spMk id="7" creationId="{D0D95C74-21D2-00AE-3C9A-D3A55A2505EA}"/>
          </ac:spMkLst>
        </pc:spChg>
        <pc:picChg chg="add del mod ord">
          <ac:chgData name="Lizeta Demetriou" userId="75cbaea9-b97c-4c81-9090-40feb64ee817" providerId="ADAL" clId="{C652D72D-0C21-4DF7-A360-D2E72CAE2E45}" dt="2026-07-29T18:04:58.901" v="768" actId="478"/>
          <ac:picMkLst>
            <pc:docMk/>
            <pc:sldMk cId="833887122" sldId="261"/>
            <ac:picMk id="5" creationId="{F9857BD3-3231-352A-6BAA-F0D017F07CF8}"/>
          </ac:picMkLst>
        </pc:picChg>
        <pc:picChg chg="add mod ord">
          <ac:chgData name="Lizeta Demetriou" userId="75cbaea9-b97c-4c81-9090-40feb64ee817" providerId="ADAL" clId="{C652D72D-0C21-4DF7-A360-D2E72CAE2E45}" dt="2026-07-29T20:16:39.023" v="908" actId="14100"/>
          <ac:picMkLst>
            <pc:docMk/>
            <pc:sldMk cId="833887122" sldId="261"/>
            <ac:picMk id="9" creationId="{7CA0698B-E614-EF40-94A5-DAF820F41C0B}"/>
          </ac:picMkLst>
        </pc:picChg>
        <pc:picChg chg="add mod">
          <ac:chgData name="Lizeta Demetriou" userId="75cbaea9-b97c-4c81-9090-40feb64ee817" providerId="ADAL" clId="{C652D72D-0C21-4DF7-A360-D2E72CAE2E45}" dt="2026-07-29T20:17:41.199" v="967" actId="1076"/>
          <ac:picMkLst>
            <pc:docMk/>
            <pc:sldMk cId="833887122" sldId="261"/>
            <ac:picMk id="11" creationId="{DB3F44F3-3094-91EA-D049-88A5E7FA055B}"/>
          </ac:picMkLst>
        </pc:picChg>
      </pc:sldChg>
      <pc:sldChg chg="addSp delSp modSp new mod">
        <pc:chgData name="Lizeta Demetriou" userId="75cbaea9-b97c-4c81-9090-40feb64ee817" providerId="ADAL" clId="{C652D72D-0C21-4DF7-A360-D2E72CAE2E45}" dt="2026-07-29T20:19:11.688" v="1167" actId="1076"/>
        <pc:sldMkLst>
          <pc:docMk/>
          <pc:sldMk cId="1066050685" sldId="262"/>
        </pc:sldMkLst>
        <pc:spChg chg="mod">
          <ac:chgData name="Lizeta Demetriou" userId="75cbaea9-b97c-4c81-9090-40feb64ee817" providerId="ADAL" clId="{C652D72D-0C21-4DF7-A360-D2E72CAE2E45}" dt="2026-07-29T20:19:05.230" v="1166" actId="113"/>
          <ac:spMkLst>
            <pc:docMk/>
            <pc:sldMk cId="1066050685" sldId="262"/>
            <ac:spMk id="2" creationId="{38347959-E3FF-17C1-32D7-92DC2C999E32}"/>
          </ac:spMkLst>
        </pc:spChg>
        <pc:spChg chg="del">
          <ac:chgData name="Lizeta Demetriou" userId="75cbaea9-b97c-4c81-9090-40feb64ee817" providerId="ADAL" clId="{C652D72D-0C21-4DF7-A360-D2E72CAE2E45}" dt="2026-07-29T18:06:17.940" v="771" actId="22"/>
          <ac:spMkLst>
            <pc:docMk/>
            <pc:sldMk cId="1066050685" sldId="262"/>
            <ac:spMk id="3" creationId="{3AB1F4E3-C1D2-465A-4548-2A310CF9B333}"/>
          </ac:spMkLst>
        </pc:spChg>
        <pc:picChg chg="add mod ord">
          <ac:chgData name="Lizeta Demetriou" userId="75cbaea9-b97c-4c81-9090-40feb64ee817" providerId="ADAL" clId="{C652D72D-0C21-4DF7-A360-D2E72CAE2E45}" dt="2026-07-29T20:19:11.688" v="1167" actId="1076"/>
          <ac:picMkLst>
            <pc:docMk/>
            <pc:sldMk cId="1066050685" sldId="262"/>
            <ac:picMk id="5" creationId="{6D3B80A7-31CA-CAFF-FFAF-4017A68A2660}"/>
          </ac:picMkLst>
        </pc:picChg>
        <pc:picChg chg="add mod">
          <ac:chgData name="Lizeta Demetriou" userId="75cbaea9-b97c-4c81-9090-40feb64ee817" providerId="ADAL" clId="{C652D72D-0C21-4DF7-A360-D2E72CAE2E45}" dt="2026-07-29T20:18:25.944" v="1060" actId="1076"/>
          <ac:picMkLst>
            <pc:docMk/>
            <pc:sldMk cId="1066050685" sldId="262"/>
            <ac:picMk id="7" creationId="{9FC7754C-9904-0940-5AD3-505B992EE315}"/>
          </ac:picMkLst>
        </pc:picChg>
      </pc:sldChg>
      <pc:sldChg chg="addSp delSp modSp new mod">
        <pc:chgData name="Lizeta Demetriou" userId="75cbaea9-b97c-4c81-9090-40feb64ee817" providerId="ADAL" clId="{C652D72D-0C21-4DF7-A360-D2E72CAE2E45}" dt="2026-07-29T20:20:39.896" v="1224" actId="20577"/>
        <pc:sldMkLst>
          <pc:docMk/>
          <pc:sldMk cId="526332613" sldId="263"/>
        </pc:sldMkLst>
        <pc:spChg chg="mod">
          <ac:chgData name="Lizeta Demetriou" userId="75cbaea9-b97c-4c81-9090-40feb64ee817" providerId="ADAL" clId="{C652D72D-0C21-4DF7-A360-D2E72CAE2E45}" dt="2026-07-29T20:20:39.896" v="1224" actId="20577"/>
          <ac:spMkLst>
            <pc:docMk/>
            <pc:sldMk cId="526332613" sldId="263"/>
            <ac:spMk id="2" creationId="{F6A45714-A090-F2ED-B0CA-3CCFBF091DBA}"/>
          </ac:spMkLst>
        </pc:spChg>
        <pc:spChg chg="del">
          <ac:chgData name="Lizeta Demetriou" userId="75cbaea9-b97c-4c81-9090-40feb64ee817" providerId="ADAL" clId="{C652D72D-0C21-4DF7-A360-D2E72CAE2E45}" dt="2026-07-29T18:07:47.905" v="773" actId="22"/>
          <ac:spMkLst>
            <pc:docMk/>
            <pc:sldMk cId="526332613" sldId="263"/>
            <ac:spMk id="3" creationId="{E21AA212-E70C-54D5-C4DA-E3F812C4C1B4}"/>
          </ac:spMkLst>
        </pc:spChg>
        <pc:picChg chg="add mod ord">
          <ac:chgData name="Lizeta Demetriou" userId="75cbaea9-b97c-4c81-9090-40feb64ee817" providerId="ADAL" clId="{C652D72D-0C21-4DF7-A360-D2E72CAE2E45}" dt="2026-07-29T18:07:47.905" v="773" actId="22"/>
          <ac:picMkLst>
            <pc:docMk/>
            <pc:sldMk cId="526332613" sldId="263"/>
            <ac:picMk id="5" creationId="{2240F2CC-53BD-85D5-F69A-4801B96061FD}"/>
          </ac:picMkLst>
        </pc:picChg>
        <pc:picChg chg="add mod">
          <ac:chgData name="Lizeta Demetriou" userId="75cbaea9-b97c-4c81-9090-40feb64ee817" providerId="ADAL" clId="{C652D72D-0C21-4DF7-A360-D2E72CAE2E45}" dt="2026-07-29T20:20:34.745" v="1199" actId="1076"/>
          <ac:picMkLst>
            <pc:docMk/>
            <pc:sldMk cId="526332613" sldId="263"/>
            <ac:picMk id="7" creationId="{89C2C5DF-7E31-C0B7-575B-0BD7741765E1}"/>
          </ac:picMkLst>
        </pc:picChg>
      </pc:sldChg>
      <pc:sldChg chg="addSp delSp modSp new mod modNotesTx">
        <pc:chgData name="Lizeta Demetriou" userId="75cbaea9-b97c-4c81-9090-40feb64ee817" providerId="ADAL" clId="{C652D72D-0C21-4DF7-A360-D2E72CAE2E45}" dt="2026-07-29T20:22:42.190" v="1689" actId="20577"/>
        <pc:sldMkLst>
          <pc:docMk/>
          <pc:sldMk cId="1384960414" sldId="264"/>
        </pc:sldMkLst>
        <pc:spChg chg="mod">
          <ac:chgData name="Lizeta Demetriou" userId="75cbaea9-b97c-4c81-9090-40feb64ee817" providerId="ADAL" clId="{C652D72D-0C21-4DF7-A360-D2E72CAE2E45}" dt="2026-07-29T20:21:28.863" v="1339" actId="20577"/>
          <ac:spMkLst>
            <pc:docMk/>
            <pc:sldMk cId="1384960414" sldId="264"/>
            <ac:spMk id="2" creationId="{FCCE4E2D-E9B9-F91F-B59E-53FC11AFEFAB}"/>
          </ac:spMkLst>
        </pc:spChg>
        <pc:spChg chg="del">
          <ac:chgData name="Lizeta Demetriou" userId="75cbaea9-b97c-4c81-9090-40feb64ee817" providerId="ADAL" clId="{C652D72D-0C21-4DF7-A360-D2E72CAE2E45}" dt="2026-07-29T18:08:11.119" v="775" actId="22"/>
          <ac:spMkLst>
            <pc:docMk/>
            <pc:sldMk cId="1384960414" sldId="264"/>
            <ac:spMk id="3" creationId="{29C7BA87-FD75-ACEC-4ABB-1EDE5136C1A8}"/>
          </ac:spMkLst>
        </pc:spChg>
        <pc:spChg chg="add del mod">
          <ac:chgData name="Lizeta Demetriou" userId="75cbaea9-b97c-4c81-9090-40feb64ee817" providerId="ADAL" clId="{C652D72D-0C21-4DF7-A360-D2E72CAE2E45}" dt="2026-07-29T18:08:37.872" v="777" actId="22"/>
          <ac:spMkLst>
            <pc:docMk/>
            <pc:sldMk cId="1384960414" sldId="264"/>
            <ac:spMk id="7" creationId="{A403E8B2-F60E-4D74-E680-D745804A248C}"/>
          </ac:spMkLst>
        </pc:spChg>
        <pc:picChg chg="add del mod ord">
          <ac:chgData name="Lizeta Demetriou" userId="75cbaea9-b97c-4c81-9090-40feb64ee817" providerId="ADAL" clId="{C652D72D-0C21-4DF7-A360-D2E72CAE2E45}" dt="2026-07-29T18:08:12.920" v="776" actId="478"/>
          <ac:picMkLst>
            <pc:docMk/>
            <pc:sldMk cId="1384960414" sldId="264"/>
            <ac:picMk id="5" creationId="{5CC07160-9786-7BDB-DB48-2F1DE3329998}"/>
          </ac:picMkLst>
        </pc:picChg>
        <pc:picChg chg="add mod ord">
          <ac:chgData name="Lizeta Demetriou" userId="75cbaea9-b97c-4c81-9090-40feb64ee817" providerId="ADAL" clId="{C652D72D-0C21-4DF7-A360-D2E72CAE2E45}" dt="2026-07-29T18:08:37.872" v="777" actId="22"/>
          <ac:picMkLst>
            <pc:docMk/>
            <pc:sldMk cId="1384960414" sldId="264"/>
            <ac:picMk id="9" creationId="{7C2B8D86-D91F-E0A2-29F2-3E4309031087}"/>
          </ac:picMkLst>
        </pc:picChg>
        <pc:picChg chg="add mod">
          <ac:chgData name="Lizeta Demetriou" userId="75cbaea9-b97c-4c81-9090-40feb64ee817" providerId="ADAL" clId="{C652D72D-0C21-4DF7-A360-D2E72CAE2E45}" dt="2026-07-29T20:21:39.427" v="1341" actId="1076"/>
          <ac:picMkLst>
            <pc:docMk/>
            <pc:sldMk cId="1384960414" sldId="264"/>
            <ac:picMk id="11" creationId="{91B6434C-E8B3-63B9-0A16-7DADC761A246}"/>
          </ac:picMkLst>
        </pc:picChg>
      </pc:sldChg>
      <pc:sldChg chg="addSp delSp modSp new mod">
        <pc:chgData name="Lizeta Demetriou" userId="75cbaea9-b97c-4c81-9090-40feb64ee817" providerId="ADAL" clId="{C652D72D-0C21-4DF7-A360-D2E72CAE2E45}" dt="2026-07-29T20:42:21.502" v="2408" actId="1076"/>
        <pc:sldMkLst>
          <pc:docMk/>
          <pc:sldMk cId="4276542771" sldId="265"/>
        </pc:sldMkLst>
        <pc:spChg chg="mod">
          <ac:chgData name="Lizeta Demetriou" userId="75cbaea9-b97c-4c81-9090-40feb64ee817" providerId="ADAL" clId="{C652D72D-0C21-4DF7-A360-D2E72CAE2E45}" dt="2026-07-29T20:26:08.036" v="1947" actId="20577"/>
          <ac:spMkLst>
            <pc:docMk/>
            <pc:sldMk cId="4276542771" sldId="265"/>
            <ac:spMk id="2" creationId="{A2373950-BA91-4FAB-4822-4A12A933E4A1}"/>
          </ac:spMkLst>
        </pc:spChg>
        <pc:spChg chg="del">
          <ac:chgData name="Lizeta Demetriou" userId="75cbaea9-b97c-4c81-9090-40feb64ee817" providerId="ADAL" clId="{C652D72D-0C21-4DF7-A360-D2E72CAE2E45}" dt="2026-07-29T18:10:03.847" v="779" actId="22"/>
          <ac:spMkLst>
            <pc:docMk/>
            <pc:sldMk cId="4276542771" sldId="265"/>
            <ac:spMk id="3" creationId="{2C75033D-70E6-ABD2-A51D-B33A285D4937}"/>
          </ac:spMkLst>
        </pc:spChg>
        <pc:spChg chg="add del mod">
          <ac:chgData name="Lizeta Demetriou" userId="75cbaea9-b97c-4c81-9090-40feb64ee817" providerId="ADAL" clId="{C652D72D-0C21-4DF7-A360-D2E72CAE2E45}" dt="2026-07-29T20:41:46.506" v="2396" actId="22"/>
          <ac:spMkLst>
            <pc:docMk/>
            <pc:sldMk cId="4276542771" sldId="265"/>
            <ac:spMk id="9" creationId="{35CBD49C-59A2-5D9B-599F-4DE0911A23CC}"/>
          </ac:spMkLst>
        </pc:spChg>
        <pc:picChg chg="add del mod ord">
          <ac:chgData name="Lizeta Demetriou" userId="75cbaea9-b97c-4c81-9090-40feb64ee817" providerId="ADAL" clId="{C652D72D-0C21-4DF7-A360-D2E72CAE2E45}" dt="2026-07-29T20:40:10.410" v="2395" actId="478"/>
          <ac:picMkLst>
            <pc:docMk/>
            <pc:sldMk cId="4276542771" sldId="265"/>
            <ac:picMk id="5" creationId="{5C8B2D7B-7A83-97AB-608B-FA09C427D822}"/>
          </ac:picMkLst>
        </pc:picChg>
        <pc:picChg chg="add del mod">
          <ac:chgData name="Lizeta Demetriou" userId="75cbaea9-b97c-4c81-9090-40feb64ee817" providerId="ADAL" clId="{C652D72D-0C21-4DF7-A360-D2E72CAE2E45}" dt="2026-07-29T20:42:16.470" v="2406" actId="21"/>
          <ac:picMkLst>
            <pc:docMk/>
            <pc:sldMk cId="4276542771" sldId="265"/>
            <ac:picMk id="7" creationId="{ADB04F23-60CA-0CC1-8506-182B0FBF8F55}"/>
          </ac:picMkLst>
        </pc:picChg>
        <pc:picChg chg="add mod ord">
          <ac:chgData name="Lizeta Demetriou" userId="75cbaea9-b97c-4c81-9090-40feb64ee817" providerId="ADAL" clId="{C652D72D-0C21-4DF7-A360-D2E72CAE2E45}" dt="2026-07-29T20:42:06.817" v="2404" actId="14100"/>
          <ac:picMkLst>
            <pc:docMk/>
            <pc:sldMk cId="4276542771" sldId="265"/>
            <ac:picMk id="11" creationId="{5CFE0BC6-0904-4952-9BCC-BBB7D292FB0C}"/>
          </ac:picMkLst>
        </pc:picChg>
        <pc:picChg chg="add mod">
          <ac:chgData name="Lizeta Demetriou" userId="75cbaea9-b97c-4c81-9090-40feb64ee817" providerId="ADAL" clId="{C652D72D-0C21-4DF7-A360-D2E72CAE2E45}" dt="2026-07-29T20:42:21.502" v="2408" actId="1076"/>
          <ac:picMkLst>
            <pc:docMk/>
            <pc:sldMk cId="4276542771" sldId="265"/>
            <ac:picMk id="13" creationId="{4D9E6DDF-D084-1A7A-B23C-5294C988CBEF}"/>
          </ac:picMkLst>
        </pc:picChg>
      </pc:sldChg>
      <pc:sldChg chg="addSp delSp modSp new mod">
        <pc:chgData name="Lizeta Demetriou" userId="75cbaea9-b97c-4c81-9090-40feb64ee817" providerId="ADAL" clId="{C652D72D-0C21-4DF7-A360-D2E72CAE2E45}" dt="2026-07-29T20:27:00.017" v="2007" actId="1076"/>
        <pc:sldMkLst>
          <pc:docMk/>
          <pc:sldMk cId="877721815" sldId="266"/>
        </pc:sldMkLst>
        <pc:spChg chg="mod">
          <ac:chgData name="Lizeta Demetriou" userId="75cbaea9-b97c-4c81-9090-40feb64ee817" providerId="ADAL" clId="{C652D72D-0C21-4DF7-A360-D2E72CAE2E45}" dt="2026-07-29T20:26:54.990" v="2005" actId="113"/>
          <ac:spMkLst>
            <pc:docMk/>
            <pc:sldMk cId="877721815" sldId="266"/>
            <ac:spMk id="2" creationId="{17DA9E36-E9BA-E653-DAD4-BBBF173440FE}"/>
          </ac:spMkLst>
        </pc:spChg>
        <pc:spChg chg="del">
          <ac:chgData name="Lizeta Demetriou" userId="75cbaea9-b97c-4c81-9090-40feb64ee817" providerId="ADAL" clId="{C652D72D-0C21-4DF7-A360-D2E72CAE2E45}" dt="2026-07-29T18:14:29.667" v="781" actId="22"/>
          <ac:spMkLst>
            <pc:docMk/>
            <pc:sldMk cId="877721815" sldId="266"/>
            <ac:spMk id="3" creationId="{ABA0F4FF-8696-FEA2-483A-57CBB1559AA4}"/>
          </ac:spMkLst>
        </pc:spChg>
        <pc:picChg chg="add mod ord">
          <ac:chgData name="Lizeta Demetriou" userId="75cbaea9-b97c-4c81-9090-40feb64ee817" providerId="ADAL" clId="{C652D72D-0C21-4DF7-A360-D2E72CAE2E45}" dt="2026-07-29T18:14:32.816" v="782" actId="14100"/>
          <ac:picMkLst>
            <pc:docMk/>
            <pc:sldMk cId="877721815" sldId="266"/>
            <ac:picMk id="5" creationId="{FEBDFD78-4643-0509-29D9-0DA1AACF494A}"/>
          </ac:picMkLst>
        </pc:picChg>
        <pc:picChg chg="add mod">
          <ac:chgData name="Lizeta Demetriou" userId="75cbaea9-b97c-4c81-9090-40feb64ee817" providerId="ADAL" clId="{C652D72D-0C21-4DF7-A360-D2E72CAE2E45}" dt="2026-07-29T20:27:00.017" v="2007" actId="1076"/>
          <ac:picMkLst>
            <pc:docMk/>
            <pc:sldMk cId="877721815" sldId="266"/>
            <ac:picMk id="7" creationId="{1A261A13-E304-26F5-965E-0DC6F29EDEF3}"/>
          </ac:picMkLst>
        </pc:picChg>
      </pc:sldChg>
      <pc:sldChg chg="addSp delSp modSp new mod modNotesTx">
        <pc:chgData name="Lizeta Demetriou" userId="75cbaea9-b97c-4c81-9090-40feb64ee817" providerId="ADAL" clId="{C652D72D-0C21-4DF7-A360-D2E72CAE2E45}" dt="2026-07-29T20:28:24.043" v="2319" actId="20577"/>
        <pc:sldMkLst>
          <pc:docMk/>
          <pc:sldMk cId="1650638724" sldId="267"/>
        </pc:sldMkLst>
        <pc:spChg chg="mod">
          <ac:chgData name="Lizeta Demetriou" userId="75cbaea9-b97c-4c81-9090-40feb64ee817" providerId="ADAL" clId="{C652D72D-0C21-4DF7-A360-D2E72CAE2E45}" dt="2026-07-29T20:28:02.846" v="2194" actId="20577"/>
          <ac:spMkLst>
            <pc:docMk/>
            <pc:sldMk cId="1650638724" sldId="267"/>
            <ac:spMk id="2" creationId="{0FC33F88-CCCC-EC0E-2642-0F4C3C93D6D9}"/>
          </ac:spMkLst>
        </pc:spChg>
        <pc:spChg chg="del">
          <ac:chgData name="Lizeta Demetriou" userId="75cbaea9-b97c-4c81-9090-40feb64ee817" providerId="ADAL" clId="{C652D72D-0C21-4DF7-A360-D2E72CAE2E45}" dt="2026-07-29T18:15:09.503" v="784" actId="22"/>
          <ac:spMkLst>
            <pc:docMk/>
            <pc:sldMk cId="1650638724" sldId="267"/>
            <ac:spMk id="3" creationId="{BB5AE711-E8FF-251D-667F-4C83ED1CB8AA}"/>
          </ac:spMkLst>
        </pc:spChg>
        <pc:picChg chg="add mod ord">
          <ac:chgData name="Lizeta Demetriou" userId="75cbaea9-b97c-4c81-9090-40feb64ee817" providerId="ADAL" clId="{C652D72D-0C21-4DF7-A360-D2E72CAE2E45}" dt="2026-07-29T18:15:09.503" v="784" actId="22"/>
          <ac:picMkLst>
            <pc:docMk/>
            <pc:sldMk cId="1650638724" sldId="267"/>
            <ac:picMk id="5" creationId="{DA0D003C-3A42-B1E9-56AA-0284936354F3}"/>
          </ac:picMkLst>
        </pc:picChg>
      </pc:sldChg>
      <pc:sldChg chg="addSp modSp new mod">
        <pc:chgData name="Lizeta Demetriou" userId="75cbaea9-b97c-4c81-9090-40feb64ee817" providerId="ADAL" clId="{C652D72D-0C21-4DF7-A360-D2E72CAE2E45}" dt="2026-07-29T20:39:44.675" v="2394" actId="14100"/>
        <pc:sldMkLst>
          <pc:docMk/>
          <pc:sldMk cId="1013165087" sldId="268"/>
        </pc:sldMkLst>
        <pc:spChg chg="mod">
          <ac:chgData name="Lizeta Demetriou" userId="75cbaea9-b97c-4c81-9090-40feb64ee817" providerId="ADAL" clId="{C652D72D-0C21-4DF7-A360-D2E72CAE2E45}" dt="2026-07-29T20:39:35.978" v="2393" actId="313"/>
          <ac:spMkLst>
            <pc:docMk/>
            <pc:sldMk cId="1013165087" sldId="268"/>
            <ac:spMk id="2" creationId="{672336FC-118D-FF83-049F-7AD22A1B76CF}"/>
          </ac:spMkLst>
        </pc:spChg>
        <pc:spChg chg="add mod">
          <ac:chgData name="Lizeta Demetriou" userId="75cbaea9-b97c-4c81-9090-40feb64ee817" providerId="ADAL" clId="{C652D72D-0C21-4DF7-A360-D2E72CAE2E45}" dt="2026-07-29T20:25:00.973" v="1850" actId="571"/>
          <ac:spMkLst>
            <pc:docMk/>
            <pc:sldMk cId="1013165087" sldId="268"/>
            <ac:spMk id="4" creationId="{4DB2DE25-F696-6570-79F0-7E259CAB72B7}"/>
          </ac:spMkLst>
        </pc:spChg>
        <pc:picChg chg="add mod">
          <ac:chgData name="Lizeta Demetriou" userId="75cbaea9-b97c-4c81-9090-40feb64ee817" providerId="ADAL" clId="{C652D72D-0C21-4DF7-A360-D2E72CAE2E45}" dt="2026-07-29T20:25:12.514" v="1855" actId="14100"/>
          <ac:picMkLst>
            <pc:docMk/>
            <pc:sldMk cId="1013165087" sldId="268"/>
            <ac:picMk id="6" creationId="{1A33E15E-7354-C740-6494-356839CC4A58}"/>
          </ac:picMkLst>
        </pc:picChg>
        <pc:picChg chg="add mod">
          <ac:chgData name="Lizeta Demetriou" userId="75cbaea9-b97c-4c81-9090-40feb64ee817" providerId="ADAL" clId="{C652D72D-0C21-4DF7-A360-D2E72CAE2E45}" dt="2026-07-29T20:39:44.675" v="2394" actId="14100"/>
          <ac:picMkLst>
            <pc:docMk/>
            <pc:sldMk cId="1013165087" sldId="268"/>
            <ac:picMk id="8" creationId="{3B6147C0-FBA0-43A5-9240-21BEC5E47F63}"/>
          </ac:picMkLst>
        </pc:picChg>
      </pc:sldChg>
    </pc:docChg>
  </pc:docChgLst>
  <pc:docChgLst>
    <pc:chgData name="Lizeta Demetriou" userId="S::l.demetriou@uwtsd.ac.uk::75cbaea9-b97c-4c81-9090-40feb64ee817" providerId="AD" clId="Web-{AA03E11C-A740-C1CA-1D2A-929EAA26FF5C}"/>
    <pc:docChg chg="modSld">
      <pc:chgData name="Lizeta Demetriou" userId="S::l.demetriou@uwtsd.ac.uk::75cbaea9-b97c-4c81-9090-40feb64ee817" providerId="AD" clId="Web-{AA03E11C-A740-C1CA-1D2A-929EAA26FF5C}" dt="2026-07-29T20:44:23.034" v="1" actId="1076"/>
      <pc:docMkLst>
        <pc:docMk/>
      </pc:docMkLst>
      <pc:sldChg chg="modSp">
        <pc:chgData name="Lizeta Demetriou" userId="S::l.demetriou@uwtsd.ac.uk::75cbaea9-b97c-4c81-9090-40feb64ee817" providerId="AD" clId="Web-{AA03E11C-A740-C1CA-1D2A-929EAA26FF5C}" dt="2026-07-29T20:44:23.034" v="1" actId="1076"/>
        <pc:sldMkLst>
          <pc:docMk/>
          <pc:sldMk cId="2193058405" sldId="258"/>
        </pc:sldMkLst>
        <pc:picChg chg="mod">
          <ac:chgData name="Lizeta Demetriou" userId="S::l.demetriou@uwtsd.ac.uk::75cbaea9-b97c-4c81-9090-40feb64ee817" providerId="AD" clId="Web-{AA03E11C-A740-C1CA-1D2A-929EAA26FF5C}" dt="2026-07-29T20:44:23.034" v="1" actId="1076"/>
          <ac:picMkLst>
            <pc:docMk/>
            <pc:sldMk cId="2193058405" sldId="258"/>
            <ac:picMk id="7" creationId="{791D25B5-1F5F-ACFE-ECCC-A4BC6929C49F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28T07:47:56.55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28T07:50:37.45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3A67CA-3E1C-4B57-9BB0-B8D041F50284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41261-5F2F-4D9E-A4D1-48A59C666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94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should clearly explain that students need to access the </a:t>
            </a:r>
            <a:r>
              <a:rPr lang="en-GB" b="1" dirty="0"/>
              <a:t>"Assessment Information and Submission"</a:t>
            </a:r>
            <a:r>
              <a:rPr lang="en-GB" dirty="0"/>
              <a:t> tile.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41261-5F2F-4D9E-A4D1-48A59C666E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54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should highlight that they will need to choose the relevant task link.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41261-5F2F-4D9E-A4D1-48A59C666E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9247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are requested to explicitly inform students that they have two options when submitting their work: they can either upload a document saved on their laptop or upload it directly from OneDrive.</a:t>
            </a:r>
          </a:p>
          <a:p>
            <a:r>
              <a:rPr lang="en-GB" dirty="0"/>
              <a:t>In addition, please remind all students to save their work to OneDrive at all times. This will help prevent data loss and ensure their files are easily accessible from any device.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41261-5F2F-4D9E-A4D1-48A59C666E7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020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to highlight to all students that if they do not submit a Digital Receipt their work was not uploaded 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41261-5F2F-4D9E-A4D1-48A59C666E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37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63313-169B-21CD-EBFD-57920CADDA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0C1CD8-A042-F365-D2D4-D9EBA8E90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E61BF-7C1D-FD2D-1A06-F521B3074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7E4B-5755-CE11-D007-F64580AC1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D21C4-17D2-1809-177B-2722E89B3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18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E539A-8B13-1C39-53B7-60AC8D41C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05025-D69B-6317-1D6E-6969D8FAA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1892B-0AA0-DB85-2290-DC99FD7CF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F22D4-A94F-9D8F-31FE-E753CBE96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C1D90-CD13-A4AB-54D3-86EE0CAD3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41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239D7-CE2E-C844-7445-120D1B7DE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30F23-BC6F-E264-8B63-B3D03C1AA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5BE22-58D3-3C2A-AF70-07DFA464E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62B9D1-042B-886C-CFF7-588FFBF37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D41E0-3D23-2279-F1FC-B78C585C8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73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92741-7188-5A5C-6E57-5B65A60C9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DC7C7-9708-1B0A-4698-B03B597915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C661-598D-B02C-470B-6A10160AA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AC46CB-79EB-EC74-2902-DEF756E18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2546C-B910-B938-FE06-70BBAFC2D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041E6-2E40-F556-F7F8-070E32061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953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CAED8-8F44-285B-773F-385D5E013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9C0C1-F1B2-91FF-D8A8-8B5B44790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7A2F0-1DB7-47AF-E0AC-6D6A2A103E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443254-C675-6374-8A26-9177B631B0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2D9ADA-97A4-F59F-D2C7-1BB13857CA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BB5E6B-BDF2-65F5-ADB2-E241E599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21BAD1-9A94-A7DF-A03C-4F4E92F59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E53BF3-5624-C50F-6262-EEEB318D2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61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D8069-4888-D621-6FF2-009CDBDFF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FE3A63-5F96-4B96-3B3D-2D2F81AD2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015F18-C27C-A675-A70D-C0B44BB22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034C3E-B75C-C216-E559-FE330ED6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75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7F4E8C-17BD-618A-6E48-EFC6089E3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B9A862-8B42-8663-84AA-75B681C85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9B029A-A848-FB38-4889-73C1B02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34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CE67D-760F-5B13-E832-988E30001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42862-EDF6-6FD9-71E4-E7FB7F438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132A20-3061-90EC-848B-0B9763E2DC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D37EF-7BFE-2867-FEC3-150D2BDA8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E6ED9-06FD-E607-CA74-56B7A95CB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B459BD-F027-3B0C-BFD3-7C60C8A8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485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05BE4-00D8-3668-65A7-D030F56E7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00ECF9-FD01-5E73-E9DA-799A71A306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40DFA2-04D1-0D50-7E6C-5C9C372ADD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6D075C-49EF-A361-EE3D-0541648D4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AA7EC-A3D6-67A7-6E6C-A68E9A4B5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8659D-730E-70B6-0127-D4044874F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38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B4820-5998-7155-496F-ED2FEDE64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9ABC0-91E3-C65C-A6E1-5083BE0E2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72A93-7943-1C81-D90C-CBCFF6C4F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A9577-DE5D-5463-4FFD-0B1B76DE3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FD0C7-2F28-54B9-8BC8-DA87DD21E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56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A7E590-91F0-53BB-82F4-72786526CB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3B74FD-2CDE-5240-DBE2-76F0DBBEAF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69DD8-CF1C-BBCC-319D-95341D15A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213E0-6672-CA8C-082D-A05BBD179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4A0FD-924A-0133-EF6F-D84F64450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77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F86FD5-3FE4-124A-8810-112D96DB8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192C2-47C6-E5F3-3C35-4425E56CC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D4621-2810-E664-14F1-9BF341954E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B8D8C6-2017-4C0F-8ECC-6B03A1EAAAC2}" type="datetimeFigureOut">
              <a:rPr lang="en-GB" smtClean="0"/>
              <a:t>01/08/2026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492A6-BCD8-26DF-5AEC-4B5809F4F7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B9E96-4525-8766-33DA-DC8308FA1E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283542-1850-46CF-ADCA-DEA53DEA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60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hyperlink" Target="https://moodle.uwtsd.ac.uk/my/courses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customXml" Target="../ink/ink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DCC3A-8B23-C3C8-CE13-EF4E50D86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How to submit your assignment on Moodle</a:t>
            </a:r>
          </a:p>
        </p:txBody>
      </p:sp>
    </p:spTree>
    <p:extLst>
      <p:ext uri="{BB962C8B-B14F-4D97-AF65-F5344CB8AC3E}">
        <p14:creationId xmlns:p14="http://schemas.microsoft.com/office/powerpoint/2010/main" val="3865476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C3865-B865-89E8-BDB9-78EEF52E1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822"/>
            <a:ext cx="3768798" cy="1867620"/>
          </a:xfrm>
        </p:spPr>
        <p:txBody>
          <a:bodyPr>
            <a:normAutofit/>
          </a:bodyPr>
          <a:lstStyle/>
          <a:p>
            <a:r>
              <a:rPr lang="en-GB" sz="4800" b="1" dirty="0"/>
              <a:t>Step 1: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740BD-A7CB-3E49-260D-A25E86410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164" y="586822"/>
            <a:ext cx="6002636" cy="1645920"/>
          </a:xfrm>
        </p:spPr>
        <p:txBody>
          <a:bodyPr anchor="ctr">
            <a:noAutofit/>
          </a:bodyPr>
          <a:lstStyle/>
          <a:p>
            <a:r>
              <a:rPr lang="en-GB" sz="2400" dirty="0"/>
              <a:t> Go to Moodle: </a:t>
            </a:r>
            <a:r>
              <a:rPr lang="en-GB" sz="2400" dirty="0">
                <a:hlinkClick r:id="rId2"/>
              </a:rPr>
              <a:t>https://moodle.uwtsd.ac.uk/my/courses.php</a:t>
            </a:r>
            <a:r>
              <a:rPr lang="en-GB" sz="2400" dirty="0"/>
              <a:t> </a:t>
            </a:r>
          </a:p>
          <a:p>
            <a:r>
              <a:rPr lang="en-GB" sz="2400" dirty="0"/>
              <a:t>You can also access Moodle from your UWTSD </a:t>
            </a:r>
            <a:r>
              <a:rPr lang="en-GB" sz="2400" dirty="0" err="1"/>
              <a:t>HwB</a:t>
            </a:r>
            <a:r>
              <a:rPr lang="en-GB" sz="24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1D25B5-1F5F-ACFE-ECCC-A4BC6929C4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831" y="2632596"/>
            <a:ext cx="10840278" cy="411465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9972732-5A30-C098-7D00-95A6C99E33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470" y="3429000"/>
            <a:ext cx="1417982" cy="98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58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9E2E8-87A6-17EA-29EB-35A348B23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125"/>
            <a:ext cx="10622280" cy="1494155"/>
          </a:xfrm>
        </p:spPr>
        <p:txBody>
          <a:bodyPr/>
          <a:lstStyle/>
          <a:p>
            <a:r>
              <a:rPr lang="en-GB" b="1" dirty="0"/>
              <a:t>Step 2. </a:t>
            </a:r>
            <a:r>
              <a:rPr lang="en-GB" dirty="0"/>
              <a:t>Select the module for which you would like to submit your assessment.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B0E01CB-5EDE-99BA-6D98-ABE51D115B1E}"/>
                  </a:ext>
                </a:extLst>
              </p14:cNvPr>
              <p14:cNvContentPartPr/>
              <p14:nvPr/>
            </p14:nvContentPartPr>
            <p14:xfrm>
              <a:off x="3179440" y="1107040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B0E01CB-5EDE-99BA-6D98-ABE51D115B1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73320" y="110092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998E709-7823-97E5-4F2D-CF70BAA39B16}"/>
                  </a:ext>
                </a:extLst>
              </p14:cNvPr>
              <p14:cNvContentPartPr/>
              <p14:nvPr/>
            </p14:nvContentPartPr>
            <p14:xfrm>
              <a:off x="3362680" y="1035760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998E709-7823-97E5-4F2D-CF70BAA39B1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56560" y="1029640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73B845AD-24E2-75B4-B6DF-DD08A5B760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66927" y="2717560"/>
            <a:ext cx="10863259" cy="22811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A201ABD-F95C-157B-B441-02E2747E11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6096000" y="3675922"/>
            <a:ext cx="3567605" cy="1960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920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AE2A5-EA8B-634A-5647-2AE39E5AA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3</a:t>
            </a:r>
            <a:r>
              <a:rPr lang="en-GB" dirty="0"/>
              <a:t>: Choose the relevant tab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0A22F9-DD25-F1E6-5B2B-BCD18BD13B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8200" y="2558277"/>
            <a:ext cx="11006960" cy="30208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D77E86-2843-1B87-6C31-2CC74A1232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3626" y="2817174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499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8DE34-3AF1-0E6A-B095-83DC3932F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4</a:t>
            </a:r>
            <a:r>
              <a:rPr lang="en-GB" dirty="0"/>
              <a:t>: Choose the specific link to access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54F7233A-E472-C05E-8DAD-6A5E852BB3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0174" y="2396469"/>
            <a:ext cx="12512692" cy="25127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117808-4B41-4884-6AA8-B980522264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122" y="2990042"/>
            <a:ext cx="3864734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73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D0706-0BA5-D16C-9167-390B31D51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</a:t>
            </a:r>
            <a:r>
              <a:rPr lang="en-GB" dirty="0"/>
              <a:t>: After opening the link, click on the arrow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CA0698B-E614-EF40-94A5-DAF820F41C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4558" y="2695074"/>
            <a:ext cx="9701463" cy="15761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3F44F3-3094-91EA-D049-88A5E7FA0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79" y="2552479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87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47959-E3FF-17C1-32D7-92DC2C999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460" y="36437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Step 6</a:t>
            </a:r>
            <a:r>
              <a:rPr lang="en-GB" dirty="0"/>
              <a:t>: You will then need to give a title to your submission e.g., DS1. You cannot proceed unless you complete this step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3B80A7-31CA-CAFF-FFAF-4017A68A26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6547" y="2000990"/>
            <a:ext cx="9838905" cy="43513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C7754C-9904-0940-5AD3-505B992EE3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6256" y="2629284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050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45714-A090-F2ED-B0CA-3CCFBF091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7</a:t>
            </a:r>
            <a:r>
              <a:rPr lang="en-GB" dirty="0"/>
              <a:t>: Click on the + icon to add your submission.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40F2CC-53BD-85D5-F69A-4801B9606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7683" y="1825625"/>
            <a:ext cx="9796633" cy="43513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C2C5DF-7E31-C0B7-575B-0BD774176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394" y="3631366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332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4E2D-E9B9-F91F-B59E-53FC11AF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8</a:t>
            </a:r>
            <a:r>
              <a:rPr lang="en-GB" dirty="0"/>
              <a:t>: Click on the Choose file and select the document you want to submit.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C2B8D86-D91F-E0A2-29F2-3E43090310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8200" y="2380995"/>
            <a:ext cx="10515600" cy="32405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B6434C-E8B3-63B9-0A16-7DADC761A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3834" y="3429000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60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336FC-118D-FF83-049F-7AD22A1B7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886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Step 9: </a:t>
            </a:r>
            <a:r>
              <a:rPr lang="en-GB" dirty="0"/>
              <a:t>If you see the “By checking this box, I confirm..” you should tick it, and then click “Add Submission”. If you do not see this box, then just proceed to the next step. </a:t>
            </a:r>
            <a:endParaRPr lang="en-GB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DB2DE25-F696-6570-79F0-7E259CAB72B7}"/>
              </a:ext>
            </a:extLst>
          </p:cNvPr>
          <p:cNvSpPr txBox="1">
            <a:spLocks/>
          </p:cNvSpPr>
          <p:nvPr/>
        </p:nvSpPr>
        <p:spPr>
          <a:xfrm>
            <a:off x="838200" y="155005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33E15E-7354-C740-6494-356839CC4A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0792" y="3059095"/>
            <a:ext cx="7326921" cy="33561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6147C0-FBA0-43A5-9240-21BEC5E47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2009" y="4392345"/>
            <a:ext cx="3567605" cy="202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165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73950-BA91-4FAB-4822-4A12A933E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10: </a:t>
            </a:r>
            <a:r>
              <a:rPr lang="en-GB" dirty="0"/>
              <a:t>Once you have chosen your file, click on “upload this file”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CFE0BC6-0904-4952-9BCC-BBB7D292F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0597" y="1993682"/>
            <a:ext cx="9194104" cy="46200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D9E6DDF-D084-1A7A-B23C-5294C988C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0393" y="5516983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542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A9E36-E9BA-E653-DAD4-BBBF1734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11</a:t>
            </a:r>
            <a:r>
              <a:rPr lang="en-GB" dirty="0"/>
              <a:t>: Click the “add the submission” option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BDFD78-4643-0509-29D9-0DA1AACF4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9891" y="1825624"/>
            <a:ext cx="8642666" cy="50464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261A13-E304-26F5-965E-0DC6F29ED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754" y="5634349"/>
            <a:ext cx="3567605" cy="122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721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33F88-CCCC-EC0E-2642-0F4C3C93D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Step 12: </a:t>
            </a:r>
            <a:r>
              <a:rPr lang="en-GB" dirty="0"/>
              <a:t>Once the submission has been added you will get a Digital Receipt and a confirmation email. </a:t>
            </a: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0D003C-3A42-B1E9-56AA-0284936354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58989" y="1825625"/>
            <a:ext cx="847402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638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360</Words>
  <Application>Microsoft Office PowerPoint</Application>
  <PresentationFormat>Widescreen</PresentationFormat>
  <Paragraphs>24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How to submit your assignment on Moodle</vt:lpstr>
      <vt:lpstr>Step 1: </vt:lpstr>
      <vt:lpstr>Step 2. Select the module for which you would like to submit your assessment.</vt:lpstr>
      <vt:lpstr>Step 3: Choose the relevant tab </vt:lpstr>
      <vt:lpstr>Step 4: Choose the specific link to access</vt:lpstr>
      <vt:lpstr>Step 5: After opening the link, click on the arrow </vt:lpstr>
      <vt:lpstr>Step 6: You will then need to give a title to your submission e.g., DS1. You cannot proceed unless you complete this step </vt:lpstr>
      <vt:lpstr>Step 7: Click on the + icon to add your submission. </vt:lpstr>
      <vt:lpstr>Step 8: Click on the Choose file and select the document you want to submit.</vt:lpstr>
      <vt:lpstr>Step 9: If you see the “By checking this box, I confirm..” you should tick it, and then click “Add Submission”. If you do not see this box, then just proceed to the next step. </vt:lpstr>
      <vt:lpstr>Step 10: Once you have chosen your file, click on “upload this file”</vt:lpstr>
      <vt:lpstr>Step 11: Click the “add the submission” option </vt:lpstr>
      <vt:lpstr>Step 12: Once the submission has been added you will get a Digital Receipt and a confirmation email.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Eleni Koutsogeorgou-Andreou</cp:lastModifiedBy>
  <cp:revision>4</cp:revision>
  <dcterms:created xsi:type="dcterms:W3CDTF">2026-07-28T07:38:23Z</dcterms:created>
  <dcterms:modified xsi:type="dcterms:W3CDTF">2026-08-01T00:09:48Z</dcterms:modified>
</cp:coreProperties>
</file>