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4" r:id="rId1"/>
  </p:sldMasterIdLst>
  <p:notesMasterIdLst>
    <p:notesMasterId r:id="rId28"/>
  </p:notesMasterIdLst>
  <p:sldIdLst>
    <p:sldId id="354" r:id="rId2"/>
    <p:sldId id="258" r:id="rId3"/>
    <p:sldId id="259" r:id="rId4"/>
    <p:sldId id="260" r:id="rId5"/>
    <p:sldId id="349" r:id="rId6"/>
    <p:sldId id="261" r:id="rId7"/>
    <p:sldId id="351" r:id="rId8"/>
    <p:sldId id="356" r:id="rId9"/>
    <p:sldId id="265" r:id="rId10"/>
    <p:sldId id="266" r:id="rId11"/>
    <p:sldId id="267" r:id="rId12"/>
    <p:sldId id="279" r:id="rId13"/>
    <p:sldId id="280" r:id="rId14"/>
    <p:sldId id="357" r:id="rId15"/>
    <p:sldId id="333" r:id="rId16"/>
    <p:sldId id="334" r:id="rId17"/>
    <p:sldId id="358" r:id="rId18"/>
    <p:sldId id="335" r:id="rId19"/>
    <p:sldId id="336" r:id="rId20"/>
    <p:sldId id="337" r:id="rId21"/>
    <p:sldId id="269" r:id="rId22"/>
    <p:sldId id="338" r:id="rId23"/>
    <p:sldId id="339" r:id="rId24"/>
    <p:sldId id="340" r:id="rId25"/>
    <p:sldId id="355" r:id="rId26"/>
    <p:sldId id="28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F06AEF-A5E5-478F-B920-219F90376BED}" v="7" dt="2026-09-28T13:44:45.1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50000" autoAdjust="0"/>
  </p:normalViewPr>
  <p:slideViewPr>
    <p:cSldViewPr snapToGrid="0">
      <p:cViewPr varScale="1">
        <p:scale>
          <a:sx n="56" d="100"/>
          <a:sy n="56" d="100"/>
        </p:scale>
        <p:origin x="242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#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#1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#1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2#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9D0D31-BED0-41DD-ACED-CD1EC8FF83AE}" type="doc">
      <dgm:prSet loTypeId="urn:microsoft.com/office/officeart/2018/2/layout/IconVerticalSolidList" loCatId="icon" qsTypeId="urn:microsoft.com/office/officeart/2005/8/quickstyle/simple1#1" qsCatId="simple" csTypeId="urn:microsoft.com/office/officeart/2005/8/colors/accent2_2#1" csCatId="accent2" phldr="1"/>
      <dgm:spPr/>
      <dgm:t>
        <a:bodyPr/>
        <a:lstStyle/>
        <a:p>
          <a:endParaRPr lang="en-US"/>
        </a:p>
      </dgm:t>
    </dgm:pt>
    <dgm:pt modelId="{3F0E1716-63BE-471E-9702-DD32DFFE8C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aim of today's session is to introduce you to the module and how these sessions will run. </a:t>
          </a:r>
          <a:endParaRPr lang="en-US"/>
        </a:p>
      </dgm:t>
    </dgm:pt>
    <dgm:pt modelId="{BCB5B06C-9CCC-4D9A-9A7F-59023916B798}" type="parTrans" cxnId="{E3EE288B-715B-4A69-B572-B0FAE2CD44F1}">
      <dgm:prSet/>
      <dgm:spPr/>
      <dgm:t>
        <a:bodyPr/>
        <a:lstStyle/>
        <a:p>
          <a:endParaRPr lang="en-US"/>
        </a:p>
      </dgm:t>
    </dgm:pt>
    <dgm:pt modelId="{1E84C7EC-3527-447B-991E-C6E58BF3D9AF}" type="sibTrans" cxnId="{E3EE288B-715B-4A69-B572-B0FAE2CD44F1}">
      <dgm:prSet/>
      <dgm:spPr/>
      <dgm:t>
        <a:bodyPr/>
        <a:lstStyle/>
        <a:p>
          <a:endParaRPr lang="en-US"/>
        </a:p>
      </dgm:t>
    </dgm:pt>
    <dgm:pt modelId="{2B684330-E856-43F6-9E30-8D28FD9704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By the end of today's session you should be able to demonstrate your understanding of what the module entails. </a:t>
          </a:r>
          <a:endParaRPr lang="en-US" dirty="0"/>
        </a:p>
      </dgm:t>
    </dgm:pt>
    <dgm:pt modelId="{80EA987E-F576-45A3-8519-413C396010D9}" type="parTrans" cxnId="{CD023A4E-DDD6-4197-AFAE-5020A8DF9432}">
      <dgm:prSet/>
      <dgm:spPr/>
      <dgm:t>
        <a:bodyPr/>
        <a:lstStyle/>
        <a:p>
          <a:endParaRPr lang="en-US"/>
        </a:p>
      </dgm:t>
    </dgm:pt>
    <dgm:pt modelId="{ED80B622-FE35-479D-B771-76F65823C1F3}" type="sibTrans" cxnId="{CD023A4E-DDD6-4197-AFAE-5020A8DF9432}">
      <dgm:prSet/>
      <dgm:spPr/>
      <dgm:t>
        <a:bodyPr/>
        <a:lstStyle/>
        <a:p>
          <a:endParaRPr lang="en-US"/>
        </a:p>
      </dgm:t>
    </dgm:pt>
    <dgm:pt modelId="{7C04EEE3-053A-459B-AC3C-E2E3F3A3CFAD}" type="pres">
      <dgm:prSet presAssocID="{E99D0D31-BED0-41DD-ACED-CD1EC8FF83AE}" presName="root" presStyleCnt="0">
        <dgm:presLayoutVars>
          <dgm:dir/>
          <dgm:resizeHandles val="exact"/>
        </dgm:presLayoutVars>
      </dgm:prSet>
      <dgm:spPr/>
    </dgm:pt>
    <dgm:pt modelId="{490994AE-3CEA-4F96-94B3-D58CEC5EF9E1}" type="pres">
      <dgm:prSet presAssocID="{3F0E1716-63BE-471E-9702-DD32DFFE8C88}" presName="compNode" presStyleCnt="0"/>
      <dgm:spPr/>
    </dgm:pt>
    <dgm:pt modelId="{80947140-6F05-4EEA-943C-392B88F89ED5}" type="pres">
      <dgm:prSet presAssocID="{3F0E1716-63BE-471E-9702-DD32DFFE8C88}" presName="bgRect" presStyleLbl="bgShp" presStyleIdx="0" presStyleCnt="2"/>
      <dgm:spPr/>
    </dgm:pt>
    <dgm:pt modelId="{58CA4628-6910-4394-A1EF-BAFAEF769B77}" type="pres">
      <dgm:prSet presAssocID="{3F0E1716-63BE-471E-9702-DD32DFFE8C8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9873A03-D725-4871-8E75-72A39F671443}" type="pres">
      <dgm:prSet presAssocID="{3F0E1716-63BE-471E-9702-DD32DFFE8C88}" presName="spaceRect" presStyleCnt="0"/>
      <dgm:spPr/>
    </dgm:pt>
    <dgm:pt modelId="{B1E712BA-3B00-481C-AD12-6447B7500ABA}" type="pres">
      <dgm:prSet presAssocID="{3F0E1716-63BE-471E-9702-DD32DFFE8C88}" presName="parTx" presStyleLbl="revTx" presStyleIdx="0" presStyleCnt="2">
        <dgm:presLayoutVars>
          <dgm:chMax val="0"/>
          <dgm:chPref val="0"/>
        </dgm:presLayoutVars>
      </dgm:prSet>
      <dgm:spPr/>
    </dgm:pt>
    <dgm:pt modelId="{3B7ED8CA-33FF-48A1-BD31-3F1ECEC27E3C}" type="pres">
      <dgm:prSet presAssocID="{1E84C7EC-3527-447B-991E-C6E58BF3D9AF}" presName="sibTrans" presStyleCnt="0"/>
      <dgm:spPr/>
    </dgm:pt>
    <dgm:pt modelId="{82D55FE8-9D3A-424D-AF30-8693E8CBE0C2}" type="pres">
      <dgm:prSet presAssocID="{2B684330-E856-43F6-9E30-8D28FD970463}" presName="compNode" presStyleCnt="0"/>
      <dgm:spPr/>
    </dgm:pt>
    <dgm:pt modelId="{49507E9B-25C6-409A-BF8F-6F8726913C45}" type="pres">
      <dgm:prSet presAssocID="{2B684330-E856-43F6-9E30-8D28FD970463}" presName="bgRect" presStyleLbl="bgShp" presStyleIdx="1" presStyleCnt="2"/>
      <dgm:spPr/>
    </dgm:pt>
    <dgm:pt modelId="{04FBEC19-7614-430C-B3C8-444D92B872C3}" type="pres">
      <dgm:prSet presAssocID="{2B684330-E856-43F6-9E30-8D28FD970463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A091CC7-E42A-4881-A4EE-6801A5A00D0B}" type="pres">
      <dgm:prSet presAssocID="{2B684330-E856-43F6-9E30-8D28FD970463}" presName="spaceRect" presStyleCnt="0"/>
      <dgm:spPr/>
    </dgm:pt>
    <dgm:pt modelId="{EF190431-70A9-46D5-B397-2ACC8C1B71D9}" type="pres">
      <dgm:prSet presAssocID="{2B684330-E856-43F6-9E30-8D28FD97046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D023A4E-DDD6-4197-AFAE-5020A8DF9432}" srcId="{E99D0D31-BED0-41DD-ACED-CD1EC8FF83AE}" destId="{2B684330-E856-43F6-9E30-8D28FD970463}" srcOrd="1" destOrd="0" parTransId="{80EA987E-F576-45A3-8519-413C396010D9}" sibTransId="{ED80B622-FE35-479D-B771-76F65823C1F3}"/>
    <dgm:cxn modelId="{E3EE288B-715B-4A69-B572-B0FAE2CD44F1}" srcId="{E99D0D31-BED0-41DD-ACED-CD1EC8FF83AE}" destId="{3F0E1716-63BE-471E-9702-DD32DFFE8C88}" srcOrd="0" destOrd="0" parTransId="{BCB5B06C-9CCC-4D9A-9A7F-59023916B798}" sibTransId="{1E84C7EC-3527-447B-991E-C6E58BF3D9AF}"/>
    <dgm:cxn modelId="{7FD62D8F-36F6-4D52-95BD-5D24EDDCB061}" type="presOf" srcId="{E99D0D31-BED0-41DD-ACED-CD1EC8FF83AE}" destId="{7C04EEE3-053A-459B-AC3C-E2E3F3A3CFAD}" srcOrd="0" destOrd="0" presId="urn:microsoft.com/office/officeart/2018/2/layout/IconVerticalSolidList"/>
    <dgm:cxn modelId="{8A927FE7-B169-4AFC-B935-B82E5B575177}" type="presOf" srcId="{3F0E1716-63BE-471E-9702-DD32DFFE8C88}" destId="{B1E712BA-3B00-481C-AD12-6447B7500ABA}" srcOrd="0" destOrd="0" presId="urn:microsoft.com/office/officeart/2018/2/layout/IconVerticalSolidList"/>
    <dgm:cxn modelId="{C66584F7-EC7E-41BD-B8B0-EE6D06E43FC9}" type="presOf" srcId="{2B684330-E856-43F6-9E30-8D28FD970463}" destId="{EF190431-70A9-46D5-B397-2ACC8C1B71D9}" srcOrd="0" destOrd="0" presId="urn:microsoft.com/office/officeart/2018/2/layout/IconVerticalSolidList"/>
    <dgm:cxn modelId="{FD6B7C4A-28A7-488D-AD9C-47AEED4251A0}" type="presParOf" srcId="{7C04EEE3-053A-459B-AC3C-E2E3F3A3CFAD}" destId="{490994AE-3CEA-4F96-94B3-D58CEC5EF9E1}" srcOrd="0" destOrd="0" presId="urn:microsoft.com/office/officeart/2018/2/layout/IconVerticalSolidList"/>
    <dgm:cxn modelId="{5826BDFD-AD66-4112-8CDB-7168498EC107}" type="presParOf" srcId="{490994AE-3CEA-4F96-94B3-D58CEC5EF9E1}" destId="{80947140-6F05-4EEA-943C-392B88F89ED5}" srcOrd="0" destOrd="0" presId="urn:microsoft.com/office/officeart/2018/2/layout/IconVerticalSolidList"/>
    <dgm:cxn modelId="{31B6E2A0-1E6E-40FE-BCE7-3CDFDCBF5C31}" type="presParOf" srcId="{490994AE-3CEA-4F96-94B3-D58CEC5EF9E1}" destId="{58CA4628-6910-4394-A1EF-BAFAEF769B77}" srcOrd="1" destOrd="0" presId="urn:microsoft.com/office/officeart/2018/2/layout/IconVerticalSolidList"/>
    <dgm:cxn modelId="{1934EDB6-99B1-428A-A998-555C6041ACE7}" type="presParOf" srcId="{490994AE-3CEA-4F96-94B3-D58CEC5EF9E1}" destId="{39873A03-D725-4871-8E75-72A39F671443}" srcOrd="2" destOrd="0" presId="urn:microsoft.com/office/officeart/2018/2/layout/IconVerticalSolidList"/>
    <dgm:cxn modelId="{478FCCC3-1D8F-408D-8768-ECABDDB651DA}" type="presParOf" srcId="{490994AE-3CEA-4F96-94B3-D58CEC5EF9E1}" destId="{B1E712BA-3B00-481C-AD12-6447B7500ABA}" srcOrd="3" destOrd="0" presId="urn:microsoft.com/office/officeart/2018/2/layout/IconVerticalSolidList"/>
    <dgm:cxn modelId="{C79F8542-D22E-4A50-87E1-BAC9AEF0C944}" type="presParOf" srcId="{7C04EEE3-053A-459B-AC3C-E2E3F3A3CFAD}" destId="{3B7ED8CA-33FF-48A1-BD31-3F1ECEC27E3C}" srcOrd="1" destOrd="0" presId="urn:microsoft.com/office/officeart/2018/2/layout/IconVerticalSolidList"/>
    <dgm:cxn modelId="{A561C9D2-23EF-4149-A3FC-610F8F706283}" type="presParOf" srcId="{7C04EEE3-053A-459B-AC3C-E2E3F3A3CFAD}" destId="{82D55FE8-9D3A-424D-AF30-8693E8CBE0C2}" srcOrd="2" destOrd="0" presId="urn:microsoft.com/office/officeart/2018/2/layout/IconVerticalSolidList"/>
    <dgm:cxn modelId="{B713AE4E-9DA3-4B70-92B6-A0218EACCFAD}" type="presParOf" srcId="{82D55FE8-9D3A-424D-AF30-8693E8CBE0C2}" destId="{49507E9B-25C6-409A-BF8F-6F8726913C45}" srcOrd="0" destOrd="0" presId="urn:microsoft.com/office/officeart/2018/2/layout/IconVerticalSolidList"/>
    <dgm:cxn modelId="{312F9353-6BC5-4628-BE23-A22FB9915706}" type="presParOf" srcId="{82D55FE8-9D3A-424D-AF30-8693E8CBE0C2}" destId="{04FBEC19-7614-430C-B3C8-444D92B872C3}" srcOrd="1" destOrd="0" presId="urn:microsoft.com/office/officeart/2018/2/layout/IconVerticalSolidList"/>
    <dgm:cxn modelId="{92FAB4B2-804C-4BCB-A326-9BE6D4D49711}" type="presParOf" srcId="{82D55FE8-9D3A-424D-AF30-8693E8CBE0C2}" destId="{1A091CC7-E42A-4881-A4EE-6801A5A00D0B}" srcOrd="2" destOrd="0" presId="urn:microsoft.com/office/officeart/2018/2/layout/IconVerticalSolidList"/>
    <dgm:cxn modelId="{427C315A-7424-4FBE-99D3-6F7FC8C4DBAC}" type="presParOf" srcId="{82D55FE8-9D3A-424D-AF30-8693E8CBE0C2}" destId="{EF190431-70A9-46D5-B397-2ACC8C1B71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80A3D2-43FD-4D1F-A0BA-7E7295B322C9}" type="doc">
      <dgm:prSet loTypeId="urn:microsoft.com/office/officeart/2018/2/layout/IconVerticalSolidList" loCatId="icon" qsTypeId="urn:microsoft.com/office/officeart/2005/8/quickstyle/simple1#2" qsCatId="simple" csTypeId="urn:microsoft.com/office/officeart/2005/8/colors/accent2_2#2" csCatId="accent2" phldr="1"/>
      <dgm:spPr/>
      <dgm:t>
        <a:bodyPr/>
        <a:lstStyle/>
        <a:p>
          <a:endParaRPr lang="en-US"/>
        </a:p>
      </dgm:t>
    </dgm:pt>
    <dgm:pt modelId="{E4E4364F-FA89-4A66-9F8A-E73CBFC698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2-hour weekly lecture </a:t>
          </a:r>
          <a:endParaRPr lang="en-US" dirty="0"/>
        </a:p>
      </dgm:t>
    </dgm:pt>
    <dgm:pt modelId="{D968C2CE-FC3B-45B7-BF0F-88FD4287AFEC}" type="parTrans" cxnId="{C7023F2B-E2B5-47C6-A2F2-3485CE7570C4}">
      <dgm:prSet/>
      <dgm:spPr/>
      <dgm:t>
        <a:bodyPr/>
        <a:lstStyle/>
        <a:p>
          <a:endParaRPr lang="en-US"/>
        </a:p>
      </dgm:t>
    </dgm:pt>
    <dgm:pt modelId="{DDDD6BFA-AC56-4330-BBC1-23B950FCA1A8}" type="sibTrans" cxnId="{C7023F2B-E2B5-47C6-A2F2-3485CE7570C4}">
      <dgm:prSet/>
      <dgm:spPr/>
      <dgm:t>
        <a:bodyPr/>
        <a:lstStyle/>
        <a:p>
          <a:endParaRPr lang="en-US"/>
        </a:p>
      </dgm:t>
    </dgm:pt>
    <dgm:pt modelId="{CA6A663E-F4CB-4CB0-B57E-ECEA4C18A2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Or 2-hour workshop. </a:t>
          </a:r>
          <a:endParaRPr lang="en-US" dirty="0"/>
        </a:p>
      </dgm:t>
    </dgm:pt>
    <dgm:pt modelId="{E84C7DFA-E8AB-4330-891C-60E70B245849}" type="parTrans" cxnId="{6B79C3AB-5012-4CBC-A7AF-C4621614412C}">
      <dgm:prSet/>
      <dgm:spPr/>
      <dgm:t>
        <a:bodyPr/>
        <a:lstStyle/>
        <a:p>
          <a:endParaRPr lang="en-US"/>
        </a:p>
      </dgm:t>
    </dgm:pt>
    <dgm:pt modelId="{B355D6AE-7D35-43FD-971F-10D59E3D52CC}" type="sibTrans" cxnId="{6B79C3AB-5012-4CBC-A7AF-C4621614412C}">
      <dgm:prSet/>
      <dgm:spPr/>
      <dgm:t>
        <a:bodyPr/>
        <a:lstStyle/>
        <a:p>
          <a:endParaRPr lang="en-US"/>
        </a:p>
      </dgm:t>
    </dgm:pt>
    <dgm:pt modelId="{3104ABC9-6E02-477E-8463-477CC18C06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are required to ensure that you engage in these lessons</a:t>
          </a:r>
          <a:endParaRPr lang="en-US" dirty="0"/>
        </a:p>
      </dgm:t>
    </dgm:pt>
    <dgm:pt modelId="{0F97825D-F492-4955-BCFC-9EAAD2EEE153}" type="parTrans" cxnId="{125D94A9-E180-4E90-8887-D9156947592F}">
      <dgm:prSet/>
      <dgm:spPr/>
      <dgm:t>
        <a:bodyPr/>
        <a:lstStyle/>
        <a:p>
          <a:endParaRPr lang="en-US"/>
        </a:p>
      </dgm:t>
    </dgm:pt>
    <dgm:pt modelId="{4349A553-FB39-4619-9C95-B9275EB46671}" type="sibTrans" cxnId="{125D94A9-E180-4E90-8887-D9156947592F}">
      <dgm:prSet/>
      <dgm:spPr/>
      <dgm:t>
        <a:bodyPr/>
        <a:lstStyle/>
        <a:p>
          <a:endParaRPr lang="en-US"/>
        </a:p>
      </dgm:t>
    </dgm:pt>
    <dgm:pt modelId="{148D8902-C708-43AB-9D37-0DF0E73CFE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Your 20 credit course runs across the full academic year </a:t>
          </a:r>
          <a:endParaRPr lang="en-US" dirty="0"/>
        </a:p>
      </dgm:t>
    </dgm:pt>
    <dgm:pt modelId="{09FE5DD7-A7E6-4361-8769-612BA437C8E7}" type="parTrans" cxnId="{027E0C3A-ECD3-4DF0-94FB-A488E1952F5D}">
      <dgm:prSet/>
      <dgm:spPr/>
      <dgm:t>
        <a:bodyPr/>
        <a:lstStyle/>
        <a:p>
          <a:endParaRPr lang="en-GB"/>
        </a:p>
      </dgm:t>
    </dgm:pt>
    <dgm:pt modelId="{0AFBA196-1706-406F-8D8D-21400A8351CF}" type="sibTrans" cxnId="{027E0C3A-ECD3-4DF0-94FB-A488E1952F5D}">
      <dgm:prSet/>
      <dgm:spPr/>
      <dgm:t>
        <a:bodyPr/>
        <a:lstStyle/>
        <a:p>
          <a:endParaRPr lang="en-GB"/>
        </a:p>
      </dgm:t>
    </dgm:pt>
    <dgm:pt modelId="{F224AEFA-B034-41D3-B584-6053D48F1084}" type="pres">
      <dgm:prSet presAssocID="{AE80A3D2-43FD-4D1F-A0BA-7E7295B322C9}" presName="root" presStyleCnt="0">
        <dgm:presLayoutVars>
          <dgm:dir/>
          <dgm:resizeHandles val="exact"/>
        </dgm:presLayoutVars>
      </dgm:prSet>
      <dgm:spPr/>
    </dgm:pt>
    <dgm:pt modelId="{B60E8851-4835-4D1F-9C5F-8EA5FE125D0A}" type="pres">
      <dgm:prSet presAssocID="{E4E4364F-FA89-4A66-9F8A-E73CBFC6986E}" presName="compNode" presStyleCnt="0"/>
      <dgm:spPr/>
    </dgm:pt>
    <dgm:pt modelId="{1658CF50-ABDC-44B7-9A2E-671894E5830C}" type="pres">
      <dgm:prSet presAssocID="{E4E4364F-FA89-4A66-9F8A-E73CBFC6986E}" presName="bgRect" presStyleLbl="bgShp" presStyleIdx="0" presStyleCnt="4"/>
      <dgm:spPr/>
    </dgm:pt>
    <dgm:pt modelId="{FB83812B-F83F-4922-BD26-D211A6A57BD7}" type="pres">
      <dgm:prSet presAssocID="{E4E4364F-FA89-4A66-9F8A-E73CBFC6986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A4663EE-263C-4C8A-A837-F5D2E4299363}" type="pres">
      <dgm:prSet presAssocID="{E4E4364F-FA89-4A66-9F8A-E73CBFC6986E}" presName="spaceRect" presStyleCnt="0"/>
      <dgm:spPr/>
    </dgm:pt>
    <dgm:pt modelId="{A64E0E8E-8157-454C-BFBF-79C132225037}" type="pres">
      <dgm:prSet presAssocID="{E4E4364F-FA89-4A66-9F8A-E73CBFC6986E}" presName="parTx" presStyleLbl="revTx" presStyleIdx="0" presStyleCnt="4">
        <dgm:presLayoutVars>
          <dgm:chMax val="0"/>
          <dgm:chPref val="0"/>
        </dgm:presLayoutVars>
      </dgm:prSet>
      <dgm:spPr/>
    </dgm:pt>
    <dgm:pt modelId="{74516594-EDDE-413B-B93A-29B5FABE1B6E}" type="pres">
      <dgm:prSet presAssocID="{DDDD6BFA-AC56-4330-BBC1-23B950FCA1A8}" presName="sibTrans" presStyleCnt="0"/>
      <dgm:spPr/>
    </dgm:pt>
    <dgm:pt modelId="{60AA1A08-AD99-4E3C-AEA7-DA3348BD29E9}" type="pres">
      <dgm:prSet presAssocID="{CA6A663E-F4CB-4CB0-B57E-ECEA4C18A290}" presName="compNode" presStyleCnt="0"/>
      <dgm:spPr/>
    </dgm:pt>
    <dgm:pt modelId="{404E6753-2B27-4E1C-9FAA-DED3B3EF637D}" type="pres">
      <dgm:prSet presAssocID="{CA6A663E-F4CB-4CB0-B57E-ECEA4C18A290}" presName="bgRect" presStyleLbl="bgShp" presStyleIdx="1" presStyleCnt="4"/>
      <dgm:spPr/>
    </dgm:pt>
    <dgm:pt modelId="{A8D83DAB-F613-47EC-B31C-8D2D423F4868}" type="pres">
      <dgm:prSet presAssocID="{CA6A663E-F4CB-4CB0-B57E-ECEA4C18A29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E33EED71-F628-48CC-9C2A-9BB6060D282B}" type="pres">
      <dgm:prSet presAssocID="{CA6A663E-F4CB-4CB0-B57E-ECEA4C18A290}" presName="spaceRect" presStyleCnt="0"/>
      <dgm:spPr/>
    </dgm:pt>
    <dgm:pt modelId="{0C3CA606-2C00-4FB6-A61B-DCE19AE0FD34}" type="pres">
      <dgm:prSet presAssocID="{CA6A663E-F4CB-4CB0-B57E-ECEA4C18A290}" presName="parTx" presStyleLbl="revTx" presStyleIdx="1" presStyleCnt="4">
        <dgm:presLayoutVars>
          <dgm:chMax val="0"/>
          <dgm:chPref val="0"/>
        </dgm:presLayoutVars>
      </dgm:prSet>
      <dgm:spPr/>
    </dgm:pt>
    <dgm:pt modelId="{C0156676-335E-43F3-BEDB-F342D85FB335}" type="pres">
      <dgm:prSet presAssocID="{B355D6AE-7D35-43FD-971F-10D59E3D52CC}" presName="sibTrans" presStyleCnt="0"/>
      <dgm:spPr/>
    </dgm:pt>
    <dgm:pt modelId="{1C171F77-B237-4F67-A5BC-7EB9805795BB}" type="pres">
      <dgm:prSet presAssocID="{3104ABC9-6E02-477E-8463-477CC18C06E5}" presName="compNode" presStyleCnt="0"/>
      <dgm:spPr/>
    </dgm:pt>
    <dgm:pt modelId="{5E71557D-A830-45B1-92F9-334FBF26ACEC}" type="pres">
      <dgm:prSet presAssocID="{3104ABC9-6E02-477E-8463-477CC18C06E5}" presName="bgRect" presStyleLbl="bgShp" presStyleIdx="2" presStyleCnt="4"/>
      <dgm:spPr/>
    </dgm:pt>
    <dgm:pt modelId="{8C891A91-D007-43F4-914A-C8BFEDF21B7A}" type="pres">
      <dgm:prSet presAssocID="{3104ABC9-6E02-477E-8463-477CC18C06E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766033C-0225-4260-ACCB-156A78DD98F2}" type="pres">
      <dgm:prSet presAssocID="{3104ABC9-6E02-477E-8463-477CC18C06E5}" presName="spaceRect" presStyleCnt="0"/>
      <dgm:spPr/>
    </dgm:pt>
    <dgm:pt modelId="{0D5E5D9D-697C-4203-8FB8-8DEF620D85DF}" type="pres">
      <dgm:prSet presAssocID="{3104ABC9-6E02-477E-8463-477CC18C06E5}" presName="parTx" presStyleLbl="revTx" presStyleIdx="2" presStyleCnt="4">
        <dgm:presLayoutVars>
          <dgm:chMax val="0"/>
          <dgm:chPref val="0"/>
        </dgm:presLayoutVars>
      </dgm:prSet>
      <dgm:spPr/>
    </dgm:pt>
    <dgm:pt modelId="{8623630E-07E5-44AA-A194-010F2E5691EA}" type="pres">
      <dgm:prSet presAssocID="{4349A553-FB39-4619-9C95-B9275EB46671}" presName="sibTrans" presStyleCnt="0"/>
      <dgm:spPr/>
    </dgm:pt>
    <dgm:pt modelId="{7AA25310-A592-4C91-B9C0-D8C19132F9A6}" type="pres">
      <dgm:prSet presAssocID="{148D8902-C708-43AB-9D37-0DF0E73CFE88}" presName="compNode" presStyleCnt="0"/>
      <dgm:spPr/>
    </dgm:pt>
    <dgm:pt modelId="{F00B811E-70FA-49FC-A446-8EE462355D01}" type="pres">
      <dgm:prSet presAssocID="{148D8902-C708-43AB-9D37-0DF0E73CFE88}" presName="bgRect" presStyleLbl="bgShp" presStyleIdx="3" presStyleCnt="4"/>
      <dgm:spPr/>
    </dgm:pt>
    <dgm:pt modelId="{E7F51EC7-A48C-4222-9033-63A7522E9D54}" type="pres">
      <dgm:prSet presAssocID="{148D8902-C708-43AB-9D37-0DF0E73CFE8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C4AD48C-5398-4D6B-8C14-95AC80543C84}" type="pres">
      <dgm:prSet presAssocID="{148D8902-C708-43AB-9D37-0DF0E73CFE88}" presName="spaceRect" presStyleCnt="0"/>
      <dgm:spPr/>
    </dgm:pt>
    <dgm:pt modelId="{B01DAB14-FAC9-4A4F-9C97-62255E6FDE99}" type="pres">
      <dgm:prSet presAssocID="{148D8902-C708-43AB-9D37-0DF0E73CFE8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6C9C511-BF08-46E4-AAB1-6EE7D30A9570}" type="presOf" srcId="{AE80A3D2-43FD-4D1F-A0BA-7E7295B322C9}" destId="{F224AEFA-B034-41D3-B584-6053D48F1084}" srcOrd="0" destOrd="0" presId="urn:microsoft.com/office/officeart/2018/2/layout/IconVerticalSolidList"/>
    <dgm:cxn modelId="{C7023F2B-E2B5-47C6-A2F2-3485CE7570C4}" srcId="{AE80A3D2-43FD-4D1F-A0BA-7E7295B322C9}" destId="{E4E4364F-FA89-4A66-9F8A-E73CBFC6986E}" srcOrd="0" destOrd="0" parTransId="{D968C2CE-FC3B-45B7-BF0F-88FD4287AFEC}" sibTransId="{DDDD6BFA-AC56-4330-BBC1-23B950FCA1A8}"/>
    <dgm:cxn modelId="{027E0C3A-ECD3-4DF0-94FB-A488E1952F5D}" srcId="{AE80A3D2-43FD-4D1F-A0BA-7E7295B322C9}" destId="{148D8902-C708-43AB-9D37-0DF0E73CFE88}" srcOrd="3" destOrd="0" parTransId="{09FE5DD7-A7E6-4361-8769-612BA437C8E7}" sibTransId="{0AFBA196-1706-406F-8D8D-21400A8351CF}"/>
    <dgm:cxn modelId="{532EE34B-23BC-4EC1-8155-49FABA7E550A}" type="presOf" srcId="{CA6A663E-F4CB-4CB0-B57E-ECEA4C18A290}" destId="{0C3CA606-2C00-4FB6-A61B-DCE19AE0FD34}" srcOrd="0" destOrd="0" presId="urn:microsoft.com/office/officeart/2018/2/layout/IconVerticalSolidList"/>
    <dgm:cxn modelId="{3F455776-02DC-41F7-A266-EFE384AFB3C7}" type="presOf" srcId="{148D8902-C708-43AB-9D37-0DF0E73CFE88}" destId="{B01DAB14-FAC9-4A4F-9C97-62255E6FDE99}" srcOrd="0" destOrd="0" presId="urn:microsoft.com/office/officeart/2018/2/layout/IconVerticalSolidList"/>
    <dgm:cxn modelId="{40328CA3-C891-4EF5-A659-5A41CB0E2BD2}" type="presOf" srcId="{3104ABC9-6E02-477E-8463-477CC18C06E5}" destId="{0D5E5D9D-697C-4203-8FB8-8DEF620D85DF}" srcOrd="0" destOrd="0" presId="urn:microsoft.com/office/officeart/2018/2/layout/IconVerticalSolidList"/>
    <dgm:cxn modelId="{125D94A9-E180-4E90-8887-D9156947592F}" srcId="{AE80A3D2-43FD-4D1F-A0BA-7E7295B322C9}" destId="{3104ABC9-6E02-477E-8463-477CC18C06E5}" srcOrd="2" destOrd="0" parTransId="{0F97825D-F492-4955-BCFC-9EAAD2EEE153}" sibTransId="{4349A553-FB39-4619-9C95-B9275EB46671}"/>
    <dgm:cxn modelId="{6B79C3AB-5012-4CBC-A7AF-C4621614412C}" srcId="{AE80A3D2-43FD-4D1F-A0BA-7E7295B322C9}" destId="{CA6A663E-F4CB-4CB0-B57E-ECEA4C18A290}" srcOrd="1" destOrd="0" parTransId="{E84C7DFA-E8AB-4330-891C-60E70B245849}" sibTransId="{B355D6AE-7D35-43FD-971F-10D59E3D52CC}"/>
    <dgm:cxn modelId="{5D1661F3-E4F4-466E-9050-5286E566BAC3}" type="presOf" srcId="{E4E4364F-FA89-4A66-9F8A-E73CBFC6986E}" destId="{A64E0E8E-8157-454C-BFBF-79C132225037}" srcOrd="0" destOrd="0" presId="urn:microsoft.com/office/officeart/2018/2/layout/IconVerticalSolidList"/>
    <dgm:cxn modelId="{20C82711-32F6-4D5C-9F88-F6EC88457793}" type="presParOf" srcId="{F224AEFA-B034-41D3-B584-6053D48F1084}" destId="{B60E8851-4835-4D1F-9C5F-8EA5FE125D0A}" srcOrd="0" destOrd="0" presId="urn:microsoft.com/office/officeart/2018/2/layout/IconVerticalSolidList"/>
    <dgm:cxn modelId="{454CD285-9339-47B9-BCD3-20681C52382B}" type="presParOf" srcId="{B60E8851-4835-4D1F-9C5F-8EA5FE125D0A}" destId="{1658CF50-ABDC-44B7-9A2E-671894E5830C}" srcOrd="0" destOrd="0" presId="urn:microsoft.com/office/officeart/2018/2/layout/IconVerticalSolidList"/>
    <dgm:cxn modelId="{A80ABBAC-EA58-4EA8-BF8E-5A6190C906C4}" type="presParOf" srcId="{B60E8851-4835-4D1F-9C5F-8EA5FE125D0A}" destId="{FB83812B-F83F-4922-BD26-D211A6A57BD7}" srcOrd="1" destOrd="0" presId="urn:microsoft.com/office/officeart/2018/2/layout/IconVerticalSolidList"/>
    <dgm:cxn modelId="{3C0DF315-26BA-4EBB-BCC0-A1D297EC8DDF}" type="presParOf" srcId="{B60E8851-4835-4D1F-9C5F-8EA5FE125D0A}" destId="{4A4663EE-263C-4C8A-A837-F5D2E4299363}" srcOrd="2" destOrd="0" presId="urn:microsoft.com/office/officeart/2018/2/layout/IconVerticalSolidList"/>
    <dgm:cxn modelId="{E898F6E4-18F7-4E2D-90DA-4F5258CD2E6F}" type="presParOf" srcId="{B60E8851-4835-4D1F-9C5F-8EA5FE125D0A}" destId="{A64E0E8E-8157-454C-BFBF-79C132225037}" srcOrd="3" destOrd="0" presId="urn:microsoft.com/office/officeart/2018/2/layout/IconVerticalSolidList"/>
    <dgm:cxn modelId="{99FFA1A6-2DC2-4C05-936E-BD9149051E33}" type="presParOf" srcId="{F224AEFA-B034-41D3-B584-6053D48F1084}" destId="{74516594-EDDE-413B-B93A-29B5FABE1B6E}" srcOrd="1" destOrd="0" presId="urn:microsoft.com/office/officeart/2018/2/layout/IconVerticalSolidList"/>
    <dgm:cxn modelId="{977C0CE1-F2E2-4CB8-B040-DF90A7CF9D0B}" type="presParOf" srcId="{F224AEFA-B034-41D3-B584-6053D48F1084}" destId="{60AA1A08-AD99-4E3C-AEA7-DA3348BD29E9}" srcOrd="2" destOrd="0" presId="urn:microsoft.com/office/officeart/2018/2/layout/IconVerticalSolidList"/>
    <dgm:cxn modelId="{943B5F4C-903D-4F24-ABAD-81BF228EC602}" type="presParOf" srcId="{60AA1A08-AD99-4E3C-AEA7-DA3348BD29E9}" destId="{404E6753-2B27-4E1C-9FAA-DED3B3EF637D}" srcOrd="0" destOrd="0" presId="urn:microsoft.com/office/officeart/2018/2/layout/IconVerticalSolidList"/>
    <dgm:cxn modelId="{B28E9ADD-5453-4C44-A5DE-7430EE7F857E}" type="presParOf" srcId="{60AA1A08-AD99-4E3C-AEA7-DA3348BD29E9}" destId="{A8D83DAB-F613-47EC-B31C-8D2D423F4868}" srcOrd="1" destOrd="0" presId="urn:microsoft.com/office/officeart/2018/2/layout/IconVerticalSolidList"/>
    <dgm:cxn modelId="{DAEF4367-85F6-4529-ADB2-7DAD329492D6}" type="presParOf" srcId="{60AA1A08-AD99-4E3C-AEA7-DA3348BD29E9}" destId="{E33EED71-F628-48CC-9C2A-9BB6060D282B}" srcOrd="2" destOrd="0" presId="urn:microsoft.com/office/officeart/2018/2/layout/IconVerticalSolidList"/>
    <dgm:cxn modelId="{1D05ACF5-7CC1-40BC-875C-5F1AE0691590}" type="presParOf" srcId="{60AA1A08-AD99-4E3C-AEA7-DA3348BD29E9}" destId="{0C3CA606-2C00-4FB6-A61B-DCE19AE0FD34}" srcOrd="3" destOrd="0" presId="urn:microsoft.com/office/officeart/2018/2/layout/IconVerticalSolidList"/>
    <dgm:cxn modelId="{46472916-B178-44F2-9AB0-170746B6C885}" type="presParOf" srcId="{F224AEFA-B034-41D3-B584-6053D48F1084}" destId="{C0156676-335E-43F3-BEDB-F342D85FB335}" srcOrd="3" destOrd="0" presId="urn:microsoft.com/office/officeart/2018/2/layout/IconVerticalSolidList"/>
    <dgm:cxn modelId="{9276FB54-F6A2-4302-8C54-FAA028C19F8E}" type="presParOf" srcId="{F224AEFA-B034-41D3-B584-6053D48F1084}" destId="{1C171F77-B237-4F67-A5BC-7EB9805795BB}" srcOrd="4" destOrd="0" presId="urn:microsoft.com/office/officeart/2018/2/layout/IconVerticalSolidList"/>
    <dgm:cxn modelId="{07D5FB71-9C2E-44DF-8AA5-F51C508AB609}" type="presParOf" srcId="{1C171F77-B237-4F67-A5BC-7EB9805795BB}" destId="{5E71557D-A830-45B1-92F9-334FBF26ACEC}" srcOrd="0" destOrd="0" presId="urn:microsoft.com/office/officeart/2018/2/layout/IconVerticalSolidList"/>
    <dgm:cxn modelId="{D23922D2-7B88-43A2-9D9F-253251F3AC75}" type="presParOf" srcId="{1C171F77-B237-4F67-A5BC-7EB9805795BB}" destId="{8C891A91-D007-43F4-914A-C8BFEDF21B7A}" srcOrd="1" destOrd="0" presId="urn:microsoft.com/office/officeart/2018/2/layout/IconVerticalSolidList"/>
    <dgm:cxn modelId="{BEB69559-541F-4AF5-BDC5-4D01324540C7}" type="presParOf" srcId="{1C171F77-B237-4F67-A5BC-7EB9805795BB}" destId="{1766033C-0225-4260-ACCB-156A78DD98F2}" srcOrd="2" destOrd="0" presId="urn:microsoft.com/office/officeart/2018/2/layout/IconVerticalSolidList"/>
    <dgm:cxn modelId="{E0257B33-124E-4FD2-96C4-93A16B103880}" type="presParOf" srcId="{1C171F77-B237-4F67-A5BC-7EB9805795BB}" destId="{0D5E5D9D-697C-4203-8FB8-8DEF620D85DF}" srcOrd="3" destOrd="0" presId="urn:microsoft.com/office/officeart/2018/2/layout/IconVerticalSolidList"/>
    <dgm:cxn modelId="{DCAF6776-D736-4110-84C0-E0472C55C5FB}" type="presParOf" srcId="{F224AEFA-B034-41D3-B584-6053D48F1084}" destId="{8623630E-07E5-44AA-A194-010F2E5691EA}" srcOrd="5" destOrd="0" presId="urn:microsoft.com/office/officeart/2018/2/layout/IconVerticalSolidList"/>
    <dgm:cxn modelId="{546C7FAC-B795-44F4-9348-FFCBA4E9CA61}" type="presParOf" srcId="{F224AEFA-B034-41D3-B584-6053D48F1084}" destId="{7AA25310-A592-4C91-B9C0-D8C19132F9A6}" srcOrd="6" destOrd="0" presId="urn:microsoft.com/office/officeart/2018/2/layout/IconVerticalSolidList"/>
    <dgm:cxn modelId="{1B15671F-3636-4E98-9D57-8D66F88E0F8E}" type="presParOf" srcId="{7AA25310-A592-4C91-B9C0-D8C19132F9A6}" destId="{F00B811E-70FA-49FC-A446-8EE462355D01}" srcOrd="0" destOrd="0" presId="urn:microsoft.com/office/officeart/2018/2/layout/IconVerticalSolidList"/>
    <dgm:cxn modelId="{5DDD19AC-C8DD-4E5C-95A8-843A6F34D640}" type="presParOf" srcId="{7AA25310-A592-4C91-B9C0-D8C19132F9A6}" destId="{E7F51EC7-A48C-4222-9033-63A7522E9D54}" srcOrd="1" destOrd="0" presId="urn:microsoft.com/office/officeart/2018/2/layout/IconVerticalSolidList"/>
    <dgm:cxn modelId="{5B5F6F40-3539-433B-8293-2F8BDB119B58}" type="presParOf" srcId="{7AA25310-A592-4C91-B9C0-D8C19132F9A6}" destId="{DC4AD48C-5398-4D6B-8C14-95AC80543C84}" srcOrd="2" destOrd="0" presId="urn:microsoft.com/office/officeart/2018/2/layout/IconVerticalSolidList"/>
    <dgm:cxn modelId="{C1162B71-9C46-4962-9046-445B693E6660}" type="presParOf" srcId="{7AA25310-A592-4C91-B9C0-D8C19132F9A6}" destId="{B01DAB14-FAC9-4A4F-9C97-62255E6FDE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C901A1-D422-4DA4-A653-6DABD1080F4B}" type="doc">
      <dgm:prSet loTypeId="urn:microsoft.com/office/officeart/2018/2/layout/IconCircleList" loCatId="icon" qsTypeId="urn:microsoft.com/office/officeart/2005/8/quickstyle/simple1#5" qsCatId="simple" csTypeId="urn:microsoft.com/office/officeart/2005/8/colors/accent3_2#1" csCatId="accent3" phldr="1"/>
      <dgm:spPr/>
      <dgm:t>
        <a:bodyPr/>
        <a:lstStyle/>
        <a:p>
          <a:endParaRPr lang="en-US"/>
        </a:p>
      </dgm:t>
    </dgm:pt>
    <dgm:pt modelId="{12260337-F92F-4516-9149-350907CA50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Must be submitted on time. </a:t>
          </a:r>
          <a:endParaRPr lang="en-US" dirty="0"/>
        </a:p>
      </dgm:t>
    </dgm:pt>
    <dgm:pt modelId="{153153FD-C0BF-4795-96E4-437F8E852450}" type="parTrans" cxnId="{2F012985-5F5B-4381-80D3-4BF99B02DCF4}">
      <dgm:prSet/>
      <dgm:spPr/>
      <dgm:t>
        <a:bodyPr/>
        <a:lstStyle/>
        <a:p>
          <a:endParaRPr lang="en-US"/>
        </a:p>
      </dgm:t>
    </dgm:pt>
    <dgm:pt modelId="{CD80FF2B-01E9-4705-8742-BC66A6E6F86A}" type="sibTrans" cxnId="{2F012985-5F5B-4381-80D3-4BF99B02DCF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D3F1DC-D50E-4551-8057-2ABBD1340E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it is up to a week late it is capped at 40%. </a:t>
          </a:r>
          <a:endParaRPr lang="en-US"/>
        </a:p>
      </dgm:t>
    </dgm:pt>
    <dgm:pt modelId="{3FA54BE5-B1A6-49DC-984C-306CABA25B4D}" type="parTrans" cxnId="{0275BAB8-C6C3-4A76-B8B2-9AE9B13738C1}">
      <dgm:prSet/>
      <dgm:spPr/>
      <dgm:t>
        <a:bodyPr/>
        <a:lstStyle/>
        <a:p>
          <a:endParaRPr lang="en-US"/>
        </a:p>
      </dgm:t>
    </dgm:pt>
    <dgm:pt modelId="{7B9DE281-BDDF-4659-A084-5C9285B30F81}" type="sibTrans" cxnId="{0275BAB8-C6C3-4A76-B8B2-9AE9B13738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BBF540-3629-4720-8507-48EC46F944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it is over a week late it is capped at 0%. </a:t>
          </a:r>
          <a:endParaRPr lang="en-US"/>
        </a:p>
      </dgm:t>
    </dgm:pt>
    <dgm:pt modelId="{AED3E890-6C2E-4DD8-A678-B3642F412754}" type="parTrans" cxnId="{BB417E2F-5C6D-48B1-B3DB-BF2B88AC096D}">
      <dgm:prSet/>
      <dgm:spPr/>
      <dgm:t>
        <a:bodyPr/>
        <a:lstStyle/>
        <a:p>
          <a:endParaRPr lang="en-US"/>
        </a:p>
      </dgm:t>
    </dgm:pt>
    <dgm:pt modelId="{2FB3845B-D7A7-4ECD-8CC6-B0D59DD89432}" type="sibTrans" cxnId="{BB417E2F-5C6D-48B1-B3DB-BF2B88AC096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773891F-35D4-4AA1-97EC-C319C98C28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If you are unable to submit your assignment, you need to apply for extenuating circumstances. </a:t>
          </a:r>
          <a:endParaRPr lang="en-US" dirty="0"/>
        </a:p>
      </dgm:t>
    </dgm:pt>
    <dgm:pt modelId="{10125886-575F-48EA-B888-74D183948C30}" type="parTrans" cxnId="{978DA2AA-287D-475B-96C7-84EDCC8E15A4}">
      <dgm:prSet/>
      <dgm:spPr/>
      <dgm:t>
        <a:bodyPr/>
        <a:lstStyle/>
        <a:p>
          <a:endParaRPr lang="en-US"/>
        </a:p>
      </dgm:t>
    </dgm:pt>
    <dgm:pt modelId="{231C83E0-A1DB-479A-A691-2701C8032442}" type="sibTrans" cxnId="{978DA2AA-287D-475B-96C7-84EDCC8E15A4}">
      <dgm:prSet/>
      <dgm:spPr/>
      <dgm:t>
        <a:bodyPr/>
        <a:lstStyle/>
        <a:p>
          <a:endParaRPr lang="en-US"/>
        </a:p>
      </dgm:t>
    </dgm:pt>
    <dgm:pt modelId="{B96E5106-A054-4F0E-8398-7F37655065F1}" type="pres">
      <dgm:prSet presAssocID="{FFC901A1-D422-4DA4-A653-6DABD1080F4B}" presName="root" presStyleCnt="0">
        <dgm:presLayoutVars>
          <dgm:dir/>
          <dgm:resizeHandles val="exact"/>
        </dgm:presLayoutVars>
      </dgm:prSet>
      <dgm:spPr/>
    </dgm:pt>
    <dgm:pt modelId="{8D0CD9E4-34E2-4862-9A57-2D5C8CDFD948}" type="pres">
      <dgm:prSet presAssocID="{FFC901A1-D422-4DA4-A653-6DABD1080F4B}" presName="container" presStyleCnt="0">
        <dgm:presLayoutVars>
          <dgm:dir/>
          <dgm:resizeHandles val="exact"/>
        </dgm:presLayoutVars>
      </dgm:prSet>
      <dgm:spPr/>
    </dgm:pt>
    <dgm:pt modelId="{927C9FFE-AD0F-4CA4-848E-8E0CBE8A2DFE}" type="pres">
      <dgm:prSet presAssocID="{12260337-F92F-4516-9149-350907CA504B}" presName="compNode" presStyleCnt="0"/>
      <dgm:spPr/>
    </dgm:pt>
    <dgm:pt modelId="{9988DF81-F133-4143-91B7-5B0EF1759A28}" type="pres">
      <dgm:prSet presAssocID="{12260337-F92F-4516-9149-350907CA504B}" presName="iconBgRect" presStyleLbl="bgShp" presStyleIdx="0" presStyleCnt="4"/>
      <dgm:spPr/>
    </dgm:pt>
    <dgm:pt modelId="{DBC26AD1-1472-43B1-973F-E8BD1B0A2A08}" type="pres">
      <dgm:prSet presAssocID="{12260337-F92F-4516-9149-350907CA504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962A276-A4FA-4F0E-B1ED-E56419613A12}" type="pres">
      <dgm:prSet presAssocID="{12260337-F92F-4516-9149-350907CA504B}" presName="spaceRect" presStyleCnt="0"/>
      <dgm:spPr/>
    </dgm:pt>
    <dgm:pt modelId="{E94C9746-57FC-466E-825B-D1DCAD165283}" type="pres">
      <dgm:prSet presAssocID="{12260337-F92F-4516-9149-350907CA504B}" presName="textRect" presStyleLbl="revTx" presStyleIdx="0" presStyleCnt="4">
        <dgm:presLayoutVars>
          <dgm:chMax val="1"/>
          <dgm:chPref val="1"/>
        </dgm:presLayoutVars>
      </dgm:prSet>
      <dgm:spPr/>
    </dgm:pt>
    <dgm:pt modelId="{CFFCE7D9-32CA-48BF-8CE7-563819A00D55}" type="pres">
      <dgm:prSet presAssocID="{CD80FF2B-01E9-4705-8742-BC66A6E6F86A}" presName="sibTrans" presStyleLbl="sibTrans2D1" presStyleIdx="0" presStyleCnt="0"/>
      <dgm:spPr/>
    </dgm:pt>
    <dgm:pt modelId="{F59D08BB-479A-45B5-AD3B-D989B61421C8}" type="pres">
      <dgm:prSet presAssocID="{73D3F1DC-D50E-4551-8057-2ABBD1340ED1}" presName="compNode" presStyleCnt="0"/>
      <dgm:spPr/>
    </dgm:pt>
    <dgm:pt modelId="{7D1F6404-B8C1-405A-B2F7-11F552A881DB}" type="pres">
      <dgm:prSet presAssocID="{73D3F1DC-D50E-4551-8057-2ABBD1340ED1}" presName="iconBgRect" presStyleLbl="bgShp" presStyleIdx="1" presStyleCnt="4"/>
      <dgm:spPr/>
    </dgm:pt>
    <dgm:pt modelId="{C76D9247-324E-4170-B9C9-405B758D39BD}" type="pres">
      <dgm:prSet presAssocID="{73D3F1DC-D50E-4551-8057-2ABBD1340ED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EA12314C-2077-439E-A32F-63F7BC320DA8}" type="pres">
      <dgm:prSet presAssocID="{73D3F1DC-D50E-4551-8057-2ABBD1340ED1}" presName="spaceRect" presStyleCnt="0"/>
      <dgm:spPr/>
    </dgm:pt>
    <dgm:pt modelId="{88CE5EA3-31A4-4DAC-B379-8669C3A5F387}" type="pres">
      <dgm:prSet presAssocID="{73D3F1DC-D50E-4551-8057-2ABBD1340ED1}" presName="textRect" presStyleLbl="revTx" presStyleIdx="1" presStyleCnt="4">
        <dgm:presLayoutVars>
          <dgm:chMax val="1"/>
          <dgm:chPref val="1"/>
        </dgm:presLayoutVars>
      </dgm:prSet>
      <dgm:spPr/>
    </dgm:pt>
    <dgm:pt modelId="{E1F68769-2BD8-4D42-8423-430DA6FBE18F}" type="pres">
      <dgm:prSet presAssocID="{7B9DE281-BDDF-4659-A084-5C9285B30F81}" presName="sibTrans" presStyleLbl="sibTrans2D1" presStyleIdx="0" presStyleCnt="0"/>
      <dgm:spPr/>
    </dgm:pt>
    <dgm:pt modelId="{18754F21-DF90-4CA5-B6AD-AE734240D78A}" type="pres">
      <dgm:prSet presAssocID="{76BBF540-3629-4720-8507-48EC46F944E6}" presName="compNode" presStyleCnt="0"/>
      <dgm:spPr/>
    </dgm:pt>
    <dgm:pt modelId="{CB662447-97F9-4EC6-BDE4-27818F20B11E}" type="pres">
      <dgm:prSet presAssocID="{76BBF540-3629-4720-8507-48EC46F944E6}" presName="iconBgRect" presStyleLbl="bgShp" presStyleIdx="2" presStyleCnt="4"/>
      <dgm:spPr/>
    </dgm:pt>
    <dgm:pt modelId="{7E757848-F2FE-4651-9C0A-6B4BFA5C6209}" type="pres">
      <dgm:prSet presAssocID="{76BBF540-3629-4720-8507-48EC46F944E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ACC4AEA2-2687-45BC-87B9-7C5F6FC31274}" type="pres">
      <dgm:prSet presAssocID="{76BBF540-3629-4720-8507-48EC46F944E6}" presName="spaceRect" presStyleCnt="0"/>
      <dgm:spPr/>
    </dgm:pt>
    <dgm:pt modelId="{E334C71B-8657-4EC1-A294-23F1207E6CC2}" type="pres">
      <dgm:prSet presAssocID="{76BBF540-3629-4720-8507-48EC46F944E6}" presName="textRect" presStyleLbl="revTx" presStyleIdx="2" presStyleCnt="4">
        <dgm:presLayoutVars>
          <dgm:chMax val="1"/>
          <dgm:chPref val="1"/>
        </dgm:presLayoutVars>
      </dgm:prSet>
      <dgm:spPr/>
    </dgm:pt>
    <dgm:pt modelId="{DD46C9DB-BB17-45DA-A4A6-111B1C508445}" type="pres">
      <dgm:prSet presAssocID="{2FB3845B-D7A7-4ECD-8CC6-B0D59DD89432}" presName="sibTrans" presStyleLbl="sibTrans2D1" presStyleIdx="0" presStyleCnt="0"/>
      <dgm:spPr/>
    </dgm:pt>
    <dgm:pt modelId="{908AD9D3-8E92-426C-87AF-542ACAB36521}" type="pres">
      <dgm:prSet presAssocID="{C773891F-35D4-4AA1-97EC-C319C98C2807}" presName="compNode" presStyleCnt="0"/>
      <dgm:spPr/>
    </dgm:pt>
    <dgm:pt modelId="{8022519C-DDD9-4A13-BBB9-66FBCE434504}" type="pres">
      <dgm:prSet presAssocID="{C773891F-35D4-4AA1-97EC-C319C98C2807}" presName="iconBgRect" presStyleLbl="bgShp" presStyleIdx="3" presStyleCnt="4"/>
      <dgm:spPr/>
    </dgm:pt>
    <dgm:pt modelId="{1511E7F4-5E0D-46BF-A357-BD532B897A7B}" type="pres">
      <dgm:prSet presAssocID="{C773891F-35D4-4AA1-97EC-C319C98C280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17E05AD-FDA3-4936-A188-A70932B49AE0}" type="pres">
      <dgm:prSet presAssocID="{C773891F-35D4-4AA1-97EC-C319C98C2807}" presName="spaceRect" presStyleCnt="0"/>
      <dgm:spPr/>
    </dgm:pt>
    <dgm:pt modelId="{CF894A5A-9FE4-4EB6-886C-EB29C9ED3F1F}" type="pres">
      <dgm:prSet presAssocID="{C773891F-35D4-4AA1-97EC-C319C98C280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EC6F509-8979-45E2-B9AB-0C33504A8AC4}" type="presOf" srcId="{2FB3845B-D7A7-4ECD-8CC6-B0D59DD89432}" destId="{DD46C9DB-BB17-45DA-A4A6-111B1C508445}" srcOrd="0" destOrd="0" presId="urn:microsoft.com/office/officeart/2018/2/layout/IconCircleList"/>
    <dgm:cxn modelId="{DFA7F42C-C3C5-40D0-97C1-DCD02C3C2D7E}" type="presOf" srcId="{76BBF540-3629-4720-8507-48EC46F944E6}" destId="{E334C71B-8657-4EC1-A294-23F1207E6CC2}" srcOrd="0" destOrd="0" presId="urn:microsoft.com/office/officeart/2018/2/layout/IconCircleList"/>
    <dgm:cxn modelId="{BB417E2F-5C6D-48B1-B3DB-BF2B88AC096D}" srcId="{FFC901A1-D422-4DA4-A653-6DABD1080F4B}" destId="{76BBF540-3629-4720-8507-48EC46F944E6}" srcOrd="2" destOrd="0" parTransId="{AED3E890-6C2E-4DD8-A678-B3642F412754}" sibTransId="{2FB3845B-D7A7-4ECD-8CC6-B0D59DD89432}"/>
    <dgm:cxn modelId="{2F012985-5F5B-4381-80D3-4BF99B02DCF4}" srcId="{FFC901A1-D422-4DA4-A653-6DABD1080F4B}" destId="{12260337-F92F-4516-9149-350907CA504B}" srcOrd="0" destOrd="0" parTransId="{153153FD-C0BF-4795-96E4-437F8E852450}" sibTransId="{CD80FF2B-01E9-4705-8742-BC66A6E6F86A}"/>
    <dgm:cxn modelId="{9AADD68B-F1A9-4946-A295-1D7881BE2987}" type="presOf" srcId="{73D3F1DC-D50E-4551-8057-2ABBD1340ED1}" destId="{88CE5EA3-31A4-4DAC-B379-8669C3A5F387}" srcOrd="0" destOrd="0" presId="urn:microsoft.com/office/officeart/2018/2/layout/IconCircleList"/>
    <dgm:cxn modelId="{93D4BEA3-D1D6-42FB-B3E0-9A3BD4A2D690}" type="presOf" srcId="{FFC901A1-D422-4DA4-A653-6DABD1080F4B}" destId="{B96E5106-A054-4F0E-8398-7F37655065F1}" srcOrd="0" destOrd="0" presId="urn:microsoft.com/office/officeart/2018/2/layout/IconCircleList"/>
    <dgm:cxn modelId="{978DA2AA-287D-475B-96C7-84EDCC8E15A4}" srcId="{FFC901A1-D422-4DA4-A653-6DABD1080F4B}" destId="{C773891F-35D4-4AA1-97EC-C319C98C2807}" srcOrd="3" destOrd="0" parTransId="{10125886-575F-48EA-B888-74D183948C30}" sibTransId="{231C83E0-A1DB-479A-A691-2701C8032442}"/>
    <dgm:cxn modelId="{C3305BB3-F460-4543-9558-A4CE91EF45AA}" type="presOf" srcId="{12260337-F92F-4516-9149-350907CA504B}" destId="{E94C9746-57FC-466E-825B-D1DCAD165283}" srcOrd="0" destOrd="0" presId="urn:microsoft.com/office/officeart/2018/2/layout/IconCircleList"/>
    <dgm:cxn modelId="{0275BAB8-C6C3-4A76-B8B2-9AE9B13738C1}" srcId="{FFC901A1-D422-4DA4-A653-6DABD1080F4B}" destId="{73D3F1DC-D50E-4551-8057-2ABBD1340ED1}" srcOrd="1" destOrd="0" parTransId="{3FA54BE5-B1A6-49DC-984C-306CABA25B4D}" sibTransId="{7B9DE281-BDDF-4659-A084-5C9285B30F81}"/>
    <dgm:cxn modelId="{AAF1FDB8-88E6-4543-BD84-40D9FEE147F1}" type="presOf" srcId="{7B9DE281-BDDF-4659-A084-5C9285B30F81}" destId="{E1F68769-2BD8-4D42-8423-430DA6FBE18F}" srcOrd="0" destOrd="0" presId="urn:microsoft.com/office/officeart/2018/2/layout/IconCircleList"/>
    <dgm:cxn modelId="{E671A8E5-77BB-4F1B-8EC2-784B2FA48859}" type="presOf" srcId="{CD80FF2B-01E9-4705-8742-BC66A6E6F86A}" destId="{CFFCE7D9-32CA-48BF-8CE7-563819A00D55}" srcOrd="0" destOrd="0" presId="urn:microsoft.com/office/officeart/2018/2/layout/IconCircleList"/>
    <dgm:cxn modelId="{86BFFAE6-C130-4BCA-9F2D-187E225D8564}" type="presOf" srcId="{C773891F-35D4-4AA1-97EC-C319C98C2807}" destId="{CF894A5A-9FE4-4EB6-886C-EB29C9ED3F1F}" srcOrd="0" destOrd="0" presId="urn:microsoft.com/office/officeart/2018/2/layout/IconCircleList"/>
    <dgm:cxn modelId="{DE442E60-679E-4131-BAC0-6F150A2539AB}" type="presParOf" srcId="{B96E5106-A054-4F0E-8398-7F37655065F1}" destId="{8D0CD9E4-34E2-4862-9A57-2D5C8CDFD948}" srcOrd="0" destOrd="0" presId="urn:microsoft.com/office/officeart/2018/2/layout/IconCircleList"/>
    <dgm:cxn modelId="{085C3B9C-2BEE-4013-8113-D39CDCDB73D4}" type="presParOf" srcId="{8D0CD9E4-34E2-4862-9A57-2D5C8CDFD948}" destId="{927C9FFE-AD0F-4CA4-848E-8E0CBE8A2DFE}" srcOrd="0" destOrd="0" presId="urn:microsoft.com/office/officeart/2018/2/layout/IconCircleList"/>
    <dgm:cxn modelId="{10ACC17A-DE70-4BC0-A17C-E7791F8F363D}" type="presParOf" srcId="{927C9FFE-AD0F-4CA4-848E-8E0CBE8A2DFE}" destId="{9988DF81-F133-4143-91B7-5B0EF1759A28}" srcOrd="0" destOrd="0" presId="urn:microsoft.com/office/officeart/2018/2/layout/IconCircleList"/>
    <dgm:cxn modelId="{6A545351-CC16-446D-9E6E-2DD881293E17}" type="presParOf" srcId="{927C9FFE-AD0F-4CA4-848E-8E0CBE8A2DFE}" destId="{DBC26AD1-1472-43B1-973F-E8BD1B0A2A08}" srcOrd="1" destOrd="0" presId="urn:microsoft.com/office/officeart/2018/2/layout/IconCircleList"/>
    <dgm:cxn modelId="{A7CCA151-1149-43F6-9C95-7ED61A4418DF}" type="presParOf" srcId="{927C9FFE-AD0F-4CA4-848E-8E0CBE8A2DFE}" destId="{E962A276-A4FA-4F0E-B1ED-E56419613A12}" srcOrd="2" destOrd="0" presId="urn:microsoft.com/office/officeart/2018/2/layout/IconCircleList"/>
    <dgm:cxn modelId="{FFC9C77B-0299-499A-AE0D-B9A121932EE5}" type="presParOf" srcId="{927C9FFE-AD0F-4CA4-848E-8E0CBE8A2DFE}" destId="{E94C9746-57FC-466E-825B-D1DCAD165283}" srcOrd="3" destOrd="0" presId="urn:microsoft.com/office/officeart/2018/2/layout/IconCircleList"/>
    <dgm:cxn modelId="{71884545-A553-4067-BA48-A2C8587C9241}" type="presParOf" srcId="{8D0CD9E4-34E2-4862-9A57-2D5C8CDFD948}" destId="{CFFCE7D9-32CA-48BF-8CE7-563819A00D55}" srcOrd="1" destOrd="0" presId="urn:microsoft.com/office/officeart/2018/2/layout/IconCircleList"/>
    <dgm:cxn modelId="{5B583B1A-46ED-453F-B5E9-B220658D7972}" type="presParOf" srcId="{8D0CD9E4-34E2-4862-9A57-2D5C8CDFD948}" destId="{F59D08BB-479A-45B5-AD3B-D989B61421C8}" srcOrd="2" destOrd="0" presId="urn:microsoft.com/office/officeart/2018/2/layout/IconCircleList"/>
    <dgm:cxn modelId="{ED3C1626-23A2-434C-9222-4CC174144627}" type="presParOf" srcId="{F59D08BB-479A-45B5-AD3B-D989B61421C8}" destId="{7D1F6404-B8C1-405A-B2F7-11F552A881DB}" srcOrd="0" destOrd="0" presId="urn:microsoft.com/office/officeart/2018/2/layout/IconCircleList"/>
    <dgm:cxn modelId="{068F24A8-D7F4-484E-8B64-6223F2584862}" type="presParOf" srcId="{F59D08BB-479A-45B5-AD3B-D989B61421C8}" destId="{C76D9247-324E-4170-B9C9-405B758D39BD}" srcOrd="1" destOrd="0" presId="urn:microsoft.com/office/officeart/2018/2/layout/IconCircleList"/>
    <dgm:cxn modelId="{49F8FE76-FAE5-4228-9097-224619DFF27F}" type="presParOf" srcId="{F59D08BB-479A-45B5-AD3B-D989B61421C8}" destId="{EA12314C-2077-439E-A32F-63F7BC320DA8}" srcOrd="2" destOrd="0" presId="urn:microsoft.com/office/officeart/2018/2/layout/IconCircleList"/>
    <dgm:cxn modelId="{155B282D-3C47-484A-A92C-E0E5F74076DD}" type="presParOf" srcId="{F59D08BB-479A-45B5-AD3B-D989B61421C8}" destId="{88CE5EA3-31A4-4DAC-B379-8669C3A5F387}" srcOrd="3" destOrd="0" presId="urn:microsoft.com/office/officeart/2018/2/layout/IconCircleList"/>
    <dgm:cxn modelId="{D0C8D805-16CF-44AA-A7C9-742D7C4972E7}" type="presParOf" srcId="{8D0CD9E4-34E2-4862-9A57-2D5C8CDFD948}" destId="{E1F68769-2BD8-4D42-8423-430DA6FBE18F}" srcOrd="3" destOrd="0" presId="urn:microsoft.com/office/officeart/2018/2/layout/IconCircleList"/>
    <dgm:cxn modelId="{FD20509E-44D2-4155-B951-D043E8AF063D}" type="presParOf" srcId="{8D0CD9E4-34E2-4862-9A57-2D5C8CDFD948}" destId="{18754F21-DF90-4CA5-B6AD-AE734240D78A}" srcOrd="4" destOrd="0" presId="urn:microsoft.com/office/officeart/2018/2/layout/IconCircleList"/>
    <dgm:cxn modelId="{EB2BB56C-F70D-4E0F-8060-B1CC339CC705}" type="presParOf" srcId="{18754F21-DF90-4CA5-B6AD-AE734240D78A}" destId="{CB662447-97F9-4EC6-BDE4-27818F20B11E}" srcOrd="0" destOrd="0" presId="urn:microsoft.com/office/officeart/2018/2/layout/IconCircleList"/>
    <dgm:cxn modelId="{2D805935-0C45-48F4-BE64-21EEDE47270D}" type="presParOf" srcId="{18754F21-DF90-4CA5-B6AD-AE734240D78A}" destId="{7E757848-F2FE-4651-9C0A-6B4BFA5C6209}" srcOrd="1" destOrd="0" presId="urn:microsoft.com/office/officeart/2018/2/layout/IconCircleList"/>
    <dgm:cxn modelId="{6203FCAF-DFB4-4968-A97A-7490D607511B}" type="presParOf" srcId="{18754F21-DF90-4CA5-B6AD-AE734240D78A}" destId="{ACC4AEA2-2687-45BC-87B9-7C5F6FC31274}" srcOrd="2" destOrd="0" presId="urn:microsoft.com/office/officeart/2018/2/layout/IconCircleList"/>
    <dgm:cxn modelId="{D00AF073-92FD-4C63-8D74-3A5FF852F3E7}" type="presParOf" srcId="{18754F21-DF90-4CA5-B6AD-AE734240D78A}" destId="{E334C71B-8657-4EC1-A294-23F1207E6CC2}" srcOrd="3" destOrd="0" presId="urn:microsoft.com/office/officeart/2018/2/layout/IconCircleList"/>
    <dgm:cxn modelId="{8B88DFFE-BB43-4510-9046-6D7422503ECE}" type="presParOf" srcId="{8D0CD9E4-34E2-4862-9A57-2D5C8CDFD948}" destId="{DD46C9DB-BB17-45DA-A4A6-111B1C508445}" srcOrd="5" destOrd="0" presId="urn:microsoft.com/office/officeart/2018/2/layout/IconCircleList"/>
    <dgm:cxn modelId="{D55C2B77-665C-4A6B-847C-DE48B4C7317A}" type="presParOf" srcId="{8D0CD9E4-34E2-4862-9A57-2D5C8CDFD948}" destId="{908AD9D3-8E92-426C-87AF-542ACAB36521}" srcOrd="6" destOrd="0" presId="urn:microsoft.com/office/officeart/2018/2/layout/IconCircleList"/>
    <dgm:cxn modelId="{B44909CF-CD8A-4178-A88E-22E6BE40D121}" type="presParOf" srcId="{908AD9D3-8E92-426C-87AF-542ACAB36521}" destId="{8022519C-DDD9-4A13-BBB9-66FBCE434504}" srcOrd="0" destOrd="0" presId="urn:microsoft.com/office/officeart/2018/2/layout/IconCircleList"/>
    <dgm:cxn modelId="{59BD7B7C-9C6C-4BD3-A3B2-8C9D4A106555}" type="presParOf" srcId="{908AD9D3-8E92-426C-87AF-542ACAB36521}" destId="{1511E7F4-5E0D-46BF-A357-BD532B897A7B}" srcOrd="1" destOrd="0" presId="urn:microsoft.com/office/officeart/2018/2/layout/IconCircleList"/>
    <dgm:cxn modelId="{F894D045-C8B9-481C-9483-9AEE869F8539}" type="presParOf" srcId="{908AD9D3-8E92-426C-87AF-542ACAB36521}" destId="{B17E05AD-FDA3-4936-A188-A70932B49AE0}" srcOrd="2" destOrd="0" presId="urn:microsoft.com/office/officeart/2018/2/layout/IconCircleList"/>
    <dgm:cxn modelId="{1E3E3C15-117C-4108-8315-84242FE2F252}" type="presParOf" srcId="{908AD9D3-8E92-426C-87AF-542ACAB36521}" destId="{CF894A5A-9FE4-4EB6-886C-EB29C9ED3F1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D71E7D-A091-44EF-BDAE-46BDC9E89F44}" type="doc">
      <dgm:prSet loTypeId="urn:microsoft.com/office/officeart/2008/layout/LinedList" loCatId="list" qsTypeId="urn:microsoft.com/office/officeart/2005/8/quickstyle/simple1#6" qsCatId="simple" csTypeId="urn:microsoft.com/office/officeart/2005/8/colors/accent1_2#4" csCatId="accent1"/>
      <dgm:spPr/>
      <dgm:t>
        <a:bodyPr/>
        <a:lstStyle/>
        <a:p>
          <a:endParaRPr lang="en-US"/>
        </a:p>
      </dgm:t>
    </dgm:pt>
    <dgm:pt modelId="{787C3DF1-05F2-477A-B848-1D702CCF12BB}">
      <dgm:prSet/>
      <dgm:spPr/>
      <dgm:t>
        <a:bodyPr/>
        <a:lstStyle/>
        <a:p>
          <a:r>
            <a:rPr lang="en-GB"/>
            <a:t>Engagement in lessons. </a:t>
          </a:r>
          <a:endParaRPr lang="en-US"/>
        </a:p>
      </dgm:t>
    </dgm:pt>
    <dgm:pt modelId="{959447D8-05FA-43F3-A3E1-F84CE0467C21}" type="parTrans" cxnId="{5A6AB930-3888-40D9-A2E4-87523935DAD8}">
      <dgm:prSet/>
      <dgm:spPr/>
      <dgm:t>
        <a:bodyPr/>
        <a:lstStyle/>
        <a:p>
          <a:endParaRPr lang="en-US"/>
        </a:p>
      </dgm:t>
    </dgm:pt>
    <dgm:pt modelId="{C5E518D5-2A74-4C72-B89A-174E0024692F}" type="sibTrans" cxnId="{5A6AB930-3888-40D9-A2E4-87523935DAD8}">
      <dgm:prSet/>
      <dgm:spPr/>
      <dgm:t>
        <a:bodyPr/>
        <a:lstStyle/>
        <a:p>
          <a:endParaRPr lang="en-US"/>
        </a:p>
      </dgm:t>
    </dgm:pt>
    <dgm:pt modelId="{3AE2CFE9-7E39-4E27-8483-848D2AD952C5}">
      <dgm:prSet/>
      <dgm:spPr/>
      <dgm:t>
        <a:bodyPr/>
        <a:lstStyle/>
        <a:p>
          <a:r>
            <a:rPr lang="en-GB"/>
            <a:t>Attendance in lessons. </a:t>
          </a:r>
          <a:endParaRPr lang="en-US"/>
        </a:p>
      </dgm:t>
    </dgm:pt>
    <dgm:pt modelId="{F05DEE78-CDFF-4F8B-8E9A-66436045DB1E}" type="parTrans" cxnId="{9062D754-58DD-4BDE-A238-3CABE9EDAFFF}">
      <dgm:prSet/>
      <dgm:spPr/>
      <dgm:t>
        <a:bodyPr/>
        <a:lstStyle/>
        <a:p>
          <a:endParaRPr lang="en-US"/>
        </a:p>
      </dgm:t>
    </dgm:pt>
    <dgm:pt modelId="{16296157-BC43-4D2F-8426-9C5EE4A26091}" type="sibTrans" cxnId="{9062D754-58DD-4BDE-A238-3CABE9EDAFFF}">
      <dgm:prSet/>
      <dgm:spPr/>
      <dgm:t>
        <a:bodyPr/>
        <a:lstStyle/>
        <a:p>
          <a:endParaRPr lang="en-US"/>
        </a:p>
      </dgm:t>
    </dgm:pt>
    <dgm:pt modelId="{CBAB1CFD-0F03-4B3F-9B24-61CFB7EE1390}">
      <dgm:prSet/>
      <dgm:spPr/>
      <dgm:t>
        <a:bodyPr/>
        <a:lstStyle/>
        <a:p>
          <a:r>
            <a:rPr lang="en-GB"/>
            <a:t>Tell you tutor if you are unable to attend their class. </a:t>
          </a:r>
          <a:endParaRPr lang="en-US"/>
        </a:p>
      </dgm:t>
    </dgm:pt>
    <dgm:pt modelId="{90C0A352-64F0-4DA9-9612-6DB558906D06}" type="parTrans" cxnId="{98E7DE4C-00E0-4332-99F9-3D07AE87089D}">
      <dgm:prSet/>
      <dgm:spPr/>
      <dgm:t>
        <a:bodyPr/>
        <a:lstStyle/>
        <a:p>
          <a:endParaRPr lang="en-US"/>
        </a:p>
      </dgm:t>
    </dgm:pt>
    <dgm:pt modelId="{E1832A4C-AF0E-416A-8786-025DE8510DF3}" type="sibTrans" cxnId="{98E7DE4C-00E0-4332-99F9-3D07AE87089D}">
      <dgm:prSet/>
      <dgm:spPr/>
      <dgm:t>
        <a:bodyPr/>
        <a:lstStyle/>
        <a:p>
          <a:endParaRPr lang="en-US"/>
        </a:p>
      </dgm:t>
    </dgm:pt>
    <dgm:pt modelId="{58C7F3E2-B3BC-4127-8485-9346EAC8DA95}">
      <dgm:prSet/>
      <dgm:spPr/>
      <dgm:t>
        <a:bodyPr/>
        <a:lstStyle/>
        <a:p>
          <a:r>
            <a:rPr lang="en-GB"/>
            <a:t>Respect other students and staff in the classroom.</a:t>
          </a:r>
          <a:endParaRPr lang="en-US"/>
        </a:p>
      </dgm:t>
    </dgm:pt>
    <dgm:pt modelId="{B7289B2D-973D-4E14-83FB-B41BA038024B}" type="parTrans" cxnId="{4271EE0C-C1FA-473A-AC95-2E1789285C96}">
      <dgm:prSet/>
      <dgm:spPr/>
      <dgm:t>
        <a:bodyPr/>
        <a:lstStyle/>
        <a:p>
          <a:endParaRPr lang="en-US"/>
        </a:p>
      </dgm:t>
    </dgm:pt>
    <dgm:pt modelId="{CFC977E5-C336-462B-8D4D-51F07268F74E}" type="sibTrans" cxnId="{4271EE0C-C1FA-473A-AC95-2E1789285C96}">
      <dgm:prSet/>
      <dgm:spPr/>
      <dgm:t>
        <a:bodyPr/>
        <a:lstStyle/>
        <a:p>
          <a:endParaRPr lang="en-US"/>
        </a:p>
      </dgm:t>
    </dgm:pt>
    <dgm:pt modelId="{5E33ABFC-22E2-42F1-B46B-3856B068D4BA}">
      <dgm:prSet/>
      <dgm:spPr/>
      <dgm:t>
        <a:bodyPr/>
        <a:lstStyle/>
        <a:p>
          <a:r>
            <a:rPr lang="en-GB"/>
            <a:t>You must stay for the full duration of the class, or you will be marked as absent. </a:t>
          </a:r>
          <a:endParaRPr lang="en-US"/>
        </a:p>
      </dgm:t>
    </dgm:pt>
    <dgm:pt modelId="{24737874-62E2-4F49-BFA1-FA008AD9B37C}" type="parTrans" cxnId="{5A64E4F0-371B-43E4-B8B2-478A54FFDCA8}">
      <dgm:prSet/>
      <dgm:spPr/>
      <dgm:t>
        <a:bodyPr/>
        <a:lstStyle/>
        <a:p>
          <a:endParaRPr lang="en-US"/>
        </a:p>
      </dgm:t>
    </dgm:pt>
    <dgm:pt modelId="{02744BDB-648B-4166-9D9C-4414F3F3D015}" type="sibTrans" cxnId="{5A64E4F0-371B-43E4-B8B2-478A54FFDCA8}">
      <dgm:prSet/>
      <dgm:spPr/>
      <dgm:t>
        <a:bodyPr/>
        <a:lstStyle/>
        <a:p>
          <a:endParaRPr lang="en-US"/>
        </a:p>
      </dgm:t>
    </dgm:pt>
    <dgm:pt modelId="{82D18EDB-753D-4C72-81E7-22F4B0C27A34}" type="pres">
      <dgm:prSet presAssocID="{B2D71E7D-A091-44EF-BDAE-46BDC9E89F44}" presName="vert0" presStyleCnt="0">
        <dgm:presLayoutVars>
          <dgm:dir/>
          <dgm:animOne val="branch"/>
          <dgm:animLvl val="lvl"/>
        </dgm:presLayoutVars>
      </dgm:prSet>
      <dgm:spPr/>
    </dgm:pt>
    <dgm:pt modelId="{E5BA8207-B198-4EBB-B7D2-2C472D38C580}" type="pres">
      <dgm:prSet presAssocID="{787C3DF1-05F2-477A-B848-1D702CCF12BB}" presName="thickLine" presStyleLbl="alignNode1" presStyleIdx="0" presStyleCnt="5"/>
      <dgm:spPr/>
    </dgm:pt>
    <dgm:pt modelId="{92F5E5AB-7057-48EB-8895-6206322BA314}" type="pres">
      <dgm:prSet presAssocID="{787C3DF1-05F2-477A-B848-1D702CCF12BB}" presName="horz1" presStyleCnt="0"/>
      <dgm:spPr/>
    </dgm:pt>
    <dgm:pt modelId="{70DB38A1-5829-47BE-A606-5496E423EC42}" type="pres">
      <dgm:prSet presAssocID="{787C3DF1-05F2-477A-B848-1D702CCF12BB}" presName="tx1" presStyleLbl="revTx" presStyleIdx="0" presStyleCnt="5"/>
      <dgm:spPr/>
    </dgm:pt>
    <dgm:pt modelId="{E8B82A50-AC75-41C4-B4FE-21EE7F382E85}" type="pres">
      <dgm:prSet presAssocID="{787C3DF1-05F2-477A-B848-1D702CCF12BB}" presName="vert1" presStyleCnt="0"/>
      <dgm:spPr/>
    </dgm:pt>
    <dgm:pt modelId="{D40A8D6E-AF34-442B-B237-E2F337E51AF7}" type="pres">
      <dgm:prSet presAssocID="{3AE2CFE9-7E39-4E27-8483-848D2AD952C5}" presName="thickLine" presStyleLbl="alignNode1" presStyleIdx="1" presStyleCnt="5"/>
      <dgm:spPr/>
    </dgm:pt>
    <dgm:pt modelId="{2560F7DE-285E-430C-8C23-9CA9752A6DFA}" type="pres">
      <dgm:prSet presAssocID="{3AE2CFE9-7E39-4E27-8483-848D2AD952C5}" presName="horz1" presStyleCnt="0"/>
      <dgm:spPr/>
    </dgm:pt>
    <dgm:pt modelId="{91007BDC-635A-48EF-8587-6D5DAF533B56}" type="pres">
      <dgm:prSet presAssocID="{3AE2CFE9-7E39-4E27-8483-848D2AD952C5}" presName="tx1" presStyleLbl="revTx" presStyleIdx="1" presStyleCnt="5"/>
      <dgm:spPr/>
    </dgm:pt>
    <dgm:pt modelId="{EE9C8D2D-04BD-46E4-ACDE-CBB4703F0563}" type="pres">
      <dgm:prSet presAssocID="{3AE2CFE9-7E39-4E27-8483-848D2AD952C5}" presName="vert1" presStyleCnt="0"/>
      <dgm:spPr/>
    </dgm:pt>
    <dgm:pt modelId="{AF250163-EE5C-4C11-966D-BE4B9B5355E5}" type="pres">
      <dgm:prSet presAssocID="{CBAB1CFD-0F03-4B3F-9B24-61CFB7EE1390}" presName="thickLine" presStyleLbl="alignNode1" presStyleIdx="2" presStyleCnt="5"/>
      <dgm:spPr/>
    </dgm:pt>
    <dgm:pt modelId="{B9943840-7A2B-4488-8CEC-927B604D4CA5}" type="pres">
      <dgm:prSet presAssocID="{CBAB1CFD-0F03-4B3F-9B24-61CFB7EE1390}" presName="horz1" presStyleCnt="0"/>
      <dgm:spPr/>
    </dgm:pt>
    <dgm:pt modelId="{D8E8E8A6-11D4-4581-A326-C648D9886E6B}" type="pres">
      <dgm:prSet presAssocID="{CBAB1CFD-0F03-4B3F-9B24-61CFB7EE1390}" presName="tx1" presStyleLbl="revTx" presStyleIdx="2" presStyleCnt="5"/>
      <dgm:spPr/>
    </dgm:pt>
    <dgm:pt modelId="{1CADD12D-FA88-44B0-B285-2A4B50F21B40}" type="pres">
      <dgm:prSet presAssocID="{CBAB1CFD-0F03-4B3F-9B24-61CFB7EE1390}" presName="vert1" presStyleCnt="0"/>
      <dgm:spPr/>
    </dgm:pt>
    <dgm:pt modelId="{5D9BB6B8-07FF-42DA-9180-17ADFE22722D}" type="pres">
      <dgm:prSet presAssocID="{58C7F3E2-B3BC-4127-8485-9346EAC8DA95}" presName="thickLine" presStyleLbl="alignNode1" presStyleIdx="3" presStyleCnt="5"/>
      <dgm:spPr/>
    </dgm:pt>
    <dgm:pt modelId="{08CBC7D2-5136-46DD-B387-6B090158EBBC}" type="pres">
      <dgm:prSet presAssocID="{58C7F3E2-B3BC-4127-8485-9346EAC8DA95}" presName="horz1" presStyleCnt="0"/>
      <dgm:spPr/>
    </dgm:pt>
    <dgm:pt modelId="{0022AE5C-A634-4002-84B1-673F2D2A131A}" type="pres">
      <dgm:prSet presAssocID="{58C7F3E2-B3BC-4127-8485-9346EAC8DA95}" presName="tx1" presStyleLbl="revTx" presStyleIdx="3" presStyleCnt="5"/>
      <dgm:spPr/>
    </dgm:pt>
    <dgm:pt modelId="{9B940E34-B0B4-4506-8B5D-61940C894064}" type="pres">
      <dgm:prSet presAssocID="{58C7F3E2-B3BC-4127-8485-9346EAC8DA95}" presName="vert1" presStyleCnt="0"/>
      <dgm:spPr/>
    </dgm:pt>
    <dgm:pt modelId="{4BD6AF3D-6049-4E3E-93FB-7B861FF99C3C}" type="pres">
      <dgm:prSet presAssocID="{5E33ABFC-22E2-42F1-B46B-3856B068D4BA}" presName="thickLine" presStyleLbl="alignNode1" presStyleIdx="4" presStyleCnt="5"/>
      <dgm:spPr/>
    </dgm:pt>
    <dgm:pt modelId="{12945249-3482-4A40-A927-8A2F11A7D86D}" type="pres">
      <dgm:prSet presAssocID="{5E33ABFC-22E2-42F1-B46B-3856B068D4BA}" presName="horz1" presStyleCnt="0"/>
      <dgm:spPr/>
    </dgm:pt>
    <dgm:pt modelId="{69796856-8540-402A-9624-036DEF0838D1}" type="pres">
      <dgm:prSet presAssocID="{5E33ABFC-22E2-42F1-B46B-3856B068D4BA}" presName="tx1" presStyleLbl="revTx" presStyleIdx="4" presStyleCnt="5"/>
      <dgm:spPr/>
    </dgm:pt>
    <dgm:pt modelId="{579C1D25-43FF-4EF3-A537-D2E31FD6C62A}" type="pres">
      <dgm:prSet presAssocID="{5E33ABFC-22E2-42F1-B46B-3856B068D4BA}" presName="vert1" presStyleCnt="0"/>
      <dgm:spPr/>
    </dgm:pt>
  </dgm:ptLst>
  <dgm:cxnLst>
    <dgm:cxn modelId="{4271EE0C-C1FA-473A-AC95-2E1789285C96}" srcId="{B2D71E7D-A091-44EF-BDAE-46BDC9E89F44}" destId="{58C7F3E2-B3BC-4127-8485-9346EAC8DA95}" srcOrd="3" destOrd="0" parTransId="{B7289B2D-973D-4E14-83FB-B41BA038024B}" sibTransId="{CFC977E5-C336-462B-8D4D-51F07268F74E}"/>
    <dgm:cxn modelId="{5A6AB930-3888-40D9-A2E4-87523935DAD8}" srcId="{B2D71E7D-A091-44EF-BDAE-46BDC9E89F44}" destId="{787C3DF1-05F2-477A-B848-1D702CCF12BB}" srcOrd="0" destOrd="0" parTransId="{959447D8-05FA-43F3-A3E1-F84CE0467C21}" sibTransId="{C5E518D5-2A74-4C72-B89A-174E0024692F}"/>
    <dgm:cxn modelId="{98E7DE4C-00E0-4332-99F9-3D07AE87089D}" srcId="{B2D71E7D-A091-44EF-BDAE-46BDC9E89F44}" destId="{CBAB1CFD-0F03-4B3F-9B24-61CFB7EE1390}" srcOrd="2" destOrd="0" parTransId="{90C0A352-64F0-4DA9-9612-6DB558906D06}" sibTransId="{E1832A4C-AF0E-416A-8786-025DE8510DF3}"/>
    <dgm:cxn modelId="{B87C1D6E-4394-4A00-9CBF-D038D1B23EE1}" type="presOf" srcId="{5E33ABFC-22E2-42F1-B46B-3856B068D4BA}" destId="{69796856-8540-402A-9624-036DEF0838D1}" srcOrd="0" destOrd="0" presId="urn:microsoft.com/office/officeart/2008/layout/LinedList"/>
    <dgm:cxn modelId="{AD65A64F-FF4A-4FA5-A4A8-7BD3119966E7}" type="presOf" srcId="{CBAB1CFD-0F03-4B3F-9B24-61CFB7EE1390}" destId="{D8E8E8A6-11D4-4581-A326-C648D9886E6B}" srcOrd="0" destOrd="0" presId="urn:microsoft.com/office/officeart/2008/layout/LinedList"/>
    <dgm:cxn modelId="{5299D76F-7E1D-408D-9121-D9B057CD53A9}" type="presOf" srcId="{58C7F3E2-B3BC-4127-8485-9346EAC8DA95}" destId="{0022AE5C-A634-4002-84B1-673F2D2A131A}" srcOrd="0" destOrd="0" presId="urn:microsoft.com/office/officeart/2008/layout/LinedList"/>
    <dgm:cxn modelId="{9062D754-58DD-4BDE-A238-3CABE9EDAFFF}" srcId="{B2D71E7D-A091-44EF-BDAE-46BDC9E89F44}" destId="{3AE2CFE9-7E39-4E27-8483-848D2AD952C5}" srcOrd="1" destOrd="0" parTransId="{F05DEE78-CDFF-4F8B-8E9A-66436045DB1E}" sibTransId="{16296157-BC43-4D2F-8426-9C5EE4A26091}"/>
    <dgm:cxn modelId="{75E74785-51FC-4AB8-A919-E57FC64D7049}" type="presOf" srcId="{B2D71E7D-A091-44EF-BDAE-46BDC9E89F44}" destId="{82D18EDB-753D-4C72-81E7-22F4B0C27A34}" srcOrd="0" destOrd="0" presId="urn:microsoft.com/office/officeart/2008/layout/LinedList"/>
    <dgm:cxn modelId="{7BD698AC-6E98-4843-BCB8-C7958E73783E}" type="presOf" srcId="{3AE2CFE9-7E39-4E27-8483-848D2AD952C5}" destId="{91007BDC-635A-48EF-8587-6D5DAF533B56}" srcOrd="0" destOrd="0" presId="urn:microsoft.com/office/officeart/2008/layout/LinedList"/>
    <dgm:cxn modelId="{5A64E4F0-371B-43E4-B8B2-478A54FFDCA8}" srcId="{B2D71E7D-A091-44EF-BDAE-46BDC9E89F44}" destId="{5E33ABFC-22E2-42F1-B46B-3856B068D4BA}" srcOrd="4" destOrd="0" parTransId="{24737874-62E2-4F49-BFA1-FA008AD9B37C}" sibTransId="{02744BDB-648B-4166-9D9C-4414F3F3D015}"/>
    <dgm:cxn modelId="{A9981FF2-2E05-4F61-AAA9-4BE9C5615860}" type="presOf" srcId="{787C3DF1-05F2-477A-B848-1D702CCF12BB}" destId="{70DB38A1-5829-47BE-A606-5496E423EC42}" srcOrd="0" destOrd="0" presId="urn:microsoft.com/office/officeart/2008/layout/LinedList"/>
    <dgm:cxn modelId="{F6143E94-6875-4EDE-BEBF-84DCD36CC736}" type="presParOf" srcId="{82D18EDB-753D-4C72-81E7-22F4B0C27A34}" destId="{E5BA8207-B198-4EBB-B7D2-2C472D38C580}" srcOrd="0" destOrd="0" presId="urn:microsoft.com/office/officeart/2008/layout/LinedList"/>
    <dgm:cxn modelId="{14C49B82-4790-4D65-86B9-EF4A1A8B8B1A}" type="presParOf" srcId="{82D18EDB-753D-4C72-81E7-22F4B0C27A34}" destId="{92F5E5AB-7057-48EB-8895-6206322BA314}" srcOrd="1" destOrd="0" presId="urn:microsoft.com/office/officeart/2008/layout/LinedList"/>
    <dgm:cxn modelId="{8867984D-D3C2-40F3-A585-31A134DF1ADB}" type="presParOf" srcId="{92F5E5AB-7057-48EB-8895-6206322BA314}" destId="{70DB38A1-5829-47BE-A606-5496E423EC42}" srcOrd="0" destOrd="0" presId="urn:microsoft.com/office/officeart/2008/layout/LinedList"/>
    <dgm:cxn modelId="{B7EF8C31-6DC7-4367-9C2F-74A7C6EF1034}" type="presParOf" srcId="{92F5E5AB-7057-48EB-8895-6206322BA314}" destId="{E8B82A50-AC75-41C4-B4FE-21EE7F382E85}" srcOrd="1" destOrd="0" presId="urn:microsoft.com/office/officeart/2008/layout/LinedList"/>
    <dgm:cxn modelId="{73E3D3C2-8A9B-4616-91CA-99FA0B9D4FA8}" type="presParOf" srcId="{82D18EDB-753D-4C72-81E7-22F4B0C27A34}" destId="{D40A8D6E-AF34-442B-B237-E2F337E51AF7}" srcOrd="2" destOrd="0" presId="urn:microsoft.com/office/officeart/2008/layout/LinedList"/>
    <dgm:cxn modelId="{0543CD7B-98DC-4F1F-A248-FE0846B5C2C2}" type="presParOf" srcId="{82D18EDB-753D-4C72-81E7-22F4B0C27A34}" destId="{2560F7DE-285E-430C-8C23-9CA9752A6DFA}" srcOrd="3" destOrd="0" presId="urn:microsoft.com/office/officeart/2008/layout/LinedList"/>
    <dgm:cxn modelId="{EB3394C6-E5EE-4CAD-BCDA-974FCD96D443}" type="presParOf" srcId="{2560F7DE-285E-430C-8C23-9CA9752A6DFA}" destId="{91007BDC-635A-48EF-8587-6D5DAF533B56}" srcOrd="0" destOrd="0" presId="urn:microsoft.com/office/officeart/2008/layout/LinedList"/>
    <dgm:cxn modelId="{A1B4F37C-25FD-4868-84E6-EC5D722A7F63}" type="presParOf" srcId="{2560F7DE-285E-430C-8C23-9CA9752A6DFA}" destId="{EE9C8D2D-04BD-46E4-ACDE-CBB4703F0563}" srcOrd="1" destOrd="0" presId="urn:microsoft.com/office/officeart/2008/layout/LinedList"/>
    <dgm:cxn modelId="{6E9F4259-4AEE-4C72-BEDD-E28AF6C35120}" type="presParOf" srcId="{82D18EDB-753D-4C72-81E7-22F4B0C27A34}" destId="{AF250163-EE5C-4C11-966D-BE4B9B5355E5}" srcOrd="4" destOrd="0" presId="urn:microsoft.com/office/officeart/2008/layout/LinedList"/>
    <dgm:cxn modelId="{E65A0009-E27B-406D-8450-A9DACF000076}" type="presParOf" srcId="{82D18EDB-753D-4C72-81E7-22F4B0C27A34}" destId="{B9943840-7A2B-4488-8CEC-927B604D4CA5}" srcOrd="5" destOrd="0" presId="urn:microsoft.com/office/officeart/2008/layout/LinedList"/>
    <dgm:cxn modelId="{3E3E178E-2B82-4D6F-B1B1-90396FFEC12A}" type="presParOf" srcId="{B9943840-7A2B-4488-8CEC-927B604D4CA5}" destId="{D8E8E8A6-11D4-4581-A326-C648D9886E6B}" srcOrd="0" destOrd="0" presId="urn:microsoft.com/office/officeart/2008/layout/LinedList"/>
    <dgm:cxn modelId="{AC86EFB4-9AC2-45CE-B91D-8B1FBCC74939}" type="presParOf" srcId="{B9943840-7A2B-4488-8CEC-927B604D4CA5}" destId="{1CADD12D-FA88-44B0-B285-2A4B50F21B40}" srcOrd="1" destOrd="0" presId="urn:microsoft.com/office/officeart/2008/layout/LinedList"/>
    <dgm:cxn modelId="{3108E3AE-C637-413D-8080-5A914A3150B0}" type="presParOf" srcId="{82D18EDB-753D-4C72-81E7-22F4B0C27A34}" destId="{5D9BB6B8-07FF-42DA-9180-17ADFE22722D}" srcOrd="6" destOrd="0" presId="urn:microsoft.com/office/officeart/2008/layout/LinedList"/>
    <dgm:cxn modelId="{C1B99AE2-7211-406B-B3BB-C588B5D96EE4}" type="presParOf" srcId="{82D18EDB-753D-4C72-81E7-22F4B0C27A34}" destId="{08CBC7D2-5136-46DD-B387-6B090158EBBC}" srcOrd="7" destOrd="0" presId="urn:microsoft.com/office/officeart/2008/layout/LinedList"/>
    <dgm:cxn modelId="{D254D08C-CCCF-4AB3-A4C6-9D1CE694CB62}" type="presParOf" srcId="{08CBC7D2-5136-46DD-B387-6B090158EBBC}" destId="{0022AE5C-A634-4002-84B1-673F2D2A131A}" srcOrd="0" destOrd="0" presId="urn:microsoft.com/office/officeart/2008/layout/LinedList"/>
    <dgm:cxn modelId="{87217382-309C-4A04-9777-DF50A9794833}" type="presParOf" srcId="{08CBC7D2-5136-46DD-B387-6B090158EBBC}" destId="{9B940E34-B0B4-4506-8B5D-61940C894064}" srcOrd="1" destOrd="0" presId="urn:microsoft.com/office/officeart/2008/layout/LinedList"/>
    <dgm:cxn modelId="{15A3AB7F-71B3-475C-8C8A-42E599E9C329}" type="presParOf" srcId="{82D18EDB-753D-4C72-81E7-22F4B0C27A34}" destId="{4BD6AF3D-6049-4E3E-93FB-7B861FF99C3C}" srcOrd="8" destOrd="0" presId="urn:microsoft.com/office/officeart/2008/layout/LinedList"/>
    <dgm:cxn modelId="{DECE893E-395E-4278-8DBA-F853C1C0DBBC}" type="presParOf" srcId="{82D18EDB-753D-4C72-81E7-22F4B0C27A34}" destId="{12945249-3482-4A40-A927-8A2F11A7D86D}" srcOrd="9" destOrd="0" presId="urn:microsoft.com/office/officeart/2008/layout/LinedList"/>
    <dgm:cxn modelId="{27A79B26-0F16-43C6-8BA2-0ECAE4A09C5E}" type="presParOf" srcId="{12945249-3482-4A40-A927-8A2F11A7D86D}" destId="{69796856-8540-402A-9624-036DEF0838D1}" srcOrd="0" destOrd="0" presId="urn:microsoft.com/office/officeart/2008/layout/LinedList"/>
    <dgm:cxn modelId="{4572942B-4DBD-4488-9B08-C28E57F5B9C1}" type="presParOf" srcId="{12945249-3482-4A40-A927-8A2F11A7D86D}" destId="{579C1D25-43FF-4EF3-A537-D2E31FD6C62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5368AC4-7E7A-4C17-B992-E0C82AFF6155}" type="doc">
      <dgm:prSet loTypeId="urn:microsoft.com/office/officeart/2005/8/layout/vProcess5" loCatId="process" qsTypeId="urn:microsoft.com/office/officeart/2005/8/quickstyle/simple4#1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997A889D-2F2D-4EF5-BF30-109394EBA34B}">
      <dgm:prSet/>
      <dgm:spPr/>
      <dgm:t>
        <a:bodyPr/>
        <a:lstStyle/>
        <a:p>
          <a:r>
            <a:rPr lang="en-GB"/>
            <a:t>Legislation/ statute. </a:t>
          </a:r>
          <a:endParaRPr lang="en-US"/>
        </a:p>
      </dgm:t>
    </dgm:pt>
    <dgm:pt modelId="{C3262B5C-CC11-4EA4-82E1-D73E39D3372C}" type="parTrans" cxnId="{1791D155-1413-451D-A958-7405BE89DC5B}">
      <dgm:prSet/>
      <dgm:spPr/>
      <dgm:t>
        <a:bodyPr/>
        <a:lstStyle/>
        <a:p>
          <a:endParaRPr lang="en-US"/>
        </a:p>
      </dgm:t>
    </dgm:pt>
    <dgm:pt modelId="{619D69E2-BCEB-4B8A-ACFE-BD26CF7DD60E}" type="sibTrans" cxnId="{1791D155-1413-451D-A958-7405BE89DC5B}">
      <dgm:prSet/>
      <dgm:spPr/>
      <dgm:t>
        <a:bodyPr/>
        <a:lstStyle/>
        <a:p>
          <a:endParaRPr lang="en-US"/>
        </a:p>
      </dgm:t>
    </dgm:pt>
    <dgm:pt modelId="{806109EF-C928-49C8-B6C9-43CAD2370E4D}">
      <dgm:prSet/>
      <dgm:spPr/>
      <dgm:t>
        <a:bodyPr/>
        <a:lstStyle/>
        <a:p>
          <a:r>
            <a:rPr lang="en-GB"/>
            <a:t>Two types. </a:t>
          </a:r>
          <a:endParaRPr lang="en-US"/>
        </a:p>
      </dgm:t>
    </dgm:pt>
    <dgm:pt modelId="{9D947295-FBDA-4067-840D-2F133426E345}" type="parTrans" cxnId="{385404A9-30B8-42D0-9E30-1D4628C43EBC}">
      <dgm:prSet/>
      <dgm:spPr/>
      <dgm:t>
        <a:bodyPr/>
        <a:lstStyle/>
        <a:p>
          <a:endParaRPr lang="en-US"/>
        </a:p>
      </dgm:t>
    </dgm:pt>
    <dgm:pt modelId="{50179145-8447-4038-8643-7039BC9FEE49}" type="sibTrans" cxnId="{385404A9-30B8-42D0-9E30-1D4628C43EBC}">
      <dgm:prSet/>
      <dgm:spPr/>
      <dgm:t>
        <a:bodyPr/>
        <a:lstStyle/>
        <a:p>
          <a:endParaRPr lang="en-US"/>
        </a:p>
      </dgm:t>
    </dgm:pt>
    <dgm:pt modelId="{47FCBA3F-50DA-4A7E-95D9-DD6C75373BEB}">
      <dgm:prSet/>
      <dgm:spPr/>
      <dgm:t>
        <a:bodyPr/>
        <a:lstStyle/>
        <a:p>
          <a:r>
            <a:rPr lang="en-GB"/>
            <a:t>Primary legislation. </a:t>
          </a:r>
          <a:endParaRPr lang="en-US"/>
        </a:p>
      </dgm:t>
    </dgm:pt>
    <dgm:pt modelId="{782AAD5A-7AF7-45FD-AF1D-6C52961C5AB5}" type="parTrans" cxnId="{9B922304-FEAC-4F09-AF83-5EE9C8E0A46B}">
      <dgm:prSet/>
      <dgm:spPr/>
      <dgm:t>
        <a:bodyPr/>
        <a:lstStyle/>
        <a:p>
          <a:endParaRPr lang="en-US"/>
        </a:p>
      </dgm:t>
    </dgm:pt>
    <dgm:pt modelId="{7A24046C-98EF-4578-8A8F-4B3B6B73706B}" type="sibTrans" cxnId="{9B922304-FEAC-4F09-AF83-5EE9C8E0A46B}">
      <dgm:prSet/>
      <dgm:spPr/>
      <dgm:t>
        <a:bodyPr/>
        <a:lstStyle/>
        <a:p>
          <a:endParaRPr lang="en-US"/>
        </a:p>
      </dgm:t>
    </dgm:pt>
    <dgm:pt modelId="{214562BA-91AE-4E8F-9F24-F6E0A78631F4}">
      <dgm:prSet/>
      <dgm:spPr/>
      <dgm:t>
        <a:bodyPr/>
        <a:lstStyle/>
        <a:p>
          <a:r>
            <a:rPr lang="en-GB"/>
            <a:t>Secondary legislation also known as secondary/subordinate legislation.</a:t>
          </a:r>
          <a:endParaRPr lang="en-US"/>
        </a:p>
      </dgm:t>
    </dgm:pt>
    <dgm:pt modelId="{2A0DEE4F-4B65-4F34-BF5D-EC232B5B9F5E}" type="parTrans" cxnId="{591CDF47-B2FA-4D39-8D32-7167CD418FF8}">
      <dgm:prSet/>
      <dgm:spPr/>
      <dgm:t>
        <a:bodyPr/>
        <a:lstStyle/>
        <a:p>
          <a:endParaRPr lang="en-US"/>
        </a:p>
      </dgm:t>
    </dgm:pt>
    <dgm:pt modelId="{1AB1209E-16D9-4E6B-8DD1-A8636A906166}" type="sibTrans" cxnId="{591CDF47-B2FA-4D39-8D32-7167CD418FF8}">
      <dgm:prSet/>
      <dgm:spPr/>
      <dgm:t>
        <a:bodyPr/>
        <a:lstStyle/>
        <a:p>
          <a:endParaRPr lang="en-US"/>
        </a:p>
      </dgm:t>
    </dgm:pt>
    <dgm:pt modelId="{48736EA6-0254-4261-BA3F-D6FDC71A5482}" type="pres">
      <dgm:prSet presAssocID="{25368AC4-7E7A-4C17-B992-E0C82AFF6155}" presName="outerComposite" presStyleCnt="0">
        <dgm:presLayoutVars>
          <dgm:chMax val="5"/>
          <dgm:dir/>
          <dgm:resizeHandles val="exact"/>
        </dgm:presLayoutVars>
      </dgm:prSet>
      <dgm:spPr/>
    </dgm:pt>
    <dgm:pt modelId="{CC360237-7A14-417D-8440-EA17B21102B7}" type="pres">
      <dgm:prSet presAssocID="{25368AC4-7E7A-4C17-B992-E0C82AFF6155}" presName="dummyMaxCanvas" presStyleCnt="0">
        <dgm:presLayoutVars/>
      </dgm:prSet>
      <dgm:spPr/>
    </dgm:pt>
    <dgm:pt modelId="{ECAAFD91-7DD4-411D-9599-B25B5D798952}" type="pres">
      <dgm:prSet presAssocID="{25368AC4-7E7A-4C17-B992-E0C82AFF6155}" presName="FourNodes_1" presStyleLbl="node1" presStyleIdx="0" presStyleCnt="4">
        <dgm:presLayoutVars>
          <dgm:bulletEnabled val="1"/>
        </dgm:presLayoutVars>
      </dgm:prSet>
      <dgm:spPr/>
    </dgm:pt>
    <dgm:pt modelId="{849EB545-9C51-4431-A47D-D69B0C4D3B7B}" type="pres">
      <dgm:prSet presAssocID="{25368AC4-7E7A-4C17-B992-E0C82AFF6155}" presName="FourNodes_2" presStyleLbl="node1" presStyleIdx="1" presStyleCnt="4">
        <dgm:presLayoutVars>
          <dgm:bulletEnabled val="1"/>
        </dgm:presLayoutVars>
      </dgm:prSet>
      <dgm:spPr/>
    </dgm:pt>
    <dgm:pt modelId="{7B8EDD32-BFDA-4C20-BFFE-564E73A094A7}" type="pres">
      <dgm:prSet presAssocID="{25368AC4-7E7A-4C17-B992-E0C82AFF6155}" presName="FourNodes_3" presStyleLbl="node1" presStyleIdx="2" presStyleCnt="4">
        <dgm:presLayoutVars>
          <dgm:bulletEnabled val="1"/>
        </dgm:presLayoutVars>
      </dgm:prSet>
      <dgm:spPr/>
    </dgm:pt>
    <dgm:pt modelId="{06990891-DDCE-4BD6-979D-C79232C1DB1B}" type="pres">
      <dgm:prSet presAssocID="{25368AC4-7E7A-4C17-B992-E0C82AFF6155}" presName="FourNodes_4" presStyleLbl="node1" presStyleIdx="3" presStyleCnt="4">
        <dgm:presLayoutVars>
          <dgm:bulletEnabled val="1"/>
        </dgm:presLayoutVars>
      </dgm:prSet>
      <dgm:spPr/>
    </dgm:pt>
    <dgm:pt modelId="{4082B06A-B126-4807-9349-B996F4DBCD07}" type="pres">
      <dgm:prSet presAssocID="{25368AC4-7E7A-4C17-B992-E0C82AFF6155}" presName="FourConn_1-2" presStyleLbl="fgAccFollowNode1" presStyleIdx="0" presStyleCnt="3">
        <dgm:presLayoutVars>
          <dgm:bulletEnabled val="1"/>
        </dgm:presLayoutVars>
      </dgm:prSet>
      <dgm:spPr/>
    </dgm:pt>
    <dgm:pt modelId="{2AFA8F8F-409A-45E3-B2B5-5637B36D9318}" type="pres">
      <dgm:prSet presAssocID="{25368AC4-7E7A-4C17-B992-E0C82AFF6155}" presName="FourConn_2-3" presStyleLbl="fgAccFollowNode1" presStyleIdx="1" presStyleCnt="3">
        <dgm:presLayoutVars>
          <dgm:bulletEnabled val="1"/>
        </dgm:presLayoutVars>
      </dgm:prSet>
      <dgm:spPr/>
    </dgm:pt>
    <dgm:pt modelId="{C7B878AC-0140-4AA6-A126-5F5720FDF19A}" type="pres">
      <dgm:prSet presAssocID="{25368AC4-7E7A-4C17-B992-E0C82AFF6155}" presName="FourConn_3-4" presStyleLbl="fgAccFollowNode1" presStyleIdx="2" presStyleCnt="3">
        <dgm:presLayoutVars>
          <dgm:bulletEnabled val="1"/>
        </dgm:presLayoutVars>
      </dgm:prSet>
      <dgm:spPr/>
    </dgm:pt>
    <dgm:pt modelId="{49E04599-B6B3-4F23-A4E1-5BEA31380980}" type="pres">
      <dgm:prSet presAssocID="{25368AC4-7E7A-4C17-B992-E0C82AFF6155}" presName="FourNodes_1_text" presStyleLbl="node1" presStyleIdx="3" presStyleCnt="4">
        <dgm:presLayoutVars>
          <dgm:bulletEnabled val="1"/>
        </dgm:presLayoutVars>
      </dgm:prSet>
      <dgm:spPr/>
    </dgm:pt>
    <dgm:pt modelId="{B7A4E26A-FF2D-4FB6-8BD3-008F9298DDBB}" type="pres">
      <dgm:prSet presAssocID="{25368AC4-7E7A-4C17-B992-E0C82AFF6155}" presName="FourNodes_2_text" presStyleLbl="node1" presStyleIdx="3" presStyleCnt="4">
        <dgm:presLayoutVars>
          <dgm:bulletEnabled val="1"/>
        </dgm:presLayoutVars>
      </dgm:prSet>
      <dgm:spPr/>
    </dgm:pt>
    <dgm:pt modelId="{86BBA850-3DC0-424D-95D2-92F0019D2273}" type="pres">
      <dgm:prSet presAssocID="{25368AC4-7E7A-4C17-B992-E0C82AFF6155}" presName="FourNodes_3_text" presStyleLbl="node1" presStyleIdx="3" presStyleCnt="4">
        <dgm:presLayoutVars>
          <dgm:bulletEnabled val="1"/>
        </dgm:presLayoutVars>
      </dgm:prSet>
      <dgm:spPr/>
    </dgm:pt>
    <dgm:pt modelId="{2CCA10E5-271F-48CD-A3ED-9ADFB2E20C38}" type="pres">
      <dgm:prSet presAssocID="{25368AC4-7E7A-4C17-B992-E0C82AFF615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B922304-FEAC-4F09-AF83-5EE9C8E0A46B}" srcId="{25368AC4-7E7A-4C17-B992-E0C82AFF6155}" destId="{47FCBA3F-50DA-4A7E-95D9-DD6C75373BEB}" srcOrd="2" destOrd="0" parTransId="{782AAD5A-7AF7-45FD-AF1D-6C52961C5AB5}" sibTransId="{7A24046C-98EF-4578-8A8F-4B3B6B73706B}"/>
    <dgm:cxn modelId="{D3AACC09-8301-4D29-AA89-2CB1FF9BB49B}" type="presOf" srcId="{47FCBA3F-50DA-4A7E-95D9-DD6C75373BEB}" destId="{86BBA850-3DC0-424D-95D2-92F0019D2273}" srcOrd="1" destOrd="0" presId="urn:microsoft.com/office/officeart/2005/8/layout/vProcess5"/>
    <dgm:cxn modelId="{448A8725-7A4A-438F-B447-799E930AF37A}" type="presOf" srcId="{214562BA-91AE-4E8F-9F24-F6E0A78631F4}" destId="{2CCA10E5-271F-48CD-A3ED-9ADFB2E20C38}" srcOrd="1" destOrd="0" presId="urn:microsoft.com/office/officeart/2005/8/layout/vProcess5"/>
    <dgm:cxn modelId="{73364F45-F752-4BAE-895C-A22EB3722DC1}" type="presOf" srcId="{50179145-8447-4038-8643-7039BC9FEE49}" destId="{2AFA8F8F-409A-45E3-B2B5-5637B36D9318}" srcOrd="0" destOrd="0" presId="urn:microsoft.com/office/officeart/2005/8/layout/vProcess5"/>
    <dgm:cxn modelId="{591CDF47-B2FA-4D39-8D32-7167CD418FF8}" srcId="{25368AC4-7E7A-4C17-B992-E0C82AFF6155}" destId="{214562BA-91AE-4E8F-9F24-F6E0A78631F4}" srcOrd="3" destOrd="0" parTransId="{2A0DEE4F-4B65-4F34-BF5D-EC232B5B9F5E}" sibTransId="{1AB1209E-16D9-4E6B-8DD1-A8636A906166}"/>
    <dgm:cxn modelId="{192DE847-911E-459B-B0E2-84C26DA38756}" type="presOf" srcId="{997A889D-2F2D-4EF5-BF30-109394EBA34B}" destId="{49E04599-B6B3-4F23-A4E1-5BEA31380980}" srcOrd="1" destOrd="0" presId="urn:microsoft.com/office/officeart/2005/8/layout/vProcess5"/>
    <dgm:cxn modelId="{D3652269-F497-4C2B-809D-014A7BB5ADE1}" type="presOf" srcId="{214562BA-91AE-4E8F-9F24-F6E0A78631F4}" destId="{06990891-DDCE-4BD6-979D-C79232C1DB1B}" srcOrd="0" destOrd="0" presId="urn:microsoft.com/office/officeart/2005/8/layout/vProcess5"/>
    <dgm:cxn modelId="{1791D155-1413-451D-A958-7405BE89DC5B}" srcId="{25368AC4-7E7A-4C17-B992-E0C82AFF6155}" destId="{997A889D-2F2D-4EF5-BF30-109394EBA34B}" srcOrd="0" destOrd="0" parTransId="{C3262B5C-CC11-4EA4-82E1-D73E39D3372C}" sibTransId="{619D69E2-BCEB-4B8A-ACFE-BD26CF7DD60E}"/>
    <dgm:cxn modelId="{145D707C-E26D-411B-B9FF-1D05C1042AFA}" type="presOf" srcId="{47FCBA3F-50DA-4A7E-95D9-DD6C75373BEB}" destId="{7B8EDD32-BFDA-4C20-BFFE-564E73A094A7}" srcOrd="0" destOrd="0" presId="urn:microsoft.com/office/officeart/2005/8/layout/vProcess5"/>
    <dgm:cxn modelId="{7B07DE97-93D1-47F2-AD37-5FCD7734F78F}" type="presOf" srcId="{806109EF-C928-49C8-B6C9-43CAD2370E4D}" destId="{849EB545-9C51-4431-A47D-D69B0C4D3B7B}" srcOrd="0" destOrd="0" presId="urn:microsoft.com/office/officeart/2005/8/layout/vProcess5"/>
    <dgm:cxn modelId="{1569659B-6BF3-4F02-84D9-94EF843E6C00}" type="presOf" srcId="{7A24046C-98EF-4578-8A8F-4B3B6B73706B}" destId="{C7B878AC-0140-4AA6-A126-5F5720FDF19A}" srcOrd="0" destOrd="0" presId="urn:microsoft.com/office/officeart/2005/8/layout/vProcess5"/>
    <dgm:cxn modelId="{292400A1-2217-4675-B09E-1D2ED46EFA8B}" type="presOf" srcId="{25368AC4-7E7A-4C17-B992-E0C82AFF6155}" destId="{48736EA6-0254-4261-BA3F-D6FDC71A5482}" srcOrd="0" destOrd="0" presId="urn:microsoft.com/office/officeart/2005/8/layout/vProcess5"/>
    <dgm:cxn modelId="{385404A9-30B8-42D0-9E30-1D4628C43EBC}" srcId="{25368AC4-7E7A-4C17-B992-E0C82AFF6155}" destId="{806109EF-C928-49C8-B6C9-43CAD2370E4D}" srcOrd="1" destOrd="0" parTransId="{9D947295-FBDA-4067-840D-2F133426E345}" sibTransId="{50179145-8447-4038-8643-7039BC9FEE49}"/>
    <dgm:cxn modelId="{140F45B5-DE51-4D51-8151-BDD43F3710CC}" type="presOf" srcId="{619D69E2-BCEB-4B8A-ACFE-BD26CF7DD60E}" destId="{4082B06A-B126-4807-9349-B996F4DBCD07}" srcOrd="0" destOrd="0" presId="urn:microsoft.com/office/officeart/2005/8/layout/vProcess5"/>
    <dgm:cxn modelId="{6A89D4F1-B0B6-4A0A-A516-B4F232F09832}" type="presOf" srcId="{806109EF-C928-49C8-B6C9-43CAD2370E4D}" destId="{B7A4E26A-FF2D-4FB6-8BD3-008F9298DDBB}" srcOrd="1" destOrd="0" presId="urn:microsoft.com/office/officeart/2005/8/layout/vProcess5"/>
    <dgm:cxn modelId="{F4ED5CF6-0051-428D-82C4-467E2C8BFDB6}" type="presOf" srcId="{997A889D-2F2D-4EF5-BF30-109394EBA34B}" destId="{ECAAFD91-7DD4-411D-9599-B25B5D798952}" srcOrd="0" destOrd="0" presId="urn:microsoft.com/office/officeart/2005/8/layout/vProcess5"/>
    <dgm:cxn modelId="{A035712A-7312-4BCF-90B5-3A67DEE70C01}" type="presParOf" srcId="{48736EA6-0254-4261-BA3F-D6FDC71A5482}" destId="{CC360237-7A14-417D-8440-EA17B21102B7}" srcOrd="0" destOrd="0" presId="urn:microsoft.com/office/officeart/2005/8/layout/vProcess5"/>
    <dgm:cxn modelId="{7393B9E8-AAE1-44DD-93B5-251002515D2A}" type="presParOf" srcId="{48736EA6-0254-4261-BA3F-D6FDC71A5482}" destId="{ECAAFD91-7DD4-411D-9599-B25B5D798952}" srcOrd="1" destOrd="0" presId="urn:microsoft.com/office/officeart/2005/8/layout/vProcess5"/>
    <dgm:cxn modelId="{88CF55BF-C57C-4CAD-B802-9F366F7C826A}" type="presParOf" srcId="{48736EA6-0254-4261-BA3F-D6FDC71A5482}" destId="{849EB545-9C51-4431-A47D-D69B0C4D3B7B}" srcOrd="2" destOrd="0" presId="urn:microsoft.com/office/officeart/2005/8/layout/vProcess5"/>
    <dgm:cxn modelId="{FDD4110E-FAF9-4EE7-8B39-2AEAF4321709}" type="presParOf" srcId="{48736EA6-0254-4261-BA3F-D6FDC71A5482}" destId="{7B8EDD32-BFDA-4C20-BFFE-564E73A094A7}" srcOrd="3" destOrd="0" presId="urn:microsoft.com/office/officeart/2005/8/layout/vProcess5"/>
    <dgm:cxn modelId="{56FD93FE-2CAB-428A-8D20-55FAF0065234}" type="presParOf" srcId="{48736EA6-0254-4261-BA3F-D6FDC71A5482}" destId="{06990891-DDCE-4BD6-979D-C79232C1DB1B}" srcOrd="4" destOrd="0" presId="urn:microsoft.com/office/officeart/2005/8/layout/vProcess5"/>
    <dgm:cxn modelId="{C076E4C5-8813-4168-9DFE-749AE6F66692}" type="presParOf" srcId="{48736EA6-0254-4261-BA3F-D6FDC71A5482}" destId="{4082B06A-B126-4807-9349-B996F4DBCD07}" srcOrd="5" destOrd="0" presId="urn:microsoft.com/office/officeart/2005/8/layout/vProcess5"/>
    <dgm:cxn modelId="{2A2CA441-7E2F-4AE1-B97F-7F4733F0FA9B}" type="presParOf" srcId="{48736EA6-0254-4261-BA3F-D6FDC71A5482}" destId="{2AFA8F8F-409A-45E3-B2B5-5637B36D9318}" srcOrd="6" destOrd="0" presId="urn:microsoft.com/office/officeart/2005/8/layout/vProcess5"/>
    <dgm:cxn modelId="{491CD220-18DB-449B-816D-EEDA5DE542DF}" type="presParOf" srcId="{48736EA6-0254-4261-BA3F-D6FDC71A5482}" destId="{C7B878AC-0140-4AA6-A126-5F5720FDF19A}" srcOrd="7" destOrd="0" presId="urn:microsoft.com/office/officeart/2005/8/layout/vProcess5"/>
    <dgm:cxn modelId="{EB8E69DC-508C-4237-B9E8-9571EF1E40A9}" type="presParOf" srcId="{48736EA6-0254-4261-BA3F-D6FDC71A5482}" destId="{49E04599-B6B3-4F23-A4E1-5BEA31380980}" srcOrd="8" destOrd="0" presId="urn:microsoft.com/office/officeart/2005/8/layout/vProcess5"/>
    <dgm:cxn modelId="{FEDC4152-E778-40B5-8279-1487E00E1AD3}" type="presParOf" srcId="{48736EA6-0254-4261-BA3F-D6FDC71A5482}" destId="{B7A4E26A-FF2D-4FB6-8BD3-008F9298DDBB}" srcOrd="9" destOrd="0" presId="urn:microsoft.com/office/officeart/2005/8/layout/vProcess5"/>
    <dgm:cxn modelId="{07419954-F840-406A-81D2-B48FD3305EA0}" type="presParOf" srcId="{48736EA6-0254-4261-BA3F-D6FDC71A5482}" destId="{86BBA850-3DC0-424D-95D2-92F0019D2273}" srcOrd="10" destOrd="0" presId="urn:microsoft.com/office/officeart/2005/8/layout/vProcess5"/>
    <dgm:cxn modelId="{7BA7ACD4-6107-4743-A085-45E2564A10B7}" type="presParOf" srcId="{48736EA6-0254-4261-BA3F-D6FDC71A5482}" destId="{2CCA10E5-271F-48CD-A3ED-9ADFB2E20C3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E5261B7-2BDB-47CC-92B8-C9F1B70BA665}" type="doc">
      <dgm:prSet loTypeId="urn:microsoft.com/office/officeart/2005/8/layout/vList2" loCatId="list" qsTypeId="urn:microsoft.com/office/officeart/2005/8/quickstyle/simple4#2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1ACBE155-E465-4A7D-87B1-F4ECFE476F88}">
      <dgm:prSet/>
      <dgm:spPr/>
      <dgm:t>
        <a:bodyPr/>
        <a:lstStyle/>
        <a:p>
          <a:r>
            <a:rPr lang="en-GB"/>
            <a:t>Act of parliament. </a:t>
          </a:r>
          <a:endParaRPr lang="en-US"/>
        </a:p>
      </dgm:t>
    </dgm:pt>
    <dgm:pt modelId="{7377D54A-2A73-4749-9A8F-F4D28C67DA27}" type="parTrans" cxnId="{EC4AA3AD-3F25-416B-B36C-A3C159CE2E5A}">
      <dgm:prSet/>
      <dgm:spPr/>
      <dgm:t>
        <a:bodyPr/>
        <a:lstStyle/>
        <a:p>
          <a:endParaRPr lang="en-US"/>
        </a:p>
      </dgm:t>
    </dgm:pt>
    <dgm:pt modelId="{31C49101-EDF4-4FF7-8736-AA16887B5CB3}" type="sibTrans" cxnId="{EC4AA3AD-3F25-416B-B36C-A3C159CE2E5A}">
      <dgm:prSet/>
      <dgm:spPr/>
      <dgm:t>
        <a:bodyPr/>
        <a:lstStyle/>
        <a:p>
          <a:endParaRPr lang="en-US"/>
        </a:p>
      </dgm:t>
    </dgm:pt>
    <dgm:pt modelId="{3388BD3D-5E29-42B8-A237-542C446A1E5C}">
      <dgm:prSet/>
      <dgm:spPr/>
      <dgm:t>
        <a:bodyPr/>
        <a:lstStyle/>
        <a:p>
          <a:r>
            <a:rPr lang="en-GB"/>
            <a:t>Created by parliament. </a:t>
          </a:r>
          <a:endParaRPr lang="en-US"/>
        </a:p>
      </dgm:t>
    </dgm:pt>
    <dgm:pt modelId="{7CB84566-72AA-4F4D-8439-B4B6C5D9DB9E}" type="parTrans" cxnId="{D0A1F5E0-D0DD-40F9-8441-A31C67A76D02}">
      <dgm:prSet/>
      <dgm:spPr/>
      <dgm:t>
        <a:bodyPr/>
        <a:lstStyle/>
        <a:p>
          <a:endParaRPr lang="en-US"/>
        </a:p>
      </dgm:t>
    </dgm:pt>
    <dgm:pt modelId="{B67233F3-FA7B-4DDB-8824-8F8FADAA006A}" type="sibTrans" cxnId="{D0A1F5E0-D0DD-40F9-8441-A31C67A76D02}">
      <dgm:prSet/>
      <dgm:spPr/>
      <dgm:t>
        <a:bodyPr/>
        <a:lstStyle/>
        <a:p>
          <a:endParaRPr lang="en-US"/>
        </a:p>
      </dgm:t>
    </dgm:pt>
    <dgm:pt modelId="{6C07A6EC-051A-41BB-B3BD-D2E8FCE63FD7}">
      <dgm:prSet/>
      <dgm:spPr/>
      <dgm:t>
        <a:bodyPr/>
        <a:lstStyle/>
        <a:p>
          <a:r>
            <a:rPr lang="en-GB" dirty="0"/>
            <a:t>Main source of Uk law. </a:t>
          </a:r>
          <a:endParaRPr lang="en-US" dirty="0"/>
        </a:p>
      </dgm:t>
    </dgm:pt>
    <dgm:pt modelId="{32BF5C38-EE81-48BE-A167-92955F1E611C}" type="parTrans" cxnId="{A02FBC16-1AEF-447D-A039-4A64BFE3EAD1}">
      <dgm:prSet/>
      <dgm:spPr/>
      <dgm:t>
        <a:bodyPr/>
        <a:lstStyle/>
        <a:p>
          <a:endParaRPr lang="en-US"/>
        </a:p>
      </dgm:t>
    </dgm:pt>
    <dgm:pt modelId="{39680FF1-08FE-4D15-99A1-15E5BADACF56}" type="sibTrans" cxnId="{A02FBC16-1AEF-447D-A039-4A64BFE3EAD1}">
      <dgm:prSet/>
      <dgm:spPr/>
      <dgm:t>
        <a:bodyPr/>
        <a:lstStyle/>
        <a:p>
          <a:endParaRPr lang="en-US"/>
        </a:p>
      </dgm:t>
    </dgm:pt>
    <dgm:pt modelId="{935DF5F4-DD84-4399-B025-E5748D7285BF}">
      <dgm:prSet/>
      <dgm:spPr/>
      <dgm:t>
        <a:bodyPr/>
        <a:lstStyle/>
        <a:p>
          <a:r>
            <a:rPr lang="en-GB"/>
            <a:t>An example is the Offences Against the Persons Act 1861. </a:t>
          </a:r>
          <a:endParaRPr lang="en-US"/>
        </a:p>
      </dgm:t>
    </dgm:pt>
    <dgm:pt modelId="{8B84236E-A063-4E06-B9DB-DC8DDBED6B2A}" type="parTrans" cxnId="{93A3E05D-7D94-458D-BEAF-2253DDA970DC}">
      <dgm:prSet/>
      <dgm:spPr/>
      <dgm:t>
        <a:bodyPr/>
        <a:lstStyle/>
        <a:p>
          <a:endParaRPr lang="en-US"/>
        </a:p>
      </dgm:t>
    </dgm:pt>
    <dgm:pt modelId="{337538DA-7F03-430C-9584-BA7C012FA2F9}" type="sibTrans" cxnId="{93A3E05D-7D94-458D-BEAF-2253DDA970DC}">
      <dgm:prSet/>
      <dgm:spPr/>
      <dgm:t>
        <a:bodyPr/>
        <a:lstStyle/>
        <a:p>
          <a:endParaRPr lang="en-US"/>
        </a:p>
      </dgm:t>
    </dgm:pt>
    <dgm:pt modelId="{1B196E97-191A-4231-B423-007610A5E6DC}" type="pres">
      <dgm:prSet presAssocID="{EE5261B7-2BDB-47CC-92B8-C9F1B70BA665}" presName="linear" presStyleCnt="0">
        <dgm:presLayoutVars>
          <dgm:animLvl val="lvl"/>
          <dgm:resizeHandles val="exact"/>
        </dgm:presLayoutVars>
      </dgm:prSet>
      <dgm:spPr/>
    </dgm:pt>
    <dgm:pt modelId="{6969D170-6259-4059-91DB-C3B1EABF4D0F}" type="pres">
      <dgm:prSet presAssocID="{1ACBE155-E465-4A7D-87B1-F4ECFE476F8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0F5D98B-D51B-449F-97BC-F9C7058EDD6E}" type="pres">
      <dgm:prSet presAssocID="{31C49101-EDF4-4FF7-8736-AA16887B5CB3}" presName="spacer" presStyleCnt="0"/>
      <dgm:spPr/>
    </dgm:pt>
    <dgm:pt modelId="{AC9AEF25-DE33-4834-A8C9-BA18F8A5EB39}" type="pres">
      <dgm:prSet presAssocID="{3388BD3D-5E29-42B8-A237-542C446A1E5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C56130B-4F63-48D6-8D8F-F82CC89685BA}" type="pres">
      <dgm:prSet presAssocID="{B67233F3-FA7B-4DDB-8824-8F8FADAA006A}" presName="spacer" presStyleCnt="0"/>
      <dgm:spPr/>
    </dgm:pt>
    <dgm:pt modelId="{70EAB5A5-0DF7-4CD6-8C46-3903D5024BE5}" type="pres">
      <dgm:prSet presAssocID="{6C07A6EC-051A-41BB-B3BD-D2E8FCE63F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6EDF383-6B3D-4E23-9E8A-D671E140914F}" type="pres">
      <dgm:prSet presAssocID="{39680FF1-08FE-4D15-99A1-15E5BADACF56}" presName="spacer" presStyleCnt="0"/>
      <dgm:spPr/>
    </dgm:pt>
    <dgm:pt modelId="{75722661-EB94-4C7F-881F-A50D25D20302}" type="pres">
      <dgm:prSet presAssocID="{935DF5F4-DD84-4399-B025-E5748D7285B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F32C607-17D6-4859-969D-F85E5DDE2497}" type="presOf" srcId="{935DF5F4-DD84-4399-B025-E5748D7285BF}" destId="{75722661-EB94-4C7F-881F-A50D25D20302}" srcOrd="0" destOrd="0" presId="urn:microsoft.com/office/officeart/2005/8/layout/vList2"/>
    <dgm:cxn modelId="{A02FBC16-1AEF-447D-A039-4A64BFE3EAD1}" srcId="{EE5261B7-2BDB-47CC-92B8-C9F1B70BA665}" destId="{6C07A6EC-051A-41BB-B3BD-D2E8FCE63FD7}" srcOrd="2" destOrd="0" parTransId="{32BF5C38-EE81-48BE-A167-92955F1E611C}" sibTransId="{39680FF1-08FE-4D15-99A1-15E5BADACF56}"/>
    <dgm:cxn modelId="{FD06991B-7687-4A83-99EB-D38A9DAFE706}" type="presOf" srcId="{EE5261B7-2BDB-47CC-92B8-C9F1B70BA665}" destId="{1B196E97-191A-4231-B423-007610A5E6DC}" srcOrd="0" destOrd="0" presId="urn:microsoft.com/office/officeart/2005/8/layout/vList2"/>
    <dgm:cxn modelId="{50755D33-FC0A-4415-8ACF-656A9A289013}" type="presOf" srcId="{1ACBE155-E465-4A7D-87B1-F4ECFE476F88}" destId="{6969D170-6259-4059-91DB-C3B1EABF4D0F}" srcOrd="0" destOrd="0" presId="urn:microsoft.com/office/officeart/2005/8/layout/vList2"/>
    <dgm:cxn modelId="{AD9E1F3A-3B84-4DB6-BCED-744B8D1ED803}" type="presOf" srcId="{6C07A6EC-051A-41BB-B3BD-D2E8FCE63FD7}" destId="{70EAB5A5-0DF7-4CD6-8C46-3903D5024BE5}" srcOrd="0" destOrd="0" presId="urn:microsoft.com/office/officeart/2005/8/layout/vList2"/>
    <dgm:cxn modelId="{93A3E05D-7D94-458D-BEAF-2253DDA970DC}" srcId="{EE5261B7-2BDB-47CC-92B8-C9F1B70BA665}" destId="{935DF5F4-DD84-4399-B025-E5748D7285BF}" srcOrd="3" destOrd="0" parTransId="{8B84236E-A063-4E06-B9DB-DC8DDBED6B2A}" sibTransId="{337538DA-7F03-430C-9584-BA7C012FA2F9}"/>
    <dgm:cxn modelId="{3491DC8B-8194-44D0-93F5-615BE28FCEEF}" type="presOf" srcId="{3388BD3D-5E29-42B8-A237-542C446A1E5C}" destId="{AC9AEF25-DE33-4834-A8C9-BA18F8A5EB39}" srcOrd="0" destOrd="0" presId="urn:microsoft.com/office/officeart/2005/8/layout/vList2"/>
    <dgm:cxn modelId="{EC4AA3AD-3F25-416B-B36C-A3C159CE2E5A}" srcId="{EE5261B7-2BDB-47CC-92B8-C9F1B70BA665}" destId="{1ACBE155-E465-4A7D-87B1-F4ECFE476F88}" srcOrd="0" destOrd="0" parTransId="{7377D54A-2A73-4749-9A8F-F4D28C67DA27}" sibTransId="{31C49101-EDF4-4FF7-8736-AA16887B5CB3}"/>
    <dgm:cxn modelId="{D0A1F5E0-D0DD-40F9-8441-A31C67A76D02}" srcId="{EE5261B7-2BDB-47CC-92B8-C9F1B70BA665}" destId="{3388BD3D-5E29-42B8-A237-542C446A1E5C}" srcOrd="1" destOrd="0" parTransId="{7CB84566-72AA-4F4D-8439-B4B6C5D9DB9E}" sibTransId="{B67233F3-FA7B-4DDB-8824-8F8FADAA006A}"/>
    <dgm:cxn modelId="{5741D77A-EBD8-4B10-827B-15330B21D5B3}" type="presParOf" srcId="{1B196E97-191A-4231-B423-007610A5E6DC}" destId="{6969D170-6259-4059-91DB-C3B1EABF4D0F}" srcOrd="0" destOrd="0" presId="urn:microsoft.com/office/officeart/2005/8/layout/vList2"/>
    <dgm:cxn modelId="{1A6FD16E-2ECE-4146-ACEF-8AEEB6CD2731}" type="presParOf" srcId="{1B196E97-191A-4231-B423-007610A5E6DC}" destId="{B0F5D98B-D51B-449F-97BC-F9C7058EDD6E}" srcOrd="1" destOrd="0" presId="urn:microsoft.com/office/officeart/2005/8/layout/vList2"/>
    <dgm:cxn modelId="{354E50AB-795C-4734-A883-EED3EA2CCC7C}" type="presParOf" srcId="{1B196E97-191A-4231-B423-007610A5E6DC}" destId="{AC9AEF25-DE33-4834-A8C9-BA18F8A5EB39}" srcOrd="2" destOrd="0" presId="urn:microsoft.com/office/officeart/2005/8/layout/vList2"/>
    <dgm:cxn modelId="{0CA68D76-4C8D-4A20-A51E-D558531A488B}" type="presParOf" srcId="{1B196E97-191A-4231-B423-007610A5E6DC}" destId="{9C56130B-4F63-48D6-8D8F-F82CC89685BA}" srcOrd="3" destOrd="0" presId="urn:microsoft.com/office/officeart/2005/8/layout/vList2"/>
    <dgm:cxn modelId="{9E912F20-CA75-439C-90F3-F7E9E0AEC73A}" type="presParOf" srcId="{1B196E97-191A-4231-B423-007610A5E6DC}" destId="{70EAB5A5-0DF7-4CD6-8C46-3903D5024BE5}" srcOrd="4" destOrd="0" presId="urn:microsoft.com/office/officeart/2005/8/layout/vList2"/>
    <dgm:cxn modelId="{CE5453A2-AE39-46E6-9BBB-14DED0DDBE15}" type="presParOf" srcId="{1B196E97-191A-4231-B423-007610A5E6DC}" destId="{F6EDF383-6B3D-4E23-9E8A-D671E140914F}" srcOrd="5" destOrd="0" presId="urn:microsoft.com/office/officeart/2005/8/layout/vList2"/>
    <dgm:cxn modelId="{C8322612-BB00-430A-8D48-1D5DE96713C1}" type="presParOf" srcId="{1B196E97-191A-4231-B423-007610A5E6DC}" destId="{75722661-EB94-4C7F-881F-A50D25D2030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3214C76-4B37-4601-B15A-C1999FEFA71D}" type="doc">
      <dgm:prSet loTypeId="urn:microsoft.com/office/officeart/2005/8/layout/vProcess5" loCatId="process" qsTypeId="urn:microsoft.com/office/officeart/2005/8/quickstyle/simple2#1" qsCatId="simple" csTypeId="urn:microsoft.com/office/officeart/2005/8/colors/accent0_2#1" csCatId="mainScheme"/>
      <dgm:spPr/>
      <dgm:t>
        <a:bodyPr/>
        <a:lstStyle/>
        <a:p>
          <a:endParaRPr lang="en-US"/>
        </a:p>
      </dgm:t>
    </dgm:pt>
    <dgm:pt modelId="{14B5AB51-276D-4161-882B-536E2A53EAC3}">
      <dgm:prSet/>
      <dgm:spPr/>
      <dgm:t>
        <a:bodyPr/>
        <a:lstStyle/>
        <a:p>
          <a:r>
            <a:rPr lang="en-GB"/>
            <a:t>Also known as delegated/ secondary/ subordinate. </a:t>
          </a:r>
          <a:endParaRPr lang="en-US"/>
        </a:p>
      </dgm:t>
    </dgm:pt>
    <dgm:pt modelId="{B0E0EC68-C11D-48E0-96C3-742016DB9EDC}" type="parTrans" cxnId="{77A96986-D01F-4EFE-8B87-FF027876403A}">
      <dgm:prSet/>
      <dgm:spPr/>
      <dgm:t>
        <a:bodyPr/>
        <a:lstStyle/>
        <a:p>
          <a:endParaRPr lang="en-US"/>
        </a:p>
      </dgm:t>
    </dgm:pt>
    <dgm:pt modelId="{25D0CB87-2B6B-42FB-AB73-CBCB463ED0E3}" type="sibTrans" cxnId="{77A96986-D01F-4EFE-8B87-FF027876403A}">
      <dgm:prSet/>
      <dgm:spPr/>
      <dgm:t>
        <a:bodyPr/>
        <a:lstStyle/>
        <a:p>
          <a:endParaRPr lang="en-US"/>
        </a:p>
      </dgm:t>
    </dgm:pt>
    <dgm:pt modelId="{6A8EE83F-2A98-40F6-A6E3-26C1EF5BBAE1}">
      <dgm:prSet/>
      <dgm:spPr/>
      <dgm:t>
        <a:bodyPr/>
        <a:lstStyle/>
        <a:p>
          <a:r>
            <a:rPr lang="en-GB"/>
            <a:t>Includes how legislation is applied. </a:t>
          </a:r>
          <a:endParaRPr lang="en-US"/>
        </a:p>
      </dgm:t>
    </dgm:pt>
    <dgm:pt modelId="{E3C808CF-63B3-4D51-95E2-9B58F39B3388}" type="parTrans" cxnId="{B87EF1C9-AFDF-4EEE-9B32-CFCC51296F2E}">
      <dgm:prSet/>
      <dgm:spPr/>
      <dgm:t>
        <a:bodyPr/>
        <a:lstStyle/>
        <a:p>
          <a:endParaRPr lang="en-US"/>
        </a:p>
      </dgm:t>
    </dgm:pt>
    <dgm:pt modelId="{70983740-9FAC-47E7-B43B-8AB5424437F1}" type="sibTrans" cxnId="{B87EF1C9-AFDF-4EEE-9B32-CFCC51296F2E}">
      <dgm:prSet/>
      <dgm:spPr/>
      <dgm:t>
        <a:bodyPr/>
        <a:lstStyle/>
        <a:p>
          <a:endParaRPr lang="en-US"/>
        </a:p>
      </dgm:t>
    </dgm:pt>
    <dgm:pt modelId="{BE7A8B09-DCBB-494C-B9F5-97D8286117EA}">
      <dgm:prSet/>
      <dgm:spPr/>
      <dgm:t>
        <a:bodyPr/>
        <a:lstStyle/>
        <a:p>
          <a:r>
            <a:rPr lang="en-GB"/>
            <a:t>Made by government ministers. </a:t>
          </a:r>
          <a:endParaRPr lang="en-US"/>
        </a:p>
      </dgm:t>
    </dgm:pt>
    <dgm:pt modelId="{A48947F6-969E-403D-AD2B-137DEC6260FD}" type="parTrans" cxnId="{2A3624E7-D5A3-48FB-9632-F4F554E7FAFE}">
      <dgm:prSet/>
      <dgm:spPr/>
      <dgm:t>
        <a:bodyPr/>
        <a:lstStyle/>
        <a:p>
          <a:endParaRPr lang="en-US"/>
        </a:p>
      </dgm:t>
    </dgm:pt>
    <dgm:pt modelId="{27BCE8F3-D5CE-4328-9771-BC3E36F0B37B}" type="sibTrans" cxnId="{2A3624E7-D5A3-48FB-9632-F4F554E7FAFE}">
      <dgm:prSet/>
      <dgm:spPr/>
      <dgm:t>
        <a:bodyPr/>
        <a:lstStyle/>
        <a:p>
          <a:endParaRPr lang="en-US"/>
        </a:p>
      </dgm:t>
    </dgm:pt>
    <dgm:pt modelId="{8DF4EF57-8284-406E-9D6D-028BE68CC492}">
      <dgm:prSet/>
      <dgm:spPr/>
      <dgm:t>
        <a:bodyPr/>
        <a:lstStyle/>
        <a:p>
          <a:r>
            <a:rPr lang="en-GB"/>
            <a:t>An example is the Covid-19 pandemic and the legislation implemented at that time. </a:t>
          </a:r>
          <a:endParaRPr lang="en-US"/>
        </a:p>
      </dgm:t>
    </dgm:pt>
    <dgm:pt modelId="{A66C2F5E-0822-49AB-8B9C-8903C3267930}" type="parTrans" cxnId="{00E0D3CA-D625-49FF-9129-81CF63ED6F24}">
      <dgm:prSet/>
      <dgm:spPr/>
      <dgm:t>
        <a:bodyPr/>
        <a:lstStyle/>
        <a:p>
          <a:endParaRPr lang="en-US"/>
        </a:p>
      </dgm:t>
    </dgm:pt>
    <dgm:pt modelId="{A473CACB-45C7-497B-9334-824E314E9285}" type="sibTrans" cxnId="{00E0D3CA-D625-49FF-9129-81CF63ED6F24}">
      <dgm:prSet/>
      <dgm:spPr/>
      <dgm:t>
        <a:bodyPr/>
        <a:lstStyle/>
        <a:p>
          <a:endParaRPr lang="en-US"/>
        </a:p>
      </dgm:t>
    </dgm:pt>
    <dgm:pt modelId="{5AA2B7CD-45FB-40DC-9823-3A859E0ED3F3}">
      <dgm:prSet/>
      <dgm:spPr/>
      <dgm:t>
        <a:bodyPr/>
        <a:lstStyle/>
        <a:p>
          <a:r>
            <a:rPr lang="en-GB"/>
            <a:t>Wales had different regulations compared to England. </a:t>
          </a:r>
          <a:endParaRPr lang="en-US"/>
        </a:p>
      </dgm:t>
    </dgm:pt>
    <dgm:pt modelId="{8F99A85B-7062-43F0-801F-8CD5A9F836B1}" type="parTrans" cxnId="{66B6EC71-5352-4314-B6E6-4375266E951A}">
      <dgm:prSet/>
      <dgm:spPr/>
      <dgm:t>
        <a:bodyPr/>
        <a:lstStyle/>
        <a:p>
          <a:endParaRPr lang="en-US"/>
        </a:p>
      </dgm:t>
    </dgm:pt>
    <dgm:pt modelId="{DA054BF8-B434-4B3A-9F90-693C27B63FC1}" type="sibTrans" cxnId="{66B6EC71-5352-4314-B6E6-4375266E951A}">
      <dgm:prSet/>
      <dgm:spPr/>
      <dgm:t>
        <a:bodyPr/>
        <a:lstStyle/>
        <a:p>
          <a:endParaRPr lang="en-US"/>
        </a:p>
      </dgm:t>
    </dgm:pt>
    <dgm:pt modelId="{72B2C8A1-95AB-4C50-82C8-BF4CA606D211}" type="pres">
      <dgm:prSet presAssocID="{13214C76-4B37-4601-B15A-C1999FEFA71D}" presName="outerComposite" presStyleCnt="0">
        <dgm:presLayoutVars>
          <dgm:chMax val="5"/>
          <dgm:dir/>
          <dgm:resizeHandles val="exact"/>
        </dgm:presLayoutVars>
      </dgm:prSet>
      <dgm:spPr/>
    </dgm:pt>
    <dgm:pt modelId="{2FFAD495-D962-44B0-927C-C2146622D3B6}" type="pres">
      <dgm:prSet presAssocID="{13214C76-4B37-4601-B15A-C1999FEFA71D}" presName="dummyMaxCanvas" presStyleCnt="0">
        <dgm:presLayoutVars/>
      </dgm:prSet>
      <dgm:spPr/>
    </dgm:pt>
    <dgm:pt modelId="{C5E9C918-DF9E-417B-8A25-F87CEBABB9E6}" type="pres">
      <dgm:prSet presAssocID="{13214C76-4B37-4601-B15A-C1999FEFA71D}" presName="FiveNodes_1" presStyleLbl="node1" presStyleIdx="0" presStyleCnt="5">
        <dgm:presLayoutVars>
          <dgm:bulletEnabled val="1"/>
        </dgm:presLayoutVars>
      </dgm:prSet>
      <dgm:spPr/>
    </dgm:pt>
    <dgm:pt modelId="{8262D48A-F9B6-4F93-9F29-0BEE951AD416}" type="pres">
      <dgm:prSet presAssocID="{13214C76-4B37-4601-B15A-C1999FEFA71D}" presName="FiveNodes_2" presStyleLbl="node1" presStyleIdx="1" presStyleCnt="5">
        <dgm:presLayoutVars>
          <dgm:bulletEnabled val="1"/>
        </dgm:presLayoutVars>
      </dgm:prSet>
      <dgm:spPr/>
    </dgm:pt>
    <dgm:pt modelId="{49DE9DCD-F5F5-4009-8851-4FD4DB2BDC46}" type="pres">
      <dgm:prSet presAssocID="{13214C76-4B37-4601-B15A-C1999FEFA71D}" presName="FiveNodes_3" presStyleLbl="node1" presStyleIdx="2" presStyleCnt="5">
        <dgm:presLayoutVars>
          <dgm:bulletEnabled val="1"/>
        </dgm:presLayoutVars>
      </dgm:prSet>
      <dgm:spPr/>
    </dgm:pt>
    <dgm:pt modelId="{81FD46C1-D525-42B7-98F6-2BB37B245FA7}" type="pres">
      <dgm:prSet presAssocID="{13214C76-4B37-4601-B15A-C1999FEFA71D}" presName="FiveNodes_4" presStyleLbl="node1" presStyleIdx="3" presStyleCnt="5">
        <dgm:presLayoutVars>
          <dgm:bulletEnabled val="1"/>
        </dgm:presLayoutVars>
      </dgm:prSet>
      <dgm:spPr/>
    </dgm:pt>
    <dgm:pt modelId="{30568A0E-B0A0-42B2-9AB2-D2121C2D381B}" type="pres">
      <dgm:prSet presAssocID="{13214C76-4B37-4601-B15A-C1999FEFA71D}" presName="FiveNodes_5" presStyleLbl="node1" presStyleIdx="4" presStyleCnt="5">
        <dgm:presLayoutVars>
          <dgm:bulletEnabled val="1"/>
        </dgm:presLayoutVars>
      </dgm:prSet>
      <dgm:spPr/>
    </dgm:pt>
    <dgm:pt modelId="{6448C17A-7B62-4B1D-80B2-64C941296196}" type="pres">
      <dgm:prSet presAssocID="{13214C76-4B37-4601-B15A-C1999FEFA71D}" presName="FiveConn_1-2" presStyleLbl="fgAccFollowNode1" presStyleIdx="0" presStyleCnt="4">
        <dgm:presLayoutVars>
          <dgm:bulletEnabled val="1"/>
        </dgm:presLayoutVars>
      </dgm:prSet>
      <dgm:spPr/>
    </dgm:pt>
    <dgm:pt modelId="{006BFF29-204D-40D5-94AE-7CE7D9F89D41}" type="pres">
      <dgm:prSet presAssocID="{13214C76-4B37-4601-B15A-C1999FEFA71D}" presName="FiveConn_2-3" presStyleLbl="fgAccFollowNode1" presStyleIdx="1" presStyleCnt="4">
        <dgm:presLayoutVars>
          <dgm:bulletEnabled val="1"/>
        </dgm:presLayoutVars>
      </dgm:prSet>
      <dgm:spPr/>
    </dgm:pt>
    <dgm:pt modelId="{4A2C9045-C95F-4676-9721-28DB7C22D252}" type="pres">
      <dgm:prSet presAssocID="{13214C76-4B37-4601-B15A-C1999FEFA71D}" presName="FiveConn_3-4" presStyleLbl="fgAccFollowNode1" presStyleIdx="2" presStyleCnt="4">
        <dgm:presLayoutVars>
          <dgm:bulletEnabled val="1"/>
        </dgm:presLayoutVars>
      </dgm:prSet>
      <dgm:spPr/>
    </dgm:pt>
    <dgm:pt modelId="{8C9E4119-ADDF-45E8-96D7-A6B97C938FA4}" type="pres">
      <dgm:prSet presAssocID="{13214C76-4B37-4601-B15A-C1999FEFA71D}" presName="FiveConn_4-5" presStyleLbl="fgAccFollowNode1" presStyleIdx="3" presStyleCnt="4">
        <dgm:presLayoutVars>
          <dgm:bulletEnabled val="1"/>
        </dgm:presLayoutVars>
      </dgm:prSet>
      <dgm:spPr/>
    </dgm:pt>
    <dgm:pt modelId="{906C018F-DC5F-4533-AD4D-8DBF6DBE8C36}" type="pres">
      <dgm:prSet presAssocID="{13214C76-4B37-4601-B15A-C1999FEFA71D}" presName="FiveNodes_1_text" presStyleLbl="node1" presStyleIdx="4" presStyleCnt="5">
        <dgm:presLayoutVars>
          <dgm:bulletEnabled val="1"/>
        </dgm:presLayoutVars>
      </dgm:prSet>
      <dgm:spPr/>
    </dgm:pt>
    <dgm:pt modelId="{6504EF81-72DA-4E0B-8E70-1FD31436DEA5}" type="pres">
      <dgm:prSet presAssocID="{13214C76-4B37-4601-B15A-C1999FEFA71D}" presName="FiveNodes_2_text" presStyleLbl="node1" presStyleIdx="4" presStyleCnt="5">
        <dgm:presLayoutVars>
          <dgm:bulletEnabled val="1"/>
        </dgm:presLayoutVars>
      </dgm:prSet>
      <dgm:spPr/>
    </dgm:pt>
    <dgm:pt modelId="{A4F0A721-6282-49E5-A22A-BED6FB5D5DEC}" type="pres">
      <dgm:prSet presAssocID="{13214C76-4B37-4601-B15A-C1999FEFA71D}" presName="FiveNodes_3_text" presStyleLbl="node1" presStyleIdx="4" presStyleCnt="5">
        <dgm:presLayoutVars>
          <dgm:bulletEnabled val="1"/>
        </dgm:presLayoutVars>
      </dgm:prSet>
      <dgm:spPr/>
    </dgm:pt>
    <dgm:pt modelId="{99CB300C-448B-4946-9DA9-B9AB0175FAF7}" type="pres">
      <dgm:prSet presAssocID="{13214C76-4B37-4601-B15A-C1999FEFA71D}" presName="FiveNodes_4_text" presStyleLbl="node1" presStyleIdx="4" presStyleCnt="5">
        <dgm:presLayoutVars>
          <dgm:bulletEnabled val="1"/>
        </dgm:presLayoutVars>
      </dgm:prSet>
      <dgm:spPr/>
    </dgm:pt>
    <dgm:pt modelId="{EB869614-DC5C-4E22-8F46-DFEE26D553AC}" type="pres">
      <dgm:prSet presAssocID="{13214C76-4B37-4601-B15A-C1999FEFA71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1C3D022-67C9-40C0-84B8-3720BF088853}" type="presOf" srcId="{14B5AB51-276D-4161-882B-536E2A53EAC3}" destId="{906C018F-DC5F-4533-AD4D-8DBF6DBE8C36}" srcOrd="1" destOrd="0" presId="urn:microsoft.com/office/officeart/2005/8/layout/vProcess5"/>
    <dgm:cxn modelId="{FD1B572C-41CA-42C9-B6DB-1A88546FD720}" type="presOf" srcId="{27BCE8F3-D5CE-4328-9771-BC3E36F0B37B}" destId="{4A2C9045-C95F-4676-9721-28DB7C22D252}" srcOrd="0" destOrd="0" presId="urn:microsoft.com/office/officeart/2005/8/layout/vProcess5"/>
    <dgm:cxn modelId="{2BBAD92C-339E-42A5-BB3E-486F4F30B8E5}" type="presOf" srcId="{14B5AB51-276D-4161-882B-536E2A53EAC3}" destId="{C5E9C918-DF9E-417B-8A25-F87CEBABB9E6}" srcOrd="0" destOrd="0" presId="urn:microsoft.com/office/officeart/2005/8/layout/vProcess5"/>
    <dgm:cxn modelId="{C7F8CE5D-9A24-4E35-B74C-A56FFDFDC258}" type="presOf" srcId="{BE7A8B09-DCBB-494C-B9F5-97D8286117EA}" destId="{49DE9DCD-F5F5-4009-8851-4FD4DB2BDC46}" srcOrd="0" destOrd="0" presId="urn:microsoft.com/office/officeart/2005/8/layout/vProcess5"/>
    <dgm:cxn modelId="{66B6EC71-5352-4314-B6E6-4375266E951A}" srcId="{13214C76-4B37-4601-B15A-C1999FEFA71D}" destId="{5AA2B7CD-45FB-40DC-9823-3A859E0ED3F3}" srcOrd="4" destOrd="0" parTransId="{8F99A85B-7062-43F0-801F-8CD5A9F836B1}" sibTransId="{DA054BF8-B434-4B3A-9F90-693C27B63FC1}"/>
    <dgm:cxn modelId="{9828737B-01EC-4A21-B9BA-8B2438E2F9D6}" type="presOf" srcId="{6A8EE83F-2A98-40F6-A6E3-26C1EF5BBAE1}" destId="{8262D48A-F9B6-4F93-9F29-0BEE951AD416}" srcOrd="0" destOrd="0" presId="urn:microsoft.com/office/officeart/2005/8/layout/vProcess5"/>
    <dgm:cxn modelId="{77A96986-D01F-4EFE-8B87-FF027876403A}" srcId="{13214C76-4B37-4601-B15A-C1999FEFA71D}" destId="{14B5AB51-276D-4161-882B-536E2A53EAC3}" srcOrd="0" destOrd="0" parTransId="{B0E0EC68-C11D-48E0-96C3-742016DB9EDC}" sibTransId="{25D0CB87-2B6B-42FB-AB73-CBCB463ED0E3}"/>
    <dgm:cxn modelId="{4C57BDA7-2558-4809-A7F3-948FB351EF33}" type="presOf" srcId="{6A8EE83F-2A98-40F6-A6E3-26C1EF5BBAE1}" destId="{6504EF81-72DA-4E0B-8E70-1FD31436DEA5}" srcOrd="1" destOrd="0" presId="urn:microsoft.com/office/officeart/2005/8/layout/vProcess5"/>
    <dgm:cxn modelId="{E2D239B0-97F7-4EB2-BACB-44DA7350096F}" type="presOf" srcId="{8DF4EF57-8284-406E-9D6D-028BE68CC492}" destId="{81FD46C1-D525-42B7-98F6-2BB37B245FA7}" srcOrd="0" destOrd="0" presId="urn:microsoft.com/office/officeart/2005/8/layout/vProcess5"/>
    <dgm:cxn modelId="{7E9A1FB3-662A-410A-923F-8CA941591228}" type="presOf" srcId="{8DF4EF57-8284-406E-9D6D-028BE68CC492}" destId="{99CB300C-448B-4946-9DA9-B9AB0175FAF7}" srcOrd="1" destOrd="0" presId="urn:microsoft.com/office/officeart/2005/8/layout/vProcess5"/>
    <dgm:cxn modelId="{6D3337B4-6383-409E-BE15-ACF97AFF7E5C}" type="presOf" srcId="{A473CACB-45C7-497B-9334-824E314E9285}" destId="{8C9E4119-ADDF-45E8-96D7-A6B97C938FA4}" srcOrd="0" destOrd="0" presId="urn:microsoft.com/office/officeart/2005/8/layout/vProcess5"/>
    <dgm:cxn modelId="{00B338C1-71A9-4617-951E-60EB3F28A205}" type="presOf" srcId="{5AA2B7CD-45FB-40DC-9823-3A859E0ED3F3}" destId="{30568A0E-B0A0-42B2-9AB2-D2121C2D381B}" srcOrd="0" destOrd="0" presId="urn:microsoft.com/office/officeart/2005/8/layout/vProcess5"/>
    <dgm:cxn modelId="{5D607DC1-FF86-46D8-B3AF-2D8DCECABF71}" type="presOf" srcId="{13214C76-4B37-4601-B15A-C1999FEFA71D}" destId="{72B2C8A1-95AB-4C50-82C8-BF4CA606D211}" srcOrd="0" destOrd="0" presId="urn:microsoft.com/office/officeart/2005/8/layout/vProcess5"/>
    <dgm:cxn modelId="{B87EF1C9-AFDF-4EEE-9B32-CFCC51296F2E}" srcId="{13214C76-4B37-4601-B15A-C1999FEFA71D}" destId="{6A8EE83F-2A98-40F6-A6E3-26C1EF5BBAE1}" srcOrd="1" destOrd="0" parTransId="{E3C808CF-63B3-4D51-95E2-9B58F39B3388}" sibTransId="{70983740-9FAC-47E7-B43B-8AB5424437F1}"/>
    <dgm:cxn modelId="{00E0D3CA-D625-49FF-9129-81CF63ED6F24}" srcId="{13214C76-4B37-4601-B15A-C1999FEFA71D}" destId="{8DF4EF57-8284-406E-9D6D-028BE68CC492}" srcOrd="3" destOrd="0" parTransId="{A66C2F5E-0822-49AB-8B9C-8903C3267930}" sibTransId="{A473CACB-45C7-497B-9334-824E314E9285}"/>
    <dgm:cxn modelId="{8A5C96D5-1AF9-446C-910C-79B94B6F4901}" type="presOf" srcId="{70983740-9FAC-47E7-B43B-8AB5424437F1}" destId="{006BFF29-204D-40D5-94AE-7CE7D9F89D41}" srcOrd="0" destOrd="0" presId="urn:microsoft.com/office/officeart/2005/8/layout/vProcess5"/>
    <dgm:cxn modelId="{403B9EE4-E19E-46A1-80C7-2C9E19E3DED5}" type="presOf" srcId="{BE7A8B09-DCBB-494C-B9F5-97D8286117EA}" destId="{A4F0A721-6282-49E5-A22A-BED6FB5D5DEC}" srcOrd="1" destOrd="0" presId="urn:microsoft.com/office/officeart/2005/8/layout/vProcess5"/>
    <dgm:cxn modelId="{4E607CE6-2301-424B-AFA0-9803A3729596}" type="presOf" srcId="{5AA2B7CD-45FB-40DC-9823-3A859E0ED3F3}" destId="{EB869614-DC5C-4E22-8F46-DFEE26D553AC}" srcOrd="1" destOrd="0" presId="urn:microsoft.com/office/officeart/2005/8/layout/vProcess5"/>
    <dgm:cxn modelId="{2A3624E7-D5A3-48FB-9632-F4F554E7FAFE}" srcId="{13214C76-4B37-4601-B15A-C1999FEFA71D}" destId="{BE7A8B09-DCBB-494C-B9F5-97D8286117EA}" srcOrd="2" destOrd="0" parTransId="{A48947F6-969E-403D-AD2B-137DEC6260FD}" sibTransId="{27BCE8F3-D5CE-4328-9771-BC3E36F0B37B}"/>
    <dgm:cxn modelId="{289736FF-4104-45D7-BD6C-AA2A7C2F9339}" type="presOf" srcId="{25D0CB87-2B6B-42FB-AB73-CBCB463ED0E3}" destId="{6448C17A-7B62-4B1D-80B2-64C941296196}" srcOrd="0" destOrd="0" presId="urn:microsoft.com/office/officeart/2005/8/layout/vProcess5"/>
    <dgm:cxn modelId="{C1AE017F-4581-47A7-8E9D-873C08C98E97}" type="presParOf" srcId="{72B2C8A1-95AB-4C50-82C8-BF4CA606D211}" destId="{2FFAD495-D962-44B0-927C-C2146622D3B6}" srcOrd="0" destOrd="0" presId="urn:microsoft.com/office/officeart/2005/8/layout/vProcess5"/>
    <dgm:cxn modelId="{7EF77D9B-62E3-4359-A26E-9D307424C92E}" type="presParOf" srcId="{72B2C8A1-95AB-4C50-82C8-BF4CA606D211}" destId="{C5E9C918-DF9E-417B-8A25-F87CEBABB9E6}" srcOrd="1" destOrd="0" presId="urn:microsoft.com/office/officeart/2005/8/layout/vProcess5"/>
    <dgm:cxn modelId="{E7D35AB2-A110-4DF1-82AC-6D42D7ECFE66}" type="presParOf" srcId="{72B2C8A1-95AB-4C50-82C8-BF4CA606D211}" destId="{8262D48A-F9B6-4F93-9F29-0BEE951AD416}" srcOrd="2" destOrd="0" presId="urn:microsoft.com/office/officeart/2005/8/layout/vProcess5"/>
    <dgm:cxn modelId="{AB45832A-B0FF-4412-A143-A5E6373A81ED}" type="presParOf" srcId="{72B2C8A1-95AB-4C50-82C8-BF4CA606D211}" destId="{49DE9DCD-F5F5-4009-8851-4FD4DB2BDC46}" srcOrd="3" destOrd="0" presId="urn:microsoft.com/office/officeart/2005/8/layout/vProcess5"/>
    <dgm:cxn modelId="{1BD69062-520F-4A54-86F8-1E0103888F0A}" type="presParOf" srcId="{72B2C8A1-95AB-4C50-82C8-BF4CA606D211}" destId="{81FD46C1-D525-42B7-98F6-2BB37B245FA7}" srcOrd="4" destOrd="0" presId="urn:microsoft.com/office/officeart/2005/8/layout/vProcess5"/>
    <dgm:cxn modelId="{1F5916FF-FEFD-417F-8A35-912903F20CCF}" type="presParOf" srcId="{72B2C8A1-95AB-4C50-82C8-BF4CA606D211}" destId="{30568A0E-B0A0-42B2-9AB2-D2121C2D381B}" srcOrd="5" destOrd="0" presId="urn:microsoft.com/office/officeart/2005/8/layout/vProcess5"/>
    <dgm:cxn modelId="{C495A896-321E-49C1-A2D6-C3AED733C966}" type="presParOf" srcId="{72B2C8A1-95AB-4C50-82C8-BF4CA606D211}" destId="{6448C17A-7B62-4B1D-80B2-64C941296196}" srcOrd="6" destOrd="0" presId="urn:microsoft.com/office/officeart/2005/8/layout/vProcess5"/>
    <dgm:cxn modelId="{3E0A0CC5-26BA-457D-AD1E-5255B5747482}" type="presParOf" srcId="{72B2C8A1-95AB-4C50-82C8-BF4CA606D211}" destId="{006BFF29-204D-40D5-94AE-7CE7D9F89D41}" srcOrd="7" destOrd="0" presId="urn:microsoft.com/office/officeart/2005/8/layout/vProcess5"/>
    <dgm:cxn modelId="{E49564C2-7C94-44BA-BB89-F73F6623B877}" type="presParOf" srcId="{72B2C8A1-95AB-4C50-82C8-BF4CA606D211}" destId="{4A2C9045-C95F-4676-9721-28DB7C22D252}" srcOrd="8" destOrd="0" presId="urn:microsoft.com/office/officeart/2005/8/layout/vProcess5"/>
    <dgm:cxn modelId="{F9FF9345-B49A-4D76-8B03-A97E0EB10224}" type="presParOf" srcId="{72B2C8A1-95AB-4C50-82C8-BF4CA606D211}" destId="{8C9E4119-ADDF-45E8-96D7-A6B97C938FA4}" srcOrd="9" destOrd="0" presId="urn:microsoft.com/office/officeart/2005/8/layout/vProcess5"/>
    <dgm:cxn modelId="{353BE53C-3CFD-41FD-9279-4F59A9B17584}" type="presParOf" srcId="{72B2C8A1-95AB-4C50-82C8-BF4CA606D211}" destId="{906C018F-DC5F-4533-AD4D-8DBF6DBE8C36}" srcOrd="10" destOrd="0" presId="urn:microsoft.com/office/officeart/2005/8/layout/vProcess5"/>
    <dgm:cxn modelId="{A9BA0B3D-86F4-431B-A970-EF333C39CCB1}" type="presParOf" srcId="{72B2C8A1-95AB-4C50-82C8-BF4CA606D211}" destId="{6504EF81-72DA-4E0B-8E70-1FD31436DEA5}" srcOrd="11" destOrd="0" presId="urn:microsoft.com/office/officeart/2005/8/layout/vProcess5"/>
    <dgm:cxn modelId="{E83E773B-3AAE-4F79-A700-D355AF90C5D5}" type="presParOf" srcId="{72B2C8A1-95AB-4C50-82C8-BF4CA606D211}" destId="{A4F0A721-6282-49E5-A22A-BED6FB5D5DEC}" srcOrd="12" destOrd="0" presId="urn:microsoft.com/office/officeart/2005/8/layout/vProcess5"/>
    <dgm:cxn modelId="{4509BED6-00BE-4F76-8548-028B72A5D8B0}" type="presParOf" srcId="{72B2C8A1-95AB-4C50-82C8-BF4CA606D211}" destId="{99CB300C-448B-4946-9DA9-B9AB0175FAF7}" srcOrd="13" destOrd="0" presId="urn:microsoft.com/office/officeart/2005/8/layout/vProcess5"/>
    <dgm:cxn modelId="{03E73F21-BBC3-46DB-A042-90D6260A9972}" type="presParOf" srcId="{72B2C8A1-95AB-4C50-82C8-BF4CA606D211}" destId="{EB869614-DC5C-4E22-8F46-DFEE26D553A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8500C5F-C2B7-405B-8D7C-17062179464F}" type="doc">
      <dgm:prSet loTypeId="urn:microsoft.com/office/officeart/2005/8/layout/hierarchy1" loCatId="hierarchy" qsTypeId="urn:microsoft.com/office/officeart/2005/8/quickstyle/simple1#7" qsCatId="simple" csTypeId="urn:microsoft.com/office/officeart/2005/8/colors/accent1_2#5" csCatId="accent1"/>
      <dgm:spPr/>
      <dgm:t>
        <a:bodyPr/>
        <a:lstStyle/>
        <a:p>
          <a:endParaRPr lang="en-US"/>
        </a:p>
      </dgm:t>
    </dgm:pt>
    <dgm:pt modelId="{A64F232A-3AE5-403B-957E-30F88A006138}">
      <dgm:prSet/>
      <dgm:spPr/>
      <dgm:t>
        <a:bodyPr/>
        <a:lstStyle/>
        <a:p>
          <a:r>
            <a:rPr lang="en-GB"/>
            <a:t>Case law (Precedent)</a:t>
          </a:r>
          <a:endParaRPr lang="en-US"/>
        </a:p>
      </dgm:t>
    </dgm:pt>
    <dgm:pt modelId="{B39F3ADE-751F-46EB-9073-EDD2DC18552B}" type="parTrans" cxnId="{20C2A6D1-DF32-446C-95D5-3C8DB45FB960}">
      <dgm:prSet/>
      <dgm:spPr/>
      <dgm:t>
        <a:bodyPr/>
        <a:lstStyle/>
        <a:p>
          <a:endParaRPr lang="en-US"/>
        </a:p>
      </dgm:t>
    </dgm:pt>
    <dgm:pt modelId="{851EC85E-DE1D-4E11-841D-CBFE6189E5A1}" type="sibTrans" cxnId="{20C2A6D1-DF32-446C-95D5-3C8DB45FB960}">
      <dgm:prSet/>
      <dgm:spPr/>
      <dgm:t>
        <a:bodyPr/>
        <a:lstStyle/>
        <a:p>
          <a:endParaRPr lang="en-US"/>
        </a:p>
      </dgm:t>
    </dgm:pt>
    <dgm:pt modelId="{020CD135-3A72-4947-B716-D0BA4DC2C7CB}">
      <dgm:prSet/>
      <dgm:spPr/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2134E419-8847-4B38-9BC9-AE0E2A3D82C9}" type="parTrans" cxnId="{D7DE5A7F-CD0D-4E6B-B3DF-814F069A11E5}">
      <dgm:prSet/>
      <dgm:spPr/>
      <dgm:t>
        <a:bodyPr/>
        <a:lstStyle/>
        <a:p>
          <a:endParaRPr lang="en-US"/>
        </a:p>
      </dgm:t>
    </dgm:pt>
    <dgm:pt modelId="{2EF732BE-18F7-45E7-A388-35726DD224F6}" type="sibTrans" cxnId="{D7DE5A7F-CD0D-4E6B-B3DF-814F069A11E5}">
      <dgm:prSet/>
      <dgm:spPr/>
      <dgm:t>
        <a:bodyPr/>
        <a:lstStyle/>
        <a:p>
          <a:endParaRPr lang="en-US"/>
        </a:p>
      </dgm:t>
    </dgm:pt>
    <dgm:pt modelId="{EDBDF169-F7F7-459A-B055-B7E9B0603FC3}">
      <dgm:prSet/>
      <dgm:spPr/>
      <dgm:t>
        <a:bodyPr/>
        <a:lstStyle/>
        <a:p>
          <a:r>
            <a:rPr lang="en-GB"/>
            <a:t>European Convention on Human Rights 1998.</a:t>
          </a:r>
          <a:endParaRPr lang="en-US"/>
        </a:p>
      </dgm:t>
    </dgm:pt>
    <dgm:pt modelId="{EC13FDC8-3348-4FFB-805C-D6D1ADFA9F3F}" type="parTrans" cxnId="{0341DA69-42C8-4E92-BC15-0B5B3DBD550B}">
      <dgm:prSet/>
      <dgm:spPr/>
      <dgm:t>
        <a:bodyPr/>
        <a:lstStyle/>
        <a:p>
          <a:endParaRPr lang="en-US"/>
        </a:p>
      </dgm:t>
    </dgm:pt>
    <dgm:pt modelId="{B3309993-F43F-4CBF-9013-C4A88F1323D7}" type="sibTrans" cxnId="{0341DA69-42C8-4E92-BC15-0B5B3DBD550B}">
      <dgm:prSet/>
      <dgm:spPr/>
      <dgm:t>
        <a:bodyPr/>
        <a:lstStyle/>
        <a:p>
          <a:endParaRPr lang="en-US"/>
        </a:p>
      </dgm:t>
    </dgm:pt>
    <dgm:pt modelId="{CB9A1C1A-2855-4D3A-82C9-F6380721A1E8}" type="pres">
      <dgm:prSet presAssocID="{18500C5F-C2B7-405B-8D7C-1706217946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9AEF262-058A-4296-950F-CFDED89F32F0}" type="pres">
      <dgm:prSet presAssocID="{A64F232A-3AE5-403B-957E-30F88A006138}" presName="hierRoot1" presStyleCnt="0"/>
      <dgm:spPr/>
    </dgm:pt>
    <dgm:pt modelId="{753B3403-E707-4BF6-BA0B-E5D52C09D0F4}" type="pres">
      <dgm:prSet presAssocID="{A64F232A-3AE5-403B-957E-30F88A006138}" presName="composite" presStyleCnt="0"/>
      <dgm:spPr/>
    </dgm:pt>
    <dgm:pt modelId="{51D70ACF-08FC-40B7-82D3-B66414F4BC91}" type="pres">
      <dgm:prSet presAssocID="{A64F232A-3AE5-403B-957E-30F88A006138}" presName="background" presStyleLbl="node0" presStyleIdx="0" presStyleCnt="3"/>
      <dgm:spPr/>
    </dgm:pt>
    <dgm:pt modelId="{E1AE099A-751B-4F2E-A975-A19114C34541}" type="pres">
      <dgm:prSet presAssocID="{A64F232A-3AE5-403B-957E-30F88A006138}" presName="text" presStyleLbl="fgAcc0" presStyleIdx="0" presStyleCnt="3">
        <dgm:presLayoutVars>
          <dgm:chPref val="3"/>
        </dgm:presLayoutVars>
      </dgm:prSet>
      <dgm:spPr/>
    </dgm:pt>
    <dgm:pt modelId="{5BD53364-530B-43F9-A9D5-88B59DF361CF}" type="pres">
      <dgm:prSet presAssocID="{A64F232A-3AE5-403B-957E-30F88A006138}" presName="hierChild2" presStyleCnt="0"/>
      <dgm:spPr/>
    </dgm:pt>
    <dgm:pt modelId="{BF665FB2-A433-4214-A56A-3B5CF7368FC9}" type="pres">
      <dgm:prSet presAssocID="{020CD135-3A72-4947-B716-D0BA4DC2C7CB}" presName="hierRoot1" presStyleCnt="0"/>
      <dgm:spPr/>
    </dgm:pt>
    <dgm:pt modelId="{9B52C88A-7D4C-4D8F-98CC-D87E76EBAFEE}" type="pres">
      <dgm:prSet presAssocID="{020CD135-3A72-4947-B716-D0BA4DC2C7CB}" presName="composite" presStyleCnt="0"/>
      <dgm:spPr/>
    </dgm:pt>
    <dgm:pt modelId="{C88ED149-6BF3-4264-B3B3-9DDEDAF70928}" type="pres">
      <dgm:prSet presAssocID="{020CD135-3A72-4947-B716-D0BA4DC2C7CB}" presName="background" presStyleLbl="node0" presStyleIdx="1" presStyleCnt="3"/>
      <dgm:spPr/>
    </dgm:pt>
    <dgm:pt modelId="{E078570D-DD76-41C5-99FE-865F224076FE}" type="pres">
      <dgm:prSet presAssocID="{020CD135-3A72-4947-B716-D0BA4DC2C7CB}" presName="text" presStyleLbl="fgAcc0" presStyleIdx="1" presStyleCnt="3">
        <dgm:presLayoutVars>
          <dgm:chPref val="3"/>
        </dgm:presLayoutVars>
      </dgm:prSet>
      <dgm:spPr/>
    </dgm:pt>
    <dgm:pt modelId="{6AA423AB-7FF6-4CE8-AB49-189036B9CD18}" type="pres">
      <dgm:prSet presAssocID="{020CD135-3A72-4947-B716-D0BA4DC2C7CB}" presName="hierChild2" presStyleCnt="0"/>
      <dgm:spPr/>
    </dgm:pt>
    <dgm:pt modelId="{D6584959-2B87-4B22-B10B-2ADC5F61DBA7}" type="pres">
      <dgm:prSet presAssocID="{EDBDF169-F7F7-459A-B055-B7E9B0603FC3}" presName="hierRoot1" presStyleCnt="0"/>
      <dgm:spPr/>
    </dgm:pt>
    <dgm:pt modelId="{F033D597-8327-4B68-8AE1-CC4F851FBD99}" type="pres">
      <dgm:prSet presAssocID="{EDBDF169-F7F7-459A-B055-B7E9B0603FC3}" presName="composite" presStyleCnt="0"/>
      <dgm:spPr/>
    </dgm:pt>
    <dgm:pt modelId="{E1FF70D4-146F-497C-B86C-3C680BB8172B}" type="pres">
      <dgm:prSet presAssocID="{EDBDF169-F7F7-459A-B055-B7E9B0603FC3}" presName="background" presStyleLbl="node0" presStyleIdx="2" presStyleCnt="3"/>
      <dgm:spPr/>
    </dgm:pt>
    <dgm:pt modelId="{716621CC-5679-488B-93E6-78EB69EC8DA2}" type="pres">
      <dgm:prSet presAssocID="{EDBDF169-F7F7-459A-B055-B7E9B0603FC3}" presName="text" presStyleLbl="fgAcc0" presStyleIdx="2" presStyleCnt="3">
        <dgm:presLayoutVars>
          <dgm:chPref val="3"/>
        </dgm:presLayoutVars>
      </dgm:prSet>
      <dgm:spPr/>
    </dgm:pt>
    <dgm:pt modelId="{11034F1C-6821-430D-AF73-8560CF793889}" type="pres">
      <dgm:prSet presAssocID="{EDBDF169-F7F7-459A-B055-B7E9B0603FC3}" presName="hierChild2" presStyleCnt="0"/>
      <dgm:spPr/>
    </dgm:pt>
  </dgm:ptLst>
  <dgm:cxnLst>
    <dgm:cxn modelId="{D390BB30-67EF-4F52-90FB-A44050234B4C}" type="presOf" srcId="{EDBDF169-F7F7-459A-B055-B7E9B0603FC3}" destId="{716621CC-5679-488B-93E6-78EB69EC8DA2}" srcOrd="0" destOrd="0" presId="urn:microsoft.com/office/officeart/2005/8/layout/hierarchy1"/>
    <dgm:cxn modelId="{CFB21563-AE30-4711-9793-7FD354801BFE}" type="presOf" srcId="{A64F232A-3AE5-403B-957E-30F88A006138}" destId="{E1AE099A-751B-4F2E-A975-A19114C34541}" srcOrd="0" destOrd="0" presId="urn:microsoft.com/office/officeart/2005/8/layout/hierarchy1"/>
    <dgm:cxn modelId="{0341DA69-42C8-4E92-BC15-0B5B3DBD550B}" srcId="{18500C5F-C2B7-405B-8D7C-17062179464F}" destId="{EDBDF169-F7F7-459A-B055-B7E9B0603FC3}" srcOrd="2" destOrd="0" parTransId="{EC13FDC8-3348-4FFB-805C-D6D1ADFA9F3F}" sibTransId="{B3309993-F43F-4CBF-9013-C4A88F1323D7}"/>
    <dgm:cxn modelId="{7ACDBA5A-7003-4391-93CD-69783A82ABEE}" type="presOf" srcId="{020CD135-3A72-4947-B716-D0BA4DC2C7CB}" destId="{E078570D-DD76-41C5-99FE-865F224076FE}" srcOrd="0" destOrd="0" presId="urn:microsoft.com/office/officeart/2005/8/layout/hierarchy1"/>
    <dgm:cxn modelId="{10B2497F-2222-4E43-B166-93B5C9A7785C}" type="presOf" srcId="{18500C5F-C2B7-405B-8D7C-17062179464F}" destId="{CB9A1C1A-2855-4D3A-82C9-F6380721A1E8}" srcOrd="0" destOrd="0" presId="urn:microsoft.com/office/officeart/2005/8/layout/hierarchy1"/>
    <dgm:cxn modelId="{D7DE5A7F-CD0D-4E6B-B3DF-814F069A11E5}" srcId="{18500C5F-C2B7-405B-8D7C-17062179464F}" destId="{020CD135-3A72-4947-B716-D0BA4DC2C7CB}" srcOrd="1" destOrd="0" parTransId="{2134E419-8847-4B38-9BC9-AE0E2A3D82C9}" sibTransId="{2EF732BE-18F7-45E7-A388-35726DD224F6}"/>
    <dgm:cxn modelId="{20C2A6D1-DF32-446C-95D5-3C8DB45FB960}" srcId="{18500C5F-C2B7-405B-8D7C-17062179464F}" destId="{A64F232A-3AE5-403B-957E-30F88A006138}" srcOrd="0" destOrd="0" parTransId="{B39F3ADE-751F-46EB-9073-EDD2DC18552B}" sibTransId="{851EC85E-DE1D-4E11-841D-CBFE6189E5A1}"/>
    <dgm:cxn modelId="{DDA32ED9-4E66-493A-AC7D-198F1FC5A622}" type="presParOf" srcId="{CB9A1C1A-2855-4D3A-82C9-F6380721A1E8}" destId="{69AEF262-058A-4296-950F-CFDED89F32F0}" srcOrd="0" destOrd="0" presId="urn:microsoft.com/office/officeart/2005/8/layout/hierarchy1"/>
    <dgm:cxn modelId="{A719EFD8-53C7-479C-BCA4-73928834A735}" type="presParOf" srcId="{69AEF262-058A-4296-950F-CFDED89F32F0}" destId="{753B3403-E707-4BF6-BA0B-E5D52C09D0F4}" srcOrd="0" destOrd="0" presId="urn:microsoft.com/office/officeart/2005/8/layout/hierarchy1"/>
    <dgm:cxn modelId="{25D7C0B4-6D13-4FC6-9F33-58E62945E9BA}" type="presParOf" srcId="{753B3403-E707-4BF6-BA0B-E5D52C09D0F4}" destId="{51D70ACF-08FC-40B7-82D3-B66414F4BC91}" srcOrd="0" destOrd="0" presId="urn:microsoft.com/office/officeart/2005/8/layout/hierarchy1"/>
    <dgm:cxn modelId="{2741FCC6-67C3-4B63-AAC0-A8BB7D7E298D}" type="presParOf" srcId="{753B3403-E707-4BF6-BA0B-E5D52C09D0F4}" destId="{E1AE099A-751B-4F2E-A975-A19114C34541}" srcOrd="1" destOrd="0" presId="urn:microsoft.com/office/officeart/2005/8/layout/hierarchy1"/>
    <dgm:cxn modelId="{74337DF7-AB9D-4DB0-A35A-840B91562633}" type="presParOf" srcId="{69AEF262-058A-4296-950F-CFDED89F32F0}" destId="{5BD53364-530B-43F9-A9D5-88B59DF361CF}" srcOrd="1" destOrd="0" presId="urn:microsoft.com/office/officeart/2005/8/layout/hierarchy1"/>
    <dgm:cxn modelId="{8E265D91-0A13-42DF-99AC-2612E8EA00EC}" type="presParOf" srcId="{CB9A1C1A-2855-4D3A-82C9-F6380721A1E8}" destId="{BF665FB2-A433-4214-A56A-3B5CF7368FC9}" srcOrd="1" destOrd="0" presId="urn:microsoft.com/office/officeart/2005/8/layout/hierarchy1"/>
    <dgm:cxn modelId="{531A07E4-3DB7-417F-97CB-53C1A1701024}" type="presParOf" srcId="{BF665FB2-A433-4214-A56A-3B5CF7368FC9}" destId="{9B52C88A-7D4C-4D8F-98CC-D87E76EBAFEE}" srcOrd="0" destOrd="0" presId="urn:microsoft.com/office/officeart/2005/8/layout/hierarchy1"/>
    <dgm:cxn modelId="{88DFFFFD-FBBA-48F0-BA0A-EDD72897341D}" type="presParOf" srcId="{9B52C88A-7D4C-4D8F-98CC-D87E76EBAFEE}" destId="{C88ED149-6BF3-4264-B3B3-9DDEDAF70928}" srcOrd="0" destOrd="0" presId="urn:microsoft.com/office/officeart/2005/8/layout/hierarchy1"/>
    <dgm:cxn modelId="{2286AB49-2551-4B66-970F-FF71DA2B6207}" type="presParOf" srcId="{9B52C88A-7D4C-4D8F-98CC-D87E76EBAFEE}" destId="{E078570D-DD76-41C5-99FE-865F224076FE}" srcOrd="1" destOrd="0" presId="urn:microsoft.com/office/officeart/2005/8/layout/hierarchy1"/>
    <dgm:cxn modelId="{D5731D3C-14A6-4F31-8C39-126A59E736B6}" type="presParOf" srcId="{BF665FB2-A433-4214-A56A-3B5CF7368FC9}" destId="{6AA423AB-7FF6-4CE8-AB49-189036B9CD18}" srcOrd="1" destOrd="0" presId="urn:microsoft.com/office/officeart/2005/8/layout/hierarchy1"/>
    <dgm:cxn modelId="{C39FCC77-8DDD-489A-90BB-506DA83A9B54}" type="presParOf" srcId="{CB9A1C1A-2855-4D3A-82C9-F6380721A1E8}" destId="{D6584959-2B87-4B22-B10B-2ADC5F61DBA7}" srcOrd="2" destOrd="0" presId="urn:microsoft.com/office/officeart/2005/8/layout/hierarchy1"/>
    <dgm:cxn modelId="{B2EB133A-EC54-492A-9BD4-283427AB796E}" type="presParOf" srcId="{D6584959-2B87-4B22-B10B-2ADC5F61DBA7}" destId="{F033D597-8327-4B68-8AE1-CC4F851FBD99}" srcOrd="0" destOrd="0" presId="urn:microsoft.com/office/officeart/2005/8/layout/hierarchy1"/>
    <dgm:cxn modelId="{7E5A065F-424B-4CBD-8D3B-4BCB4581B6EE}" type="presParOf" srcId="{F033D597-8327-4B68-8AE1-CC4F851FBD99}" destId="{E1FF70D4-146F-497C-B86C-3C680BB8172B}" srcOrd="0" destOrd="0" presId="urn:microsoft.com/office/officeart/2005/8/layout/hierarchy1"/>
    <dgm:cxn modelId="{27217A65-6828-4710-B989-4DF0074A9556}" type="presParOf" srcId="{F033D597-8327-4B68-8AE1-CC4F851FBD99}" destId="{716621CC-5679-488B-93E6-78EB69EC8DA2}" srcOrd="1" destOrd="0" presId="urn:microsoft.com/office/officeart/2005/8/layout/hierarchy1"/>
    <dgm:cxn modelId="{E6653072-95B6-4EC3-A846-9D5C4CE7074F}" type="presParOf" srcId="{D6584959-2B87-4B22-B10B-2ADC5F61DBA7}" destId="{11034F1C-6821-430D-AF73-8560CF79388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107EED9-C265-434E-889E-1507DB35889B}" type="doc">
      <dgm:prSet loTypeId="urn:microsoft.com/office/officeart/2008/layout/LinedList" loCatId="list" qsTypeId="urn:microsoft.com/office/officeart/2005/8/quickstyle/simple1#8" qsCatId="simple" csTypeId="urn:microsoft.com/office/officeart/2005/8/colors/accent1_2#6" csCatId="accent1"/>
      <dgm:spPr/>
      <dgm:t>
        <a:bodyPr/>
        <a:lstStyle/>
        <a:p>
          <a:endParaRPr lang="en-US"/>
        </a:p>
      </dgm:t>
    </dgm:pt>
    <dgm:pt modelId="{A99CB6C5-F089-4FF8-BE69-EDBC063ECCE4}">
      <dgm:prSet/>
      <dgm:spPr/>
      <dgm:t>
        <a:bodyPr/>
        <a:lstStyle/>
        <a:p>
          <a:r>
            <a:rPr lang="en-GB" dirty="0"/>
            <a:t>Created by Judges. </a:t>
          </a:r>
          <a:endParaRPr lang="en-US" dirty="0"/>
        </a:p>
      </dgm:t>
    </dgm:pt>
    <dgm:pt modelId="{1A99978D-B5CA-48D4-8CF0-6D837B9710EB}" type="parTrans" cxnId="{5BAF3C52-FC12-405D-BC1E-BBBC7CDD1141}">
      <dgm:prSet/>
      <dgm:spPr/>
      <dgm:t>
        <a:bodyPr/>
        <a:lstStyle/>
        <a:p>
          <a:endParaRPr lang="en-US"/>
        </a:p>
      </dgm:t>
    </dgm:pt>
    <dgm:pt modelId="{FA8B5713-EE27-4F2F-8122-F89E1A66294E}" type="sibTrans" cxnId="{5BAF3C52-FC12-405D-BC1E-BBBC7CDD1141}">
      <dgm:prSet/>
      <dgm:spPr/>
      <dgm:t>
        <a:bodyPr/>
        <a:lstStyle/>
        <a:p>
          <a:endParaRPr lang="en-US"/>
        </a:p>
      </dgm:t>
    </dgm:pt>
    <dgm:pt modelId="{28C5B3C8-0237-4C99-9996-8330CEFB0AC2}">
      <dgm:prSet/>
      <dgm:spPr/>
      <dgm:t>
        <a:bodyPr/>
        <a:lstStyle/>
        <a:p>
          <a:r>
            <a:rPr lang="en-GB"/>
            <a:t>Also known as precedent. </a:t>
          </a:r>
          <a:endParaRPr lang="en-US"/>
        </a:p>
      </dgm:t>
    </dgm:pt>
    <dgm:pt modelId="{722034FB-EEB1-4187-A1FF-77A876531256}" type="parTrans" cxnId="{A36AC4AB-8474-4E14-B992-588D0FCCC2E3}">
      <dgm:prSet/>
      <dgm:spPr/>
      <dgm:t>
        <a:bodyPr/>
        <a:lstStyle/>
        <a:p>
          <a:endParaRPr lang="en-US"/>
        </a:p>
      </dgm:t>
    </dgm:pt>
    <dgm:pt modelId="{367A4D9B-44E5-4651-A04B-8C2022E8185B}" type="sibTrans" cxnId="{A36AC4AB-8474-4E14-B992-588D0FCCC2E3}">
      <dgm:prSet/>
      <dgm:spPr/>
      <dgm:t>
        <a:bodyPr/>
        <a:lstStyle/>
        <a:p>
          <a:endParaRPr lang="en-US"/>
        </a:p>
      </dgm:t>
    </dgm:pt>
    <dgm:pt modelId="{270AEC49-9870-4E17-BA7E-A4407038DABF}">
      <dgm:prSet/>
      <dgm:spPr/>
      <dgm:t>
        <a:bodyPr/>
        <a:lstStyle/>
        <a:p>
          <a:r>
            <a:rPr lang="en-GB"/>
            <a:t>Reason for the decision in the case. </a:t>
          </a:r>
          <a:endParaRPr lang="en-US"/>
        </a:p>
      </dgm:t>
    </dgm:pt>
    <dgm:pt modelId="{5B063AAB-B2BF-4536-81C3-A15F15D5199C}" type="parTrans" cxnId="{97D2278A-16D3-4F10-A31F-F678B365FDF7}">
      <dgm:prSet/>
      <dgm:spPr/>
      <dgm:t>
        <a:bodyPr/>
        <a:lstStyle/>
        <a:p>
          <a:endParaRPr lang="en-US"/>
        </a:p>
      </dgm:t>
    </dgm:pt>
    <dgm:pt modelId="{1C492FC3-394B-4A9A-BB60-47923EA1F3DC}" type="sibTrans" cxnId="{97D2278A-16D3-4F10-A31F-F678B365FDF7}">
      <dgm:prSet/>
      <dgm:spPr/>
      <dgm:t>
        <a:bodyPr/>
        <a:lstStyle/>
        <a:p>
          <a:endParaRPr lang="en-US"/>
        </a:p>
      </dgm:t>
    </dgm:pt>
    <dgm:pt modelId="{61552F37-F8E3-4E37-A3C8-EF09433AFE4F}">
      <dgm:prSet/>
      <dgm:spPr/>
      <dgm:t>
        <a:bodyPr/>
        <a:lstStyle/>
        <a:p>
          <a:r>
            <a:rPr lang="en-GB"/>
            <a:t>Apply the law which is clear but needs to be interpreted in another way. </a:t>
          </a:r>
          <a:endParaRPr lang="en-US"/>
        </a:p>
      </dgm:t>
    </dgm:pt>
    <dgm:pt modelId="{1173AD56-F58E-426D-B6A4-DB0DDD7830EF}" type="parTrans" cxnId="{8CACD525-A106-4C3D-9F4C-3F8F90EC1350}">
      <dgm:prSet/>
      <dgm:spPr/>
      <dgm:t>
        <a:bodyPr/>
        <a:lstStyle/>
        <a:p>
          <a:endParaRPr lang="en-US"/>
        </a:p>
      </dgm:t>
    </dgm:pt>
    <dgm:pt modelId="{876BC2EA-06B8-4CD3-8E7B-28B35D9D5349}" type="sibTrans" cxnId="{8CACD525-A106-4C3D-9F4C-3F8F90EC1350}">
      <dgm:prSet/>
      <dgm:spPr/>
      <dgm:t>
        <a:bodyPr/>
        <a:lstStyle/>
        <a:p>
          <a:endParaRPr lang="en-US"/>
        </a:p>
      </dgm:t>
    </dgm:pt>
    <dgm:pt modelId="{AD85052A-56F2-4034-B34F-3A3B9FB70CDA}">
      <dgm:prSet/>
      <dgm:spPr/>
      <dgm:t>
        <a:bodyPr/>
        <a:lstStyle/>
        <a:p>
          <a:r>
            <a:rPr lang="en-GB"/>
            <a:t>Case example; Airedale NHS Trust v Bland [1993].</a:t>
          </a:r>
          <a:endParaRPr lang="en-US"/>
        </a:p>
      </dgm:t>
    </dgm:pt>
    <dgm:pt modelId="{BFE97E9E-F4F7-4CD0-B27D-E071D4EFBC38}" type="parTrans" cxnId="{97C2F353-40C8-4652-BE0E-A85EBBA6EAA2}">
      <dgm:prSet/>
      <dgm:spPr/>
      <dgm:t>
        <a:bodyPr/>
        <a:lstStyle/>
        <a:p>
          <a:endParaRPr lang="en-US"/>
        </a:p>
      </dgm:t>
    </dgm:pt>
    <dgm:pt modelId="{3C41F9EF-5D05-4F25-90B6-82768BF28522}" type="sibTrans" cxnId="{97C2F353-40C8-4652-BE0E-A85EBBA6EAA2}">
      <dgm:prSet/>
      <dgm:spPr/>
      <dgm:t>
        <a:bodyPr/>
        <a:lstStyle/>
        <a:p>
          <a:endParaRPr lang="en-US"/>
        </a:p>
      </dgm:t>
    </dgm:pt>
    <dgm:pt modelId="{13EC2C7D-1BAA-4FEE-ACBE-A5FC8F5A5EF7}">
      <dgm:prSet/>
      <dgm:spPr/>
      <dgm:t>
        <a:bodyPr/>
        <a:lstStyle/>
        <a:p>
          <a:r>
            <a:rPr lang="en-GB"/>
            <a:t>Other courts will follow the reasoning in a case depending on which court the case is heard in. </a:t>
          </a:r>
          <a:endParaRPr lang="en-US"/>
        </a:p>
      </dgm:t>
    </dgm:pt>
    <dgm:pt modelId="{59B2B256-99CC-4C50-8AF9-8D07FE36D9B5}" type="parTrans" cxnId="{B9E0C46C-5C2E-4478-BE70-304711321314}">
      <dgm:prSet/>
      <dgm:spPr/>
      <dgm:t>
        <a:bodyPr/>
        <a:lstStyle/>
        <a:p>
          <a:endParaRPr lang="en-US"/>
        </a:p>
      </dgm:t>
    </dgm:pt>
    <dgm:pt modelId="{DC118159-70D3-4F97-B27A-46D145B3BB28}" type="sibTrans" cxnId="{B9E0C46C-5C2E-4478-BE70-304711321314}">
      <dgm:prSet/>
      <dgm:spPr/>
      <dgm:t>
        <a:bodyPr/>
        <a:lstStyle/>
        <a:p>
          <a:endParaRPr lang="en-US"/>
        </a:p>
      </dgm:t>
    </dgm:pt>
    <dgm:pt modelId="{5A473789-51E0-4AD3-8D19-C66AA27CCDF8}" type="pres">
      <dgm:prSet presAssocID="{7107EED9-C265-434E-889E-1507DB35889B}" presName="vert0" presStyleCnt="0">
        <dgm:presLayoutVars>
          <dgm:dir/>
          <dgm:animOne val="branch"/>
          <dgm:animLvl val="lvl"/>
        </dgm:presLayoutVars>
      </dgm:prSet>
      <dgm:spPr/>
    </dgm:pt>
    <dgm:pt modelId="{12F5E630-CEF5-48A0-BDB6-0068DF8DACD3}" type="pres">
      <dgm:prSet presAssocID="{A99CB6C5-F089-4FF8-BE69-EDBC063ECCE4}" presName="thickLine" presStyleLbl="alignNode1" presStyleIdx="0" presStyleCnt="6"/>
      <dgm:spPr/>
    </dgm:pt>
    <dgm:pt modelId="{046E4575-0688-41B6-9554-897836312697}" type="pres">
      <dgm:prSet presAssocID="{A99CB6C5-F089-4FF8-BE69-EDBC063ECCE4}" presName="horz1" presStyleCnt="0"/>
      <dgm:spPr/>
    </dgm:pt>
    <dgm:pt modelId="{7D7B4A69-D69E-4D6C-B2F9-0092E1009165}" type="pres">
      <dgm:prSet presAssocID="{A99CB6C5-F089-4FF8-BE69-EDBC063ECCE4}" presName="tx1" presStyleLbl="revTx" presStyleIdx="0" presStyleCnt="6"/>
      <dgm:spPr/>
    </dgm:pt>
    <dgm:pt modelId="{7567578E-26BF-4A76-B8AE-E2498FC4E971}" type="pres">
      <dgm:prSet presAssocID="{A99CB6C5-F089-4FF8-BE69-EDBC063ECCE4}" presName="vert1" presStyleCnt="0"/>
      <dgm:spPr/>
    </dgm:pt>
    <dgm:pt modelId="{0E12D8E8-B48A-40DB-86D3-75F0387C9F63}" type="pres">
      <dgm:prSet presAssocID="{28C5B3C8-0237-4C99-9996-8330CEFB0AC2}" presName="thickLine" presStyleLbl="alignNode1" presStyleIdx="1" presStyleCnt="6"/>
      <dgm:spPr/>
    </dgm:pt>
    <dgm:pt modelId="{15E7C242-7F5E-46AA-A1AC-F44D12583024}" type="pres">
      <dgm:prSet presAssocID="{28C5B3C8-0237-4C99-9996-8330CEFB0AC2}" presName="horz1" presStyleCnt="0"/>
      <dgm:spPr/>
    </dgm:pt>
    <dgm:pt modelId="{83D8250C-4585-45EE-A6C7-43BAA1E79AAD}" type="pres">
      <dgm:prSet presAssocID="{28C5B3C8-0237-4C99-9996-8330CEFB0AC2}" presName="tx1" presStyleLbl="revTx" presStyleIdx="1" presStyleCnt="6"/>
      <dgm:spPr/>
    </dgm:pt>
    <dgm:pt modelId="{5FD2E112-D91A-40F9-AC35-36239E89C542}" type="pres">
      <dgm:prSet presAssocID="{28C5B3C8-0237-4C99-9996-8330CEFB0AC2}" presName="vert1" presStyleCnt="0"/>
      <dgm:spPr/>
    </dgm:pt>
    <dgm:pt modelId="{2561642D-A392-45D6-992F-1740E35A9C43}" type="pres">
      <dgm:prSet presAssocID="{270AEC49-9870-4E17-BA7E-A4407038DABF}" presName="thickLine" presStyleLbl="alignNode1" presStyleIdx="2" presStyleCnt="6"/>
      <dgm:spPr/>
    </dgm:pt>
    <dgm:pt modelId="{BB20498A-EDB3-4A6F-A439-CF9348733155}" type="pres">
      <dgm:prSet presAssocID="{270AEC49-9870-4E17-BA7E-A4407038DABF}" presName="horz1" presStyleCnt="0"/>
      <dgm:spPr/>
    </dgm:pt>
    <dgm:pt modelId="{2A6BF6E4-F4A6-4A79-852D-8C372BB828C0}" type="pres">
      <dgm:prSet presAssocID="{270AEC49-9870-4E17-BA7E-A4407038DABF}" presName="tx1" presStyleLbl="revTx" presStyleIdx="2" presStyleCnt="6"/>
      <dgm:spPr/>
    </dgm:pt>
    <dgm:pt modelId="{677C1516-580F-4914-983D-3193C6213B6A}" type="pres">
      <dgm:prSet presAssocID="{270AEC49-9870-4E17-BA7E-A4407038DABF}" presName="vert1" presStyleCnt="0"/>
      <dgm:spPr/>
    </dgm:pt>
    <dgm:pt modelId="{2ECBB928-2AF1-47CE-8730-97FA4CF5A5CC}" type="pres">
      <dgm:prSet presAssocID="{61552F37-F8E3-4E37-A3C8-EF09433AFE4F}" presName="thickLine" presStyleLbl="alignNode1" presStyleIdx="3" presStyleCnt="6"/>
      <dgm:spPr/>
    </dgm:pt>
    <dgm:pt modelId="{E4528B35-D4BA-449D-8762-676873321DAA}" type="pres">
      <dgm:prSet presAssocID="{61552F37-F8E3-4E37-A3C8-EF09433AFE4F}" presName="horz1" presStyleCnt="0"/>
      <dgm:spPr/>
    </dgm:pt>
    <dgm:pt modelId="{8E3811EC-D48C-4C5E-980B-28FAC98865F5}" type="pres">
      <dgm:prSet presAssocID="{61552F37-F8E3-4E37-A3C8-EF09433AFE4F}" presName="tx1" presStyleLbl="revTx" presStyleIdx="3" presStyleCnt="6"/>
      <dgm:spPr/>
    </dgm:pt>
    <dgm:pt modelId="{9DCBE407-E8F3-4910-96F8-B3B2E17767EC}" type="pres">
      <dgm:prSet presAssocID="{61552F37-F8E3-4E37-A3C8-EF09433AFE4F}" presName="vert1" presStyleCnt="0"/>
      <dgm:spPr/>
    </dgm:pt>
    <dgm:pt modelId="{B45492A7-12DE-4433-80D4-DCE5B92B54E4}" type="pres">
      <dgm:prSet presAssocID="{AD85052A-56F2-4034-B34F-3A3B9FB70CDA}" presName="thickLine" presStyleLbl="alignNode1" presStyleIdx="4" presStyleCnt="6"/>
      <dgm:spPr/>
    </dgm:pt>
    <dgm:pt modelId="{DA8E3440-D98F-4827-B3F4-160D4C91C0A4}" type="pres">
      <dgm:prSet presAssocID="{AD85052A-56F2-4034-B34F-3A3B9FB70CDA}" presName="horz1" presStyleCnt="0"/>
      <dgm:spPr/>
    </dgm:pt>
    <dgm:pt modelId="{B8644633-CF7B-4478-80AC-40B3542511A6}" type="pres">
      <dgm:prSet presAssocID="{AD85052A-56F2-4034-B34F-3A3B9FB70CDA}" presName="tx1" presStyleLbl="revTx" presStyleIdx="4" presStyleCnt="6"/>
      <dgm:spPr/>
    </dgm:pt>
    <dgm:pt modelId="{2EF98ED1-388C-4854-9FB3-4B9000C421E2}" type="pres">
      <dgm:prSet presAssocID="{AD85052A-56F2-4034-B34F-3A3B9FB70CDA}" presName="vert1" presStyleCnt="0"/>
      <dgm:spPr/>
    </dgm:pt>
    <dgm:pt modelId="{10C9FE72-981B-440C-9BC2-22F1888931EC}" type="pres">
      <dgm:prSet presAssocID="{13EC2C7D-1BAA-4FEE-ACBE-A5FC8F5A5EF7}" presName="thickLine" presStyleLbl="alignNode1" presStyleIdx="5" presStyleCnt="6"/>
      <dgm:spPr/>
    </dgm:pt>
    <dgm:pt modelId="{FCBC22DC-FA17-45D9-B3A9-61FC42C652B4}" type="pres">
      <dgm:prSet presAssocID="{13EC2C7D-1BAA-4FEE-ACBE-A5FC8F5A5EF7}" presName="horz1" presStyleCnt="0"/>
      <dgm:spPr/>
    </dgm:pt>
    <dgm:pt modelId="{A03FAF36-521F-4C51-AB98-A147C99EF388}" type="pres">
      <dgm:prSet presAssocID="{13EC2C7D-1BAA-4FEE-ACBE-A5FC8F5A5EF7}" presName="tx1" presStyleLbl="revTx" presStyleIdx="5" presStyleCnt="6"/>
      <dgm:spPr/>
    </dgm:pt>
    <dgm:pt modelId="{64C62A84-994B-472E-B900-75F56DCA4E66}" type="pres">
      <dgm:prSet presAssocID="{13EC2C7D-1BAA-4FEE-ACBE-A5FC8F5A5EF7}" presName="vert1" presStyleCnt="0"/>
      <dgm:spPr/>
    </dgm:pt>
  </dgm:ptLst>
  <dgm:cxnLst>
    <dgm:cxn modelId="{8CACD525-A106-4C3D-9F4C-3F8F90EC1350}" srcId="{7107EED9-C265-434E-889E-1507DB35889B}" destId="{61552F37-F8E3-4E37-A3C8-EF09433AFE4F}" srcOrd="3" destOrd="0" parTransId="{1173AD56-F58E-426D-B6A4-DB0DDD7830EF}" sibTransId="{876BC2EA-06B8-4CD3-8E7B-28B35D9D5349}"/>
    <dgm:cxn modelId="{31B2432B-C3F8-4C21-8024-075CE5EF440A}" type="presOf" srcId="{7107EED9-C265-434E-889E-1507DB35889B}" destId="{5A473789-51E0-4AD3-8D19-C66AA27CCDF8}" srcOrd="0" destOrd="0" presId="urn:microsoft.com/office/officeart/2008/layout/LinedList"/>
    <dgm:cxn modelId="{B9E0C46C-5C2E-4478-BE70-304711321314}" srcId="{7107EED9-C265-434E-889E-1507DB35889B}" destId="{13EC2C7D-1BAA-4FEE-ACBE-A5FC8F5A5EF7}" srcOrd="5" destOrd="0" parTransId="{59B2B256-99CC-4C50-8AF9-8D07FE36D9B5}" sibTransId="{DC118159-70D3-4F97-B27A-46D145B3BB28}"/>
    <dgm:cxn modelId="{ED7C0A71-2F05-4A10-B7C8-B6F4A0A94614}" type="presOf" srcId="{61552F37-F8E3-4E37-A3C8-EF09433AFE4F}" destId="{8E3811EC-D48C-4C5E-980B-28FAC98865F5}" srcOrd="0" destOrd="0" presId="urn:microsoft.com/office/officeart/2008/layout/LinedList"/>
    <dgm:cxn modelId="{5BAF3C52-FC12-405D-BC1E-BBBC7CDD1141}" srcId="{7107EED9-C265-434E-889E-1507DB35889B}" destId="{A99CB6C5-F089-4FF8-BE69-EDBC063ECCE4}" srcOrd="0" destOrd="0" parTransId="{1A99978D-B5CA-48D4-8CF0-6D837B9710EB}" sibTransId="{FA8B5713-EE27-4F2F-8122-F89E1A66294E}"/>
    <dgm:cxn modelId="{7D31BC53-78BF-419C-9532-FA0F363312B9}" type="presOf" srcId="{28C5B3C8-0237-4C99-9996-8330CEFB0AC2}" destId="{83D8250C-4585-45EE-A6C7-43BAA1E79AAD}" srcOrd="0" destOrd="0" presId="urn:microsoft.com/office/officeart/2008/layout/LinedList"/>
    <dgm:cxn modelId="{97C2F353-40C8-4652-BE0E-A85EBBA6EAA2}" srcId="{7107EED9-C265-434E-889E-1507DB35889B}" destId="{AD85052A-56F2-4034-B34F-3A3B9FB70CDA}" srcOrd="4" destOrd="0" parTransId="{BFE97E9E-F4F7-4CD0-B27D-E071D4EFBC38}" sibTransId="{3C41F9EF-5D05-4F25-90B6-82768BF28522}"/>
    <dgm:cxn modelId="{97D2278A-16D3-4F10-A31F-F678B365FDF7}" srcId="{7107EED9-C265-434E-889E-1507DB35889B}" destId="{270AEC49-9870-4E17-BA7E-A4407038DABF}" srcOrd="2" destOrd="0" parTransId="{5B063AAB-B2BF-4536-81C3-A15F15D5199C}" sibTransId="{1C492FC3-394B-4A9A-BB60-47923EA1F3DC}"/>
    <dgm:cxn modelId="{C190A596-200C-46B9-B5C1-A1DB87B8BBED}" type="presOf" srcId="{270AEC49-9870-4E17-BA7E-A4407038DABF}" destId="{2A6BF6E4-F4A6-4A79-852D-8C372BB828C0}" srcOrd="0" destOrd="0" presId="urn:microsoft.com/office/officeart/2008/layout/LinedList"/>
    <dgm:cxn modelId="{A36AC4AB-8474-4E14-B992-588D0FCCC2E3}" srcId="{7107EED9-C265-434E-889E-1507DB35889B}" destId="{28C5B3C8-0237-4C99-9996-8330CEFB0AC2}" srcOrd="1" destOrd="0" parTransId="{722034FB-EEB1-4187-A1FF-77A876531256}" sibTransId="{367A4D9B-44E5-4651-A04B-8C2022E8185B}"/>
    <dgm:cxn modelId="{CC74CFB1-8BE3-449A-A5FF-E241790A0878}" type="presOf" srcId="{13EC2C7D-1BAA-4FEE-ACBE-A5FC8F5A5EF7}" destId="{A03FAF36-521F-4C51-AB98-A147C99EF388}" srcOrd="0" destOrd="0" presId="urn:microsoft.com/office/officeart/2008/layout/LinedList"/>
    <dgm:cxn modelId="{7FBD84CA-9E62-4404-B9FD-473F27C7146A}" type="presOf" srcId="{A99CB6C5-F089-4FF8-BE69-EDBC063ECCE4}" destId="{7D7B4A69-D69E-4D6C-B2F9-0092E1009165}" srcOrd="0" destOrd="0" presId="urn:microsoft.com/office/officeart/2008/layout/LinedList"/>
    <dgm:cxn modelId="{D827ECF4-897F-410E-8D1A-87FBA6C422B2}" type="presOf" srcId="{AD85052A-56F2-4034-B34F-3A3B9FB70CDA}" destId="{B8644633-CF7B-4478-80AC-40B3542511A6}" srcOrd="0" destOrd="0" presId="urn:microsoft.com/office/officeart/2008/layout/LinedList"/>
    <dgm:cxn modelId="{45B8228A-2DF6-4282-B8EE-826FD8FBF024}" type="presParOf" srcId="{5A473789-51E0-4AD3-8D19-C66AA27CCDF8}" destId="{12F5E630-CEF5-48A0-BDB6-0068DF8DACD3}" srcOrd="0" destOrd="0" presId="urn:microsoft.com/office/officeart/2008/layout/LinedList"/>
    <dgm:cxn modelId="{8E1A0D45-7DE3-44AD-BDAD-05C82D9BA846}" type="presParOf" srcId="{5A473789-51E0-4AD3-8D19-C66AA27CCDF8}" destId="{046E4575-0688-41B6-9554-897836312697}" srcOrd="1" destOrd="0" presId="urn:microsoft.com/office/officeart/2008/layout/LinedList"/>
    <dgm:cxn modelId="{9FCBE311-CBFC-4099-A7E4-A85112C96DE2}" type="presParOf" srcId="{046E4575-0688-41B6-9554-897836312697}" destId="{7D7B4A69-D69E-4D6C-B2F9-0092E1009165}" srcOrd="0" destOrd="0" presId="urn:microsoft.com/office/officeart/2008/layout/LinedList"/>
    <dgm:cxn modelId="{75FCD3C1-57E0-474B-BE9A-26534B4CEEDC}" type="presParOf" srcId="{046E4575-0688-41B6-9554-897836312697}" destId="{7567578E-26BF-4A76-B8AE-E2498FC4E971}" srcOrd="1" destOrd="0" presId="urn:microsoft.com/office/officeart/2008/layout/LinedList"/>
    <dgm:cxn modelId="{DEEBE784-E8E3-43AE-B081-0CBAEA85A6E5}" type="presParOf" srcId="{5A473789-51E0-4AD3-8D19-C66AA27CCDF8}" destId="{0E12D8E8-B48A-40DB-86D3-75F0387C9F63}" srcOrd="2" destOrd="0" presId="urn:microsoft.com/office/officeart/2008/layout/LinedList"/>
    <dgm:cxn modelId="{D0F3D6A7-8BBA-4136-ACCB-CC92D352FE76}" type="presParOf" srcId="{5A473789-51E0-4AD3-8D19-C66AA27CCDF8}" destId="{15E7C242-7F5E-46AA-A1AC-F44D12583024}" srcOrd="3" destOrd="0" presId="urn:microsoft.com/office/officeart/2008/layout/LinedList"/>
    <dgm:cxn modelId="{B7C9AFDC-D202-4A3D-83DF-A7F85440AB3C}" type="presParOf" srcId="{15E7C242-7F5E-46AA-A1AC-F44D12583024}" destId="{83D8250C-4585-45EE-A6C7-43BAA1E79AAD}" srcOrd="0" destOrd="0" presId="urn:microsoft.com/office/officeart/2008/layout/LinedList"/>
    <dgm:cxn modelId="{3D058A82-144C-4097-A1CF-C548A26B1FCF}" type="presParOf" srcId="{15E7C242-7F5E-46AA-A1AC-F44D12583024}" destId="{5FD2E112-D91A-40F9-AC35-36239E89C542}" srcOrd="1" destOrd="0" presId="urn:microsoft.com/office/officeart/2008/layout/LinedList"/>
    <dgm:cxn modelId="{AFDBD35A-0661-4B6B-AA0D-58DD1A5F9202}" type="presParOf" srcId="{5A473789-51E0-4AD3-8D19-C66AA27CCDF8}" destId="{2561642D-A392-45D6-992F-1740E35A9C43}" srcOrd="4" destOrd="0" presId="urn:microsoft.com/office/officeart/2008/layout/LinedList"/>
    <dgm:cxn modelId="{E25E64E4-AE4C-4A88-85A7-A7AF52921F17}" type="presParOf" srcId="{5A473789-51E0-4AD3-8D19-C66AA27CCDF8}" destId="{BB20498A-EDB3-4A6F-A439-CF9348733155}" srcOrd="5" destOrd="0" presId="urn:microsoft.com/office/officeart/2008/layout/LinedList"/>
    <dgm:cxn modelId="{55A69A55-14EE-494C-AFE7-2A533DA6A526}" type="presParOf" srcId="{BB20498A-EDB3-4A6F-A439-CF9348733155}" destId="{2A6BF6E4-F4A6-4A79-852D-8C372BB828C0}" srcOrd="0" destOrd="0" presId="urn:microsoft.com/office/officeart/2008/layout/LinedList"/>
    <dgm:cxn modelId="{3A82DBC6-15E3-478D-BD46-99A32B18D145}" type="presParOf" srcId="{BB20498A-EDB3-4A6F-A439-CF9348733155}" destId="{677C1516-580F-4914-983D-3193C6213B6A}" srcOrd="1" destOrd="0" presId="urn:microsoft.com/office/officeart/2008/layout/LinedList"/>
    <dgm:cxn modelId="{11C7359A-DD66-475F-AE37-102D8B33ED22}" type="presParOf" srcId="{5A473789-51E0-4AD3-8D19-C66AA27CCDF8}" destId="{2ECBB928-2AF1-47CE-8730-97FA4CF5A5CC}" srcOrd="6" destOrd="0" presId="urn:microsoft.com/office/officeart/2008/layout/LinedList"/>
    <dgm:cxn modelId="{4AF07612-5890-45AD-849B-7B03637B0B4E}" type="presParOf" srcId="{5A473789-51E0-4AD3-8D19-C66AA27CCDF8}" destId="{E4528B35-D4BA-449D-8762-676873321DAA}" srcOrd="7" destOrd="0" presId="urn:microsoft.com/office/officeart/2008/layout/LinedList"/>
    <dgm:cxn modelId="{75C978C6-454D-4C77-888A-B0E9CEE2569F}" type="presParOf" srcId="{E4528B35-D4BA-449D-8762-676873321DAA}" destId="{8E3811EC-D48C-4C5E-980B-28FAC98865F5}" srcOrd="0" destOrd="0" presId="urn:microsoft.com/office/officeart/2008/layout/LinedList"/>
    <dgm:cxn modelId="{94136098-1838-45C0-B488-FCC2DAB70E1A}" type="presParOf" srcId="{E4528B35-D4BA-449D-8762-676873321DAA}" destId="{9DCBE407-E8F3-4910-96F8-B3B2E17767EC}" srcOrd="1" destOrd="0" presId="urn:microsoft.com/office/officeart/2008/layout/LinedList"/>
    <dgm:cxn modelId="{908E355C-0E72-4D9C-861C-5DBD47F12E1E}" type="presParOf" srcId="{5A473789-51E0-4AD3-8D19-C66AA27CCDF8}" destId="{B45492A7-12DE-4433-80D4-DCE5B92B54E4}" srcOrd="8" destOrd="0" presId="urn:microsoft.com/office/officeart/2008/layout/LinedList"/>
    <dgm:cxn modelId="{5A7995AD-B9E4-4DB5-A02A-A077F4FA1A8A}" type="presParOf" srcId="{5A473789-51E0-4AD3-8D19-C66AA27CCDF8}" destId="{DA8E3440-D98F-4827-B3F4-160D4C91C0A4}" srcOrd="9" destOrd="0" presId="urn:microsoft.com/office/officeart/2008/layout/LinedList"/>
    <dgm:cxn modelId="{62F43995-B597-4C55-BFEC-77185AFB5618}" type="presParOf" srcId="{DA8E3440-D98F-4827-B3F4-160D4C91C0A4}" destId="{B8644633-CF7B-4478-80AC-40B3542511A6}" srcOrd="0" destOrd="0" presId="urn:microsoft.com/office/officeart/2008/layout/LinedList"/>
    <dgm:cxn modelId="{F92769CC-1510-4A0B-B53B-3D90463E9FAC}" type="presParOf" srcId="{DA8E3440-D98F-4827-B3F4-160D4C91C0A4}" destId="{2EF98ED1-388C-4854-9FB3-4B9000C421E2}" srcOrd="1" destOrd="0" presId="urn:microsoft.com/office/officeart/2008/layout/LinedList"/>
    <dgm:cxn modelId="{30DD44FA-486B-48F3-B424-F6F21DC4E6DC}" type="presParOf" srcId="{5A473789-51E0-4AD3-8D19-C66AA27CCDF8}" destId="{10C9FE72-981B-440C-9BC2-22F1888931EC}" srcOrd="10" destOrd="0" presId="urn:microsoft.com/office/officeart/2008/layout/LinedList"/>
    <dgm:cxn modelId="{B55733FB-1FBC-4B25-B42B-A243131FCDEE}" type="presParOf" srcId="{5A473789-51E0-4AD3-8D19-C66AA27CCDF8}" destId="{FCBC22DC-FA17-45D9-B3A9-61FC42C652B4}" srcOrd="11" destOrd="0" presId="urn:microsoft.com/office/officeart/2008/layout/LinedList"/>
    <dgm:cxn modelId="{52D9204B-AB5E-4DDC-8E52-B55C166603DF}" type="presParOf" srcId="{FCBC22DC-FA17-45D9-B3A9-61FC42C652B4}" destId="{A03FAF36-521F-4C51-AB98-A147C99EF388}" srcOrd="0" destOrd="0" presId="urn:microsoft.com/office/officeart/2008/layout/LinedList"/>
    <dgm:cxn modelId="{2DACBAF5-6F57-45B3-B2AA-F519BBD13886}" type="presParOf" srcId="{FCBC22DC-FA17-45D9-B3A9-61FC42C652B4}" destId="{64C62A84-994B-472E-B900-75F56DCA4E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3E9B4D4-FDA6-4174-B072-E465128A3884}" type="doc">
      <dgm:prSet loTypeId="urn:microsoft.com/office/officeart/2005/8/layout/process5" loCatId="process" qsTypeId="urn:microsoft.com/office/officeart/2005/8/quickstyle/simple4#4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B02C4309-EA3F-4BEB-BB4F-D6D4F020A26A}">
      <dgm:prSet/>
      <dgm:spPr/>
      <dgm:t>
        <a:bodyPr/>
        <a:lstStyle/>
        <a:p>
          <a:r>
            <a:rPr lang="en-GB" dirty="0"/>
            <a:t>European Economic Community </a:t>
          </a:r>
          <a:endParaRPr lang="en-US" dirty="0"/>
        </a:p>
      </dgm:t>
    </dgm:pt>
    <dgm:pt modelId="{A7EC328C-0706-4EA8-A4CB-59E2B0B4A5E7}" type="parTrans" cxnId="{4CE7D5DA-8E9D-4671-9A3F-904233505F2C}">
      <dgm:prSet/>
      <dgm:spPr/>
      <dgm:t>
        <a:bodyPr/>
        <a:lstStyle/>
        <a:p>
          <a:endParaRPr lang="en-US"/>
        </a:p>
      </dgm:t>
    </dgm:pt>
    <dgm:pt modelId="{1416A71F-B610-48AE-9D21-4E6E03CDCDB7}" type="sibTrans" cxnId="{4CE7D5DA-8E9D-4671-9A3F-904233505F2C}">
      <dgm:prSet/>
      <dgm:spPr/>
      <dgm:t>
        <a:bodyPr/>
        <a:lstStyle/>
        <a:p>
          <a:endParaRPr lang="en-US"/>
        </a:p>
      </dgm:t>
    </dgm:pt>
    <dgm:pt modelId="{355E92E8-4BA7-4DBA-8126-CC0EA30A5018}">
      <dgm:prSet/>
      <dgm:spPr/>
      <dgm:t>
        <a:bodyPr/>
        <a:lstStyle/>
        <a:p>
          <a:r>
            <a:rPr lang="en-GB" dirty="0"/>
            <a:t>Legal system which was binding on the domestic legal systems. </a:t>
          </a:r>
          <a:endParaRPr lang="en-US" dirty="0"/>
        </a:p>
      </dgm:t>
    </dgm:pt>
    <dgm:pt modelId="{A27F76F5-C0DF-45AC-A0A9-E836B17A1F66}" type="parTrans" cxnId="{0778DEAA-0253-45BE-91CD-8BAF3EDAE9D2}">
      <dgm:prSet/>
      <dgm:spPr/>
      <dgm:t>
        <a:bodyPr/>
        <a:lstStyle/>
        <a:p>
          <a:endParaRPr lang="en-US"/>
        </a:p>
      </dgm:t>
    </dgm:pt>
    <dgm:pt modelId="{AAE4922B-FD27-4AC8-82A3-EFF60A4058C3}" type="sibTrans" cxnId="{0778DEAA-0253-45BE-91CD-8BAF3EDAE9D2}">
      <dgm:prSet/>
      <dgm:spPr/>
      <dgm:t>
        <a:bodyPr/>
        <a:lstStyle/>
        <a:p>
          <a:endParaRPr lang="en-US"/>
        </a:p>
      </dgm:t>
    </dgm:pt>
    <dgm:pt modelId="{C64E4692-FAF1-4C34-9DE9-1EF8A51B6FAF}">
      <dgm:prSet/>
      <dgm:spPr/>
      <dgm:t>
        <a:bodyPr/>
        <a:lstStyle/>
        <a:p>
          <a:r>
            <a:rPr lang="en-GB"/>
            <a:t>Could bring cases on the basis of EU law in the United Kingdom. </a:t>
          </a:r>
          <a:endParaRPr lang="en-US"/>
        </a:p>
      </dgm:t>
    </dgm:pt>
    <dgm:pt modelId="{9BFCC8D6-20C6-4C16-86E3-B920BC20955D}" type="parTrans" cxnId="{9FFF092B-C555-4925-B124-4707A42AF8BC}">
      <dgm:prSet/>
      <dgm:spPr/>
      <dgm:t>
        <a:bodyPr/>
        <a:lstStyle/>
        <a:p>
          <a:endParaRPr lang="en-US"/>
        </a:p>
      </dgm:t>
    </dgm:pt>
    <dgm:pt modelId="{4C6B7048-ACB3-4C32-BDEF-22C876430210}" type="sibTrans" cxnId="{9FFF092B-C555-4925-B124-4707A42AF8BC}">
      <dgm:prSet/>
      <dgm:spPr/>
      <dgm:t>
        <a:bodyPr/>
        <a:lstStyle/>
        <a:p>
          <a:endParaRPr lang="en-US"/>
        </a:p>
      </dgm:t>
    </dgm:pt>
    <dgm:pt modelId="{588A6654-8E43-4F93-A25D-B5907BAB78B9}">
      <dgm:prSet/>
      <dgm:spPr/>
      <dgm:t>
        <a:bodyPr/>
        <a:lstStyle/>
        <a:p>
          <a:r>
            <a:rPr lang="en-GB" dirty="0"/>
            <a:t>European Union (Withdrawal) Act 2018. </a:t>
          </a:r>
          <a:endParaRPr lang="en-US" dirty="0"/>
        </a:p>
      </dgm:t>
    </dgm:pt>
    <dgm:pt modelId="{8DA5319E-F0B5-4A1B-BD43-DC26853A8C82}" type="parTrans" cxnId="{6C6AF02C-E2E4-4FF8-A71E-1BA52D932FCB}">
      <dgm:prSet/>
      <dgm:spPr/>
      <dgm:t>
        <a:bodyPr/>
        <a:lstStyle/>
        <a:p>
          <a:endParaRPr lang="en-US"/>
        </a:p>
      </dgm:t>
    </dgm:pt>
    <dgm:pt modelId="{8DB1C9CF-96F7-4ABD-ADD5-07E1F4BF5ACD}" type="sibTrans" cxnId="{6C6AF02C-E2E4-4FF8-A71E-1BA52D932FCB}">
      <dgm:prSet/>
      <dgm:spPr/>
      <dgm:t>
        <a:bodyPr/>
        <a:lstStyle/>
        <a:p>
          <a:endParaRPr lang="en-US"/>
        </a:p>
      </dgm:t>
    </dgm:pt>
    <dgm:pt modelId="{5063CB2E-7F92-4CDB-9476-950B4425081C}" type="pres">
      <dgm:prSet presAssocID="{33E9B4D4-FDA6-4174-B072-E465128A3884}" presName="diagram" presStyleCnt="0">
        <dgm:presLayoutVars>
          <dgm:dir/>
          <dgm:resizeHandles val="exact"/>
        </dgm:presLayoutVars>
      </dgm:prSet>
      <dgm:spPr/>
    </dgm:pt>
    <dgm:pt modelId="{56AB19C4-5C83-4587-9166-516EB15D98FF}" type="pres">
      <dgm:prSet presAssocID="{B02C4309-EA3F-4BEB-BB4F-D6D4F020A26A}" presName="node" presStyleLbl="node1" presStyleIdx="0" presStyleCnt="4">
        <dgm:presLayoutVars>
          <dgm:bulletEnabled val="1"/>
        </dgm:presLayoutVars>
      </dgm:prSet>
      <dgm:spPr/>
    </dgm:pt>
    <dgm:pt modelId="{C7337279-8F60-4D41-8FF9-0E3DD0B16204}" type="pres">
      <dgm:prSet presAssocID="{1416A71F-B610-48AE-9D21-4E6E03CDCDB7}" presName="sibTrans" presStyleLbl="sibTrans2D1" presStyleIdx="0" presStyleCnt="3"/>
      <dgm:spPr/>
    </dgm:pt>
    <dgm:pt modelId="{C6F8D09D-B9D2-4AD1-BBA6-2DDA169BC352}" type="pres">
      <dgm:prSet presAssocID="{1416A71F-B610-48AE-9D21-4E6E03CDCDB7}" presName="connectorText" presStyleLbl="sibTrans2D1" presStyleIdx="0" presStyleCnt="3"/>
      <dgm:spPr/>
    </dgm:pt>
    <dgm:pt modelId="{A26EC92E-BEDC-42A9-90E1-DB041F645EDA}" type="pres">
      <dgm:prSet presAssocID="{355E92E8-4BA7-4DBA-8126-CC0EA30A5018}" presName="node" presStyleLbl="node1" presStyleIdx="1" presStyleCnt="4">
        <dgm:presLayoutVars>
          <dgm:bulletEnabled val="1"/>
        </dgm:presLayoutVars>
      </dgm:prSet>
      <dgm:spPr/>
    </dgm:pt>
    <dgm:pt modelId="{BA33A9B2-26C4-4CEF-AD95-E8B30628C296}" type="pres">
      <dgm:prSet presAssocID="{AAE4922B-FD27-4AC8-82A3-EFF60A4058C3}" presName="sibTrans" presStyleLbl="sibTrans2D1" presStyleIdx="1" presStyleCnt="3"/>
      <dgm:spPr/>
    </dgm:pt>
    <dgm:pt modelId="{DE2103F3-6B15-4040-9FF6-60F550E968C5}" type="pres">
      <dgm:prSet presAssocID="{AAE4922B-FD27-4AC8-82A3-EFF60A4058C3}" presName="connectorText" presStyleLbl="sibTrans2D1" presStyleIdx="1" presStyleCnt="3"/>
      <dgm:spPr/>
    </dgm:pt>
    <dgm:pt modelId="{63B7D623-2131-465B-A4A1-5CAF0897DE33}" type="pres">
      <dgm:prSet presAssocID="{C64E4692-FAF1-4C34-9DE9-1EF8A51B6FAF}" presName="node" presStyleLbl="node1" presStyleIdx="2" presStyleCnt="4">
        <dgm:presLayoutVars>
          <dgm:bulletEnabled val="1"/>
        </dgm:presLayoutVars>
      </dgm:prSet>
      <dgm:spPr/>
    </dgm:pt>
    <dgm:pt modelId="{8C49A98F-30E9-420E-B40D-D9BC0F651840}" type="pres">
      <dgm:prSet presAssocID="{4C6B7048-ACB3-4C32-BDEF-22C876430210}" presName="sibTrans" presStyleLbl="sibTrans2D1" presStyleIdx="2" presStyleCnt="3"/>
      <dgm:spPr/>
    </dgm:pt>
    <dgm:pt modelId="{099E03A9-6D90-4284-9A4A-ACA6D90BDFF2}" type="pres">
      <dgm:prSet presAssocID="{4C6B7048-ACB3-4C32-BDEF-22C876430210}" presName="connectorText" presStyleLbl="sibTrans2D1" presStyleIdx="2" presStyleCnt="3"/>
      <dgm:spPr/>
    </dgm:pt>
    <dgm:pt modelId="{43E9DC62-40AF-4F90-9F51-4043FEF72FEB}" type="pres">
      <dgm:prSet presAssocID="{588A6654-8E43-4F93-A25D-B5907BAB78B9}" presName="node" presStyleLbl="node1" presStyleIdx="3" presStyleCnt="4">
        <dgm:presLayoutVars>
          <dgm:bulletEnabled val="1"/>
        </dgm:presLayoutVars>
      </dgm:prSet>
      <dgm:spPr/>
    </dgm:pt>
  </dgm:ptLst>
  <dgm:cxnLst>
    <dgm:cxn modelId="{B3A8E323-1070-411C-AD26-54B7C6A56392}" type="presOf" srcId="{1416A71F-B610-48AE-9D21-4E6E03CDCDB7}" destId="{C6F8D09D-B9D2-4AD1-BBA6-2DDA169BC352}" srcOrd="1" destOrd="0" presId="urn:microsoft.com/office/officeart/2005/8/layout/process5"/>
    <dgm:cxn modelId="{9FFF092B-C555-4925-B124-4707A42AF8BC}" srcId="{33E9B4D4-FDA6-4174-B072-E465128A3884}" destId="{C64E4692-FAF1-4C34-9DE9-1EF8A51B6FAF}" srcOrd="2" destOrd="0" parTransId="{9BFCC8D6-20C6-4C16-86E3-B920BC20955D}" sibTransId="{4C6B7048-ACB3-4C32-BDEF-22C876430210}"/>
    <dgm:cxn modelId="{6C6AF02C-E2E4-4FF8-A71E-1BA52D932FCB}" srcId="{33E9B4D4-FDA6-4174-B072-E465128A3884}" destId="{588A6654-8E43-4F93-A25D-B5907BAB78B9}" srcOrd="3" destOrd="0" parTransId="{8DA5319E-F0B5-4A1B-BD43-DC26853A8C82}" sibTransId="{8DB1C9CF-96F7-4ABD-ADD5-07E1F4BF5ACD}"/>
    <dgm:cxn modelId="{AEDA893E-0DBD-455A-B8B1-F22507265A5D}" type="presOf" srcId="{588A6654-8E43-4F93-A25D-B5907BAB78B9}" destId="{43E9DC62-40AF-4F90-9F51-4043FEF72FEB}" srcOrd="0" destOrd="0" presId="urn:microsoft.com/office/officeart/2005/8/layout/process5"/>
    <dgm:cxn modelId="{D5635C61-D1E6-45FA-BE94-485CACB4B591}" type="presOf" srcId="{AAE4922B-FD27-4AC8-82A3-EFF60A4058C3}" destId="{BA33A9B2-26C4-4CEF-AD95-E8B30628C296}" srcOrd="0" destOrd="0" presId="urn:microsoft.com/office/officeart/2005/8/layout/process5"/>
    <dgm:cxn modelId="{8D499E64-E955-4208-A960-86F8DA4D216A}" type="presOf" srcId="{4C6B7048-ACB3-4C32-BDEF-22C876430210}" destId="{099E03A9-6D90-4284-9A4A-ACA6D90BDFF2}" srcOrd="1" destOrd="0" presId="urn:microsoft.com/office/officeart/2005/8/layout/process5"/>
    <dgm:cxn modelId="{996D6F49-0FA7-4C6F-BD64-C54CA2AC63DD}" type="presOf" srcId="{1416A71F-B610-48AE-9D21-4E6E03CDCDB7}" destId="{C7337279-8F60-4D41-8FF9-0E3DD0B16204}" srcOrd="0" destOrd="0" presId="urn:microsoft.com/office/officeart/2005/8/layout/process5"/>
    <dgm:cxn modelId="{0C47764E-EDAF-42D5-B343-FA8318722A72}" type="presOf" srcId="{C64E4692-FAF1-4C34-9DE9-1EF8A51B6FAF}" destId="{63B7D623-2131-465B-A4A1-5CAF0897DE33}" srcOrd="0" destOrd="0" presId="urn:microsoft.com/office/officeart/2005/8/layout/process5"/>
    <dgm:cxn modelId="{975E125A-C772-4513-8EAB-843EA073AE5F}" type="presOf" srcId="{AAE4922B-FD27-4AC8-82A3-EFF60A4058C3}" destId="{DE2103F3-6B15-4040-9FF6-60F550E968C5}" srcOrd="1" destOrd="0" presId="urn:microsoft.com/office/officeart/2005/8/layout/process5"/>
    <dgm:cxn modelId="{2A777F7F-55F6-4106-AEE1-856680708ABF}" type="presOf" srcId="{33E9B4D4-FDA6-4174-B072-E465128A3884}" destId="{5063CB2E-7F92-4CDB-9476-950B4425081C}" srcOrd="0" destOrd="0" presId="urn:microsoft.com/office/officeart/2005/8/layout/process5"/>
    <dgm:cxn modelId="{0778DEAA-0253-45BE-91CD-8BAF3EDAE9D2}" srcId="{33E9B4D4-FDA6-4174-B072-E465128A3884}" destId="{355E92E8-4BA7-4DBA-8126-CC0EA30A5018}" srcOrd="1" destOrd="0" parTransId="{A27F76F5-C0DF-45AC-A0A9-E836B17A1F66}" sibTransId="{AAE4922B-FD27-4AC8-82A3-EFF60A4058C3}"/>
    <dgm:cxn modelId="{D17351C3-54F0-49DD-B298-2B113D1BC050}" type="presOf" srcId="{355E92E8-4BA7-4DBA-8126-CC0EA30A5018}" destId="{A26EC92E-BEDC-42A9-90E1-DB041F645EDA}" srcOrd="0" destOrd="0" presId="urn:microsoft.com/office/officeart/2005/8/layout/process5"/>
    <dgm:cxn modelId="{4CE7D5DA-8E9D-4671-9A3F-904233505F2C}" srcId="{33E9B4D4-FDA6-4174-B072-E465128A3884}" destId="{B02C4309-EA3F-4BEB-BB4F-D6D4F020A26A}" srcOrd="0" destOrd="0" parTransId="{A7EC328C-0706-4EA8-A4CB-59E2B0B4A5E7}" sibTransId="{1416A71F-B610-48AE-9D21-4E6E03CDCDB7}"/>
    <dgm:cxn modelId="{4103E2EA-426B-4F9D-8BCD-D7EC88F26EE0}" type="presOf" srcId="{4C6B7048-ACB3-4C32-BDEF-22C876430210}" destId="{8C49A98F-30E9-420E-B40D-D9BC0F651840}" srcOrd="0" destOrd="0" presId="urn:microsoft.com/office/officeart/2005/8/layout/process5"/>
    <dgm:cxn modelId="{BCCC54EF-EC21-44BB-AFCA-D967403C762B}" type="presOf" srcId="{B02C4309-EA3F-4BEB-BB4F-D6D4F020A26A}" destId="{56AB19C4-5C83-4587-9166-516EB15D98FF}" srcOrd="0" destOrd="0" presId="urn:microsoft.com/office/officeart/2005/8/layout/process5"/>
    <dgm:cxn modelId="{2477045F-24AA-45D1-8CA6-BFD3686B7DFA}" type="presParOf" srcId="{5063CB2E-7F92-4CDB-9476-950B4425081C}" destId="{56AB19C4-5C83-4587-9166-516EB15D98FF}" srcOrd="0" destOrd="0" presId="urn:microsoft.com/office/officeart/2005/8/layout/process5"/>
    <dgm:cxn modelId="{E305A801-9FDE-4F05-8720-953A1631767F}" type="presParOf" srcId="{5063CB2E-7F92-4CDB-9476-950B4425081C}" destId="{C7337279-8F60-4D41-8FF9-0E3DD0B16204}" srcOrd="1" destOrd="0" presId="urn:microsoft.com/office/officeart/2005/8/layout/process5"/>
    <dgm:cxn modelId="{D7F15DFA-84D2-41E7-A2B9-6CF2201910EE}" type="presParOf" srcId="{C7337279-8F60-4D41-8FF9-0E3DD0B16204}" destId="{C6F8D09D-B9D2-4AD1-BBA6-2DDA169BC352}" srcOrd="0" destOrd="0" presId="urn:microsoft.com/office/officeart/2005/8/layout/process5"/>
    <dgm:cxn modelId="{7A64BF17-760E-45B4-998E-980D8DFAB1A6}" type="presParOf" srcId="{5063CB2E-7F92-4CDB-9476-950B4425081C}" destId="{A26EC92E-BEDC-42A9-90E1-DB041F645EDA}" srcOrd="2" destOrd="0" presId="urn:microsoft.com/office/officeart/2005/8/layout/process5"/>
    <dgm:cxn modelId="{8A24B2B2-31FE-45D5-B36D-5E7CD4998F4E}" type="presParOf" srcId="{5063CB2E-7F92-4CDB-9476-950B4425081C}" destId="{BA33A9B2-26C4-4CEF-AD95-E8B30628C296}" srcOrd="3" destOrd="0" presId="urn:microsoft.com/office/officeart/2005/8/layout/process5"/>
    <dgm:cxn modelId="{BA2FFF03-D3A4-4D4D-BC9A-D5ECD2E3864F}" type="presParOf" srcId="{BA33A9B2-26C4-4CEF-AD95-E8B30628C296}" destId="{DE2103F3-6B15-4040-9FF6-60F550E968C5}" srcOrd="0" destOrd="0" presId="urn:microsoft.com/office/officeart/2005/8/layout/process5"/>
    <dgm:cxn modelId="{5C5F85B8-4FCC-4258-BF01-9E97A20FC01E}" type="presParOf" srcId="{5063CB2E-7F92-4CDB-9476-950B4425081C}" destId="{63B7D623-2131-465B-A4A1-5CAF0897DE33}" srcOrd="4" destOrd="0" presId="urn:microsoft.com/office/officeart/2005/8/layout/process5"/>
    <dgm:cxn modelId="{C860E707-A381-49B6-81E7-2081A909C8C9}" type="presParOf" srcId="{5063CB2E-7F92-4CDB-9476-950B4425081C}" destId="{8C49A98F-30E9-420E-B40D-D9BC0F651840}" srcOrd="5" destOrd="0" presId="urn:microsoft.com/office/officeart/2005/8/layout/process5"/>
    <dgm:cxn modelId="{1F99FB96-D11B-44AD-B18D-0519C6C30D71}" type="presParOf" srcId="{8C49A98F-30E9-420E-B40D-D9BC0F651840}" destId="{099E03A9-6D90-4284-9A4A-ACA6D90BDFF2}" srcOrd="0" destOrd="0" presId="urn:microsoft.com/office/officeart/2005/8/layout/process5"/>
    <dgm:cxn modelId="{43678B2C-E882-4426-880E-D5682A40C056}" type="presParOf" srcId="{5063CB2E-7F92-4CDB-9476-950B4425081C}" destId="{43E9DC62-40AF-4F90-9F51-4043FEF72FE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056BECD-9EF8-497F-BE62-EFC06A4E15CE}" type="doc">
      <dgm:prSet loTypeId="urn:microsoft.com/office/officeart/2005/8/layout/vList2" loCatId="list" qsTypeId="urn:microsoft.com/office/officeart/2005/8/quickstyle/simple4#5" qsCatId="simple" csTypeId="urn:microsoft.com/office/officeart/2005/8/colors/accent0_2#2" csCatId="mainScheme" phldr="1"/>
      <dgm:spPr/>
      <dgm:t>
        <a:bodyPr/>
        <a:lstStyle/>
        <a:p>
          <a:endParaRPr lang="en-US"/>
        </a:p>
      </dgm:t>
    </dgm:pt>
    <dgm:pt modelId="{88C42ECF-611E-40A0-ADD4-0DCABF244CBE}">
      <dgm:prSet/>
      <dgm:spPr/>
      <dgm:t>
        <a:bodyPr/>
        <a:lstStyle/>
        <a:p>
          <a:r>
            <a:rPr lang="en-GB"/>
            <a:t>Public v Private law. </a:t>
          </a:r>
          <a:endParaRPr lang="en-US"/>
        </a:p>
      </dgm:t>
    </dgm:pt>
    <dgm:pt modelId="{AB352861-4CB8-4EDC-A1BB-B924C95D48D4}" type="parTrans" cxnId="{E12C165D-F248-47EF-B6CC-3F473FAD01B1}">
      <dgm:prSet/>
      <dgm:spPr/>
      <dgm:t>
        <a:bodyPr/>
        <a:lstStyle/>
        <a:p>
          <a:endParaRPr lang="en-US"/>
        </a:p>
      </dgm:t>
    </dgm:pt>
    <dgm:pt modelId="{A5953E0A-AF7C-4211-8404-AC0E5C90D3F1}" type="sibTrans" cxnId="{E12C165D-F248-47EF-B6CC-3F473FAD01B1}">
      <dgm:prSet/>
      <dgm:spPr/>
      <dgm:t>
        <a:bodyPr/>
        <a:lstStyle/>
        <a:p>
          <a:endParaRPr lang="en-US"/>
        </a:p>
      </dgm:t>
    </dgm:pt>
    <dgm:pt modelId="{900417E1-688C-4234-8CD1-EB58A20D4623}">
      <dgm:prSet/>
      <dgm:spPr/>
      <dgm:t>
        <a:bodyPr/>
        <a:lstStyle/>
        <a:p>
          <a:r>
            <a:rPr lang="en-GB" dirty="0"/>
            <a:t>Public law – relationship between state and individual</a:t>
          </a:r>
        </a:p>
        <a:p>
          <a:r>
            <a:rPr lang="en-GB" dirty="0"/>
            <a:t>Private law – individual and individual</a:t>
          </a:r>
          <a:endParaRPr lang="en-US" dirty="0"/>
        </a:p>
      </dgm:t>
    </dgm:pt>
    <dgm:pt modelId="{92F36431-80D0-4607-8603-1C1C9E8BF219}" type="parTrans" cxnId="{709C9C03-6C8D-4599-9B39-6E678EFC7C3F}">
      <dgm:prSet/>
      <dgm:spPr/>
      <dgm:t>
        <a:bodyPr/>
        <a:lstStyle/>
        <a:p>
          <a:endParaRPr lang="en-US"/>
        </a:p>
      </dgm:t>
    </dgm:pt>
    <dgm:pt modelId="{F0B401B1-7056-4A08-B9AA-F928CA14B8EE}" type="sibTrans" cxnId="{709C9C03-6C8D-4599-9B39-6E678EFC7C3F}">
      <dgm:prSet/>
      <dgm:spPr/>
      <dgm:t>
        <a:bodyPr/>
        <a:lstStyle/>
        <a:p>
          <a:endParaRPr lang="en-US"/>
        </a:p>
      </dgm:t>
    </dgm:pt>
    <dgm:pt modelId="{E072B53A-4D6C-4845-951F-CE1026BBD8A6}">
      <dgm:prSet/>
      <dgm:spPr/>
      <dgm:t>
        <a:bodyPr/>
        <a:lstStyle/>
        <a:p>
          <a:r>
            <a:rPr lang="en-GB" dirty="0"/>
            <a:t>Public law example: Human Rights Act 1998. </a:t>
          </a:r>
          <a:endParaRPr lang="en-US" dirty="0"/>
        </a:p>
      </dgm:t>
    </dgm:pt>
    <dgm:pt modelId="{D1E8A20D-03FE-40AE-B096-176730795AED}" type="parTrans" cxnId="{F922401F-0307-4003-BFD5-2F5A74E8939F}">
      <dgm:prSet/>
      <dgm:spPr/>
      <dgm:t>
        <a:bodyPr/>
        <a:lstStyle/>
        <a:p>
          <a:endParaRPr lang="en-US"/>
        </a:p>
      </dgm:t>
    </dgm:pt>
    <dgm:pt modelId="{7C3E3419-E2F9-4D31-BE75-0E06B46EEDDD}" type="sibTrans" cxnId="{F922401F-0307-4003-BFD5-2F5A74E8939F}">
      <dgm:prSet/>
      <dgm:spPr/>
      <dgm:t>
        <a:bodyPr/>
        <a:lstStyle/>
        <a:p>
          <a:endParaRPr lang="en-US"/>
        </a:p>
      </dgm:t>
    </dgm:pt>
    <dgm:pt modelId="{865ADDAF-9FD3-477E-BF2F-289EED60E61C}">
      <dgm:prSet/>
      <dgm:spPr/>
      <dgm:t>
        <a:bodyPr/>
        <a:lstStyle/>
        <a:p>
          <a:r>
            <a:rPr lang="en-GB" dirty="0"/>
            <a:t>Private law –</a:t>
          </a:r>
          <a:r>
            <a:rPr lang="en-GB" dirty="0" err="1"/>
            <a:t>e.g</a:t>
          </a:r>
          <a:r>
            <a:rPr lang="en-GB" dirty="0"/>
            <a:t> law of Contract, Tort, Family Law, Property </a:t>
          </a:r>
          <a:endParaRPr lang="en-US" dirty="0"/>
        </a:p>
      </dgm:t>
    </dgm:pt>
    <dgm:pt modelId="{EC5A76D0-CBA7-4524-B8FE-6F1D17F8435E}" type="parTrans" cxnId="{A4965CF0-3377-42CB-8B71-83BFDCCB38C6}">
      <dgm:prSet/>
      <dgm:spPr/>
      <dgm:t>
        <a:bodyPr/>
        <a:lstStyle/>
        <a:p>
          <a:endParaRPr lang="en-US"/>
        </a:p>
      </dgm:t>
    </dgm:pt>
    <dgm:pt modelId="{D5684182-EF94-4725-9BA1-A323019014CF}" type="sibTrans" cxnId="{A4965CF0-3377-42CB-8B71-83BFDCCB38C6}">
      <dgm:prSet/>
      <dgm:spPr/>
      <dgm:t>
        <a:bodyPr/>
        <a:lstStyle/>
        <a:p>
          <a:endParaRPr lang="en-US"/>
        </a:p>
      </dgm:t>
    </dgm:pt>
    <dgm:pt modelId="{838EB8F3-63B1-4003-99BF-D70029D9C562}" type="pres">
      <dgm:prSet presAssocID="{2056BECD-9EF8-497F-BE62-EFC06A4E15CE}" presName="linear" presStyleCnt="0">
        <dgm:presLayoutVars>
          <dgm:animLvl val="lvl"/>
          <dgm:resizeHandles val="exact"/>
        </dgm:presLayoutVars>
      </dgm:prSet>
      <dgm:spPr/>
    </dgm:pt>
    <dgm:pt modelId="{3E0FCB23-BA39-460E-AA88-F4A65D8B2CE3}" type="pres">
      <dgm:prSet presAssocID="{88C42ECF-611E-40A0-ADD4-0DCABF244CB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27EF9B6-015B-43FE-9FC5-73CE9B8D77E0}" type="pres">
      <dgm:prSet presAssocID="{A5953E0A-AF7C-4211-8404-AC0E5C90D3F1}" presName="spacer" presStyleCnt="0"/>
      <dgm:spPr/>
    </dgm:pt>
    <dgm:pt modelId="{D4C84C62-BBDD-4E48-BC26-F20731A77EE2}" type="pres">
      <dgm:prSet presAssocID="{900417E1-688C-4234-8CD1-EB58A20D462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617B99B-8A40-405F-A8D5-DCE26EF407F0}" type="pres">
      <dgm:prSet presAssocID="{F0B401B1-7056-4A08-B9AA-F928CA14B8EE}" presName="spacer" presStyleCnt="0"/>
      <dgm:spPr/>
    </dgm:pt>
    <dgm:pt modelId="{44EA11DC-6D7D-42DD-AD63-8805A413BD40}" type="pres">
      <dgm:prSet presAssocID="{E072B53A-4D6C-4845-951F-CE1026BBD8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1C24238-7AC3-4785-A7F9-D8FFFB0BB891}" type="pres">
      <dgm:prSet presAssocID="{7C3E3419-E2F9-4D31-BE75-0E06B46EEDDD}" presName="spacer" presStyleCnt="0"/>
      <dgm:spPr/>
    </dgm:pt>
    <dgm:pt modelId="{B7523DD6-0F54-4F3D-8C75-A45B3B0C1D31}" type="pres">
      <dgm:prSet presAssocID="{865ADDAF-9FD3-477E-BF2F-289EED60E61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09C9C03-6C8D-4599-9B39-6E678EFC7C3F}" srcId="{2056BECD-9EF8-497F-BE62-EFC06A4E15CE}" destId="{900417E1-688C-4234-8CD1-EB58A20D4623}" srcOrd="1" destOrd="0" parTransId="{92F36431-80D0-4607-8603-1C1C9E8BF219}" sibTransId="{F0B401B1-7056-4A08-B9AA-F928CA14B8EE}"/>
    <dgm:cxn modelId="{F922401F-0307-4003-BFD5-2F5A74E8939F}" srcId="{2056BECD-9EF8-497F-BE62-EFC06A4E15CE}" destId="{E072B53A-4D6C-4845-951F-CE1026BBD8A6}" srcOrd="2" destOrd="0" parTransId="{D1E8A20D-03FE-40AE-B096-176730795AED}" sibTransId="{7C3E3419-E2F9-4D31-BE75-0E06B46EEDDD}"/>
    <dgm:cxn modelId="{A0E2F02D-A559-43B7-A192-2F92B3F09A28}" type="presOf" srcId="{88C42ECF-611E-40A0-ADD4-0DCABF244CBE}" destId="{3E0FCB23-BA39-460E-AA88-F4A65D8B2CE3}" srcOrd="0" destOrd="0" presId="urn:microsoft.com/office/officeart/2005/8/layout/vList2"/>
    <dgm:cxn modelId="{E12C165D-F248-47EF-B6CC-3F473FAD01B1}" srcId="{2056BECD-9EF8-497F-BE62-EFC06A4E15CE}" destId="{88C42ECF-611E-40A0-ADD4-0DCABF244CBE}" srcOrd="0" destOrd="0" parTransId="{AB352861-4CB8-4EDC-A1BB-B924C95D48D4}" sibTransId="{A5953E0A-AF7C-4211-8404-AC0E5C90D3F1}"/>
    <dgm:cxn modelId="{31428FB8-6133-48AE-ACC2-D49F7EBF11BD}" type="presOf" srcId="{865ADDAF-9FD3-477E-BF2F-289EED60E61C}" destId="{B7523DD6-0F54-4F3D-8C75-A45B3B0C1D31}" srcOrd="0" destOrd="0" presId="urn:microsoft.com/office/officeart/2005/8/layout/vList2"/>
    <dgm:cxn modelId="{953C8BC6-441C-4390-A33A-EB32D2FBA771}" type="presOf" srcId="{900417E1-688C-4234-8CD1-EB58A20D4623}" destId="{D4C84C62-BBDD-4E48-BC26-F20731A77EE2}" srcOrd="0" destOrd="0" presId="urn:microsoft.com/office/officeart/2005/8/layout/vList2"/>
    <dgm:cxn modelId="{9FB773C7-E2A9-4472-82BB-7F27061E4CB3}" type="presOf" srcId="{2056BECD-9EF8-497F-BE62-EFC06A4E15CE}" destId="{838EB8F3-63B1-4003-99BF-D70029D9C562}" srcOrd="0" destOrd="0" presId="urn:microsoft.com/office/officeart/2005/8/layout/vList2"/>
    <dgm:cxn modelId="{7CB4FDD0-06BA-4D8E-9C7B-0F018524D8CD}" type="presOf" srcId="{E072B53A-4D6C-4845-951F-CE1026BBD8A6}" destId="{44EA11DC-6D7D-42DD-AD63-8805A413BD40}" srcOrd="0" destOrd="0" presId="urn:microsoft.com/office/officeart/2005/8/layout/vList2"/>
    <dgm:cxn modelId="{A4965CF0-3377-42CB-8B71-83BFDCCB38C6}" srcId="{2056BECD-9EF8-497F-BE62-EFC06A4E15CE}" destId="{865ADDAF-9FD3-477E-BF2F-289EED60E61C}" srcOrd="3" destOrd="0" parTransId="{EC5A76D0-CBA7-4524-B8FE-6F1D17F8435E}" sibTransId="{D5684182-EF94-4725-9BA1-A323019014CF}"/>
    <dgm:cxn modelId="{3C3DC4F5-DC6B-4845-A744-3188360C65E9}" type="presParOf" srcId="{838EB8F3-63B1-4003-99BF-D70029D9C562}" destId="{3E0FCB23-BA39-460E-AA88-F4A65D8B2CE3}" srcOrd="0" destOrd="0" presId="urn:microsoft.com/office/officeart/2005/8/layout/vList2"/>
    <dgm:cxn modelId="{C56104BE-75AE-4807-B2CA-B26A0699388D}" type="presParOf" srcId="{838EB8F3-63B1-4003-99BF-D70029D9C562}" destId="{F27EF9B6-015B-43FE-9FC5-73CE9B8D77E0}" srcOrd="1" destOrd="0" presId="urn:microsoft.com/office/officeart/2005/8/layout/vList2"/>
    <dgm:cxn modelId="{F60B08C3-E91D-42C3-ABFA-F2C9FBA1E09D}" type="presParOf" srcId="{838EB8F3-63B1-4003-99BF-D70029D9C562}" destId="{D4C84C62-BBDD-4E48-BC26-F20731A77EE2}" srcOrd="2" destOrd="0" presId="urn:microsoft.com/office/officeart/2005/8/layout/vList2"/>
    <dgm:cxn modelId="{BB1834E0-E215-443B-965B-0DE5C8DDFBB4}" type="presParOf" srcId="{838EB8F3-63B1-4003-99BF-D70029D9C562}" destId="{1617B99B-8A40-405F-A8D5-DCE26EF407F0}" srcOrd="3" destOrd="0" presId="urn:microsoft.com/office/officeart/2005/8/layout/vList2"/>
    <dgm:cxn modelId="{D60AAE12-8CDF-46FC-A8D2-D32CB178A270}" type="presParOf" srcId="{838EB8F3-63B1-4003-99BF-D70029D9C562}" destId="{44EA11DC-6D7D-42DD-AD63-8805A413BD40}" srcOrd="4" destOrd="0" presId="urn:microsoft.com/office/officeart/2005/8/layout/vList2"/>
    <dgm:cxn modelId="{3EEFD5B8-0F82-42AA-9864-0BF11C6BE5B2}" type="presParOf" srcId="{838EB8F3-63B1-4003-99BF-D70029D9C562}" destId="{E1C24238-7AC3-4785-A7F9-D8FFFB0BB891}" srcOrd="5" destOrd="0" presId="urn:microsoft.com/office/officeart/2005/8/layout/vList2"/>
    <dgm:cxn modelId="{76F2B1F4-2959-41E7-AF08-2F4828740EF3}" type="presParOf" srcId="{838EB8F3-63B1-4003-99BF-D70029D9C562}" destId="{B7523DD6-0F54-4F3D-8C75-A45B3B0C1D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A4DA73E-5539-45D8-A544-0B1B6DD4B382}" type="doc">
      <dgm:prSet loTypeId="urn:microsoft.com/office/officeart/2005/8/layout/vList2" loCatId="list" qsTypeId="urn:microsoft.com/office/officeart/2005/8/quickstyle/simple4#6" qsCatId="simple" csTypeId="urn:microsoft.com/office/officeart/2005/8/colors/colorful2#3" csCatId="colorful" phldr="1"/>
      <dgm:spPr/>
      <dgm:t>
        <a:bodyPr/>
        <a:lstStyle/>
        <a:p>
          <a:endParaRPr lang="en-US"/>
        </a:p>
      </dgm:t>
    </dgm:pt>
    <dgm:pt modelId="{F9A4EF4C-2A91-4E15-8E8E-7FCAD71FF57A}">
      <dgm:prSet/>
      <dgm:spPr/>
      <dgm:t>
        <a:bodyPr/>
        <a:lstStyle/>
        <a:p>
          <a:r>
            <a:rPr lang="en-GB"/>
            <a:t>Criminal law v Civil Law. </a:t>
          </a:r>
          <a:endParaRPr lang="en-US"/>
        </a:p>
      </dgm:t>
    </dgm:pt>
    <dgm:pt modelId="{2D695FAB-FBBF-4EDF-B843-A54CE8D44A8A}" type="parTrans" cxnId="{2D01C8D8-C144-422D-9F9D-E4389E026A80}">
      <dgm:prSet/>
      <dgm:spPr/>
      <dgm:t>
        <a:bodyPr/>
        <a:lstStyle/>
        <a:p>
          <a:endParaRPr lang="en-US"/>
        </a:p>
      </dgm:t>
    </dgm:pt>
    <dgm:pt modelId="{D9A1FC50-E26F-45F1-80BD-E29743CF09E2}" type="sibTrans" cxnId="{2D01C8D8-C144-422D-9F9D-E4389E026A80}">
      <dgm:prSet/>
      <dgm:spPr/>
      <dgm:t>
        <a:bodyPr/>
        <a:lstStyle/>
        <a:p>
          <a:endParaRPr lang="en-US"/>
        </a:p>
      </dgm:t>
    </dgm:pt>
    <dgm:pt modelId="{52675FE8-60E0-4C59-9304-AF7A938FFE68}">
      <dgm:prSet/>
      <dgm:spPr/>
      <dgm:t>
        <a:bodyPr/>
        <a:lstStyle/>
        <a:p>
          <a:r>
            <a:rPr lang="en-US" dirty="0"/>
            <a:t>Different courts </a:t>
          </a:r>
        </a:p>
      </dgm:t>
    </dgm:pt>
    <dgm:pt modelId="{5A125AC9-F426-4FD9-B5A7-05E462B1B50B}" type="parTrans" cxnId="{9062AACF-9B7C-4562-AB91-6FD84E726C5A}">
      <dgm:prSet/>
      <dgm:spPr/>
      <dgm:t>
        <a:bodyPr/>
        <a:lstStyle/>
        <a:p>
          <a:endParaRPr lang="en-US"/>
        </a:p>
      </dgm:t>
    </dgm:pt>
    <dgm:pt modelId="{916B41D4-3000-4A10-8F2D-802EBAC9DB66}" type="sibTrans" cxnId="{9062AACF-9B7C-4562-AB91-6FD84E726C5A}">
      <dgm:prSet/>
      <dgm:spPr/>
      <dgm:t>
        <a:bodyPr/>
        <a:lstStyle/>
        <a:p>
          <a:endParaRPr lang="en-US"/>
        </a:p>
      </dgm:t>
    </dgm:pt>
    <dgm:pt modelId="{8EF615A1-B611-4D83-9333-7603029206D5}">
      <dgm:prSet/>
      <dgm:spPr/>
      <dgm:t>
        <a:bodyPr/>
        <a:lstStyle/>
        <a:p>
          <a:r>
            <a:rPr lang="en-GB"/>
            <a:t>Civil law – Rights and duties owed by both individuals and organisations to each other. </a:t>
          </a:r>
          <a:endParaRPr lang="en-US"/>
        </a:p>
      </dgm:t>
    </dgm:pt>
    <dgm:pt modelId="{AB0678DA-F041-4B60-8C6D-405B3BB4F813}" type="parTrans" cxnId="{73D045C0-11B6-485E-88CA-E5018EF3727F}">
      <dgm:prSet/>
      <dgm:spPr/>
      <dgm:t>
        <a:bodyPr/>
        <a:lstStyle/>
        <a:p>
          <a:endParaRPr lang="en-US"/>
        </a:p>
      </dgm:t>
    </dgm:pt>
    <dgm:pt modelId="{8A2C612D-C7F1-4409-BD23-03033F429F76}" type="sibTrans" cxnId="{73D045C0-11B6-485E-88CA-E5018EF3727F}">
      <dgm:prSet/>
      <dgm:spPr/>
      <dgm:t>
        <a:bodyPr/>
        <a:lstStyle/>
        <a:p>
          <a:endParaRPr lang="en-US"/>
        </a:p>
      </dgm:t>
    </dgm:pt>
    <dgm:pt modelId="{3F7C3A08-D159-4998-B489-EA0021A5B019}">
      <dgm:prSet/>
      <dgm:spPr/>
      <dgm:t>
        <a:bodyPr/>
        <a:lstStyle/>
        <a:p>
          <a:r>
            <a:rPr lang="en-GB" dirty="0"/>
            <a:t>Criminal Law –  governs how citizens are expected to behave for the benefit of society as a whole.</a:t>
          </a:r>
          <a:endParaRPr lang="en-US" dirty="0"/>
        </a:p>
      </dgm:t>
    </dgm:pt>
    <dgm:pt modelId="{F3AB9519-F44F-4B2F-95D3-548C5DE1B1BC}" type="parTrans" cxnId="{2B7B7E3B-DA4D-407F-AE98-FB232105D08E}">
      <dgm:prSet/>
      <dgm:spPr/>
      <dgm:t>
        <a:bodyPr/>
        <a:lstStyle/>
        <a:p>
          <a:endParaRPr lang="en-US"/>
        </a:p>
      </dgm:t>
    </dgm:pt>
    <dgm:pt modelId="{8702B3AE-979B-4970-934B-29029AB5C361}" type="sibTrans" cxnId="{2B7B7E3B-DA4D-407F-AE98-FB232105D08E}">
      <dgm:prSet/>
      <dgm:spPr/>
      <dgm:t>
        <a:bodyPr/>
        <a:lstStyle/>
        <a:p>
          <a:endParaRPr lang="en-US"/>
        </a:p>
      </dgm:t>
    </dgm:pt>
    <dgm:pt modelId="{6C7A2749-E856-4D81-BDE1-D54801FB5C22}" type="pres">
      <dgm:prSet presAssocID="{7A4DA73E-5539-45D8-A544-0B1B6DD4B382}" presName="linear" presStyleCnt="0">
        <dgm:presLayoutVars>
          <dgm:animLvl val="lvl"/>
          <dgm:resizeHandles val="exact"/>
        </dgm:presLayoutVars>
      </dgm:prSet>
      <dgm:spPr/>
    </dgm:pt>
    <dgm:pt modelId="{DEA827BC-06F1-4A56-A52D-C4FA7B72D19D}" type="pres">
      <dgm:prSet presAssocID="{F9A4EF4C-2A91-4E15-8E8E-7FCAD71FF57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601EE1-24CE-43FD-BD1C-2D9BBAFBE783}" type="pres">
      <dgm:prSet presAssocID="{D9A1FC50-E26F-45F1-80BD-E29743CF09E2}" presName="spacer" presStyleCnt="0"/>
      <dgm:spPr/>
    </dgm:pt>
    <dgm:pt modelId="{2914E059-E9F2-46EB-827A-B730A8D84DC1}" type="pres">
      <dgm:prSet presAssocID="{52675FE8-60E0-4C59-9304-AF7A938FFE6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95F322-839F-4C81-92A2-663E5BD765D9}" type="pres">
      <dgm:prSet presAssocID="{916B41D4-3000-4A10-8F2D-802EBAC9DB66}" presName="spacer" presStyleCnt="0"/>
      <dgm:spPr/>
    </dgm:pt>
    <dgm:pt modelId="{45F93C95-AA76-4FC4-8EE9-90D391999530}" type="pres">
      <dgm:prSet presAssocID="{8EF615A1-B611-4D83-9333-7603029206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B3F83BC-A2DB-4960-98D1-44CB676F1598}" type="pres">
      <dgm:prSet presAssocID="{8A2C612D-C7F1-4409-BD23-03033F429F76}" presName="spacer" presStyleCnt="0"/>
      <dgm:spPr/>
    </dgm:pt>
    <dgm:pt modelId="{75B154B7-3AB1-4B2D-A59B-22A5B7C9956B}" type="pres">
      <dgm:prSet presAssocID="{3F7C3A08-D159-4998-B489-EA0021A5B01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05ECF35-7321-4EA1-9567-969409F2B7E6}" type="presOf" srcId="{8EF615A1-B611-4D83-9333-7603029206D5}" destId="{45F93C95-AA76-4FC4-8EE9-90D391999530}" srcOrd="0" destOrd="0" presId="urn:microsoft.com/office/officeart/2005/8/layout/vList2"/>
    <dgm:cxn modelId="{9BD6BB39-4220-41C3-AA72-BD2E74898D36}" type="presOf" srcId="{52675FE8-60E0-4C59-9304-AF7A938FFE68}" destId="{2914E059-E9F2-46EB-827A-B730A8D84DC1}" srcOrd="0" destOrd="0" presId="urn:microsoft.com/office/officeart/2005/8/layout/vList2"/>
    <dgm:cxn modelId="{2B7B7E3B-DA4D-407F-AE98-FB232105D08E}" srcId="{7A4DA73E-5539-45D8-A544-0B1B6DD4B382}" destId="{3F7C3A08-D159-4998-B489-EA0021A5B019}" srcOrd="3" destOrd="0" parTransId="{F3AB9519-F44F-4B2F-95D3-548C5DE1B1BC}" sibTransId="{8702B3AE-979B-4970-934B-29029AB5C361}"/>
    <dgm:cxn modelId="{6A97B745-AAEC-44AE-A812-DA6142A003EF}" type="presOf" srcId="{3F7C3A08-D159-4998-B489-EA0021A5B019}" destId="{75B154B7-3AB1-4B2D-A59B-22A5B7C9956B}" srcOrd="0" destOrd="0" presId="urn:microsoft.com/office/officeart/2005/8/layout/vList2"/>
    <dgm:cxn modelId="{FE556AB0-0EF9-4B9E-9569-B2152B4793B8}" type="presOf" srcId="{F9A4EF4C-2A91-4E15-8E8E-7FCAD71FF57A}" destId="{DEA827BC-06F1-4A56-A52D-C4FA7B72D19D}" srcOrd="0" destOrd="0" presId="urn:microsoft.com/office/officeart/2005/8/layout/vList2"/>
    <dgm:cxn modelId="{73D045C0-11B6-485E-88CA-E5018EF3727F}" srcId="{7A4DA73E-5539-45D8-A544-0B1B6DD4B382}" destId="{8EF615A1-B611-4D83-9333-7603029206D5}" srcOrd="2" destOrd="0" parTransId="{AB0678DA-F041-4B60-8C6D-405B3BB4F813}" sibTransId="{8A2C612D-C7F1-4409-BD23-03033F429F76}"/>
    <dgm:cxn modelId="{9062AACF-9B7C-4562-AB91-6FD84E726C5A}" srcId="{7A4DA73E-5539-45D8-A544-0B1B6DD4B382}" destId="{52675FE8-60E0-4C59-9304-AF7A938FFE68}" srcOrd="1" destOrd="0" parTransId="{5A125AC9-F426-4FD9-B5A7-05E462B1B50B}" sibTransId="{916B41D4-3000-4A10-8F2D-802EBAC9DB66}"/>
    <dgm:cxn modelId="{2D01C8D8-C144-422D-9F9D-E4389E026A80}" srcId="{7A4DA73E-5539-45D8-A544-0B1B6DD4B382}" destId="{F9A4EF4C-2A91-4E15-8E8E-7FCAD71FF57A}" srcOrd="0" destOrd="0" parTransId="{2D695FAB-FBBF-4EDF-B843-A54CE8D44A8A}" sibTransId="{D9A1FC50-E26F-45F1-80BD-E29743CF09E2}"/>
    <dgm:cxn modelId="{892CABF3-636A-48D3-A4D3-5AD2DF8CB0BD}" type="presOf" srcId="{7A4DA73E-5539-45D8-A544-0B1B6DD4B382}" destId="{6C7A2749-E856-4D81-BDE1-D54801FB5C22}" srcOrd="0" destOrd="0" presId="urn:microsoft.com/office/officeart/2005/8/layout/vList2"/>
    <dgm:cxn modelId="{0FE1731B-AB1B-4B2B-93E5-5ED0CAC7BAE9}" type="presParOf" srcId="{6C7A2749-E856-4D81-BDE1-D54801FB5C22}" destId="{DEA827BC-06F1-4A56-A52D-C4FA7B72D19D}" srcOrd="0" destOrd="0" presId="urn:microsoft.com/office/officeart/2005/8/layout/vList2"/>
    <dgm:cxn modelId="{F607B4C7-D142-4F30-8576-42E72F25947C}" type="presParOf" srcId="{6C7A2749-E856-4D81-BDE1-D54801FB5C22}" destId="{97601EE1-24CE-43FD-BD1C-2D9BBAFBE783}" srcOrd="1" destOrd="0" presId="urn:microsoft.com/office/officeart/2005/8/layout/vList2"/>
    <dgm:cxn modelId="{8B5D6837-3508-4C30-B1A8-71B9EBBB1C1E}" type="presParOf" srcId="{6C7A2749-E856-4D81-BDE1-D54801FB5C22}" destId="{2914E059-E9F2-46EB-827A-B730A8D84DC1}" srcOrd="2" destOrd="0" presId="urn:microsoft.com/office/officeart/2005/8/layout/vList2"/>
    <dgm:cxn modelId="{3DB44F20-79B6-4AC4-91ED-82460A76F27C}" type="presParOf" srcId="{6C7A2749-E856-4D81-BDE1-D54801FB5C22}" destId="{1B95F322-839F-4C81-92A2-663E5BD765D9}" srcOrd="3" destOrd="0" presId="urn:microsoft.com/office/officeart/2005/8/layout/vList2"/>
    <dgm:cxn modelId="{0843BAC8-B447-424F-AA65-F52F3946ECB6}" type="presParOf" srcId="{6C7A2749-E856-4D81-BDE1-D54801FB5C22}" destId="{45F93C95-AA76-4FC4-8EE9-90D391999530}" srcOrd="4" destOrd="0" presId="urn:microsoft.com/office/officeart/2005/8/layout/vList2"/>
    <dgm:cxn modelId="{54EA853B-A012-4812-BB31-51726A9E03AE}" type="presParOf" srcId="{6C7A2749-E856-4D81-BDE1-D54801FB5C22}" destId="{8B3F83BC-A2DB-4960-98D1-44CB676F1598}" srcOrd="5" destOrd="0" presId="urn:microsoft.com/office/officeart/2005/8/layout/vList2"/>
    <dgm:cxn modelId="{D5D08FA2-9CCD-4C13-A464-BE04ABE02CA0}" type="presParOf" srcId="{6C7A2749-E856-4D81-BDE1-D54801FB5C22}" destId="{75B154B7-3AB1-4B2D-A59B-22A5B7C995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A4DA73E-5539-45D8-A544-0B1B6DD4B382}" type="doc">
      <dgm:prSet loTypeId="urn:microsoft.com/office/officeart/2005/8/layout/vList2" loCatId="list" qsTypeId="urn:microsoft.com/office/officeart/2005/8/quickstyle/simple4#7" qsCatId="simple" csTypeId="urn:microsoft.com/office/officeart/2005/8/colors/colorful2#4" csCatId="colorful" phldr="1"/>
      <dgm:spPr/>
      <dgm:t>
        <a:bodyPr/>
        <a:lstStyle/>
        <a:p>
          <a:endParaRPr lang="en-US"/>
        </a:p>
      </dgm:t>
    </dgm:pt>
    <dgm:pt modelId="{F9A4EF4C-2A91-4E15-8E8E-7FCAD71FF57A}">
      <dgm:prSet/>
      <dgm:spPr/>
      <dgm:t>
        <a:bodyPr/>
        <a:lstStyle/>
        <a:p>
          <a:r>
            <a:rPr lang="en-GB" dirty="0"/>
            <a:t>Civil Law cases:  Jones v Davies  </a:t>
          </a:r>
          <a:endParaRPr lang="en-US" dirty="0"/>
        </a:p>
      </dgm:t>
    </dgm:pt>
    <dgm:pt modelId="{2D695FAB-FBBF-4EDF-B843-A54CE8D44A8A}" type="parTrans" cxnId="{2D01C8D8-C144-422D-9F9D-E4389E026A80}">
      <dgm:prSet/>
      <dgm:spPr/>
      <dgm:t>
        <a:bodyPr/>
        <a:lstStyle/>
        <a:p>
          <a:endParaRPr lang="en-US"/>
        </a:p>
      </dgm:t>
    </dgm:pt>
    <dgm:pt modelId="{D9A1FC50-E26F-45F1-80BD-E29743CF09E2}" type="sibTrans" cxnId="{2D01C8D8-C144-422D-9F9D-E4389E026A80}">
      <dgm:prSet/>
      <dgm:spPr/>
      <dgm:t>
        <a:bodyPr/>
        <a:lstStyle/>
        <a:p>
          <a:endParaRPr lang="en-US"/>
        </a:p>
      </dgm:t>
    </dgm:pt>
    <dgm:pt modelId="{52675FE8-60E0-4C59-9304-AF7A938FFE68}">
      <dgm:prSet/>
      <dgm:spPr/>
      <dgm:t>
        <a:bodyPr/>
        <a:lstStyle/>
        <a:p>
          <a:r>
            <a:rPr lang="en-US" dirty="0"/>
            <a:t>Criminal Law cases: R v Davies</a:t>
          </a:r>
        </a:p>
      </dgm:t>
    </dgm:pt>
    <dgm:pt modelId="{5A125AC9-F426-4FD9-B5A7-05E462B1B50B}" type="parTrans" cxnId="{9062AACF-9B7C-4562-AB91-6FD84E726C5A}">
      <dgm:prSet/>
      <dgm:spPr/>
      <dgm:t>
        <a:bodyPr/>
        <a:lstStyle/>
        <a:p>
          <a:endParaRPr lang="en-US"/>
        </a:p>
      </dgm:t>
    </dgm:pt>
    <dgm:pt modelId="{916B41D4-3000-4A10-8F2D-802EBAC9DB66}" type="sibTrans" cxnId="{9062AACF-9B7C-4562-AB91-6FD84E726C5A}">
      <dgm:prSet/>
      <dgm:spPr/>
      <dgm:t>
        <a:bodyPr/>
        <a:lstStyle/>
        <a:p>
          <a:endParaRPr lang="en-US"/>
        </a:p>
      </dgm:t>
    </dgm:pt>
    <dgm:pt modelId="{8EF615A1-B611-4D83-9333-7603029206D5}">
      <dgm:prSet/>
      <dgm:spPr/>
      <dgm:t>
        <a:bodyPr/>
        <a:lstStyle/>
        <a:p>
          <a:r>
            <a:rPr lang="en-GB" dirty="0"/>
            <a:t>Civil law standard of proof: on balance of probabilities </a:t>
          </a:r>
          <a:endParaRPr lang="en-US" dirty="0"/>
        </a:p>
      </dgm:t>
    </dgm:pt>
    <dgm:pt modelId="{AB0678DA-F041-4B60-8C6D-405B3BB4F813}" type="parTrans" cxnId="{73D045C0-11B6-485E-88CA-E5018EF3727F}">
      <dgm:prSet/>
      <dgm:spPr/>
      <dgm:t>
        <a:bodyPr/>
        <a:lstStyle/>
        <a:p>
          <a:endParaRPr lang="en-US"/>
        </a:p>
      </dgm:t>
    </dgm:pt>
    <dgm:pt modelId="{8A2C612D-C7F1-4409-BD23-03033F429F76}" type="sibTrans" cxnId="{73D045C0-11B6-485E-88CA-E5018EF3727F}">
      <dgm:prSet/>
      <dgm:spPr/>
      <dgm:t>
        <a:bodyPr/>
        <a:lstStyle/>
        <a:p>
          <a:endParaRPr lang="en-US"/>
        </a:p>
      </dgm:t>
    </dgm:pt>
    <dgm:pt modelId="{3F7C3A08-D159-4998-B489-EA0021A5B019}">
      <dgm:prSet/>
      <dgm:spPr/>
      <dgm:t>
        <a:bodyPr/>
        <a:lstStyle/>
        <a:p>
          <a:r>
            <a:rPr lang="en-GB" dirty="0"/>
            <a:t>Criminal Law standard of proof: beyond  reasonable doubt.</a:t>
          </a:r>
          <a:endParaRPr lang="en-US" dirty="0"/>
        </a:p>
      </dgm:t>
    </dgm:pt>
    <dgm:pt modelId="{F3AB9519-F44F-4B2F-95D3-548C5DE1B1BC}" type="parTrans" cxnId="{2B7B7E3B-DA4D-407F-AE98-FB232105D08E}">
      <dgm:prSet/>
      <dgm:spPr/>
      <dgm:t>
        <a:bodyPr/>
        <a:lstStyle/>
        <a:p>
          <a:endParaRPr lang="en-US"/>
        </a:p>
      </dgm:t>
    </dgm:pt>
    <dgm:pt modelId="{8702B3AE-979B-4970-934B-29029AB5C361}" type="sibTrans" cxnId="{2B7B7E3B-DA4D-407F-AE98-FB232105D08E}">
      <dgm:prSet/>
      <dgm:spPr/>
      <dgm:t>
        <a:bodyPr/>
        <a:lstStyle/>
        <a:p>
          <a:endParaRPr lang="en-US"/>
        </a:p>
      </dgm:t>
    </dgm:pt>
    <dgm:pt modelId="{6C7A2749-E856-4D81-BDE1-D54801FB5C22}" type="pres">
      <dgm:prSet presAssocID="{7A4DA73E-5539-45D8-A544-0B1B6DD4B382}" presName="linear" presStyleCnt="0">
        <dgm:presLayoutVars>
          <dgm:animLvl val="lvl"/>
          <dgm:resizeHandles val="exact"/>
        </dgm:presLayoutVars>
      </dgm:prSet>
      <dgm:spPr/>
    </dgm:pt>
    <dgm:pt modelId="{DEA827BC-06F1-4A56-A52D-C4FA7B72D19D}" type="pres">
      <dgm:prSet presAssocID="{F9A4EF4C-2A91-4E15-8E8E-7FCAD71FF57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601EE1-24CE-43FD-BD1C-2D9BBAFBE783}" type="pres">
      <dgm:prSet presAssocID="{D9A1FC50-E26F-45F1-80BD-E29743CF09E2}" presName="spacer" presStyleCnt="0"/>
      <dgm:spPr/>
    </dgm:pt>
    <dgm:pt modelId="{2914E059-E9F2-46EB-827A-B730A8D84DC1}" type="pres">
      <dgm:prSet presAssocID="{52675FE8-60E0-4C59-9304-AF7A938FFE6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95F322-839F-4C81-92A2-663E5BD765D9}" type="pres">
      <dgm:prSet presAssocID="{916B41D4-3000-4A10-8F2D-802EBAC9DB66}" presName="spacer" presStyleCnt="0"/>
      <dgm:spPr/>
    </dgm:pt>
    <dgm:pt modelId="{45F93C95-AA76-4FC4-8EE9-90D391999530}" type="pres">
      <dgm:prSet presAssocID="{8EF615A1-B611-4D83-9333-7603029206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B3F83BC-A2DB-4960-98D1-44CB676F1598}" type="pres">
      <dgm:prSet presAssocID="{8A2C612D-C7F1-4409-BD23-03033F429F76}" presName="spacer" presStyleCnt="0"/>
      <dgm:spPr/>
    </dgm:pt>
    <dgm:pt modelId="{75B154B7-3AB1-4B2D-A59B-22A5B7C9956B}" type="pres">
      <dgm:prSet presAssocID="{3F7C3A08-D159-4998-B489-EA0021A5B01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05ECF35-7321-4EA1-9567-969409F2B7E6}" type="presOf" srcId="{8EF615A1-B611-4D83-9333-7603029206D5}" destId="{45F93C95-AA76-4FC4-8EE9-90D391999530}" srcOrd="0" destOrd="0" presId="urn:microsoft.com/office/officeart/2005/8/layout/vList2"/>
    <dgm:cxn modelId="{9BD6BB39-4220-41C3-AA72-BD2E74898D36}" type="presOf" srcId="{52675FE8-60E0-4C59-9304-AF7A938FFE68}" destId="{2914E059-E9F2-46EB-827A-B730A8D84DC1}" srcOrd="0" destOrd="0" presId="urn:microsoft.com/office/officeart/2005/8/layout/vList2"/>
    <dgm:cxn modelId="{2B7B7E3B-DA4D-407F-AE98-FB232105D08E}" srcId="{7A4DA73E-5539-45D8-A544-0B1B6DD4B382}" destId="{3F7C3A08-D159-4998-B489-EA0021A5B019}" srcOrd="3" destOrd="0" parTransId="{F3AB9519-F44F-4B2F-95D3-548C5DE1B1BC}" sibTransId="{8702B3AE-979B-4970-934B-29029AB5C361}"/>
    <dgm:cxn modelId="{6A97B745-AAEC-44AE-A812-DA6142A003EF}" type="presOf" srcId="{3F7C3A08-D159-4998-B489-EA0021A5B019}" destId="{75B154B7-3AB1-4B2D-A59B-22A5B7C9956B}" srcOrd="0" destOrd="0" presId="urn:microsoft.com/office/officeart/2005/8/layout/vList2"/>
    <dgm:cxn modelId="{FE556AB0-0EF9-4B9E-9569-B2152B4793B8}" type="presOf" srcId="{F9A4EF4C-2A91-4E15-8E8E-7FCAD71FF57A}" destId="{DEA827BC-06F1-4A56-A52D-C4FA7B72D19D}" srcOrd="0" destOrd="0" presId="urn:microsoft.com/office/officeart/2005/8/layout/vList2"/>
    <dgm:cxn modelId="{73D045C0-11B6-485E-88CA-E5018EF3727F}" srcId="{7A4DA73E-5539-45D8-A544-0B1B6DD4B382}" destId="{8EF615A1-B611-4D83-9333-7603029206D5}" srcOrd="2" destOrd="0" parTransId="{AB0678DA-F041-4B60-8C6D-405B3BB4F813}" sibTransId="{8A2C612D-C7F1-4409-BD23-03033F429F76}"/>
    <dgm:cxn modelId="{9062AACF-9B7C-4562-AB91-6FD84E726C5A}" srcId="{7A4DA73E-5539-45D8-A544-0B1B6DD4B382}" destId="{52675FE8-60E0-4C59-9304-AF7A938FFE68}" srcOrd="1" destOrd="0" parTransId="{5A125AC9-F426-4FD9-B5A7-05E462B1B50B}" sibTransId="{916B41D4-3000-4A10-8F2D-802EBAC9DB66}"/>
    <dgm:cxn modelId="{2D01C8D8-C144-422D-9F9D-E4389E026A80}" srcId="{7A4DA73E-5539-45D8-A544-0B1B6DD4B382}" destId="{F9A4EF4C-2A91-4E15-8E8E-7FCAD71FF57A}" srcOrd="0" destOrd="0" parTransId="{2D695FAB-FBBF-4EDF-B843-A54CE8D44A8A}" sibTransId="{D9A1FC50-E26F-45F1-80BD-E29743CF09E2}"/>
    <dgm:cxn modelId="{892CABF3-636A-48D3-A4D3-5AD2DF8CB0BD}" type="presOf" srcId="{7A4DA73E-5539-45D8-A544-0B1B6DD4B382}" destId="{6C7A2749-E856-4D81-BDE1-D54801FB5C22}" srcOrd="0" destOrd="0" presId="urn:microsoft.com/office/officeart/2005/8/layout/vList2"/>
    <dgm:cxn modelId="{0FE1731B-AB1B-4B2B-93E5-5ED0CAC7BAE9}" type="presParOf" srcId="{6C7A2749-E856-4D81-BDE1-D54801FB5C22}" destId="{DEA827BC-06F1-4A56-A52D-C4FA7B72D19D}" srcOrd="0" destOrd="0" presId="urn:microsoft.com/office/officeart/2005/8/layout/vList2"/>
    <dgm:cxn modelId="{F607B4C7-D142-4F30-8576-42E72F25947C}" type="presParOf" srcId="{6C7A2749-E856-4D81-BDE1-D54801FB5C22}" destId="{97601EE1-24CE-43FD-BD1C-2D9BBAFBE783}" srcOrd="1" destOrd="0" presId="urn:microsoft.com/office/officeart/2005/8/layout/vList2"/>
    <dgm:cxn modelId="{8B5D6837-3508-4C30-B1A8-71B9EBBB1C1E}" type="presParOf" srcId="{6C7A2749-E856-4D81-BDE1-D54801FB5C22}" destId="{2914E059-E9F2-46EB-827A-B730A8D84DC1}" srcOrd="2" destOrd="0" presId="urn:microsoft.com/office/officeart/2005/8/layout/vList2"/>
    <dgm:cxn modelId="{3DB44F20-79B6-4AC4-91ED-82460A76F27C}" type="presParOf" srcId="{6C7A2749-E856-4D81-BDE1-D54801FB5C22}" destId="{1B95F322-839F-4C81-92A2-663E5BD765D9}" srcOrd="3" destOrd="0" presId="urn:microsoft.com/office/officeart/2005/8/layout/vList2"/>
    <dgm:cxn modelId="{0843BAC8-B447-424F-AA65-F52F3946ECB6}" type="presParOf" srcId="{6C7A2749-E856-4D81-BDE1-D54801FB5C22}" destId="{45F93C95-AA76-4FC4-8EE9-90D391999530}" srcOrd="4" destOrd="0" presId="urn:microsoft.com/office/officeart/2005/8/layout/vList2"/>
    <dgm:cxn modelId="{54EA853B-A012-4812-BB31-51726A9E03AE}" type="presParOf" srcId="{6C7A2749-E856-4D81-BDE1-D54801FB5C22}" destId="{8B3F83BC-A2DB-4960-98D1-44CB676F1598}" srcOrd="5" destOrd="0" presId="urn:microsoft.com/office/officeart/2005/8/layout/vList2"/>
    <dgm:cxn modelId="{D5D08FA2-9CCD-4C13-A464-BE04ABE02CA0}" type="presParOf" srcId="{6C7A2749-E856-4D81-BDE1-D54801FB5C22}" destId="{75B154B7-3AB1-4B2D-A59B-22A5B7C995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947140-6F05-4EEA-943C-392B88F89ED5}">
      <dsp:nvSpPr>
        <dsp:cNvPr id="0" name=""/>
        <dsp:cNvSpPr/>
      </dsp:nvSpPr>
      <dsp:spPr>
        <a:xfrm>
          <a:off x="0" y="838070"/>
          <a:ext cx="7794231" cy="154720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A4628-6910-4394-A1EF-BAFAEF769B77}">
      <dsp:nvSpPr>
        <dsp:cNvPr id="0" name=""/>
        <dsp:cNvSpPr/>
      </dsp:nvSpPr>
      <dsp:spPr>
        <a:xfrm>
          <a:off x="468029" y="1186191"/>
          <a:ext cx="850963" cy="8509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712BA-3B00-481C-AD12-6447B7500ABA}">
      <dsp:nvSpPr>
        <dsp:cNvPr id="0" name=""/>
        <dsp:cNvSpPr/>
      </dsp:nvSpPr>
      <dsp:spPr>
        <a:xfrm>
          <a:off x="1787023" y="838070"/>
          <a:ext cx="6007207" cy="15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746" tIns="163746" rIns="163746" bIns="16374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aim of today's session is to introduce you to the module and how these sessions will run. </a:t>
          </a:r>
          <a:endParaRPr lang="en-US" sz="2200" kern="1200"/>
        </a:p>
      </dsp:txBody>
      <dsp:txXfrm>
        <a:off x="1787023" y="838070"/>
        <a:ext cx="6007207" cy="1547206"/>
      </dsp:txXfrm>
    </dsp:sp>
    <dsp:sp modelId="{49507E9B-25C6-409A-BF8F-6F8726913C45}">
      <dsp:nvSpPr>
        <dsp:cNvPr id="0" name=""/>
        <dsp:cNvSpPr/>
      </dsp:nvSpPr>
      <dsp:spPr>
        <a:xfrm>
          <a:off x="0" y="2772078"/>
          <a:ext cx="7794231" cy="154720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FBEC19-7614-430C-B3C8-444D92B872C3}">
      <dsp:nvSpPr>
        <dsp:cNvPr id="0" name=""/>
        <dsp:cNvSpPr/>
      </dsp:nvSpPr>
      <dsp:spPr>
        <a:xfrm>
          <a:off x="468029" y="3120199"/>
          <a:ext cx="850963" cy="8509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90431-70A9-46D5-B397-2ACC8C1B71D9}">
      <dsp:nvSpPr>
        <dsp:cNvPr id="0" name=""/>
        <dsp:cNvSpPr/>
      </dsp:nvSpPr>
      <dsp:spPr>
        <a:xfrm>
          <a:off x="1787023" y="2772078"/>
          <a:ext cx="6007207" cy="1547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746" tIns="163746" rIns="163746" bIns="16374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By the end of today's session you should be able to demonstrate your understanding of what the module entails. </a:t>
          </a:r>
          <a:endParaRPr lang="en-US" sz="2200" kern="1200" dirty="0"/>
        </a:p>
      </dsp:txBody>
      <dsp:txXfrm>
        <a:off x="1787023" y="2772078"/>
        <a:ext cx="6007207" cy="1547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8CF50-ABDC-44B7-9A2E-671894E5830C}">
      <dsp:nvSpPr>
        <dsp:cNvPr id="0" name=""/>
        <dsp:cNvSpPr/>
      </dsp:nvSpPr>
      <dsp:spPr>
        <a:xfrm>
          <a:off x="0" y="2140"/>
          <a:ext cx="7794231" cy="108485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83812B-F83F-4922-BD26-D211A6A57BD7}">
      <dsp:nvSpPr>
        <dsp:cNvPr id="0" name=""/>
        <dsp:cNvSpPr/>
      </dsp:nvSpPr>
      <dsp:spPr>
        <a:xfrm>
          <a:off x="328169" y="246233"/>
          <a:ext cx="596671" cy="596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E0E8E-8157-454C-BFBF-79C132225037}">
      <dsp:nvSpPr>
        <dsp:cNvPr id="0" name=""/>
        <dsp:cNvSpPr/>
      </dsp:nvSpPr>
      <dsp:spPr>
        <a:xfrm>
          <a:off x="1253010" y="2140"/>
          <a:ext cx="6541220" cy="1084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14" tIns="114814" rIns="114814" bIns="11481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2-hour weekly lecture </a:t>
          </a:r>
          <a:endParaRPr lang="en-US" sz="2200" kern="1200" dirty="0"/>
        </a:p>
      </dsp:txBody>
      <dsp:txXfrm>
        <a:off x="1253010" y="2140"/>
        <a:ext cx="6541220" cy="1084857"/>
      </dsp:txXfrm>
    </dsp:sp>
    <dsp:sp modelId="{404E6753-2B27-4E1C-9FAA-DED3B3EF637D}">
      <dsp:nvSpPr>
        <dsp:cNvPr id="0" name=""/>
        <dsp:cNvSpPr/>
      </dsp:nvSpPr>
      <dsp:spPr>
        <a:xfrm>
          <a:off x="0" y="1358212"/>
          <a:ext cx="7794231" cy="108485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83DAB-F613-47EC-B31C-8D2D423F4868}">
      <dsp:nvSpPr>
        <dsp:cNvPr id="0" name=""/>
        <dsp:cNvSpPr/>
      </dsp:nvSpPr>
      <dsp:spPr>
        <a:xfrm>
          <a:off x="328169" y="1602305"/>
          <a:ext cx="596671" cy="596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3CA606-2C00-4FB6-A61B-DCE19AE0FD34}">
      <dsp:nvSpPr>
        <dsp:cNvPr id="0" name=""/>
        <dsp:cNvSpPr/>
      </dsp:nvSpPr>
      <dsp:spPr>
        <a:xfrm>
          <a:off x="1253010" y="1358212"/>
          <a:ext cx="6541220" cy="1084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14" tIns="114814" rIns="114814" bIns="11481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Or 2-hour workshop. </a:t>
          </a:r>
          <a:endParaRPr lang="en-US" sz="2200" kern="1200" dirty="0"/>
        </a:p>
      </dsp:txBody>
      <dsp:txXfrm>
        <a:off x="1253010" y="1358212"/>
        <a:ext cx="6541220" cy="1084857"/>
      </dsp:txXfrm>
    </dsp:sp>
    <dsp:sp modelId="{5E71557D-A830-45B1-92F9-334FBF26ACEC}">
      <dsp:nvSpPr>
        <dsp:cNvPr id="0" name=""/>
        <dsp:cNvSpPr/>
      </dsp:nvSpPr>
      <dsp:spPr>
        <a:xfrm>
          <a:off x="0" y="2714284"/>
          <a:ext cx="7794231" cy="108485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891A91-D007-43F4-914A-C8BFEDF21B7A}">
      <dsp:nvSpPr>
        <dsp:cNvPr id="0" name=""/>
        <dsp:cNvSpPr/>
      </dsp:nvSpPr>
      <dsp:spPr>
        <a:xfrm>
          <a:off x="328169" y="2958377"/>
          <a:ext cx="596671" cy="596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E5D9D-697C-4203-8FB8-8DEF620D85DF}">
      <dsp:nvSpPr>
        <dsp:cNvPr id="0" name=""/>
        <dsp:cNvSpPr/>
      </dsp:nvSpPr>
      <dsp:spPr>
        <a:xfrm>
          <a:off x="1253010" y="2714284"/>
          <a:ext cx="6541220" cy="1084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14" tIns="114814" rIns="114814" bIns="11481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You are required to ensure that you engage in these lessons</a:t>
          </a:r>
          <a:endParaRPr lang="en-US" sz="2200" kern="1200" dirty="0"/>
        </a:p>
      </dsp:txBody>
      <dsp:txXfrm>
        <a:off x="1253010" y="2714284"/>
        <a:ext cx="6541220" cy="1084857"/>
      </dsp:txXfrm>
    </dsp:sp>
    <dsp:sp modelId="{F00B811E-70FA-49FC-A446-8EE462355D01}">
      <dsp:nvSpPr>
        <dsp:cNvPr id="0" name=""/>
        <dsp:cNvSpPr/>
      </dsp:nvSpPr>
      <dsp:spPr>
        <a:xfrm>
          <a:off x="0" y="4070356"/>
          <a:ext cx="7794231" cy="108485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51EC7-A48C-4222-9033-63A7522E9D54}">
      <dsp:nvSpPr>
        <dsp:cNvPr id="0" name=""/>
        <dsp:cNvSpPr/>
      </dsp:nvSpPr>
      <dsp:spPr>
        <a:xfrm>
          <a:off x="328169" y="4314449"/>
          <a:ext cx="596671" cy="596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1DAB14-FAC9-4A4F-9C97-62255E6FDE99}">
      <dsp:nvSpPr>
        <dsp:cNvPr id="0" name=""/>
        <dsp:cNvSpPr/>
      </dsp:nvSpPr>
      <dsp:spPr>
        <a:xfrm>
          <a:off x="1253010" y="4070356"/>
          <a:ext cx="6541220" cy="1084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14" tIns="114814" rIns="114814" bIns="11481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Your 20 credit course runs across the full academic year </a:t>
          </a:r>
          <a:endParaRPr lang="en-US" sz="2200" kern="1200" dirty="0"/>
        </a:p>
      </dsp:txBody>
      <dsp:txXfrm>
        <a:off x="1253010" y="4070356"/>
        <a:ext cx="6541220" cy="10848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88DF81-F133-4143-91B7-5B0EF1759A28}">
      <dsp:nvSpPr>
        <dsp:cNvPr id="0" name=""/>
        <dsp:cNvSpPr/>
      </dsp:nvSpPr>
      <dsp:spPr>
        <a:xfrm>
          <a:off x="511196" y="40712"/>
          <a:ext cx="1271641" cy="127164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C26AD1-1472-43B1-973F-E8BD1B0A2A08}">
      <dsp:nvSpPr>
        <dsp:cNvPr id="0" name=""/>
        <dsp:cNvSpPr/>
      </dsp:nvSpPr>
      <dsp:spPr>
        <a:xfrm>
          <a:off x="778241" y="307757"/>
          <a:ext cx="737552" cy="7375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4C9746-57FC-466E-825B-D1DCAD165283}">
      <dsp:nvSpPr>
        <dsp:cNvPr id="0" name=""/>
        <dsp:cNvSpPr/>
      </dsp:nvSpPr>
      <dsp:spPr>
        <a:xfrm>
          <a:off x="2055333" y="40712"/>
          <a:ext cx="2997440" cy="1271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Must be submitted on time. </a:t>
          </a:r>
          <a:endParaRPr lang="en-US" sz="1900" kern="1200" dirty="0"/>
        </a:p>
      </dsp:txBody>
      <dsp:txXfrm>
        <a:off x="2055333" y="40712"/>
        <a:ext cx="2997440" cy="1271641"/>
      </dsp:txXfrm>
    </dsp:sp>
    <dsp:sp modelId="{7D1F6404-B8C1-405A-B2F7-11F552A881DB}">
      <dsp:nvSpPr>
        <dsp:cNvPr id="0" name=""/>
        <dsp:cNvSpPr/>
      </dsp:nvSpPr>
      <dsp:spPr>
        <a:xfrm>
          <a:off x="5575055" y="40712"/>
          <a:ext cx="1271641" cy="127164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6D9247-324E-4170-B9C9-405B758D39BD}">
      <dsp:nvSpPr>
        <dsp:cNvPr id="0" name=""/>
        <dsp:cNvSpPr/>
      </dsp:nvSpPr>
      <dsp:spPr>
        <a:xfrm>
          <a:off x="5842099" y="307757"/>
          <a:ext cx="737552" cy="7375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E5EA3-31A4-4DAC-B379-8669C3A5F387}">
      <dsp:nvSpPr>
        <dsp:cNvPr id="0" name=""/>
        <dsp:cNvSpPr/>
      </dsp:nvSpPr>
      <dsp:spPr>
        <a:xfrm>
          <a:off x="7119191" y="40712"/>
          <a:ext cx="2997440" cy="1271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it is up to a week late it is capped at 40%. </a:t>
          </a:r>
          <a:endParaRPr lang="en-US" sz="1900" kern="1200"/>
        </a:p>
      </dsp:txBody>
      <dsp:txXfrm>
        <a:off x="7119191" y="40712"/>
        <a:ext cx="2997440" cy="1271641"/>
      </dsp:txXfrm>
    </dsp:sp>
    <dsp:sp modelId="{CB662447-97F9-4EC6-BDE4-27818F20B11E}">
      <dsp:nvSpPr>
        <dsp:cNvPr id="0" name=""/>
        <dsp:cNvSpPr/>
      </dsp:nvSpPr>
      <dsp:spPr>
        <a:xfrm>
          <a:off x="511196" y="1849945"/>
          <a:ext cx="1271641" cy="127164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757848-F2FE-4651-9C0A-6B4BFA5C6209}">
      <dsp:nvSpPr>
        <dsp:cNvPr id="0" name=""/>
        <dsp:cNvSpPr/>
      </dsp:nvSpPr>
      <dsp:spPr>
        <a:xfrm>
          <a:off x="778241" y="2116990"/>
          <a:ext cx="737552" cy="7375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4C71B-8657-4EC1-A294-23F1207E6CC2}">
      <dsp:nvSpPr>
        <dsp:cNvPr id="0" name=""/>
        <dsp:cNvSpPr/>
      </dsp:nvSpPr>
      <dsp:spPr>
        <a:xfrm>
          <a:off x="2055333" y="1849945"/>
          <a:ext cx="2997440" cy="1271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it is over a week late it is capped at 0%. </a:t>
          </a:r>
          <a:endParaRPr lang="en-US" sz="1900" kern="1200"/>
        </a:p>
      </dsp:txBody>
      <dsp:txXfrm>
        <a:off x="2055333" y="1849945"/>
        <a:ext cx="2997440" cy="1271641"/>
      </dsp:txXfrm>
    </dsp:sp>
    <dsp:sp modelId="{8022519C-DDD9-4A13-BBB9-66FBCE434504}">
      <dsp:nvSpPr>
        <dsp:cNvPr id="0" name=""/>
        <dsp:cNvSpPr/>
      </dsp:nvSpPr>
      <dsp:spPr>
        <a:xfrm>
          <a:off x="5575055" y="1849945"/>
          <a:ext cx="1271641" cy="1271641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11E7F4-5E0D-46BF-A357-BD532B897A7B}">
      <dsp:nvSpPr>
        <dsp:cNvPr id="0" name=""/>
        <dsp:cNvSpPr/>
      </dsp:nvSpPr>
      <dsp:spPr>
        <a:xfrm>
          <a:off x="5842099" y="2116990"/>
          <a:ext cx="737552" cy="7375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94A5A-9FE4-4EB6-886C-EB29C9ED3F1F}">
      <dsp:nvSpPr>
        <dsp:cNvPr id="0" name=""/>
        <dsp:cNvSpPr/>
      </dsp:nvSpPr>
      <dsp:spPr>
        <a:xfrm>
          <a:off x="7119191" y="1849945"/>
          <a:ext cx="2997440" cy="1271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If you are unable to submit your assignment, you need to apply for extenuating circumstances. </a:t>
          </a:r>
          <a:endParaRPr lang="en-US" sz="1900" kern="1200" dirty="0"/>
        </a:p>
      </dsp:txBody>
      <dsp:txXfrm>
        <a:off x="7119191" y="1849945"/>
        <a:ext cx="2997440" cy="12716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BA8207-B198-4EBB-B7D2-2C472D38C580}">
      <dsp:nvSpPr>
        <dsp:cNvPr id="0" name=""/>
        <dsp:cNvSpPr/>
      </dsp:nvSpPr>
      <dsp:spPr>
        <a:xfrm>
          <a:off x="0" y="629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B38A1-5829-47BE-A606-5496E423EC42}">
      <dsp:nvSpPr>
        <dsp:cNvPr id="0" name=""/>
        <dsp:cNvSpPr/>
      </dsp:nvSpPr>
      <dsp:spPr>
        <a:xfrm>
          <a:off x="0" y="629"/>
          <a:ext cx="7794231" cy="1031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Engagement in lessons. </a:t>
          </a:r>
          <a:endParaRPr lang="en-US" sz="2800" kern="1200"/>
        </a:p>
      </dsp:txBody>
      <dsp:txXfrm>
        <a:off x="0" y="629"/>
        <a:ext cx="7794231" cy="1031219"/>
      </dsp:txXfrm>
    </dsp:sp>
    <dsp:sp modelId="{D40A8D6E-AF34-442B-B237-E2F337E51AF7}">
      <dsp:nvSpPr>
        <dsp:cNvPr id="0" name=""/>
        <dsp:cNvSpPr/>
      </dsp:nvSpPr>
      <dsp:spPr>
        <a:xfrm>
          <a:off x="0" y="1031848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07BDC-635A-48EF-8587-6D5DAF533B56}">
      <dsp:nvSpPr>
        <dsp:cNvPr id="0" name=""/>
        <dsp:cNvSpPr/>
      </dsp:nvSpPr>
      <dsp:spPr>
        <a:xfrm>
          <a:off x="0" y="1031848"/>
          <a:ext cx="7794231" cy="1031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Attendance in lessons. </a:t>
          </a:r>
          <a:endParaRPr lang="en-US" sz="2800" kern="1200"/>
        </a:p>
      </dsp:txBody>
      <dsp:txXfrm>
        <a:off x="0" y="1031848"/>
        <a:ext cx="7794231" cy="1031219"/>
      </dsp:txXfrm>
    </dsp:sp>
    <dsp:sp modelId="{AF250163-EE5C-4C11-966D-BE4B9B5355E5}">
      <dsp:nvSpPr>
        <dsp:cNvPr id="0" name=""/>
        <dsp:cNvSpPr/>
      </dsp:nvSpPr>
      <dsp:spPr>
        <a:xfrm>
          <a:off x="0" y="2063067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8E8A6-11D4-4581-A326-C648D9886E6B}">
      <dsp:nvSpPr>
        <dsp:cNvPr id="0" name=""/>
        <dsp:cNvSpPr/>
      </dsp:nvSpPr>
      <dsp:spPr>
        <a:xfrm>
          <a:off x="0" y="2063067"/>
          <a:ext cx="7794231" cy="1031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Tell you tutor if you are unable to attend their class. </a:t>
          </a:r>
          <a:endParaRPr lang="en-US" sz="2800" kern="1200"/>
        </a:p>
      </dsp:txBody>
      <dsp:txXfrm>
        <a:off x="0" y="2063067"/>
        <a:ext cx="7794231" cy="1031219"/>
      </dsp:txXfrm>
    </dsp:sp>
    <dsp:sp modelId="{5D9BB6B8-07FF-42DA-9180-17ADFE22722D}">
      <dsp:nvSpPr>
        <dsp:cNvPr id="0" name=""/>
        <dsp:cNvSpPr/>
      </dsp:nvSpPr>
      <dsp:spPr>
        <a:xfrm>
          <a:off x="0" y="3094287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2AE5C-A634-4002-84B1-673F2D2A131A}">
      <dsp:nvSpPr>
        <dsp:cNvPr id="0" name=""/>
        <dsp:cNvSpPr/>
      </dsp:nvSpPr>
      <dsp:spPr>
        <a:xfrm>
          <a:off x="0" y="3094287"/>
          <a:ext cx="7794231" cy="1031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Respect other students and staff in the classroom.</a:t>
          </a:r>
          <a:endParaRPr lang="en-US" sz="2800" kern="1200"/>
        </a:p>
      </dsp:txBody>
      <dsp:txXfrm>
        <a:off x="0" y="3094287"/>
        <a:ext cx="7794231" cy="1031219"/>
      </dsp:txXfrm>
    </dsp:sp>
    <dsp:sp modelId="{4BD6AF3D-6049-4E3E-93FB-7B861FF99C3C}">
      <dsp:nvSpPr>
        <dsp:cNvPr id="0" name=""/>
        <dsp:cNvSpPr/>
      </dsp:nvSpPr>
      <dsp:spPr>
        <a:xfrm>
          <a:off x="0" y="4125506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96856-8540-402A-9624-036DEF0838D1}">
      <dsp:nvSpPr>
        <dsp:cNvPr id="0" name=""/>
        <dsp:cNvSpPr/>
      </dsp:nvSpPr>
      <dsp:spPr>
        <a:xfrm>
          <a:off x="0" y="4125506"/>
          <a:ext cx="7794231" cy="1031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must stay for the full duration of the class, or you will be marked as absent. </a:t>
          </a:r>
          <a:endParaRPr lang="en-US" sz="2800" kern="1200"/>
        </a:p>
      </dsp:txBody>
      <dsp:txXfrm>
        <a:off x="0" y="4125506"/>
        <a:ext cx="7794231" cy="10312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AAFD91-7DD4-411D-9599-B25B5D798952}">
      <dsp:nvSpPr>
        <dsp:cNvPr id="0" name=""/>
        <dsp:cNvSpPr/>
      </dsp:nvSpPr>
      <dsp:spPr>
        <a:xfrm>
          <a:off x="0" y="0"/>
          <a:ext cx="5868550" cy="1301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Legislation/ statute. </a:t>
          </a:r>
          <a:endParaRPr lang="en-US" sz="2100" kern="1200"/>
        </a:p>
      </dsp:txBody>
      <dsp:txXfrm>
        <a:off x="38131" y="38131"/>
        <a:ext cx="4353690" cy="1225636"/>
      </dsp:txXfrm>
    </dsp:sp>
    <dsp:sp modelId="{849EB545-9C51-4431-A47D-D69B0C4D3B7B}">
      <dsp:nvSpPr>
        <dsp:cNvPr id="0" name=""/>
        <dsp:cNvSpPr/>
      </dsp:nvSpPr>
      <dsp:spPr>
        <a:xfrm>
          <a:off x="491491" y="1538607"/>
          <a:ext cx="5868550" cy="1301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687896"/>
                <a:satOff val="-519"/>
                <a:lumOff val="69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87896"/>
                <a:satOff val="-519"/>
                <a:lumOff val="69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87896"/>
                <a:satOff val="-519"/>
                <a:lumOff val="69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Two types. </a:t>
          </a:r>
          <a:endParaRPr lang="en-US" sz="2100" kern="1200"/>
        </a:p>
      </dsp:txBody>
      <dsp:txXfrm>
        <a:off x="529622" y="1576738"/>
        <a:ext cx="4454563" cy="1225636"/>
      </dsp:txXfrm>
    </dsp:sp>
    <dsp:sp modelId="{7B8EDD32-BFDA-4C20-BFFE-564E73A094A7}">
      <dsp:nvSpPr>
        <dsp:cNvPr id="0" name=""/>
        <dsp:cNvSpPr/>
      </dsp:nvSpPr>
      <dsp:spPr>
        <a:xfrm>
          <a:off x="975646" y="3077214"/>
          <a:ext cx="5868550" cy="1301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375793"/>
                <a:satOff val="-1039"/>
                <a:lumOff val="139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375793"/>
                <a:satOff val="-1039"/>
                <a:lumOff val="139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375793"/>
                <a:satOff val="-1039"/>
                <a:lumOff val="139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Primary legislation. </a:t>
          </a:r>
          <a:endParaRPr lang="en-US" sz="2100" kern="1200"/>
        </a:p>
      </dsp:txBody>
      <dsp:txXfrm>
        <a:off x="1013777" y="3115345"/>
        <a:ext cx="4461899" cy="1225636"/>
      </dsp:txXfrm>
    </dsp:sp>
    <dsp:sp modelId="{06990891-DDCE-4BD6-979D-C79232C1DB1B}">
      <dsp:nvSpPr>
        <dsp:cNvPr id="0" name=""/>
        <dsp:cNvSpPr/>
      </dsp:nvSpPr>
      <dsp:spPr>
        <a:xfrm>
          <a:off x="1467137" y="4615821"/>
          <a:ext cx="5868550" cy="130189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7063688"/>
                <a:satOff val="-1558"/>
                <a:lumOff val="209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7063688"/>
                <a:satOff val="-1558"/>
                <a:lumOff val="209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7063688"/>
                <a:satOff val="-1558"/>
                <a:lumOff val="209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Secondary legislation also known as secondary/subordinate legislation.</a:t>
          </a:r>
          <a:endParaRPr lang="en-US" sz="2100" kern="1200"/>
        </a:p>
      </dsp:txBody>
      <dsp:txXfrm>
        <a:off x="1505268" y="4653952"/>
        <a:ext cx="4454563" cy="1225636"/>
      </dsp:txXfrm>
    </dsp:sp>
    <dsp:sp modelId="{4082B06A-B126-4807-9349-B996F4DBCD07}">
      <dsp:nvSpPr>
        <dsp:cNvPr id="0" name=""/>
        <dsp:cNvSpPr/>
      </dsp:nvSpPr>
      <dsp:spPr>
        <a:xfrm>
          <a:off x="5022316" y="997135"/>
          <a:ext cx="846233" cy="8462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12718" y="997135"/>
        <a:ext cx="465429" cy="636790"/>
      </dsp:txXfrm>
    </dsp:sp>
    <dsp:sp modelId="{2AFA8F8F-409A-45E3-B2B5-5637B36D9318}">
      <dsp:nvSpPr>
        <dsp:cNvPr id="0" name=""/>
        <dsp:cNvSpPr/>
      </dsp:nvSpPr>
      <dsp:spPr>
        <a:xfrm>
          <a:off x="5513807" y="2535743"/>
          <a:ext cx="846233" cy="8462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947090"/>
            <a:satOff val="24430"/>
            <a:lumOff val="2354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8947090"/>
              <a:satOff val="24430"/>
              <a:lumOff val="23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704209" y="2535743"/>
        <a:ext cx="465429" cy="636790"/>
      </dsp:txXfrm>
    </dsp:sp>
    <dsp:sp modelId="{C7B878AC-0140-4AA6-A126-5F5720FDF19A}">
      <dsp:nvSpPr>
        <dsp:cNvPr id="0" name=""/>
        <dsp:cNvSpPr/>
      </dsp:nvSpPr>
      <dsp:spPr>
        <a:xfrm>
          <a:off x="5997962" y="4074350"/>
          <a:ext cx="846233" cy="8462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7894180"/>
            <a:satOff val="48860"/>
            <a:lumOff val="470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17894180"/>
              <a:satOff val="48860"/>
              <a:lumOff val="47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188364" y="4074350"/>
        <a:ext cx="465429" cy="6367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9D170-6259-4059-91DB-C3B1EABF4D0F}">
      <dsp:nvSpPr>
        <dsp:cNvPr id="0" name=""/>
        <dsp:cNvSpPr/>
      </dsp:nvSpPr>
      <dsp:spPr>
        <a:xfrm>
          <a:off x="0" y="12668"/>
          <a:ext cx="6239594" cy="119175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Act of parliament. </a:t>
          </a:r>
          <a:endParaRPr lang="en-US" sz="3000" kern="1200"/>
        </a:p>
      </dsp:txBody>
      <dsp:txXfrm>
        <a:off x="58177" y="70845"/>
        <a:ext cx="6123240" cy="1075400"/>
      </dsp:txXfrm>
    </dsp:sp>
    <dsp:sp modelId="{AC9AEF25-DE33-4834-A8C9-BA18F8A5EB39}">
      <dsp:nvSpPr>
        <dsp:cNvPr id="0" name=""/>
        <dsp:cNvSpPr/>
      </dsp:nvSpPr>
      <dsp:spPr>
        <a:xfrm>
          <a:off x="0" y="1290823"/>
          <a:ext cx="6239594" cy="1191754"/>
        </a:xfrm>
        <a:prstGeom prst="roundRect">
          <a:avLst/>
        </a:prstGeom>
        <a:gradFill rotWithShape="0">
          <a:gsLst>
            <a:gs pos="0">
              <a:schemeClr val="accent2">
                <a:hueOff val="5687896"/>
                <a:satOff val="-519"/>
                <a:lumOff val="69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87896"/>
                <a:satOff val="-519"/>
                <a:lumOff val="69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87896"/>
                <a:satOff val="-519"/>
                <a:lumOff val="69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Created by parliament. </a:t>
          </a:r>
          <a:endParaRPr lang="en-US" sz="3000" kern="1200"/>
        </a:p>
      </dsp:txBody>
      <dsp:txXfrm>
        <a:off x="58177" y="1349000"/>
        <a:ext cx="6123240" cy="1075400"/>
      </dsp:txXfrm>
    </dsp:sp>
    <dsp:sp modelId="{70EAB5A5-0DF7-4CD6-8C46-3903D5024BE5}">
      <dsp:nvSpPr>
        <dsp:cNvPr id="0" name=""/>
        <dsp:cNvSpPr/>
      </dsp:nvSpPr>
      <dsp:spPr>
        <a:xfrm>
          <a:off x="0" y="2568978"/>
          <a:ext cx="6239594" cy="1191754"/>
        </a:xfrm>
        <a:prstGeom prst="roundRect">
          <a:avLst/>
        </a:prstGeom>
        <a:gradFill rotWithShape="0">
          <a:gsLst>
            <a:gs pos="0">
              <a:schemeClr val="accent2">
                <a:hueOff val="11375793"/>
                <a:satOff val="-1039"/>
                <a:lumOff val="139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375793"/>
                <a:satOff val="-1039"/>
                <a:lumOff val="139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375793"/>
                <a:satOff val="-1039"/>
                <a:lumOff val="139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Main source of Uk law. </a:t>
          </a:r>
          <a:endParaRPr lang="en-US" sz="3000" kern="1200" dirty="0"/>
        </a:p>
      </dsp:txBody>
      <dsp:txXfrm>
        <a:off x="58177" y="2627155"/>
        <a:ext cx="6123240" cy="1075400"/>
      </dsp:txXfrm>
    </dsp:sp>
    <dsp:sp modelId="{75722661-EB94-4C7F-881F-A50D25D20302}">
      <dsp:nvSpPr>
        <dsp:cNvPr id="0" name=""/>
        <dsp:cNvSpPr/>
      </dsp:nvSpPr>
      <dsp:spPr>
        <a:xfrm>
          <a:off x="0" y="3847132"/>
          <a:ext cx="6239594" cy="1191754"/>
        </a:xfrm>
        <a:prstGeom prst="roundRect">
          <a:avLst/>
        </a:prstGeom>
        <a:gradFill rotWithShape="0">
          <a:gsLst>
            <a:gs pos="0">
              <a:schemeClr val="accent2">
                <a:hueOff val="17063688"/>
                <a:satOff val="-1558"/>
                <a:lumOff val="209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7063688"/>
                <a:satOff val="-1558"/>
                <a:lumOff val="209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7063688"/>
                <a:satOff val="-1558"/>
                <a:lumOff val="209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 example is the Offences Against the Persons Act 1861. </a:t>
          </a:r>
          <a:endParaRPr lang="en-US" sz="3000" kern="1200"/>
        </a:p>
      </dsp:txBody>
      <dsp:txXfrm>
        <a:off x="58177" y="3905309"/>
        <a:ext cx="6123240" cy="10754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9C918-DF9E-417B-8A25-F87CEBABB9E6}">
      <dsp:nvSpPr>
        <dsp:cNvPr id="0" name=""/>
        <dsp:cNvSpPr/>
      </dsp:nvSpPr>
      <dsp:spPr>
        <a:xfrm>
          <a:off x="0" y="0"/>
          <a:ext cx="5527090" cy="750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Also known as delegated/ secondary/ subordinate. </a:t>
          </a:r>
          <a:endParaRPr lang="en-US" sz="1800" kern="1200"/>
        </a:p>
      </dsp:txBody>
      <dsp:txXfrm>
        <a:off x="21983" y="21983"/>
        <a:ext cx="4629386" cy="706573"/>
      </dsp:txXfrm>
    </dsp:sp>
    <dsp:sp modelId="{8262D48A-F9B6-4F93-9F29-0BEE951AD416}">
      <dsp:nvSpPr>
        <dsp:cNvPr id="0" name=""/>
        <dsp:cNvSpPr/>
      </dsp:nvSpPr>
      <dsp:spPr>
        <a:xfrm>
          <a:off x="412737" y="854780"/>
          <a:ext cx="5527090" cy="750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Includes how legislation is applied. </a:t>
          </a:r>
          <a:endParaRPr lang="en-US" sz="1800" kern="1200"/>
        </a:p>
      </dsp:txBody>
      <dsp:txXfrm>
        <a:off x="434720" y="876763"/>
        <a:ext cx="4582536" cy="706573"/>
      </dsp:txXfrm>
    </dsp:sp>
    <dsp:sp modelId="{49DE9DCD-F5F5-4009-8851-4FD4DB2BDC46}">
      <dsp:nvSpPr>
        <dsp:cNvPr id="0" name=""/>
        <dsp:cNvSpPr/>
      </dsp:nvSpPr>
      <dsp:spPr>
        <a:xfrm>
          <a:off x="825474" y="1709561"/>
          <a:ext cx="5527090" cy="750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Made by government ministers. </a:t>
          </a:r>
          <a:endParaRPr lang="en-US" sz="1800" kern="1200"/>
        </a:p>
      </dsp:txBody>
      <dsp:txXfrm>
        <a:off x="847457" y="1731544"/>
        <a:ext cx="4582536" cy="706573"/>
      </dsp:txXfrm>
    </dsp:sp>
    <dsp:sp modelId="{81FD46C1-D525-42B7-98F6-2BB37B245FA7}">
      <dsp:nvSpPr>
        <dsp:cNvPr id="0" name=""/>
        <dsp:cNvSpPr/>
      </dsp:nvSpPr>
      <dsp:spPr>
        <a:xfrm>
          <a:off x="1238211" y="2564342"/>
          <a:ext cx="5527090" cy="750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 example is the Covid-19 pandemic and the legislation implemented at that time. </a:t>
          </a:r>
          <a:endParaRPr lang="en-US" sz="1800" kern="1200"/>
        </a:p>
      </dsp:txBody>
      <dsp:txXfrm>
        <a:off x="1260194" y="2586325"/>
        <a:ext cx="4582536" cy="706573"/>
      </dsp:txXfrm>
    </dsp:sp>
    <dsp:sp modelId="{30568A0E-B0A0-42B2-9AB2-D2121C2D381B}">
      <dsp:nvSpPr>
        <dsp:cNvPr id="0" name=""/>
        <dsp:cNvSpPr/>
      </dsp:nvSpPr>
      <dsp:spPr>
        <a:xfrm>
          <a:off x="1650949" y="3419123"/>
          <a:ext cx="5527090" cy="75053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Wales had different regulations compared to England. </a:t>
          </a:r>
          <a:endParaRPr lang="en-US" sz="1800" kern="1200"/>
        </a:p>
      </dsp:txBody>
      <dsp:txXfrm>
        <a:off x="1672932" y="3441106"/>
        <a:ext cx="4582536" cy="706573"/>
      </dsp:txXfrm>
    </dsp:sp>
    <dsp:sp modelId="{6448C17A-7B62-4B1D-80B2-64C941296196}">
      <dsp:nvSpPr>
        <dsp:cNvPr id="0" name=""/>
        <dsp:cNvSpPr/>
      </dsp:nvSpPr>
      <dsp:spPr>
        <a:xfrm>
          <a:off x="5039240" y="548310"/>
          <a:ext cx="487850" cy="48785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149006" y="548310"/>
        <a:ext cx="268318" cy="367107"/>
      </dsp:txXfrm>
    </dsp:sp>
    <dsp:sp modelId="{006BFF29-204D-40D5-94AE-7CE7D9F89D41}">
      <dsp:nvSpPr>
        <dsp:cNvPr id="0" name=""/>
        <dsp:cNvSpPr/>
      </dsp:nvSpPr>
      <dsp:spPr>
        <a:xfrm>
          <a:off x="5451977" y="1403091"/>
          <a:ext cx="487850" cy="48785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561743" y="1403091"/>
        <a:ext cx="268318" cy="367107"/>
      </dsp:txXfrm>
    </dsp:sp>
    <dsp:sp modelId="{4A2C9045-C95F-4676-9721-28DB7C22D252}">
      <dsp:nvSpPr>
        <dsp:cNvPr id="0" name=""/>
        <dsp:cNvSpPr/>
      </dsp:nvSpPr>
      <dsp:spPr>
        <a:xfrm>
          <a:off x="5864714" y="2245363"/>
          <a:ext cx="487850" cy="48785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974480" y="2245363"/>
        <a:ext cx="268318" cy="367107"/>
      </dsp:txXfrm>
    </dsp:sp>
    <dsp:sp modelId="{8C9E4119-ADDF-45E8-96D7-A6B97C938FA4}">
      <dsp:nvSpPr>
        <dsp:cNvPr id="0" name=""/>
        <dsp:cNvSpPr/>
      </dsp:nvSpPr>
      <dsp:spPr>
        <a:xfrm>
          <a:off x="6277452" y="3108483"/>
          <a:ext cx="487850" cy="487850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387218" y="3108483"/>
        <a:ext cx="268318" cy="36710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70ACF-08FC-40B7-82D3-B66414F4BC91}">
      <dsp:nvSpPr>
        <dsp:cNvPr id="0" name=""/>
        <dsp:cNvSpPr/>
      </dsp:nvSpPr>
      <dsp:spPr>
        <a:xfrm>
          <a:off x="0" y="1337305"/>
          <a:ext cx="2018823" cy="12819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E099A-751B-4F2E-A975-A19114C34541}">
      <dsp:nvSpPr>
        <dsp:cNvPr id="0" name=""/>
        <dsp:cNvSpPr/>
      </dsp:nvSpPr>
      <dsp:spPr>
        <a:xfrm>
          <a:off x="224313" y="1550403"/>
          <a:ext cx="2018823" cy="12819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Case law (Precedent)</a:t>
          </a:r>
          <a:endParaRPr lang="en-US" sz="1800" kern="1200"/>
        </a:p>
      </dsp:txBody>
      <dsp:txXfrm>
        <a:off x="261860" y="1587950"/>
        <a:ext cx="1943729" cy="1206859"/>
      </dsp:txXfrm>
    </dsp:sp>
    <dsp:sp modelId="{C88ED149-6BF3-4264-B3B3-9DDEDAF70928}">
      <dsp:nvSpPr>
        <dsp:cNvPr id="0" name=""/>
        <dsp:cNvSpPr/>
      </dsp:nvSpPr>
      <dsp:spPr>
        <a:xfrm>
          <a:off x="2467451" y="1337305"/>
          <a:ext cx="2018823" cy="12819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8570D-DD76-41C5-99FE-865F224076FE}">
      <dsp:nvSpPr>
        <dsp:cNvPr id="0" name=""/>
        <dsp:cNvSpPr/>
      </dsp:nvSpPr>
      <dsp:spPr>
        <a:xfrm>
          <a:off x="2691765" y="1550403"/>
          <a:ext cx="2018823" cy="12819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International law. </a:t>
          </a:r>
          <a:endParaRPr lang="en-US" sz="1800" kern="1200"/>
        </a:p>
      </dsp:txBody>
      <dsp:txXfrm>
        <a:off x="2729312" y="1587950"/>
        <a:ext cx="1943729" cy="1206859"/>
      </dsp:txXfrm>
    </dsp:sp>
    <dsp:sp modelId="{E1FF70D4-146F-497C-B86C-3C680BB8172B}">
      <dsp:nvSpPr>
        <dsp:cNvPr id="0" name=""/>
        <dsp:cNvSpPr/>
      </dsp:nvSpPr>
      <dsp:spPr>
        <a:xfrm>
          <a:off x="4934902" y="1337305"/>
          <a:ext cx="2018823" cy="12819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621CC-5679-488B-93E6-78EB69EC8DA2}">
      <dsp:nvSpPr>
        <dsp:cNvPr id="0" name=""/>
        <dsp:cNvSpPr/>
      </dsp:nvSpPr>
      <dsp:spPr>
        <a:xfrm>
          <a:off x="5159216" y="1550403"/>
          <a:ext cx="2018823" cy="12819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European Convention on Human Rights 1998.</a:t>
          </a:r>
          <a:endParaRPr lang="en-US" sz="1800" kern="1200"/>
        </a:p>
      </dsp:txBody>
      <dsp:txXfrm>
        <a:off x="5196763" y="1587950"/>
        <a:ext cx="1943729" cy="120685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5E630-CEF5-48A0-BDB6-0068DF8DACD3}">
      <dsp:nvSpPr>
        <dsp:cNvPr id="0" name=""/>
        <dsp:cNvSpPr/>
      </dsp:nvSpPr>
      <dsp:spPr>
        <a:xfrm>
          <a:off x="0" y="2518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B4A69-D69E-4D6C-B2F9-0092E1009165}">
      <dsp:nvSpPr>
        <dsp:cNvPr id="0" name=""/>
        <dsp:cNvSpPr/>
      </dsp:nvSpPr>
      <dsp:spPr>
        <a:xfrm>
          <a:off x="0" y="2518"/>
          <a:ext cx="7794231" cy="858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Created by Judges. </a:t>
          </a:r>
          <a:endParaRPr lang="en-US" sz="2400" kern="1200" dirty="0"/>
        </a:p>
      </dsp:txBody>
      <dsp:txXfrm>
        <a:off x="0" y="2518"/>
        <a:ext cx="7794231" cy="858719"/>
      </dsp:txXfrm>
    </dsp:sp>
    <dsp:sp modelId="{0E12D8E8-B48A-40DB-86D3-75F0387C9F63}">
      <dsp:nvSpPr>
        <dsp:cNvPr id="0" name=""/>
        <dsp:cNvSpPr/>
      </dsp:nvSpPr>
      <dsp:spPr>
        <a:xfrm>
          <a:off x="0" y="861237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8250C-4585-45EE-A6C7-43BAA1E79AAD}">
      <dsp:nvSpPr>
        <dsp:cNvPr id="0" name=""/>
        <dsp:cNvSpPr/>
      </dsp:nvSpPr>
      <dsp:spPr>
        <a:xfrm>
          <a:off x="0" y="861237"/>
          <a:ext cx="7794231" cy="858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Also known as precedent. </a:t>
          </a:r>
          <a:endParaRPr lang="en-US" sz="2400" kern="1200"/>
        </a:p>
      </dsp:txBody>
      <dsp:txXfrm>
        <a:off x="0" y="861237"/>
        <a:ext cx="7794231" cy="858719"/>
      </dsp:txXfrm>
    </dsp:sp>
    <dsp:sp modelId="{2561642D-A392-45D6-992F-1740E35A9C43}">
      <dsp:nvSpPr>
        <dsp:cNvPr id="0" name=""/>
        <dsp:cNvSpPr/>
      </dsp:nvSpPr>
      <dsp:spPr>
        <a:xfrm>
          <a:off x="0" y="1719957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BF6E4-F4A6-4A79-852D-8C372BB828C0}">
      <dsp:nvSpPr>
        <dsp:cNvPr id="0" name=""/>
        <dsp:cNvSpPr/>
      </dsp:nvSpPr>
      <dsp:spPr>
        <a:xfrm>
          <a:off x="0" y="1719957"/>
          <a:ext cx="7794231" cy="858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Reason for the decision in the case. </a:t>
          </a:r>
          <a:endParaRPr lang="en-US" sz="2400" kern="1200"/>
        </a:p>
      </dsp:txBody>
      <dsp:txXfrm>
        <a:off x="0" y="1719957"/>
        <a:ext cx="7794231" cy="858719"/>
      </dsp:txXfrm>
    </dsp:sp>
    <dsp:sp modelId="{2ECBB928-2AF1-47CE-8730-97FA4CF5A5CC}">
      <dsp:nvSpPr>
        <dsp:cNvPr id="0" name=""/>
        <dsp:cNvSpPr/>
      </dsp:nvSpPr>
      <dsp:spPr>
        <a:xfrm>
          <a:off x="0" y="2578677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811EC-D48C-4C5E-980B-28FAC98865F5}">
      <dsp:nvSpPr>
        <dsp:cNvPr id="0" name=""/>
        <dsp:cNvSpPr/>
      </dsp:nvSpPr>
      <dsp:spPr>
        <a:xfrm>
          <a:off x="0" y="2578677"/>
          <a:ext cx="7794231" cy="858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Apply the law which is clear but needs to be interpreted in another way. </a:t>
          </a:r>
          <a:endParaRPr lang="en-US" sz="2400" kern="1200"/>
        </a:p>
      </dsp:txBody>
      <dsp:txXfrm>
        <a:off x="0" y="2578677"/>
        <a:ext cx="7794231" cy="858719"/>
      </dsp:txXfrm>
    </dsp:sp>
    <dsp:sp modelId="{B45492A7-12DE-4433-80D4-DCE5B92B54E4}">
      <dsp:nvSpPr>
        <dsp:cNvPr id="0" name=""/>
        <dsp:cNvSpPr/>
      </dsp:nvSpPr>
      <dsp:spPr>
        <a:xfrm>
          <a:off x="0" y="3437397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44633-CF7B-4478-80AC-40B3542511A6}">
      <dsp:nvSpPr>
        <dsp:cNvPr id="0" name=""/>
        <dsp:cNvSpPr/>
      </dsp:nvSpPr>
      <dsp:spPr>
        <a:xfrm>
          <a:off x="0" y="3437397"/>
          <a:ext cx="7794231" cy="858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Case example; Airedale NHS Trust v Bland [1993].</a:t>
          </a:r>
          <a:endParaRPr lang="en-US" sz="2400" kern="1200"/>
        </a:p>
      </dsp:txBody>
      <dsp:txXfrm>
        <a:off x="0" y="3437397"/>
        <a:ext cx="7794231" cy="858719"/>
      </dsp:txXfrm>
    </dsp:sp>
    <dsp:sp modelId="{10C9FE72-981B-440C-9BC2-22F1888931EC}">
      <dsp:nvSpPr>
        <dsp:cNvPr id="0" name=""/>
        <dsp:cNvSpPr/>
      </dsp:nvSpPr>
      <dsp:spPr>
        <a:xfrm>
          <a:off x="0" y="4296117"/>
          <a:ext cx="77942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FAF36-521F-4C51-AB98-A147C99EF388}">
      <dsp:nvSpPr>
        <dsp:cNvPr id="0" name=""/>
        <dsp:cNvSpPr/>
      </dsp:nvSpPr>
      <dsp:spPr>
        <a:xfrm>
          <a:off x="0" y="4296117"/>
          <a:ext cx="7794231" cy="858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Other courts will follow the reasoning in a case depending on which court the case is heard in. </a:t>
          </a:r>
          <a:endParaRPr lang="en-US" sz="2400" kern="1200"/>
        </a:p>
      </dsp:txBody>
      <dsp:txXfrm>
        <a:off x="0" y="4296117"/>
        <a:ext cx="7794231" cy="85871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B19C4-5C83-4587-9166-516EB15D98FF}">
      <dsp:nvSpPr>
        <dsp:cNvPr id="0" name=""/>
        <dsp:cNvSpPr/>
      </dsp:nvSpPr>
      <dsp:spPr>
        <a:xfrm>
          <a:off x="395175" y="2531"/>
          <a:ext cx="3352093" cy="2011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European Economic Community </a:t>
          </a:r>
          <a:endParaRPr lang="en-US" sz="2800" kern="1200" dirty="0"/>
        </a:p>
      </dsp:txBody>
      <dsp:txXfrm>
        <a:off x="454083" y="61439"/>
        <a:ext cx="3234277" cy="1893440"/>
      </dsp:txXfrm>
    </dsp:sp>
    <dsp:sp modelId="{C7337279-8F60-4D41-8FF9-0E3DD0B16204}">
      <dsp:nvSpPr>
        <dsp:cNvPr id="0" name=""/>
        <dsp:cNvSpPr/>
      </dsp:nvSpPr>
      <dsp:spPr>
        <a:xfrm>
          <a:off x="4042253" y="592500"/>
          <a:ext cx="710643" cy="8313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042253" y="758764"/>
        <a:ext cx="497450" cy="498791"/>
      </dsp:txXfrm>
    </dsp:sp>
    <dsp:sp modelId="{A26EC92E-BEDC-42A9-90E1-DB041F645EDA}">
      <dsp:nvSpPr>
        <dsp:cNvPr id="0" name=""/>
        <dsp:cNvSpPr/>
      </dsp:nvSpPr>
      <dsp:spPr>
        <a:xfrm>
          <a:off x="5088106" y="2531"/>
          <a:ext cx="3352093" cy="2011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Legal system which was binding on the domestic legal systems. </a:t>
          </a:r>
          <a:endParaRPr lang="en-US" sz="2800" kern="1200" dirty="0"/>
        </a:p>
      </dsp:txBody>
      <dsp:txXfrm>
        <a:off x="5147014" y="61439"/>
        <a:ext cx="3234277" cy="1893440"/>
      </dsp:txXfrm>
    </dsp:sp>
    <dsp:sp modelId="{BA33A9B2-26C4-4CEF-AD95-E8B30628C296}">
      <dsp:nvSpPr>
        <dsp:cNvPr id="0" name=""/>
        <dsp:cNvSpPr/>
      </dsp:nvSpPr>
      <dsp:spPr>
        <a:xfrm rot="5400000">
          <a:off x="6408831" y="2248434"/>
          <a:ext cx="710643" cy="8313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6514758" y="2308772"/>
        <a:ext cx="498791" cy="497450"/>
      </dsp:txXfrm>
    </dsp:sp>
    <dsp:sp modelId="{63B7D623-2131-465B-A4A1-5CAF0897DE33}">
      <dsp:nvSpPr>
        <dsp:cNvPr id="0" name=""/>
        <dsp:cNvSpPr/>
      </dsp:nvSpPr>
      <dsp:spPr>
        <a:xfrm>
          <a:off x="5088106" y="3354625"/>
          <a:ext cx="3352093" cy="2011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Could bring cases on the basis of EU law in the United Kingdom. </a:t>
          </a:r>
          <a:endParaRPr lang="en-US" sz="2800" kern="1200"/>
        </a:p>
      </dsp:txBody>
      <dsp:txXfrm>
        <a:off x="5147014" y="3413533"/>
        <a:ext cx="3234277" cy="1893440"/>
      </dsp:txXfrm>
    </dsp:sp>
    <dsp:sp modelId="{8C49A98F-30E9-420E-B40D-D9BC0F651840}">
      <dsp:nvSpPr>
        <dsp:cNvPr id="0" name=""/>
        <dsp:cNvSpPr/>
      </dsp:nvSpPr>
      <dsp:spPr>
        <a:xfrm rot="10800000">
          <a:off x="4082478" y="3944593"/>
          <a:ext cx="710643" cy="8313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4295671" y="4110857"/>
        <a:ext cx="497450" cy="498791"/>
      </dsp:txXfrm>
    </dsp:sp>
    <dsp:sp modelId="{43E9DC62-40AF-4F90-9F51-4043FEF72FEB}">
      <dsp:nvSpPr>
        <dsp:cNvPr id="0" name=""/>
        <dsp:cNvSpPr/>
      </dsp:nvSpPr>
      <dsp:spPr>
        <a:xfrm>
          <a:off x="395175" y="3354625"/>
          <a:ext cx="3352093" cy="201125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European Union (Withdrawal) Act 2018. </a:t>
          </a:r>
          <a:endParaRPr lang="en-US" sz="2800" kern="1200" dirty="0"/>
        </a:p>
      </dsp:txBody>
      <dsp:txXfrm>
        <a:off x="454083" y="3413533"/>
        <a:ext cx="3234277" cy="18934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FCB23-BA39-460E-AA88-F4A65D8B2CE3}">
      <dsp:nvSpPr>
        <dsp:cNvPr id="0" name=""/>
        <dsp:cNvSpPr/>
      </dsp:nvSpPr>
      <dsp:spPr>
        <a:xfrm>
          <a:off x="0" y="50474"/>
          <a:ext cx="8708922" cy="114303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Public v Private law. </a:t>
          </a:r>
          <a:endParaRPr lang="en-US" sz="2500" kern="1200"/>
        </a:p>
      </dsp:txBody>
      <dsp:txXfrm>
        <a:off x="55798" y="106272"/>
        <a:ext cx="8597326" cy="1031439"/>
      </dsp:txXfrm>
    </dsp:sp>
    <dsp:sp modelId="{D4C84C62-BBDD-4E48-BC26-F20731A77EE2}">
      <dsp:nvSpPr>
        <dsp:cNvPr id="0" name=""/>
        <dsp:cNvSpPr/>
      </dsp:nvSpPr>
      <dsp:spPr>
        <a:xfrm>
          <a:off x="0" y="1265509"/>
          <a:ext cx="8708922" cy="114303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Public law – relationship between state and individual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Private law – individual and individual</a:t>
          </a:r>
          <a:endParaRPr lang="en-US" sz="2500" kern="1200" dirty="0"/>
        </a:p>
      </dsp:txBody>
      <dsp:txXfrm>
        <a:off x="55798" y="1321307"/>
        <a:ext cx="8597326" cy="1031439"/>
      </dsp:txXfrm>
    </dsp:sp>
    <dsp:sp modelId="{44EA11DC-6D7D-42DD-AD63-8805A413BD40}">
      <dsp:nvSpPr>
        <dsp:cNvPr id="0" name=""/>
        <dsp:cNvSpPr/>
      </dsp:nvSpPr>
      <dsp:spPr>
        <a:xfrm>
          <a:off x="0" y="2480545"/>
          <a:ext cx="8708922" cy="114303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Public law example: Human Rights Act 1998. </a:t>
          </a:r>
          <a:endParaRPr lang="en-US" sz="2500" kern="1200" dirty="0"/>
        </a:p>
      </dsp:txBody>
      <dsp:txXfrm>
        <a:off x="55798" y="2536343"/>
        <a:ext cx="8597326" cy="1031439"/>
      </dsp:txXfrm>
    </dsp:sp>
    <dsp:sp modelId="{B7523DD6-0F54-4F3D-8C75-A45B3B0C1D31}">
      <dsp:nvSpPr>
        <dsp:cNvPr id="0" name=""/>
        <dsp:cNvSpPr/>
      </dsp:nvSpPr>
      <dsp:spPr>
        <a:xfrm>
          <a:off x="0" y="3695580"/>
          <a:ext cx="8708922" cy="1143035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Private law –</a:t>
          </a:r>
          <a:r>
            <a:rPr lang="en-GB" sz="2500" kern="1200" dirty="0" err="1"/>
            <a:t>e.g</a:t>
          </a:r>
          <a:r>
            <a:rPr lang="en-GB" sz="2500" kern="1200" dirty="0"/>
            <a:t> law of Contract, Tort, Family Law, Property </a:t>
          </a:r>
          <a:endParaRPr lang="en-US" sz="2500" kern="1200" dirty="0"/>
        </a:p>
      </dsp:txBody>
      <dsp:txXfrm>
        <a:off x="55798" y="3751378"/>
        <a:ext cx="8597326" cy="103143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827BC-06F1-4A56-A52D-C4FA7B72D19D}">
      <dsp:nvSpPr>
        <dsp:cNvPr id="0" name=""/>
        <dsp:cNvSpPr/>
      </dsp:nvSpPr>
      <dsp:spPr>
        <a:xfrm>
          <a:off x="0" y="778432"/>
          <a:ext cx="7726679" cy="95340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Criminal law v Civil Law. </a:t>
          </a:r>
          <a:endParaRPr lang="en-US" sz="2400" kern="1200"/>
        </a:p>
      </dsp:txBody>
      <dsp:txXfrm>
        <a:off x="46541" y="824973"/>
        <a:ext cx="7633597" cy="860321"/>
      </dsp:txXfrm>
    </dsp:sp>
    <dsp:sp modelId="{2914E059-E9F2-46EB-827A-B730A8D84DC1}">
      <dsp:nvSpPr>
        <dsp:cNvPr id="0" name=""/>
        <dsp:cNvSpPr/>
      </dsp:nvSpPr>
      <dsp:spPr>
        <a:xfrm>
          <a:off x="0" y="1800956"/>
          <a:ext cx="7726679" cy="953403"/>
        </a:xfrm>
        <a:prstGeom prst="roundRect">
          <a:avLst/>
        </a:prstGeom>
        <a:gradFill rotWithShape="0">
          <a:gsLst>
            <a:gs pos="0">
              <a:schemeClr val="accent2">
                <a:hueOff val="5687896"/>
                <a:satOff val="-519"/>
                <a:lumOff val="69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87896"/>
                <a:satOff val="-519"/>
                <a:lumOff val="69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87896"/>
                <a:satOff val="-519"/>
                <a:lumOff val="69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Different courts </a:t>
          </a:r>
        </a:p>
      </dsp:txBody>
      <dsp:txXfrm>
        <a:off x="46541" y="1847497"/>
        <a:ext cx="7633597" cy="860321"/>
      </dsp:txXfrm>
    </dsp:sp>
    <dsp:sp modelId="{45F93C95-AA76-4FC4-8EE9-90D391999530}">
      <dsp:nvSpPr>
        <dsp:cNvPr id="0" name=""/>
        <dsp:cNvSpPr/>
      </dsp:nvSpPr>
      <dsp:spPr>
        <a:xfrm>
          <a:off x="0" y="2823480"/>
          <a:ext cx="7726679" cy="953403"/>
        </a:xfrm>
        <a:prstGeom prst="roundRect">
          <a:avLst/>
        </a:prstGeom>
        <a:gradFill rotWithShape="0">
          <a:gsLst>
            <a:gs pos="0">
              <a:schemeClr val="accent2">
                <a:hueOff val="11375793"/>
                <a:satOff val="-1039"/>
                <a:lumOff val="139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375793"/>
                <a:satOff val="-1039"/>
                <a:lumOff val="139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375793"/>
                <a:satOff val="-1039"/>
                <a:lumOff val="139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Civil law – Rights and duties owed by both individuals and organisations to each other. </a:t>
          </a:r>
          <a:endParaRPr lang="en-US" sz="2400" kern="1200"/>
        </a:p>
      </dsp:txBody>
      <dsp:txXfrm>
        <a:off x="46541" y="2870021"/>
        <a:ext cx="7633597" cy="860321"/>
      </dsp:txXfrm>
    </dsp:sp>
    <dsp:sp modelId="{75B154B7-3AB1-4B2D-A59B-22A5B7C9956B}">
      <dsp:nvSpPr>
        <dsp:cNvPr id="0" name=""/>
        <dsp:cNvSpPr/>
      </dsp:nvSpPr>
      <dsp:spPr>
        <a:xfrm>
          <a:off x="0" y="3846003"/>
          <a:ext cx="7726679" cy="953403"/>
        </a:xfrm>
        <a:prstGeom prst="roundRect">
          <a:avLst/>
        </a:prstGeom>
        <a:gradFill rotWithShape="0">
          <a:gsLst>
            <a:gs pos="0">
              <a:schemeClr val="accent2">
                <a:hueOff val="17063688"/>
                <a:satOff val="-1558"/>
                <a:lumOff val="209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7063688"/>
                <a:satOff val="-1558"/>
                <a:lumOff val="209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7063688"/>
                <a:satOff val="-1558"/>
                <a:lumOff val="209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Criminal Law –  governs how citizens are expected to behave for the benefit of society as a whole.</a:t>
          </a:r>
          <a:endParaRPr lang="en-US" sz="2400" kern="1200" dirty="0"/>
        </a:p>
      </dsp:txBody>
      <dsp:txXfrm>
        <a:off x="46541" y="3892544"/>
        <a:ext cx="7633597" cy="86032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827BC-06F1-4A56-A52D-C4FA7B72D19D}">
      <dsp:nvSpPr>
        <dsp:cNvPr id="0" name=""/>
        <dsp:cNvSpPr/>
      </dsp:nvSpPr>
      <dsp:spPr>
        <a:xfrm>
          <a:off x="0" y="13732"/>
          <a:ext cx="6903720" cy="12314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Civil Law cases:  Jones v Davies  </a:t>
          </a:r>
          <a:endParaRPr lang="en-US" sz="3100" kern="1200" dirty="0"/>
        </a:p>
      </dsp:txBody>
      <dsp:txXfrm>
        <a:off x="60116" y="73848"/>
        <a:ext cx="6783488" cy="1111247"/>
      </dsp:txXfrm>
    </dsp:sp>
    <dsp:sp modelId="{2914E059-E9F2-46EB-827A-B730A8D84DC1}">
      <dsp:nvSpPr>
        <dsp:cNvPr id="0" name=""/>
        <dsp:cNvSpPr/>
      </dsp:nvSpPr>
      <dsp:spPr>
        <a:xfrm>
          <a:off x="0" y="1334492"/>
          <a:ext cx="6903720" cy="1231479"/>
        </a:xfrm>
        <a:prstGeom prst="roundRect">
          <a:avLst/>
        </a:prstGeom>
        <a:gradFill rotWithShape="0">
          <a:gsLst>
            <a:gs pos="0">
              <a:schemeClr val="accent2">
                <a:hueOff val="5687896"/>
                <a:satOff val="-519"/>
                <a:lumOff val="69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87896"/>
                <a:satOff val="-519"/>
                <a:lumOff val="69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87896"/>
                <a:satOff val="-519"/>
                <a:lumOff val="69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Criminal Law cases: R v Davies</a:t>
          </a:r>
        </a:p>
      </dsp:txBody>
      <dsp:txXfrm>
        <a:off x="60116" y="1394608"/>
        <a:ext cx="6783488" cy="1111247"/>
      </dsp:txXfrm>
    </dsp:sp>
    <dsp:sp modelId="{45F93C95-AA76-4FC4-8EE9-90D391999530}">
      <dsp:nvSpPr>
        <dsp:cNvPr id="0" name=""/>
        <dsp:cNvSpPr/>
      </dsp:nvSpPr>
      <dsp:spPr>
        <a:xfrm>
          <a:off x="0" y="2655252"/>
          <a:ext cx="6903720" cy="1231479"/>
        </a:xfrm>
        <a:prstGeom prst="roundRect">
          <a:avLst/>
        </a:prstGeom>
        <a:gradFill rotWithShape="0">
          <a:gsLst>
            <a:gs pos="0">
              <a:schemeClr val="accent2">
                <a:hueOff val="11375793"/>
                <a:satOff val="-1039"/>
                <a:lumOff val="139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375793"/>
                <a:satOff val="-1039"/>
                <a:lumOff val="139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375793"/>
                <a:satOff val="-1039"/>
                <a:lumOff val="139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Civil law standard of proof: on balance of probabilities </a:t>
          </a:r>
          <a:endParaRPr lang="en-US" sz="3100" kern="1200" dirty="0"/>
        </a:p>
      </dsp:txBody>
      <dsp:txXfrm>
        <a:off x="60116" y="2715368"/>
        <a:ext cx="6783488" cy="1111247"/>
      </dsp:txXfrm>
    </dsp:sp>
    <dsp:sp modelId="{75B154B7-3AB1-4B2D-A59B-22A5B7C9956B}">
      <dsp:nvSpPr>
        <dsp:cNvPr id="0" name=""/>
        <dsp:cNvSpPr/>
      </dsp:nvSpPr>
      <dsp:spPr>
        <a:xfrm>
          <a:off x="0" y="3976011"/>
          <a:ext cx="6903720" cy="1231479"/>
        </a:xfrm>
        <a:prstGeom prst="roundRect">
          <a:avLst/>
        </a:prstGeom>
        <a:gradFill rotWithShape="0">
          <a:gsLst>
            <a:gs pos="0">
              <a:schemeClr val="accent2">
                <a:hueOff val="17063688"/>
                <a:satOff val="-1558"/>
                <a:lumOff val="209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7063688"/>
                <a:satOff val="-1558"/>
                <a:lumOff val="209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7063688"/>
                <a:satOff val="-1558"/>
                <a:lumOff val="209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Criminal Law standard of proof: beyond  reasonable doubt.</a:t>
          </a:r>
          <a:endParaRPr lang="en-US" sz="3100" kern="1200" dirty="0"/>
        </a:p>
      </dsp:txBody>
      <dsp:txXfrm>
        <a:off x="60116" y="4036127"/>
        <a:ext cx="6783488" cy="1111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#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#5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#7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864E32-27C6-4A19-8348-2623CC4411E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65E556-E1BE-4CFD-BDE6-19678ECF4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11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06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43402-6EE2-1E65-B75A-D1A2763E5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A1FADE-09D5-B39C-E893-AC65E638DD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DEF5DD-0BA2-007C-718A-05EE934582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B88AA-5436-09BE-352D-2EC87021D1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83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3DCE4-CFD1-4880-A4A3-9643715E961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0335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3DCE4-CFD1-4880-A4A3-9643715E961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74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494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3DCE4-CFD1-4880-A4A3-9643715E961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508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2399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3899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1281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00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65E556-E1BE-4CFD-BDE6-19678ECF42C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3300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301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6"/>
            <a:ext cx="10840626" cy="7905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5" y="1880756"/>
            <a:ext cx="10840627" cy="455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144482-F463-E942-01AE-69DF54F4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7537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7847" y="4676177"/>
            <a:ext cx="1083563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847" y="6065134"/>
            <a:ext cx="1083563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1999" cy="44678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7765164-0D02-5316-1845-119CB0111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715000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2106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736010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617785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438900"/>
            <a:ext cx="1714301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3005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A7175-8061-E7CC-68E4-2B3CECB6CC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90244"/>
            <a:ext cx="10037064" cy="5159257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A5A591-C2D3-D6A3-432F-2C1371951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248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B916BDA-9E36-8180-7EBC-AC2A35C79F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0940" y="1088702"/>
            <a:ext cx="8479072" cy="139555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2AF672E-4752-50B9-9301-C8042FD003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669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lnSpc>
                <a:spcPct val="100000"/>
              </a:lnSpc>
              <a:buFont typeface="+mj-lt"/>
              <a:buAutoNum type="arabicPeriod"/>
              <a:defRPr sz="2000"/>
            </a:lvl1pPr>
            <a:lvl2pPr marL="685800" indent="-457200">
              <a:lnSpc>
                <a:spcPct val="100000"/>
              </a:lnSpc>
              <a:buFont typeface="+mj-lt"/>
              <a:buAutoNum type="arabicPeriod"/>
              <a:defRPr sz="2000"/>
            </a:lvl2pPr>
            <a:lvl3pPr marL="800100" indent="-342900">
              <a:lnSpc>
                <a:spcPct val="100000"/>
              </a:lnSpc>
              <a:buFont typeface="+mj-lt"/>
              <a:buAutoNum type="arabicPeriod"/>
              <a:defRPr sz="2000"/>
            </a:lvl3pPr>
            <a:lvl4pPr marL="1028700" indent="-342900">
              <a:lnSpc>
                <a:spcPct val="100000"/>
              </a:lnSpc>
              <a:buFont typeface="+mj-lt"/>
              <a:buAutoNum type="arabicPeriod"/>
              <a:defRPr sz="2000"/>
            </a:lvl4pPr>
            <a:lvl5pPr marL="1257300" indent="-342900">
              <a:lnSpc>
                <a:spcPct val="100000"/>
              </a:lnSpc>
              <a:buFont typeface="+mj-lt"/>
              <a:buAutoNum type="arabicPeriod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65070F-FB67-7572-2807-986A25537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02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88136"/>
            <a:ext cx="5749392" cy="155448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6" y="2651760"/>
            <a:ext cx="5749392" cy="3694176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System Font Regular"/>
              <a:buChar char="-"/>
              <a:defRPr sz="20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2000"/>
            </a:lvl4pPr>
            <a:lvl5pPr>
              <a:lnSpc>
                <a:spcPct val="1000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0940" y="6438900"/>
            <a:ext cx="3915404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06344" y="6438900"/>
            <a:ext cx="1126120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32464" y="6438900"/>
            <a:ext cx="705064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E4B52E79-E470-1B1A-EADF-94DA7253B3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315200" y="0"/>
            <a:ext cx="48768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C1AE97-7274-F222-2135-C3524958A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0025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76" y="11148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94612" y="1115290"/>
            <a:ext cx="5809713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3508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4532" y="1129145"/>
            <a:ext cx="7794231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020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788" y="1111101"/>
            <a:ext cx="6339412" cy="114300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FB7CB50-241E-E6B6-1C0E-1B5466B147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45065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1C94DDD-A7D7-1407-F63C-F296AB45422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785787" y="2402887"/>
            <a:ext cx="6339414" cy="388361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3871FB-7459-8C2E-BA80-AD31AE855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04282-04A3-1CE1-50A4-AF83D0D4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5788" y="6438900"/>
            <a:ext cx="4774902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A12AEFE-D7DE-804A-807C-704D5B34E1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C293909-C7AB-A707-F48B-6007FE725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169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991" y="1112104"/>
            <a:ext cx="7321615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189CF27-6D02-DB0D-F5D1-1535F14791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0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6373ED08-D584-FD0F-C5B0-EF4E07A0D8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76075" y="2187258"/>
            <a:ext cx="7349126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906524-8E7E-05A8-4F9E-A2C39750A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56971-28FA-FA33-0A85-0B851EA7A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76076" y="6438900"/>
            <a:ext cx="5784614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04B437D-29C2-D3ED-BEFA-E1F868B0FB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0EB108D-6128-5356-6097-7D1D1055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973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94" y="1112104"/>
            <a:ext cx="7343564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3393" y="2187258"/>
            <a:ext cx="7343565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D039FC6-F740-7D02-FD07-5B1B076DC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6571-786A-B2D2-4FC3-C22E71C24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3394" y="6438900"/>
            <a:ext cx="5779054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24A0C0-9CB0-6208-0780-67E3C7F2C02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962654" y="6438900"/>
            <a:ext cx="864704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F7421E2-5EEC-7791-DBEE-600FF517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35522" y="6438900"/>
            <a:ext cx="601436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1964118-5CFA-FFA8-E19F-A107D63DD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665559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71265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8192" y="2552124"/>
            <a:ext cx="4738450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066" y="6438900"/>
            <a:ext cx="3174065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52338" y="6438900"/>
            <a:ext cx="864704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25206" y="6438900"/>
            <a:ext cx="601436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6370010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8395" y="6438900"/>
            <a:ext cx="2249335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37937" y="6438900"/>
            <a:ext cx="864704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10805" y="6438900"/>
            <a:ext cx="601436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92232" y="0"/>
            <a:ext cx="699976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49638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894207" y="1112431"/>
            <a:ext cx="3230993" cy="18589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7481777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01280" y="3133255"/>
            <a:ext cx="322392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4207" y="6438900"/>
            <a:ext cx="1666482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245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5935" y="3987802"/>
            <a:ext cx="7460029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99AE1-DA01-C4DA-C5BE-8DD9BE13F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41150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1726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5BA164-9326-7934-95DF-A6AAB3F4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0990"/>
            <a:ext cx="10477320" cy="96926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286008"/>
            <a:ext cx="6096000" cy="4571992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91745" y="2286008"/>
            <a:ext cx="4876515" cy="400049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B0BF8A-7D94-1C82-F661-F1B7A93A4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8C72B-1D4E-3882-C750-7F965F6E7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691744" y="6438900"/>
            <a:ext cx="2959151" cy="419100"/>
          </a:xfrm>
        </p:spPr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FA71-0863-B2C8-8E42-C0A1F133DC6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6C2E8-E8FC-5DC8-863C-CF7823CD4A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6815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2200"/>
            <a:ext cx="3696859" cy="150515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81100" y="2840181"/>
            <a:ext cx="3606699" cy="344631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3673" y="1122201"/>
            <a:ext cx="6602291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322A97-1C32-A52E-951B-60B114B30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11911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9AD5248-C0E5-8356-EB8F-904EDDA5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304" y="4757193"/>
            <a:ext cx="6477896" cy="1126554"/>
          </a:xfrm>
        </p:spPr>
        <p:txBody>
          <a:bodyPr anchor="b">
            <a:normAutofit/>
          </a:bodyPr>
          <a:lstStyle>
            <a:lvl1pPr algn="r">
              <a:defRPr sz="2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F5F1C4-3BA4-0163-6A5F-9D95D58C7EA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" y="64008"/>
            <a:ext cx="12027408" cy="460059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31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84DB20-94E7-1E79-B65B-67C6158DB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000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37459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86261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88136" y="1039095"/>
            <a:ext cx="941832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7F2505C-CAED-34DC-7CD1-C57ADBBF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1720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9">
            <a:extLst>
              <a:ext uri="{FF2B5EF4-FFF2-40B4-BE49-F238E27FC236}">
                <a16:creationId xmlns:a16="http://schemas.microsoft.com/office/drawing/2014/main" id="{873E5EF9-EDC5-CB2D-000A-85BB4DB582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6800" y="5418360"/>
            <a:ext cx="10058400" cy="466345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2000" b="0" cap="none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D1FFC6-C597-BE81-1790-A08954F44C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5250" y="63500"/>
            <a:ext cx="11977688" cy="5080000"/>
          </a:xfrm>
        </p:spPr>
        <p:txBody>
          <a:bodyPr>
            <a:normAutofit/>
          </a:bodyPr>
          <a:lstStyle>
            <a:lvl1pPr>
              <a:lnSpc>
                <a:spcPct val="85000"/>
              </a:lnSpc>
              <a:defRPr sz="8000" b="1" cap="all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949BEA-90AC-BE5F-28A7-80D65BD19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2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49566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20CA7A-449A-6AC2-BFC5-17AF5007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3832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15329"/>
            <a:ext cx="9949455" cy="83885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A35A86-E7F6-6593-119D-A6DC85581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4431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04100"/>
            <a:ext cx="9922764" cy="1294228"/>
          </a:xfrm>
        </p:spPr>
        <p:txBody>
          <a:bodyPr>
            <a:normAutofit/>
          </a:bodyPr>
          <a:lstStyle>
            <a:lvl1pPr>
              <a:defRPr sz="36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CF7AFD-0570-B046-A2C2-3EFA873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79467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4848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5"/>
            <a:ext cx="10627828" cy="2084551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419A5DD2-B3B3-D9BF-1A71-B20742D142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4" y="3276600"/>
            <a:ext cx="10627829" cy="31623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CA1022-3377-EB7D-8261-EDD841636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6995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8430767" cy="1842020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06F55DC-E754-4B2B-C0AE-962C82565D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77213" y="4246692"/>
            <a:ext cx="8430639" cy="16080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829929-F774-AF4E-F1BE-2DA3C43D0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1705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DCB6D-E81F-E1B5-F95B-85416A795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AC82F-E72A-FE0D-3472-28E917FF0B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30CEB-CF50-E0DC-4BB3-2F24C2E1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733DA-672E-F68E-93E0-8C7FA9295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28D2F-0D81-AB7C-8765-7DD0E60A0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5122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4462-5649-B07B-E515-9204EE29C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76B69-6A30-4D37-8DB7-644BD7BA01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8B4EC-C50B-94AA-6B1A-3269B106A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16872-CE6C-1469-05FF-D1D69778F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3A8F0-BF53-2387-5E9C-09990FBE8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2290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54DE1-6ECB-D76C-1D04-019C43A8D6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E4BE97-EC38-D31D-BC2B-4786403132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C2AEA-4561-903B-41DC-7D9FEF011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03683-1F55-55F8-303E-1F8624D60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3FE57-6104-C129-DAA4-258EEBE6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814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119745"/>
            <a:ext cx="9922764" cy="4166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88136" y="6438900"/>
            <a:ext cx="856276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50896" y="6438900"/>
            <a:ext cx="864704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23764" y="6438900"/>
            <a:ext cx="601436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834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  <p:sldLayoutId id="2147483741" r:id="rId17"/>
    <p:sldLayoutId id="2147483742" r:id="rId18"/>
    <p:sldLayoutId id="2147483743" r:id="rId19"/>
    <p:sldLayoutId id="2147483744" r:id="rId20"/>
    <p:sldLayoutId id="2147483745" r:id="rId21"/>
    <p:sldLayoutId id="2147483746" r:id="rId22"/>
    <p:sldLayoutId id="2147483747" r:id="rId23"/>
    <p:sldLayoutId id="2147483748" r:id="rId24"/>
    <p:sldLayoutId id="2147483749" r:id="rId25"/>
    <p:sldLayoutId id="2147483750" r:id="rId26"/>
    <p:sldLayoutId id="2147483751" r:id="rId27"/>
    <p:sldLayoutId id="2147483752" r:id="rId28"/>
    <p:sldLayoutId id="2147483753" r:id="rId29"/>
    <p:sldLayoutId id="2147483754" r:id="rId30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pos="744">
          <p15:clr>
            <a:srgbClr val="F26B43"/>
          </p15:clr>
        </p15:guide>
        <p15:guide id="6">
          <p15:clr>
            <a:srgbClr val="F26B43"/>
          </p15:clr>
        </p15:guide>
        <p15:guide id="8" pos="6936">
          <p15:clr>
            <a:srgbClr val="F26B43"/>
          </p15:clr>
        </p15:guide>
        <p15:guide id="10" orient="horz" pos="720">
          <p15:clr>
            <a:srgbClr val="F26B43"/>
          </p15:clr>
        </p15:guide>
        <p15:guide id="14" pos="6624">
          <p15:clr>
            <a:srgbClr val="F26B43"/>
          </p15:clr>
        </p15:guide>
        <p15:guide id="22" orient="horz" pos="360">
          <p15:clr>
            <a:srgbClr val="F26B43"/>
          </p15:clr>
        </p15:guide>
        <p15:guide id="23" orient="horz" pos="3960">
          <p15:clr>
            <a:srgbClr val="F26B43"/>
          </p15:clr>
        </p15:guide>
        <p15:guide id="24" orient="horz" pos="2160">
          <p15:clr>
            <a:srgbClr val="F26B43"/>
          </p15:clr>
        </p15:guide>
        <p15:guide id="25" pos="7680">
          <p15:clr>
            <a:srgbClr val="F26B43"/>
          </p15:clr>
        </p15:guide>
        <p15:guide id="26" pos="3840">
          <p15:clr>
            <a:srgbClr val="F26B43"/>
          </p15:clr>
        </p15:guide>
        <p15:guide id="27" pos="6168">
          <p15:clr>
            <a:srgbClr val="F26B43"/>
          </p15:clr>
        </p15:guide>
        <p15:guide id="28" pos="672">
          <p15:clr>
            <a:srgbClr val="F26B43"/>
          </p15:clr>
        </p15:guide>
        <p15:guide id="29" pos="7008">
          <p15:clr>
            <a:srgbClr val="F26B43"/>
          </p15:clr>
        </p15:guide>
        <p15:guide id="30" orient="horz" pos="4056">
          <p15:clr>
            <a:srgbClr val="F26B43"/>
          </p15:clr>
        </p15:guide>
        <p15:guide id="31" orient="horz" pos="3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3761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hyperlink" Target="https://en.wikipedia.org/wiki/Flag_of_Scotlan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hyperlink" Target="https://en.wikipedia.org/wiki/Flag_of_Northern_Irelan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4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9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9BA8D-B1B2-C3FE-458A-EF4627A80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23" y="1125491"/>
            <a:ext cx="8596668" cy="1826581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accent2">
                    <a:lumMod val="50000"/>
                  </a:schemeClr>
                </a:solidFill>
              </a:rPr>
              <a:t>Legal Foundations and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DE6A42-59A5-EC25-747B-09BD02B9E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4933" y="4136384"/>
            <a:ext cx="8596668" cy="8604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4800" b="1" dirty="0"/>
              <a:t>BMLC4006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721E45-5D89-2AB6-729F-211753710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9381" y="5199245"/>
            <a:ext cx="3267223" cy="133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919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3AF07DD-CDEC-B23E-D989-0DEB3DA9B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/>
          <a:p>
            <a:r>
              <a:rPr lang="en-GB" sz="2800" b="1" u="sng"/>
              <a:t>Aims and Learning Objectives </a:t>
            </a:r>
            <a:endParaRPr lang="en-GB" sz="2800" b="1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7C6E9830-131E-B5A2-4EC1-3A6C4A868E7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41499478"/>
              </p:ext>
            </p:extLst>
          </p:nvPr>
        </p:nvGraphicFramePr>
        <p:xfrm>
          <a:off x="4134532" y="1129145"/>
          <a:ext cx="7794231" cy="5157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555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A181D-1603-EC0D-31C2-F73F947A7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/>
          <a:p>
            <a:r>
              <a:rPr lang="en-GB" sz="2800" b="1" u="sng"/>
              <a:t>Module Structure? </a:t>
            </a:r>
            <a:endParaRPr lang="en-GB" sz="2800" b="1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E86C096C-A465-207D-112A-A8D9C8D62DC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37998050"/>
              </p:ext>
            </p:extLst>
          </p:nvPr>
        </p:nvGraphicFramePr>
        <p:xfrm>
          <a:off x="4134532" y="1129145"/>
          <a:ext cx="7794231" cy="5157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3954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EF22F-47BC-0EA4-C085-7D2ED06D5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/>
              <a:t>Scheme of work for Semester 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21416B-05FB-12FE-C55F-55A2B8D32F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03" t="23642" r="25077" b="7899"/>
          <a:stretch>
            <a:fillRect/>
          </a:stretch>
        </p:blipFill>
        <p:spPr>
          <a:xfrm>
            <a:off x="5055784" y="640907"/>
            <a:ext cx="6670051" cy="60451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5052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831658-7B4B-B02D-5F2D-0AF58B900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AACD1-4D8C-578E-0F5E-6C60B5EB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/>
          <a:p>
            <a:r>
              <a:rPr lang="en-GB"/>
              <a:t>Scheme of work for Semester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21FA25-D39F-50FA-411B-CCB76BCBD1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76" t="20840" r="26943" b="8235"/>
          <a:stretch>
            <a:fillRect/>
          </a:stretch>
        </p:blipFill>
        <p:spPr>
          <a:xfrm>
            <a:off x="5454371" y="491534"/>
            <a:ext cx="6156204" cy="6086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02179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64401-CA82-3C47-645D-9E0E06818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36" y="1785965"/>
            <a:ext cx="5489743" cy="421802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800" dirty="0"/>
              <a:t>Please ensure that you have access to the Moodle page. </a:t>
            </a:r>
          </a:p>
          <a:p>
            <a:pPr>
              <a:lnSpc>
                <a:spcPct val="100000"/>
              </a:lnSpc>
            </a:pPr>
            <a:r>
              <a:rPr lang="en-GB" sz="2800" dirty="0"/>
              <a:t>As this is where all the content from the lectures and workshops will be.</a:t>
            </a:r>
          </a:p>
          <a:p>
            <a:pPr>
              <a:lnSpc>
                <a:spcPct val="100000"/>
              </a:lnSpc>
            </a:pPr>
            <a:r>
              <a:rPr lang="en-GB" sz="2800" dirty="0"/>
              <a:t>In addition, the assignment information can be located here. </a:t>
            </a:r>
          </a:p>
          <a:p>
            <a:pPr>
              <a:lnSpc>
                <a:spcPct val="100000"/>
              </a:lnSpc>
            </a:pPr>
            <a:r>
              <a:rPr lang="en-GB" sz="2800" dirty="0"/>
              <a:t>Let’s take a look….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BF7651-09CA-D53D-803C-B432B25D35F5}"/>
              </a:ext>
            </a:extLst>
          </p:cNvPr>
          <p:cNvSpPr txBox="1"/>
          <p:nvPr/>
        </p:nvSpPr>
        <p:spPr>
          <a:xfrm>
            <a:off x="6985221" y="1785965"/>
            <a:ext cx="41521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BF3F9B-3921-B079-C121-CF7DD9E56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3556" y="377262"/>
            <a:ext cx="2619375" cy="2752725"/>
          </a:xfrm>
          <a:prstGeom prst="rect">
            <a:avLst/>
          </a:prstGeom>
        </p:spPr>
      </p:pic>
      <p:pic>
        <p:nvPicPr>
          <p:cNvPr id="9" name="Picture 8">
            <a:hlinkClick r:id="rId3"/>
            <a:extLst>
              <a:ext uri="{FF2B5EF4-FFF2-40B4-BE49-F238E27FC236}">
                <a16:creationId xmlns:a16="http://schemas.microsoft.com/office/drawing/2014/main" id="{04FF267C-A0A1-BAB2-4A92-49C107A09A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79" y="3242903"/>
            <a:ext cx="5429250" cy="33051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988962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E9E74-F529-2B87-601A-FA651E95D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865" y="202346"/>
            <a:ext cx="8596668" cy="735106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accent2">
                    <a:lumMod val="50000"/>
                  </a:schemeClr>
                </a:solidFill>
              </a:rPr>
              <a:t>Your summative assessments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621C28-4677-0574-129F-4E5490267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6359" y="855067"/>
            <a:ext cx="8172686" cy="554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611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2C455-FF09-0ED0-D37E-1BCF51BAA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1: 1500 word client letter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9BCA06-9CE1-8B1A-D227-90915FEC47F2}"/>
              </a:ext>
            </a:extLst>
          </p:cNvPr>
          <p:cNvSpPr txBox="1"/>
          <p:nvPr/>
        </p:nvSpPr>
        <p:spPr>
          <a:xfrm>
            <a:off x="7320951" y="2731698"/>
            <a:ext cx="28524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LET’S TAKE A LOOK AT THE BRIEF……….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E17188-5BF3-6B15-5242-287D74CC06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38" t="50000" r="62217" b="4209"/>
          <a:stretch>
            <a:fillRect/>
          </a:stretch>
        </p:blipFill>
        <p:spPr>
          <a:xfrm>
            <a:off x="1345720" y="2118796"/>
            <a:ext cx="4750280" cy="41784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4268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973D-E784-87C9-06E5-8C6443839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5"/>
            <a:ext cx="10627828" cy="2084551"/>
          </a:xfrm>
        </p:spPr>
        <p:txBody>
          <a:bodyPr anchor="t">
            <a:normAutofit/>
          </a:bodyPr>
          <a:lstStyle/>
          <a:p>
            <a:r>
              <a:rPr lang="en-GB" sz="5100" b="1" i="1" u="sng"/>
              <a:t>Further information you need to know about assessments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1ED929D-280B-990D-D0F9-FC3F46E33C4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148319550"/>
              </p:ext>
            </p:extLst>
          </p:nvPr>
        </p:nvGraphicFramePr>
        <p:xfrm>
          <a:off x="1088134" y="3276600"/>
          <a:ext cx="10627829" cy="3162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8137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41A94-0199-A104-C158-686771F9A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/>
          <a:p>
            <a:r>
              <a:rPr lang="en-GB" sz="2500" b="1" u="sng" dirty="0"/>
              <a:t>Expectations</a:t>
            </a:r>
            <a:r>
              <a:rPr lang="en-GB" sz="2500" b="1" i="1" u="sng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0B7EAD-AEC5-BF68-6EC1-019326B5A6F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60294706"/>
              </p:ext>
            </p:extLst>
          </p:nvPr>
        </p:nvGraphicFramePr>
        <p:xfrm>
          <a:off x="4134532" y="1129145"/>
          <a:ext cx="7794231" cy="5157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123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vintage weighing scales">
            <a:extLst>
              <a:ext uri="{FF2B5EF4-FFF2-40B4-BE49-F238E27FC236}">
                <a16:creationId xmlns:a16="http://schemas.microsoft.com/office/drawing/2014/main" id="{889BBB8F-88B9-F1EA-F5C8-0B547E41F5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2" r="7058" b="22861"/>
          <a:stretch>
            <a:fillRect/>
          </a:stretch>
        </p:blipFill>
        <p:spPr>
          <a:xfrm>
            <a:off x="20" y="-1"/>
            <a:ext cx="4080202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ED36DCB-0340-EDF4-1F17-0D4D061DDB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0007" y="1678665"/>
            <a:ext cx="5901338" cy="2372168"/>
          </a:xfrm>
        </p:spPr>
        <p:txBody>
          <a:bodyPr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GB" dirty="0"/>
              <a:t>….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and now the course content! </a:t>
            </a:r>
          </a:p>
        </p:txBody>
      </p:sp>
    </p:spTree>
    <p:extLst>
      <p:ext uri="{BB962C8B-B14F-4D97-AF65-F5344CB8AC3E}">
        <p14:creationId xmlns:p14="http://schemas.microsoft.com/office/powerpoint/2010/main" val="351435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1EADA-1999-FABC-6922-981496B87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rgbClr val="002060"/>
                </a:solidFill>
              </a:rPr>
              <a:t>Different legal systems within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DF724-569E-D00B-FC96-C4AD88126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208" y="1656273"/>
            <a:ext cx="5703816" cy="4385090"/>
          </a:xfrm>
        </p:spPr>
        <p:txBody>
          <a:bodyPr>
            <a:normAutofit/>
          </a:bodyPr>
          <a:lstStyle/>
          <a:p>
            <a:r>
              <a:rPr lang="en-GB" sz="2400" dirty="0"/>
              <a:t>You must remember that there are three different legal systems within the United Kingdom. </a:t>
            </a:r>
          </a:p>
          <a:p>
            <a:r>
              <a:rPr lang="en-GB" sz="2400" dirty="0"/>
              <a:t>There is the English and Welsh justice system. </a:t>
            </a:r>
          </a:p>
          <a:p>
            <a:r>
              <a:rPr lang="en-GB" sz="2400" dirty="0"/>
              <a:t>There is the Scottish justice system. </a:t>
            </a:r>
          </a:p>
          <a:p>
            <a:r>
              <a:rPr lang="en-GB" sz="2400" dirty="0"/>
              <a:t>There is the Northern Ireland Justice system.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 descr="A flag with a cross&#10;&#10;AI-generated content may be incorrect.">
            <a:extLst>
              <a:ext uri="{FF2B5EF4-FFF2-40B4-BE49-F238E27FC236}">
                <a16:creationId xmlns:a16="http://schemas.microsoft.com/office/drawing/2014/main" id="{3F285D05-B3AD-5923-FBE5-BD98B0B17D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8643" y="1828800"/>
            <a:ext cx="3032666" cy="1516333"/>
          </a:xfrm>
          <a:prstGeom prst="rect">
            <a:avLst/>
          </a:prstGeom>
        </p:spPr>
      </p:pic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266F5625-0483-9F89-C742-5C8EBA8AEA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1157" y="3512868"/>
            <a:ext cx="1826549" cy="1826549"/>
          </a:xfrm>
          <a:prstGeom prst="rect">
            <a:avLst/>
          </a:prstGeom>
        </p:spPr>
      </p:pic>
      <p:pic>
        <p:nvPicPr>
          <p:cNvPr id="5" name="Picture 4" descr="A blue and white flag&#10;&#10;AI-generated content may be incorrect.">
            <a:extLst>
              <a:ext uri="{FF2B5EF4-FFF2-40B4-BE49-F238E27FC236}">
                <a16:creationId xmlns:a16="http://schemas.microsoft.com/office/drawing/2014/main" id="{E4797341-2E17-5940-CB9C-7CAEB466E4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174976" y="3865485"/>
            <a:ext cx="1868856" cy="1121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650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3D303C-D398-D681-D64D-4EBF395A8B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6924" y="1398850"/>
            <a:ext cx="3282152" cy="203015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What is law?</a:t>
            </a:r>
          </a:p>
        </p:txBody>
      </p:sp>
      <p:pic>
        <p:nvPicPr>
          <p:cNvPr id="9" name="Graphic 8" descr="Judge">
            <a:extLst>
              <a:ext uri="{FF2B5EF4-FFF2-40B4-BE49-F238E27FC236}">
                <a16:creationId xmlns:a16="http://schemas.microsoft.com/office/drawing/2014/main" id="{E5EF0B2C-F09F-3F35-380B-23FF2485B6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70295" y="723900"/>
            <a:ext cx="54102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1076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407E3D-FFFB-2D01-C636-0AD9C3605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C4E537-15E9-667B-DD62-F85352851A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4177" y="3147137"/>
            <a:ext cx="3282152" cy="2030150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accent2">
                    <a:lumMod val="50000"/>
                  </a:schemeClr>
                </a:solidFill>
              </a:rPr>
              <a:t>WhERE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 DOES THE LAW COME FROM?</a:t>
            </a:r>
          </a:p>
        </p:txBody>
      </p:sp>
      <p:pic>
        <p:nvPicPr>
          <p:cNvPr id="9" name="Graphic 8" descr="Judge">
            <a:extLst>
              <a:ext uri="{FF2B5EF4-FFF2-40B4-BE49-F238E27FC236}">
                <a16:creationId xmlns:a16="http://schemas.microsoft.com/office/drawing/2014/main" id="{9A0283F4-3523-3811-2EEC-8F4CD79091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70295" y="723900"/>
            <a:ext cx="54102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706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46FD-E093-6AB8-8079-6E4F3E958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441" y="307988"/>
            <a:ext cx="3365439" cy="2320193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4400" b="1" u="sng" dirty="0">
                <a:solidFill>
                  <a:schemeClr val="accent2">
                    <a:lumMod val="50000"/>
                  </a:schemeClr>
                </a:solidFill>
              </a:rPr>
              <a:t>Where does the law come from?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B7F7B8-3D72-6D99-D58C-9B7165EB8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3661594"/>
              </p:ext>
            </p:extLst>
          </p:nvPr>
        </p:nvGraphicFramePr>
        <p:xfrm>
          <a:off x="4037162" y="523337"/>
          <a:ext cx="7335688" cy="5917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Palace of Westminster, home of the UK Parliament"/>
          <p:cNvPicPr>
            <a:picLocks noChangeAspect="1"/>
          </p:cNvPicPr>
          <p:nvPr/>
        </p:nvPicPr>
        <p:blipFill>
          <a:blip r:embed="rId8"/>
          <a:srcRect l="14062" r="14062"/>
          <a:stretch>
            <a:fillRect/>
          </a:stretch>
        </p:blipFill>
        <p:spPr>
          <a:xfrm>
            <a:off x="411480" y="2788920"/>
            <a:ext cx="3154680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000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13CB2-BE12-F444-3499-04A3E8BD6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463" y="660971"/>
            <a:ext cx="4499590" cy="2087980"/>
          </a:xfrm>
        </p:spPr>
        <p:txBody>
          <a:bodyPr anchor="t">
            <a:normAutofit/>
          </a:bodyPr>
          <a:lstStyle/>
          <a:p>
            <a:pPr algn="ctr"/>
            <a:r>
              <a:rPr lang="en-GB" sz="4800" b="1" u="sng" dirty="0">
                <a:solidFill>
                  <a:schemeClr val="accent2">
                    <a:lumMod val="50000"/>
                  </a:schemeClr>
                </a:solidFill>
              </a:rPr>
              <a:t>Primary legislation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85999E-7E68-4AD8-F2A3-39E8349A6E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657224"/>
              </p:ext>
            </p:extLst>
          </p:nvPr>
        </p:nvGraphicFramePr>
        <p:xfrm>
          <a:off x="4997570" y="816634"/>
          <a:ext cx="6239594" cy="5051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parliamentary debating chamber"/>
          <p:cNvPicPr>
            <a:picLocks noChangeAspect="1"/>
          </p:cNvPicPr>
          <p:nvPr/>
        </p:nvPicPr>
        <p:blipFill>
          <a:blip r:embed="rId8"/>
          <a:srcRect l="1471" r="1471"/>
          <a:stretch>
            <a:fillRect/>
          </a:stretch>
        </p:blipFill>
        <p:spPr>
          <a:xfrm>
            <a:off x="457200" y="2971800"/>
            <a:ext cx="4023360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7333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B374-6902-3C15-84BC-E2B1DCFF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84048"/>
            <a:ext cx="8229600" cy="868680"/>
          </a:xfrm>
        </p:spPr>
        <p:txBody>
          <a:bodyPr wrap="square"/>
          <a:lstStyle/>
          <a:p>
            <a:r>
              <a:rPr lang="en-GB" sz="4000" b="1" u="sng">
                <a:solidFill>
                  <a:srgbClr val="AC9E0C"/>
                </a:solidFill>
              </a:rPr>
              <a:t>How to read a statute</a:t>
            </a:r>
            <a:endParaRPr lang="en-GB"/>
          </a:p>
        </p:txBody>
      </p:sp>
      <p:sp>
        <p:nvSpPr>
          <p:cNvPr id="3" name="Rounded Rectangle 2"/>
          <p:cNvSpPr/>
          <p:nvPr/>
        </p:nvSpPr>
        <p:spPr>
          <a:xfrm>
            <a:off x="548640" y="1481328"/>
            <a:ext cx="5989320" cy="877824"/>
          </a:xfrm>
          <a:prstGeom prst="roundRect">
            <a:avLst/>
          </a:prstGeom>
          <a:solidFill>
            <a:srgbClr val="F3F1DE"/>
          </a:solidFill>
          <a:ln w="12700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64592" tIns="91440" rIns="164592" bIns="91440" rtlCol="0" anchor="ctr"/>
          <a:lstStyle/>
          <a:p>
            <a:pPr algn="l"/>
            <a:r>
              <a:rPr sz="1600" b="1">
                <a:solidFill>
                  <a:srgbClr val="002060"/>
                </a:solidFill>
              </a:rPr>
              <a:t>1.  Short title and year</a:t>
            </a:r>
          </a:p>
          <a:p>
            <a:pPr algn="l"/>
            <a:r>
              <a:rPr sz="1300">
                <a:solidFill>
                  <a:srgbClr val="333333"/>
                </a:solidFill>
              </a:rPr>
              <a:t>Identifies the Act, e.g. the Theft Act 1968.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48640" y="2514600"/>
            <a:ext cx="5989320" cy="877824"/>
          </a:xfrm>
          <a:prstGeom prst="roundRect">
            <a:avLst/>
          </a:prstGeom>
          <a:solidFill>
            <a:srgbClr val="F3F1DE"/>
          </a:solidFill>
          <a:ln w="12700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64592" tIns="91440" rIns="164592" bIns="91440" rtlCol="0" anchor="ctr"/>
          <a:lstStyle/>
          <a:p>
            <a:pPr algn="l"/>
            <a:r>
              <a:rPr sz="1600" b="1">
                <a:solidFill>
                  <a:srgbClr val="002060"/>
                </a:solidFill>
              </a:rPr>
              <a:t>2.  Long title</a:t>
            </a:r>
          </a:p>
          <a:p>
            <a:pPr algn="l"/>
            <a:r>
              <a:rPr sz="1300">
                <a:solidFill>
                  <a:srgbClr val="333333"/>
                </a:solidFill>
              </a:rPr>
              <a:t>A sentence near the start explaining the Act's purpose.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48640" y="3547872"/>
            <a:ext cx="5989320" cy="877824"/>
          </a:xfrm>
          <a:prstGeom prst="roundRect">
            <a:avLst/>
          </a:prstGeom>
          <a:solidFill>
            <a:srgbClr val="F3F1DE"/>
          </a:solidFill>
          <a:ln w="12700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64592" tIns="91440" rIns="164592" bIns="91440" rtlCol="0" anchor="ctr"/>
          <a:lstStyle/>
          <a:p>
            <a:pPr algn="l"/>
            <a:r>
              <a:rPr sz="1600" b="1">
                <a:solidFill>
                  <a:srgbClr val="002060"/>
                </a:solidFill>
              </a:rPr>
              <a:t>3.  Sections and subsections</a:t>
            </a:r>
          </a:p>
          <a:p>
            <a:pPr algn="l"/>
            <a:r>
              <a:rPr sz="1300">
                <a:solidFill>
                  <a:srgbClr val="333333"/>
                </a:solidFill>
              </a:rPr>
              <a:t>The operative rules, numbered s 1, s 1(1), s 1(1)(a).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48640" y="4581144"/>
            <a:ext cx="5989320" cy="877824"/>
          </a:xfrm>
          <a:prstGeom prst="roundRect">
            <a:avLst/>
          </a:prstGeom>
          <a:solidFill>
            <a:srgbClr val="F3F1DE"/>
          </a:solidFill>
          <a:ln w="12700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64592" tIns="91440" rIns="164592" bIns="91440" rtlCol="0" anchor="ctr"/>
          <a:lstStyle/>
          <a:p>
            <a:pPr algn="l"/>
            <a:r>
              <a:rPr sz="1600" b="1">
                <a:solidFill>
                  <a:srgbClr val="002060"/>
                </a:solidFill>
              </a:rPr>
              <a:t>4.  Schedules</a:t>
            </a:r>
          </a:p>
          <a:p>
            <a:pPr algn="l"/>
            <a:r>
              <a:rPr sz="1300">
                <a:solidFill>
                  <a:srgbClr val="333333"/>
                </a:solidFill>
              </a:rPr>
              <a:t>Detail, lists and amendments placed at the end of the Act.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48640" y="5614416"/>
            <a:ext cx="5989320" cy="877824"/>
          </a:xfrm>
          <a:prstGeom prst="roundRect">
            <a:avLst/>
          </a:prstGeom>
          <a:solidFill>
            <a:srgbClr val="F3F1DE"/>
          </a:solidFill>
          <a:ln w="12700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64592" tIns="91440" rIns="164592" bIns="91440" rtlCol="0" anchor="ctr"/>
          <a:lstStyle/>
          <a:p>
            <a:pPr algn="l"/>
            <a:r>
              <a:rPr sz="1600" b="1">
                <a:solidFill>
                  <a:srgbClr val="002060"/>
                </a:solidFill>
              </a:rPr>
              <a:t>5.  Commencement provisions</a:t>
            </a:r>
          </a:p>
          <a:p>
            <a:pPr algn="l"/>
            <a:r>
              <a:rPr sz="1300">
                <a:solidFill>
                  <a:srgbClr val="333333"/>
                </a:solidFill>
              </a:rPr>
              <a:t>Royal Assent is not the same as being in force - check the date.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903720" y="1481328"/>
            <a:ext cx="4754880" cy="5010912"/>
          </a:xfrm>
          <a:prstGeom prst="roundRect">
            <a:avLst/>
          </a:prstGeom>
          <a:solidFill>
            <a:srgbClr val="00206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74320" tIns="237744" rIns="274320" bIns="237744" rtlCol="0" anchor="ctr"/>
          <a:lstStyle/>
          <a:p>
            <a:pPr algn="l">
              <a:spcBef>
                <a:spcPts val="0"/>
              </a:spcBef>
            </a:pPr>
            <a:r>
              <a:rPr sz="1300" b="1" i="0">
                <a:solidFill>
                  <a:srgbClr val="AC9E0C"/>
                </a:solidFill>
              </a:rPr>
              <a:t>EXAMPLE</a:t>
            </a:r>
          </a:p>
          <a:p>
            <a:pPr algn="l">
              <a:spcBef>
                <a:spcPts val="600"/>
              </a:spcBef>
            </a:pPr>
            <a:r>
              <a:rPr sz="2600" b="1" i="0">
                <a:solidFill>
                  <a:srgbClr val="FFFFFF"/>
                </a:solidFill>
              </a:rPr>
              <a:t>Theft Act 1968</a:t>
            </a:r>
          </a:p>
          <a:p>
            <a:pPr algn="l">
              <a:spcBef>
                <a:spcPts val="1400"/>
              </a:spcBef>
            </a:pPr>
            <a:r>
              <a:rPr sz="1300" b="1" i="0">
                <a:solidFill>
                  <a:srgbClr val="AC9E0C"/>
                </a:solidFill>
              </a:rPr>
              <a:t>Long title</a:t>
            </a:r>
          </a:p>
          <a:p>
            <a:pPr algn="l">
              <a:spcBef>
                <a:spcPts val="200"/>
              </a:spcBef>
            </a:pPr>
            <a:r>
              <a:rPr sz="1300" b="0" i="0">
                <a:solidFill>
                  <a:srgbClr val="FFFFFF"/>
                </a:solidFill>
              </a:rPr>
              <a:t>“An Act to revise the law of England and Wales as to theft and similar or associated offences…”</a:t>
            </a:r>
          </a:p>
          <a:p>
            <a:pPr algn="l">
              <a:spcBef>
                <a:spcPts val="1200"/>
              </a:spcBef>
            </a:pPr>
            <a:r>
              <a:rPr sz="1300" b="1" i="0">
                <a:solidFill>
                  <a:srgbClr val="AC9E0C"/>
                </a:solidFill>
              </a:rPr>
              <a:t>Section</a:t>
            </a:r>
          </a:p>
          <a:p>
            <a:pPr algn="l">
              <a:spcBef>
                <a:spcPts val="200"/>
              </a:spcBef>
            </a:pPr>
            <a:r>
              <a:rPr sz="1300" b="0" i="0">
                <a:solidFill>
                  <a:srgbClr val="FFFFFF"/>
                </a:solidFill>
              </a:rPr>
              <a:t>s 1(1): “A person is guilty of theft if he dishonestly appropriates property belonging to another with the intention of permanently depriving the other of it.”</a:t>
            </a:r>
          </a:p>
          <a:p>
            <a:pPr algn="l">
              <a:spcBef>
                <a:spcPts val="1200"/>
              </a:spcBef>
            </a:pPr>
            <a:r>
              <a:rPr sz="1300" b="1" i="0">
                <a:solidFill>
                  <a:srgbClr val="AC9E0C"/>
                </a:solidFill>
              </a:rPr>
              <a:t>Schedules</a:t>
            </a:r>
          </a:p>
          <a:p>
            <a:pPr algn="l">
              <a:spcBef>
                <a:spcPts val="200"/>
              </a:spcBef>
            </a:pPr>
            <a:r>
              <a:rPr sz="1300" b="0" i="0">
                <a:solidFill>
                  <a:srgbClr val="FFFFFF"/>
                </a:solidFill>
              </a:rPr>
              <a:t>Sch 1 covers taking or destroying fish and poaching game.</a:t>
            </a:r>
          </a:p>
          <a:p>
            <a:pPr algn="l">
              <a:spcBef>
                <a:spcPts val="1200"/>
              </a:spcBef>
            </a:pPr>
            <a:r>
              <a:rPr sz="1300" b="1" i="0">
                <a:solidFill>
                  <a:srgbClr val="AC9E0C"/>
                </a:solidFill>
              </a:rPr>
              <a:t>Commencement</a:t>
            </a:r>
          </a:p>
          <a:p>
            <a:pPr algn="l">
              <a:spcBef>
                <a:spcPts val="200"/>
              </a:spcBef>
            </a:pPr>
            <a:r>
              <a:rPr sz="1300" b="0" i="0">
                <a:solidFill>
                  <a:srgbClr val="FFFFFF"/>
                </a:solidFill>
              </a:rPr>
              <a:t>Royal Assent 26 July 1968; s 36(3) brought the Act into force on 1 January 1969.</a:t>
            </a:r>
          </a:p>
        </p:txBody>
      </p:sp>
    </p:spTree>
    <p:extLst>
      <p:ext uri="{BB962C8B-B14F-4D97-AF65-F5344CB8AC3E}">
        <p14:creationId xmlns:p14="http://schemas.microsoft.com/office/powerpoint/2010/main" val="29928855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F3681-6601-D2E3-5A28-1F0DB353B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</p:spPr>
        <p:txBody>
          <a:bodyPr anchor="t">
            <a:normAutofit/>
          </a:bodyPr>
          <a:lstStyle/>
          <a:p>
            <a:r>
              <a:rPr lang="en-GB" b="1" u="sng"/>
              <a:t>Secondary legislation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CFCC10-D38E-4249-3840-05103CADA2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902404"/>
              </p:ext>
            </p:extLst>
          </p:nvPr>
        </p:nvGraphicFramePr>
        <p:xfrm>
          <a:off x="1088136" y="2121408"/>
          <a:ext cx="7178040" cy="4169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Closed shops during the COVID-19 lockdown"/>
          <p:cNvPicPr>
            <a:picLocks noChangeAspect="1"/>
          </p:cNvPicPr>
          <p:nvPr/>
        </p:nvPicPr>
        <p:blipFill>
          <a:blip r:embed="rId8"/>
          <a:srcRect t="543" b="543"/>
          <a:stretch>
            <a:fillRect/>
          </a:stretch>
        </p:blipFill>
        <p:spPr>
          <a:xfrm>
            <a:off x="8549640" y="2121408"/>
            <a:ext cx="3154680" cy="416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593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D527A-CF05-29CF-EA53-2A2C570D9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</p:spPr>
        <p:txBody>
          <a:bodyPr anchor="t">
            <a:normAutofit/>
          </a:bodyPr>
          <a:lstStyle/>
          <a:p>
            <a:r>
              <a:rPr lang="en-GB" b="1" u="sng"/>
              <a:t>Other sources of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776DD9-21EB-8ADA-4B59-1A4DC0985E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7166746"/>
              </p:ext>
            </p:extLst>
          </p:nvPr>
        </p:nvGraphicFramePr>
        <p:xfrm>
          <a:off x="1088136" y="2121408"/>
          <a:ext cx="7178040" cy="4169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Law reports on library shelves"/>
          <p:cNvPicPr>
            <a:picLocks noChangeAspect="1"/>
          </p:cNvPicPr>
          <p:nvPr/>
        </p:nvPicPr>
        <p:blipFill>
          <a:blip r:embed="rId8"/>
          <a:srcRect l="24722" r="24722"/>
          <a:stretch>
            <a:fillRect/>
          </a:stretch>
        </p:blipFill>
        <p:spPr>
          <a:xfrm>
            <a:off x="8549640" y="2121408"/>
            <a:ext cx="3154680" cy="416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275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B2C2E-DED3-954D-05B4-EEC94BF48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1188720"/>
          </a:xfrm>
        </p:spPr>
        <p:txBody>
          <a:bodyPr anchor="t">
            <a:normAutofit/>
          </a:bodyPr>
          <a:lstStyle/>
          <a:p>
            <a:r>
              <a:rPr lang="en-GB" b="1" u="sng"/>
              <a:t>Case law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336A7C-7646-789D-9D8E-B38618C262B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567075147"/>
              </p:ext>
            </p:extLst>
          </p:nvPr>
        </p:nvGraphicFramePr>
        <p:xfrm>
          <a:off x="4134532" y="1129145"/>
          <a:ext cx="7794231" cy="5157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Floral tributes and football scarves tied to stadium railings, a memorial to the Hillsborough disaster"/>
          <p:cNvPicPr>
            <a:picLocks noChangeAspect="1"/>
          </p:cNvPicPr>
          <p:nvPr/>
        </p:nvPicPr>
        <p:blipFill>
          <a:blip r:embed="rId8"/>
          <a:srcRect t="6451" b="6451"/>
          <a:stretch>
            <a:fillRect/>
          </a:stretch>
        </p:blipFill>
        <p:spPr>
          <a:xfrm>
            <a:off x="777240" y="2606040"/>
            <a:ext cx="2834640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1580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253EB-E4AD-1AA3-E6FD-FA454F26A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0701" y="86876"/>
            <a:ext cx="6343184" cy="1028807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4800" b="1" u="sng" dirty="0">
                <a:solidFill>
                  <a:schemeClr val="accent2">
                    <a:lumMod val="50000"/>
                  </a:schemeClr>
                </a:solidFill>
              </a:rPr>
              <a:t>International law </a:t>
            </a:r>
          </a:p>
        </p:txBody>
      </p:sp>
      <p:pic>
        <p:nvPicPr>
          <p:cNvPr id="6" name="Picture 5" descr="Flags of many nations"/>
          <p:cNvPicPr>
            <a:picLocks noChangeAspect="1"/>
          </p:cNvPicPr>
          <p:nvPr/>
        </p:nvPicPr>
        <p:blipFill>
          <a:blip r:embed="rId3"/>
          <a:srcRect l="4167" r="4167"/>
          <a:stretch>
            <a:fillRect/>
          </a:stretch>
        </p:blipFill>
        <p:spPr>
          <a:xfrm>
            <a:off x="8732520" y="1234440"/>
            <a:ext cx="3017520" cy="4389120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923544" y="1234440"/>
            <a:ext cx="7406640" cy="896112"/>
          </a:xfrm>
          <a:prstGeom prst="roundRect">
            <a:avLst/>
          </a:prstGeom>
          <a:solidFill>
            <a:srgbClr val="F3F1DE"/>
          </a:solidFill>
          <a:ln w="15875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685800" tIns="73152" rIns="182880" bIns="73152" rtlCol="0" anchor="ctr"/>
          <a:lstStyle/>
          <a:p>
            <a:pPr algn="l"/>
            <a:r>
              <a:rPr sz="1500" b="1">
                <a:solidFill>
                  <a:srgbClr val="003474"/>
                </a:solidFill>
              </a:rPr>
              <a:t>What it is</a:t>
            </a:r>
          </a:p>
          <a:p>
            <a:pPr algn="l"/>
            <a:r>
              <a:rPr sz="1400">
                <a:solidFill>
                  <a:srgbClr val="333333"/>
                </a:solidFill>
              </a:rPr>
              <a:t>Rules governing relations between different countries.</a:t>
            </a:r>
          </a:p>
        </p:txBody>
      </p:sp>
      <p:sp>
        <p:nvSpPr>
          <p:cNvPr id="8" name="Oval 7"/>
          <p:cNvSpPr/>
          <p:nvPr/>
        </p:nvSpPr>
        <p:spPr>
          <a:xfrm>
            <a:off x="1069848" y="1453896"/>
            <a:ext cx="457200" cy="457200"/>
          </a:xfrm>
          <a:prstGeom prst="ellipse">
            <a:avLst/>
          </a:prstGeom>
          <a:solidFill>
            <a:srgbClr val="AC9E0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23544" y="2313432"/>
            <a:ext cx="7406640" cy="896112"/>
          </a:xfrm>
          <a:prstGeom prst="roundRect">
            <a:avLst/>
          </a:prstGeom>
          <a:solidFill>
            <a:srgbClr val="F3F1DE"/>
          </a:solidFill>
          <a:ln w="15875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685800" tIns="73152" rIns="182880" bIns="73152" rtlCol="0" anchor="ctr"/>
          <a:lstStyle/>
          <a:p>
            <a:pPr algn="l"/>
            <a:r>
              <a:rPr sz="1500" b="1">
                <a:solidFill>
                  <a:srgbClr val="003474"/>
                </a:solidFill>
              </a:rPr>
              <a:t>Who it covers</a:t>
            </a:r>
          </a:p>
          <a:p>
            <a:pPr algn="l"/>
            <a:r>
              <a:rPr sz="1400">
                <a:solidFill>
                  <a:srgbClr val="333333"/>
                </a:solidFill>
              </a:rPr>
              <a:t>Relations between states, and between states, individuals and organisations.</a:t>
            </a:r>
          </a:p>
        </p:txBody>
      </p:sp>
      <p:sp>
        <p:nvSpPr>
          <p:cNvPr id="10" name="Oval 9"/>
          <p:cNvSpPr/>
          <p:nvPr/>
        </p:nvSpPr>
        <p:spPr>
          <a:xfrm>
            <a:off x="1069848" y="2532888"/>
            <a:ext cx="457200" cy="457200"/>
          </a:xfrm>
          <a:prstGeom prst="ellipse">
            <a:avLst/>
          </a:prstGeom>
          <a:solidFill>
            <a:srgbClr val="AC9E0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23544" y="3392424"/>
            <a:ext cx="7406640" cy="896112"/>
          </a:xfrm>
          <a:prstGeom prst="roundRect">
            <a:avLst/>
          </a:prstGeom>
          <a:solidFill>
            <a:srgbClr val="003474"/>
          </a:solidFill>
          <a:ln w="15875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685800" tIns="73152" rIns="182880" bIns="73152" rtlCol="0" anchor="ctr"/>
          <a:lstStyle/>
          <a:p>
            <a:pPr algn="l"/>
            <a:r>
              <a:rPr sz="1500" b="1">
                <a:solidFill>
                  <a:srgbClr val="AC9E0C"/>
                </a:solidFill>
              </a:rPr>
              <a:t>The UK is dualist</a:t>
            </a:r>
          </a:p>
          <a:p>
            <a:pPr algn="l"/>
            <a:r>
              <a:rPr sz="1400">
                <a:solidFill>
                  <a:srgbClr val="FFFFFF"/>
                </a:solidFill>
              </a:rPr>
              <a:t>Treaties the UK signs bind it in international law, but not in domestic law.</a:t>
            </a:r>
          </a:p>
        </p:txBody>
      </p:sp>
      <p:sp>
        <p:nvSpPr>
          <p:cNvPr id="12" name="Oval 11"/>
          <p:cNvSpPr/>
          <p:nvPr/>
        </p:nvSpPr>
        <p:spPr>
          <a:xfrm>
            <a:off x="1069848" y="3611880"/>
            <a:ext cx="457200" cy="457200"/>
          </a:xfrm>
          <a:prstGeom prst="ellipse">
            <a:avLst/>
          </a:prstGeom>
          <a:solidFill>
            <a:srgbClr val="AC9E0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23544" y="4471416"/>
            <a:ext cx="7406640" cy="896112"/>
          </a:xfrm>
          <a:prstGeom prst="roundRect">
            <a:avLst/>
          </a:prstGeom>
          <a:solidFill>
            <a:srgbClr val="F3F1DE"/>
          </a:solidFill>
          <a:ln w="15875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685800" tIns="73152" rIns="182880" bIns="73152" rtlCol="0" anchor="ctr"/>
          <a:lstStyle/>
          <a:p>
            <a:pPr algn="l"/>
            <a:r>
              <a:rPr sz="1500" b="1">
                <a:solidFill>
                  <a:srgbClr val="003474"/>
                </a:solidFill>
              </a:rPr>
              <a:t>What that means</a:t>
            </a:r>
          </a:p>
          <a:p>
            <a:pPr algn="l"/>
            <a:r>
              <a:rPr sz="1400">
                <a:solidFill>
                  <a:srgbClr val="333333"/>
                </a:solidFill>
              </a:rPr>
              <a:t>You cannot bring a claim under international law in the courts of England and Wales.</a:t>
            </a:r>
          </a:p>
        </p:txBody>
      </p:sp>
      <p:sp>
        <p:nvSpPr>
          <p:cNvPr id="14" name="Oval 13"/>
          <p:cNvSpPr/>
          <p:nvPr/>
        </p:nvSpPr>
        <p:spPr>
          <a:xfrm>
            <a:off x="1069848" y="4690872"/>
            <a:ext cx="457200" cy="457200"/>
          </a:xfrm>
          <a:prstGeom prst="ellipse">
            <a:avLst/>
          </a:prstGeom>
          <a:solidFill>
            <a:srgbClr val="AC9E0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23544" y="5550407"/>
            <a:ext cx="7406640" cy="896112"/>
          </a:xfrm>
          <a:prstGeom prst="roundRect">
            <a:avLst/>
          </a:prstGeom>
          <a:solidFill>
            <a:srgbClr val="F3F1DE"/>
          </a:solidFill>
          <a:ln w="15875">
            <a:solidFill>
              <a:srgbClr val="AC9E0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685800" tIns="73152" rIns="182880" bIns="73152" rtlCol="0" anchor="ctr"/>
          <a:lstStyle/>
          <a:p>
            <a:pPr algn="l"/>
            <a:r>
              <a:rPr sz="1500" b="1">
                <a:solidFill>
                  <a:srgbClr val="003474"/>
                </a:solidFill>
              </a:rPr>
              <a:t>Key example</a:t>
            </a:r>
          </a:p>
          <a:p>
            <a:pPr algn="l"/>
            <a:r>
              <a:rPr sz="1400">
                <a:solidFill>
                  <a:srgbClr val="333333"/>
                </a:solidFill>
              </a:rPr>
              <a:t>The European Convention on Human Rights is an international legal system.</a:t>
            </a:r>
          </a:p>
        </p:txBody>
      </p:sp>
      <p:sp>
        <p:nvSpPr>
          <p:cNvPr id="16" name="Oval 15"/>
          <p:cNvSpPr/>
          <p:nvPr/>
        </p:nvSpPr>
        <p:spPr>
          <a:xfrm>
            <a:off x="1069848" y="5769864"/>
            <a:ext cx="457200" cy="457200"/>
          </a:xfrm>
          <a:prstGeom prst="ellipse">
            <a:avLst/>
          </a:prstGeom>
          <a:solidFill>
            <a:srgbClr val="AC9E0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4898054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6792FFE2-B1E5-CD1E-A9A1-D55BE3C725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18" r="13150" b="-1"/>
          <a:stretch>
            <a:fillRect/>
          </a:stretch>
        </p:blipFill>
        <p:spPr>
          <a:xfrm>
            <a:off x="8561439" y="-1"/>
            <a:ext cx="363056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F32C74-C4C3-84D0-43C2-BA194C11A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33" y="240891"/>
            <a:ext cx="5354757" cy="1320800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chemeClr val="accent2">
                    <a:lumMod val="50000"/>
                  </a:schemeClr>
                </a:solidFill>
              </a:rPr>
              <a:t>European Union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A87B09-D7AF-5CFB-1E94-61003C2B38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7585419"/>
              </p:ext>
            </p:extLst>
          </p:nvPr>
        </p:nvGraphicFramePr>
        <p:xfrm>
          <a:off x="677334" y="1157747"/>
          <a:ext cx="8835376" cy="53684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864582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7A7E8-3794-70A6-BAA1-25FEBC005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506" y="155735"/>
            <a:ext cx="7184145" cy="1320800"/>
          </a:xfrm>
        </p:spPr>
        <p:txBody>
          <a:bodyPr anchor="ctr">
            <a:normAutofit/>
          </a:bodyPr>
          <a:lstStyle/>
          <a:p>
            <a:r>
              <a:rPr lang="en-GB" sz="4400" b="1" u="sng" dirty="0">
                <a:solidFill>
                  <a:schemeClr val="accent2">
                    <a:lumMod val="50000"/>
                  </a:schemeClr>
                </a:solidFill>
              </a:rPr>
              <a:t>Different types of laws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345CB8-D6A7-876E-8412-012C6846C2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8424703"/>
              </p:ext>
            </p:extLst>
          </p:nvPr>
        </p:nvGraphicFramePr>
        <p:xfrm>
          <a:off x="634181" y="1401097"/>
          <a:ext cx="8708922" cy="4889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Image 0" descr="preencoded.png">
            <a:extLst>
              <a:ext uri="{FF2B5EF4-FFF2-40B4-BE49-F238E27FC236}">
                <a16:creationId xmlns:a16="http://schemas.microsoft.com/office/drawing/2014/main" id="{071A5AA1-4257-4276-44AA-CF2CC25A13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15334" y="171302"/>
            <a:ext cx="1742485" cy="2610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8364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9B2CB-DA7F-20B6-2B5B-BBC01490B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5995" y="185710"/>
            <a:ext cx="10467130" cy="1008909"/>
          </a:xfrm>
        </p:spPr>
        <p:txBody>
          <a:bodyPr anchor="t">
            <a:normAutofit/>
          </a:bodyPr>
          <a:lstStyle/>
          <a:p>
            <a:pPr algn="ctr"/>
            <a:r>
              <a:rPr lang="en-GB" sz="4800" b="1" u="sng" dirty="0">
                <a:solidFill>
                  <a:schemeClr val="accent2">
                    <a:lumMod val="50000"/>
                  </a:schemeClr>
                </a:solidFill>
              </a:rPr>
              <a:t>The two justice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11660F-AA49-A8C3-A1BF-4668337045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6058056"/>
              </p:ext>
            </p:extLst>
          </p:nvPr>
        </p:nvGraphicFramePr>
        <p:xfrm>
          <a:off x="978408" y="1005840"/>
          <a:ext cx="7726679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courtroom jury box"/>
          <p:cNvPicPr>
            <a:picLocks noChangeAspect="1"/>
          </p:cNvPicPr>
          <p:nvPr/>
        </p:nvPicPr>
        <p:blipFill>
          <a:blip r:embed="rId8"/>
          <a:srcRect l="27536" r="27536"/>
          <a:stretch>
            <a:fillRect/>
          </a:stretch>
        </p:blipFill>
        <p:spPr>
          <a:xfrm>
            <a:off x="8869680" y="1280160"/>
            <a:ext cx="2834640" cy="420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4170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E6B2A7-C757-0594-11B2-AAB710584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7F50F-EBF1-3321-8C98-A2F93990F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5996" y="185710"/>
            <a:ext cx="11490377" cy="1008909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4800" b="1" u="sng" dirty="0">
                <a:solidFill>
                  <a:schemeClr val="accent2">
                    <a:lumMod val="50000"/>
                  </a:schemeClr>
                </a:solidFill>
              </a:rPr>
              <a:t>The two justice systems – the differences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20839E-FBB4-3528-7EA1-7F4C90CF91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6828002"/>
              </p:ext>
            </p:extLst>
          </p:nvPr>
        </p:nvGraphicFramePr>
        <p:xfrm>
          <a:off x="1408176" y="1197864"/>
          <a:ext cx="6903720" cy="5221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set of balance scales"/>
          <p:cNvPicPr>
            <a:picLocks noChangeAspect="1"/>
          </p:cNvPicPr>
          <p:nvPr/>
        </p:nvPicPr>
        <p:blipFill>
          <a:blip r:embed="rId8"/>
          <a:srcRect t="5556" b="5556"/>
          <a:stretch>
            <a:fillRect/>
          </a:stretch>
        </p:blipFill>
        <p:spPr>
          <a:xfrm>
            <a:off x="8549640" y="1325880"/>
            <a:ext cx="3154680" cy="420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4163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white person kneeling next to a question mark&#10;&#10;AI-generated content may be incorrect.">
            <a:extLst>
              <a:ext uri="{FF2B5EF4-FFF2-40B4-BE49-F238E27FC236}">
                <a16:creationId xmlns:a16="http://schemas.microsoft.com/office/drawing/2014/main" id="{CAE0BD07-CAFD-C0FE-78C3-875CC013B6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510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9543CE7-3A45-4DCC-D2E2-37C6273D0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5551980" cy="2755312"/>
          </a:xfrm>
        </p:spPr>
        <p:txBody>
          <a:bodyPr>
            <a:normAutofit/>
          </a:bodyPr>
          <a:lstStyle/>
          <a:p>
            <a:pPr algn="l"/>
            <a:r>
              <a:rPr lang="en-GB" b="1" u="sng" dirty="0">
                <a:solidFill>
                  <a:srgbClr val="00206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5435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Bjorn">
  <a:themeElements>
    <a:clrScheme name="Bjorn">
      <a:dk1>
        <a:srgbClr val="000000"/>
      </a:dk1>
      <a:lt1>
        <a:srgbClr val="FFFFFF"/>
      </a:lt1>
      <a:dk2>
        <a:srgbClr val="003474"/>
      </a:dk2>
      <a:lt2>
        <a:srgbClr val="EFE6EB"/>
      </a:lt2>
      <a:accent1>
        <a:srgbClr val="28AE70"/>
      </a:accent1>
      <a:accent2>
        <a:srgbClr val="AC9E0C"/>
      </a:accent2>
      <a:accent3>
        <a:srgbClr val="EF3475"/>
      </a:accent3>
      <a:accent4>
        <a:srgbClr val="8961F3"/>
      </a:accent4>
      <a:accent5>
        <a:srgbClr val="11ADD3"/>
      </a:accent5>
      <a:accent6>
        <a:srgbClr val="E78813"/>
      </a:accent6>
      <a:hlink>
        <a:srgbClr val="CD45C3"/>
      </a:hlink>
      <a:folHlink>
        <a:srgbClr val="E34E4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" id="{121AC9A9-9DF1-410F-980B-228D05632962}" vid="{661A2AC3-DE07-4883-A618-4B52B678F5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0</TotalTime>
  <Words>957</Words>
  <Application>Microsoft Office PowerPoint</Application>
  <PresentationFormat>Widescreen</PresentationFormat>
  <Paragraphs>135</Paragraphs>
  <Slides>26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System Font Regular</vt:lpstr>
      <vt:lpstr>Aptos</vt:lpstr>
      <vt:lpstr>Arial</vt:lpstr>
      <vt:lpstr>Neue Haas Grotesk Text Pro</vt:lpstr>
      <vt:lpstr>Bjorn</vt:lpstr>
      <vt:lpstr>Legal Foundations and Skills</vt:lpstr>
      <vt:lpstr>Aims and Learning Objectives </vt:lpstr>
      <vt:lpstr>Module Structure? </vt:lpstr>
      <vt:lpstr>Scheme of work for Semester 1</vt:lpstr>
      <vt:lpstr>Scheme of work for Semester 2</vt:lpstr>
      <vt:lpstr>PowerPoint Presentation</vt:lpstr>
      <vt:lpstr>Your summative assessments</vt:lpstr>
      <vt:lpstr>Assignment 1: 1500 word client letter</vt:lpstr>
      <vt:lpstr>Further information you need to know about assessments</vt:lpstr>
      <vt:lpstr>Expectations </vt:lpstr>
      <vt:lpstr>…. and now the course content! </vt:lpstr>
      <vt:lpstr>Different legal systems within the UK</vt:lpstr>
      <vt:lpstr>What is law?</vt:lpstr>
      <vt:lpstr>WhERE DOES THE LAW COME FROM?</vt:lpstr>
      <vt:lpstr>Where does the law come from?</vt:lpstr>
      <vt:lpstr>Primary legislation </vt:lpstr>
      <vt:lpstr>How to read a statute</vt:lpstr>
      <vt:lpstr>Secondary legislation </vt:lpstr>
      <vt:lpstr>Other sources of law</vt:lpstr>
      <vt:lpstr>Case law </vt:lpstr>
      <vt:lpstr>International law </vt:lpstr>
      <vt:lpstr>European Union</vt:lpstr>
      <vt:lpstr>Different types of laws</vt:lpstr>
      <vt:lpstr>The two justice systems</vt:lpstr>
      <vt:lpstr>The two justice systems – the differences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Laura Knight</cp:lastModifiedBy>
  <cp:revision>29</cp:revision>
  <dcterms:created xsi:type="dcterms:W3CDTF">2025-01-21T21:22:56Z</dcterms:created>
  <dcterms:modified xsi:type="dcterms:W3CDTF">2026-09-28T13:48:08Z</dcterms:modified>
</cp:coreProperties>
</file>