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2" r:id="rId2"/>
    <p:sldId id="269" r:id="rId3"/>
    <p:sldId id="270" r:id="rId4"/>
    <p:sldId id="271" r:id="rId5"/>
    <p:sldId id="272" r:id="rId6"/>
    <p:sldId id="273" r:id="rId7"/>
    <p:sldId id="258" r:id="rId8"/>
    <p:sldId id="263" r:id="rId9"/>
    <p:sldId id="260" r:id="rId10"/>
    <p:sldId id="257" r:id="rId11"/>
    <p:sldId id="264" r:id="rId12"/>
    <p:sldId id="259" r:id="rId13"/>
    <p:sldId id="265" r:id="rId14"/>
    <p:sldId id="266" r:id="rId15"/>
    <p:sldId id="267"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C3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9EF3F-9720-9CDA-D7F9-15DC2A291AAF}" v="14" dt="2026-02-14T19:06:23.247"/>
    <p1510:client id="{350819B1-901B-DBDF-E0FB-1455601E78BB}" v="210" dt="2026-02-14T21:05:58.365"/>
    <p1510:client id="{62B450F1-538F-F6E8-E8D8-8A0359293902}" v="3" dt="2026-02-15T13:56:11.747"/>
    <p1510:client id="{83930F8D-D5FB-1AD5-2BD0-8E8F31553DFE}" v="24" dt="2026-02-15T12:11:24.320"/>
    <p1510:client id="{A5985D23-E5A6-26A5-E23B-E99228028524}" v="4" dt="2026-02-14T21:47:48.555"/>
    <p1510:client id="{BB68480F-B1BF-EE15-F325-0006F3BA729F}" v="76" dt="2026-02-14T22:52:31.853"/>
    <p1510:client id="{C08F52F7-62D4-F0D2-4868-407E7DB138F2}" v="1" dt="2026-02-15T20:28:39.526"/>
    <p1510:client id="{CB23ED0A-C913-9786-EBB2-4989E12F2E4B}" v="1150" dt="2026-02-14T22:24:10.060"/>
    <p1510:client id="{E681E197-B8EF-782C-8A1C-C04B102F926C}" v="131" dt="2026-02-15T16:36:44.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Berry (2506999)" userId="S::2506999@student.uwtsd.ac.uk::06752dda-c0f7-475d-a6bd-660f425061c2" providerId="AD" clId="Web-{E681E197-B8EF-782C-8A1C-C04B102F926C}"/>
    <pc:docChg chg="modSld">
      <pc:chgData name="Andrea Berry (2506999)" userId="S::2506999@student.uwtsd.ac.uk::06752dda-c0f7-475d-a6bd-660f425061c2" providerId="AD" clId="Web-{E681E197-B8EF-782C-8A1C-C04B102F926C}" dt="2026-02-15T14:42:38.172" v="90" actId="20577"/>
      <pc:docMkLst>
        <pc:docMk/>
      </pc:docMkLst>
      <pc:sldChg chg="modSp">
        <pc:chgData name="Andrea Berry (2506999)" userId="S::2506999@student.uwtsd.ac.uk::06752dda-c0f7-475d-a6bd-660f425061c2" providerId="AD" clId="Web-{E681E197-B8EF-782C-8A1C-C04B102F926C}" dt="2026-02-15T14:42:38.172" v="90" actId="20577"/>
        <pc:sldMkLst>
          <pc:docMk/>
          <pc:sldMk cId="1722525022" sldId="258"/>
        </pc:sldMkLst>
        <pc:spChg chg="mod">
          <ac:chgData name="Andrea Berry (2506999)" userId="S::2506999@student.uwtsd.ac.uk::06752dda-c0f7-475d-a6bd-660f425061c2" providerId="AD" clId="Web-{E681E197-B8EF-782C-8A1C-C04B102F926C}" dt="2026-02-15T14:31:40.726" v="66" actId="14100"/>
          <ac:spMkLst>
            <pc:docMk/>
            <pc:sldMk cId="1722525022" sldId="258"/>
            <ac:spMk id="9" creationId="{18D027A9-EE06-448D-73EE-E9CD5FA1FFE5}"/>
          </ac:spMkLst>
        </pc:spChg>
        <pc:spChg chg="mod">
          <ac:chgData name="Andrea Berry (2506999)" userId="S::2506999@student.uwtsd.ac.uk::06752dda-c0f7-475d-a6bd-660f425061c2" providerId="AD" clId="Web-{E681E197-B8EF-782C-8A1C-C04B102F926C}" dt="2026-02-15T14:35:56.833" v="83" actId="1076"/>
          <ac:spMkLst>
            <pc:docMk/>
            <pc:sldMk cId="1722525022" sldId="258"/>
            <ac:spMk id="15" creationId="{E655B7A9-62E4-C18C-6360-3FDFD6806E10}"/>
          </ac:spMkLst>
        </pc:spChg>
        <pc:spChg chg="mod">
          <ac:chgData name="Andrea Berry (2506999)" userId="S::2506999@student.uwtsd.ac.uk::06752dda-c0f7-475d-a6bd-660f425061c2" providerId="AD" clId="Web-{E681E197-B8EF-782C-8A1C-C04B102F926C}" dt="2026-02-15T14:42:38.172" v="90" actId="20577"/>
          <ac:spMkLst>
            <pc:docMk/>
            <pc:sldMk cId="1722525022" sldId="258"/>
            <ac:spMk id="16" creationId="{3AE4A397-8D61-7384-7AC7-0FBA1E6ECE3B}"/>
          </ac:spMkLst>
        </pc:spChg>
      </pc:sldChg>
      <pc:sldChg chg="modSp">
        <pc:chgData name="Andrea Berry (2506999)" userId="S::2506999@student.uwtsd.ac.uk::06752dda-c0f7-475d-a6bd-660f425061c2" providerId="AD" clId="Web-{E681E197-B8EF-782C-8A1C-C04B102F926C}" dt="2026-02-15T14:41:36.249" v="86" actId="20577"/>
        <pc:sldMkLst>
          <pc:docMk/>
          <pc:sldMk cId="831813962" sldId="260"/>
        </pc:sldMkLst>
        <pc:spChg chg="mod">
          <ac:chgData name="Andrea Berry (2506999)" userId="S::2506999@student.uwtsd.ac.uk::06752dda-c0f7-475d-a6bd-660f425061c2" providerId="AD" clId="Web-{E681E197-B8EF-782C-8A1C-C04B102F926C}" dt="2026-02-15T14:30:37.643" v="55" actId="20577"/>
          <ac:spMkLst>
            <pc:docMk/>
            <pc:sldMk cId="831813962" sldId="260"/>
            <ac:spMk id="2" creationId="{3620F729-4DF3-6E1C-BFE6-D67A4F7ACB12}"/>
          </ac:spMkLst>
        </pc:spChg>
        <pc:spChg chg="mod">
          <ac:chgData name="Andrea Berry (2506999)" userId="S::2506999@student.uwtsd.ac.uk::06752dda-c0f7-475d-a6bd-660f425061c2" providerId="AD" clId="Web-{E681E197-B8EF-782C-8A1C-C04B102F926C}" dt="2026-02-15T14:41:36.249" v="86" actId="20577"/>
          <ac:spMkLst>
            <pc:docMk/>
            <pc:sldMk cId="831813962" sldId="260"/>
            <ac:spMk id="10" creationId="{2CE77599-19FD-8F11-B004-DF6D9A4E358B}"/>
          </ac:spMkLst>
        </pc:spChg>
      </pc:sldChg>
      <pc:sldChg chg="modSp">
        <pc:chgData name="Andrea Berry (2506999)" userId="S::2506999@student.uwtsd.ac.uk::06752dda-c0f7-475d-a6bd-660f425061c2" providerId="AD" clId="Web-{E681E197-B8EF-782C-8A1C-C04B102F926C}" dt="2026-02-15T14:14:29.039" v="10" actId="20577"/>
        <pc:sldMkLst>
          <pc:docMk/>
          <pc:sldMk cId="3541316135" sldId="261"/>
        </pc:sldMkLst>
        <pc:spChg chg="mod">
          <ac:chgData name="Andrea Berry (2506999)" userId="S::2506999@student.uwtsd.ac.uk::06752dda-c0f7-475d-a6bd-660f425061c2" providerId="AD" clId="Web-{E681E197-B8EF-782C-8A1C-C04B102F926C}" dt="2026-02-15T14:14:29.039" v="10" actId="20577"/>
          <ac:spMkLst>
            <pc:docMk/>
            <pc:sldMk cId="3541316135" sldId="261"/>
            <ac:spMk id="6" creationId="{89B3E970-23EB-56D6-6BC2-1F29571F88B8}"/>
          </ac:spMkLst>
        </pc:spChg>
      </pc:sldChg>
      <pc:sldChg chg="modSp">
        <pc:chgData name="Andrea Berry (2506999)" userId="S::2506999@student.uwtsd.ac.uk::06752dda-c0f7-475d-a6bd-660f425061c2" providerId="AD" clId="Web-{E681E197-B8EF-782C-8A1C-C04B102F926C}" dt="2026-02-15T14:38:27.385" v="84" actId="1076"/>
        <pc:sldMkLst>
          <pc:docMk/>
          <pc:sldMk cId="3678517992" sldId="263"/>
        </pc:sldMkLst>
        <pc:picChg chg="mod">
          <ac:chgData name="Andrea Berry (2506999)" userId="S::2506999@student.uwtsd.ac.uk::06752dda-c0f7-475d-a6bd-660f425061c2" providerId="AD" clId="Web-{E681E197-B8EF-782C-8A1C-C04B102F926C}" dt="2026-02-15T14:38:27.385" v="84" actId="1076"/>
          <ac:picMkLst>
            <pc:docMk/>
            <pc:sldMk cId="3678517992" sldId="263"/>
            <ac:picMk id="2" creationId="{7A1F508B-D814-D276-B0EC-E2772C59C0FE}"/>
          </ac:picMkLst>
        </pc:picChg>
      </pc:sldChg>
    </pc:docChg>
  </pc:docChgLst>
  <pc:docChgLst>
    <pc:chgData name="Andrea Berry (2506999)" userId="S::2506999@student.uwtsd.ac.uk::06752dda-c0f7-475d-a6bd-660f425061c2" providerId="AD" clId="Web-{FAF1BE23-1030-C2DA-C8F6-53E830D2F034}"/>
    <pc:docChg chg="modSld modMainMaster">
      <pc:chgData name="Andrea Berry (2506999)" userId="S::2506999@student.uwtsd.ac.uk::06752dda-c0f7-475d-a6bd-660f425061c2" providerId="AD" clId="Web-{FAF1BE23-1030-C2DA-C8F6-53E830D2F034}" dt="2026-02-12T17:36:09.045" v="32" actId="1076"/>
      <pc:docMkLst>
        <pc:docMk/>
      </pc:docMkLst>
      <pc:sldChg chg="modTransition">
        <pc:chgData name="Andrea Berry (2506999)" userId="S::2506999@student.uwtsd.ac.uk::06752dda-c0f7-475d-a6bd-660f425061c2" providerId="AD" clId="Web-{FAF1BE23-1030-C2DA-C8F6-53E830D2F034}" dt="2026-02-12T17:33:19.991" v="15"/>
        <pc:sldMkLst>
          <pc:docMk/>
          <pc:sldMk cId="3235509175" sldId="257"/>
        </pc:sldMkLst>
      </pc:sldChg>
      <pc:sldChg chg="modTransition">
        <pc:chgData name="Andrea Berry (2506999)" userId="S::2506999@student.uwtsd.ac.uk::06752dda-c0f7-475d-a6bd-660f425061c2" providerId="AD" clId="Web-{FAF1BE23-1030-C2DA-C8F6-53E830D2F034}" dt="2026-02-12T17:33:19.991" v="15"/>
        <pc:sldMkLst>
          <pc:docMk/>
          <pc:sldMk cId="1722525022" sldId="258"/>
        </pc:sldMkLst>
      </pc:sldChg>
      <pc:sldChg chg="modTransition">
        <pc:chgData name="Andrea Berry (2506999)" userId="S::2506999@student.uwtsd.ac.uk::06752dda-c0f7-475d-a6bd-660f425061c2" providerId="AD" clId="Web-{FAF1BE23-1030-C2DA-C8F6-53E830D2F034}" dt="2026-02-12T17:33:19.991" v="15"/>
        <pc:sldMkLst>
          <pc:docMk/>
          <pc:sldMk cId="3927408514" sldId="259"/>
        </pc:sldMkLst>
      </pc:sldChg>
      <pc:sldChg chg="modTransition">
        <pc:chgData name="Andrea Berry (2506999)" userId="S::2506999@student.uwtsd.ac.uk::06752dda-c0f7-475d-a6bd-660f425061c2" providerId="AD" clId="Web-{FAF1BE23-1030-C2DA-C8F6-53E830D2F034}" dt="2026-02-12T17:33:19.991" v="15"/>
        <pc:sldMkLst>
          <pc:docMk/>
          <pc:sldMk cId="831813962" sldId="260"/>
        </pc:sldMkLst>
      </pc:sldChg>
      <pc:sldChg chg="modSp modTransition">
        <pc:chgData name="Andrea Berry (2506999)" userId="S::2506999@student.uwtsd.ac.uk::06752dda-c0f7-475d-a6bd-660f425061c2" providerId="AD" clId="Web-{FAF1BE23-1030-C2DA-C8F6-53E830D2F034}" dt="2026-02-12T17:33:19.991" v="15"/>
        <pc:sldMkLst>
          <pc:docMk/>
          <pc:sldMk cId="3541316135" sldId="261"/>
        </pc:sldMkLst>
        <pc:spChg chg="mod">
          <ac:chgData name="Andrea Berry (2506999)" userId="S::2506999@student.uwtsd.ac.uk::06752dda-c0f7-475d-a6bd-660f425061c2" providerId="AD" clId="Web-{FAF1BE23-1030-C2DA-C8F6-53E830D2F034}" dt="2026-02-12T17:32:13.630" v="12" actId="1076"/>
          <ac:spMkLst>
            <pc:docMk/>
            <pc:sldMk cId="3541316135" sldId="261"/>
            <ac:spMk id="6" creationId="{89B3E970-23EB-56D6-6BC2-1F29571F88B8}"/>
          </ac:spMkLst>
        </pc:spChg>
      </pc:sldChg>
      <pc:sldChg chg="modTransition">
        <pc:chgData name="Andrea Berry (2506999)" userId="S::2506999@student.uwtsd.ac.uk::06752dda-c0f7-475d-a6bd-660f425061c2" providerId="AD" clId="Web-{FAF1BE23-1030-C2DA-C8F6-53E830D2F034}" dt="2026-02-12T17:33:19.991" v="15"/>
        <pc:sldMkLst>
          <pc:docMk/>
          <pc:sldMk cId="2875099422" sldId="262"/>
        </pc:sldMkLst>
      </pc:sldChg>
      <pc:sldChg chg="modTransition">
        <pc:chgData name="Andrea Berry (2506999)" userId="S::2506999@student.uwtsd.ac.uk::06752dda-c0f7-475d-a6bd-660f425061c2" providerId="AD" clId="Web-{FAF1BE23-1030-C2DA-C8F6-53E830D2F034}" dt="2026-02-12T17:33:19.991" v="15"/>
        <pc:sldMkLst>
          <pc:docMk/>
          <pc:sldMk cId="3678517992" sldId="263"/>
        </pc:sldMkLst>
      </pc:sldChg>
      <pc:sldChg chg="modSp modTransition">
        <pc:chgData name="Andrea Berry (2506999)" userId="S::2506999@student.uwtsd.ac.uk::06752dda-c0f7-475d-a6bd-660f425061c2" providerId="AD" clId="Web-{FAF1BE23-1030-C2DA-C8F6-53E830D2F034}" dt="2026-02-12T17:36:09.045" v="32" actId="1076"/>
        <pc:sldMkLst>
          <pc:docMk/>
          <pc:sldMk cId="2155508872" sldId="264"/>
        </pc:sldMkLst>
        <pc:spChg chg="mod">
          <ac:chgData name="Andrea Berry (2506999)" userId="S::2506999@student.uwtsd.ac.uk::06752dda-c0f7-475d-a6bd-660f425061c2" providerId="AD" clId="Web-{FAF1BE23-1030-C2DA-C8F6-53E830D2F034}" dt="2026-02-12T17:35:38.449" v="28" actId="1076"/>
          <ac:spMkLst>
            <pc:docMk/>
            <pc:sldMk cId="2155508872" sldId="264"/>
            <ac:spMk id="8" creationId="{D9C26F03-642C-CD07-4C56-B3D81BE134F5}"/>
          </ac:spMkLst>
        </pc:spChg>
        <pc:spChg chg="mod">
          <ac:chgData name="Andrea Berry (2506999)" userId="S::2506999@student.uwtsd.ac.uk::06752dda-c0f7-475d-a6bd-660f425061c2" providerId="AD" clId="Web-{FAF1BE23-1030-C2DA-C8F6-53E830D2F034}" dt="2026-02-12T17:35:33.277" v="27" actId="14100"/>
          <ac:spMkLst>
            <pc:docMk/>
            <pc:sldMk cId="2155508872" sldId="264"/>
            <ac:spMk id="76" creationId="{70CEF5DE-DBE2-B651-33C1-E1BFAF6926BF}"/>
          </ac:spMkLst>
        </pc:spChg>
        <pc:picChg chg="mod">
          <ac:chgData name="Andrea Berry (2506999)" userId="S::2506999@student.uwtsd.ac.uk::06752dda-c0f7-475d-a6bd-660f425061c2" providerId="AD" clId="Web-{FAF1BE23-1030-C2DA-C8F6-53E830D2F034}" dt="2026-02-12T17:36:09.045" v="32" actId="1076"/>
          <ac:picMkLst>
            <pc:docMk/>
            <pc:sldMk cId="2155508872" sldId="264"/>
            <ac:picMk id="15" creationId="{5648620C-73D4-1D47-2B15-79006019B14D}"/>
          </ac:picMkLst>
        </pc:picChg>
      </pc:sldChg>
      <pc:sldChg chg="modTransition">
        <pc:chgData name="Andrea Berry (2506999)" userId="S::2506999@student.uwtsd.ac.uk::06752dda-c0f7-475d-a6bd-660f425061c2" providerId="AD" clId="Web-{FAF1BE23-1030-C2DA-C8F6-53E830D2F034}" dt="2026-02-12T17:33:19.991" v="15"/>
        <pc:sldMkLst>
          <pc:docMk/>
          <pc:sldMk cId="429427631" sldId="265"/>
        </pc:sldMkLst>
      </pc:sldChg>
      <pc:sldChg chg="modSp modTransition">
        <pc:chgData name="Andrea Berry (2506999)" userId="S::2506999@student.uwtsd.ac.uk::06752dda-c0f7-475d-a6bd-660f425061c2" providerId="AD" clId="Web-{FAF1BE23-1030-C2DA-C8F6-53E830D2F034}" dt="2026-02-12T17:33:19.991" v="15"/>
        <pc:sldMkLst>
          <pc:docMk/>
          <pc:sldMk cId="1927895029" sldId="266"/>
        </pc:sldMkLst>
        <pc:spChg chg="mod">
          <ac:chgData name="Andrea Berry (2506999)" userId="S::2506999@student.uwtsd.ac.uk::06752dda-c0f7-475d-a6bd-660f425061c2" providerId="AD" clId="Web-{FAF1BE23-1030-C2DA-C8F6-53E830D2F034}" dt="2026-02-12T17:29:32.686" v="8" actId="1076"/>
          <ac:spMkLst>
            <pc:docMk/>
            <pc:sldMk cId="1927895029" sldId="266"/>
            <ac:spMk id="3" creationId="{C9A2AE65-C781-17D9-A1EA-E4D2B92B0FD7}"/>
          </ac:spMkLst>
        </pc:spChg>
        <pc:spChg chg="mod">
          <ac:chgData name="Andrea Berry (2506999)" userId="S::2506999@student.uwtsd.ac.uk::06752dda-c0f7-475d-a6bd-660f425061c2" providerId="AD" clId="Web-{FAF1BE23-1030-C2DA-C8F6-53E830D2F034}" dt="2026-02-12T17:28:54.309" v="0" actId="1076"/>
          <ac:spMkLst>
            <pc:docMk/>
            <pc:sldMk cId="1927895029" sldId="266"/>
            <ac:spMk id="4" creationId="{3F59F28F-9855-90E5-9B2C-944F7840CC51}"/>
          </ac:spMkLst>
        </pc:spChg>
        <pc:picChg chg="mod">
          <ac:chgData name="Andrea Berry (2506999)" userId="S::2506999@student.uwtsd.ac.uk::06752dda-c0f7-475d-a6bd-660f425061c2" providerId="AD" clId="Web-{FAF1BE23-1030-C2DA-C8F6-53E830D2F034}" dt="2026-02-12T17:29:09.123" v="4" actId="1076"/>
          <ac:picMkLst>
            <pc:docMk/>
            <pc:sldMk cId="1927895029" sldId="266"/>
            <ac:picMk id="11" creationId="{2E42D8FF-B60F-F791-6774-C6DBE8873755}"/>
          </ac:picMkLst>
        </pc:picChg>
      </pc:sldChg>
      <pc:sldChg chg="modTransition">
        <pc:chgData name="Andrea Berry (2506999)" userId="S::2506999@student.uwtsd.ac.uk::06752dda-c0f7-475d-a6bd-660f425061c2" providerId="AD" clId="Web-{FAF1BE23-1030-C2DA-C8F6-53E830D2F034}" dt="2026-02-12T17:33:19.991" v="15"/>
        <pc:sldMkLst>
          <pc:docMk/>
          <pc:sldMk cId="1344560710" sldId="267"/>
        </pc:sldMkLst>
      </pc:sldChg>
      <pc:sldChg chg="modTransition">
        <pc:chgData name="Andrea Berry (2506999)" userId="S::2506999@student.uwtsd.ac.uk::06752dda-c0f7-475d-a6bd-660f425061c2" providerId="AD" clId="Web-{FAF1BE23-1030-C2DA-C8F6-53E830D2F034}" dt="2026-02-12T17:33:19.991" v="15"/>
        <pc:sldMkLst>
          <pc:docMk/>
          <pc:sldMk cId="3259094218" sldId="269"/>
        </pc:sldMkLst>
      </pc:sldChg>
      <pc:sldChg chg="modTransition">
        <pc:chgData name="Andrea Berry (2506999)" userId="S::2506999@student.uwtsd.ac.uk::06752dda-c0f7-475d-a6bd-660f425061c2" providerId="AD" clId="Web-{FAF1BE23-1030-C2DA-C8F6-53E830D2F034}" dt="2026-02-12T17:33:19.991" v="15"/>
        <pc:sldMkLst>
          <pc:docMk/>
          <pc:sldMk cId="114853865" sldId="270"/>
        </pc:sldMkLst>
      </pc:sldChg>
      <pc:sldChg chg="modTransition">
        <pc:chgData name="Andrea Berry (2506999)" userId="S::2506999@student.uwtsd.ac.uk::06752dda-c0f7-475d-a6bd-660f425061c2" providerId="AD" clId="Web-{FAF1BE23-1030-C2DA-C8F6-53E830D2F034}" dt="2026-02-12T17:33:19.991" v="15"/>
        <pc:sldMkLst>
          <pc:docMk/>
          <pc:sldMk cId="276216216" sldId="271"/>
        </pc:sldMkLst>
      </pc:sldChg>
      <pc:sldChg chg="modTransition">
        <pc:chgData name="Andrea Berry (2506999)" userId="S::2506999@student.uwtsd.ac.uk::06752dda-c0f7-475d-a6bd-660f425061c2" providerId="AD" clId="Web-{FAF1BE23-1030-C2DA-C8F6-53E830D2F034}" dt="2026-02-12T17:33:19.991" v="15"/>
        <pc:sldMkLst>
          <pc:docMk/>
          <pc:sldMk cId="183119534" sldId="272"/>
        </pc:sldMkLst>
      </pc:sldChg>
      <pc:sldChg chg="modTransition">
        <pc:chgData name="Andrea Berry (2506999)" userId="S::2506999@student.uwtsd.ac.uk::06752dda-c0f7-475d-a6bd-660f425061c2" providerId="AD" clId="Web-{FAF1BE23-1030-C2DA-C8F6-53E830D2F034}" dt="2026-02-12T17:33:19.991" v="15"/>
        <pc:sldMkLst>
          <pc:docMk/>
          <pc:sldMk cId="2781102682" sldId="273"/>
        </pc:sldMkLst>
      </pc:sldChg>
      <pc:sldMasterChg chg="modTransition modSldLayout">
        <pc:chgData name="Andrea Berry (2506999)" userId="S::2506999@student.uwtsd.ac.uk::06752dda-c0f7-475d-a6bd-660f425061c2" providerId="AD" clId="Web-{FAF1BE23-1030-C2DA-C8F6-53E830D2F034}" dt="2026-02-12T17:33:19.991" v="15"/>
        <pc:sldMasterMkLst>
          <pc:docMk/>
          <pc:sldMasterMk cId="2460954070" sldId="2147483660"/>
        </pc:sldMasterMkLst>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2385387890" sldId="2147483661"/>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949138452" sldId="2147483662"/>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2591524520" sldId="2147483663"/>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1203092039" sldId="2147483664"/>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3733172339" sldId="2147483665"/>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3210312558" sldId="2147483666"/>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3146388984" sldId="2147483667"/>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3171841454" sldId="2147483668"/>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1718958274" sldId="2147483669"/>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2202905451" sldId="2147483670"/>
          </pc:sldLayoutMkLst>
        </pc:sldLayoutChg>
        <pc:sldLayoutChg chg="modTransition">
          <pc:chgData name="Andrea Berry (2506999)" userId="S::2506999@student.uwtsd.ac.uk::06752dda-c0f7-475d-a6bd-660f425061c2" providerId="AD" clId="Web-{FAF1BE23-1030-C2DA-C8F6-53E830D2F034}" dt="2026-02-12T17:33:19.991" v="15"/>
          <pc:sldLayoutMkLst>
            <pc:docMk/>
            <pc:sldMasterMk cId="2460954070" sldId="2147483660"/>
            <pc:sldLayoutMk cId="3479445657" sldId="2147483671"/>
          </pc:sldLayoutMkLst>
        </pc:sldLayoutChg>
      </pc:sldMasterChg>
    </pc:docChg>
  </pc:docChgLst>
  <pc:docChgLst>
    <pc:chgData name="Andrea Berry (2506999)" userId="S::2506999@student.uwtsd.ac.uk::06752dda-c0f7-475d-a6bd-660f425061c2" providerId="AD" clId="Web-{C7540EA2-E2E4-6BD9-1EBE-3564B2D0B665}"/>
    <pc:docChg chg="delSld modSld sldOrd">
      <pc:chgData name="Andrea Berry (2506999)" userId="S::2506999@student.uwtsd.ac.uk::06752dda-c0f7-475d-a6bd-660f425061c2" providerId="AD" clId="Web-{C7540EA2-E2E4-6BD9-1EBE-3564B2D0B665}" dt="2026-02-12T17:07:04.595" v="458"/>
      <pc:docMkLst>
        <pc:docMk/>
      </pc:docMkLst>
      <pc:sldChg chg="modSp">
        <pc:chgData name="Andrea Berry (2506999)" userId="S::2506999@student.uwtsd.ac.uk::06752dda-c0f7-475d-a6bd-660f425061c2" providerId="AD" clId="Web-{C7540EA2-E2E4-6BD9-1EBE-3564B2D0B665}" dt="2026-02-12T17:06:13.954" v="455" actId="14100"/>
        <pc:sldMkLst>
          <pc:docMk/>
          <pc:sldMk cId="1722525022" sldId="258"/>
        </pc:sldMkLst>
        <pc:spChg chg="mod">
          <ac:chgData name="Andrea Berry (2506999)" userId="S::2506999@student.uwtsd.ac.uk::06752dda-c0f7-475d-a6bd-660f425061c2" providerId="AD" clId="Web-{C7540EA2-E2E4-6BD9-1EBE-3564B2D0B665}" dt="2026-02-12T17:06:13.954" v="455" actId="14100"/>
          <ac:spMkLst>
            <pc:docMk/>
            <pc:sldMk cId="1722525022" sldId="258"/>
            <ac:spMk id="9" creationId="{18D027A9-EE06-448D-73EE-E9CD5FA1FFE5}"/>
          </ac:spMkLst>
        </pc:spChg>
      </pc:sldChg>
      <pc:sldChg chg="addSp modSp ord">
        <pc:chgData name="Andrea Berry (2506999)" userId="S::2506999@student.uwtsd.ac.uk::06752dda-c0f7-475d-a6bd-660f425061c2" providerId="AD" clId="Web-{C7540EA2-E2E4-6BD9-1EBE-3564B2D0B665}" dt="2026-02-12T16:58:31.369" v="438" actId="1076"/>
        <pc:sldMkLst>
          <pc:docMk/>
          <pc:sldMk cId="3541316135" sldId="261"/>
        </pc:sldMkLst>
        <pc:picChg chg="mod">
          <ac:chgData name="Andrea Berry (2506999)" userId="S::2506999@student.uwtsd.ac.uk::06752dda-c0f7-475d-a6bd-660f425061c2" providerId="AD" clId="Web-{C7540EA2-E2E4-6BD9-1EBE-3564B2D0B665}" dt="2026-02-12T16:58:27.401" v="437" actId="1076"/>
          <ac:picMkLst>
            <pc:docMk/>
            <pc:sldMk cId="3541316135" sldId="261"/>
            <ac:picMk id="4" creationId="{4245C861-39DB-6240-DE0E-ED0614B04C30}"/>
          </ac:picMkLst>
        </pc:picChg>
      </pc:sldChg>
      <pc:sldChg chg="modSp">
        <pc:chgData name="Andrea Berry (2506999)" userId="S::2506999@student.uwtsd.ac.uk::06752dda-c0f7-475d-a6bd-660f425061c2" providerId="AD" clId="Web-{C7540EA2-E2E4-6BD9-1EBE-3564B2D0B665}" dt="2026-02-12T17:05:36.063" v="453" actId="20577"/>
        <pc:sldMkLst>
          <pc:docMk/>
          <pc:sldMk cId="3678517992" sldId="263"/>
        </pc:sldMkLst>
        <pc:spChg chg="mod">
          <ac:chgData name="Andrea Berry (2506999)" userId="S::2506999@student.uwtsd.ac.uk::06752dda-c0f7-475d-a6bd-660f425061c2" providerId="AD" clId="Web-{C7540EA2-E2E4-6BD9-1EBE-3564B2D0B665}" dt="2026-02-12T17:05:36.063" v="453" actId="20577"/>
          <ac:spMkLst>
            <pc:docMk/>
            <pc:sldMk cId="3678517992" sldId="263"/>
            <ac:spMk id="16" creationId="{8DAA34F2-E78B-F9BE-4F7C-5363032AD158}"/>
          </ac:spMkLst>
        </pc:spChg>
      </pc:sldChg>
      <pc:sldChg chg="modSp">
        <pc:chgData name="Andrea Berry (2506999)" userId="S::2506999@student.uwtsd.ac.uk::06752dda-c0f7-475d-a6bd-660f425061c2" providerId="AD" clId="Web-{C7540EA2-E2E4-6BD9-1EBE-3564B2D0B665}" dt="2026-02-12T09:26:16.985" v="71" actId="20577"/>
        <pc:sldMkLst>
          <pc:docMk/>
          <pc:sldMk cId="2155508872" sldId="264"/>
        </pc:sldMkLst>
        <pc:spChg chg="mod">
          <ac:chgData name="Andrea Berry (2506999)" userId="S::2506999@student.uwtsd.ac.uk::06752dda-c0f7-475d-a6bd-660f425061c2" providerId="AD" clId="Web-{C7540EA2-E2E4-6BD9-1EBE-3564B2D0B665}" dt="2026-02-12T09:26:16.985" v="71" actId="20577"/>
          <ac:spMkLst>
            <pc:docMk/>
            <pc:sldMk cId="2155508872" sldId="264"/>
            <ac:spMk id="8" creationId="{D9C26F03-642C-CD07-4C56-B3D81BE134F5}"/>
          </ac:spMkLst>
        </pc:spChg>
        <pc:picChg chg="mod">
          <ac:chgData name="Andrea Berry (2506999)" userId="S::2506999@student.uwtsd.ac.uk::06752dda-c0f7-475d-a6bd-660f425061c2" providerId="AD" clId="Web-{C7540EA2-E2E4-6BD9-1EBE-3564B2D0B665}" dt="2026-02-12T09:24:49.138" v="0" actId="1076"/>
          <ac:picMkLst>
            <pc:docMk/>
            <pc:sldMk cId="2155508872" sldId="264"/>
            <ac:picMk id="15" creationId="{5648620C-73D4-1D47-2B15-79006019B14D}"/>
          </ac:picMkLst>
        </pc:picChg>
      </pc:sldChg>
      <pc:sldChg chg="modSp">
        <pc:chgData name="Andrea Berry (2506999)" userId="S::2506999@student.uwtsd.ac.uk::06752dda-c0f7-475d-a6bd-660f425061c2" providerId="AD" clId="Web-{C7540EA2-E2E4-6BD9-1EBE-3564B2D0B665}" dt="2026-02-12T09:44:30.066" v="182" actId="20577"/>
        <pc:sldMkLst>
          <pc:docMk/>
          <pc:sldMk cId="1927895029" sldId="266"/>
        </pc:sldMkLst>
        <pc:spChg chg="mod">
          <ac:chgData name="Andrea Berry (2506999)" userId="S::2506999@student.uwtsd.ac.uk::06752dda-c0f7-475d-a6bd-660f425061c2" providerId="AD" clId="Web-{C7540EA2-E2E4-6BD9-1EBE-3564B2D0B665}" dt="2026-02-12T09:44:30.066" v="182" actId="20577"/>
          <ac:spMkLst>
            <pc:docMk/>
            <pc:sldMk cId="1927895029" sldId="266"/>
            <ac:spMk id="3" creationId="{C9A2AE65-C781-17D9-A1EA-E4D2B92B0FD7}"/>
          </ac:spMkLst>
        </pc:spChg>
      </pc:sldChg>
      <pc:sldChg chg="modSp">
        <pc:chgData name="Andrea Berry (2506999)" userId="S::2506999@student.uwtsd.ac.uk::06752dda-c0f7-475d-a6bd-660f425061c2" providerId="AD" clId="Web-{C7540EA2-E2E4-6BD9-1EBE-3564B2D0B665}" dt="2026-02-12T17:07:04.595" v="458"/>
        <pc:sldMkLst>
          <pc:docMk/>
          <pc:sldMk cId="1344560710" sldId="267"/>
        </pc:sldMkLst>
        <pc:spChg chg="mod">
          <ac:chgData name="Andrea Berry (2506999)" userId="S::2506999@student.uwtsd.ac.uk::06752dda-c0f7-475d-a6bd-660f425061c2" providerId="AD" clId="Web-{C7540EA2-E2E4-6BD9-1EBE-3564B2D0B665}" dt="2026-02-12T09:55:18.467" v="315" actId="20577"/>
          <ac:spMkLst>
            <pc:docMk/>
            <pc:sldMk cId="1344560710" sldId="267"/>
            <ac:spMk id="3" creationId="{CBA661FD-5ECF-3D21-2699-5F075080F41A}"/>
          </ac:spMkLst>
        </pc:spChg>
        <pc:spChg chg="mod">
          <ac:chgData name="Andrea Berry (2506999)" userId="S::2506999@student.uwtsd.ac.uk::06752dda-c0f7-475d-a6bd-660f425061c2" providerId="AD" clId="Web-{C7540EA2-E2E4-6BD9-1EBE-3564B2D0B665}" dt="2026-02-12T09:55:31.904" v="325" actId="20577"/>
          <ac:spMkLst>
            <pc:docMk/>
            <pc:sldMk cId="1344560710" sldId="267"/>
            <ac:spMk id="4" creationId="{215724DF-969E-3B0E-21C2-45AAD5F7CBB8}"/>
          </ac:spMkLst>
        </pc:spChg>
        <pc:picChg chg="mod">
          <ac:chgData name="Andrea Berry (2506999)" userId="S::2506999@student.uwtsd.ac.uk::06752dda-c0f7-475d-a6bd-660f425061c2" providerId="AD" clId="Web-{C7540EA2-E2E4-6BD9-1EBE-3564B2D0B665}" dt="2026-02-12T17:07:04.595" v="458"/>
          <ac:picMkLst>
            <pc:docMk/>
            <pc:sldMk cId="1344560710" sldId="267"/>
            <ac:picMk id="2" creationId="{A0341EC8-BAE5-589E-19DC-F1F311815397}"/>
          </ac:picMkLst>
        </pc:picChg>
      </pc:sldChg>
    </pc:docChg>
  </pc:docChgLst>
  <pc:docChgLst>
    <pc:chgData name="Andrea Berry (2506999)" userId="S::2506999@student.uwtsd.ac.uk::06752dda-c0f7-475d-a6bd-660f425061c2" providerId="AD" clId="Web-{C08F52F7-62D4-F0D2-4868-407E7DB138F2}"/>
    <pc:docChg chg="modSld">
      <pc:chgData name="Andrea Berry (2506999)" userId="S::2506999@student.uwtsd.ac.uk::06752dda-c0f7-475d-a6bd-660f425061c2" providerId="AD" clId="Web-{C08F52F7-62D4-F0D2-4868-407E7DB138F2}" dt="2026-02-15T20:28:39.526" v="0" actId="1076"/>
      <pc:docMkLst>
        <pc:docMk/>
      </pc:docMkLst>
      <pc:sldChg chg="modSp">
        <pc:chgData name="Andrea Berry (2506999)" userId="S::2506999@student.uwtsd.ac.uk::06752dda-c0f7-475d-a6bd-660f425061c2" providerId="AD" clId="Web-{C08F52F7-62D4-F0D2-4868-407E7DB138F2}" dt="2026-02-15T20:28:39.526" v="0" actId="1076"/>
        <pc:sldMkLst>
          <pc:docMk/>
          <pc:sldMk cId="276216216" sldId="271"/>
        </pc:sldMkLst>
        <pc:picChg chg="mod">
          <ac:chgData name="Andrea Berry (2506999)" userId="S::2506999@student.uwtsd.ac.uk::06752dda-c0f7-475d-a6bd-660f425061c2" providerId="AD" clId="Web-{C08F52F7-62D4-F0D2-4868-407E7DB138F2}" dt="2026-02-15T20:28:39.526" v="0" actId="1076"/>
          <ac:picMkLst>
            <pc:docMk/>
            <pc:sldMk cId="276216216" sldId="271"/>
            <ac:picMk id="23" creationId="{47F30DF0-FB5D-CCF5-0858-29F40AFEBF2A}"/>
          </ac:picMkLst>
        </pc:picChg>
      </pc:sldChg>
    </pc:docChg>
  </pc:docChgLst>
  <pc:docChgLst>
    <pc:chgData name="Janke Dukuray Camara (2519898)" userId="S::2519898@student.uwtsd.ac.uk::4489b8df-bb72-4249-b8bc-ae0697ef22f5" providerId="AD" clId="Web-{83930F8D-D5FB-1AD5-2BD0-8E8F31553DFE}"/>
    <pc:docChg chg="modSld">
      <pc:chgData name="Janke Dukuray Camara (2519898)" userId="S::2519898@student.uwtsd.ac.uk::4489b8df-bb72-4249-b8bc-ae0697ef22f5" providerId="AD" clId="Web-{83930F8D-D5FB-1AD5-2BD0-8E8F31553DFE}" dt="2026-02-15T12:11:24.304" v="13" actId="20577"/>
      <pc:docMkLst>
        <pc:docMk/>
      </pc:docMkLst>
      <pc:sldChg chg="modSp">
        <pc:chgData name="Janke Dukuray Camara (2519898)" userId="S::2519898@student.uwtsd.ac.uk::4489b8df-bb72-4249-b8bc-ae0697ef22f5" providerId="AD" clId="Web-{83930F8D-D5FB-1AD5-2BD0-8E8F31553DFE}" dt="2026-02-15T12:06:45.932" v="3" actId="20577"/>
        <pc:sldMkLst>
          <pc:docMk/>
          <pc:sldMk cId="831813962" sldId="260"/>
        </pc:sldMkLst>
        <pc:spChg chg="mod">
          <ac:chgData name="Janke Dukuray Camara (2519898)" userId="S::2519898@student.uwtsd.ac.uk::4489b8df-bb72-4249-b8bc-ae0697ef22f5" providerId="AD" clId="Web-{83930F8D-D5FB-1AD5-2BD0-8E8F31553DFE}" dt="2026-02-15T12:06:45.932" v="3" actId="20577"/>
          <ac:spMkLst>
            <pc:docMk/>
            <pc:sldMk cId="831813962" sldId="260"/>
            <ac:spMk id="10" creationId="{2CE77599-19FD-8F11-B004-DF6D9A4E358B}"/>
          </ac:spMkLst>
        </pc:spChg>
      </pc:sldChg>
      <pc:sldChg chg="modSp">
        <pc:chgData name="Janke Dukuray Camara (2519898)" userId="S::2519898@student.uwtsd.ac.uk::4489b8df-bb72-4249-b8bc-ae0697ef22f5" providerId="AD" clId="Web-{83930F8D-D5FB-1AD5-2BD0-8E8F31553DFE}" dt="2026-02-15T12:11:24.304" v="13" actId="20577"/>
        <pc:sldMkLst>
          <pc:docMk/>
          <pc:sldMk cId="3541316135" sldId="261"/>
        </pc:sldMkLst>
        <pc:spChg chg="mod">
          <ac:chgData name="Janke Dukuray Camara (2519898)" userId="S::2519898@student.uwtsd.ac.uk::4489b8df-bb72-4249-b8bc-ae0697ef22f5" providerId="AD" clId="Web-{83930F8D-D5FB-1AD5-2BD0-8E8F31553DFE}" dt="2026-02-15T12:11:24.304" v="13" actId="20577"/>
          <ac:spMkLst>
            <pc:docMk/>
            <pc:sldMk cId="3541316135" sldId="261"/>
            <ac:spMk id="6" creationId="{89B3E970-23EB-56D6-6BC2-1F29571F88B8}"/>
          </ac:spMkLst>
        </pc:spChg>
      </pc:sldChg>
      <pc:sldChg chg="modSp">
        <pc:chgData name="Janke Dukuray Camara (2519898)" userId="S::2519898@student.uwtsd.ac.uk::4489b8df-bb72-4249-b8bc-ae0697ef22f5" providerId="AD" clId="Web-{83930F8D-D5FB-1AD5-2BD0-8E8F31553DFE}" dt="2026-02-15T12:05:42.774" v="0" actId="20577"/>
        <pc:sldMkLst>
          <pc:docMk/>
          <pc:sldMk cId="3259094218" sldId="269"/>
        </pc:sldMkLst>
        <pc:spChg chg="mod">
          <ac:chgData name="Janke Dukuray Camara (2519898)" userId="S::2519898@student.uwtsd.ac.uk::4489b8df-bb72-4249-b8bc-ae0697ef22f5" providerId="AD" clId="Web-{83930F8D-D5FB-1AD5-2BD0-8E8F31553DFE}" dt="2026-02-15T12:05:42.774" v="0" actId="20577"/>
          <ac:spMkLst>
            <pc:docMk/>
            <pc:sldMk cId="3259094218" sldId="269"/>
            <ac:spMk id="3" creationId="{81CEC29F-D841-4DF2-A6BB-DA8C5B007B4F}"/>
          </ac:spMkLst>
        </pc:spChg>
      </pc:sldChg>
    </pc:docChg>
  </pc:docChgLst>
  <pc:docChgLst>
    <pc:chgData name="Andrea Berry (2506999)" userId="06752dda-c0f7-475d-a6bd-660f425061c2" providerId="ADAL" clId="{E89CA0A2-36F3-57ED-9242-5F3AF0539780}"/>
    <pc:docChg chg="undo redo custSel addSld modSld">
      <pc:chgData name="Andrea Berry (2506999)" userId="06752dda-c0f7-475d-a6bd-660f425061c2" providerId="ADAL" clId="{E89CA0A2-36F3-57ED-9242-5F3AF0539780}" dt="2026-02-11T23:30:55.537" v="4069" actId="1076"/>
      <pc:docMkLst>
        <pc:docMk/>
      </pc:docMkLst>
      <pc:sldChg chg="addSp delSp modSp mod setBg">
        <pc:chgData name="Andrea Berry (2506999)" userId="06752dda-c0f7-475d-a6bd-660f425061c2" providerId="ADAL" clId="{E89CA0A2-36F3-57ED-9242-5F3AF0539780}" dt="2026-02-11T23:03:43.945" v="3813" actId="1076"/>
        <pc:sldMkLst>
          <pc:docMk/>
          <pc:sldMk cId="3235509175" sldId="257"/>
        </pc:sldMkLst>
        <pc:spChg chg="mod">
          <ac:chgData name="Andrea Berry (2506999)" userId="06752dda-c0f7-475d-a6bd-660f425061c2" providerId="ADAL" clId="{E89CA0A2-36F3-57ED-9242-5F3AF0539780}" dt="2026-02-11T21:17:19.254" v="3236" actId="207"/>
          <ac:spMkLst>
            <pc:docMk/>
            <pc:sldMk cId="3235509175" sldId="257"/>
            <ac:spMk id="2" creationId="{53AE7BB4-3A77-3018-CA67-3D731CBCEE6D}"/>
          </ac:spMkLst>
        </pc:spChg>
        <pc:spChg chg="mod">
          <ac:chgData name="Andrea Berry (2506999)" userId="06752dda-c0f7-475d-a6bd-660f425061c2" providerId="ADAL" clId="{E89CA0A2-36F3-57ED-9242-5F3AF0539780}" dt="2026-02-11T21:17:09.051" v="3234" actId="207"/>
          <ac:spMkLst>
            <pc:docMk/>
            <pc:sldMk cId="3235509175" sldId="257"/>
            <ac:spMk id="5" creationId="{23B7BD9A-50AF-BBFD-E38B-FB992788DA6E}"/>
          </ac:spMkLst>
        </pc:spChg>
        <pc:spChg chg="mod">
          <ac:chgData name="Andrea Berry (2506999)" userId="06752dda-c0f7-475d-a6bd-660f425061c2" providerId="ADAL" clId="{E89CA0A2-36F3-57ED-9242-5F3AF0539780}" dt="2026-02-11T21:17:13.970" v="3235" actId="207"/>
          <ac:spMkLst>
            <pc:docMk/>
            <pc:sldMk cId="3235509175" sldId="257"/>
            <ac:spMk id="6" creationId="{0A36FA08-B345-5F7E-DFC3-301796C201FD}"/>
          </ac:spMkLst>
        </pc:spChg>
        <pc:spChg chg="mod">
          <ac:chgData name="Andrea Berry (2506999)" userId="06752dda-c0f7-475d-a6bd-660f425061c2" providerId="ADAL" clId="{E89CA0A2-36F3-57ED-9242-5F3AF0539780}" dt="2026-02-11T21:16:42.019" v="3231" actId="208"/>
          <ac:spMkLst>
            <pc:docMk/>
            <pc:sldMk cId="3235509175" sldId="257"/>
            <ac:spMk id="8" creationId="{02757B6C-C494-0089-E968-083A7264808E}"/>
          </ac:spMkLst>
        </pc:spChg>
        <pc:spChg chg="mod">
          <ac:chgData name="Andrea Berry (2506999)" userId="06752dda-c0f7-475d-a6bd-660f425061c2" providerId="ADAL" clId="{E89CA0A2-36F3-57ED-9242-5F3AF0539780}" dt="2026-02-11T21:16:38.018" v="3229" actId="207"/>
          <ac:spMkLst>
            <pc:docMk/>
            <pc:sldMk cId="3235509175" sldId="257"/>
            <ac:spMk id="10" creationId="{8ED524A0-E2E1-A869-3E41-8CAFEA82B22E}"/>
          </ac:spMkLst>
        </pc:spChg>
        <pc:spChg chg="add del mod">
          <ac:chgData name="Andrea Berry (2506999)" userId="06752dda-c0f7-475d-a6bd-660f425061c2" providerId="ADAL" clId="{E89CA0A2-36F3-57ED-9242-5F3AF0539780}" dt="2026-02-11T23:03:04.876" v="3805" actId="1076"/>
          <ac:spMkLst>
            <pc:docMk/>
            <pc:sldMk cId="3235509175" sldId="257"/>
            <ac:spMk id="12" creationId="{315F8511-D4F3-0CA5-3AA2-FF180C19103F}"/>
          </ac:spMkLst>
        </pc:spChg>
        <pc:spChg chg="add mod">
          <ac:chgData name="Andrea Berry (2506999)" userId="06752dda-c0f7-475d-a6bd-660f425061c2" providerId="ADAL" clId="{E89CA0A2-36F3-57ED-9242-5F3AF0539780}" dt="2026-02-11T19:25:51.158" v="2342"/>
          <ac:spMkLst>
            <pc:docMk/>
            <pc:sldMk cId="3235509175" sldId="257"/>
            <ac:spMk id="15" creationId="{F208BDC9-D037-ACAD-7668-222158A1BC11}"/>
          </ac:spMkLst>
        </pc:spChg>
        <pc:spChg chg="add mod">
          <ac:chgData name="Andrea Berry (2506999)" userId="06752dda-c0f7-475d-a6bd-660f425061c2" providerId="ADAL" clId="{E89CA0A2-36F3-57ED-9242-5F3AF0539780}" dt="2026-02-11T23:03:43.945" v="3813" actId="1076"/>
          <ac:spMkLst>
            <pc:docMk/>
            <pc:sldMk cId="3235509175" sldId="257"/>
            <ac:spMk id="16" creationId="{EAA6CEF0-6893-F7FE-E593-8736E3AD1426}"/>
          </ac:spMkLst>
        </pc:spChg>
        <pc:picChg chg="mod">
          <ac:chgData name="Andrea Berry (2506999)" userId="06752dda-c0f7-475d-a6bd-660f425061c2" providerId="ADAL" clId="{E89CA0A2-36F3-57ED-9242-5F3AF0539780}" dt="2026-02-11T23:03:22.278" v="3809" actId="14100"/>
          <ac:picMkLst>
            <pc:docMk/>
            <pc:sldMk cId="3235509175" sldId="257"/>
            <ac:picMk id="3" creationId="{59080907-D929-7C52-D358-6DFCF5A5A032}"/>
          </ac:picMkLst>
        </pc:picChg>
      </pc:sldChg>
      <pc:sldChg chg="modSp mod">
        <pc:chgData name="Andrea Berry (2506999)" userId="06752dda-c0f7-475d-a6bd-660f425061c2" providerId="ADAL" clId="{E89CA0A2-36F3-57ED-9242-5F3AF0539780}" dt="2026-02-11T23:06:40.636" v="3921" actId="20577"/>
        <pc:sldMkLst>
          <pc:docMk/>
          <pc:sldMk cId="1722525022" sldId="258"/>
        </pc:sldMkLst>
        <pc:spChg chg="mod">
          <ac:chgData name="Andrea Berry (2506999)" userId="06752dda-c0f7-475d-a6bd-660f425061c2" providerId="ADAL" clId="{E89CA0A2-36F3-57ED-9242-5F3AF0539780}" dt="2026-02-11T23:04:55.240" v="3839" actId="20577"/>
          <ac:spMkLst>
            <pc:docMk/>
            <pc:sldMk cId="1722525022" sldId="258"/>
            <ac:spMk id="9" creationId="{18D027A9-EE06-448D-73EE-E9CD5FA1FFE5}"/>
          </ac:spMkLst>
        </pc:spChg>
        <pc:spChg chg="mod">
          <ac:chgData name="Andrea Berry (2506999)" userId="06752dda-c0f7-475d-a6bd-660f425061c2" providerId="ADAL" clId="{E89CA0A2-36F3-57ED-9242-5F3AF0539780}" dt="2026-02-11T23:06:40.636" v="3921" actId="20577"/>
          <ac:spMkLst>
            <pc:docMk/>
            <pc:sldMk cId="1722525022" sldId="258"/>
            <ac:spMk id="15" creationId="{E655B7A9-62E4-C18C-6360-3FDFD6806E10}"/>
          </ac:spMkLst>
        </pc:spChg>
        <pc:spChg chg="mod">
          <ac:chgData name="Andrea Berry (2506999)" userId="06752dda-c0f7-475d-a6bd-660f425061c2" providerId="ADAL" clId="{E89CA0A2-36F3-57ED-9242-5F3AF0539780}" dt="2026-02-11T22:14:34.101" v="3602" actId="14100"/>
          <ac:spMkLst>
            <pc:docMk/>
            <pc:sldMk cId="1722525022" sldId="258"/>
            <ac:spMk id="16" creationId="{3AE4A397-8D61-7384-7AC7-0FBA1E6ECE3B}"/>
          </ac:spMkLst>
        </pc:spChg>
        <pc:picChg chg="mod">
          <ac:chgData name="Andrea Berry (2506999)" userId="06752dda-c0f7-475d-a6bd-660f425061c2" providerId="ADAL" clId="{E89CA0A2-36F3-57ED-9242-5F3AF0539780}" dt="2026-02-11T20:14:01.421" v="2973" actId="1076"/>
          <ac:picMkLst>
            <pc:docMk/>
            <pc:sldMk cId="1722525022" sldId="258"/>
            <ac:picMk id="10" creationId="{5F065479-D4C4-34C8-4C91-45251A0B15BC}"/>
          </ac:picMkLst>
        </pc:picChg>
      </pc:sldChg>
      <pc:sldChg chg="addSp delSp modSp mod setBg">
        <pc:chgData name="Andrea Berry (2506999)" userId="06752dda-c0f7-475d-a6bd-660f425061c2" providerId="ADAL" clId="{E89CA0A2-36F3-57ED-9242-5F3AF0539780}" dt="2026-02-11T20:36:55.129" v="3011" actId="14100"/>
        <pc:sldMkLst>
          <pc:docMk/>
          <pc:sldMk cId="3927408514" sldId="259"/>
        </pc:sldMkLst>
        <pc:spChg chg="mod">
          <ac:chgData name="Andrea Berry (2506999)" userId="06752dda-c0f7-475d-a6bd-660f425061c2" providerId="ADAL" clId="{E89CA0A2-36F3-57ED-9242-5F3AF0539780}" dt="2026-02-11T20:36:31.143" v="3006" actId="207"/>
          <ac:spMkLst>
            <pc:docMk/>
            <pc:sldMk cId="3927408514" sldId="259"/>
            <ac:spMk id="3" creationId="{BCDC87EE-3971-477F-755E-764F72C3CFC1}"/>
          </ac:spMkLst>
        </pc:spChg>
        <pc:spChg chg="add mod">
          <ac:chgData name="Andrea Berry (2506999)" userId="06752dda-c0f7-475d-a6bd-660f425061c2" providerId="ADAL" clId="{E89CA0A2-36F3-57ED-9242-5F3AF0539780}" dt="2026-02-11T20:36:22.492" v="3004" actId="207"/>
          <ac:spMkLst>
            <pc:docMk/>
            <pc:sldMk cId="3927408514" sldId="259"/>
            <ac:spMk id="4" creationId="{404F2D35-5981-259B-F2F4-814425CEBCAE}"/>
          </ac:spMkLst>
        </pc:spChg>
        <pc:spChg chg="add mod">
          <ac:chgData name="Andrea Berry (2506999)" userId="06752dda-c0f7-475d-a6bd-660f425061c2" providerId="ADAL" clId="{E89CA0A2-36F3-57ED-9242-5F3AF0539780}" dt="2026-02-11T20:36:38.195" v="3008" actId="207"/>
          <ac:spMkLst>
            <pc:docMk/>
            <pc:sldMk cId="3927408514" sldId="259"/>
            <ac:spMk id="9" creationId="{8242665E-FC9D-CAB2-103F-8444AEF43F3C}"/>
          </ac:spMkLst>
        </pc:spChg>
        <pc:spChg chg="add del mod">
          <ac:chgData name="Andrea Berry (2506999)" userId="06752dda-c0f7-475d-a6bd-660f425061c2" providerId="ADAL" clId="{E89CA0A2-36F3-57ED-9242-5F3AF0539780}" dt="2026-02-11T20:35:46.198" v="3001" actId="478"/>
          <ac:spMkLst>
            <pc:docMk/>
            <pc:sldMk cId="3927408514" sldId="259"/>
            <ac:spMk id="14" creationId="{71007363-DFB5-B8DF-AD18-9971410D0308}"/>
          </ac:spMkLst>
        </pc:spChg>
        <pc:spChg chg="add mod">
          <ac:chgData name="Andrea Berry (2506999)" userId="06752dda-c0f7-475d-a6bd-660f425061c2" providerId="ADAL" clId="{E89CA0A2-36F3-57ED-9242-5F3AF0539780}" dt="2026-02-11T20:35:38.312" v="2999" actId="208"/>
          <ac:spMkLst>
            <pc:docMk/>
            <pc:sldMk cId="3927408514" sldId="259"/>
            <ac:spMk id="15" creationId="{E17AB8E6-59FA-01CF-D7CD-929C5E4F6C7F}"/>
          </ac:spMkLst>
        </pc:spChg>
        <pc:spChg chg="add mod">
          <ac:chgData name="Andrea Berry (2506999)" userId="06752dda-c0f7-475d-a6bd-660f425061c2" providerId="ADAL" clId="{E89CA0A2-36F3-57ED-9242-5F3AF0539780}" dt="2026-02-11T20:36:33.887" v="3007" actId="207"/>
          <ac:spMkLst>
            <pc:docMk/>
            <pc:sldMk cId="3927408514" sldId="259"/>
            <ac:spMk id="17" creationId="{0154D558-87EC-8456-84A4-C2D35323B19B}"/>
          </ac:spMkLst>
        </pc:spChg>
        <pc:spChg chg="add mod">
          <ac:chgData name="Andrea Berry (2506999)" userId="06752dda-c0f7-475d-a6bd-660f425061c2" providerId="ADAL" clId="{E89CA0A2-36F3-57ED-9242-5F3AF0539780}" dt="2026-02-11T19:26:06.881" v="2346"/>
          <ac:spMkLst>
            <pc:docMk/>
            <pc:sldMk cId="3927408514" sldId="259"/>
            <ac:spMk id="20" creationId="{6AAF050F-94D5-AC31-5114-590260BEDD14}"/>
          </ac:spMkLst>
        </pc:spChg>
        <pc:picChg chg="add mod">
          <ac:chgData name="Andrea Berry (2506999)" userId="06752dda-c0f7-475d-a6bd-660f425061c2" providerId="ADAL" clId="{E89CA0A2-36F3-57ED-9242-5F3AF0539780}" dt="2026-02-11T20:36:55.129" v="3011" actId="14100"/>
          <ac:picMkLst>
            <pc:docMk/>
            <pc:sldMk cId="3927408514" sldId="259"/>
            <ac:picMk id="13" creationId="{0183A582-1F0A-FCCD-DDE8-0712D3A4A06F}"/>
          </ac:picMkLst>
        </pc:picChg>
      </pc:sldChg>
      <pc:sldChg chg="modSp mod">
        <pc:chgData name="Andrea Berry (2506999)" userId="06752dda-c0f7-475d-a6bd-660f425061c2" providerId="ADAL" clId="{E89CA0A2-36F3-57ED-9242-5F3AF0539780}" dt="2026-02-11T23:27:21.009" v="3984" actId="14100"/>
        <pc:sldMkLst>
          <pc:docMk/>
          <pc:sldMk cId="831813962" sldId="260"/>
        </pc:sldMkLst>
        <pc:spChg chg="mod">
          <ac:chgData name="Andrea Berry (2506999)" userId="06752dda-c0f7-475d-a6bd-660f425061c2" providerId="ADAL" clId="{E89CA0A2-36F3-57ED-9242-5F3AF0539780}" dt="2026-02-11T22:16:33.538" v="3624" actId="5793"/>
          <ac:spMkLst>
            <pc:docMk/>
            <pc:sldMk cId="831813962" sldId="260"/>
            <ac:spMk id="2" creationId="{3620F729-4DF3-6E1C-BFE6-D67A4F7ACB12}"/>
          </ac:spMkLst>
        </pc:spChg>
        <pc:spChg chg="mod">
          <ac:chgData name="Andrea Berry (2506999)" userId="06752dda-c0f7-475d-a6bd-660f425061c2" providerId="ADAL" clId="{E89CA0A2-36F3-57ED-9242-5F3AF0539780}" dt="2026-02-11T23:27:21.009" v="3984" actId="14100"/>
          <ac:spMkLst>
            <pc:docMk/>
            <pc:sldMk cId="831813962" sldId="260"/>
            <ac:spMk id="7" creationId="{6C0989DD-B82C-0041-8F75-20B6816B42D9}"/>
          </ac:spMkLst>
        </pc:spChg>
        <pc:spChg chg="mod">
          <ac:chgData name="Andrea Berry (2506999)" userId="06752dda-c0f7-475d-a6bd-660f425061c2" providerId="ADAL" clId="{E89CA0A2-36F3-57ED-9242-5F3AF0539780}" dt="2026-02-11T23:27:16.895" v="3983" actId="14100"/>
          <ac:spMkLst>
            <pc:docMk/>
            <pc:sldMk cId="831813962" sldId="260"/>
            <ac:spMk id="10" creationId="{2CE77599-19FD-8F11-B004-DF6D9A4E358B}"/>
          </ac:spMkLst>
        </pc:spChg>
        <pc:picChg chg="mod">
          <ac:chgData name="Andrea Berry (2506999)" userId="06752dda-c0f7-475d-a6bd-660f425061c2" providerId="ADAL" clId="{E89CA0A2-36F3-57ED-9242-5F3AF0539780}" dt="2026-02-11T22:58:59.465" v="3661" actId="1076"/>
          <ac:picMkLst>
            <pc:docMk/>
            <pc:sldMk cId="831813962" sldId="260"/>
            <ac:picMk id="12" creationId="{2661D285-502C-07DE-C958-38AB567CEFA7}"/>
          </ac:picMkLst>
        </pc:picChg>
      </pc:sldChg>
      <pc:sldChg chg="modSp mod">
        <pc:chgData name="Andrea Berry (2506999)" userId="06752dda-c0f7-475d-a6bd-660f425061c2" providerId="ADAL" clId="{E89CA0A2-36F3-57ED-9242-5F3AF0539780}" dt="2026-02-11T23:28:05.364" v="3996" actId="120"/>
        <pc:sldMkLst>
          <pc:docMk/>
          <pc:sldMk cId="3541316135" sldId="261"/>
        </pc:sldMkLst>
      </pc:sldChg>
      <pc:sldChg chg="modSp mod">
        <pc:chgData name="Andrea Berry (2506999)" userId="06752dda-c0f7-475d-a6bd-660f425061c2" providerId="ADAL" clId="{E89CA0A2-36F3-57ED-9242-5F3AF0539780}" dt="2026-02-11T20:04:30.785" v="2927" actId="13926"/>
        <pc:sldMkLst>
          <pc:docMk/>
          <pc:sldMk cId="2875099422" sldId="262"/>
        </pc:sldMkLst>
        <pc:spChg chg="mod">
          <ac:chgData name="Andrea Berry (2506999)" userId="06752dda-c0f7-475d-a6bd-660f425061c2" providerId="ADAL" clId="{E89CA0A2-36F3-57ED-9242-5F3AF0539780}" dt="2026-02-11T20:04:30.785" v="2927" actId="13926"/>
          <ac:spMkLst>
            <pc:docMk/>
            <pc:sldMk cId="2875099422" sldId="262"/>
            <ac:spMk id="3" creationId="{5A767933-3D17-0BA3-DA45-F46637D99F69}"/>
          </ac:spMkLst>
        </pc:spChg>
      </pc:sldChg>
      <pc:sldChg chg="addSp delSp modSp mod setBg">
        <pc:chgData name="Andrea Berry (2506999)" userId="06752dda-c0f7-475d-a6bd-660f425061c2" providerId="ADAL" clId="{E89CA0A2-36F3-57ED-9242-5F3AF0539780}" dt="2026-02-11T20:40:16.578" v="3092" actId="29295"/>
        <pc:sldMkLst>
          <pc:docMk/>
          <pc:sldMk cId="2155508872" sldId="264"/>
        </pc:sldMkLst>
        <pc:spChg chg="add mod">
          <ac:chgData name="Andrea Berry (2506999)" userId="06752dda-c0f7-475d-a6bd-660f425061c2" providerId="ADAL" clId="{E89CA0A2-36F3-57ED-9242-5F3AF0539780}" dt="2026-02-11T20:34:14.263" v="2987" actId="208"/>
          <ac:spMkLst>
            <pc:docMk/>
            <pc:sldMk cId="2155508872" sldId="264"/>
            <ac:spMk id="3" creationId="{7F3351D4-5B69-025E-BE63-41F5EB5DAB8E}"/>
          </ac:spMkLst>
        </pc:spChg>
        <pc:spChg chg="add mod">
          <ac:chgData name="Andrea Berry (2506999)" userId="06752dda-c0f7-475d-a6bd-660f425061c2" providerId="ADAL" clId="{E89CA0A2-36F3-57ED-9242-5F3AF0539780}" dt="2026-02-11T20:34:43.032" v="2992" actId="207"/>
          <ac:spMkLst>
            <pc:docMk/>
            <pc:sldMk cId="2155508872" sldId="264"/>
            <ac:spMk id="6" creationId="{62D4E66F-4435-0BD7-43F6-ECBA1A8DCBFF}"/>
          </ac:spMkLst>
        </pc:spChg>
        <pc:spChg chg="mod">
          <ac:chgData name="Andrea Berry (2506999)" userId="06752dda-c0f7-475d-a6bd-660f425061c2" providerId="ADAL" clId="{E89CA0A2-36F3-57ED-9242-5F3AF0539780}" dt="2026-02-11T20:34:49.973" v="2994" actId="207"/>
          <ac:spMkLst>
            <pc:docMk/>
            <pc:sldMk cId="2155508872" sldId="264"/>
            <ac:spMk id="8" creationId="{D9C26F03-642C-CD07-4C56-B3D81BE134F5}"/>
          </ac:spMkLst>
        </pc:spChg>
        <pc:spChg chg="add mod">
          <ac:chgData name="Andrea Berry (2506999)" userId="06752dda-c0f7-475d-a6bd-660f425061c2" providerId="ADAL" clId="{E89CA0A2-36F3-57ED-9242-5F3AF0539780}" dt="2026-02-11T20:34:02.093" v="2984" actId="208"/>
          <ac:spMkLst>
            <pc:docMk/>
            <pc:sldMk cId="2155508872" sldId="264"/>
            <ac:spMk id="10" creationId="{CDC6D626-5064-7A1E-CD1D-0A9C94EACC44}"/>
          </ac:spMkLst>
        </pc:spChg>
        <pc:spChg chg="add mod">
          <ac:chgData name="Andrea Berry (2506999)" userId="06752dda-c0f7-475d-a6bd-660f425061c2" providerId="ADAL" clId="{E89CA0A2-36F3-57ED-9242-5F3AF0539780}" dt="2026-02-11T20:34:07.696" v="2985" actId="208"/>
          <ac:spMkLst>
            <pc:docMk/>
            <pc:sldMk cId="2155508872" sldId="264"/>
            <ac:spMk id="11" creationId="{AA3263BD-4A98-299B-B09C-D7116CFA2A21}"/>
          </ac:spMkLst>
        </pc:spChg>
        <pc:spChg chg="add mod">
          <ac:chgData name="Andrea Berry (2506999)" userId="06752dda-c0f7-475d-a6bd-660f425061c2" providerId="ADAL" clId="{E89CA0A2-36F3-57ED-9242-5F3AF0539780}" dt="2026-02-11T19:26:01.893" v="2344"/>
          <ac:spMkLst>
            <pc:docMk/>
            <pc:sldMk cId="2155508872" sldId="264"/>
            <ac:spMk id="13" creationId="{A054C080-49D9-63D5-13CE-E4D2B1EBA5A2}"/>
          </ac:spMkLst>
        </pc:spChg>
        <pc:spChg chg="mod">
          <ac:chgData name="Andrea Berry (2506999)" userId="06752dda-c0f7-475d-a6bd-660f425061c2" providerId="ADAL" clId="{E89CA0A2-36F3-57ED-9242-5F3AF0539780}" dt="2026-02-11T20:34:46.460" v="2993" actId="207"/>
          <ac:spMkLst>
            <pc:docMk/>
            <pc:sldMk cId="2155508872" sldId="264"/>
            <ac:spMk id="76" creationId="{70CEF5DE-DBE2-B651-33C1-E1BFAF6926BF}"/>
          </ac:spMkLst>
        </pc:spChg>
        <pc:picChg chg="add mod modCrop">
          <ac:chgData name="Andrea Berry (2506999)" userId="06752dda-c0f7-475d-a6bd-660f425061c2" providerId="ADAL" clId="{E89CA0A2-36F3-57ED-9242-5F3AF0539780}" dt="2026-02-11T20:39:55.595" v="3088" actId="14100"/>
          <ac:picMkLst>
            <pc:docMk/>
            <pc:sldMk cId="2155508872" sldId="264"/>
            <ac:picMk id="15" creationId="{5648620C-73D4-1D47-2B15-79006019B14D}"/>
          </ac:picMkLst>
        </pc:picChg>
        <pc:picChg chg="add mod">
          <ac:chgData name="Andrea Berry (2506999)" userId="06752dda-c0f7-475d-a6bd-660f425061c2" providerId="ADAL" clId="{E89CA0A2-36F3-57ED-9242-5F3AF0539780}" dt="2026-02-11T20:40:16.578" v="3092" actId="29295"/>
          <ac:picMkLst>
            <pc:docMk/>
            <pc:sldMk cId="2155508872" sldId="264"/>
            <ac:picMk id="17" creationId="{F4C5994E-FC0C-9BD3-E8B7-1B6679EEACDB}"/>
          </ac:picMkLst>
        </pc:picChg>
      </pc:sldChg>
      <pc:sldChg chg="addSp delSp modSp mod setBg">
        <pc:chgData name="Andrea Berry (2506999)" userId="06752dda-c0f7-475d-a6bd-660f425061c2" providerId="ADAL" clId="{E89CA0A2-36F3-57ED-9242-5F3AF0539780}" dt="2026-02-11T20:42:06.599" v="3104" actId="207"/>
        <pc:sldMkLst>
          <pc:docMk/>
          <pc:sldMk cId="429427631" sldId="265"/>
        </pc:sldMkLst>
        <pc:spChg chg="add mod">
          <ac:chgData name="Andrea Berry (2506999)" userId="06752dda-c0f7-475d-a6bd-660f425061c2" providerId="ADAL" clId="{E89CA0A2-36F3-57ED-9242-5F3AF0539780}" dt="2026-02-11T20:42:06.599" v="3104" actId="207"/>
          <ac:spMkLst>
            <pc:docMk/>
            <pc:sldMk cId="429427631" sldId="265"/>
            <ac:spMk id="3" creationId="{C03548B8-E2FC-6542-45F8-B7C3A0902E44}"/>
          </ac:spMkLst>
        </pc:spChg>
        <pc:spChg chg="add mod">
          <ac:chgData name="Andrea Berry (2506999)" userId="06752dda-c0f7-475d-a6bd-660f425061c2" providerId="ADAL" clId="{E89CA0A2-36F3-57ED-9242-5F3AF0539780}" dt="2026-02-11T20:41:12.213" v="3096" actId="207"/>
          <ac:spMkLst>
            <pc:docMk/>
            <pc:sldMk cId="429427631" sldId="265"/>
            <ac:spMk id="6" creationId="{58366DBB-27F0-24EC-CB74-6D6340793435}"/>
          </ac:spMkLst>
        </pc:spChg>
        <pc:spChg chg="add mod">
          <ac:chgData name="Andrea Berry (2506999)" userId="06752dda-c0f7-475d-a6bd-660f425061c2" providerId="ADAL" clId="{E89CA0A2-36F3-57ED-9242-5F3AF0539780}" dt="2026-02-11T20:41:59.153" v="3103" actId="207"/>
          <ac:spMkLst>
            <pc:docMk/>
            <pc:sldMk cId="429427631" sldId="265"/>
            <ac:spMk id="9" creationId="{27D1D2E3-1D03-B059-280D-52DC15048C5B}"/>
          </ac:spMkLst>
        </pc:spChg>
        <pc:spChg chg="add mod">
          <ac:chgData name="Andrea Berry (2506999)" userId="06752dda-c0f7-475d-a6bd-660f425061c2" providerId="ADAL" clId="{E89CA0A2-36F3-57ED-9242-5F3AF0539780}" dt="2026-02-11T19:26:13.528" v="2348"/>
          <ac:spMkLst>
            <pc:docMk/>
            <pc:sldMk cId="429427631" sldId="265"/>
            <ac:spMk id="14" creationId="{6C905D42-B1E9-EAAE-796A-B60A7DA4D775}"/>
          </ac:spMkLst>
        </pc:spChg>
        <pc:spChg chg="mod">
          <ac:chgData name="Andrea Berry (2506999)" userId="06752dda-c0f7-475d-a6bd-660f425061c2" providerId="ADAL" clId="{E89CA0A2-36F3-57ED-9242-5F3AF0539780}" dt="2026-02-11T20:41:17.140" v="3097" actId="207"/>
          <ac:spMkLst>
            <pc:docMk/>
            <pc:sldMk cId="429427631" sldId="265"/>
            <ac:spMk id="19" creationId="{43C667BD-548E-CA10-0663-99F3DA27DBF3}"/>
          </ac:spMkLst>
        </pc:spChg>
        <pc:picChg chg="mod">
          <ac:chgData name="Andrea Berry (2506999)" userId="06752dda-c0f7-475d-a6bd-660f425061c2" providerId="ADAL" clId="{E89CA0A2-36F3-57ED-9242-5F3AF0539780}" dt="2026-02-11T20:41:51.080" v="3101" actId="207"/>
          <ac:picMkLst>
            <pc:docMk/>
            <pc:sldMk cId="429427631" sldId="265"/>
            <ac:picMk id="7" creationId="{28925A27-C262-55FA-9C20-F9F515DA24AA}"/>
          </ac:picMkLst>
        </pc:picChg>
        <pc:picChg chg="add mod">
          <ac:chgData name="Andrea Berry (2506999)" userId="06752dda-c0f7-475d-a6bd-660f425061c2" providerId="ADAL" clId="{E89CA0A2-36F3-57ED-9242-5F3AF0539780}" dt="2026-02-11T20:41:48.552" v="3100" actId="2085"/>
          <ac:picMkLst>
            <pc:docMk/>
            <pc:sldMk cId="429427631" sldId="265"/>
            <ac:picMk id="11" creationId="{4F929F65-CA5A-A2F2-A293-2DE38E902788}"/>
          </ac:picMkLst>
        </pc:picChg>
        <pc:picChg chg="add mod">
          <ac:chgData name="Andrea Berry (2506999)" userId="06752dda-c0f7-475d-a6bd-660f425061c2" providerId="ADAL" clId="{E89CA0A2-36F3-57ED-9242-5F3AF0539780}" dt="2026-02-11T20:41:53.547" v="3102" actId="207"/>
          <ac:picMkLst>
            <pc:docMk/>
            <pc:sldMk cId="429427631" sldId="265"/>
            <ac:picMk id="12" creationId="{EDE58C7D-6396-E67D-994D-03ECBE6C0B5A}"/>
          </ac:picMkLst>
        </pc:picChg>
      </pc:sldChg>
      <pc:sldChg chg="addSp delSp modSp mod setBg">
        <pc:chgData name="Andrea Berry (2506999)" userId="06752dda-c0f7-475d-a6bd-660f425061c2" providerId="ADAL" clId="{E89CA0A2-36F3-57ED-9242-5F3AF0539780}" dt="2026-02-11T20:43:20.249" v="3115"/>
        <pc:sldMkLst>
          <pc:docMk/>
          <pc:sldMk cId="1927895029" sldId="266"/>
        </pc:sldMkLst>
        <pc:spChg chg="mod">
          <ac:chgData name="Andrea Berry (2506999)" userId="06752dda-c0f7-475d-a6bd-660f425061c2" providerId="ADAL" clId="{E89CA0A2-36F3-57ED-9242-5F3AF0539780}" dt="2026-02-11T20:42:50.822" v="3110" actId="207"/>
          <ac:spMkLst>
            <pc:docMk/>
            <pc:sldMk cId="1927895029" sldId="266"/>
            <ac:spMk id="3" creationId="{C9A2AE65-C781-17D9-A1EA-E4D2B92B0FD7}"/>
          </ac:spMkLst>
        </pc:spChg>
        <pc:spChg chg="mod">
          <ac:chgData name="Andrea Berry (2506999)" userId="06752dda-c0f7-475d-a6bd-660f425061c2" providerId="ADAL" clId="{E89CA0A2-36F3-57ED-9242-5F3AF0539780}" dt="2026-02-11T20:42:47.800" v="3109" actId="207"/>
          <ac:spMkLst>
            <pc:docMk/>
            <pc:sldMk cId="1927895029" sldId="266"/>
            <ac:spMk id="4" creationId="{3F59F28F-9855-90E5-9B2C-944F7840CC51}"/>
          </ac:spMkLst>
        </pc:spChg>
        <pc:spChg chg="add mod">
          <ac:chgData name="Andrea Berry (2506999)" userId="06752dda-c0f7-475d-a6bd-660f425061c2" providerId="ADAL" clId="{E89CA0A2-36F3-57ED-9242-5F3AF0539780}" dt="2026-02-11T20:42:30.444" v="3107" actId="2085"/>
          <ac:spMkLst>
            <pc:docMk/>
            <pc:sldMk cId="1927895029" sldId="266"/>
            <ac:spMk id="6" creationId="{7CDE4008-0293-8BB8-0100-B3FC6C5B5E6E}"/>
          </ac:spMkLst>
        </pc:spChg>
        <pc:spChg chg="add mod">
          <ac:chgData name="Andrea Berry (2506999)" userId="06752dda-c0f7-475d-a6bd-660f425061c2" providerId="ADAL" clId="{E89CA0A2-36F3-57ED-9242-5F3AF0539780}" dt="2026-02-11T20:42:56.346" v="3111" actId="207"/>
          <ac:spMkLst>
            <pc:docMk/>
            <pc:sldMk cId="1927895029" sldId="266"/>
            <ac:spMk id="9" creationId="{93766CFC-4892-8919-0D96-11388B9AC187}"/>
          </ac:spMkLst>
        </pc:spChg>
        <pc:spChg chg="add mod">
          <ac:chgData name="Andrea Berry (2506999)" userId="06752dda-c0f7-475d-a6bd-660f425061c2" providerId="ADAL" clId="{E89CA0A2-36F3-57ED-9242-5F3AF0539780}" dt="2026-02-11T19:26:17.910" v="2350"/>
          <ac:spMkLst>
            <pc:docMk/>
            <pc:sldMk cId="1927895029" sldId="266"/>
            <ac:spMk id="15" creationId="{A560AA3D-3509-BE8E-E08B-2A2F212B2C97}"/>
          </ac:spMkLst>
        </pc:spChg>
        <pc:picChg chg="add mod">
          <ac:chgData name="Andrea Berry (2506999)" userId="06752dda-c0f7-475d-a6bd-660f425061c2" providerId="ADAL" clId="{E89CA0A2-36F3-57ED-9242-5F3AF0539780}" dt="2026-02-11T20:43:20.249" v="3115"/>
          <ac:picMkLst>
            <pc:docMk/>
            <pc:sldMk cId="1927895029" sldId="266"/>
            <ac:picMk id="11" creationId="{2E42D8FF-B60F-F791-6774-C6DBE8873755}"/>
          </ac:picMkLst>
        </pc:picChg>
      </pc:sldChg>
      <pc:sldChg chg="addSp delSp modSp mod setBg">
        <pc:chgData name="Andrea Berry (2506999)" userId="06752dda-c0f7-475d-a6bd-660f425061c2" providerId="ADAL" clId="{E89CA0A2-36F3-57ED-9242-5F3AF0539780}" dt="2026-02-11T20:44:07.068" v="3121"/>
        <pc:sldMkLst>
          <pc:docMk/>
          <pc:sldMk cId="1344560710" sldId="267"/>
        </pc:sldMkLst>
        <pc:spChg chg="mod">
          <ac:chgData name="Andrea Berry (2506999)" userId="06752dda-c0f7-475d-a6bd-660f425061c2" providerId="ADAL" clId="{E89CA0A2-36F3-57ED-9242-5F3AF0539780}" dt="2026-02-11T20:43:50.256" v="3118" actId="207"/>
          <ac:spMkLst>
            <pc:docMk/>
            <pc:sldMk cId="1344560710" sldId="267"/>
            <ac:spMk id="3" creationId="{CBA661FD-5ECF-3D21-2699-5F075080F41A}"/>
          </ac:spMkLst>
        </pc:spChg>
        <pc:spChg chg="mod">
          <ac:chgData name="Andrea Berry (2506999)" userId="06752dda-c0f7-475d-a6bd-660f425061c2" providerId="ADAL" clId="{E89CA0A2-36F3-57ED-9242-5F3AF0539780}" dt="2026-02-11T20:43:54.392" v="3119" actId="207"/>
          <ac:spMkLst>
            <pc:docMk/>
            <pc:sldMk cId="1344560710" sldId="267"/>
            <ac:spMk id="4" creationId="{215724DF-969E-3B0E-21C2-45AAD5F7CBB8}"/>
          </ac:spMkLst>
        </pc:spChg>
        <pc:spChg chg="add mod">
          <ac:chgData name="Andrea Berry (2506999)" userId="06752dda-c0f7-475d-a6bd-660f425061c2" providerId="ADAL" clId="{E89CA0A2-36F3-57ED-9242-5F3AF0539780}" dt="2026-02-11T20:43:45.077" v="3117" actId="2085"/>
          <ac:spMkLst>
            <pc:docMk/>
            <pc:sldMk cId="1344560710" sldId="267"/>
            <ac:spMk id="5" creationId="{185382AC-CC9B-C600-464D-809DFD14F566}"/>
          </ac:spMkLst>
        </pc:spChg>
        <pc:spChg chg="add mod">
          <ac:chgData name="Andrea Berry (2506999)" userId="06752dda-c0f7-475d-a6bd-660f425061c2" providerId="ADAL" clId="{E89CA0A2-36F3-57ED-9242-5F3AF0539780}" dt="2026-02-11T20:43:58.030" v="3120" actId="207"/>
          <ac:spMkLst>
            <pc:docMk/>
            <pc:sldMk cId="1344560710" sldId="267"/>
            <ac:spMk id="8" creationId="{0A98E857-E83D-7E16-7814-95D1FE69C097}"/>
          </ac:spMkLst>
        </pc:spChg>
        <pc:spChg chg="add mod">
          <ac:chgData name="Andrea Berry (2506999)" userId="06752dda-c0f7-475d-a6bd-660f425061c2" providerId="ADAL" clId="{E89CA0A2-36F3-57ED-9242-5F3AF0539780}" dt="2026-02-11T19:26:23.634" v="2352"/>
          <ac:spMkLst>
            <pc:docMk/>
            <pc:sldMk cId="1344560710" sldId="267"/>
            <ac:spMk id="10" creationId="{FCEA54A6-D849-3AE9-A4B3-E4138D84DC96}"/>
          </ac:spMkLst>
        </pc:spChg>
      </pc:sldChg>
      <pc:sldChg chg="addSp delSp modSp add mod setBg">
        <pc:chgData name="Andrea Berry (2506999)" userId="06752dda-c0f7-475d-a6bd-660f425061c2" providerId="ADAL" clId="{E89CA0A2-36F3-57ED-9242-5F3AF0539780}" dt="2026-02-11T23:30:55.537" v="4069" actId="1076"/>
        <pc:sldMkLst>
          <pc:docMk/>
          <pc:sldMk cId="3259094218" sldId="269"/>
        </pc:sldMkLst>
        <pc:spChg chg="mod">
          <ac:chgData name="Andrea Berry (2506999)" userId="06752dda-c0f7-475d-a6bd-660f425061c2" providerId="ADAL" clId="{E89CA0A2-36F3-57ED-9242-5F3AF0539780}" dt="2026-02-11T20:50:54.882" v="3141" actId="207"/>
          <ac:spMkLst>
            <pc:docMk/>
            <pc:sldMk cId="3259094218" sldId="269"/>
            <ac:spMk id="3" creationId="{81CEC29F-D841-4DF2-A6BB-DA8C5B007B4F}"/>
          </ac:spMkLst>
        </pc:spChg>
        <pc:spChg chg="add mod">
          <ac:chgData name="Andrea Berry (2506999)" userId="06752dda-c0f7-475d-a6bd-660f425061c2" providerId="ADAL" clId="{E89CA0A2-36F3-57ED-9242-5F3AF0539780}" dt="2026-02-11T20:50:36.925" v="3139" actId="2085"/>
          <ac:spMkLst>
            <pc:docMk/>
            <pc:sldMk cId="3259094218" sldId="269"/>
            <ac:spMk id="4" creationId="{050C7AC6-166A-1677-78AF-28A159076045}"/>
          </ac:spMkLst>
        </pc:spChg>
        <pc:spChg chg="add mod">
          <ac:chgData name="Andrea Berry (2506999)" userId="06752dda-c0f7-475d-a6bd-660f425061c2" providerId="ADAL" clId="{E89CA0A2-36F3-57ED-9242-5F3AF0539780}" dt="2026-02-11T20:50:59.259" v="3142" actId="207"/>
          <ac:spMkLst>
            <pc:docMk/>
            <pc:sldMk cId="3259094218" sldId="269"/>
            <ac:spMk id="7" creationId="{4A1D8D94-063C-AFAB-8691-E85B89C77A52}"/>
          </ac:spMkLst>
        </pc:spChg>
        <pc:spChg chg="add mod">
          <ac:chgData name="Andrea Berry (2506999)" userId="06752dda-c0f7-475d-a6bd-660f425061c2" providerId="ADAL" clId="{E89CA0A2-36F3-57ED-9242-5F3AF0539780}" dt="2026-02-11T19:25:08.264" v="2330"/>
          <ac:spMkLst>
            <pc:docMk/>
            <pc:sldMk cId="3259094218" sldId="269"/>
            <ac:spMk id="9" creationId="{78E30831-4927-4DA6-2180-A929CB3FAFFA}"/>
          </ac:spMkLst>
        </pc:spChg>
      </pc:sldChg>
      <pc:sldChg chg="addSp delSp modSp add mod setBg">
        <pc:chgData name="Andrea Berry (2506999)" userId="06752dda-c0f7-475d-a6bd-660f425061c2" providerId="ADAL" clId="{E89CA0A2-36F3-57ED-9242-5F3AF0539780}" dt="2026-02-11T23:30:49.554" v="4068" actId="1076"/>
        <pc:sldMkLst>
          <pc:docMk/>
          <pc:sldMk cId="114853865" sldId="270"/>
        </pc:sldMkLst>
        <pc:spChg chg="mod">
          <ac:chgData name="Andrea Berry (2506999)" userId="06752dda-c0f7-475d-a6bd-660f425061c2" providerId="ADAL" clId="{E89CA0A2-36F3-57ED-9242-5F3AF0539780}" dt="2026-02-11T20:51:35.633" v="3151" actId="207"/>
          <ac:spMkLst>
            <pc:docMk/>
            <pc:sldMk cId="114853865" sldId="270"/>
            <ac:spMk id="3" creationId="{B3B51267-7B38-AFE0-FCFF-044CA5190D4D}"/>
          </ac:spMkLst>
        </pc:spChg>
        <pc:spChg chg="add mod">
          <ac:chgData name="Andrea Berry (2506999)" userId="06752dda-c0f7-475d-a6bd-660f425061c2" providerId="ADAL" clId="{E89CA0A2-36F3-57ED-9242-5F3AF0539780}" dt="2026-02-11T20:51:46.572" v="3154" actId="207"/>
          <ac:spMkLst>
            <pc:docMk/>
            <pc:sldMk cId="114853865" sldId="270"/>
            <ac:spMk id="4" creationId="{B590C3F6-B627-C768-D8C0-B8F07C939F24}"/>
          </ac:spMkLst>
        </pc:spChg>
        <pc:spChg chg="add mod">
          <ac:chgData name="Andrea Berry (2506999)" userId="06752dda-c0f7-475d-a6bd-660f425061c2" providerId="ADAL" clId="{E89CA0A2-36F3-57ED-9242-5F3AF0539780}" dt="2026-02-11T20:51:38.210" v="3152" actId="207"/>
          <ac:spMkLst>
            <pc:docMk/>
            <pc:sldMk cId="114853865" sldId="270"/>
            <ac:spMk id="7" creationId="{9033C7B2-39E9-1718-CA77-89F9CF773D76}"/>
          </ac:spMkLst>
        </pc:spChg>
        <pc:spChg chg="add mod">
          <ac:chgData name="Andrea Berry (2506999)" userId="06752dda-c0f7-475d-a6bd-660f425061c2" providerId="ADAL" clId="{E89CA0A2-36F3-57ED-9242-5F3AF0539780}" dt="2026-02-11T19:25:14.738" v="2332"/>
          <ac:spMkLst>
            <pc:docMk/>
            <pc:sldMk cId="114853865" sldId="270"/>
            <ac:spMk id="9" creationId="{051F9096-1DCB-8B8E-99FE-A5F41DB28A39}"/>
          </ac:spMkLst>
        </pc:spChg>
        <pc:spChg chg="add mod">
          <ac:chgData name="Andrea Berry (2506999)" userId="06752dda-c0f7-475d-a6bd-660f425061c2" providerId="ADAL" clId="{E89CA0A2-36F3-57ED-9242-5F3AF0539780}" dt="2026-02-11T20:51:30.108" v="3150" actId="207"/>
          <ac:spMkLst>
            <pc:docMk/>
            <pc:sldMk cId="114853865" sldId="270"/>
            <ac:spMk id="11" creationId="{D1EBDF4F-D006-4504-0350-B1647235D6AF}"/>
          </ac:spMkLst>
        </pc:spChg>
        <pc:spChg chg="add mod">
          <ac:chgData name="Andrea Berry (2506999)" userId="06752dda-c0f7-475d-a6bd-660f425061c2" providerId="ADAL" clId="{E89CA0A2-36F3-57ED-9242-5F3AF0539780}" dt="2026-02-11T20:51:25.940" v="3148" actId="208"/>
          <ac:spMkLst>
            <pc:docMk/>
            <pc:sldMk cId="114853865" sldId="270"/>
            <ac:spMk id="12" creationId="{8677F421-7A43-FB43-EEE3-BC23A39D3F46}"/>
          </ac:spMkLst>
        </pc:spChg>
        <pc:picChg chg="add mod">
          <ac:chgData name="Andrea Berry (2506999)" userId="06752dda-c0f7-475d-a6bd-660f425061c2" providerId="ADAL" clId="{E89CA0A2-36F3-57ED-9242-5F3AF0539780}" dt="2026-02-11T23:30:49.554" v="4068" actId="1076"/>
          <ac:picMkLst>
            <pc:docMk/>
            <pc:sldMk cId="114853865" sldId="270"/>
            <ac:picMk id="14" creationId="{D810ED10-E659-6038-CE72-D7D8F874182F}"/>
          </ac:picMkLst>
        </pc:picChg>
      </pc:sldChg>
      <pc:sldChg chg="addSp delSp modSp add mod setBg">
        <pc:chgData name="Andrea Berry (2506999)" userId="06752dda-c0f7-475d-a6bd-660f425061c2" providerId="ADAL" clId="{E89CA0A2-36F3-57ED-9242-5F3AF0539780}" dt="2026-02-11T21:19:22.452" v="3375" actId="14100"/>
        <pc:sldMkLst>
          <pc:docMk/>
          <pc:sldMk cId="276216216" sldId="271"/>
        </pc:sldMkLst>
        <pc:spChg chg="mod">
          <ac:chgData name="Andrea Berry (2506999)" userId="06752dda-c0f7-475d-a6bd-660f425061c2" providerId="ADAL" clId="{E89CA0A2-36F3-57ED-9242-5F3AF0539780}" dt="2026-02-11T21:18:41.943" v="3368" actId="207"/>
          <ac:spMkLst>
            <pc:docMk/>
            <pc:sldMk cId="276216216" sldId="271"/>
            <ac:spMk id="3" creationId="{947DFD63-A5F3-7A21-8A11-1F2915B5769B}"/>
          </ac:spMkLst>
        </pc:spChg>
        <pc:spChg chg="add mod">
          <ac:chgData name="Andrea Berry (2506999)" userId="06752dda-c0f7-475d-a6bd-660f425061c2" providerId="ADAL" clId="{E89CA0A2-36F3-57ED-9242-5F3AF0539780}" dt="2026-02-11T21:18:57.767" v="3371" actId="207"/>
          <ac:spMkLst>
            <pc:docMk/>
            <pc:sldMk cId="276216216" sldId="271"/>
            <ac:spMk id="4" creationId="{59F263BA-E7BA-6C3A-99D5-BD181A24666F}"/>
          </ac:spMkLst>
        </pc:spChg>
        <pc:spChg chg="add mod">
          <ac:chgData name="Andrea Berry (2506999)" userId="06752dda-c0f7-475d-a6bd-660f425061c2" providerId="ADAL" clId="{E89CA0A2-36F3-57ED-9242-5F3AF0539780}" dt="2026-02-11T21:18:38.387" v="3367" actId="207"/>
          <ac:spMkLst>
            <pc:docMk/>
            <pc:sldMk cId="276216216" sldId="271"/>
            <ac:spMk id="7" creationId="{A4DC314F-BE34-5845-685E-B24835A85EE1}"/>
          </ac:spMkLst>
        </pc:spChg>
        <pc:spChg chg="add mod">
          <ac:chgData name="Andrea Berry (2506999)" userId="06752dda-c0f7-475d-a6bd-660f425061c2" providerId="ADAL" clId="{E89CA0A2-36F3-57ED-9242-5F3AF0539780}" dt="2026-02-11T19:25:20.707" v="2334"/>
          <ac:spMkLst>
            <pc:docMk/>
            <pc:sldMk cId="276216216" sldId="271"/>
            <ac:spMk id="9" creationId="{6E61115E-9FE0-1985-8608-80085BBA6E0C}"/>
          </ac:spMkLst>
        </pc:spChg>
        <pc:spChg chg="add mod">
          <ac:chgData name="Andrea Berry (2506999)" userId="06752dda-c0f7-475d-a6bd-660f425061c2" providerId="ADAL" clId="{E89CA0A2-36F3-57ED-9242-5F3AF0539780}" dt="2026-02-11T21:18:34.052" v="3366" actId="207"/>
          <ac:spMkLst>
            <pc:docMk/>
            <pc:sldMk cId="276216216" sldId="271"/>
            <ac:spMk id="12" creationId="{B0D3221A-5E4B-716D-0926-23AEC6CE9C58}"/>
          </ac:spMkLst>
        </pc:spChg>
        <pc:spChg chg="add mod">
          <ac:chgData name="Andrea Berry (2506999)" userId="06752dda-c0f7-475d-a6bd-660f425061c2" providerId="ADAL" clId="{E89CA0A2-36F3-57ED-9242-5F3AF0539780}" dt="2026-02-11T21:18:31.268" v="3364" actId="207"/>
          <ac:spMkLst>
            <pc:docMk/>
            <pc:sldMk cId="276216216" sldId="271"/>
            <ac:spMk id="13" creationId="{46D85B17-3405-DCD8-D099-37CB98D75AE9}"/>
          </ac:spMkLst>
        </pc:spChg>
        <pc:picChg chg="add mod">
          <ac:chgData name="Andrea Berry (2506999)" userId="06752dda-c0f7-475d-a6bd-660f425061c2" providerId="ADAL" clId="{E89CA0A2-36F3-57ED-9242-5F3AF0539780}" dt="2026-02-11T21:19:22.452" v="3375" actId="14100"/>
          <ac:picMkLst>
            <pc:docMk/>
            <pc:sldMk cId="276216216" sldId="271"/>
            <ac:picMk id="23" creationId="{47F30DF0-FB5D-CCF5-0858-29F40AFEBF2A}"/>
          </ac:picMkLst>
        </pc:picChg>
      </pc:sldChg>
      <pc:sldChg chg="addSp delSp modSp add mod setBg">
        <pc:chgData name="Andrea Berry (2506999)" userId="06752dda-c0f7-475d-a6bd-660f425061c2" providerId="ADAL" clId="{E89CA0A2-36F3-57ED-9242-5F3AF0539780}" dt="2026-02-11T21:14:20.503" v="3165" actId="207"/>
        <pc:sldMkLst>
          <pc:docMk/>
          <pc:sldMk cId="183119534" sldId="272"/>
        </pc:sldMkLst>
        <pc:spChg chg="mod">
          <ac:chgData name="Andrea Berry (2506999)" userId="06752dda-c0f7-475d-a6bd-660f425061c2" providerId="ADAL" clId="{E89CA0A2-36F3-57ED-9242-5F3AF0539780}" dt="2026-02-11T21:14:14.826" v="3164" actId="207"/>
          <ac:spMkLst>
            <pc:docMk/>
            <pc:sldMk cId="183119534" sldId="272"/>
            <ac:spMk id="4" creationId="{1B1EBE3F-9BEF-D43D-9296-E2F85A19FE92}"/>
          </ac:spMkLst>
        </pc:spChg>
        <pc:spChg chg="add mod">
          <ac:chgData name="Andrea Berry (2506999)" userId="06752dda-c0f7-475d-a6bd-660f425061c2" providerId="ADAL" clId="{E89CA0A2-36F3-57ED-9242-5F3AF0539780}" dt="2026-02-11T21:14:20.503" v="3165" actId="207"/>
          <ac:spMkLst>
            <pc:docMk/>
            <pc:sldMk cId="183119534" sldId="272"/>
            <ac:spMk id="5" creationId="{82B33CD1-D96C-9908-B04F-AF1DB5FBE602}"/>
          </ac:spMkLst>
        </pc:spChg>
        <pc:spChg chg="mod">
          <ac:chgData name="Andrea Berry (2506999)" userId="06752dda-c0f7-475d-a6bd-660f425061c2" providerId="ADAL" clId="{E89CA0A2-36F3-57ED-9242-5F3AF0539780}" dt="2026-02-11T21:14:06.738" v="3162" actId="207"/>
          <ac:spMkLst>
            <pc:docMk/>
            <pc:sldMk cId="183119534" sldId="272"/>
            <ac:spMk id="8" creationId="{2AC9F1C3-0FFD-D24D-37D6-D612025EF50D}"/>
          </ac:spMkLst>
        </pc:spChg>
        <pc:spChg chg="add mod">
          <ac:chgData name="Andrea Berry (2506999)" userId="06752dda-c0f7-475d-a6bd-660f425061c2" providerId="ADAL" clId="{E89CA0A2-36F3-57ED-9242-5F3AF0539780}" dt="2026-02-11T21:14:11.558" v="3163" actId="207"/>
          <ac:spMkLst>
            <pc:docMk/>
            <pc:sldMk cId="183119534" sldId="272"/>
            <ac:spMk id="10" creationId="{552FE407-5982-EF39-B2EF-FA6A555F9683}"/>
          </ac:spMkLst>
        </pc:spChg>
        <pc:spChg chg="add mod">
          <ac:chgData name="Andrea Berry (2506999)" userId="06752dda-c0f7-475d-a6bd-660f425061c2" providerId="ADAL" clId="{E89CA0A2-36F3-57ED-9242-5F3AF0539780}" dt="2026-02-11T19:25:27.360" v="2336"/>
          <ac:spMkLst>
            <pc:docMk/>
            <pc:sldMk cId="183119534" sldId="272"/>
            <ac:spMk id="12" creationId="{C0A112AA-4A85-05A9-BAD1-DB878C0893AC}"/>
          </ac:spMkLst>
        </pc:spChg>
        <pc:picChg chg="mod">
          <ac:chgData name="Andrea Berry (2506999)" userId="06752dda-c0f7-475d-a6bd-660f425061c2" providerId="ADAL" clId="{E89CA0A2-36F3-57ED-9242-5F3AF0539780}" dt="2026-02-11T20:05:12.419" v="2930" actId="1076"/>
          <ac:picMkLst>
            <pc:docMk/>
            <pc:sldMk cId="183119534" sldId="272"/>
            <ac:picMk id="7" creationId="{D3D0B448-2248-987F-8454-63C0E5A761AB}"/>
          </ac:picMkLst>
        </pc:picChg>
      </pc:sldChg>
      <pc:sldChg chg="addSp delSp modSp add mod setBg">
        <pc:chgData name="Andrea Berry (2506999)" userId="06752dda-c0f7-475d-a6bd-660f425061c2" providerId="ADAL" clId="{E89CA0A2-36F3-57ED-9242-5F3AF0539780}" dt="2026-02-11T21:13:28.287" v="3160"/>
        <pc:sldMkLst>
          <pc:docMk/>
          <pc:sldMk cId="2781102682" sldId="273"/>
        </pc:sldMkLst>
        <pc:spChg chg="mod">
          <ac:chgData name="Andrea Berry (2506999)" userId="06752dda-c0f7-475d-a6bd-660f425061c2" providerId="ADAL" clId="{E89CA0A2-36F3-57ED-9242-5F3AF0539780}" dt="2026-02-11T21:13:13.799" v="3158" actId="207"/>
          <ac:spMkLst>
            <pc:docMk/>
            <pc:sldMk cId="2781102682" sldId="273"/>
            <ac:spMk id="3" creationId="{8A2B83E8-8412-7AB2-1C15-0EAB8AE26111}"/>
          </ac:spMkLst>
        </pc:spChg>
        <pc:spChg chg="add mod">
          <ac:chgData name="Andrea Berry (2506999)" userId="06752dda-c0f7-475d-a6bd-660f425061c2" providerId="ADAL" clId="{E89CA0A2-36F3-57ED-9242-5F3AF0539780}" dt="2026-02-11T21:13:15.920" v="3159" actId="207"/>
          <ac:spMkLst>
            <pc:docMk/>
            <pc:sldMk cId="2781102682" sldId="273"/>
            <ac:spMk id="4" creationId="{330FAB54-5665-D7FB-E78B-DD21F9CB7829}"/>
          </ac:spMkLst>
        </pc:spChg>
        <pc:spChg chg="add mod">
          <ac:chgData name="Andrea Berry (2506999)" userId="06752dda-c0f7-475d-a6bd-660f425061c2" providerId="ADAL" clId="{E89CA0A2-36F3-57ED-9242-5F3AF0539780}" dt="2026-02-11T21:13:10.038" v="3157" actId="207"/>
          <ac:spMkLst>
            <pc:docMk/>
            <pc:sldMk cId="2781102682" sldId="273"/>
            <ac:spMk id="7" creationId="{DBAE93C4-CA0B-EFAF-E908-F079B7D481C1}"/>
          </ac:spMkLst>
        </pc:spChg>
        <pc:spChg chg="add mod">
          <ac:chgData name="Andrea Berry (2506999)" userId="06752dda-c0f7-475d-a6bd-660f425061c2" providerId="ADAL" clId="{E89CA0A2-36F3-57ED-9242-5F3AF0539780}" dt="2026-02-11T19:25:33.107" v="2338"/>
          <ac:spMkLst>
            <pc:docMk/>
            <pc:sldMk cId="2781102682" sldId="273"/>
            <ac:spMk id="9" creationId="{5A6A3734-57D0-2382-CC75-2051E53B8E0B}"/>
          </ac:spMkLst>
        </pc:spChg>
      </pc:sldChg>
    </pc:docChg>
  </pc:docChgLst>
  <pc:docChgLst>
    <pc:chgData name="Janke Dukuray Camara (2519898)" userId="S::2519898@student.uwtsd.ac.uk::4489b8df-bb72-4249-b8bc-ae0697ef22f5" providerId="AD" clId="Web-{CB23ED0A-C913-9786-EBB2-4989E12F2E4B}"/>
    <pc:docChg chg="modSld">
      <pc:chgData name="Janke Dukuray Camara (2519898)" userId="S::2519898@student.uwtsd.ac.uk::4489b8df-bb72-4249-b8bc-ae0697ef22f5" providerId="AD" clId="Web-{CB23ED0A-C913-9786-EBB2-4989E12F2E4B}" dt="2026-02-14T22:21:14.776" v="1052" actId="20577"/>
      <pc:docMkLst>
        <pc:docMk/>
      </pc:docMkLst>
      <pc:sldChg chg="modSp">
        <pc:chgData name="Janke Dukuray Camara (2519898)" userId="S::2519898@student.uwtsd.ac.uk::4489b8df-bb72-4249-b8bc-ae0697ef22f5" providerId="AD" clId="Web-{CB23ED0A-C913-9786-EBB2-4989E12F2E4B}" dt="2026-02-14T22:17:15.994" v="1020" actId="20577"/>
        <pc:sldMkLst>
          <pc:docMk/>
          <pc:sldMk cId="3541316135" sldId="261"/>
        </pc:sldMkLst>
        <pc:spChg chg="mod">
          <ac:chgData name="Janke Dukuray Camara (2519898)" userId="S::2519898@student.uwtsd.ac.uk::4489b8df-bb72-4249-b8bc-ae0697ef22f5" providerId="AD" clId="Web-{CB23ED0A-C913-9786-EBB2-4989E12F2E4B}" dt="2026-02-14T22:17:15.994" v="1020" actId="20577"/>
          <ac:spMkLst>
            <pc:docMk/>
            <pc:sldMk cId="3541316135" sldId="261"/>
            <ac:spMk id="6" creationId="{89B3E970-23EB-56D6-6BC2-1F29571F88B8}"/>
          </ac:spMkLst>
        </pc:spChg>
        <pc:spChg chg="mod">
          <ac:chgData name="Janke Dukuray Camara (2519898)" userId="S::2519898@student.uwtsd.ac.uk::4489b8df-bb72-4249-b8bc-ae0697ef22f5" providerId="AD" clId="Web-{CB23ED0A-C913-9786-EBB2-4989E12F2E4B}" dt="2026-02-14T22:16:19.712" v="1012" actId="1076"/>
          <ac:spMkLst>
            <pc:docMk/>
            <pc:sldMk cId="3541316135" sldId="261"/>
            <ac:spMk id="11" creationId="{EA92C61B-3349-739F-9119-C3AFAE7C7965}"/>
          </ac:spMkLst>
        </pc:spChg>
      </pc:sldChg>
      <pc:sldChg chg="modSp">
        <pc:chgData name="Janke Dukuray Camara (2519898)" userId="S::2519898@student.uwtsd.ac.uk::4489b8df-bb72-4249-b8bc-ae0697ef22f5" providerId="AD" clId="Web-{CB23ED0A-C913-9786-EBB2-4989E12F2E4B}" dt="2026-02-14T22:06:17.509" v="921" actId="14100"/>
        <pc:sldMkLst>
          <pc:docMk/>
          <pc:sldMk cId="3259094218" sldId="269"/>
        </pc:sldMkLst>
        <pc:spChg chg="mod">
          <ac:chgData name="Janke Dukuray Camara (2519898)" userId="S::2519898@student.uwtsd.ac.uk::4489b8df-bb72-4249-b8bc-ae0697ef22f5" providerId="AD" clId="Web-{CB23ED0A-C913-9786-EBB2-4989E12F2E4B}" dt="2026-02-14T22:06:17.509" v="921" actId="14100"/>
          <ac:spMkLst>
            <pc:docMk/>
            <pc:sldMk cId="3259094218" sldId="269"/>
            <ac:spMk id="3" creationId="{81CEC29F-D841-4DF2-A6BB-DA8C5B007B4F}"/>
          </ac:spMkLst>
        </pc:spChg>
      </pc:sldChg>
      <pc:sldChg chg="modSp">
        <pc:chgData name="Janke Dukuray Camara (2519898)" userId="S::2519898@student.uwtsd.ac.uk::4489b8df-bb72-4249-b8bc-ae0697ef22f5" providerId="AD" clId="Web-{CB23ED0A-C913-9786-EBB2-4989E12F2E4B}" dt="2026-02-14T21:51:57.769" v="814" actId="20577"/>
        <pc:sldMkLst>
          <pc:docMk/>
          <pc:sldMk cId="114853865" sldId="270"/>
        </pc:sldMkLst>
        <pc:spChg chg="mod">
          <ac:chgData name="Janke Dukuray Camara (2519898)" userId="S::2519898@student.uwtsd.ac.uk::4489b8df-bb72-4249-b8bc-ae0697ef22f5" providerId="AD" clId="Web-{CB23ED0A-C913-9786-EBB2-4989E12F2E4B}" dt="2026-02-14T21:51:57.769" v="814" actId="20577"/>
          <ac:spMkLst>
            <pc:docMk/>
            <pc:sldMk cId="114853865" sldId="270"/>
            <ac:spMk id="3" creationId="{B3B51267-7B38-AFE0-FCFF-044CA5190D4D}"/>
          </ac:spMkLst>
        </pc:spChg>
      </pc:sldChg>
      <pc:sldChg chg="addSp modSp">
        <pc:chgData name="Janke Dukuray Camara (2519898)" userId="S::2519898@student.uwtsd.ac.uk::4489b8df-bb72-4249-b8bc-ae0697ef22f5" providerId="AD" clId="Web-{CB23ED0A-C913-9786-EBB2-4989E12F2E4B}" dt="2026-02-14T22:21:14.776" v="1052" actId="20577"/>
        <pc:sldMkLst>
          <pc:docMk/>
          <pc:sldMk cId="276216216" sldId="271"/>
        </pc:sldMkLst>
        <pc:spChg chg="add mod">
          <ac:chgData name="Janke Dukuray Camara (2519898)" userId="S::2519898@student.uwtsd.ac.uk::4489b8df-bb72-4249-b8bc-ae0697ef22f5" providerId="AD" clId="Web-{CB23ED0A-C913-9786-EBB2-4989E12F2E4B}" dt="2026-02-14T22:19:46.932" v="1042" actId="14100"/>
          <ac:spMkLst>
            <pc:docMk/>
            <pc:sldMk cId="276216216" sldId="271"/>
            <ac:spMk id="2" creationId="{F809BA9E-0E15-D31E-BF6A-D05B001AEAAC}"/>
          </ac:spMkLst>
        </pc:spChg>
        <pc:spChg chg="mod">
          <ac:chgData name="Janke Dukuray Camara (2519898)" userId="S::2519898@student.uwtsd.ac.uk::4489b8df-bb72-4249-b8bc-ae0697ef22f5" providerId="AD" clId="Web-{CB23ED0A-C913-9786-EBB2-4989E12F2E4B}" dt="2026-02-14T22:21:14.776" v="1052" actId="20577"/>
          <ac:spMkLst>
            <pc:docMk/>
            <pc:sldMk cId="276216216" sldId="271"/>
            <ac:spMk id="3" creationId="{947DFD63-A5F3-7A21-8A11-1F2915B5769B}"/>
          </ac:spMkLst>
        </pc:spChg>
        <pc:spChg chg="mod">
          <ac:chgData name="Janke Dukuray Camara (2519898)" userId="S::2519898@student.uwtsd.ac.uk::4489b8df-bb72-4249-b8bc-ae0697ef22f5" providerId="AD" clId="Web-{CB23ED0A-C913-9786-EBB2-4989E12F2E4B}" dt="2026-02-14T22:08:04.921" v="933" actId="20577"/>
          <ac:spMkLst>
            <pc:docMk/>
            <pc:sldMk cId="276216216" sldId="271"/>
            <ac:spMk id="7" creationId="{A4DC314F-BE34-5845-685E-B24835A85EE1}"/>
          </ac:spMkLst>
        </pc:spChg>
        <pc:picChg chg="mod">
          <ac:chgData name="Janke Dukuray Camara (2519898)" userId="S::2519898@student.uwtsd.ac.uk::4489b8df-bb72-4249-b8bc-ae0697ef22f5" providerId="AD" clId="Web-{CB23ED0A-C913-9786-EBB2-4989E12F2E4B}" dt="2026-02-14T22:20:26.432" v="1047" actId="1076"/>
          <ac:picMkLst>
            <pc:docMk/>
            <pc:sldMk cId="276216216" sldId="271"/>
            <ac:picMk id="23" creationId="{47F30DF0-FB5D-CCF5-0858-29F40AFEBF2A}"/>
          </ac:picMkLst>
        </pc:picChg>
      </pc:sldChg>
      <pc:sldChg chg="modSp">
        <pc:chgData name="Janke Dukuray Camara (2519898)" userId="S::2519898@student.uwtsd.ac.uk::4489b8df-bb72-4249-b8bc-ae0697ef22f5" providerId="AD" clId="Web-{CB23ED0A-C913-9786-EBB2-4989E12F2E4B}" dt="2026-02-14T22:12:49.680" v="981" actId="14100"/>
        <pc:sldMkLst>
          <pc:docMk/>
          <pc:sldMk cId="183119534" sldId="272"/>
        </pc:sldMkLst>
        <pc:spChg chg="mod">
          <ac:chgData name="Janke Dukuray Camara (2519898)" userId="S::2519898@student.uwtsd.ac.uk::4489b8df-bb72-4249-b8bc-ae0697ef22f5" providerId="AD" clId="Web-{CB23ED0A-C913-9786-EBB2-4989E12F2E4B}" dt="2026-02-14T22:12:21.836" v="976" actId="20577"/>
          <ac:spMkLst>
            <pc:docMk/>
            <pc:sldMk cId="183119534" sldId="272"/>
            <ac:spMk id="4" creationId="{1B1EBE3F-9BEF-D43D-9296-E2F85A19FE92}"/>
          </ac:spMkLst>
        </pc:spChg>
        <pc:spChg chg="mod">
          <ac:chgData name="Janke Dukuray Camara (2519898)" userId="S::2519898@student.uwtsd.ac.uk::4489b8df-bb72-4249-b8bc-ae0697ef22f5" providerId="AD" clId="Web-{CB23ED0A-C913-9786-EBB2-4989E12F2E4B}" dt="2026-02-14T22:12:39.383" v="979" actId="1076"/>
          <ac:spMkLst>
            <pc:docMk/>
            <pc:sldMk cId="183119534" sldId="272"/>
            <ac:spMk id="8" creationId="{2AC9F1C3-0FFD-D24D-37D6-D612025EF50D}"/>
          </ac:spMkLst>
        </pc:spChg>
        <pc:picChg chg="mod">
          <ac:chgData name="Janke Dukuray Camara (2519898)" userId="S::2519898@student.uwtsd.ac.uk::4489b8df-bb72-4249-b8bc-ae0697ef22f5" providerId="AD" clId="Web-{CB23ED0A-C913-9786-EBB2-4989E12F2E4B}" dt="2026-02-14T22:12:49.680" v="981" actId="14100"/>
          <ac:picMkLst>
            <pc:docMk/>
            <pc:sldMk cId="183119534" sldId="272"/>
            <ac:picMk id="7" creationId="{D3D0B448-2248-987F-8454-63C0E5A761AB}"/>
          </ac:picMkLst>
        </pc:picChg>
      </pc:sldChg>
      <pc:sldChg chg="addSp modSp">
        <pc:chgData name="Janke Dukuray Camara (2519898)" userId="S::2519898@student.uwtsd.ac.uk::4489b8df-bb72-4249-b8bc-ae0697ef22f5" providerId="AD" clId="Web-{CB23ED0A-C913-9786-EBB2-4989E12F2E4B}" dt="2026-02-14T20:17:32.494" v="35" actId="14100"/>
        <pc:sldMkLst>
          <pc:docMk/>
          <pc:sldMk cId="2781102682" sldId="273"/>
        </pc:sldMkLst>
        <pc:spChg chg="add mod">
          <ac:chgData name="Janke Dukuray Camara (2519898)" userId="S::2519898@student.uwtsd.ac.uk::4489b8df-bb72-4249-b8bc-ae0697ef22f5" providerId="AD" clId="Web-{CB23ED0A-C913-9786-EBB2-4989E12F2E4B}" dt="2026-02-14T20:17:17.400" v="34" actId="1076"/>
          <ac:spMkLst>
            <pc:docMk/>
            <pc:sldMk cId="2781102682" sldId="273"/>
            <ac:spMk id="2" creationId="{91EE5837-8B9A-CB2D-0CBE-4EC81B4BC12B}"/>
          </ac:spMkLst>
        </pc:spChg>
        <pc:spChg chg="mod">
          <ac:chgData name="Janke Dukuray Camara (2519898)" userId="S::2519898@student.uwtsd.ac.uk::4489b8df-bb72-4249-b8bc-ae0697ef22f5" providerId="AD" clId="Web-{CB23ED0A-C913-9786-EBB2-4989E12F2E4B}" dt="2026-02-14T20:14:23.711" v="11" actId="20577"/>
          <ac:spMkLst>
            <pc:docMk/>
            <pc:sldMk cId="2781102682" sldId="273"/>
            <ac:spMk id="13" creationId="{995992F5-B3E0-77FC-966B-D9F2779A6537}"/>
          </ac:spMkLst>
        </pc:spChg>
        <pc:picChg chg="mod">
          <ac:chgData name="Janke Dukuray Camara (2519898)" userId="S::2519898@student.uwtsd.ac.uk::4489b8df-bb72-4249-b8bc-ae0697ef22f5" providerId="AD" clId="Web-{CB23ED0A-C913-9786-EBB2-4989E12F2E4B}" dt="2026-02-14T20:17:32.494" v="35" actId="14100"/>
          <ac:picMkLst>
            <pc:docMk/>
            <pc:sldMk cId="2781102682" sldId="273"/>
            <ac:picMk id="16" creationId="{6B01FD02-FCFA-DF4F-5105-54D885945159}"/>
          </ac:picMkLst>
        </pc:picChg>
      </pc:sldChg>
    </pc:docChg>
  </pc:docChgLst>
  <pc:docChgLst>
    <pc:chgData name="Andrea Berry (2506999)" userId="S::2506999@student.uwtsd.ac.uk::06752dda-c0f7-475d-a6bd-660f425061c2" providerId="AD" clId="Web-{20464830-8236-7521-1883-C140B030CB38}"/>
    <pc:docChg chg="modSld">
      <pc:chgData name="Andrea Berry (2506999)" userId="S::2506999@student.uwtsd.ac.uk::06752dda-c0f7-475d-a6bd-660f425061c2" providerId="AD" clId="Web-{20464830-8236-7521-1883-C140B030CB38}" dt="2026-02-05T17:20:01.584" v="690" actId="20577"/>
      <pc:docMkLst>
        <pc:docMk/>
      </pc:docMkLst>
      <pc:sldChg chg="addSp delSp modSp">
        <pc:chgData name="Andrea Berry (2506999)" userId="S::2506999@student.uwtsd.ac.uk::06752dda-c0f7-475d-a6bd-660f425061c2" providerId="AD" clId="Web-{20464830-8236-7521-1883-C140B030CB38}" dt="2026-02-05T16:34:54.523" v="586" actId="20577"/>
        <pc:sldMkLst>
          <pc:docMk/>
          <pc:sldMk cId="831813962" sldId="260"/>
        </pc:sldMkLst>
        <pc:spChg chg="mod">
          <ac:chgData name="Andrea Berry (2506999)" userId="S::2506999@student.uwtsd.ac.uk::06752dda-c0f7-475d-a6bd-660f425061c2" providerId="AD" clId="Web-{20464830-8236-7521-1883-C140B030CB38}" dt="2026-02-05T16:34:54.523" v="586" actId="20577"/>
          <ac:spMkLst>
            <pc:docMk/>
            <pc:sldMk cId="831813962" sldId="260"/>
            <ac:spMk id="2" creationId="{3620F729-4DF3-6E1C-BFE6-D67A4F7ACB12}"/>
          </ac:spMkLst>
        </pc:spChg>
        <pc:spChg chg="mod">
          <ac:chgData name="Andrea Berry (2506999)" userId="S::2506999@student.uwtsd.ac.uk::06752dda-c0f7-475d-a6bd-660f425061c2" providerId="AD" clId="Web-{20464830-8236-7521-1883-C140B030CB38}" dt="2026-02-05T14:53:34.313" v="27" actId="20577"/>
          <ac:spMkLst>
            <pc:docMk/>
            <pc:sldMk cId="831813962" sldId="260"/>
            <ac:spMk id="5" creationId="{B5827050-1FD6-B8D2-FBA3-61FDEDC0B3FC}"/>
          </ac:spMkLst>
        </pc:spChg>
        <pc:spChg chg="add mod">
          <ac:chgData name="Andrea Berry (2506999)" userId="S::2506999@student.uwtsd.ac.uk::06752dda-c0f7-475d-a6bd-660f425061c2" providerId="AD" clId="Web-{20464830-8236-7521-1883-C140B030CB38}" dt="2026-02-05T16:34:11.286" v="582" actId="20577"/>
          <ac:spMkLst>
            <pc:docMk/>
            <pc:sldMk cId="831813962" sldId="260"/>
            <ac:spMk id="7" creationId="{6C0989DD-B82C-0041-8F75-20B6816B42D9}"/>
          </ac:spMkLst>
        </pc:spChg>
        <pc:spChg chg="mod">
          <ac:chgData name="Andrea Berry (2506999)" userId="S::2506999@student.uwtsd.ac.uk::06752dda-c0f7-475d-a6bd-660f425061c2" providerId="AD" clId="Web-{20464830-8236-7521-1883-C140B030CB38}" dt="2026-02-05T16:27:57.366" v="551" actId="1076"/>
          <ac:spMkLst>
            <pc:docMk/>
            <pc:sldMk cId="831813962" sldId="260"/>
            <ac:spMk id="8" creationId="{22618417-AE19-2C9A-340B-4A0E22D413BF}"/>
          </ac:spMkLst>
        </pc:spChg>
        <pc:spChg chg="add mod">
          <ac:chgData name="Andrea Berry (2506999)" userId="S::2506999@student.uwtsd.ac.uk::06752dda-c0f7-475d-a6bd-660f425061c2" providerId="AD" clId="Web-{20464830-8236-7521-1883-C140B030CB38}" dt="2026-02-05T16:17:09.619" v="501" actId="14100"/>
          <ac:spMkLst>
            <pc:docMk/>
            <pc:sldMk cId="831813962" sldId="260"/>
            <ac:spMk id="10" creationId="{2CE77599-19FD-8F11-B004-DF6D9A4E358B}"/>
          </ac:spMkLst>
        </pc:spChg>
        <pc:picChg chg="mod">
          <ac:chgData name="Andrea Berry (2506999)" userId="S::2506999@student.uwtsd.ac.uk::06752dda-c0f7-475d-a6bd-660f425061c2" providerId="AD" clId="Web-{20464830-8236-7521-1883-C140B030CB38}" dt="2026-02-05T16:28:11.147" v="553" actId="14100"/>
          <ac:picMkLst>
            <pc:docMk/>
            <pc:sldMk cId="831813962" sldId="260"/>
            <ac:picMk id="3" creationId="{24E84F28-C86B-0A89-54D7-0EF2EDE2C75E}"/>
          </ac:picMkLst>
        </pc:picChg>
        <pc:picChg chg="mod">
          <ac:chgData name="Andrea Berry (2506999)" userId="S::2506999@student.uwtsd.ac.uk::06752dda-c0f7-475d-a6bd-660f425061c2" providerId="AD" clId="Web-{20464830-8236-7521-1883-C140B030CB38}" dt="2026-02-05T16:10:54.721" v="459" actId="1076"/>
          <ac:picMkLst>
            <pc:docMk/>
            <pc:sldMk cId="831813962" sldId="260"/>
            <ac:picMk id="6" creationId="{DB68041E-27B0-2008-90E2-74B4E28C55A1}"/>
          </ac:picMkLst>
        </pc:picChg>
      </pc:sldChg>
    </pc:docChg>
  </pc:docChgLst>
  <pc:docChgLst>
    <pc:chgData name="Andrea Berry (2506999)" userId="S::2506999@student.uwtsd.ac.uk::06752dda-c0f7-475d-a6bd-660f425061c2" providerId="AD" clId="Web-{9EA62462-C0A5-F4BF-FA0E-5F50B13AD05A}"/>
    <pc:docChg chg="addSld modSld">
      <pc:chgData name="Andrea Berry (2506999)" userId="S::2506999@student.uwtsd.ac.uk::06752dda-c0f7-475d-a6bd-660f425061c2" providerId="AD" clId="Web-{9EA62462-C0A5-F4BF-FA0E-5F50B13AD05A}" dt="2026-02-05T20:06:07.659" v="1508" actId="20577"/>
      <pc:docMkLst>
        <pc:docMk/>
      </pc:docMkLst>
      <pc:sldChg chg="addSp delSp modSp modTransition">
        <pc:chgData name="Andrea Berry (2506999)" userId="S::2506999@student.uwtsd.ac.uk::06752dda-c0f7-475d-a6bd-660f425061c2" providerId="AD" clId="Web-{9EA62462-C0A5-F4BF-FA0E-5F50B13AD05A}" dt="2026-02-05T19:56:33.658" v="1159" actId="20577"/>
        <pc:sldMkLst>
          <pc:docMk/>
          <pc:sldMk cId="1722525022" sldId="258"/>
        </pc:sldMkLst>
        <pc:spChg chg="mod">
          <ac:chgData name="Andrea Berry (2506999)" userId="S::2506999@student.uwtsd.ac.uk::06752dda-c0f7-475d-a6bd-660f425061c2" providerId="AD" clId="Web-{9EA62462-C0A5-F4BF-FA0E-5F50B13AD05A}" dt="2026-02-05T19:43:12.587" v="986" actId="1076"/>
          <ac:spMkLst>
            <pc:docMk/>
            <pc:sldMk cId="1722525022" sldId="258"/>
            <ac:spMk id="3" creationId="{8D3959FB-7BE1-52A1-218B-5093588C7D60}"/>
          </ac:spMkLst>
        </pc:spChg>
        <pc:spChg chg="add del mod">
          <ac:chgData name="Andrea Berry (2506999)" userId="S::2506999@student.uwtsd.ac.uk::06752dda-c0f7-475d-a6bd-660f425061c2" providerId="AD" clId="Web-{9EA62462-C0A5-F4BF-FA0E-5F50B13AD05A}" dt="2026-02-05T19:49:35.506" v="1079"/>
          <ac:spMkLst>
            <pc:docMk/>
            <pc:sldMk cId="1722525022" sldId="258"/>
            <ac:spMk id="4" creationId="{EA194FDC-F4D0-6534-82B2-87D346C88D94}"/>
          </ac:spMkLst>
        </pc:spChg>
        <pc:spChg chg="mod">
          <ac:chgData name="Andrea Berry (2506999)" userId="S::2506999@student.uwtsd.ac.uk::06752dda-c0f7-475d-a6bd-660f425061c2" providerId="AD" clId="Web-{9EA62462-C0A5-F4BF-FA0E-5F50B13AD05A}" dt="2026-02-05T19:47:08.232" v="1046" actId="20577"/>
          <ac:spMkLst>
            <pc:docMk/>
            <pc:sldMk cId="1722525022" sldId="258"/>
            <ac:spMk id="9" creationId="{18D027A9-EE06-448D-73EE-E9CD5FA1FFE5}"/>
          </ac:spMkLst>
        </pc:spChg>
        <pc:spChg chg="add mod">
          <ac:chgData name="Andrea Berry (2506999)" userId="S::2506999@student.uwtsd.ac.uk::06752dda-c0f7-475d-a6bd-660f425061c2" providerId="AD" clId="Web-{9EA62462-C0A5-F4BF-FA0E-5F50B13AD05A}" dt="2026-02-05T19:52:11.870" v="1117" actId="20577"/>
          <ac:spMkLst>
            <pc:docMk/>
            <pc:sldMk cId="1722525022" sldId="258"/>
            <ac:spMk id="15" creationId="{E655B7A9-62E4-C18C-6360-3FDFD6806E10}"/>
          </ac:spMkLst>
        </pc:spChg>
        <pc:spChg chg="add mod">
          <ac:chgData name="Andrea Berry (2506999)" userId="S::2506999@student.uwtsd.ac.uk::06752dda-c0f7-475d-a6bd-660f425061c2" providerId="AD" clId="Web-{9EA62462-C0A5-F4BF-FA0E-5F50B13AD05A}" dt="2026-02-05T19:56:33.658" v="1159" actId="20577"/>
          <ac:spMkLst>
            <pc:docMk/>
            <pc:sldMk cId="1722525022" sldId="258"/>
            <ac:spMk id="16" creationId="{3AE4A397-8D61-7384-7AC7-0FBA1E6ECE3B}"/>
          </ac:spMkLst>
        </pc:spChg>
      </pc:sldChg>
      <pc:sldChg chg="addSp delSp modSp modTransition">
        <pc:chgData name="Andrea Berry (2506999)" userId="S::2506999@student.uwtsd.ac.uk::06752dda-c0f7-475d-a6bd-660f425061c2" providerId="AD" clId="Web-{9EA62462-C0A5-F4BF-FA0E-5F50B13AD05A}" dt="2026-02-05T20:03:45.745" v="1482" actId="20577"/>
        <pc:sldMkLst>
          <pc:docMk/>
          <pc:sldMk cId="831813962" sldId="260"/>
        </pc:sldMkLst>
        <pc:spChg chg="mod">
          <ac:chgData name="Andrea Berry (2506999)" userId="S::2506999@student.uwtsd.ac.uk::06752dda-c0f7-475d-a6bd-660f425061c2" providerId="AD" clId="Web-{9EA62462-C0A5-F4BF-FA0E-5F50B13AD05A}" dt="2026-02-05T17:45:29.636" v="184" actId="20577"/>
          <ac:spMkLst>
            <pc:docMk/>
            <pc:sldMk cId="831813962" sldId="260"/>
            <ac:spMk id="2" creationId="{3620F729-4DF3-6E1C-BFE6-D67A4F7ACB12}"/>
          </ac:spMkLst>
        </pc:spChg>
        <pc:spChg chg="mod">
          <ac:chgData name="Andrea Berry (2506999)" userId="S::2506999@student.uwtsd.ac.uk::06752dda-c0f7-475d-a6bd-660f425061c2" providerId="AD" clId="Web-{9EA62462-C0A5-F4BF-FA0E-5F50B13AD05A}" dt="2026-02-05T18:59:34.379" v="682" actId="20577"/>
          <ac:spMkLst>
            <pc:docMk/>
            <pc:sldMk cId="831813962" sldId="260"/>
            <ac:spMk id="7" creationId="{6C0989DD-B82C-0041-8F75-20B6816B42D9}"/>
          </ac:spMkLst>
        </pc:spChg>
        <pc:spChg chg="mod">
          <ac:chgData name="Andrea Berry (2506999)" userId="S::2506999@student.uwtsd.ac.uk::06752dda-c0f7-475d-a6bd-660f425061c2" providerId="AD" clId="Web-{9EA62462-C0A5-F4BF-FA0E-5F50B13AD05A}" dt="2026-02-05T20:03:45.745" v="1482" actId="20577"/>
          <ac:spMkLst>
            <pc:docMk/>
            <pc:sldMk cId="831813962" sldId="260"/>
            <ac:spMk id="10" creationId="{2CE77599-19FD-8F11-B004-DF6D9A4E358B}"/>
          </ac:spMkLst>
        </pc:spChg>
        <pc:picChg chg="mod">
          <ac:chgData name="Andrea Berry (2506999)" userId="S::2506999@student.uwtsd.ac.uk::06752dda-c0f7-475d-a6bd-660f425061c2" providerId="AD" clId="Web-{9EA62462-C0A5-F4BF-FA0E-5F50B13AD05A}" dt="2026-02-05T19:41:16.225" v="947"/>
          <ac:picMkLst>
            <pc:docMk/>
            <pc:sldMk cId="831813962" sldId="260"/>
            <ac:picMk id="6" creationId="{DB68041E-27B0-2008-90E2-74B4E28C55A1}"/>
          </ac:picMkLst>
        </pc:picChg>
      </pc:sldChg>
      <pc:sldChg chg="modSp modTransition">
        <pc:chgData name="Andrea Berry (2506999)" userId="S::2506999@student.uwtsd.ac.uk::06752dda-c0f7-475d-a6bd-660f425061c2" providerId="AD" clId="Web-{9EA62462-C0A5-F4BF-FA0E-5F50B13AD05A}" dt="2026-02-05T19:01:44.399" v="684" actId="14100"/>
        <pc:sldMkLst>
          <pc:docMk/>
          <pc:sldMk cId="3541316135" sldId="261"/>
        </pc:sldMkLst>
      </pc:sldChg>
      <pc:sldChg chg="modSp">
        <pc:chgData name="Andrea Berry (2506999)" userId="S::2506999@student.uwtsd.ac.uk::06752dda-c0f7-475d-a6bd-660f425061c2" providerId="AD" clId="Web-{9EA62462-C0A5-F4BF-FA0E-5F50B13AD05A}" dt="2026-02-05T20:06:07.659" v="1508" actId="20577"/>
        <pc:sldMkLst>
          <pc:docMk/>
          <pc:sldMk cId="2875099422" sldId="262"/>
        </pc:sldMkLst>
        <pc:spChg chg="mod">
          <ac:chgData name="Andrea Berry (2506999)" userId="S::2506999@student.uwtsd.ac.uk::06752dda-c0f7-475d-a6bd-660f425061c2" providerId="AD" clId="Web-{9EA62462-C0A5-F4BF-FA0E-5F50B13AD05A}" dt="2026-02-05T20:06:07.659" v="1508" actId="20577"/>
          <ac:spMkLst>
            <pc:docMk/>
            <pc:sldMk cId="2875099422" sldId="262"/>
            <ac:spMk id="3" creationId="{5A767933-3D17-0BA3-DA45-F46637D99F69}"/>
          </ac:spMkLst>
        </pc:spChg>
      </pc:sldChg>
      <pc:sldChg chg="addSp delSp modSp add replId">
        <pc:chgData name="Andrea Berry (2506999)" userId="S::2506999@student.uwtsd.ac.uk::06752dda-c0f7-475d-a6bd-660f425061c2" providerId="AD" clId="Web-{9EA62462-C0A5-F4BF-FA0E-5F50B13AD05A}" dt="2026-02-05T19:52:47.871" v="1119" actId="1076"/>
        <pc:sldMkLst>
          <pc:docMk/>
          <pc:sldMk cId="3678517992" sldId="263"/>
        </pc:sldMkLst>
        <pc:spChg chg="mod">
          <ac:chgData name="Andrea Berry (2506999)" userId="S::2506999@student.uwtsd.ac.uk::06752dda-c0f7-475d-a6bd-660f425061c2" providerId="AD" clId="Web-{9EA62462-C0A5-F4BF-FA0E-5F50B13AD05A}" dt="2026-02-05T19:52:47.871" v="1119" actId="1076"/>
          <ac:spMkLst>
            <pc:docMk/>
            <pc:sldMk cId="3678517992" sldId="263"/>
            <ac:spMk id="4" creationId="{24026913-5A0B-B23C-3852-426C754B330B}"/>
          </ac:spMkLst>
        </pc:spChg>
        <pc:spChg chg="add mod">
          <ac:chgData name="Andrea Berry (2506999)" userId="S::2506999@student.uwtsd.ac.uk::06752dda-c0f7-475d-a6bd-660f425061c2" providerId="AD" clId="Web-{9EA62462-C0A5-F4BF-FA0E-5F50B13AD05A}" dt="2026-02-05T19:05:56.842" v="714" actId="1076"/>
          <ac:spMkLst>
            <pc:docMk/>
            <pc:sldMk cId="3678517992" sldId="263"/>
            <ac:spMk id="7" creationId="{D6FD22A9-9F57-FE89-6FB1-2CBB0380B2D2}"/>
          </ac:spMkLst>
        </pc:spChg>
        <pc:spChg chg="mod">
          <ac:chgData name="Andrea Berry (2506999)" userId="S::2506999@student.uwtsd.ac.uk::06752dda-c0f7-475d-a6bd-660f425061c2" providerId="AD" clId="Web-{9EA62462-C0A5-F4BF-FA0E-5F50B13AD05A}" dt="2026-02-05T19:38:04.097" v="915" actId="14100"/>
          <ac:spMkLst>
            <pc:docMk/>
            <pc:sldMk cId="3678517992" sldId="263"/>
            <ac:spMk id="14" creationId="{1F1E8319-FA7B-0826-AD96-A83D73498AE9}"/>
          </ac:spMkLst>
        </pc:spChg>
        <pc:spChg chg="add mod">
          <ac:chgData name="Andrea Berry (2506999)" userId="S::2506999@student.uwtsd.ac.uk::06752dda-c0f7-475d-a6bd-660f425061c2" providerId="AD" clId="Web-{9EA62462-C0A5-F4BF-FA0E-5F50B13AD05A}" dt="2026-02-05T19:38:33.676" v="928" actId="20577"/>
          <ac:spMkLst>
            <pc:docMk/>
            <pc:sldMk cId="3678517992" sldId="263"/>
            <ac:spMk id="16" creationId="{8DAA34F2-E78B-F9BE-4F7C-5363032AD158}"/>
          </ac:spMkLst>
        </pc:spChg>
        <pc:picChg chg="add mod ord">
          <ac:chgData name="Andrea Berry (2506999)" userId="S::2506999@student.uwtsd.ac.uk::06752dda-c0f7-475d-a6bd-660f425061c2" providerId="AD" clId="Web-{9EA62462-C0A5-F4BF-FA0E-5F50B13AD05A}" dt="2026-02-05T19:05:52.513" v="713" actId="14100"/>
          <ac:picMkLst>
            <pc:docMk/>
            <pc:sldMk cId="3678517992" sldId="263"/>
            <ac:picMk id="2" creationId="{7A1F508B-D814-D276-B0EC-E2772C59C0FE}"/>
          </ac:picMkLst>
        </pc:picChg>
        <pc:picChg chg="add mod">
          <ac:chgData name="Andrea Berry (2506999)" userId="S::2506999@student.uwtsd.ac.uk::06752dda-c0f7-475d-a6bd-660f425061c2" providerId="AD" clId="Web-{9EA62462-C0A5-F4BF-FA0E-5F50B13AD05A}" dt="2026-02-05T19:18:29.847" v="818"/>
          <ac:picMkLst>
            <pc:docMk/>
            <pc:sldMk cId="3678517992" sldId="263"/>
            <ac:picMk id="12" creationId="{50467758-3865-844D-CFD6-98FF485546F0}"/>
          </ac:picMkLst>
        </pc:picChg>
      </pc:sldChg>
    </pc:docChg>
  </pc:docChgLst>
  <pc:docChgLst>
    <pc:chgData name="Andrea Berry (2506999)" userId="S::2506999@student.uwtsd.ac.uk::06752dda-c0f7-475d-a6bd-660f425061c2" providerId="AD" clId="Web-{F46ACABB-DCB0-4B4A-0481-6E99B0D9D387}"/>
    <pc:docChg chg="addSld delSld">
      <pc:chgData name="Andrea Berry (2506999)" userId="S::2506999@student.uwtsd.ac.uk::06752dda-c0f7-475d-a6bd-660f425061c2" providerId="AD" clId="Web-{F46ACABB-DCB0-4B4A-0481-6E99B0D9D387}" dt="2026-01-22T15:48:41.784" v="3"/>
      <pc:docMkLst>
        <pc:docMk/>
      </pc:docMkLst>
    </pc:docChg>
  </pc:docChgLst>
  <pc:docChgLst>
    <pc:chgData name="Andrea Berry (2506999)" userId="S::2506999@student.uwtsd.ac.uk::06752dda-c0f7-475d-a6bd-660f425061c2" providerId="AD" clId="Web-{77F9A563-F57B-60F0-EBD6-2C33D0EDD86A}"/>
    <pc:docChg chg="modSld">
      <pc:chgData name="Andrea Berry (2506999)" userId="S::2506999@student.uwtsd.ac.uk::06752dda-c0f7-475d-a6bd-660f425061c2" providerId="AD" clId="Web-{77F9A563-F57B-60F0-EBD6-2C33D0EDD86A}" dt="2026-02-11T17:31:55.895" v="63" actId="20577"/>
      <pc:docMkLst>
        <pc:docMk/>
      </pc:docMkLst>
      <pc:sldChg chg="addSp modSp mod setBg">
        <pc:chgData name="Andrea Berry (2506999)" userId="S::2506999@student.uwtsd.ac.uk::06752dda-c0f7-475d-a6bd-660f425061c2" providerId="AD" clId="Web-{77F9A563-F57B-60F0-EBD6-2C33D0EDD86A}" dt="2026-02-11T17:31:55.895" v="63" actId="20577"/>
        <pc:sldMkLst>
          <pc:docMk/>
          <pc:sldMk cId="3235509175" sldId="257"/>
        </pc:sldMkLst>
        <pc:spChg chg="mod">
          <ac:chgData name="Andrea Berry (2506999)" userId="S::2506999@student.uwtsd.ac.uk::06752dda-c0f7-475d-a6bd-660f425061c2" providerId="AD" clId="Web-{77F9A563-F57B-60F0-EBD6-2C33D0EDD86A}" dt="2026-02-11T17:24:06.433" v="20" actId="1076"/>
          <ac:spMkLst>
            <pc:docMk/>
            <pc:sldMk cId="3235509175" sldId="257"/>
            <ac:spMk id="2" creationId="{53AE7BB4-3A77-3018-CA67-3D731CBCEE6D}"/>
          </ac:spMkLst>
        </pc:spChg>
        <pc:spChg chg="mod">
          <ac:chgData name="Andrea Berry (2506999)" userId="S::2506999@student.uwtsd.ac.uk::06752dda-c0f7-475d-a6bd-660f425061c2" providerId="AD" clId="Web-{77F9A563-F57B-60F0-EBD6-2C33D0EDD86A}" dt="2026-02-11T17:23:03.120" v="12"/>
          <ac:spMkLst>
            <pc:docMk/>
            <pc:sldMk cId="3235509175" sldId="257"/>
            <ac:spMk id="5" creationId="{23B7BD9A-50AF-BBFD-E38B-FB992788DA6E}"/>
          </ac:spMkLst>
        </pc:spChg>
        <pc:spChg chg="mod">
          <ac:chgData name="Andrea Berry (2506999)" userId="S::2506999@student.uwtsd.ac.uk::06752dda-c0f7-475d-a6bd-660f425061c2" providerId="AD" clId="Web-{77F9A563-F57B-60F0-EBD6-2C33D0EDD86A}" dt="2026-02-11T17:24:48.606" v="31" actId="20577"/>
          <ac:spMkLst>
            <pc:docMk/>
            <pc:sldMk cId="3235509175" sldId="257"/>
            <ac:spMk id="6" creationId="{0A36FA08-B345-5F7E-DFC3-301796C201FD}"/>
          </ac:spMkLst>
        </pc:spChg>
        <pc:spChg chg="mod">
          <ac:chgData name="Andrea Berry (2506999)" userId="S::2506999@student.uwtsd.ac.uk::06752dda-c0f7-475d-a6bd-660f425061c2" providerId="AD" clId="Web-{77F9A563-F57B-60F0-EBD6-2C33D0EDD86A}" dt="2026-02-11T17:23:29.308" v="17"/>
          <ac:spMkLst>
            <pc:docMk/>
            <pc:sldMk cId="3235509175" sldId="257"/>
            <ac:spMk id="8" creationId="{02757B6C-C494-0089-E968-083A7264808E}"/>
          </ac:spMkLst>
        </pc:spChg>
        <pc:spChg chg="mod">
          <ac:chgData name="Andrea Berry (2506999)" userId="S::2506999@student.uwtsd.ac.uk::06752dda-c0f7-475d-a6bd-660f425061c2" providerId="AD" clId="Web-{77F9A563-F57B-60F0-EBD6-2C33D0EDD86A}" dt="2026-02-11T17:23:25.261" v="15"/>
          <ac:spMkLst>
            <pc:docMk/>
            <pc:sldMk cId="3235509175" sldId="257"/>
            <ac:spMk id="10" creationId="{8ED524A0-E2E1-A869-3E41-8CAFEA82B22E}"/>
          </ac:spMkLst>
        </pc:spChg>
        <pc:picChg chg="mod">
          <ac:chgData name="Andrea Berry (2506999)" userId="S::2506999@student.uwtsd.ac.uk::06752dda-c0f7-475d-a6bd-660f425061c2" providerId="AD" clId="Web-{77F9A563-F57B-60F0-EBD6-2C33D0EDD86A}" dt="2026-02-11T17:27:16.593" v="52"/>
          <ac:picMkLst>
            <pc:docMk/>
            <pc:sldMk cId="3235509175" sldId="257"/>
            <ac:picMk id="3" creationId="{59080907-D929-7C52-D358-6DFCF5A5A032}"/>
          </ac:picMkLst>
        </pc:picChg>
      </pc:sldChg>
      <pc:sldChg chg="mod setBg">
        <pc:chgData name="Andrea Berry (2506999)" userId="S::2506999@student.uwtsd.ac.uk::06752dda-c0f7-475d-a6bd-660f425061c2" providerId="AD" clId="Web-{77F9A563-F57B-60F0-EBD6-2C33D0EDD86A}" dt="2026-02-11T17:25:09.731" v="32"/>
        <pc:sldMkLst>
          <pc:docMk/>
          <pc:sldMk cId="3927408514" sldId="259"/>
        </pc:sldMkLst>
      </pc:sldChg>
      <pc:sldChg chg="mod setBg">
        <pc:chgData name="Andrea Berry (2506999)" userId="S::2506999@student.uwtsd.ac.uk::06752dda-c0f7-475d-a6bd-660f425061c2" providerId="AD" clId="Web-{77F9A563-F57B-60F0-EBD6-2C33D0EDD86A}" dt="2026-02-11T17:23:45.824" v="19"/>
        <pc:sldMkLst>
          <pc:docMk/>
          <pc:sldMk cId="2155508872" sldId="264"/>
        </pc:sldMkLst>
      </pc:sldChg>
      <pc:sldChg chg="mod setBg">
        <pc:chgData name="Andrea Berry (2506999)" userId="S::2506999@student.uwtsd.ac.uk::06752dda-c0f7-475d-a6bd-660f425061c2" providerId="AD" clId="Web-{77F9A563-F57B-60F0-EBD6-2C33D0EDD86A}" dt="2026-02-11T17:25:17.809" v="33"/>
        <pc:sldMkLst>
          <pc:docMk/>
          <pc:sldMk cId="429427631" sldId="265"/>
        </pc:sldMkLst>
      </pc:sldChg>
      <pc:sldChg chg="mod setBg">
        <pc:chgData name="Andrea Berry (2506999)" userId="S::2506999@student.uwtsd.ac.uk::06752dda-c0f7-475d-a6bd-660f425061c2" providerId="AD" clId="Web-{77F9A563-F57B-60F0-EBD6-2C33D0EDD86A}" dt="2026-02-11T17:25:21.715" v="34"/>
        <pc:sldMkLst>
          <pc:docMk/>
          <pc:sldMk cId="1927895029" sldId="266"/>
        </pc:sldMkLst>
      </pc:sldChg>
      <pc:sldChg chg="mod setBg">
        <pc:chgData name="Andrea Berry (2506999)" userId="S::2506999@student.uwtsd.ac.uk::06752dda-c0f7-475d-a6bd-660f425061c2" providerId="AD" clId="Web-{77F9A563-F57B-60F0-EBD6-2C33D0EDD86A}" dt="2026-02-11T17:25:26.544" v="35"/>
        <pc:sldMkLst>
          <pc:docMk/>
          <pc:sldMk cId="1344560710" sldId="267"/>
        </pc:sldMkLst>
      </pc:sldChg>
    </pc:docChg>
  </pc:docChgLst>
  <pc:docChgLst>
    <pc:chgData name="Andrea Berry (2506999)" userId="S::2506999@student.uwtsd.ac.uk::06752dda-c0f7-475d-a6bd-660f425061c2" providerId="AD" clId="Web-{8965E25E-3702-AFEC-0AD2-DB947AE986F4}"/>
    <pc:docChg chg="delSld modSld modMainMaster">
      <pc:chgData name="Andrea Berry (2506999)" userId="S::2506999@student.uwtsd.ac.uk::06752dda-c0f7-475d-a6bd-660f425061c2" providerId="AD" clId="Web-{8965E25E-3702-AFEC-0AD2-DB947AE986F4}" dt="2026-02-05T12:43:13.581" v="262"/>
      <pc:docMkLst>
        <pc:docMk/>
      </pc:docMkLst>
      <pc:sldChg chg="addSp delSp modSp mod modTransition">
        <pc:chgData name="Andrea Berry (2506999)" userId="S::2506999@student.uwtsd.ac.uk::06752dda-c0f7-475d-a6bd-660f425061c2" providerId="AD" clId="Web-{8965E25E-3702-AFEC-0AD2-DB947AE986F4}" dt="2026-02-05T12:36:57.488" v="241" actId="1076"/>
        <pc:sldMkLst>
          <pc:docMk/>
          <pc:sldMk cId="831813962" sldId="260"/>
        </pc:sldMkLst>
        <pc:spChg chg="add mod ord">
          <ac:chgData name="Andrea Berry (2506999)" userId="S::2506999@student.uwtsd.ac.uk::06752dda-c0f7-475d-a6bd-660f425061c2" providerId="AD" clId="Web-{8965E25E-3702-AFEC-0AD2-DB947AE986F4}" dt="2026-02-05T12:36:57.488" v="241" actId="1076"/>
          <ac:spMkLst>
            <pc:docMk/>
            <pc:sldMk cId="831813962" sldId="260"/>
            <ac:spMk id="5" creationId="{B5827050-1FD6-B8D2-FBA3-61FDEDC0B3FC}"/>
          </ac:spMkLst>
        </pc:spChg>
        <pc:spChg chg="add mod">
          <ac:chgData name="Andrea Berry (2506999)" userId="S::2506999@student.uwtsd.ac.uk::06752dda-c0f7-475d-a6bd-660f425061c2" providerId="AD" clId="Web-{8965E25E-3702-AFEC-0AD2-DB947AE986F4}" dt="2026-02-05T12:36:02.886" v="231" actId="20577"/>
          <ac:spMkLst>
            <pc:docMk/>
            <pc:sldMk cId="831813962" sldId="260"/>
            <ac:spMk id="8" creationId="{22618417-AE19-2C9A-340B-4A0E22D413BF}"/>
          </ac:spMkLst>
        </pc:spChg>
        <pc:picChg chg="add">
          <ac:chgData name="Andrea Berry (2506999)" userId="S::2506999@student.uwtsd.ac.uk::06752dda-c0f7-475d-a6bd-660f425061c2" providerId="AD" clId="Web-{8965E25E-3702-AFEC-0AD2-DB947AE986F4}" dt="2026-02-05T12:36:44.361" v="239"/>
          <ac:picMkLst>
            <pc:docMk/>
            <pc:sldMk cId="831813962" sldId="260"/>
            <ac:picMk id="3" creationId="{24E84F28-C86B-0A89-54D7-0EF2EDE2C75E}"/>
          </ac:picMkLst>
        </pc:picChg>
        <pc:picChg chg="add mod ord">
          <ac:chgData name="Andrea Berry (2506999)" userId="S::2506999@student.uwtsd.ac.uk::06752dda-c0f7-475d-a6bd-660f425061c2" providerId="AD" clId="Web-{8965E25E-3702-AFEC-0AD2-DB947AE986F4}" dt="2026-02-05T10:24:24.676" v="184" actId="1076"/>
          <ac:picMkLst>
            <pc:docMk/>
            <pc:sldMk cId="831813962" sldId="260"/>
            <ac:picMk id="6" creationId="{DB68041E-27B0-2008-90E2-74B4E28C55A1}"/>
          </ac:picMkLst>
        </pc:picChg>
      </pc:sldChg>
      <pc:sldChg chg="addSp delSp modSp mod">
        <pc:chgData name="Andrea Berry (2506999)" userId="S::2506999@student.uwtsd.ac.uk::06752dda-c0f7-475d-a6bd-660f425061c2" providerId="AD" clId="Web-{8965E25E-3702-AFEC-0AD2-DB947AE986F4}" dt="2026-02-05T10:31:38.086" v="225"/>
        <pc:sldMkLst>
          <pc:docMk/>
          <pc:sldMk cId="3541316135" sldId="261"/>
        </pc:sldMkLst>
        <pc:spChg chg="add ord">
          <ac:chgData name="Andrea Berry (2506999)" userId="S::2506999@student.uwtsd.ac.uk::06752dda-c0f7-475d-a6bd-660f425061c2" providerId="AD" clId="Web-{8965E25E-3702-AFEC-0AD2-DB947AE986F4}" dt="2026-02-05T10:08:49.322" v="47"/>
          <ac:spMkLst>
            <pc:docMk/>
            <pc:sldMk cId="3541316135" sldId="261"/>
            <ac:spMk id="5" creationId="{C224ABB4-A08E-B543-356B-BBCD00A0F0A8}"/>
          </ac:spMkLst>
        </pc:spChg>
      </pc:sldChg>
      <pc:sldChg chg="addSp delSp modSp mod modTransition setBg">
        <pc:chgData name="Andrea Berry (2506999)" userId="S::2506999@student.uwtsd.ac.uk::06752dda-c0f7-475d-a6bd-660f425061c2" providerId="AD" clId="Web-{8965E25E-3702-AFEC-0AD2-DB947AE986F4}" dt="2026-02-05T10:28:57.130" v="200"/>
        <pc:sldMkLst>
          <pc:docMk/>
          <pc:sldMk cId="2875099422" sldId="262"/>
        </pc:sldMkLst>
        <pc:spChg chg="mod">
          <ac:chgData name="Andrea Berry (2506999)" userId="S::2506999@student.uwtsd.ac.uk::06752dda-c0f7-475d-a6bd-660f425061c2" providerId="AD" clId="Web-{8965E25E-3702-AFEC-0AD2-DB947AE986F4}" dt="2026-02-05T10:09:01.606" v="49" actId="20577"/>
          <ac:spMkLst>
            <pc:docMk/>
            <pc:sldMk cId="2875099422" sldId="262"/>
            <ac:spMk id="2" creationId="{89608E1E-CDED-D636-91C6-94D40B00A4A6}"/>
          </ac:spMkLst>
        </pc:spChg>
        <pc:spChg chg="mod">
          <ac:chgData name="Andrea Berry (2506999)" userId="S::2506999@student.uwtsd.ac.uk::06752dda-c0f7-475d-a6bd-660f425061c2" providerId="AD" clId="Web-{8965E25E-3702-AFEC-0AD2-DB947AE986F4}" dt="2026-02-05T10:08:43.258" v="45" actId="20577"/>
          <ac:spMkLst>
            <pc:docMk/>
            <pc:sldMk cId="2875099422" sldId="262"/>
            <ac:spMk id="3" creationId="{5A767933-3D17-0BA3-DA45-F46637D99F69}"/>
          </ac:spMkLst>
        </pc:spChg>
        <pc:spChg chg="add mod ord">
          <ac:chgData name="Andrea Berry (2506999)" userId="S::2506999@student.uwtsd.ac.uk::06752dda-c0f7-475d-a6bd-660f425061c2" providerId="AD" clId="Web-{8965E25E-3702-AFEC-0AD2-DB947AE986F4}" dt="2026-02-05T10:27:58.504" v="193" actId="1076"/>
          <ac:spMkLst>
            <pc:docMk/>
            <pc:sldMk cId="2875099422" sldId="262"/>
            <ac:spMk id="4" creationId="{1AF634F5-998A-E440-C700-29849083821D}"/>
          </ac:spMkLst>
        </pc:spChg>
      </pc:sldChg>
      <pc:sldMasterChg chg="mod setBg modSldLayout">
        <pc:chgData name="Andrea Berry (2506999)" userId="S::2506999@student.uwtsd.ac.uk::06752dda-c0f7-475d-a6bd-660f425061c2" providerId="AD" clId="Web-{8965E25E-3702-AFEC-0AD2-DB947AE986F4}" dt="2026-02-05T10:07:37.395" v="32"/>
        <pc:sldMasterMkLst>
          <pc:docMk/>
          <pc:sldMasterMk cId="2460954070" sldId="2147483660"/>
        </pc:sldMasterMkLst>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2385387890" sldId="2147483661"/>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949138452" sldId="2147483662"/>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2591524520" sldId="2147483663"/>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1203092039" sldId="2147483664"/>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3733172339" sldId="2147483665"/>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3210312558" sldId="2147483666"/>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3146388984" sldId="2147483667"/>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3171841454" sldId="2147483668"/>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1718958274" sldId="2147483669"/>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2202905451" sldId="2147483670"/>
          </pc:sldLayoutMkLst>
        </pc:sldLayoutChg>
        <pc:sldLayoutChg chg="mod">
          <pc:chgData name="Andrea Berry (2506999)" userId="S::2506999@student.uwtsd.ac.uk::06752dda-c0f7-475d-a6bd-660f425061c2" providerId="AD" clId="Web-{8965E25E-3702-AFEC-0AD2-DB947AE986F4}" dt="2026-02-05T10:07:37.395" v="32"/>
          <pc:sldLayoutMkLst>
            <pc:docMk/>
            <pc:sldMasterMk cId="2460954070" sldId="2147483660"/>
            <pc:sldLayoutMk cId="3479445657" sldId="2147483671"/>
          </pc:sldLayoutMkLst>
        </pc:sldLayoutChg>
      </pc:sldMasterChg>
    </pc:docChg>
  </pc:docChgLst>
  <pc:docChgLst>
    <pc:chgData name="Andrea Berry (2506999)" userId="S::2506999@student.uwtsd.ac.uk::06752dda-c0f7-475d-a6bd-660f425061c2" providerId="AD" clId="Web-{71DF04E5-407D-4238-7B64-751AF40FB5A2}"/>
    <pc:docChg chg="modSld">
      <pc:chgData name="Andrea Berry (2506999)" userId="S::2506999@student.uwtsd.ac.uk::06752dda-c0f7-475d-a6bd-660f425061c2" providerId="AD" clId="Web-{71DF04E5-407D-4238-7B64-751AF40FB5A2}" dt="2026-02-02T20:32:23.721" v="127" actId="1076"/>
      <pc:docMkLst>
        <pc:docMk/>
      </pc:docMkLst>
      <pc:sldChg chg="addSp delSp modSp">
        <pc:chgData name="Andrea Berry (2506999)" userId="S::2506999@student.uwtsd.ac.uk::06752dda-c0f7-475d-a6bd-660f425061c2" providerId="AD" clId="Web-{71DF04E5-407D-4238-7B64-751AF40FB5A2}" dt="2026-02-02T20:32:23.721" v="127" actId="1076"/>
        <pc:sldMkLst>
          <pc:docMk/>
          <pc:sldMk cId="1722525022" sldId="258"/>
        </pc:sldMkLst>
      </pc:sldChg>
    </pc:docChg>
  </pc:docChgLst>
  <pc:docChgLst>
    <pc:chgData name="Andrea Berry (2506999)" userId="S::2506999@student.uwtsd.ac.uk::06752dda-c0f7-475d-a6bd-660f425061c2" providerId="AD" clId="Web-{BC2ADAF4-F29B-4E2E-9ED1-84F3DFC82848}"/>
    <pc:docChg chg="modSld">
      <pc:chgData name="Andrea Berry (2506999)" userId="S::2506999@student.uwtsd.ac.uk::06752dda-c0f7-475d-a6bd-660f425061c2" providerId="AD" clId="Web-{BC2ADAF4-F29B-4E2E-9ED1-84F3DFC82848}" dt="2026-02-11T23:59:54.104" v="262" actId="20577"/>
      <pc:docMkLst>
        <pc:docMk/>
      </pc:docMkLst>
      <pc:sldChg chg="addSp modSp">
        <pc:chgData name="Andrea Berry (2506999)" userId="S::2506999@student.uwtsd.ac.uk::06752dda-c0f7-475d-a6bd-660f425061c2" providerId="AD" clId="Web-{BC2ADAF4-F29B-4E2E-9ED1-84F3DFC82848}" dt="2026-02-11T23:51:07.279" v="149" actId="20577"/>
        <pc:sldMkLst>
          <pc:docMk/>
          <pc:sldMk cId="1344560710" sldId="267"/>
        </pc:sldMkLst>
        <pc:spChg chg="mod">
          <ac:chgData name="Andrea Berry (2506999)" userId="S::2506999@student.uwtsd.ac.uk::06752dda-c0f7-475d-a6bd-660f425061c2" providerId="AD" clId="Web-{BC2ADAF4-F29B-4E2E-9ED1-84F3DFC82848}" dt="2026-02-11T23:51:07.279" v="149" actId="20577"/>
          <ac:spMkLst>
            <pc:docMk/>
            <pc:sldMk cId="1344560710" sldId="267"/>
            <ac:spMk id="3" creationId="{CBA661FD-5ECF-3D21-2699-5F075080F41A}"/>
          </ac:spMkLst>
        </pc:spChg>
        <pc:picChg chg="add mod ord">
          <ac:chgData name="Andrea Berry (2506999)" userId="S::2506999@student.uwtsd.ac.uk::06752dda-c0f7-475d-a6bd-660f425061c2" providerId="AD" clId="Web-{BC2ADAF4-F29B-4E2E-9ED1-84F3DFC82848}" dt="2026-02-11T23:48:05.181" v="126"/>
          <ac:picMkLst>
            <pc:docMk/>
            <pc:sldMk cId="1344560710" sldId="267"/>
            <ac:picMk id="2" creationId="{A0341EC8-BAE5-589E-19DC-F1F311815397}"/>
          </ac:picMkLst>
        </pc:picChg>
        <pc:picChg chg="add mod ord modCrop">
          <ac:chgData name="Andrea Berry (2506999)" userId="S::2506999@student.uwtsd.ac.uk::06752dda-c0f7-475d-a6bd-660f425061c2" providerId="AD" clId="Web-{BC2ADAF4-F29B-4E2E-9ED1-84F3DFC82848}" dt="2026-02-11T23:50:58.716" v="147" actId="1076"/>
          <ac:picMkLst>
            <pc:docMk/>
            <pc:sldMk cId="1344560710" sldId="267"/>
            <ac:picMk id="6" creationId="{5089B2FB-0D60-9036-E8EF-FC68F6F9CF97}"/>
          </ac:picMkLst>
        </pc:picChg>
      </pc:sldChg>
      <pc:sldChg chg="addSp delSp modSp">
        <pc:chgData name="Andrea Berry (2506999)" userId="S::2506999@student.uwtsd.ac.uk::06752dda-c0f7-475d-a6bd-660f425061c2" providerId="AD" clId="Web-{BC2ADAF4-F29B-4E2E-9ED1-84F3DFC82848}" dt="2026-02-11T23:40:13.349" v="87"/>
        <pc:sldMkLst>
          <pc:docMk/>
          <pc:sldMk cId="3259094218" sldId="269"/>
        </pc:sldMkLst>
        <pc:spChg chg="mod ord">
          <ac:chgData name="Andrea Berry (2506999)" userId="S::2506999@student.uwtsd.ac.uk::06752dda-c0f7-475d-a6bd-660f425061c2" providerId="AD" clId="Web-{BC2ADAF4-F29B-4E2E-9ED1-84F3DFC82848}" dt="2026-02-11T23:39:49.144" v="86" actId="14100"/>
          <ac:spMkLst>
            <pc:docMk/>
            <pc:sldMk cId="3259094218" sldId="269"/>
            <ac:spMk id="3" creationId="{81CEC29F-D841-4DF2-A6BB-DA8C5B007B4F}"/>
          </ac:spMkLst>
        </pc:spChg>
        <pc:spChg chg="mod ord">
          <ac:chgData name="Andrea Berry (2506999)" userId="S::2506999@student.uwtsd.ac.uk::06752dda-c0f7-475d-a6bd-660f425061c2" providerId="AD" clId="Web-{BC2ADAF4-F29B-4E2E-9ED1-84F3DFC82848}" dt="2026-02-11T23:38:13.370" v="73"/>
          <ac:spMkLst>
            <pc:docMk/>
            <pc:sldMk cId="3259094218" sldId="269"/>
            <ac:spMk id="4" creationId="{050C7AC6-166A-1677-78AF-28A159076045}"/>
          </ac:spMkLst>
        </pc:spChg>
        <pc:spChg chg="ord">
          <ac:chgData name="Andrea Berry (2506999)" userId="S::2506999@student.uwtsd.ac.uk::06752dda-c0f7-475d-a6bd-660f425061c2" providerId="AD" clId="Web-{BC2ADAF4-F29B-4E2E-9ED1-84F3DFC82848}" dt="2026-02-11T23:38:55.437" v="80"/>
          <ac:spMkLst>
            <pc:docMk/>
            <pc:sldMk cId="3259094218" sldId="269"/>
            <ac:spMk id="7" creationId="{4A1D8D94-063C-AFAB-8691-E85B89C77A52}"/>
          </ac:spMkLst>
        </pc:spChg>
        <pc:spChg chg="add mod ord">
          <ac:chgData name="Andrea Berry (2506999)" userId="S::2506999@student.uwtsd.ac.uk::06752dda-c0f7-475d-a6bd-660f425061c2" providerId="AD" clId="Web-{BC2ADAF4-F29B-4E2E-9ED1-84F3DFC82848}" dt="2026-02-11T23:39:03.937" v="82"/>
          <ac:spMkLst>
            <pc:docMk/>
            <pc:sldMk cId="3259094218" sldId="269"/>
            <ac:spMk id="11" creationId="{8CFCBC6E-9024-27AE-1E73-D4780F3ACD2D}"/>
          </ac:spMkLst>
        </pc:spChg>
        <pc:spChg chg="add mod ord">
          <ac:chgData name="Andrea Berry (2506999)" userId="S::2506999@student.uwtsd.ac.uk::06752dda-c0f7-475d-a6bd-660f425061c2" providerId="AD" clId="Web-{BC2ADAF4-F29B-4E2E-9ED1-84F3DFC82848}" dt="2026-02-11T23:39:00.625" v="81"/>
          <ac:spMkLst>
            <pc:docMk/>
            <pc:sldMk cId="3259094218" sldId="269"/>
            <ac:spMk id="12" creationId="{6181B72F-5DD3-F8C1-CB59-25256E7598E8}"/>
          </ac:spMkLst>
        </pc:spChg>
        <pc:spChg chg="add">
          <ac:chgData name="Andrea Berry (2506999)" userId="S::2506999@student.uwtsd.ac.uk::06752dda-c0f7-475d-a6bd-660f425061c2" providerId="AD" clId="Web-{BC2ADAF4-F29B-4E2E-9ED1-84F3DFC82848}" dt="2026-02-11T23:40:13.349" v="87"/>
          <ac:spMkLst>
            <pc:docMk/>
            <pc:sldMk cId="3259094218" sldId="269"/>
            <ac:spMk id="15" creationId="{502410DF-4869-156C-C701-40F64BD1E50E}"/>
          </ac:spMkLst>
        </pc:spChg>
        <pc:picChg chg="add mod ord">
          <ac:chgData name="Andrea Berry (2506999)" userId="S::2506999@student.uwtsd.ac.uk::06752dda-c0f7-475d-a6bd-660f425061c2" providerId="AD" clId="Web-{BC2ADAF4-F29B-4E2E-9ED1-84F3DFC82848}" dt="2026-02-11T23:38:07.541" v="72"/>
          <ac:picMkLst>
            <pc:docMk/>
            <pc:sldMk cId="3259094218" sldId="269"/>
            <ac:picMk id="8" creationId="{693A05B5-2D8D-696F-B3A5-3D9BBBAE6704}"/>
          </ac:picMkLst>
        </pc:picChg>
      </pc:sldChg>
      <pc:sldChg chg="modSp">
        <pc:chgData name="Andrea Berry (2506999)" userId="S::2506999@student.uwtsd.ac.uk::06752dda-c0f7-475d-a6bd-660f425061c2" providerId="AD" clId="Web-{BC2ADAF4-F29B-4E2E-9ED1-84F3DFC82848}" dt="2026-02-11T23:58:10.458" v="245" actId="20577"/>
        <pc:sldMkLst>
          <pc:docMk/>
          <pc:sldMk cId="114853865" sldId="270"/>
        </pc:sldMkLst>
        <pc:spChg chg="mod">
          <ac:chgData name="Andrea Berry (2506999)" userId="S::2506999@student.uwtsd.ac.uk::06752dda-c0f7-475d-a6bd-660f425061c2" providerId="AD" clId="Web-{BC2ADAF4-F29B-4E2E-9ED1-84F3DFC82848}" dt="2026-02-11T23:58:10.458" v="245" actId="20577"/>
          <ac:spMkLst>
            <pc:docMk/>
            <pc:sldMk cId="114853865" sldId="270"/>
            <ac:spMk id="7" creationId="{9033C7B2-39E9-1718-CA77-89F9CF773D76}"/>
          </ac:spMkLst>
        </pc:spChg>
      </pc:sldChg>
      <pc:sldChg chg="modSp">
        <pc:chgData name="Andrea Berry (2506999)" userId="S::2506999@student.uwtsd.ac.uk::06752dda-c0f7-475d-a6bd-660f425061c2" providerId="AD" clId="Web-{BC2ADAF4-F29B-4E2E-9ED1-84F3DFC82848}" dt="2026-02-11T23:58:03.785" v="244" actId="20577"/>
        <pc:sldMkLst>
          <pc:docMk/>
          <pc:sldMk cId="183119534" sldId="272"/>
        </pc:sldMkLst>
        <pc:spChg chg="mod">
          <ac:chgData name="Andrea Berry (2506999)" userId="S::2506999@student.uwtsd.ac.uk::06752dda-c0f7-475d-a6bd-660f425061c2" providerId="AD" clId="Web-{BC2ADAF4-F29B-4E2E-9ED1-84F3DFC82848}" dt="2026-02-11T23:58:03.785" v="244" actId="20577"/>
          <ac:spMkLst>
            <pc:docMk/>
            <pc:sldMk cId="183119534" sldId="272"/>
            <ac:spMk id="10" creationId="{552FE407-5982-EF39-B2EF-FA6A555F9683}"/>
          </ac:spMkLst>
        </pc:spChg>
      </pc:sldChg>
      <pc:sldChg chg="addSp delSp modSp">
        <pc:chgData name="Andrea Berry (2506999)" userId="S::2506999@student.uwtsd.ac.uk::06752dda-c0f7-475d-a6bd-660f425061c2" providerId="AD" clId="Web-{BC2ADAF4-F29B-4E2E-9ED1-84F3DFC82848}" dt="2026-02-11T23:57:53.894" v="243" actId="20577"/>
        <pc:sldMkLst>
          <pc:docMk/>
          <pc:sldMk cId="2781102682" sldId="273"/>
        </pc:sldMkLst>
        <pc:spChg chg="mod">
          <ac:chgData name="Andrea Berry (2506999)" userId="S::2506999@student.uwtsd.ac.uk::06752dda-c0f7-475d-a6bd-660f425061c2" providerId="AD" clId="Web-{BC2ADAF4-F29B-4E2E-9ED1-84F3DFC82848}" dt="2026-02-11T23:56:24.903" v="225" actId="14100"/>
          <ac:spMkLst>
            <pc:docMk/>
            <pc:sldMk cId="2781102682" sldId="273"/>
            <ac:spMk id="3" creationId="{8A2B83E8-8412-7AB2-1C15-0EAB8AE26111}"/>
          </ac:spMkLst>
        </pc:spChg>
        <pc:spChg chg="mod">
          <ac:chgData name="Andrea Berry (2506999)" userId="S::2506999@student.uwtsd.ac.uk::06752dda-c0f7-475d-a6bd-660f425061c2" providerId="AD" clId="Web-{BC2ADAF4-F29B-4E2E-9ED1-84F3DFC82848}" dt="2026-02-11T23:55:34.821" v="215" actId="1076"/>
          <ac:spMkLst>
            <pc:docMk/>
            <pc:sldMk cId="2781102682" sldId="273"/>
            <ac:spMk id="4" creationId="{330FAB54-5665-D7FB-E78B-DD21F9CB7829}"/>
          </ac:spMkLst>
        </pc:spChg>
        <pc:spChg chg="mod">
          <ac:chgData name="Andrea Berry (2506999)" userId="S::2506999@student.uwtsd.ac.uk::06752dda-c0f7-475d-a6bd-660f425061c2" providerId="AD" clId="Web-{BC2ADAF4-F29B-4E2E-9ED1-84F3DFC82848}" dt="2026-02-11T23:57:53.894" v="243" actId="20577"/>
          <ac:spMkLst>
            <pc:docMk/>
            <pc:sldMk cId="2781102682" sldId="273"/>
            <ac:spMk id="7" creationId="{DBAE93C4-CA0B-EFAF-E908-F079B7D481C1}"/>
          </ac:spMkLst>
        </pc:spChg>
        <pc:spChg chg="add mod">
          <ac:chgData name="Andrea Berry (2506999)" userId="S::2506999@student.uwtsd.ac.uk::06752dda-c0f7-475d-a6bd-660f425061c2" providerId="AD" clId="Web-{BC2ADAF4-F29B-4E2E-9ED1-84F3DFC82848}" dt="2026-02-11T23:56:33.029" v="226" actId="1076"/>
          <ac:spMkLst>
            <pc:docMk/>
            <pc:sldMk cId="2781102682" sldId="273"/>
            <ac:spMk id="13" creationId="{995992F5-B3E0-77FC-966B-D9F2779A6537}"/>
          </ac:spMkLst>
        </pc:spChg>
        <pc:picChg chg="add mod">
          <ac:chgData name="Andrea Berry (2506999)" userId="S::2506999@student.uwtsd.ac.uk::06752dda-c0f7-475d-a6bd-660f425061c2" providerId="AD" clId="Web-{BC2ADAF4-F29B-4E2E-9ED1-84F3DFC82848}" dt="2026-02-11T23:57:20.501" v="239" actId="1076"/>
          <ac:picMkLst>
            <pc:docMk/>
            <pc:sldMk cId="2781102682" sldId="273"/>
            <ac:picMk id="12" creationId="{FA5CBF6C-52FC-0E6F-7503-B546385ECC6D}"/>
          </ac:picMkLst>
        </pc:picChg>
        <pc:picChg chg="add mod">
          <ac:chgData name="Andrea Berry (2506999)" userId="S::2506999@student.uwtsd.ac.uk::06752dda-c0f7-475d-a6bd-660f425061c2" providerId="AD" clId="Web-{BC2ADAF4-F29B-4E2E-9ED1-84F3DFC82848}" dt="2026-02-11T23:57:06" v="236" actId="1076"/>
          <ac:picMkLst>
            <pc:docMk/>
            <pc:sldMk cId="2781102682" sldId="273"/>
            <ac:picMk id="14" creationId="{845968EB-6558-C9AC-9910-C03B87ACFA53}"/>
          </ac:picMkLst>
        </pc:picChg>
        <pc:picChg chg="add mod">
          <ac:chgData name="Andrea Berry (2506999)" userId="S::2506999@student.uwtsd.ac.uk::06752dda-c0f7-475d-a6bd-660f425061c2" providerId="AD" clId="Web-{BC2ADAF4-F29B-4E2E-9ED1-84F3DFC82848}" dt="2026-02-11T23:57:22.798" v="240" actId="1076"/>
          <ac:picMkLst>
            <pc:docMk/>
            <pc:sldMk cId="2781102682" sldId="273"/>
            <ac:picMk id="15" creationId="{883B8761-5409-3D89-7DB1-A174AFEA0A61}"/>
          </ac:picMkLst>
        </pc:picChg>
        <pc:picChg chg="add mod">
          <ac:chgData name="Andrea Berry (2506999)" userId="S::2506999@student.uwtsd.ac.uk::06752dda-c0f7-475d-a6bd-660f425061c2" providerId="AD" clId="Web-{BC2ADAF4-F29B-4E2E-9ED1-84F3DFC82848}" dt="2026-02-11T23:57:25.517" v="241" actId="1076"/>
          <ac:picMkLst>
            <pc:docMk/>
            <pc:sldMk cId="2781102682" sldId="273"/>
            <ac:picMk id="16" creationId="{6B01FD02-FCFA-DF4F-5105-54D885945159}"/>
          </ac:picMkLst>
        </pc:picChg>
      </pc:sldChg>
    </pc:docChg>
  </pc:docChgLst>
  <pc:docChgLst>
    <pc:chgData name="Andrea Berry (2506999)" userId="S::2506999@student.uwtsd.ac.uk::06752dda-c0f7-475d-a6bd-660f425061c2" providerId="AD" clId="Web-{2BCCB76A-2A58-5107-F1EB-2BFCF4127CF4}"/>
    <pc:docChg chg="addSld delSld modSld modMainMaster">
      <pc:chgData name="Andrea Berry (2506999)" userId="S::2506999@student.uwtsd.ac.uk::06752dda-c0f7-475d-a6bd-660f425061c2" providerId="AD" clId="Web-{2BCCB76A-2A58-5107-F1EB-2BFCF4127CF4}" dt="2026-02-02T19:22:48.960" v="148" actId="20577"/>
      <pc:docMkLst>
        <pc:docMk/>
      </pc:docMkLst>
      <pc:sldChg chg="mod">
        <pc:chgData name="Andrea Berry (2506999)" userId="S::2506999@student.uwtsd.ac.uk::06752dda-c0f7-475d-a6bd-660f425061c2" providerId="AD" clId="Web-{2BCCB76A-2A58-5107-F1EB-2BFCF4127CF4}" dt="2026-02-02T18:46:26.209" v="5"/>
        <pc:sldMkLst>
          <pc:docMk/>
          <pc:sldMk cId="831813962" sldId="260"/>
        </pc:sldMkLst>
      </pc:sldChg>
      <pc:sldChg chg="modSp mod">
        <pc:chgData name="Andrea Berry (2506999)" userId="S::2506999@student.uwtsd.ac.uk::06752dda-c0f7-475d-a6bd-660f425061c2" providerId="AD" clId="Web-{2BCCB76A-2A58-5107-F1EB-2BFCF4127CF4}" dt="2026-02-02T19:22:48.960" v="148" actId="20577"/>
        <pc:sldMkLst>
          <pc:docMk/>
          <pc:sldMk cId="3541316135" sldId="261"/>
        </pc:sldMkLst>
      </pc:sldChg>
      <pc:sldChg chg="modSp new mod setBg">
        <pc:chgData name="Andrea Berry (2506999)" userId="S::2506999@student.uwtsd.ac.uk::06752dda-c0f7-475d-a6bd-660f425061c2" providerId="AD" clId="Web-{2BCCB76A-2A58-5107-F1EB-2BFCF4127CF4}" dt="2026-02-02T19:16:55.269" v="136" actId="1076"/>
        <pc:sldMkLst>
          <pc:docMk/>
          <pc:sldMk cId="2875099422" sldId="262"/>
        </pc:sldMkLst>
        <pc:spChg chg="mod">
          <ac:chgData name="Andrea Berry (2506999)" userId="S::2506999@student.uwtsd.ac.uk::06752dda-c0f7-475d-a6bd-660f425061c2" providerId="AD" clId="Web-{2BCCB76A-2A58-5107-F1EB-2BFCF4127CF4}" dt="2026-02-02T19:16:51.441" v="135" actId="1076"/>
          <ac:spMkLst>
            <pc:docMk/>
            <pc:sldMk cId="2875099422" sldId="262"/>
            <ac:spMk id="2" creationId="{89608E1E-CDED-D636-91C6-94D40B00A4A6}"/>
          </ac:spMkLst>
        </pc:spChg>
        <pc:spChg chg="mod">
          <ac:chgData name="Andrea Berry (2506999)" userId="S::2506999@student.uwtsd.ac.uk::06752dda-c0f7-475d-a6bd-660f425061c2" providerId="AD" clId="Web-{2BCCB76A-2A58-5107-F1EB-2BFCF4127CF4}" dt="2026-02-02T19:16:55.269" v="136" actId="1076"/>
          <ac:spMkLst>
            <pc:docMk/>
            <pc:sldMk cId="2875099422" sldId="262"/>
            <ac:spMk id="3" creationId="{5A767933-3D17-0BA3-DA45-F46637D99F69}"/>
          </ac:spMkLst>
        </pc:spChg>
      </pc:sldChg>
      <pc:sldMasterChg chg="mod setBg modSldLayout">
        <pc:chgData name="Andrea Berry (2506999)" userId="S::2506999@student.uwtsd.ac.uk::06752dda-c0f7-475d-a6bd-660f425061c2" providerId="AD" clId="Web-{2BCCB76A-2A58-5107-F1EB-2BFCF4127CF4}" dt="2026-02-02T18:46:26.209" v="5"/>
        <pc:sldMasterMkLst>
          <pc:docMk/>
          <pc:sldMasterMk cId="2460954070" sldId="2147483660"/>
        </pc:sldMasterMkLst>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2385387890" sldId="2147483661"/>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949138452" sldId="2147483662"/>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2591524520" sldId="2147483663"/>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1203092039" sldId="2147483664"/>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3733172339" sldId="2147483665"/>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3210312558" sldId="2147483666"/>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3146388984" sldId="2147483667"/>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3171841454" sldId="2147483668"/>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1718958274" sldId="2147483669"/>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2202905451" sldId="2147483670"/>
          </pc:sldLayoutMkLst>
        </pc:sldLayoutChg>
        <pc:sldLayoutChg chg="mod">
          <pc:chgData name="Andrea Berry (2506999)" userId="S::2506999@student.uwtsd.ac.uk::06752dda-c0f7-475d-a6bd-660f425061c2" providerId="AD" clId="Web-{2BCCB76A-2A58-5107-F1EB-2BFCF4127CF4}" dt="2026-02-02T18:46:26.209" v="5"/>
          <pc:sldLayoutMkLst>
            <pc:docMk/>
            <pc:sldMasterMk cId="2460954070" sldId="2147483660"/>
            <pc:sldLayoutMk cId="3479445657" sldId="2147483671"/>
          </pc:sldLayoutMkLst>
        </pc:sldLayoutChg>
      </pc:sldMasterChg>
    </pc:docChg>
  </pc:docChgLst>
  <pc:docChgLst>
    <pc:chgData name="Andrea Berry (2506999)" userId="S::2506999@student.uwtsd.ac.uk::06752dda-c0f7-475d-a6bd-660f425061c2" providerId="AD" clId="Web-{698239E3-17E3-5296-59F8-B1229BDD3BA3}"/>
    <pc:docChg chg="addSld modSld modMainMaster">
      <pc:chgData name="Andrea Berry (2506999)" userId="S::2506999@student.uwtsd.ac.uk::06752dda-c0f7-475d-a6bd-660f425061c2" providerId="AD" clId="Web-{698239E3-17E3-5296-59F8-B1229BDD3BA3}" dt="2026-02-11T17:19:04.605" v="63" actId="1076"/>
      <pc:docMkLst>
        <pc:docMk/>
      </pc:docMkLst>
      <pc:sldChg chg="addSp modSp add mod">
        <pc:chgData name="Andrea Berry (2506999)" userId="S::2506999@student.uwtsd.ac.uk::06752dda-c0f7-475d-a6bd-660f425061c2" providerId="AD" clId="Web-{698239E3-17E3-5296-59F8-B1229BDD3BA3}" dt="2026-02-11T17:19:04.605" v="63" actId="1076"/>
        <pc:sldMkLst>
          <pc:docMk/>
          <pc:sldMk cId="3235509175" sldId="257"/>
        </pc:sldMkLst>
        <pc:spChg chg="mod ord">
          <ac:chgData name="Andrea Berry (2506999)" userId="S::2506999@student.uwtsd.ac.uk::06752dda-c0f7-475d-a6bd-660f425061c2" providerId="AD" clId="Web-{698239E3-17E3-5296-59F8-B1229BDD3BA3}" dt="2026-02-11T17:17:39.838" v="35" actId="1076"/>
          <ac:spMkLst>
            <pc:docMk/>
            <pc:sldMk cId="3235509175" sldId="257"/>
            <ac:spMk id="2" creationId="{53AE7BB4-3A77-3018-CA67-3D731CBCEE6D}"/>
          </ac:spMkLst>
        </pc:spChg>
        <pc:spChg chg="add ord">
          <ac:chgData name="Andrea Berry (2506999)" userId="S::2506999@student.uwtsd.ac.uk::06752dda-c0f7-475d-a6bd-660f425061c2" providerId="AD" clId="Web-{698239E3-17E3-5296-59F8-B1229BDD3BA3}" dt="2026-02-11T17:14:55.770" v="14"/>
          <ac:spMkLst>
            <pc:docMk/>
            <pc:sldMk cId="3235509175" sldId="257"/>
            <ac:spMk id="5" creationId="{23B7BD9A-50AF-BBFD-E38B-FB992788DA6E}"/>
          </ac:spMkLst>
        </pc:spChg>
        <pc:spChg chg="mod">
          <ac:chgData name="Andrea Berry (2506999)" userId="S::2506999@student.uwtsd.ac.uk::06752dda-c0f7-475d-a6bd-660f425061c2" providerId="AD" clId="Web-{698239E3-17E3-5296-59F8-B1229BDD3BA3}" dt="2026-02-11T17:19:04.605" v="63" actId="1076"/>
          <ac:spMkLst>
            <pc:docMk/>
            <pc:sldMk cId="3235509175" sldId="257"/>
            <ac:spMk id="6" creationId="{0A36FA08-B345-5F7E-DFC3-301796C201FD}"/>
          </ac:spMkLst>
        </pc:spChg>
        <pc:spChg chg="add">
          <ac:chgData name="Andrea Berry (2506999)" userId="S::2506999@student.uwtsd.ac.uk::06752dda-c0f7-475d-a6bd-660f425061c2" providerId="AD" clId="Web-{698239E3-17E3-5296-59F8-B1229BDD3BA3}" dt="2026-02-11T17:16:15.134" v="22"/>
          <ac:spMkLst>
            <pc:docMk/>
            <pc:sldMk cId="3235509175" sldId="257"/>
            <ac:spMk id="8" creationId="{02757B6C-C494-0089-E968-083A7264808E}"/>
          </ac:spMkLst>
        </pc:spChg>
        <pc:spChg chg="add mod">
          <ac:chgData name="Andrea Berry (2506999)" userId="S::2506999@student.uwtsd.ac.uk::06752dda-c0f7-475d-a6bd-660f425061c2" providerId="AD" clId="Web-{698239E3-17E3-5296-59F8-B1229BDD3BA3}" dt="2026-02-11T17:16:27.462" v="25" actId="1076"/>
          <ac:spMkLst>
            <pc:docMk/>
            <pc:sldMk cId="3235509175" sldId="257"/>
            <ac:spMk id="10" creationId="{8ED524A0-E2E1-A869-3E41-8CAFEA82B22E}"/>
          </ac:spMkLst>
        </pc:spChg>
        <pc:picChg chg="mod ord">
          <ac:chgData name="Andrea Berry (2506999)" userId="S::2506999@student.uwtsd.ac.uk::06752dda-c0f7-475d-a6bd-660f425061c2" providerId="AD" clId="Web-{698239E3-17E3-5296-59F8-B1229BDD3BA3}" dt="2026-02-11T17:18:29.886" v="54" actId="1076"/>
          <ac:picMkLst>
            <pc:docMk/>
            <pc:sldMk cId="3235509175" sldId="257"/>
            <ac:picMk id="3" creationId="{59080907-D929-7C52-D358-6DFCF5A5A032}"/>
          </ac:picMkLst>
        </pc:picChg>
      </pc:sldChg>
      <pc:sldChg chg="add mod">
        <pc:chgData name="Andrea Berry (2506999)" userId="S::2506999@student.uwtsd.ac.uk::06752dda-c0f7-475d-a6bd-660f425061c2" providerId="AD" clId="Web-{698239E3-17E3-5296-59F8-B1229BDD3BA3}" dt="2026-02-11T17:15:49.711" v="21"/>
        <pc:sldMkLst>
          <pc:docMk/>
          <pc:sldMk cId="3927408514" sldId="259"/>
        </pc:sldMkLst>
      </pc:sldChg>
      <pc:sldChg chg="mod">
        <pc:chgData name="Andrea Berry (2506999)" userId="S::2506999@student.uwtsd.ac.uk::06752dda-c0f7-475d-a6bd-660f425061c2" providerId="AD" clId="Web-{698239E3-17E3-5296-59F8-B1229BDD3BA3}" dt="2026-02-11T17:15:49.711" v="21"/>
        <pc:sldMkLst>
          <pc:docMk/>
          <pc:sldMk cId="2875099422" sldId="262"/>
        </pc:sldMkLst>
      </pc:sldChg>
      <pc:sldChg chg="mod">
        <pc:chgData name="Andrea Berry (2506999)" userId="S::2506999@student.uwtsd.ac.uk::06752dda-c0f7-475d-a6bd-660f425061c2" providerId="AD" clId="Web-{698239E3-17E3-5296-59F8-B1229BDD3BA3}" dt="2026-02-11T17:15:49.711" v="21"/>
        <pc:sldMkLst>
          <pc:docMk/>
          <pc:sldMk cId="3678517992" sldId="263"/>
        </pc:sldMkLst>
      </pc:sldChg>
      <pc:sldChg chg="add mod">
        <pc:chgData name="Andrea Berry (2506999)" userId="S::2506999@student.uwtsd.ac.uk::06752dda-c0f7-475d-a6bd-660f425061c2" providerId="AD" clId="Web-{698239E3-17E3-5296-59F8-B1229BDD3BA3}" dt="2026-02-11T17:15:49.711" v="21"/>
        <pc:sldMkLst>
          <pc:docMk/>
          <pc:sldMk cId="2155508872" sldId="264"/>
        </pc:sldMkLst>
      </pc:sldChg>
      <pc:sldChg chg="add mod">
        <pc:chgData name="Andrea Berry (2506999)" userId="S::2506999@student.uwtsd.ac.uk::06752dda-c0f7-475d-a6bd-660f425061c2" providerId="AD" clId="Web-{698239E3-17E3-5296-59F8-B1229BDD3BA3}" dt="2026-02-11T17:15:49.711" v="21"/>
        <pc:sldMkLst>
          <pc:docMk/>
          <pc:sldMk cId="429427631" sldId="265"/>
        </pc:sldMkLst>
      </pc:sldChg>
      <pc:sldChg chg="add mod">
        <pc:chgData name="Andrea Berry (2506999)" userId="S::2506999@student.uwtsd.ac.uk::06752dda-c0f7-475d-a6bd-660f425061c2" providerId="AD" clId="Web-{698239E3-17E3-5296-59F8-B1229BDD3BA3}" dt="2026-02-11T17:15:49.711" v="21"/>
        <pc:sldMkLst>
          <pc:docMk/>
          <pc:sldMk cId="1927895029" sldId="266"/>
        </pc:sldMkLst>
      </pc:sldChg>
      <pc:sldChg chg="add mod">
        <pc:chgData name="Andrea Berry (2506999)" userId="S::2506999@student.uwtsd.ac.uk::06752dda-c0f7-475d-a6bd-660f425061c2" providerId="AD" clId="Web-{698239E3-17E3-5296-59F8-B1229BDD3BA3}" dt="2026-02-11T17:15:49.711" v="21"/>
        <pc:sldMkLst>
          <pc:docMk/>
          <pc:sldMk cId="1344560710" sldId="267"/>
        </pc:sldMkLst>
      </pc:sldChg>
      <pc:sldMasterChg chg="mod setBg modSldLayout">
        <pc:chgData name="Andrea Berry (2506999)" userId="S::2506999@student.uwtsd.ac.uk::06752dda-c0f7-475d-a6bd-660f425061c2" providerId="AD" clId="Web-{698239E3-17E3-5296-59F8-B1229BDD3BA3}" dt="2026-02-11T17:15:49.711" v="21"/>
        <pc:sldMasterMkLst>
          <pc:docMk/>
          <pc:sldMasterMk cId="2460954070" sldId="2147483660"/>
        </pc:sldMasterMkLst>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2385387890" sldId="2147483661"/>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949138452" sldId="2147483662"/>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2591524520" sldId="2147483663"/>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1203092039" sldId="2147483664"/>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3733172339" sldId="2147483665"/>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3210312558" sldId="2147483666"/>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3146388984" sldId="2147483667"/>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3171841454" sldId="2147483668"/>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1718958274" sldId="2147483669"/>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2202905451" sldId="2147483670"/>
          </pc:sldLayoutMkLst>
        </pc:sldLayoutChg>
        <pc:sldLayoutChg chg="mod">
          <pc:chgData name="Andrea Berry (2506999)" userId="S::2506999@student.uwtsd.ac.uk::06752dda-c0f7-475d-a6bd-660f425061c2" providerId="AD" clId="Web-{698239E3-17E3-5296-59F8-B1229BDD3BA3}" dt="2026-02-11T17:15:49.711" v="21"/>
          <pc:sldLayoutMkLst>
            <pc:docMk/>
            <pc:sldMasterMk cId="2460954070" sldId="2147483660"/>
            <pc:sldLayoutMk cId="3479445657" sldId="2147483671"/>
          </pc:sldLayoutMkLst>
        </pc:sldLayoutChg>
      </pc:sldMasterChg>
    </pc:docChg>
  </pc:docChgLst>
  <pc:docChgLst>
    <pc:chgData name="Janke Dukuray Camara (2519898)" userId="S::2519898@student.uwtsd.ac.uk::4489b8df-bb72-4249-b8bc-ae0697ef22f5" providerId="AD" clId="Web-{BB68480F-B1BF-EE15-F325-0006F3BA729F}"/>
    <pc:docChg chg="modSld">
      <pc:chgData name="Janke Dukuray Camara (2519898)" userId="S::2519898@student.uwtsd.ac.uk::4489b8df-bb72-4249-b8bc-ae0697ef22f5" providerId="AD" clId="Web-{BB68480F-B1BF-EE15-F325-0006F3BA729F}" dt="2026-02-14T22:52:31.853" v="56" actId="20577"/>
      <pc:docMkLst>
        <pc:docMk/>
      </pc:docMkLst>
      <pc:sldChg chg="modSp">
        <pc:chgData name="Janke Dukuray Camara (2519898)" userId="S::2519898@student.uwtsd.ac.uk::4489b8df-bb72-4249-b8bc-ae0697ef22f5" providerId="AD" clId="Web-{BB68480F-B1BF-EE15-F325-0006F3BA729F}" dt="2026-02-14T22:47:45.879" v="27" actId="20577"/>
        <pc:sldMkLst>
          <pc:docMk/>
          <pc:sldMk cId="429427631" sldId="265"/>
        </pc:sldMkLst>
        <pc:spChg chg="mod">
          <ac:chgData name="Janke Dukuray Camara (2519898)" userId="S::2519898@student.uwtsd.ac.uk::4489b8df-bb72-4249-b8bc-ae0697ef22f5" providerId="AD" clId="Web-{BB68480F-B1BF-EE15-F325-0006F3BA729F}" dt="2026-02-14T22:47:45.879" v="27" actId="20577"/>
          <ac:spMkLst>
            <pc:docMk/>
            <pc:sldMk cId="429427631" sldId="265"/>
            <ac:spMk id="2" creationId="{CE64BF43-E8DD-4161-F4B0-A11E56254D0C}"/>
          </ac:spMkLst>
        </pc:spChg>
      </pc:sldChg>
      <pc:sldChg chg="modSp">
        <pc:chgData name="Janke Dukuray Camara (2519898)" userId="S::2519898@student.uwtsd.ac.uk::4489b8df-bb72-4249-b8bc-ae0697ef22f5" providerId="AD" clId="Web-{BB68480F-B1BF-EE15-F325-0006F3BA729F}" dt="2026-02-14T22:48:51.287" v="43" actId="20577"/>
        <pc:sldMkLst>
          <pc:docMk/>
          <pc:sldMk cId="1927895029" sldId="266"/>
        </pc:sldMkLst>
        <pc:spChg chg="mod">
          <ac:chgData name="Janke Dukuray Camara (2519898)" userId="S::2519898@student.uwtsd.ac.uk::4489b8df-bb72-4249-b8bc-ae0697ef22f5" providerId="AD" clId="Web-{BB68480F-B1BF-EE15-F325-0006F3BA729F}" dt="2026-02-14T22:48:51.287" v="43" actId="20577"/>
          <ac:spMkLst>
            <pc:docMk/>
            <pc:sldMk cId="1927895029" sldId="266"/>
            <ac:spMk id="3" creationId="{C9A2AE65-C781-17D9-A1EA-E4D2B92B0FD7}"/>
          </ac:spMkLst>
        </pc:spChg>
      </pc:sldChg>
      <pc:sldChg chg="modSp">
        <pc:chgData name="Janke Dukuray Camara (2519898)" userId="S::2519898@student.uwtsd.ac.uk::4489b8df-bb72-4249-b8bc-ae0697ef22f5" providerId="AD" clId="Web-{BB68480F-B1BF-EE15-F325-0006F3BA729F}" dt="2026-02-14T22:52:31.853" v="56" actId="20577"/>
        <pc:sldMkLst>
          <pc:docMk/>
          <pc:sldMk cId="3259094218" sldId="269"/>
        </pc:sldMkLst>
        <pc:spChg chg="mod">
          <ac:chgData name="Janke Dukuray Camara (2519898)" userId="S::2519898@student.uwtsd.ac.uk::4489b8df-bb72-4249-b8bc-ae0697ef22f5" providerId="AD" clId="Web-{BB68480F-B1BF-EE15-F325-0006F3BA729F}" dt="2026-02-14T22:52:31.853" v="56" actId="20577"/>
          <ac:spMkLst>
            <pc:docMk/>
            <pc:sldMk cId="3259094218" sldId="269"/>
            <ac:spMk id="3" creationId="{81CEC29F-D841-4DF2-A6BB-DA8C5B007B4F}"/>
          </ac:spMkLst>
        </pc:spChg>
      </pc:sldChg>
      <pc:sldChg chg="modSp">
        <pc:chgData name="Janke Dukuray Camara (2519898)" userId="S::2519898@student.uwtsd.ac.uk::4489b8df-bb72-4249-b8bc-ae0697ef22f5" providerId="AD" clId="Web-{BB68480F-B1BF-EE15-F325-0006F3BA729F}" dt="2026-02-14T22:51:26.087" v="47" actId="20577"/>
        <pc:sldMkLst>
          <pc:docMk/>
          <pc:sldMk cId="114853865" sldId="270"/>
        </pc:sldMkLst>
        <pc:spChg chg="mod">
          <ac:chgData name="Janke Dukuray Camara (2519898)" userId="S::2519898@student.uwtsd.ac.uk::4489b8df-bb72-4249-b8bc-ae0697ef22f5" providerId="AD" clId="Web-{BB68480F-B1BF-EE15-F325-0006F3BA729F}" dt="2026-02-14T22:51:26.087" v="47" actId="20577"/>
          <ac:spMkLst>
            <pc:docMk/>
            <pc:sldMk cId="114853865" sldId="270"/>
            <ac:spMk id="3" creationId="{B3B51267-7B38-AFE0-FCFF-044CA5190D4D}"/>
          </ac:spMkLst>
        </pc:spChg>
      </pc:sldChg>
      <pc:sldChg chg="modSp">
        <pc:chgData name="Janke Dukuray Camara (2519898)" userId="S::2519898@student.uwtsd.ac.uk::4489b8df-bb72-4249-b8bc-ae0697ef22f5" providerId="AD" clId="Web-{BB68480F-B1BF-EE15-F325-0006F3BA729F}" dt="2026-02-14T22:35:28.401" v="18" actId="20577"/>
        <pc:sldMkLst>
          <pc:docMk/>
          <pc:sldMk cId="183119534" sldId="272"/>
        </pc:sldMkLst>
        <pc:spChg chg="mod">
          <ac:chgData name="Janke Dukuray Camara (2519898)" userId="S::2519898@student.uwtsd.ac.uk::4489b8df-bb72-4249-b8bc-ae0697ef22f5" providerId="AD" clId="Web-{BB68480F-B1BF-EE15-F325-0006F3BA729F}" dt="2026-02-14T22:35:28.401" v="18" actId="20577"/>
          <ac:spMkLst>
            <pc:docMk/>
            <pc:sldMk cId="183119534" sldId="272"/>
            <ac:spMk id="4" creationId="{1B1EBE3F-9BEF-D43D-9296-E2F85A19FE92}"/>
          </ac:spMkLst>
        </pc:spChg>
      </pc:sldChg>
    </pc:docChg>
  </pc:docChgLst>
  <pc:docChgLst>
    <pc:chgData name="Andrea Berry (2506999)" userId="S::2506999@student.uwtsd.ac.uk::06752dda-c0f7-475d-a6bd-660f425061c2" providerId="AD" clId="Web-{3EF6AAD8-02CC-8FAB-085A-72D806DDDBF6}"/>
    <pc:docChg chg="modSld">
      <pc:chgData name="Andrea Berry (2506999)" userId="S::2506999@student.uwtsd.ac.uk::06752dda-c0f7-475d-a6bd-660f425061c2" providerId="AD" clId="Web-{3EF6AAD8-02CC-8FAB-085A-72D806DDDBF6}" dt="2026-02-08T18:31:09.641" v="1" actId="1076"/>
      <pc:docMkLst>
        <pc:docMk/>
      </pc:docMkLst>
      <pc:sldChg chg="modSp">
        <pc:chgData name="Andrea Berry (2506999)" userId="S::2506999@student.uwtsd.ac.uk::06752dda-c0f7-475d-a6bd-660f425061c2" providerId="AD" clId="Web-{3EF6AAD8-02CC-8FAB-085A-72D806DDDBF6}" dt="2026-02-08T18:31:09.641" v="1" actId="1076"/>
        <pc:sldMkLst>
          <pc:docMk/>
          <pc:sldMk cId="1722525022" sldId="258"/>
        </pc:sldMkLst>
        <pc:spChg chg="mod">
          <ac:chgData name="Andrea Berry (2506999)" userId="S::2506999@student.uwtsd.ac.uk::06752dda-c0f7-475d-a6bd-660f425061c2" providerId="AD" clId="Web-{3EF6AAD8-02CC-8FAB-085A-72D806DDDBF6}" dt="2026-02-08T18:31:09.641" v="1" actId="1076"/>
          <ac:spMkLst>
            <pc:docMk/>
            <pc:sldMk cId="1722525022" sldId="258"/>
            <ac:spMk id="5" creationId="{573CAD4C-1524-D320-1E6A-A10F22E5A084}"/>
          </ac:spMkLst>
        </pc:spChg>
      </pc:sldChg>
    </pc:docChg>
  </pc:docChgLst>
  <pc:docChgLst>
    <pc:chgData name="Andrea Berry (2506999)" userId="S::2506999@student.uwtsd.ac.uk::06752dda-c0f7-475d-a6bd-660f425061c2" providerId="AD" clId="Web-{2579EF3F-9720-9CDA-D7F9-15DC2A291AAF}"/>
    <pc:docChg chg="modSld">
      <pc:chgData name="Andrea Berry (2506999)" userId="S::2506999@student.uwtsd.ac.uk::06752dda-c0f7-475d-a6bd-660f425061c2" providerId="AD" clId="Web-{2579EF3F-9720-9CDA-D7F9-15DC2A291AAF}" dt="2026-02-14T18:53:34.079" v="7" actId="20577"/>
      <pc:docMkLst>
        <pc:docMk/>
      </pc:docMkLst>
      <pc:sldChg chg="modSp">
        <pc:chgData name="Andrea Berry (2506999)" userId="S::2506999@student.uwtsd.ac.uk::06752dda-c0f7-475d-a6bd-660f425061c2" providerId="AD" clId="Web-{2579EF3F-9720-9CDA-D7F9-15DC2A291AAF}" dt="2026-02-14T18:53:25.594" v="6" actId="20577"/>
        <pc:sldMkLst>
          <pc:docMk/>
          <pc:sldMk cId="1722525022" sldId="258"/>
        </pc:sldMkLst>
        <pc:spChg chg="mod">
          <ac:chgData name="Andrea Berry (2506999)" userId="S::2506999@student.uwtsd.ac.uk::06752dda-c0f7-475d-a6bd-660f425061c2" providerId="AD" clId="Web-{2579EF3F-9720-9CDA-D7F9-15DC2A291AAF}" dt="2026-02-14T18:53:25.594" v="6" actId="20577"/>
          <ac:spMkLst>
            <pc:docMk/>
            <pc:sldMk cId="1722525022" sldId="258"/>
            <ac:spMk id="3" creationId="{8D3959FB-7BE1-52A1-218B-5093588C7D60}"/>
          </ac:spMkLst>
        </pc:spChg>
      </pc:sldChg>
      <pc:sldChg chg="modSp">
        <pc:chgData name="Andrea Berry (2506999)" userId="S::2506999@student.uwtsd.ac.uk::06752dda-c0f7-475d-a6bd-660f425061c2" providerId="AD" clId="Web-{2579EF3F-9720-9CDA-D7F9-15DC2A291AAF}" dt="2026-02-14T18:53:34.079" v="7" actId="20577"/>
        <pc:sldMkLst>
          <pc:docMk/>
          <pc:sldMk cId="831813962" sldId="260"/>
        </pc:sldMkLst>
        <pc:spChg chg="mod">
          <ac:chgData name="Andrea Berry (2506999)" userId="S::2506999@student.uwtsd.ac.uk::06752dda-c0f7-475d-a6bd-660f425061c2" providerId="AD" clId="Web-{2579EF3F-9720-9CDA-D7F9-15DC2A291AAF}" dt="2026-02-14T18:53:34.079" v="7" actId="20577"/>
          <ac:spMkLst>
            <pc:docMk/>
            <pc:sldMk cId="831813962" sldId="260"/>
            <ac:spMk id="10" creationId="{2CE77599-19FD-8F11-B004-DF6D9A4E358B}"/>
          </ac:spMkLst>
        </pc:spChg>
      </pc:sldChg>
    </pc:docChg>
  </pc:docChgLst>
  <pc:docChgLst>
    <pc:chgData name="Andrea Berry (2506999)" userId="S::2506999@student.uwtsd.ac.uk::06752dda-c0f7-475d-a6bd-660f425061c2" providerId="AD" clId="Web-{3CE4993E-5AC1-F59F-2A81-E269EDBD5E85}"/>
    <pc:docChg chg="modSld">
      <pc:chgData name="Andrea Berry (2506999)" userId="S::2506999@student.uwtsd.ac.uk::06752dda-c0f7-475d-a6bd-660f425061c2" providerId="AD" clId="Web-{3CE4993E-5AC1-F59F-2A81-E269EDBD5E85}" dt="2026-01-22T13:03:18.485" v="9" actId="20577"/>
      <pc:docMkLst>
        <pc:docMk/>
      </pc:docMkLst>
    </pc:docChg>
  </pc:docChgLst>
  <pc:docChgLst>
    <pc:chgData name="Andrea Berry (2506999)" userId="S::2506999@student.uwtsd.ac.uk::06752dda-c0f7-475d-a6bd-660f425061c2" providerId="AD" clId="Web-{6434101D-A6F4-F7DD-E0AC-5355DDE2EBB6}"/>
    <pc:docChg chg="modSld">
      <pc:chgData name="Andrea Berry (2506999)" userId="S::2506999@student.uwtsd.ac.uk::06752dda-c0f7-475d-a6bd-660f425061c2" providerId="AD" clId="Web-{6434101D-A6F4-F7DD-E0AC-5355DDE2EBB6}" dt="2026-02-05T14:38:41.527" v="332" actId="20577"/>
      <pc:docMkLst>
        <pc:docMk/>
      </pc:docMkLst>
      <pc:sldChg chg="addSp delSp modSp">
        <pc:chgData name="Andrea Berry (2506999)" userId="S::2506999@student.uwtsd.ac.uk::06752dda-c0f7-475d-a6bd-660f425061c2" providerId="AD" clId="Web-{6434101D-A6F4-F7DD-E0AC-5355DDE2EBB6}" dt="2026-02-05T14:26:10.608" v="118" actId="20577"/>
        <pc:sldMkLst>
          <pc:docMk/>
          <pc:sldMk cId="1722525022" sldId="258"/>
        </pc:sldMkLst>
        <pc:spChg chg="mod">
          <ac:chgData name="Andrea Berry (2506999)" userId="S::2506999@student.uwtsd.ac.uk::06752dda-c0f7-475d-a6bd-660f425061c2" providerId="AD" clId="Web-{6434101D-A6F4-F7DD-E0AC-5355DDE2EBB6}" dt="2026-02-05T14:26:10.608" v="118" actId="20577"/>
          <ac:spMkLst>
            <pc:docMk/>
            <pc:sldMk cId="1722525022" sldId="258"/>
            <ac:spMk id="3" creationId="{8D3959FB-7BE1-52A1-218B-5093588C7D60}"/>
          </ac:spMkLst>
        </pc:spChg>
      </pc:sldChg>
    </pc:docChg>
  </pc:docChgLst>
  <pc:docChgLst>
    <pc:chgData name="Andrea Berry (2506999)" userId="S::2506999@student.uwtsd.ac.uk::06752dda-c0f7-475d-a6bd-660f425061c2" providerId="AD" clId="Web-{F0BD068B-2133-4345-CB8E-D8CAC644BC62}"/>
    <pc:docChg chg="modSld">
      <pc:chgData name="Andrea Berry (2506999)" userId="S::2506999@student.uwtsd.ac.uk::06752dda-c0f7-475d-a6bd-660f425061c2" providerId="AD" clId="Web-{F0BD068B-2133-4345-CB8E-D8CAC644BC62}" dt="2026-02-12T17:27:35.204" v="314"/>
      <pc:docMkLst>
        <pc:docMk/>
      </pc:docMkLst>
      <pc:sldChg chg="modSp">
        <pc:chgData name="Andrea Berry (2506999)" userId="S::2506999@student.uwtsd.ac.uk::06752dda-c0f7-475d-a6bd-660f425061c2" providerId="AD" clId="Web-{F0BD068B-2133-4345-CB8E-D8CAC644BC62}" dt="2026-02-12T17:27:35.204" v="314"/>
        <pc:sldMkLst>
          <pc:docMk/>
          <pc:sldMk cId="1927895029" sldId="266"/>
        </pc:sldMkLst>
        <pc:picChg chg="mod">
          <ac:chgData name="Andrea Berry (2506999)" userId="S::2506999@student.uwtsd.ac.uk::06752dda-c0f7-475d-a6bd-660f425061c2" providerId="AD" clId="Web-{F0BD068B-2133-4345-CB8E-D8CAC644BC62}" dt="2026-02-12T17:27:35.204" v="314"/>
          <ac:picMkLst>
            <pc:docMk/>
            <pc:sldMk cId="1927895029" sldId="266"/>
            <ac:picMk id="11" creationId="{2E42D8FF-B60F-F791-6774-C6DBE8873755}"/>
          </ac:picMkLst>
        </pc:picChg>
      </pc:sldChg>
    </pc:docChg>
  </pc:docChgLst>
  <pc:docChgLst>
    <pc:chgData name="Andrea Berry (2506999)" userId="S::2506999@student.uwtsd.ac.uk::06752dda-c0f7-475d-a6bd-660f425061c2" providerId="AD" clId="Web-{43333A31-0BD9-477F-2C5D-4CEE2788D3D9}"/>
    <pc:docChg chg="addSld">
      <pc:chgData name="Andrea Berry (2506999)" userId="S::2506999@student.uwtsd.ac.uk::06752dda-c0f7-475d-a6bd-660f425061c2" providerId="AD" clId="Web-{43333A31-0BD9-477F-2C5D-4CEE2788D3D9}" dt="2026-01-22T19:48:25.738" v="3"/>
      <pc:docMkLst>
        <pc:docMk/>
      </pc:docMkLst>
    </pc:docChg>
  </pc:docChgLst>
  <pc:docChgLst>
    <pc:chgData name="Andrea Berry (2506999)" userId="S::2506999@student.uwtsd.ac.uk::06752dda-c0f7-475d-a6bd-660f425061c2" providerId="AD" clId="Web-{48FF925E-59C7-7FF9-A4C3-D17CD0A3BC9D}"/>
    <pc:docChg chg="mod modSld modMainMaster">
      <pc:chgData name="Andrea Berry (2506999)" userId="S::2506999@student.uwtsd.ac.uk::06752dda-c0f7-475d-a6bd-660f425061c2" providerId="AD" clId="Web-{48FF925E-59C7-7FF9-A4C3-D17CD0A3BC9D}" dt="2026-02-07T19:28:34.486" v="111" actId="1076"/>
      <pc:docMkLst>
        <pc:docMk/>
      </pc:docMkLst>
      <pc:sldChg chg="addSp delSp modSp">
        <pc:chgData name="Andrea Berry (2506999)" userId="S::2506999@student.uwtsd.ac.uk::06752dda-c0f7-475d-a6bd-660f425061c2" providerId="AD" clId="Web-{48FF925E-59C7-7FF9-A4C3-D17CD0A3BC9D}" dt="2026-02-07T19:16:49.431" v="39" actId="1076"/>
        <pc:sldMkLst>
          <pc:docMk/>
          <pc:sldMk cId="2875099422" sldId="262"/>
        </pc:sldMkLst>
        <pc:spChg chg="mod">
          <ac:chgData name="Andrea Berry (2506999)" userId="S::2506999@student.uwtsd.ac.uk::06752dda-c0f7-475d-a6bd-660f425061c2" providerId="AD" clId="Web-{48FF925E-59C7-7FF9-A4C3-D17CD0A3BC9D}" dt="2026-02-07T19:16:49.431" v="39" actId="1076"/>
          <ac:spMkLst>
            <pc:docMk/>
            <pc:sldMk cId="2875099422" sldId="262"/>
            <ac:spMk id="3" creationId="{5A767933-3D17-0BA3-DA45-F46637D99F69}"/>
          </ac:spMkLst>
        </pc:spChg>
        <pc:spChg chg="add mod">
          <ac:chgData name="Andrea Berry (2506999)" userId="S::2506999@student.uwtsd.ac.uk::06752dda-c0f7-475d-a6bd-660f425061c2" providerId="AD" clId="Web-{48FF925E-59C7-7FF9-A4C3-D17CD0A3BC9D}" dt="2026-02-07T19:16:42.258" v="38"/>
          <ac:spMkLst>
            <pc:docMk/>
            <pc:sldMk cId="2875099422" sldId="262"/>
            <ac:spMk id="9" creationId="{329C71B7-63AC-08EB-A418-77FB29D71DC9}"/>
          </ac:spMkLst>
        </pc:spChg>
      </pc:sldChg>
      <pc:sldChg chg="addSp delSp modSp">
        <pc:chgData name="Andrea Berry (2506999)" userId="S::2506999@student.uwtsd.ac.uk::06752dda-c0f7-475d-a6bd-660f425061c2" providerId="AD" clId="Web-{48FF925E-59C7-7FF9-A4C3-D17CD0A3BC9D}" dt="2026-02-07T19:28:34.486" v="111" actId="1076"/>
        <pc:sldMkLst>
          <pc:docMk/>
          <pc:sldMk cId="3678517992" sldId="263"/>
        </pc:sldMkLst>
        <pc:spChg chg="add mod">
          <ac:chgData name="Andrea Berry (2506999)" userId="S::2506999@student.uwtsd.ac.uk::06752dda-c0f7-475d-a6bd-660f425061c2" providerId="AD" clId="Web-{48FF925E-59C7-7FF9-A4C3-D17CD0A3BC9D}" dt="2026-02-07T19:15:09.790" v="22"/>
          <ac:spMkLst>
            <pc:docMk/>
            <pc:sldMk cId="3678517992" sldId="263"/>
            <ac:spMk id="9" creationId="{C9591C18-9BD0-918F-600C-9ADB1F057B67}"/>
          </ac:spMkLst>
        </pc:spChg>
        <pc:spChg chg="mod">
          <ac:chgData name="Andrea Berry (2506999)" userId="S::2506999@student.uwtsd.ac.uk::06752dda-c0f7-475d-a6bd-660f425061c2" providerId="AD" clId="Web-{48FF925E-59C7-7FF9-A4C3-D17CD0A3BC9D}" dt="2026-02-07T19:28:34.486" v="111" actId="1076"/>
          <ac:spMkLst>
            <pc:docMk/>
            <pc:sldMk cId="3678517992" sldId="263"/>
            <ac:spMk id="16" creationId="{8DAA34F2-E78B-F9BE-4F7C-5363032AD158}"/>
          </ac:spMkLst>
        </pc:spChg>
        <pc:picChg chg="mod">
          <ac:chgData name="Andrea Berry (2506999)" userId="S::2506999@student.uwtsd.ac.uk::06752dda-c0f7-475d-a6bd-660f425061c2" providerId="AD" clId="Web-{48FF925E-59C7-7FF9-A4C3-D17CD0A3BC9D}" dt="2026-02-07T19:26:00.512" v="98"/>
          <ac:picMkLst>
            <pc:docMk/>
            <pc:sldMk cId="3678517992" sldId="263"/>
            <ac:picMk id="2" creationId="{7A1F508B-D814-D276-B0EC-E2772C59C0FE}"/>
          </ac:picMkLst>
        </pc:picChg>
      </pc:sldChg>
      <pc:sldMasterChg chg="mod modSldLayout">
        <pc:chgData name="Andrea Berry (2506999)" userId="S::2506999@student.uwtsd.ac.uk::06752dda-c0f7-475d-a6bd-660f425061c2" providerId="AD" clId="Web-{48FF925E-59C7-7FF9-A4C3-D17CD0A3BC9D}" dt="2026-02-07T19:13:24.006" v="16"/>
        <pc:sldMasterMkLst>
          <pc:docMk/>
          <pc:sldMasterMk cId="2460954070" sldId="2147483660"/>
        </pc:sldMasterMkLst>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2385387890" sldId="2147483661"/>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949138452" sldId="2147483662"/>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2591524520" sldId="2147483663"/>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1203092039" sldId="2147483664"/>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3733172339" sldId="2147483665"/>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3210312558" sldId="2147483666"/>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3146388984" sldId="2147483667"/>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3171841454" sldId="2147483668"/>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1718958274" sldId="2147483669"/>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2202905451" sldId="2147483670"/>
          </pc:sldLayoutMkLst>
        </pc:sldLayoutChg>
        <pc:sldLayoutChg chg="mod">
          <pc:chgData name="Andrea Berry (2506999)" userId="S::2506999@student.uwtsd.ac.uk::06752dda-c0f7-475d-a6bd-660f425061c2" providerId="AD" clId="Web-{48FF925E-59C7-7FF9-A4C3-D17CD0A3BC9D}" dt="2026-02-07T19:13:24.006" v="16"/>
          <pc:sldLayoutMkLst>
            <pc:docMk/>
            <pc:sldMasterMk cId="2460954070" sldId="2147483660"/>
            <pc:sldLayoutMk cId="3479445657" sldId="2147483671"/>
          </pc:sldLayoutMkLst>
        </pc:sldLayoutChg>
      </pc:sldMasterChg>
    </pc:docChg>
  </pc:docChgLst>
  <pc:docChgLst>
    <pc:chgData clId="Web-{350819B1-901B-DBDF-E0FB-1455601E78BB}"/>
    <pc:docChg chg="modSld">
      <pc:chgData name="" userId="" providerId="" clId="Web-{350819B1-901B-DBDF-E0FB-1455601E78BB}" dt="2026-02-14T20:35:57.397" v="0"/>
      <pc:docMkLst>
        <pc:docMk/>
      </pc:docMkLst>
      <pc:sldChg chg="modSp">
        <pc:chgData name="" userId="" providerId="" clId="Web-{350819B1-901B-DBDF-E0FB-1455601E78BB}" dt="2026-02-14T20:35:57.397" v="0"/>
        <pc:sldMkLst>
          <pc:docMk/>
          <pc:sldMk cId="429427631" sldId="265"/>
        </pc:sldMkLst>
        <pc:picChg chg="mod">
          <ac:chgData name="" userId="" providerId="" clId="Web-{350819B1-901B-DBDF-E0FB-1455601E78BB}" dt="2026-02-14T20:35:57.397" v="0"/>
          <ac:picMkLst>
            <pc:docMk/>
            <pc:sldMk cId="429427631" sldId="265"/>
            <ac:picMk id="11" creationId="{4F929F65-CA5A-A2F2-A293-2DE38E902788}"/>
          </ac:picMkLst>
        </pc:picChg>
      </pc:sldChg>
    </pc:docChg>
  </pc:docChgLst>
  <pc:docChgLst>
    <pc:chgData name="Naeema Iqbal (2309238)" userId="S::2309238@student.uwtsd.ac.uk::db7b3d40-c25e-4c63-9d0a-61470b8e06cb" providerId="AD" clId="Web-{350819B1-901B-DBDF-E0FB-1455601E78BB}"/>
    <pc:docChg chg="addSld delSld modSld">
      <pc:chgData name="Naeema Iqbal (2309238)" userId="S::2309238@student.uwtsd.ac.uk::db7b3d40-c25e-4c63-9d0a-61470b8e06cb" providerId="AD" clId="Web-{350819B1-901B-DBDF-E0FB-1455601E78BB}" dt="2026-02-14T21:05:58.365" v="108"/>
      <pc:docMkLst>
        <pc:docMk/>
      </pc:docMkLst>
      <pc:sldChg chg="addSp modSp">
        <pc:chgData name="Naeema Iqbal (2309238)" userId="S::2309238@student.uwtsd.ac.uk::db7b3d40-c25e-4c63-9d0a-61470b8e06cb" providerId="AD" clId="Web-{350819B1-901B-DBDF-E0FB-1455601E78BB}" dt="2026-02-14T20:39:16.109" v="104" actId="20577"/>
        <pc:sldMkLst>
          <pc:docMk/>
          <pc:sldMk cId="429427631" sldId="265"/>
        </pc:sldMkLst>
        <pc:spChg chg="add mod">
          <ac:chgData name="Naeema Iqbal (2309238)" userId="S::2309238@student.uwtsd.ac.uk::db7b3d40-c25e-4c63-9d0a-61470b8e06cb" providerId="AD" clId="Web-{350819B1-901B-DBDF-E0FB-1455601E78BB}" dt="2026-02-14T20:39:16.109" v="104" actId="20577"/>
          <ac:spMkLst>
            <pc:docMk/>
            <pc:sldMk cId="429427631" sldId="265"/>
            <ac:spMk id="2" creationId="{CE64BF43-E8DD-4161-F4B0-A11E56254D0C}"/>
          </ac:spMkLst>
        </pc:spChg>
        <pc:picChg chg="mod">
          <ac:chgData name="Naeema Iqbal (2309238)" userId="S::2309238@student.uwtsd.ac.uk::db7b3d40-c25e-4c63-9d0a-61470b8e06cb" providerId="AD" clId="Web-{350819B1-901B-DBDF-E0FB-1455601E78BB}" dt="2026-02-14T20:36:04.116" v="0" actId="14100"/>
          <ac:picMkLst>
            <pc:docMk/>
            <pc:sldMk cId="429427631" sldId="265"/>
            <ac:picMk id="11" creationId="{4F929F65-CA5A-A2F2-A293-2DE38E902788}"/>
          </ac:picMkLst>
        </pc:picChg>
      </pc:sldChg>
      <pc:sldChg chg="new del mod modShow">
        <pc:chgData name="Naeema Iqbal (2309238)" userId="S::2309238@student.uwtsd.ac.uk::db7b3d40-c25e-4c63-9d0a-61470b8e06cb" providerId="AD" clId="Web-{350819B1-901B-DBDF-E0FB-1455601E78BB}" dt="2026-02-14T21:05:58.365" v="108"/>
        <pc:sldMkLst>
          <pc:docMk/>
          <pc:sldMk cId="1269693161" sldId="274"/>
        </pc:sldMkLst>
      </pc:sldChg>
    </pc:docChg>
  </pc:docChgLst>
  <pc:docChgLst>
    <pc:chgData name="Janke Dukuray Camara (2519898)" userId="S::2519898@student.uwtsd.ac.uk::4489b8df-bb72-4249-b8bc-ae0697ef22f5" providerId="AD" clId="Web-{62B450F1-538F-F6E8-E8D8-8A0359293902}"/>
    <pc:docChg chg="modSld">
      <pc:chgData name="Janke Dukuray Camara (2519898)" userId="S::2519898@student.uwtsd.ac.uk::4489b8df-bb72-4249-b8bc-ae0697ef22f5" providerId="AD" clId="Web-{62B450F1-538F-F6E8-E8D8-8A0359293902}" dt="2026-02-15T13:56:09.294" v="0" actId="20577"/>
      <pc:docMkLst>
        <pc:docMk/>
      </pc:docMkLst>
      <pc:sldChg chg="modSp">
        <pc:chgData name="Janke Dukuray Camara (2519898)" userId="S::2519898@student.uwtsd.ac.uk::4489b8df-bb72-4249-b8bc-ae0697ef22f5" providerId="AD" clId="Web-{62B450F1-538F-F6E8-E8D8-8A0359293902}" dt="2026-02-15T13:56:09.294" v="0" actId="20577"/>
        <pc:sldMkLst>
          <pc:docMk/>
          <pc:sldMk cId="429427631" sldId="265"/>
        </pc:sldMkLst>
        <pc:spChg chg="mod">
          <ac:chgData name="Janke Dukuray Camara (2519898)" userId="S::2519898@student.uwtsd.ac.uk::4489b8df-bb72-4249-b8bc-ae0697ef22f5" providerId="AD" clId="Web-{62B450F1-538F-F6E8-E8D8-8A0359293902}" dt="2026-02-15T13:56:09.294" v="0" actId="20577"/>
          <ac:spMkLst>
            <pc:docMk/>
            <pc:sldMk cId="429427631" sldId="265"/>
            <ac:spMk id="2" creationId="{CE64BF43-E8DD-4161-F4B0-A11E56254D0C}"/>
          </ac:spMkLst>
        </pc:spChg>
      </pc:sldChg>
    </pc:docChg>
  </pc:docChgLst>
  <pc:docChgLst>
    <pc:chgData name="Andrea Berry (2506999)" userId="S::2506999@student.uwtsd.ac.uk::06752dda-c0f7-475d-a6bd-660f425061c2" providerId="AD" clId="Web-{8318693C-71FD-4D24-D7B9-9775C76EE786}"/>
    <pc:docChg chg="modSld">
      <pc:chgData name="Andrea Berry (2506999)" userId="S::2506999@student.uwtsd.ac.uk::06752dda-c0f7-475d-a6bd-660f425061c2" providerId="AD" clId="Web-{8318693C-71FD-4D24-D7B9-9775C76EE786}" dt="2026-02-05T13:48:05.943" v="375"/>
      <pc:docMkLst>
        <pc:docMk/>
      </pc:docMkLst>
      <pc:sldChg chg="modSp">
        <pc:chgData name="Andrea Berry (2506999)" userId="S::2506999@student.uwtsd.ac.uk::06752dda-c0f7-475d-a6bd-660f425061c2" providerId="AD" clId="Web-{8318693C-71FD-4D24-D7B9-9775C76EE786}" dt="2026-02-05T13:31:53.826" v="183"/>
        <pc:sldMkLst>
          <pc:docMk/>
          <pc:sldMk cId="2875099422" sldId="262"/>
        </pc:sldMkLst>
        <pc:spChg chg="mod">
          <ac:chgData name="Andrea Berry (2506999)" userId="S::2506999@student.uwtsd.ac.uk::06752dda-c0f7-475d-a6bd-660f425061c2" providerId="AD" clId="Web-{8318693C-71FD-4D24-D7B9-9775C76EE786}" dt="2026-02-05T13:31:45.482" v="182"/>
          <ac:spMkLst>
            <pc:docMk/>
            <pc:sldMk cId="2875099422" sldId="262"/>
            <ac:spMk id="2" creationId="{89608E1E-CDED-D636-91C6-94D40B00A4A6}"/>
          </ac:spMkLst>
        </pc:spChg>
        <pc:spChg chg="mod">
          <ac:chgData name="Andrea Berry (2506999)" userId="S::2506999@student.uwtsd.ac.uk::06752dda-c0f7-475d-a6bd-660f425061c2" providerId="AD" clId="Web-{8318693C-71FD-4D24-D7B9-9775C76EE786}" dt="2026-02-05T13:31:53.826" v="183"/>
          <ac:spMkLst>
            <pc:docMk/>
            <pc:sldMk cId="2875099422" sldId="262"/>
            <ac:spMk id="3" creationId="{5A767933-3D17-0BA3-DA45-F46637D99F69}"/>
          </ac:spMkLst>
        </pc:spChg>
      </pc:sldChg>
    </pc:docChg>
  </pc:docChgLst>
  <pc:docChgLst>
    <pc:chgData name="Naeema Iqbal (2309238)" userId="S::2309238@student.uwtsd.ac.uk::db7b3d40-c25e-4c63-9d0a-61470b8e06cb" providerId="AD" clId="Web-{A5985D23-E5A6-26A5-E23B-E99228028524}"/>
    <pc:docChg chg="modSld">
      <pc:chgData name="Naeema Iqbal (2309238)" userId="S::2309238@student.uwtsd.ac.uk::db7b3d40-c25e-4c63-9d0a-61470b8e06cb" providerId="AD" clId="Web-{A5985D23-E5A6-26A5-E23B-E99228028524}" dt="2026-02-14T21:47:48.555" v="3" actId="20577"/>
      <pc:docMkLst>
        <pc:docMk/>
      </pc:docMkLst>
      <pc:sldChg chg="modSp">
        <pc:chgData name="Naeema Iqbal (2309238)" userId="S::2309238@student.uwtsd.ac.uk::db7b3d40-c25e-4c63-9d0a-61470b8e06cb" providerId="AD" clId="Web-{A5985D23-E5A6-26A5-E23B-E99228028524}" dt="2026-02-14T21:47:48.555" v="3" actId="20577"/>
        <pc:sldMkLst>
          <pc:docMk/>
          <pc:sldMk cId="1344560710" sldId="267"/>
        </pc:sldMkLst>
        <pc:spChg chg="mod">
          <ac:chgData name="Naeema Iqbal (2309238)" userId="S::2309238@student.uwtsd.ac.uk::db7b3d40-c25e-4c63-9d0a-61470b8e06cb" providerId="AD" clId="Web-{A5985D23-E5A6-26A5-E23B-E99228028524}" dt="2026-02-14T21:47:48.555" v="3" actId="20577"/>
          <ac:spMkLst>
            <pc:docMk/>
            <pc:sldMk cId="1344560710" sldId="267"/>
            <ac:spMk id="3" creationId="{CBA661FD-5ECF-3D21-2699-5F075080F41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12481D-D4BA-EB47-A3B2-050C66CA869A}"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159D4-00AC-E24F-84EA-04A9282B2D48}" type="slidenum">
              <a:rPr lang="en-US" smtClean="0"/>
              <a:t>‹#›</a:t>
            </a:fld>
            <a:endParaRPr lang="en-US"/>
          </a:p>
        </p:txBody>
      </p:sp>
    </p:spTree>
    <p:extLst>
      <p:ext uri="{BB962C8B-B14F-4D97-AF65-F5344CB8AC3E}">
        <p14:creationId xmlns:p14="http://schemas.microsoft.com/office/powerpoint/2010/main" val="127265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4</a:t>
            </a:fld>
            <a:endParaRPr lang="en-US"/>
          </a:p>
        </p:txBody>
      </p:sp>
    </p:spTree>
    <p:extLst>
      <p:ext uri="{BB962C8B-B14F-4D97-AF65-F5344CB8AC3E}">
        <p14:creationId xmlns:p14="http://schemas.microsoft.com/office/powerpoint/2010/main" val="394014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9</a:t>
            </a:fld>
            <a:endParaRPr lang="en-US"/>
          </a:p>
        </p:txBody>
      </p:sp>
    </p:spTree>
    <p:extLst>
      <p:ext uri="{BB962C8B-B14F-4D97-AF65-F5344CB8AC3E}">
        <p14:creationId xmlns:p14="http://schemas.microsoft.com/office/powerpoint/2010/main" val="23344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10</a:t>
            </a:fld>
            <a:endParaRPr lang="en-US"/>
          </a:p>
        </p:txBody>
      </p:sp>
    </p:spTree>
    <p:extLst>
      <p:ext uri="{BB962C8B-B14F-4D97-AF65-F5344CB8AC3E}">
        <p14:creationId xmlns:p14="http://schemas.microsoft.com/office/powerpoint/2010/main" val="377782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11</a:t>
            </a:fld>
            <a:endParaRPr lang="en-US"/>
          </a:p>
        </p:txBody>
      </p:sp>
    </p:spTree>
    <p:extLst>
      <p:ext uri="{BB962C8B-B14F-4D97-AF65-F5344CB8AC3E}">
        <p14:creationId xmlns:p14="http://schemas.microsoft.com/office/powerpoint/2010/main" val="1182147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12</a:t>
            </a:fld>
            <a:endParaRPr lang="en-US"/>
          </a:p>
        </p:txBody>
      </p:sp>
    </p:spTree>
    <p:extLst>
      <p:ext uri="{BB962C8B-B14F-4D97-AF65-F5344CB8AC3E}">
        <p14:creationId xmlns:p14="http://schemas.microsoft.com/office/powerpoint/2010/main" val="111907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B1159D4-00AC-E24F-84EA-04A9282B2D48}" type="slidenum">
              <a:rPr lang="en-US" smtClean="0"/>
              <a:t>13</a:t>
            </a:fld>
            <a:endParaRPr lang="en-US"/>
          </a:p>
        </p:txBody>
      </p:sp>
    </p:spTree>
    <p:extLst>
      <p:ext uri="{BB962C8B-B14F-4D97-AF65-F5344CB8AC3E}">
        <p14:creationId xmlns:p14="http://schemas.microsoft.com/office/powerpoint/2010/main" val="2763912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301064B-213A-A943-AC5A-6B94ED1AE99D}" type="datetime1">
              <a:rPr lang="en-GB" smtClean="0"/>
              <a:t>15/02/2026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6A3CA75-701E-034C-A63D-077EA27E8B12}" type="datetime1">
              <a:rPr lang="en-GB" smtClean="0"/>
              <a:t>15/02/2026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29279D-396D-3744-BDAB-F752907A3F58}" type="datetime1">
              <a:rPr lang="en-GB" smtClean="0"/>
              <a:t>15/02/2026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7AB9D9A-9B38-374A-B7BA-28DB2F602D59}" type="datetime1">
              <a:rPr lang="en-GB" smtClean="0"/>
              <a:t>15/02/2026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C926EEB-BBBC-374E-BA1A-E23100F6ABAF}" type="datetime1">
              <a:rPr lang="en-GB" smtClean="0"/>
              <a:t>15/02/2026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35636FF-8CAE-6240-82BA-28AED9BFC170}" type="datetime1">
              <a:rPr lang="en-GB" smtClean="0"/>
              <a:t>15/02/2026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665785-E007-1B47-B29B-CE039D4B4DCC}" type="datetime1">
              <a:rPr lang="en-GB" smtClean="0"/>
              <a:t>15/02/2026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355E6C-2EB0-B644-BE23-899E80B7B40B}" type="datetime1">
              <a:rPr lang="en-GB" smtClean="0"/>
              <a:t>15/02/2026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067822-2B45-1D42-AF92-FD9082A8FB30}" type="datetime1">
              <a:rPr lang="en-GB" smtClean="0"/>
              <a:t>15/02/2026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FD6E79-D371-664A-8AFA-44D05A9B420E}" type="datetime1">
              <a:rPr lang="en-GB" smtClean="0"/>
              <a:t>15/02/2026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BE5293-6705-4447-9BF5-C9DD4EE7A6F1}" type="datetime1">
              <a:rPr lang="en-GB" smtClean="0"/>
              <a:t>15/02/2026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00DD63D-0DD0-E04B-8816-098AB91443E5}" type="datetime1">
              <a:rPr lang="en-GB" smtClean="0"/>
              <a:t>15/02/2026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10.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12.png"/><Relationship Id="rId4" Type="http://schemas.microsoft.com/office/2007/relationships/hdphoto" Target="../media/hdphoto5.wdp"/></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microsoft.com/office/2007/relationships/hdphoto" Target="../media/hdphoto7.wdp"/><Relationship Id="rId5" Type="http://schemas.openxmlformats.org/officeDocument/2006/relationships/image" Target="../media/image15.png"/><Relationship Id="rId4" Type="http://schemas.microsoft.com/office/2007/relationships/hdphoto" Target="../media/hdphoto6.wdp"/></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_rels/slide14.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4.png"/><Relationship Id="rId1" Type="http://schemas.openxmlformats.org/officeDocument/2006/relationships/slideLayout" Target="../slideLayouts/slideLayout4.xml"/><Relationship Id="rId5" Type="http://schemas.microsoft.com/office/2007/relationships/hdphoto" Target="../media/hdphoto10.wdp"/><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microsoft.com/office/2007/relationships/hdphoto" Target="../media/hdphoto11.wdp"/><Relationship Id="rId7" Type="http://schemas.openxmlformats.org/officeDocument/2006/relationships/hyperlink" Target="https://www-sciencedirect-com.uwtsd.idm.oclc.org/science/article/pii/S2514664524002935" TargetMode="External"/><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doi.org/10.14763/2022.1.1638" TargetMode="External"/><Relationship Id="rId5" Type="http://schemas.openxmlformats.org/officeDocument/2006/relationships/hyperlink" Target="http://doiorg/10.11.86/s12912-024-02231-1" TargetMode="External"/><Relationship Id="rId4" Type="http://schemas.openxmlformats.org/officeDocument/2006/relationships/hyperlink" Target="https://onlinelibrary.wiley.com/doi/10.1002/9781118983935.ch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1AF634F5-998A-E440-C700-29849083821D}"/>
              </a:ext>
            </a:extLst>
          </p:cNvPr>
          <p:cNvSpPr/>
          <p:nvPr/>
        </p:nvSpPr>
        <p:spPr>
          <a:xfrm>
            <a:off x="247710" y="237129"/>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89608E1E-CDED-D636-91C6-94D40B00A4A6}"/>
              </a:ext>
            </a:extLst>
          </p:cNvPr>
          <p:cNvSpPr>
            <a:spLocks noGrp="1"/>
          </p:cNvSpPr>
          <p:nvPr>
            <p:ph type="ctrTitle"/>
          </p:nvPr>
        </p:nvSpPr>
        <p:spPr>
          <a:xfrm>
            <a:off x="377439" y="1321764"/>
            <a:ext cx="11437121" cy="2323508"/>
          </a:xfrm>
        </p:spPr>
        <p:txBody>
          <a:bodyPr vert="horz" lIns="91440" tIns="45720" rIns="91440" bIns="45720" rtlCol="0" anchor="b">
            <a:noAutofit/>
          </a:bodyPr>
          <a:lstStyle/>
          <a:p>
            <a:r>
              <a:rPr lang="en-GB" b="1" u="sng">
                <a:solidFill>
                  <a:schemeClr val="tx2">
                    <a:lumMod val="90000"/>
                    <a:lumOff val="10000"/>
                  </a:schemeClr>
                </a:solidFill>
                <a:latin typeface="Century Schoolbook"/>
              </a:rPr>
              <a:t>LCHS4007 :</a:t>
            </a:r>
            <a:br>
              <a:rPr lang="en-GB" b="1" u="sng">
                <a:latin typeface="Century Schoolbook"/>
              </a:rPr>
            </a:br>
            <a:r>
              <a:rPr lang="en-GB" b="1" u="sng">
                <a:solidFill>
                  <a:schemeClr val="tx2">
                    <a:lumMod val="90000"/>
                    <a:lumOff val="10000"/>
                  </a:schemeClr>
                </a:solidFill>
                <a:latin typeface="Century Schoolbook"/>
              </a:rPr>
              <a:t>Digital Skills and Research Methods</a:t>
            </a:r>
          </a:p>
        </p:txBody>
      </p:sp>
      <p:sp>
        <p:nvSpPr>
          <p:cNvPr id="3" name="Subtitle 2">
            <a:extLst>
              <a:ext uri="{FF2B5EF4-FFF2-40B4-BE49-F238E27FC236}">
                <a16:creationId xmlns:a16="http://schemas.microsoft.com/office/drawing/2014/main" id="{5A767933-3D17-0BA3-DA45-F46637D99F69}"/>
              </a:ext>
            </a:extLst>
          </p:cNvPr>
          <p:cNvSpPr>
            <a:spLocks noGrp="1"/>
          </p:cNvSpPr>
          <p:nvPr>
            <p:ph type="subTitle" idx="1"/>
          </p:nvPr>
        </p:nvSpPr>
        <p:spPr>
          <a:xfrm>
            <a:off x="1524000" y="3644295"/>
            <a:ext cx="9144000" cy="2140023"/>
          </a:xfrm>
        </p:spPr>
        <p:txBody>
          <a:bodyPr vert="horz" lIns="91440" tIns="45720" rIns="91440" bIns="45720" rtlCol="0" anchor="t">
            <a:noAutofit/>
          </a:bodyPr>
          <a:lstStyle/>
          <a:p>
            <a:r>
              <a:rPr lang="en-GB" b="1" u="sng">
                <a:solidFill>
                  <a:schemeClr val="tx2">
                    <a:lumMod val="90000"/>
                    <a:lumOff val="10000"/>
                  </a:schemeClr>
                </a:solidFill>
                <a:latin typeface="Century Schoolbook"/>
              </a:rPr>
              <a:t>Presented by :</a:t>
            </a:r>
            <a:endParaRPr lang="en-GB" b="1" u="sng">
              <a:solidFill>
                <a:schemeClr val="tx2">
                  <a:lumMod val="90000"/>
                  <a:lumOff val="10000"/>
                </a:schemeClr>
              </a:solidFill>
              <a:highlight>
                <a:srgbClr val="EAEEFF"/>
              </a:highlight>
              <a:latin typeface="Century Schoolbook"/>
            </a:endParaRPr>
          </a:p>
          <a:p>
            <a:r>
              <a:rPr lang="en-GB" b="1">
                <a:solidFill>
                  <a:schemeClr val="tx2">
                    <a:lumMod val="90000"/>
                    <a:lumOff val="10000"/>
                  </a:schemeClr>
                </a:solidFill>
                <a:latin typeface="Century Schoolbook"/>
              </a:rPr>
              <a:t>Janke Camara (2519898)</a:t>
            </a:r>
          </a:p>
          <a:p>
            <a:r>
              <a:rPr lang="en-GB" b="1">
                <a:solidFill>
                  <a:schemeClr val="tx2">
                    <a:lumMod val="90000"/>
                    <a:lumOff val="10000"/>
                  </a:schemeClr>
                </a:solidFill>
                <a:latin typeface="Century Schoolbook"/>
              </a:rPr>
              <a:t>Andrea Berry (2506999)</a:t>
            </a:r>
            <a:endParaRPr lang="en-GB" b="1">
              <a:solidFill>
                <a:schemeClr val="tx2">
                  <a:lumMod val="90000"/>
                  <a:lumOff val="10000"/>
                </a:schemeClr>
              </a:solidFill>
              <a:highlight>
                <a:srgbClr val="EAEEFF"/>
              </a:highlight>
              <a:latin typeface="Century Schoolbook"/>
            </a:endParaRPr>
          </a:p>
          <a:p>
            <a:r>
              <a:rPr lang="en-GB" b="1">
                <a:solidFill>
                  <a:schemeClr val="tx2">
                    <a:lumMod val="90000"/>
                    <a:lumOff val="10000"/>
                  </a:schemeClr>
                </a:solidFill>
                <a:latin typeface="Century Schoolbook"/>
              </a:rPr>
              <a:t>Naeema Iqbal (2309238)</a:t>
            </a:r>
            <a:endParaRPr lang="en-GB" b="1">
              <a:solidFill>
                <a:schemeClr val="tx2">
                  <a:lumMod val="90000"/>
                  <a:lumOff val="10000"/>
                </a:schemeClr>
              </a:solidFill>
              <a:highlight>
                <a:srgbClr val="EAEEFF"/>
              </a:highlight>
              <a:latin typeface="Century Schoolbook"/>
            </a:endParaRPr>
          </a:p>
          <a:p>
            <a:br>
              <a:rPr lang="en-GB" b="1">
                <a:latin typeface="Century Schoolbook"/>
              </a:rPr>
            </a:br>
            <a:r>
              <a:rPr lang="en-GB" b="1" u="sng">
                <a:solidFill>
                  <a:schemeClr val="tx2">
                    <a:lumMod val="90000"/>
                    <a:lumOff val="10000"/>
                  </a:schemeClr>
                </a:solidFill>
                <a:latin typeface="Century Schoolbook"/>
              </a:rPr>
              <a:t>Lecturer :</a:t>
            </a:r>
            <a:r>
              <a:rPr lang="en-GB" b="1">
                <a:solidFill>
                  <a:schemeClr val="tx2">
                    <a:lumMod val="90000"/>
                    <a:lumOff val="10000"/>
                  </a:schemeClr>
                </a:solidFill>
                <a:latin typeface="Century Schoolbook"/>
              </a:rPr>
              <a:t> Bianca Dodgen</a:t>
            </a:r>
            <a:endParaRPr lang="en-GB" b="1">
              <a:solidFill>
                <a:schemeClr val="tx2">
                  <a:lumMod val="90000"/>
                  <a:lumOff val="10000"/>
                </a:schemeClr>
              </a:solidFill>
              <a:highlight>
                <a:srgbClr val="EAEEFF"/>
              </a:highlight>
              <a:latin typeface="Century Schoolbook"/>
            </a:endParaRPr>
          </a:p>
        </p:txBody>
      </p:sp>
      <p:sp>
        <p:nvSpPr>
          <p:cNvPr id="9" name="Slide Number Placeholder 2">
            <a:extLst>
              <a:ext uri="{FF2B5EF4-FFF2-40B4-BE49-F238E27FC236}">
                <a16:creationId xmlns:a16="http://schemas.microsoft.com/office/drawing/2014/main" id="{329C71B7-63AC-08EB-A418-77FB29D71DC9}"/>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a:t>
            </a:fld>
            <a:endParaRPr lang="en-GB"/>
          </a:p>
        </p:txBody>
      </p:sp>
    </p:spTree>
    <p:extLst>
      <p:ext uri="{BB962C8B-B14F-4D97-AF65-F5344CB8AC3E}">
        <p14:creationId xmlns:p14="http://schemas.microsoft.com/office/powerpoint/2010/main" val="28750994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a:extLst>
            <a:ext uri="{FF2B5EF4-FFF2-40B4-BE49-F238E27FC236}">
              <a16:creationId xmlns:a16="http://schemas.microsoft.com/office/drawing/2014/main" id="{38194947-EF37-3AA1-38BB-5FE2810D1320}"/>
            </a:ext>
          </a:extLst>
        </p:cNvPr>
        <p:cNvGrpSpPr/>
        <p:nvPr/>
      </p:nvGrpSpPr>
      <p:grpSpPr>
        <a:xfrm>
          <a:off x="0" y="0"/>
          <a:ext cx="0" cy="0"/>
          <a:chOff x="0" y="0"/>
          <a:chExt cx="0" cy="0"/>
        </a:xfrm>
      </p:grpSpPr>
      <p:sp>
        <p:nvSpPr>
          <p:cNvPr id="4" name="Rectangle: Diagonal Corners Snipped 4">
            <a:extLst>
              <a:ext uri="{FF2B5EF4-FFF2-40B4-BE49-F238E27FC236}">
                <a16:creationId xmlns:a16="http://schemas.microsoft.com/office/drawing/2014/main" id="{050C7AC6-166A-1677-78AF-28A159076045}"/>
              </a:ext>
            </a:extLst>
          </p:cNvPr>
          <p:cNvSpPr/>
          <p:nvPr/>
        </p:nvSpPr>
        <p:spPr>
          <a:xfrm>
            <a:off x="242228" y="231647"/>
            <a:ext cx="11695813" cy="6379534"/>
          </a:xfrm>
          <a:prstGeom prst="snip2DiagRect">
            <a:avLst/>
          </a:prstGeom>
          <a:solidFill>
            <a:schemeClr val="tx2">
              <a:lumMod val="10000"/>
              <a:lumOff val="90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8" name="Picture 7" descr="A stethoscope on a graph&#10;&#10;AI-generated content may be incorrect.">
            <a:extLst>
              <a:ext uri="{FF2B5EF4-FFF2-40B4-BE49-F238E27FC236}">
                <a16:creationId xmlns:a16="http://schemas.microsoft.com/office/drawing/2014/main" id="{693A05B5-2D8D-696F-B3A5-3D9BBBAE6704}"/>
              </a:ext>
            </a:extLst>
          </p:cNvPr>
          <p:cNvPicPr>
            <a:picLocks noChangeAspect="1"/>
          </p:cNvPicPr>
          <p:nvPr/>
        </p:nvPicPr>
        <p:blipFill>
          <a:blip r:embed="rId2">
            <a:alphaModFix amt="46000"/>
          </a:blip>
          <a:stretch>
            <a:fillRect/>
          </a:stretch>
        </p:blipFill>
        <p:spPr>
          <a:xfrm flipH="1">
            <a:off x="3021464" y="236280"/>
            <a:ext cx="8925410" cy="6386933"/>
          </a:xfrm>
          <a:prstGeom prst="rect">
            <a:avLst/>
          </a:prstGeom>
        </p:spPr>
      </p:pic>
      <p:sp>
        <p:nvSpPr>
          <p:cNvPr id="9" name="Slide Number Placeholder 2">
            <a:extLst>
              <a:ext uri="{FF2B5EF4-FFF2-40B4-BE49-F238E27FC236}">
                <a16:creationId xmlns:a16="http://schemas.microsoft.com/office/drawing/2014/main" id="{78E30831-4927-4DA6-2180-A929CB3FAFFA}"/>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2</a:t>
            </a:fld>
            <a:endParaRPr lang="en-GB"/>
          </a:p>
        </p:txBody>
      </p:sp>
      <p:sp>
        <p:nvSpPr>
          <p:cNvPr id="11" name="Rectangle 10">
            <a:extLst>
              <a:ext uri="{FF2B5EF4-FFF2-40B4-BE49-F238E27FC236}">
                <a16:creationId xmlns:a16="http://schemas.microsoft.com/office/drawing/2014/main" id="{8CFCBC6E-9024-27AE-1E73-D4780F3ACD2D}"/>
              </a:ext>
            </a:extLst>
          </p:cNvPr>
          <p:cNvSpPr/>
          <p:nvPr/>
        </p:nvSpPr>
        <p:spPr>
          <a:xfrm flipH="1">
            <a:off x="2873425" y="250137"/>
            <a:ext cx="4000329" cy="6371030"/>
          </a:xfrm>
          <a:prstGeom prst="rect">
            <a:avLst/>
          </a:prstGeom>
          <a:gradFill flip="none" rotWithShape="1">
            <a:gsLst>
              <a:gs pos="0">
                <a:schemeClr val="accent1">
                  <a:lumMod val="5000"/>
                  <a:lumOff val="95000"/>
                  <a:alpha val="0"/>
                </a:schemeClr>
              </a:gs>
              <a:gs pos="100000">
                <a:schemeClr val="tx2">
                  <a:lumMod val="10000"/>
                  <a:lumOff val="90000"/>
                </a:schemeClr>
              </a:gs>
              <a:gs pos="100000">
                <a:schemeClr val="tx2">
                  <a:lumMod val="10000"/>
                  <a:lumOff val="9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181B72F-5DD3-F8C1-CB59-25256E7598E8}"/>
              </a:ext>
            </a:extLst>
          </p:cNvPr>
          <p:cNvSpPr/>
          <p:nvPr/>
        </p:nvSpPr>
        <p:spPr>
          <a:xfrm flipH="1">
            <a:off x="2873425" y="232416"/>
            <a:ext cx="4000329" cy="6371030"/>
          </a:xfrm>
          <a:prstGeom prst="rect">
            <a:avLst/>
          </a:prstGeom>
          <a:gradFill flip="none" rotWithShape="1">
            <a:gsLst>
              <a:gs pos="0">
                <a:schemeClr val="accent1">
                  <a:lumMod val="5000"/>
                  <a:lumOff val="95000"/>
                  <a:alpha val="0"/>
                </a:schemeClr>
              </a:gs>
              <a:gs pos="100000">
                <a:schemeClr val="tx2">
                  <a:lumMod val="10000"/>
                  <a:lumOff val="90000"/>
                </a:schemeClr>
              </a:gs>
              <a:gs pos="100000">
                <a:schemeClr val="tx2">
                  <a:lumMod val="10000"/>
                  <a:lumOff val="9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4A1D8D94-063C-AFAB-8691-E85B89C77A52}"/>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Introduction</a:t>
            </a:r>
          </a:p>
        </p:txBody>
      </p:sp>
      <p:sp>
        <p:nvSpPr>
          <p:cNvPr id="3" name="Subtitle 2">
            <a:extLst>
              <a:ext uri="{FF2B5EF4-FFF2-40B4-BE49-F238E27FC236}">
                <a16:creationId xmlns:a16="http://schemas.microsoft.com/office/drawing/2014/main" id="{81CEC29F-D841-4DF2-A6BB-DA8C5B007B4F}"/>
              </a:ext>
            </a:extLst>
          </p:cNvPr>
          <p:cNvSpPr>
            <a:spLocks noGrp="1"/>
          </p:cNvSpPr>
          <p:nvPr>
            <p:ph type="subTitle" idx="1"/>
          </p:nvPr>
        </p:nvSpPr>
        <p:spPr>
          <a:xfrm>
            <a:off x="1338081" y="1707877"/>
            <a:ext cx="4426139" cy="3438886"/>
          </a:xfrm>
        </p:spPr>
        <p:txBody>
          <a:bodyPr vert="horz" lIns="91440" tIns="45720" rIns="91440" bIns="45720" rtlCol="0" anchor="t">
            <a:normAutofit/>
          </a:bodyPr>
          <a:lstStyle/>
          <a:p>
            <a:pPr algn="l"/>
            <a:r>
              <a:rPr lang="en-GB" sz="2000" b="1">
                <a:solidFill>
                  <a:schemeClr val="tx2">
                    <a:lumMod val="90000"/>
                    <a:lumOff val="10000"/>
                  </a:schemeClr>
                </a:solidFill>
                <a:latin typeface="Century Schoolbook" panose="02040604050505020304" pitchFamily="18" charset="0"/>
                <a:cs typeface="Arial"/>
              </a:rPr>
              <a:t>In this section we will discuss:</a:t>
            </a:r>
          </a:p>
          <a:p>
            <a:pPr marL="342900" indent="-342900" algn="l">
              <a:buFont typeface="Arial" panose="020B0604020202020204" pitchFamily="34" charset="0"/>
              <a:buChar char="•"/>
            </a:pPr>
            <a:r>
              <a:rPr lang="en-GB" sz="2000" b="1">
                <a:solidFill>
                  <a:schemeClr val="tx2">
                    <a:lumMod val="90000"/>
                    <a:lumOff val="10000"/>
                  </a:schemeClr>
                </a:solidFill>
                <a:latin typeface="Century Schoolbook" panose="02040604050505020304" pitchFamily="18" charset="0"/>
                <a:cs typeface="Arial"/>
              </a:rPr>
              <a:t>Microsoft excel</a:t>
            </a: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What system is currently being used at Greenfield home care and benefits of Microsoft Excel</a:t>
            </a: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Microsoft excel efficiency</a:t>
            </a: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Microsoft excel limits</a:t>
            </a: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Arial" panose="020B0604020202020204" pitchFamily="34" charset="0"/>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buChar char="•"/>
            </a:pPr>
            <a:endParaRPr lang="en-GB" sz="2000" b="1">
              <a:solidFill>
                <a:schemeClr val="tx2">
                  <a:lumMod val="90000"/>
                  <a:lumOff val="10000"/>
                </a:schemeClr>
              </a:solidFill>
              <a:latin typeface="Century Schoolbook" panose="02040604050505020304" pitchFamily="18" charset="0"/>
              <a:cs typeface="Arial"/>
            </a:endParaRPr>
          </a:p>
        </p:txBody>
      </p:sp>
      <p:sp>
        <p:nvSpPr>
          <p:cNvPr id="15" name="Right Triangle 14">
            <a:extLst>
              <a:ext uri="{FF2B5EF4-FFF2-40B4-BE49-F238E27FC236}">
                <a16:creationId xmlns:a16="http://schemas.microsoft.com/office/drawing/2014/main" id="{502410DF-4869-156C-C701-40F64BD1E50E}"/>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59094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a:extLst>
            <a:ext uri="{FF2B5EF4-FFF2-40B4-BE49-F238E27FC236}">
              <a16:creationId xmlns:a16="http://schemas.microsoft.com/office/drawing/2014/main" id="{3749A64C-63FC-3243-1A91-63B1D09263D4}"/>
            </a:ext>
          </a:extLst>
        </p:cNvPr>
        <p:cNvGrpSpPr/>
        <p:nvPr/>
      </p:nvGrpSpPr>
      <p:grpSpPr>
        <a:xfrm>
          <a:off x="0" y="0"/>
          <a:ext cx="0" cy="0"/>
          <a:chOff x="0" y="0"/>
          <a:chExt cx="0" cy="0"/>
        </a:xfrm>
      </p:grpSpPr>
      <p:sp>
        <p:nvSpPr>
          <p:cNvPr id="4" name="Rectangle: Diagonal Corners Snipped 4">
            <a:extLst>
              <a:ext uri="{FF2B5EF4-FFF2-40B4-BE49-F238E27FC236}">
                <a16:creationId xmlns:a16="http://schemas.microsoft.com/office/drawing/2014/main" id="{B590C3F6-B627-C768-D8C0-B8F07C939F24}"/>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descr="Spreadsheet and calculator">
            <a:extLst>
              <a:ext uri="{FF2B5EF4-FFF2-40B4-BE49-F238E27FC236}">
                <a16:creationId xmlns:a16="http://schemas.microsoft.com/office/drawing/2014/main" id="{D810ED10-E659-6038-CE72-D7D8F874182F}"/>
              </a:ext>
            </a:extLst>
          </p:cNvPr>
          <p:cNvPicPr>
            <a:picLocks noChangeAspect="1"/>
          </p:cNvPicPr>
          <p:nvPr/>
        </p:nvPicPr>
        <p:blipFill>
          <a:blip r:embed="rId2">
            <a:alphaModFix amt="46000"/>
            <a:extLst>
              <a:ext uri="{28A0092B-C50C-407E-A947-70E740481C1C}">
                <a14:useLocalDpi xmlns:a14="http://schemas.microsoft.com/office/drawing/2010/main" val="0"/>
              </a:ext>
            </a:extLst>
          </a:blip>
          <a:stretch>
            <a:fillRect/>
          </a:stretch>
        </p:blipFill>
        <p:spPr>
          <a:xfrm>
            <a:off x="242228" y="228411"/>
            <a:ext cx="11695813" cy="6379534"/>
          </a:xfrm>
          <a:prstGeom prst="rect">
            <a:avLst/>
          </a:prstGeom>
        </p:spPr>
      </p:pic>
      <p:sp>
        <p:nvSpPr>
          <p:cNvPr id="3" name="Subtitle 2">
            <a:extLst>
              <a:ext uri="{FF2B5EF4-FFF2-40B4-BE49-F238E27FC236}">
                <a16:creationId xmlns:a16="http://schemas.microsoft.com/office/drawing/2014/main" id="{B3B51267-7B38-AFE0-FCFF-044CA5190D4D}"/>
              </a:ext>
            </a:extLst>
          </p:cNvPr>
          <p:cNvSpPr>
            <a:spLocks noGrp="1"/>
          </p:cNvSpPr>
          <p:nvPr>
            <p:ph type="subTitle" idx="1"/>
          </p:nvPr>
        </p:nvSpPr>
        <p:spPr>
          <a:xfrm>
            <a:off x="1996981" y="1848291"/>
            <a:ext cx="8599209" cy="4404028"/>
          </a:xfrm>
        </p:spPr>
        <p:txBody>
          <a:bodyPr vert="horz" lIns="91440" tIns="45720" rIns="91440" bIns="45720" rtlCol="0" anchor="t">
            <a:normAutofit lnSpcReduction="10000"/>
          </a:bodyPr>
          <a:lstStyle/>
          <a:p>
            <a:pPr algn="l"/>
            <a:r>
              <a:rPr lang="en-GB" sz="2000" b="1">
                <a:solidFill>
                  <a:schemeClr val="tx2">
                    <a:lumMod val="90000"/>
                    <a:lumOff val="10000"/>
                  </a:schemeClr>
                </a:solidFill>
                <a:latin typeface="Century Schoolbook"/>
                <a:cs typeface="Arial"/>
              </a:rPr>
              <a:t>Microsoft Excel is a spreadsheet program that's part of Microsoft 365. It is used for analysing, storing, managing and organising data. It can be beneficial at Greenfield Home Care because it can help with :</a:t>
            </a:r>
          </a:p>
          <a:p>
            <a:pPr marL="342900" indent="-342900" algn="l">
              <a:buChar char="•"/>
            </a:pPr>
            <a:r>
              <a:rPr lang="en-GB" sz="2000" b="1">
                <a:solidFill>
                  <a:schemeClr val="tx2">
                    <a:lumMod val="90000"/>
                    <a:lumOff val="10000"/>
                  </a:schemeClr>
                </a:solidFill>
                <a:latin typeface="Century Schoolbook"/>
                <a:cs typeface="Arial"/>
              </a:rPr>
              <a:t>Data organisation: helps to keep all de data well organised within folders and keep everything in one place.</a:t>
            </a:r>
            <a:endParaRPr lang="en-US" sz="2000">
              <a:solidFill>
                <a:schemeClr val="tx2">
                  <a:lumMod val="90000"/>
                  <a:lumOff val="10000"/>
                </a:schemeClr>
              </a:solidFill>
              <a:latin typeface="Century Schoolbook"/>
            </a:endParaRP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Data management: it helps with managing patients records and their medications and staff information as well as their shifts.</a:t>
            </a: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Productivity: it can help with calculating staff working hours.</a:t>
            </a: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Arial" panose="020B0604020202020204" pitchFamily="34" charset="0"/>
              <a:buChar char="•"/>
            </a:pPr>
            <a:r>
              <a:rPr lang="en-GB" sz="2000" b="1">
                <a:solidFill>
                  <a:schemeClr val="tx2">
                    <a:lumMod val="90000"/>
                    <a:lumOff val="10000"/>
                  </a:schemeClr>
                </a:solidFill>
                <a:latin typeface="Century Schoolbook"/>
                <a:cs typeface="Arial"/>
              </a:rPr>
              <a:t>Accessibility: all the data can be stored to One Drive and staff can have easy access to it.</a:t>
            </a:r>
            <a:endParaRPr lang="en-GB" sz="2000" b="1">
              <a:solidFill>
                <a:schemeClr val="tx2">
                  <a:lumMod val="90000"/>
                  <a:lumOff val="10000"/>
                </a:schemeClr>
              </a:solidFill>
              <a:latin typeface="Century Schoolbook" panose="02040604050505020304" pitchFamily="18" charset="0"/>
              <a:cs typeface="Arial"/>
            </a:endParaRPr>
          </a:p>
          <a:p>
            <a:pPr algn="l"/>
            <a:r>
              <a:rPr lang="en-GB" sz="2000" b="1">
                <a:solidFill>
                  <a:schemeClr val="tx2">
                    <a:lumMod val="90000"/>
                    <a:lumOff val="10000"/>
                  </a:schemeClr>
                </a:solidFill>
                <a:latin typeface="Century Schoolbook"/>
                <a:ea typeface="+mn-lt"/>
                <a:cs typeface="+mn-lt"/>
              </a:rPr>
              <a:t>     (Lee, 2023).</a:t>
            </a:r>
            <a:endParaRPr lang="en-GB" sz="2000" b="1" i="1">
              <a:solidFill>
                <a:schemeClr val="tx2">
                  <a:lumMod val="90000"/>
                  <a:lumOff val="10000"/>
                </a:schemeClr>
              </a:solidFill>
              <a:latin typeface="Century Schoolbook"/>
            </a:endParaRPr>
          </a:p>
          <a:p>
            <a:pPr marL="342900" indent="-342900" algn="l">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Arial" panose="020B0604020202020204" pitchFamily="34" charset="0"/>
              <a:buChar char="•"/>
            </a:pPr>
            <a:endParaRPr lang="en-GB" sz="2000" b="1">
              <a:solidFill>
                <a:schemeClr val="tx2">
                  <a:lumMod val="90000"/>
                  <a:lumOff val="10000"/>
                </a:schemeClr>
              </a:solidFill>
              <a:latin typeface="Century Schoolbook" panose="02040604050505020304" pitchFamily="18" charset="0"/>
            </a:endParaRPr>
          </a:p>
          <a:p>
            <a:pPr algn="l"/>
            <a:endParaRPr lang="en-GB" sz="2000" b="1">
              <a:solidFill>
                <a:schemeClr val="tx2">
                  <a:lumMod val="90000"/>
                  <a:lumOff val="10000"/>
                </a:schemeClr>
              </a:solidFill>
              <a:latin typeface="Century Schoolbook" panose="02040604050505020304" pitchFamily="18" charset="0"/>
            </a:endParaRPr>
          </a:p>
        </p:txBody>
      </p:sp>
      <p:sp>
        <p:nvSpPr>
          <p:cNvPr id="7" name="Title 1">
            <a:extLst>
              <a:ext uri="{FF2B5EF4-FFF2-40B4-BE49-F238E27FC236}">
                <a16:creationId xmlns:a16="http://schemas.microsoft.com/office/drawing/2014/main" id="{9033C7B2-39E9-1718-CA77-89F9CF773D76}"/>
              </a:ext>
            </a:extLst>
          </p:cNvPr>
          <p:cNvSpPr txBox="1">
            <a:spLocks/>
          </p:cNvSpPr>
          <p:nvPr/>
        </p:nvSpPr>
        <p:spPr>
          <a:xfrm>
            <a:off x="1768296" y="551081"/>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Using </a:t>
            </a:r>
            <a:r>
              <a:rPr lang="en-GB" sz="4000" b="1" u="sng">
                <a:solidFill>
                  <a:schemeClr val="accent6">
                    <a:lumMod val="76000"/>
                  </a:schemeClr>
                </a:solidFill>
                <a:latin typeface="Century Schoolbook"/>
              </a:rPr>
              <a:t>Microsoft Excel</a:t>
            </a:r>
            <a:r>
              <a:rPr lang="en-GB" sz="4000" b="1" u="sng">
                <a:solidFill>
                  <a:schemeClr val="tx2">
                    <a:lumMod val="90000"/>
                    <a:lumOff val="10000"/>
                  </a:schemeClr>
                </a:solidFill>
                <a:latin typeface="Century Schoolbook"/>
              </a:rPr>
              <a:t> at Greenfield Home Care Agency</a:t>
            </a:r>
          </a:p>
        </p:txBody>
      </p:sp>
      <p:sp>
        <p:nvSpPr>
          <p:cNvPr id="9" name="Slide Number Placeholder 2">
            <a:extLst>
              <a:ext uri="{FF2B5EF4-FFF2-40B4-BE49-F238E27FC236}">
                <a16:creationId xmlns:a16="http://schemas.microsoft.com/office/drawing/2014/main" id="{051F9096-1DCB-8B8E-99FE-A5F41DB28A39}"/>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3</a:t>
            </a:fld>
            <a:endParaRPr lang="en-GB"/>
          </a:p>
        </p:txBody>
      </p:sp>
      <p:sp>
        <p:nvSpPr>
          <p:cNvPr id="11" name="Right Triangle 10">
            <a:extLst>
              <a:ext uri="{FF2B5EF4-FFF2-40B4-BE49-F238E27FC236}">
                <a16:creationId xmlns:a16="http://schemas.microsoft.com/office/drawing/2014/main" id="{D1EBDF4F-D006-4504-0350-B1647235D6AF}"/>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Triangle 11">
            <a:extLst>
              <a:ext uri="{FF2B5EF4-FFF2-40B4-BE49-F238E27FC236}">
                <a16:creationId xmlns:a16="http://schemas.microsoft.com/office/drawing/2014/main" id="{8677F421-7A43-FB43-EEE3-BC23A39D3F46}"/>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8538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a:extLst>
            <a:ext uri="{FF2B5EF4-FFF2-40B4-BE49-F238E27FC236}">
              <a16:creationId xmlns:a16="http://schemas.microsoft.com/office/drawing/2014/main" id="{282DA9A0-6185-BCCE-D8E5-C16A2686BB79}"/>
            </a:ext>
          </a:extLst>
        </p:cNvPr>
        <p:cNvGrpSpPr/>
        <p:nvPr/>
      </p:nvGrpSpPr>
      <p:grpSpPr>
        <a:xfrm>
          <a:off x="0" y="0"/>
          <a:ext cx="0" cy="0"/>
          <a:chOff x="0" y="0"/>
          <a:chExt cx="0" cy="0"/>
        </a:xfrm>
      </p:grpSpPr>
      <p:sp>
        <p:nvSpPr>
          <p:cNvPr id="4" name="Rectangle: Diagonal Corners Snipped 4">
            <a:extLst>
              <a:ext uri="{FF2B5EF4-FFF2-40B4-BE49-F238E27FC236}">
                <a16:creationId xmlns:a16="http://schemas.microsoft.com/office/drawing/2014/main" id="{59F263BA-E7BA-6C3A-99D5-BD181A24666F}"/>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23" name="Picture 22" descr="Files on shelves">
            <a:extLst>
              <a:ext uri="{FF2B5EF4-FFF2-40B4-BE49-F238E27FC236}">
                <a16:creationId xmlns:a16="http://schemas.microsoft.com/office/drawing/2014/main" id="{47F30DF0-FB5D-CCF5-0858-29F40AFEBF2A}"/>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197974" y="218807"/>
            <a:ext cx="11739851" cy="6394706"/>
          </a:xfrm>
          <a:prstGeom prst="rect">
            <a:avLst/>
          </a:prstGeom>
        </p:spPr>
      </p:pic>
      <p:sp>
        <p:nvSpPr>
          <p:cNvPr id="9" name="Slide Number Placeholder 2">
            <a:extLst>
              <a:ext uri="{FF2B5EF4-FFF2-40B4-BE49-F238E27FC236}">
                <a16:creationId xmlns:a16="http://schemas.microsoft.com/office/drawing/2014/main" id="{6E61115E-9FE0-1985-8608-80085BBA6E0C}"/>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4</a:t>
            </a:fld>
            <a:endParaRPr lang="en-GB"/>
          </a:p>
        </p:txBody>
      </p:sp>
      <p:sp>
        <p:nvSpPr>
          <p:cNvPr id="12" name="Right Triangle 11">
            <a:extLst>
              <a:ext uri="{FF2B5EF4-FFF2-40B4-BE49-F238E27FC236}">
                <a16:creationId xmlns:a16="http://schemas.microsoft.com/office/drawing/2014/main" id="{B0D3221A-5E4B-716D-0926-23AEC6CE9C58}"/>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a:extLst>
              <a:ext uri="{FF2B5EF4-FFF2-40B4-BE49-F238E27FC236}">
                <a16:creationId xmlns:a16="http://schemas.microsoft.com/office/drawing/2014/main" id="{947DFD63-A5F3-7A21-8A11-1F2915B5769B}"/>
              </a:ext>
            </a:extLst>
          </p:cNvPr>
          <p:cNvSpPr>
            <a:spLocks noGrp="1"/>
          </p:cNvSpPr>
          <p:nvPr>
            <p:ph type="subTitle" idx="1"/>
          </p:nvPr>
        </p:nvSpPr>
        <p:spPr>
          <a:xfrm>
            <a:off x="1123712" y="1235045"/>
            <a:ext cx="3747573" cy="5224699"/>
          </a:xfrm>
        </p:spPr>
        <p:txBody>
          <a:bodyPr vert="horz" lIns="91440" tIns="45720" rIns="91440" bIns="45720" rtlCol="0" anchor="t">
            <a:noAutofit/>
          </a:bodyPr>
          <a:lstStyle/>
          <a:p>
            <a:pPr algn="l">
              <a:lnSpc>
                <a:spcPct val="150000"/>
              </a:lnSpc>
            </a:pPr>
            <a:endParaRPr lang="en-GB" sz="1800" b="1">
              <a:solidFill>
                <a:schemeClr val="tx2">
                  <a:lumMod val="90000"/>
                  <a:lumOff val="10000"/>
                </a:schemeClr>
              </a:solidFill>
              <a:latin typeface="Century Schoolbook"/>
              <a:cs typeface="Arial"/>
            </a:endParaRPr>
          </a:p>
          <a:p>
            <a:pPr marL="342900" indent="-342900" algn="l">
              <a:lnSpc>
                <a:spcPct val="150000"/>
              </a:lnSpc>
              <a:buChar char="•"/>
            </a:pPr>
            <a:r>
              <a:rPr lang="en-GB" sz="2000" b="1">
                <a:solidFill>
                  <a:schemeClr val="tx2">
                    <a:lumMod val="90000"/>
                    <a:lumOff val="10000"/>
                  </a:schemeClr>
                </a:solidFill>
                <a:latin typeface="Century Schoolbook"/>
                <a:cs typeface="Arial"/>
              </a:rPr>
              <a:t>Paper-based rota</a:t>
            </a:r>
            <a:endParaRPr lang="en-GB" sz="2000">
              <a:solidFill>
                <a:schemeClr val="tx2">
                  <a:lumMod val="90000"/>
                  <a:lumOff val="10000"/>
                </a:schemeClr>
              </a:solidFill>
            </a:endParaRPr>
          </a:p>
          <a:p>
            <a:pPr marL="342900" indent="-342900" algn="l">
              <a:lnSpc>
                <a:spcPct val="150000"/>
              </a:lnSpc>
              <a:buFont typeface="Arial" panose="020B0604020202020204" pitchFamily="34" charset="0"/>
              <a:buChar char="•"/>
            </a:pPr>
            <a:r>
              <a:rPr lang="en-GB" sz="2000" b="1">
                <a:solidFill>
                  <a:schemeClr val="tx2">
                    <a:lumMod val="90000"/>
                    <a:lumOff val="10000"/>
                  </a:schemeClr>
                </a:solidFill>
                <a:latin typeface="Century Schoolbook"/>
                <a:cs typeface="Arial"/>
              </a:rPr>
              <a:t>Handwritten patient records</a:t>
            </a:r>
          </a:p>
          <a:p>
            <a:pPr marL="342900" indent="-342900" algn="l">
              <a:lnSpc>
                <a:spcPct val="150000"/>
              </a:lnSpc>
              <a:buFont typeface="Arial" panose="020B0604020202020204" pitchFamily="34" charset="0"/>
              <a:buChar char="•"/>
            </a:pPr>
            <a:r>
              <a:rPr lang="en-GB" sz="2000" b="1">
                <a:solidFill>
                  <a:schemeClr val="tx2">
                    <a:lumMod val="90000"/>
                    <a:lumOff val="10000"/>
                  </a:schemeClr>
                </a:solidFill>
                <a:latin typeface="Century Schoolbook"/>
                <a:cs typeface="Arial"/>
              </a:rPr>
              <a:t>Calculating working hours manually</a:t>
            </a:r>
            <a:endParaRPr lang="en-GB">
              <a:solidFill>
                <a:schemeClr val="tx2">
                  <a:lumMod val="90000"/>
                  <a:lumOff val="10000"/>
                </a:schemeClr>
              </a:solidFill>
            </a:endParaRPr>
          </a:p>
          <a:p>
            <a:pPr marL="342900" indent="-342900" algn="l">
              <a:lnSpc>
                <a:spcPct val="150000"/>
              </a:lnSpc>
              <a:buFont typeface="Arial" panose="020B0604020202020204" pitchFamily="34" charset="0"/>
              <a:buChar char="•"/>
            </a:pPr>
            <a:r>
              <a:rPr lang="en-GB" sz="2000" b="1">
                <a:solidFill>
                  <a:schemeClr val="tx2">
                    <a:lumMod val="90000"/>
                    <a:lumOff val="10000"/>
                  </a:schemeClr>
                </a:solidFill>
                <a:latin typeface="Century Schoolbook"/>
                <a:cs typeface="Arial"/>
              </a:rPr>
              <a:t>Risks of losing important and confidential documents</a:t>
            </a:r>
          </a:p>
          <a:p>
            <a:pPr marL="342900" indent="-342900" algn="l">
              <a:buChar char="•"/>
            </a:pPr>
            <a:r>
              <a:rPr lang="en-GB" sz="2000" b="1">
                <a:solidFill>
                  <a:schemeClr val="tx2">
                    <a:lumMod val="90000"/>
                    <a:lumOff val="10000"/>
                  </a:schemeClr>
                </a:solidFill>
                <a:latin typeface="Century Schoolbook"/>
                <a:ea typeface="+mn-lt"/>
                <a:cs typeface="+mn-lt"/>
              </a:rPr>
              <a:t>     (Zegers, 2011)</a:t>
            </a:r>
            <a:endParaRPr lang="en-GB" sz="2000" b="1">
              <a:solidFill>
                <a:schemeClr val="tx2">
                  <a:lumMod val="90000"/>
                  <a:lumOff val="10000"/>
                </a:schemeClr>
              </a:solidFill>
              <a:latin typeface="Century Schoolbook"/>
            </a:endParaRPr>
          </a:p>
          <a:p>
            <a:pPr marL="342900" indent="-342900" algn="l">
              <a:buChar char="•"/>
            </a:pPr>
            <a:endParaRPr lang="en-GB" sz="2000" b="1">
              <a:solidFill>
                <a:schemeClr val="tx2">
                  <a:lumMod val="90000"/>
                  <a:lumOff val="10000"/>
                </a:schemeClr>
              </a:solidFill>
              <a:latin typeface="Century Schoolbook" panose="02040604050505020304" pitchFamily="18" charset="0"/>
              <a:cs typeface="Arial"/>
            </a:endParaRPr>
          </a:p>
          <a:p>
            <a:pPr algn="l">
              <a:lnSpc>
                <a:spcPct val="150000"/>
              </a:lnSpc>
            </a:pPr>
            <a:endParaRPr lang="en-GB" sz="2000" b="1">
              <a:solidFill>
                <a:schemeClr val="tx2">
                  <a:lumMod val="90000"/>
                  <a:lumOff val="10000"/>
                </a:schemeClr>
              </a:solidFill>
              <a:latin typeface="Century Schoolbook" panose="02040604050505020304" pitchFamily="18" charset="0"/>
              <a:cs typeface="Arial"/>
            </a:endParaRPr>
          </a:p>
          <a:p>
            <a:pPr algn="l">
              <a:lnSpc>
                <a:spcPct val="150000"/>
              </a:lnSpc>
            </a:pPr>
            <a:endParaRPr lang="en-GB" sz="2000" b="1">
              <a:solidFill>
                <a:schemeClr val="tx2">
                  <a:lumMod val="90000"/>
                  <a:lumOff val="10000"/>
                </a:schemeClr>
              </a:solidFill>
              <a:latin typeface="Century Schoolbook" panose="02040604050505020304" pitchFamily="18" charset="0"/>
              <a:cs typeface="Arial"/>
            </a:endParaRPr>
          </a:p>
          <a:p>
            <a:pPr marL="342900" indent="-342900" algn="l">
              <a:lnSpc>
                <a:spcPct val="150000"/>
              </a:lnSpc>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lnSpc>
                <a:spcPct val="150000"/>
              </a:lnSpc>
              <a:buChar char="•"/>
            </a:pPr>
            <a:endParaRPr lang="en-GB" sz="2000" b="1">
              <a:solidFill>
                <a:schemeClr val="tx2">
                  <a:lumMod val="90000"/>
                  <a:lumOff val="10000"/>
                </a:schemeClr>
              </a:solidFill>
              <a:latin typeface="Century Schoolbook" panose="02040604050505020304" pitchFamily="18" charset="0"/>
            </a:endParaRPr>
          </a:p>
          <a:p>
            <a:pPr algn="l">
              <a:lnSpc>
                <a:spcPct val="150000"/>
              </a:lnSpc>
            </a:pPr>
            <a:endParaRPr lang="en-GB" sz="2000" b="1">
              <a:solidFill>
                <a:schemeClr val="tx2">
                  <a:lumMod val="90000"/>
                  <a:lumOff val="10000"/>
                </a:schemeClr>
              </a:solidFill>
              <a:latin typeface="Century Schoolbook" panose="02040604050505020304" pitchFamily="18" charset="0"/>
            </a:endParaRPr>
          </a:p>
        </p:txBody>
      </p:sp>
      <p:sp>
        <p:nvSpPr>
          <p:cNvPr id="7" name="Title 1">
            <a:extLst>
              <a:ext uri="{FF2B5EF4-FFF2-40B4-BE49-F238E27FC236}">
                <a16:creationId xmlns:a16="http://schemas.microsoft.com/office/drawing/2014/main" id="{A4DC314F-BE34-5845-685E-B24835A85EE1}"/>
              </a:ext>
            </a:extLst>
          </p:cNvPr>
          <p:cNvSpPr txBox="1">
            <a:spLocks/>
          </p:cNvSpPr>
          <p:nvPr/>
        </p:nvSpPr>
        <p:spPr>
          <a:xfrm>
            <a:off x="1561845" y="514547"/>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Current System at Greenfield Home Care Agency </a:t>
            </a:r>
          </a:p>
        </p:txBody>
      </p:sp>
      <p:sp>
        <p:nvSpPr>
          <p:cNvPr id="13" name="Right Triangle 12">
            <a:extLst>
              <a:ext uri="{FF2B5EF4-FFF2-40B4-BE49-F238E27FC236}">
                <a16:creationId xmlns:a16="http://schemas.microsoft.com/office/drawing/2014/main" id="{46D85B17-3405-DCD8-D099-37CB98D75AE9}"/>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F809BA9E-0E15-D31E-BF6A-D05B001AEAAC}"/>
              </a:ext>
            </a:extLst>
          </p:cNvPr>
          <p:cNvSpPr txBox="1"/>
          <p:nvPr/>
        </p:nvSpPr>
        <p:spPr>
          <a:xfrm>
            <a:off x="6236784" y="2186708"/>
            <a:ext cx="4756998"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tx2">
                    <a:lumMod val="90000"/>
                    <a:lumOff val="10000"/>
                  </a:schemeClr>
                </a:solidFill>
                <a:latin typeface="Century Schoolbook"/>
                <a:cs typeface="Arial"/>
              </a:rPr>
              <a:t>Therefore, staff at Greenfield can benefit and have good use of Microsoft Excel. They will be able to save and protect all the data on Microsoft Excel and keep it confidential. They will also be able to manage staff shifts, keep patients information up to date and easily amend any errors.</a:t>
            </a:r>
          </a:p>
          <a:p>
            <a:r>
              <a:rPr lang="en-GB" sz="2000" b="1">
                <a:solidFill>
                  <a:schemeClr val="tx2">
                    <a:lumMod val="90000"/>
                    <a:lumOff val="10000"/>
                  </a:schemeClr>
                </a:solidFill>
                <a:latin typeface="Century Schoolbook"/>
                <a:cs typeface="Arial"/>
              </a:rPr>
              <a:t>(Etheridge, 2010)</a:t>
            </a:r>
            <a:endParaRPr lang="en-GB" sz="2000" b="1">
              <a:solidFill>
                <a:schemeClr val="tx2">
                  <a:lumMod val="90000"/>
                  <a:lumOff val="10000"/>
                </a:schemeClr>
              </a:solidFill>
              <a:latin typeface="Century Schoolbook"/>
            </a:endParaRPr>
          </a:p>
        </p:txBody>
      </p:sp>
    </p:spTree>
    <p:extLst>
      <p:ext uri="{BB962C8B-B14F-4D97-AF65-F5344CB8AC3E}">
        <p14:creationId xmlns:p14="http://schemas.microsoft.com/office/powerpoint/2010/main" val="2762162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a:extLst>
            <a:ext uri="{FF2B5EF4-FFF2-40B4-BE49-F238E27FC236}">
              <a16:creationId xmlns:a16="http://schemas.microsoft.com/office/drawing/2014/main" id="{0B0EC928-A1E0-32CA-3528-58C1FF2944E1}"/>
            </a:ext>
          </a:extLst>
        </p:cNvPr>
        <p:cNvGrpSpPr/>
        <p:nvPr/>
      </p:nvGrpSpPr>
      <p:grpSpPr>
        <a:xfrm>
          <a:off x="0" y="0"/>
          <a:ext cx="0" cy="0"/>
          <a:chOff x="0" y="0"/>
          <a:chExt cx="0" cy="0"/>
        </a:xfrm>
      </p:grpSpPr>
      <p:sp>
        <p:nvSpPr>
          <p:cNvPr id="5" name="Rectangle: Diagonal Corners Snipped 4">
            <a:extLst>
              <a:ext uri="{FF2B5EF4-FFF2-40B4-BE49-F238E27FC236}">
                <a16:creationId xmlns:a16="http://schemas.microsoft.com/office/drawing/2014/main" id="{82B33CD1-D96C-9908-B04F-AF1DB5FBE602}"/>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Subtitle 2">
            <a:extLst>
              <a:ext uri="{FF2B5EF4-FFF2-40B4-BE49-F238E27FC236}">
                <a16:creationId xmlns:a16="http://schemas.microsoft.com/office/drawing/2014/main" id="{07D72E21-0D3E-839D-6226-861C1A3019F5}"/>
              </a:ext>
            </a:extLst>
          </p:cNvPr>
          <p:cNvSpPr>
            <a:spLocks noGrp="1"/>
          </p:cNvSpPr>
          <p:nvPr>
            <p:ph type="subTitle" idx="1"/>
          </p:nvPr>
        </p:nvSpPr>
        <p:spPr>
          <a:xfrm>
            <a:off x="2111803" y="2151004"/>
            <a:ext cx="8599209" cy="5134712"/>
          </a:xfrm>
        </p:spPr>
        <p:txBody>
          <a:bodyPr vert="horz" lIns="91440" tIns="45720" rIns="91440" bIns="45720" rtlCol="0" anchor="t">
            <a:normAutofit/>
          </a:bodyPr>
          <a:lstStyle/>
          <a:p>
            <a:pPr algn="l"/>
            <a:endParaRPr lang="en-GB" sz="2000">
              <a:solidFill>
                <a:schemeClr val="bg1"/>
              </a:solidFill>
              <a:latin typeface="Arial Nova"/>
            </a:endParaRPr>
          </a:p>
          <a:p>
            <a:pPr marL="342900" indent="-342900" algn="l">
              <a:buFont typeface="Wingdings" panose="020B0604020202020204" pitchFamily="34" charset="0"/>
              <a:buChar char="§"/>
            </a:pPr>
            <a:endParaRPr lang="en-GB" sz="2000" b="1">
              <a:solidFill>
                <a:schemeClr val="bg1"/>
              </a:solidFill>
              <a:latin typeface="Arial Nova"/>
            </a:endParaRPr>
          </a:p>
          <a:p>
            <a:pPr algn="l"/>
            <a:endParaRPr lang="en-GB" sz="2000">
              <a:solidFill>
                <a:schemeClr val="bg1"/>
              </a:solidFill>
              <a:latin typeface="Arial Nova"/>
            </a:endParaRPr>
          </a:p>
        </p:txBody>
      </p:sp>
      <p:pic>
        <p:nvPicPr>
          <p:cNvPr id="7" name="Picture 6" descr="A screenshot of a computer&#10;&#10;AI-generated content may be incorrect.">
            <a:extLst>
              <a:ext uri="{FF2B5EF4-FFF2-40B4-BE49-F238E27FC236}">
                <a16:creationId xmlns:a16="http://schemas.microsoft.com/office/drawing/2014/main" id="{D3D0B448-2248-987F-8454-63C0E5A761AB}"/>
              </a:ext>
            </a:extLst>
          </p:cNvPr>
          <p:cNvPicPr>
            <a:picLocks noChangeAspect="1"/>
          </p:cNvPicPr>
          <p:nvPr/>
        </p:nvPicPr>
        <p:blipFill>
          <a:blip r:embed="rId2"/>
          <a:stretch>
            <a:fillRect/>
          </a:stretch>
        </p:blipFill>
        <p:spPr>
          <a:xfrm>
            <a:off x="5976283" y="1332208"/>
            <a:ext cx="5500796" cy="4011400"/>
          </a:xfrm>
          <a:prstGeom prst="rect">
            <a:avLst/>
          </a:prstGeom>
        </p:spPr>
      </p:pic>
      <p:sp>
        <p:nvSpPr>
          <p:cNvPr id="8" name="TextBox 7">
            <a:extLst>
              <a:ext uri="{FF2B5EF4-FFF2-40B4-BE49-F238E27FC236}">
                <a16:creationId xmlns:a16="http://schemas.microsoft.com/office/drawing/2014/main" id="{2AC9F1C3-0FFD-D24D-37D6-D612025EF50D}"/>
              </a:ext>
            </a:extLst>
          </p:cNvPr>
          <p:cNvSpPr txBox="1"/>
          <p:nvPr/>
        </p:nvSpPr>
        <p:spPr>
          <a:xfrm>
            <a:off x="5998498" y="5437020"/>
            <a:ext cx="54876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a:solidFill>
                  <a:schemeClr val="tx2">
                    <a:lumMod val="90000"/>
                    <a:lumOff val="10000"/>
                  </a:schemeClr>
                </a:solidFill>
                <a:latin typeface="Century Schoolbook" panose="02040604050505020304" pitchFamily="18" charset="0"/>
                <a:cs typeface="Arial"/>
              </a:rPr>
              <a:t>Figure 1: A screenshot of a Microsoft Excel spreadsheet.</a:t>
            </a:r>
          </a:p>
          <a:p>
            <a:pPr algn="ctr"/>
            <a:r>
              <a:rPr lang="en-GB" sz="1400" b="1">
                <a:solidFill>
                  <a:schemeClr val="tx2">
                    <a:lumMod val="90000"/>
                    <a:lumOff val="10000"/>
                  </a:schemeClr>
                </a:solidFill>
                <a:latin typeface="Century Schoolbook" panose="02040604050505020304" pitchFamily="18" charset="0"/>
                <a:cs typeface="Arial"/>
              </a:rPr>
              <a:t>(author's own work,2026)</a:t>
            </a:r>
          </a:p>
        </p:txBody>
      </p:sp>
      <p:sp>
        <p:nvSpPr>
          <p:cNvPr id="4" name="TextBox 3">
            <a:extLst>
              <a:ext uri="{FF2B5EF4-FFF2-40B4-BE49-F238E27FC236}">
                <a16:creationId xmlns:a16="http://schemas.microsoft.com/office/drawing/2014/main" id="{1B1EBE3F-9BEF-D43D-9296-E2F85A19FE92}"/>
              </a:ext>
            </a:extLst>
          </p:cNvPr>
          <p:cNvSpPr txBox="1"/>
          <p:nvPr/>
        </p:nvSpPr>
        <p:spPr>
          <a:xfrm>
            <a:off x="811566" y="1732725"/>
            <a:ext cx="453042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90000"/>
                    <a:lumOff val="10000"/>
                  </a:schemeClr>
                </a:solidFill>
                <a:latin typeface="Century Schoolbook"/>
                <a:cs typeface="Arial"/>
              </a:rPr>
              <a:t>Microsoft Excel can improve its efficiency by:</a:t>
            </a:r>
            <a:endParaRPr lang="en-US" b="1">
              <a:solidFill>
                <a:schemeClr val="tx2">
                  <a:lumMod val="90000"/>
                  <a:lumOff val="10000"/>
                </a:schemeClr>
              </a:solidFill>
              <a:latin typeface="Century Schoolbook"/>
              <a:cs typeface="Arial"/>
            </a:endParaRPr>
          </a:p>
          <a:p>
            <a:pPr marL="285750" indent="-285750">
              <a:buFont typeface="Wingdings"/>
              <a:buChar char="§"/>
            </a:pPr>
            <a:r>
              <a:rPr lang="en-GB" b="1">
                <a:solidFill>
                  <a:schemeClr val="tx2">
                    <a:lumMod val="90000"/>
                    <a:lumOff val="10000"/>
                  </a:schemeClr>
                </a:solidFill>
                <a:latin typeface="Century Schoolbook"/>
                <a:cs typeface="Arial"/>
              </a:rPr>
              <a:t>Automatically calculating staff working hours</a:t>
            </a:r>
          </a:p>
          <a:p>
            <a:pPr marL="285750" indent="-285750">
              <a:buFont typeface="Wingdings"/>
              <a:buChar char="§"/>
            </a:pPr>
            <a:endParaRPr lang="en-GB" b="1">
              <a:solidFill>
                <a:schemeClr val="tx2">
                  <a:lumMod val="90000"/>
                  <a:lumOff val="10000"/>
                </a:schemeClr>
              </a:solidFill>
              <a:latin typeface="Century Schoolbook"/>
              <a:cs typeface="Arial"/>
            </a:endParaRPr>
          </a:p>
          <a:p>
            <a:pPr marL="285750" indent="-285750">
              <a:buFont typeface="Wingdings"/>
              <a:buChar char="§"/>
            </a:pPr>
            <a:r>
              <a:rPr lang="en-GB" b="1">
                <a:solidFill>
                  <a:schemeClr val="tx2">
                    <a:lumMod val="90000"/>
                    <a:lumOff val="10000"/>
                  </a:schemeClr>
                </a:solidFill>
                <a:latin typeface="Century Schoolbook"/>
                <a:cs typeface="Arial"/>
              </a:rPr>
              <a:t>Protecting all the files with password </a:t>
            </a:r>
          </a:p>
          <a:p>
            <a:pPr marL="285750" indent="-285750">
              <a:buFont typeface="Wingdings"/>
              <a:buChar char="§"/>
            </a:pPr>
            <a:endParaRPr lang="en-GB" b="1">
              <a:solidFill>
                <a:schemeClr val="tx2">
                  <a:lumMod val="90000"/>
                  <a:lumOff val="10000"/>
                </a:schemeClr>
              </a:solidFill>
              <a:latin typeface="Century Schoolbook"/>
              <a:cs typeface="Arial"/>
            </a:endParaRPr>
          </a:p>
          <a:p>
            <a:pPr marL="285750" indent="-285750">
              <a:buFont typeface="Wingdings"/>
              <a:buChar char="§"/>
            </a:pPr>
            <a:r>
              <a:rPr lang="en-GB" b="1">
                <a:solidFill>
                  <a:schemeClr val="tx2">
                    <a:lumMod val="90000"/>
                    <a:lumOff val="10000"/>
                  </a:schemeClr>
                </a:solidFill>
                <a:latin typeface="Century Schoolbook"/>
                <a:cs typeface="Arial"/>
              </a:rPr>
              <a:t>Having easy access</a:t>
            </a:r>
          </a:p>
          <a:p>
            <a:pPr marL="285750" indent="-285750">
              <a:buFont typeface="Wingdings"/>
              <a:buChar char="§"/>
            </a:pPr>
            <a:endParaRPr lang="en-GB" b="1">
              <a:solidFill>
                <a:schemeClr val="tx2">
                  <a:lumMod val="90000"/>
                  <a:lumOff val="10000"/>
                </a:schemeClr>
              </a:solidFill>
              <a:latin typeface="Century Schoolbook"/>
              <a:cs typeface="Arial"/>
            </a:endParaRPr>
          </a:p>
          <a:p>
            <a:pPr marL="285750" indent="-285750">
              <a:buFont typeface="Wingdings"/>
              <a:buChar char="§"/>
            </a:pPr>
            <a:r>
              <a:rPr lang="en-GB" b="1">
                <a:solidFill>
                  <a:schemeClr val="tx2">
                    <a:lumMod val="90000"/>
                    <a:lumOff val="10000"/>
                  </a:schemeClr>
                </a:solidFill>
                <a:latin typeface="Century Schoolbook"/>
                <a:cs typeface="Arial"/>
              </a:rPr>
              <a:t>Managing staff schedule</a:t>
            </a:r>
          </a:p>
          <a:p>
            <a:r>
              <a:rPr lang="en-GB" b="1">
                <a:solidFill>
                  <a:schemeClr val="tx2">
                    <a:lumMod val="90000"/>
                    <a:lumOff val="10000"/>
                  </a:schemeClr>
                </a:solidFill>
                <a:latin typeface="Century Schoolbook"/>
                <a:cs typeface="Arial"/>
              </a:rPr>
              <a:t> (</a:t>
            </a:r>
            <a:r>
              <a:rPr lang="en-GB" b="1" err="1">
                <a:solidFill>
                  <a:schemeClr val="tx2">
                    <a:lumMod val="90000"/>
                    <a:lumOff val="10000"/>
                  </a:schemeClr>
                </a:solidFill>
                <a:latin typeface="Century Schoolbook"/>
                <a:cs typeface="Arial"/>
              </a:rPr>
              <a:t>Khanijahani</a:t>
            </a:r>
            <a:r>
              <a:rPr lang="en-GB" b="1">
                <a:solidFill>
                  <a:schemeClr val="tx2">
                    <a:lumMod val="90000"/>
                    <a:lumOff val="10000"/>
                  </a:schemeClr>
                </a:solidFill>
                <a:latin typeface="Century Schoolbook"/>
                <a:cs typeface="Arial"/>
              </a:rPr>
              <a:t>, 2020)</a:t>
            </a:r>
            <a:endParaRPr lang="en-GB" b="1">
              <a:solidFill>
                <a:schemeClr val="tx2">
                  <a:lumMod val="90000"/>
                  <a:lumOff val="10000"/>
                </a:schemeClr>
              </a:solidFill>
              <a:latin typeface="Century Schoolbook"/>
            </a:endParaRPr>
          </a:p>
          <a:p>
            <a:endParaRPr lang="en-GB">
              <a:solidFill>
                <a:srgbClr val="333333"/>
              </a:solidFill>
              <a:highlight>
                <a:srgbClr val="FFFFFF"/>
              </a:highlight>
              <a:latin typeface="Century Schoolbook"/>
            </a:endParaRPr>
          </a:p>
        </p:txBody>
      </p:sp>
      <p:sp>
        <p:nvSpPr>
          <p:cNvPr id="10" name="Title 1">
            <a:extLst>
              <a:ext uri="{FF2B5EF4-FFF2-40B4-BE49-F238E27FC236}">
                <a16:creationId xmlns:a16="http://schemas.microsoft.com/office/drawing/2014/main" id="{552FE407-5982-EF39-B2EF-FA6A555F9683}"/>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Using </a:t>
            </a:r>
            <a:r>
              <a:rPr lang="en-GB" sz="4000" b="1" u="sng">
                <a:solidFill>
                  <a:schemeClr val="accent6">
                    <a:lumMod val="76000"/>
                  </a:schemeClr>
                </a:solidFill>
                <a:latin typeface="Century Schoolbook"/>
              </a:rPr>
              <a:t>Excel </a:t>
            </a:r>
            <a:r>
              <a:rPr lang="en-GB" sz="4000" b="1" u="sng">
                <a:solidFill>
                  <a:schemeClr val="tx2">
                    <a:lumMod val="90000"/>
                    <a:lumOff val="10000"/>
                  </a:schemeClr>
                </a:solidFill>
                <a:latin typeface="Century Schoolbook"/>
              </a:rPr>
              <a:t>to improve Efficiency</a:t>
            </a:r>
          </a:p>
        </p:txBody>
      </p:sp>
      <p:sp>
        <p:nvSpPr>
          <p:cNvPr id="12" name="Slide Number Placeholder 2">
            <a:extLst>
              <a:ext uri="{FF2B5EF4-FFF2-40B4-BE49-F238E27FC236}">
                <a16:creationId xmlns:a16="http://schemas.microsoft.com/office/drawing/2014/main" id="{C0A112AA-4A85-05A9-BAD1-DB878C0893AC}"/>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5</a:t>
            </a:fld>
            <a:endParaRPr lang="en-GB"/>
          </a:p>
        </p:txBody>
      </p:sp>
    </p:spTree>
    <p:extLst>
      <p:ext uri="{BB962C8B-B14F-4D97-AF65-F5344CB8AC3E}">
        <p14:creationId xmlns:p14="http://schemas.microsoft.com/office/powerpoint/2010/main" val="18311953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a:extLst>
            <a:ext uri="{FF2B5EF4-FFF2-40B4-BE49-F238E27FC236}">
              <a16:creationId xmlns:a16="http://schemas.microsoft.com/office/drawing/2014/main" id="{0CC2EE3E-8E9B-490B-2F7B-F2D7AF65E135}"/>
            </a:ext>
          </a:extLst>
        </p:cNvPr>
        <p:cNvGrpSpPr/>
        <p:nvPr/>
      </p:nvGrpSpPr>
      <p:grpSpPr>
        <a:xfrm>
          <a:off x="0" y="0"/>
          <a:ext cx="0" cy="0"/>
          <a:chOff x="0" y="0"/>
          <a:chExt cx="0" cy="0"/>
        </a:xfrm>
      </p:grpSpPr>
      <p:sp>
        <p:nvSpPr>
          <p:cNvPr id="4" name="Rectangle: Diagonal Corners Snipped 4">
            <a:extLst>
              <a:ext uri="{FF2B5EF4-FFF2-40B4-BE49-F238E27FC236}">
                <a16:creationId xmlns:a16="http://schemas.microsoft.com/office/drawing/2014/main" id="{330FAB54-5665-D7FB-E78B-DD21F9CB7829}"/>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Subtitle 2">
            <a:extLst>
              <a:ext uri="{FF2B5EF4-FFF2-40B4-BE49-F238E27FC236}">
                <a16:creationId xmlns:a16="http://schemas.microsoft.com/office/drawing/2014/main" id="{8A2B83E8-8412-7AB2-1C15-0EAB8AE26111}"/>
              </a:ext>
            </a:extLst>
          </p:cNvPr>
          <p:cNvSpPr>
            <a:spLocks noGrp="1"/>
          </p:cNvSpPr>
          <p:nvPr>
            <p:ph type="subTitle" idx="1"/>
          </p:nvPr>
        </p:nvSpPr>
        <p:spPr>
          <a:xfrm>
            <a:off x="5741056" y="1609288"/>
            <a:ext cx="5424283" cy="1005606"/>
          </a:xfrm>
        </p:spPr>
        <p:txBody>
          <a:bodyPr vert="horz" lIns="91440" tIns="45720" rIns="91440" bIns="45720" rtlCol="0" anchor="t">
            <a:normAutofit/>
          </a:bodyPr>
          <a:lstStyle/>
          <a:p>
            <a:pPr algn="l"/>
            <a:r>
              <a:rPr lang="en-GB" sz="2000" b="1">
                <a:solidFill>
                  <a:schemeClr val="tx2">
                    <a:lumMod val="90000"/>
                    <a:lumOff val="10000"/>
                  </a:schemeClr>
                </a:solidFill>
                <a:latin typeface="Century Schoolbook"/>
              </a:rPr>
              <a:t>Although Microsoft Excel is one of the most powerful programs in Microsoft 365, it still has some limitations: </a:t>
            </a:r>
            <a:endParaRPr lang="en-US" b="1">
              <a:solidFill>
                <a:schemeClr val="tx2">
                  <a:lumMod val="90000"/>
                  <a:lumOff val="10000"/>
                </a:schemeClr>
              </a:solidFill>
              <a:latin typeface="Century Schoolbook"/>
            </a:endParaRPr>
          </a:p>
          <a:p>
            <a:pPr marL="342900" indent="-342900" algn="l">
              <a:buFont typeface="Wingdings" panose="020B0604020202020204" pitchFamily="34" charset="0"/>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Wingdings" panose="020B0604020202020204" pitchFamily="34" charset="0"/>
              <a:buChar char="§"/>
            </a:pPr>
            <a:endParaRPr lang="en-GB" sz="2000" b="1">
              <a:solidFill>
                <a:schemeClr val="tx2">
                  <a:lumMod val="90000"/>
                  <a:lumOff val="10000"/>
                </a:schemeClr>
              </a:solidFill>
              <a:latin typeface="Century Schoolbook" panose="02040604050505020304" pitchFamily="18" charset="0"/>
              <a:cs typeface="Arial"/>
            </a:endParaRPr>
          </a:p>
          <a:p>
            <a:pPr algn="l"/>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Wingdings,Sans-Serif"/>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Wingdings" panose="020B0604020202020204" pitchFamily="34" charset="0"/>
              <a:buChar char="§"/>
            </a:pPr>
            <a:endParaRPr lang="en-GB" sz="2000" b="1">
              <a:solidFill>
                <a:schemeClr val="tx2">
                  <a:lumMod val="90000"/>
                  <a:lumOff val="10000"/>
                </a:schemeClr>
              </a:solidFill>
              <a:latin typeface="Century Schoolbook" panose="02040604050505020304" pitchFamily="18" charset="0"/>
              <a:cs typeface="Arial"/>
            </a:endParaRPr>
          </a:p>
          <a:p>
            <a:pPr marL="342900" indent="-342900" algn="l">
              <a:buFont typeface="Wingdings" panose="020B0604020202020204" pitchFamily="34" charset="0"/>
              <a:buChar char="§"/>
            </a:pPr>
            <a:endParaRPr lang="en-GB" sz="2000" b="1">
              <a:solidFill>
                <a:schemeClr val="tx2">
                  <a:lumMod val="90000"/>
                  <a:lumOff val="10000"/>
                </a:schemeClr>
              </a:solidFill>
              <a:latin typeface="Century Schoolbook" panose="02040604050505020304" pitchFamily="18" charset="0"/>
            </a:endParaRPr>
          </a:p>
          <a:p>
            <a:pPr algn="l"/>
            <a:endParaRPr lang="en-GB" sz="2000" b="1">
              <a:solidFill>
                <a:schemeClr val="tx2">
                  <a:lumMod val="90000"/>
                  <a:lumOff val="10000"/>
                </a:schemeClr>
              </a:solidFill>
              <a:latin typeface="Century Schoolbook" panose="02040604050505020304" pitchFamily="18" charset="0"/>
            </a:endParaRPr>
          </a:p>
        </p:txBody>
      </p:sp>
      <p:sp>
        <p:nvSpPr>
          <p:cNvPr id="7" name="Title 1">
            <a:extLst>
              <a:ext uri="{FF2B5EF4-FFF2-40B4-BE49-F238E27FC236}">
                <a16:creationId xmlns:a16="http://schemas.microsoft.com/office/drawing/2014/main" id="{DBAE93C4-CA0B-EFAF-E908-F079B7D481C1}"/>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Limitations using </a:t>
            </a:r>
            <a:r>
              <a:rPr lang="en-GB" sz="4000" b="1" u="sng">
                <a:solidFill>
                  <a:schemeClr val="accent6">
                    <a:lumMod val="76000"/>
                  </a:schemeClr>
                </a:solidFill>
                <a:latin typeface="Century Schoolbook"/>
              </a:rPr>
              <a:t>Microsoft Excel</a:t>
            </a:r>
          </a:p>
        </p:txBody>
      </p:sp>
      <p:sp>
        <p:nvSpPr>
          <p:cNvPr id="9" name="Slide Number Placeholder 2">
            <a:extLst>
              <a:ext uri="{FF2B5EF4-FFF2-40B4-BE49-F238E27FC236}">
                <a16:creationId xmlns:a16="http://schemas.microsoft.com/office/drawing/2014/main" id="{5A6A3734-57D0-2382-CC75-2051E53B8E0B}"/>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6</a:t>
            </a:fld>
            <a:endParaRPr lang="en-GB"/>
          </a:p>
        </p:txBody>
      </p:sp>
      <p:pic>
        <p:nvPicPr>
          <p:cNvPr id="12" name="Picture 11" descr="A screenshot of a computer error&#10;&#10;AI-generated content may be incorrect.">
            <a:extLst>
              <a:ext uri="{FF2B5EF4-FFF2-40B4-BE49-F238E27FC236}">
                <a16:creationId xmlns:a16="http://schemas.microsoft.com/office/drawing/2014/main" id="{FA5CBF6C-52FC-0E6F-7503-B546385ECC6D}"/>
              </a:ext>
            </a:extLst>
          </p:cNvPr>
          <p:cNvPicPr>
            <a:picLocks noChangeAspect="1"/>
          </p:cNvPicPr>
          <p:nvPr/>
        </p:nvPicPr>
        <p:blipFill>
          <a:blip r:embed="rId2">
            <a:alphaModFix amt="68000"/>
          </a:blip>
          <a:stretch>
            <a:fillRect/>
          </a:stretch>
        </p:blipFill>
        <p:spPr>
          <a:xfrm>
            <a:off x="1074797" y="2039993"/>
            <a:ext cx="6534716" cy="3267358"/>
          </a:xfrm>
          <a:prstGeom prst="rect">
            <a:avLst/>
          </a:prstGeom>
        </p:spPr>
      </p:pic>
      <p:sp>
        <p:nvSpPr>
          <p:cNvPr id="13" name="TextBox 12">
            <a:extLst>
              <a:ext uri="{FF2B5EF4-FFF2-40B4-BE49-F238E27FC236}">
                <a16:creationId xmlns:a16="http://schemas.microsoft.com/office/drawing/2014/main" id="{995992F5-B3E0-77FC-966B-D9F2779A6537}"/>
              </a:ext>
            </a:extLst>
          </p:cNvPr>
          <p:cNvSpPr txBox="1"/>
          <p:nvPr/>
        </p:nvSpPr>
        <p:spPr>
          <a:xfrm>
            <a:off x="7501860" y="2223977"/>
            <a:ext cx="366232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rtl="0"/>
            <a:r>
              <a:rPr lang="en-GB" sz="2000">
                <a:latin typeface="Century Schoolbook"/>
                <a:ea typeface="Segoe UI"/>
                <a:cs typeface="Segoe UI"/>
              </a:rPr>
              <a:t>​</a:t>
            </a:r>
          </a:p>
          <a:p>
            <a:pPr marL="342900" lvl="0" indent="-342900" algn="just" rtl="0">
              <a:buFont typeface="Wingdings,Sans-Serif"/>
              <a:buChar char="§"/>
            </a:pPr>
            <a:r>
              <a:rPr lang="en-GB" sz="2000" b="1" baseline="0">
                <a:solidFill>
                  <a:srgbClr val="163E64"/>
                </a:solidFill>
                <a:latin typeface="Century Schoolbook"/>
                <a:ea typeface="Arial"/>
                <a:cs typeface="Arial"/>
              </a:rPr>
              <a:t>Performance issues</a:t>
            </a:r>
            <a:r>
              <a:rPr lang="en-GB" sz="2000">
                <a:latin typeface="Century Schoolbook"/>
                <a:ea typeface="Arial"/>
                <a:cs typeface="Arial"/>
              </a:rPr>
              <a:t>​</a:t>
            </a:r>
          </a:p>
          <a:p>
            <a:pPr marL="342900" lvl="0" indent="-342900" algn="just" rtl="0">
              <a:buFont typeface="Wingdings,Sans-Serif"/>
              <a:buChar char="§"/>
            </a:pPr>
            <a:r>
              <a:rPr lang="en-GB" sz="2000" b="1" baseline="0">
                <a:solidFill>
                  <a:srgbClr val="163E64"/>
                </a:solidFill>
                <a:latin typeface="Century Schoolbook"/>
                <a:ea typeface="Arial"/>
                <a:cs typeface="Arial"/>
              </a:rPr>
              <a:t>Conversion problems</a:t>
            </a:r>
            <a:r>
              <a:rPr lang="en-US" sz="2000">
                <a:latin typeface="Century Schoolbook"/>
                <a:ea typeface="Arial"/>
                <a:cs typeface="Arial"/>
              </a:rPr>
              <a:t>​</a:t>
            </a:r>
          </a:p>
          <a:p>
            <a:pPr marL="342900" lvl="0" indent="-342900" algn="just" rtl="0">
              <a:buFont typeface="Wingdings,Sans-Serif"/>
              <a:buChar char="§"/>
            </a:pPr>
            <a:r>
              <a:rPr lang="en-GB" sz="2000" b="1" baseline="0">
                <a:solidFill>
                  <a:srgbClr val="163E64"/>
                </a:solidFill>
                <a:latin typeface="Century Schoolbook"/>
                <a:ea typeface="Arial"/>
                <a:cs typeface="Arial"/>
              </a:rPr>
              <a:t>Security limitations</a:t>
            </a:r>
            <a:r>
              <a:rPr lang="en-US" sz="2000">
                <a:latin typeface="Century Schoolbook"/>
                <a:ea typeface="Arial"/>
                <a:cs typeface="Arial"/>
              </a:rPr>
              <a:t>​</a:t>
            </a:r>
          </a:p>
          <a:p>
            <a:pPr marL="342900" lvl="0" indent="-342900" algn="just" rtl="0">
              <a:buFont typeface="Wingdings,Sans-Serif"/>
              <a:buChar char="§"/>
            </a:pPr>
            <a:r>
              <a:rPr lang="en-GB" sz="2000" b="1" baseline="0">
                <a:solidFill>
                  <a:srgbClr val="163E64"/>
                </a:solidFill>
                <a:latin typeface="Century Schoolbook"/>
                <a:ea typeface="Arial"/>
                <a:cs typeface="Arial"/>
              </a:rPr>
              <a:t>Data capacity</a:t>
            </a:r>
          </a:p>
          <a:p>
            <a:pPr algn="just"/>
            <a:r>
              <a:rPr lang="en-GB" sz="2000" b="1">
                <a:solidFill>
                  <a:srgbClr val="163E64"/>
                </a:solidFill>
                <a:latin typeface="Century Schoolbook"/>
                <a:cs typeface="Arial"/>
              </a:rPr>
              <a:t>(Kalsi,2024)</a:t>
            </a:r>
            <a:endParaRPr lang="en-GB"/>
          </a:p>
          <a:p>
            <a:pPr algn="just"/>
            <a:endParaRPr lang="en-GB"/>
          </a:p>
        </p:txBody>
      </p:sp>
      <p:pic>
        <p:nvPicPr>
          <p:cNvPr id="14" name="Picture 13" descr="A screenshot of a computer error&#10;&#10;AI-generated content may be incorrect.">
            <a:extLst>
              <a:ext uri="{FF2B5EF4-FFF2-40B4-BE49-F238E27FC236}">
                <a16:creationId xmlns:a16="http://schemas.microsoft.com/office/drawing/2014/main" id="{845968EB-6558-C9AC-9910-C03B87ACFA53}"/>
              </a:ext>
            </a:extLst>
          </p:cNvPr>
          <p:cNvPicPr>
            <a:picLocks noChangeAspect="1"/>
          </p:cNvPicPr>
          <p:nvPr/>
        </p:nvPicPr>
        <p:blipFill>
          <a:blip r:embed="rId2">
            <a:alphaModFix amt="68000"/>
          </a:blip>
          <a:stretch>
            <a:fillRect/>
          </a:stretch>
        </p:blipFill>
        <p:spPr>
          <a:xfrm>
            <a:off x="-218832" y="1148039"/>
            <a:ext cx="6534716" cy="3267358"/>
          </a:xfrm>
          <a:prstGeom prst="rect">
            <a:avLst/>
          </a:prstGeom>
        </p:spPr>
      </p:pic>
      <p:pic>
        <p:nvPicPr>
          <p:cNvPr id="15" name="Picture 14" descr="A screenshot of a computer error&#10;&#10;AI-generated content may be incorrect.">
            <a:extLst>
              <a:ext uri="{FF2B5EF4-FFF2-40B4-BE49-F238E27FC236}">
                <a16:creationId xmlns:a16="http://schemas.microsoft.com/office/drawing/2014/main" id="{883B8761-5409-3D89-7DB1-A174AFEA0A61}"/>
              </a:ext>
            </a:extLst>
          </p:cNvPr>
          <p:cNvPicPr>
            <a:picLocks noChangeAspect="1"/>
          </p:cNvPicPr>
          <p:nvPr/>
        </p:nvPicPr>
        <p:blipFill>
          <a:blip r:embed="rId2">
            <a:alphaModFix amt="68000"/>
          </a:blip>
          <a:stretch>
            <a:fillRect/>
          </a:stretch>
        </p:blipFill>
        <p:spPr>
          <a:xfrm>
            <a:off x="241912" y="3345433"/>
            <a:ext cx="6534716" cy="3267358"/>
          </a:xfrm>
          <a:prstGeom prst="rect">
            <a:avLst/>
          </a:prstGeom>
        </p:spPr>
      </p:pic>
      <p:pic>
        <p:nvPicPr>
          <p:cNvPr id="16" name="Picture 15" descr="A screenshot of a computer error&#10;&#10;AI-generated content may be incorrect.">
            <a:extLst>
              <a:ext uri="{FF2B5EF4-FFF2-40B4-BE49-F238E27FC236}">
                <a16:creationId xmlns:a16="http://schemas.microsoft.com/office/drawing/2014/main" id="{6B01FD02-FCFA-DF4F-5105-54D885945159}"/>
              </a:ext>
            </a:extLst>
          </p:cNvPr>
          <p:cNvPicPr>
            <a:picLocks noChangeAspect="1"/>
          </p:cNvPicPr>
          <p:nvPr/>
        </p:nvPicPr>
        <p:blipFill>
          <a:blip r:embed="rId2">
            <a:alphaModFix amt="68000"/>
          </a:blip>
          <a:stretch>
            <a:fillRect/>
          </a:stretch>
        </p:blipFill>
        <p:spPr>
          <a:xfrm>
            <a:off x="3821136" y="3656157"/>
            <a:ext cx="6399018" cy="3183852"/>
          </a:xfrm>
          <a:prstGeom prst="rect">
            <a:avLst/>
          </a:prstGeom>
        </p:spPr>
      </p:pic>
      <p:sp>
        <p:nvSpPr>
          <p:cNvPr id="2" name="TextBox 1">
            <a:extLst>
              <a:ext uri="{FF2B5EF4-FFF2-40B4-BE49-F238E27FC236}">
                <a16:creationId xmlns:a16="http://schemas.microsoft.com/office/drawing/2014/main" id="{91EE5837-8B9A-CB2D-0CBE-4EC81B4BC12B}"/>
              </a:ext>
            </a:extLst>
          </p:cNvPr>
          <p:cNvSpPr txBox="1"/>
          <p:nvPr/>
        </p:nvSpPr>
        <p:spPr>
          <a:xfrm>
            <a:off x="6461264" y="5884944"/>
            <a:ext cx="44102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tx2">
                    <a:lumMod val="90000"/>
                    <a:lumOff val="10000"/>
                  </a:schemeClr>
                </a:solidFill>
                <a:latin typeface="Century Schoolbook"/>
              </a:rPr>
              <a:t>Figure 2</a:t>
            </a:r>
          </a:p>
        </p:txBody>
      </p:sp>
    </p:spTree>
    <p:extLst>
      <p:ext uri="{BB962C8B-B14F-4D97-AF65-F5344CB8AC3E}">
        <p14:creationId xmlns:p14="http://schemas.microsoft.com/office/powerpoint/2010/main" val="278110268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EA194FDC-F4D0-6534-82B2-87D346C88D94}"/>
              </a:ext>
            </a:extLst>
          </p:cNvPr>
          <p:cNvSpPr/>
          <p:nvPr/>
        </p:nvSpPr>
        <p:spPr>
          <a:xfrm>
            <a:off x="248135" y="237129"/>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2" name="Picture 11" descr="A group of people in scrubs&#10;&#10;AI-generated content may be incorrect.">
            <a:extLst>
              <a:ext uri="{FF2B5EF4-FFF2-40B4-BE49-F238E27FC236}">
                <a16:creationId xmlns:a16="http://schemas.microsoft.com/office/drawing/2014/main" id="{6C151F0F-B3A8-1D6F-F8F4-FF2265443761}"/>
              </a:ext>
            </a:extLst>
          </p:cNvPr>
          <p:cNvPicPr>
            <a:picLocks noChangeAspect="1"/>
          </p:cNvPicPr>
          <p:nvPr/>
        </p:nvPicPr>
        <p:blipFill>
          <a:blip r:embed="rId2">
            <a:alphaModFix amt="38000"/>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05780" y="1487009"/>
            <a:ext cx="7681916" cy="5134253"/>
          </a:xfrm>
          <a:prstGeom prst="rect">
            <a:avLst/>
          </a:prstGeom>
        </p:spPr>
      </p:pic>
      <p:sp>
        <p:nvSpPr>
          <p:cNvPr id="3" name="TextBox 2">
            <a:extLst>
              <a:ext uri="{FF2B5EF4-FFF2-40B4-BE49-F238E27FC236}">
                <a16:creationId xmlns:a16="http://schemas.microsoft.com/office/drawing/2014/main" id="{8D3959FB-7BE1-52A1-218B-5093588C7D60}"/>
              </a:ext>
            </a:extLst>
          </p:cNvPr>
          <p:cNvSpPr txBox="1"/>
          <p:nvPr/>
        </p:nvSpPr>
        <p:spPr>
          <a:xfrm>
            <a:off x="488970" y="985392"/>
            <a:ext cx="1835794" cy="46301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100" b="1">
                <a:solidFill>
                  <a:schemeClr val="tx2">
                    <a:lumMod val="90000"/>
                    <a:lumOff val="10000"/>
                  </a:schemeClr>
                </a:solidFill>
                <a:latin typeface="Century Schoolbook"/>
              </a:rPr>
              <a:t>What is </a:t>
            </a:r>
            <a:r>
              <a:rPr lang="en-GB" sz="1100" b="1">
                <a:solidFill>
                  <a:srgbClr val="7030A0"/>
                </a:solidFill>
                <a:latin typeface="Century Schoolbook"/>
              </a:rPr>
              <a:t>Microsoft Teams</a:t>
            </a:r>
            <a:r>
              <a:rPr lang="en-GB" sz="1100" b="1">
                <a:solidFill>
                  <a:schemeClr val="tx2">
                    <a:lumMod val="90000"/>
                    <a:lumOff val="10000"/>
                  </a:schemeClr>
                </a:solidFill>
                <a:latin typeface="Century Schoolbook"/>
              </a:rPr>
              <a:t>?</a:t>
            </a:r>
          </a:p>
          <a:p>
            <a:pPr>
              <a:lnSpc>
                <a:spcPct val="150000"/>
              </a:lnSpc>
            </a:pPr>
            <a:r>
              <a:rPr lang="en-GB" sz="1100" b="1" i="1">
                <a:solidFill>
                  <a:schemeClr val="tx2">
                    <a:lumMod val="90000"/>
                    <a:lumOff val="10000"/>
                  </a:schemeClr>
                </a:solidFill>
                <a:latin typeface="Century Schoolbook"/>
                <a:ea typeface="+mn-lt"/>
                <a:cs typeface="+mn-lt"/>
              </a:rPr>
              <a:t>"Microsoft Teams is a communications and collaboration tool that enables you to chat, call, and meet and collaborate with others in real time." (</a:t>
            </a:r>
            <a:r>
              <a:rPr lang="en-GB" sz="1100" b="1" i="1" err="1">
                <a:solidFill>
                  <a:schemeClr val="tx2">
                    <a:lumMod val="90000"/>
                    <a:lumOff val="10000"/>
                  </a:schemeClr>
                </a:solidFill>
                <a:latin typeface="Century Schoolbook"/>
                <a:ea typeface="+mn-lt"/>
                <a:cs typeface="+mn-lt"/>
              </a:rPr>
              <a:t>Withee</a:t>
            </a:r>
            <a:r>
              <a:rPr lang="en-GB" sz="1100" b="1" i="1">
                <a:solidFill>
                  <a:schemeClr val="tx2">
                    <a:lumMod val="90000"/>
                    <a:lumOff val="10000"/>
                  </a:schemeClr>
                </a:solidFill>
                <a:latin typeface="Century Schoolbook"/>
                <a:ea typeface="+mn-lt"/>
                <a:cs typeface="+mn-lt"/>
              </a:rPr>
              <a:t>, 2020). </a:t>
            </a:r>
            <a:r>
              <a:rPr lang="en-GB" sz="1100" b="1">
                <a:solidFill>
                  <a:schemeClr val="tx2">
                    <a:lumMod val="90000"/>
                    <a:lumOff val="10000"/>
                  </a:schemeClr>
                </a:solidFill>
                <a:latin typeface="Century Schoolbook"/>
                <a:ea typeface="+mn-lt"/>
                <a:cs typeface="+mn-lt"/>
              </a:rPr>
              <a:t>Teams supports rapid communication making it ideal for Greenfield where care coordinators and office staff may need to quickly share information.</a:t>
            </a:r>
            <a:endParaRPr lang="en-GB" sz="1100" b="1">
              <a:solidFill>
                <a:schemeClr val="tx2">
                  <a:lumMod val="90000"/>
                  <a:lumOff val="10000"/>
                </a:schemeClr>
              </a:solidFill>
              <a:latin typeface="Century Schoolbook"/>
            </a:endParaRPr>
          </a:p>
        </p:txBody>
      </p:sp>
      <p:sp>
        <p:nvSpPr>
          <p:cNvPr id="5" name="Title 1">
            <a:extLst>
              <a:ext uri="{FF2B5EF4-FFF2-40B4-BE49-F238E27FC236}">
                <a16:creationId xmlns:a16="http://schemas.microsoft.com/office/drawing/2014/main" id="{573CAD4C-1524-D320-1E6A-A10F22E5A084}"/>
              </a:ext>
            </a:extLst>
          </p:cNvPr>
          <p:cNvSpPr txBox="1">
            <a:spLocks/>
          </p:cNvSpPr>
          <p:nvPr/>
        </p:nvSpPr>
        <p:spPr>
          <a:xfrm>
            <a:off x="1452527" y="235172"/>
            <a:ext cx="9434624" cy="121923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u="sng">
                <a:solidFill>
                  <a:srgbClr val="7030A0"/>
                </a:solidFill>
                <a:latin typeface="Century Schoolbook"/>
              </a:rPr>
              <a:t>Microsoft Teams</a:t>
            </a:r>
            <a:r>
              <a:rPr lang="en-GB" sz="3600" b="1" u="sng">
                <a:solidFill>
                  <a:schemeClr val="tx2">
                    <a:lumMod val="90000"/>
                    <a:lumOff val="10000"/>
                  </a:schemeClr>
                </a:solidFill>
                <a:latin typeface="Century Schoolbook"/>
              </a:rPr>
              <a:t> and Communication at Greenfield Home Care Agency</a:t>
            </a:r>
          </a:p>
        </p:txBody>
      </p:sp>
      <p:sp>
        <p:nvSpPr>
          <p:cNvPr id="6" name="TextBox 5">
            <a:extLst>
              <a:ext uri="{FF2B5EF4-FFF2-40B4-BE49-F238E27FC236}">
                <a16:creationId xmlns:a16="http://schemas.microsoft.com/office/drawing/2014/main" id="{E7E5BC29-28C1-F84A-804A-92FDCF532E41}"/>
              </a:ext>
            </a:extLst>
          </p:cNvPr>
          <p:cNvSpPr txBox="1"/>
          <p:nvPr/>
        </p:nvSpPr>
        <p:spPr>
          <a:xfrm>
            <a:off x="2327348" y="39813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18D027A9-EE06-448D-73EE-E9CD5FA1FFE5}"/>
              </a:ext>
            </a:extLst>
          </p:cNvPr>
          <p:cNvSpPr txBox="1"/>
          <p:nvPr/>
        </p:nvSpPr>
        <p:spPr>
          <a:xfrm>
            <a:off x="2329154" y="1443188"/>
            <a:ext cx="2660030" cy="51380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SzPct val="200000"/>
            </a:pPr>
            <a:r>
              <a:rPr lang="en-GB" sz="1100" b="1">
                <a:solidFill>
                  <a:srgbClr val="7030A0"/>
                </a:solidFill>
                <a:latin typeface="Century Schoolbook"/>
                <a:ea typeface="+mn-lt"/>
                <a:cs typeface="+mn-lt"/>
              </a:rPr>
              <a:t>Microsoft Teams </a:t>
            </a:r>
            <a:r>
              <a:rPr lang="en-GB" sz="1100" b="1">
                <a:solidFill>
                  <a:schemeClr val="tx2">
                    <a:lumMod val="90000"/>
                    <a:lumOff val="10000"/>
                  </a:schemeClr>
                </a:solidFill>
                <a:latin typeface="Century Schoolbook"/>
                <a:ea typeface="+mn-lt"/>
                <a:cs typeface="+mn-lt"/>
              </a:rPr>
              <a:t>and communication :</a:t>
            </a:r>
          </a:p>
          <a:p>
            <a:pPr marL="171450" indent="-171450">
              <a:lnSpc>
                <a:spcPct val="150000"/>
              </a:lnSpc>
              <a:buSzPct val="200000"/>
              <a:buFont typeface="Arial" panose="020B0604020202020204" pitchFamily="34" charset="0"/>
              <a:buChar char="•"/>
            </a:pPr>
            <a:r>
              <a:rPr lang="en-GB" sz="1100" b="1" i="1">
                <a:solidFill>
                  <a:schemeClr val="tx2">
                    <a:lumMod val="90000"/>
                    <a:lumOff val="10000"/>
                  </a:schemeClr>
                </a:solidFill>
                <a:latin typeface="Century Schoolbook"/>
                <a:ea typeface="+mn-lt"/>
                <a:cs typeface="+mn-lt"/>
              </a:rPr>
              <a:t>"In a Teams channel […] all channel conversations are stored on the channel’s Posts tab, and the distribution of each message is limited to the channel members" (</a:t>
            </a:r>
            <a:r>
              <a:rPr lang="en-GB" sz="1100" b="1" i="1" err="1">
                <a:solidFill>
                  <a:schemeClr val="tx2">
                    <a:lumMod val="90000"/>
                    <a:lumOff val="10000"/>
                  </a:schemeClr>
                </a:solidFill>
                <a:latin typeface="Century Schoolbook"/>
                <a:ea typeface="+mn-lt"/>
                <a:cs typeface="+mn-lt"/>
              </a:rPr>
              <a:t>McFedries</a:t>
            </a:r>
            <a:r>
              <a:rPr lang="en-GB" sz="1100" b="1" i="1">
                <a:solidFill>
                  <a:schemeClr val="tx2">
                    <a:lumMod val="90000"/>
                    <a:lumOff val="10000"/>
                  </a:schemeClr>
                </a:solidFill>
                <a:latin typeface="Century Schoolbook"/>
                <a:ea typeface="+mn-lt"/>
                <a:cs typeface="+mn-lt"/>
              </a:rPr>
              <a:t>, 2023, p. 90), </a:t>
            </a:r>
            <a:r>
              <a:rPr lang="en-GB" sz="1100" b="1">
                <a:solidFill>
                  <a:schemeClr val="tx2">
                    <a:lumMod val="90000"/>
                    <a:lumOff val="10000"/>
                  </a:schemeClr>
                </a:solidFill>
                <a:latin typeface="Century Schoolbook"/>
                <a:ea typeface="+mn-lt"/>
                <a:cs typeface="+mn-lt"/>
              </a:rPr>
              <a:t>removing clutter aspect.</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Easy-to-follow, relevant and effective conversations between carers, coordinators and nurses. </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Posts can be pinned, staff can quickly find important updates</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Key information, such as shift changes or urgent care updates remain visible to all members of the channel</a:t>
            </a:r>
          </a:p>
        </p:txBody>
      </p:sp>
      <p:pic>
        <p:nvPicPr>
          <p:cNvPr id="11" name="Picture 10" descr="Microsoft Teams - Wikipedia">
            <a:extLst>
              <a:ext uri="{FF2B5EF4-FFF2-40B4-BE49-F238E27FC236}">
                <a16:creationId xmlns:a16="http://schemas.microsoft.com/office/drawing/2014/main" id="{96C677D2-02A1-77CF-F35A-98CAA309E419}"/>
              </a:ext>
            </a:extLst>
          </p:cNvPr>
          <p:cNvPicPr>
            <a:picLocks noChangeAspect="1"/>
          </p:cNvPicPr>
          <p:nvPr/>
        </p:nvPicPr>
        <p:blipFill>
          <a:blip r:embed="rId4"/>
          <a:stretch>
            <a:fillRect/>
          </a:stretch>
        </p:blipFill>
        <p:spPr>
          <a:xfrm>
            <a:off x="604598" y="319635"/>
            <a:ext cx="742404" cy="561291"/>
          </a:xfrm>
          <a:prstGeom prst="rect">
            <a:avLst/>
          </a:prstGeom>
        </p:spPr>
      </p:pic>
      <p:pic>
        <p:nvPicPr>
          <p:cNvPr id="10" name="Picture 9" descr="A nurse touching a person in a wheelchair&#10;&#10;AI-generated content may be incorrect.">
            <a:extLst>
              <a:ext uri="{FF2B5EF4-FFF2-40B4-BE49-F238E27FC236}">
                <a16:creationId xmlns:a16="http://schemas.microsoft.com/office/drawing/2014/main" id="{5F065479-D4C4-34C8-4C91-45251A0B15BC}"/>
              </a:ext>
            </a:extLst>
          </p:cNvPr>
          <p:cNvPicPr>
            <a:picLocks noChangeAspect="1"/>
          </p:cNvPicPr>
          <p:nvPr/>
        </p:nvPicPr>
        <p:blipFill>
          <a:blip r:embed="rId5">
            <a:alphaModFix amt="25000"/>
            <a:extLst>
              <a:ext uri="{BEBA8EAE-BF5A-486C-A8C5-ECC9F3942E4B}">
                <a14:imgProps xmlns:a14="http://schemas.microsoft.com/office/drawing/2010/main">
                  <a14:imgLayer r:embed="rId6">
                    <a14:imgEffect>
                      <a14:backgroundRemoval t="10000" b="90000" l="10000" r="90000"/>
                    </a14:imgEffect>
                  </a14:imgLayer>
                </a14:imgProps>
              </a:ext>
            </a:extLst>
          </a:blip>
          <a:srcRect t="-51" r="35014"/>
          <a:stretch>
            <a:fillRect/>
          </a:stretch>
        </p:blipFill>
        <p:spPr>
          <a:xfrm>
            <a:off x="6368965" y="712064"/>
            <a:ext cx="5690568" cy="5902353"/>
          </a:xfrm>
          <a:prstGeom prst="rect">
            <a:avLst/>
          </a:prstGeom>
        </p:spPr>
      </p:pic>
      <p:sp>
        <p:nvSpPr>
          <p:cNvPr id="15" name="TextBox 14">
            <a:extLst>
              <a:ext uri="{FF2B5EF4-FFF2-40B4-BE49-F238E27FC236}">
                <a16:creationId xmlns:a16="http://schemas.microsoft.com/office/drawing/2014/main" id="{E655B7A9-62E4-C18C-6360-3FDFD6806E10}"/>
              </a:ext>
            </a:extLst>
          </p:cNvPr>
          <p:cNvSpPr txBox="1"/>
          <p:nvPr/>
        </p:nvSpPr>
        <p:spPr>
          <a:xfrm>
            <a:off x="4994391" y="4052575"/>
            <a:ext cx="6846403" cy="20910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SzPct val="200000"/>
              <a:buFont typeface="Arial"/>
              <a:buChar char="•"/>
            </a:pPr>
            <a:r>
              <a:rPr lang="en-GB" sz="1100" b="1" baseline="0">
                <a:solidFill>
                  <a:srgbClr val="163E64"/>
                </a:solidFill>
                <a:latin typeface="Century Schoolbook"/>
              </a:rPr>
              <a:t>Teams also allows for easy and quick collaboration, </a:t>
            </a:r>
            <a:r>
              <a:rPr lang="en-GB" sz="1100" b="1" i="1" baseline="0">
                <a:solidFill>
                  <a:srgbClr val="153D64"/>
                </a:solidFill>
                <a:latin typeface="Century Schoolbook"/>
              </a:rPr>
              <a:t>"For example, you can create, upload, and edit Microsoft 365 documents without leaving the Teams environment. And you can share those documents with channel members for a fully collaborative experience.” (</a:t>
            </a:r>
            <a:r>
              <a:rPr lang="en-GB" sz="1100" b="1" i="1" baseline="0" err="1">
                <a:solidFill>
                  <a:srgbClr val="153D64"/>
                </a:solidFill>
                <a:latin typeface="Century Schoolbook"/>
              </a:rPr>
              <a:t>McFedries</a:t>
            </a:r>
            <a:r>
              <a:rPr lang="en-GB" sz="1100" b="1" i="1" baseline="0">
                <a:solidFill>
                  <a:srgbClr val="153D64"/>
                </a:solidFill>
                <a:latin typeface="Century Schoolbook"/>
              </a:rPr>
              <a:t>, 2023, p. 146). </a:t>
            </a:r>
            <a:r>
              <a:rPr lang="en-GB" sz="1100" b="1" i="1">
                <a:solidFill>
                  <a:srgbClr val="163E64"/>
                </a:solidFill>
                <a:latin typeface="Century Schoolbook"/>
              </a:rPr>
              <a:t>R</a:t>
            </a:r>
            <a:r>
              <a:rPr lang="en-GB" sz="1100" b="1" baseline="0">
                <a:solidFill>
                  <a:srgbClr val="163E64"/>
                </a:solidFill>
                <a:latin typeface="Century Schoolbook"/>
              </a:rPr>
              <a:t>eal-time document collaboration allows staff at Greenfield</a:t>
            </a:r>
            <a:r>
              <a:rPr lang="en-GB" sz="1100" b="1">
                <a:solidFill>
                  <a:srgbClr val="163E64"/>
                </a:solidFill>
                <a:latin typeface="Century Schoolbook"/>
              </a:rPr>
              <a:t> to : </a:t>
            </a:r>
            <a:endParaRPr lang="en-US"/>
          </a:p>
          <a:p>
            <a:pPr marL="171450" indent="-171450">
              <a:lnSpc>
                <a:spcPct val="150000"/>
              </a:lnSpc>
              <a:buSzPct val="200000"/>
              <a:buFont typeface="Arial" panose="020B0604020202020204" pitchFamily="34" charset="0"/>
              <a:buChar char="•"/>
            </a:pPr>
            <a:r>
              <a:rPr lang="en-GB" sz="1100" b="1">
                <a:solidFill>
                  <a:srgbClr val="163E64"/>
                </a:solidFill>
                <a:latin typeface="Century Schoolbook"/>
              </a:rPr>
              <a:t>U</a:t>
            </a:r>
            <a:r>
              <a:rPr lang="en-GB" sz="1100" b="1" baseline="0">
                <a:solidFill>
                  <a:srgbClr val="163E64"/>
                </a:solidFill>
                <a:latin typeface="Century Schoolbook"/>
              </a:rPr>
              <a:t>pdate care </a:t>
            </a:r>
            <a:r>
              <a:rPr lang="en-GB" sz="1100" b="1">
                <a:solidFill>
                  <a:srgbClr val="163E64"/>
                </a:solidFill>
                <a:latin typeface="Century Schoolbook"/>
              </a:rPr>
              <a:t>notes, schedules and risk</a:t>
            </a:r>
            <a:r>
              <a:rPr lang="en-GB" sz="1100" b="1" baseline="0">
                <a:solidFill>
                  <a:srgbClr val="163E64"/>
                </a:solidFill>
                <a:latin typeface="Century Schoolbook"/>
              </a:rPr>
              <a:t> information </a:t>
            </a:r>
          </a:p>
          <a:p>
            <a:pPr marL="171450" indent="-171450">
              <a:lnSpc>
                <a:spcPct val="150000"/>
              </a:lnSpc>
              <a:buSzPct val="200000"/>
              <a:buFont typeface="Arial" panose="020B0604020202020204" pitchFamily="34" charset="0"/>
              <a:buChar char="•"/>
            </a:pPr>
            <a:r>
              <a:rPr lang="en-GB" sz="1100" b="1">
                <a:solidFill>
                  <a:srgbClr val="163E64"/>
                </a:solidFill>
                <a:latin typeface="Century Schoolbook"/>
              </a:rPr>
              <a:t>E</a:t>
            </a:r>
            <a:r>
              <a:rPr lang="en-GB" sz="1100" b="1" baseline="0">
                <a:solidFill>
                  <a:srgbClr val="163E64"/>
                </a:solidFill>
                <a:latin typeface="Century Schoolbook"/>
              </a:rPr>
              <a:t>nsure everyone is working from the most up-to-date information</a:t>
            </a:r>
            <a:r>
              <a:rPr lang="en-GB" sz="1100" b="1">
                <a:solidFill>
                  <a:srgbClr val="163E64"/>
                </a:solidFill>
                <a:latin typeface="Century Schoolbook"/>
              </a:rPr>
              <a:t> </a:t>
            </a:r>
          </a:p>
          <a:p>
            <a:pPr marL="171450" indent="-171450">
              <a:lnSpc>
                <a:spcPct val="150000"/>
              </a:lnSpc>
              <a:buSzPct val="200000"/>
              <a:buFont typeface="Arial" panose="020B0604020202020204" pitchFamily="34" charset="0"/>
              <a:buChar char="•"/>
            </a:pPr>
            <a:r>
              <a:rPr lang="en-GB" sz="1100" b="1">
                <a:solidFill>
                  <a:srgbClr val="163E64"/>
                </a:solidFill>
                <a:latin typeface="Century Schoolbook"/>
                <a:ea typeface="+mn-lt"/>
                <a:cs typeface="+mn-lt"/>
              </a:rPr>
              <a:t>Enables carers, coordinators and nurses to work together</a:t>
            </a:r>
          </a:p>
          <a:p>
            <a:pPr marL="171450" indent="-171450">
              <a:lnSpc>
                <a:spcPct val="150000"/>
              </a:lnSpc>
              <a:buSzPct val="200000"/>
              <a:buFont typeface="Arial" panose="020B0604020202020204" pitchFamily="34" charset="0"/>
              <a:buChar char="•"/>
            </a:pPr>
            <a:r>
              <a:rPr lang="en-GB" sz="1100" b="1">
                <a:solidFill>
                  <a:srgbClr val="163E64"/>
                </a:solidFill>
                <a:latin typeface="Century Schoolbook"/>
                <a:ea typeface="+mn-lt"/>
                <a:cs typeface="+mn-lt"/>
              </a:rPr>
              <a:t>Reduces delays and improve care.</a:t>
            </a:r>
            <a:endParaRPr lang="en-US" sz="1100" b="1">
              <a:latin typeface="Century Schoolbook"/>
              <a:ea typeface="+mn-lt"/>
              <a:cs typeface="+mn-lt"/>
            </a:endParaRPr>
          </a:p>
        </p:txBody>
      </p:sp>
      <p:sp>
        <p:nvSpPr>
          <p:cNvPr id="16" name="TextBox 15">
            <a:extLst>
              <a:ext uri="{FF2B5EF4-FFF2-40B4-BE49-F238E27FC236}">
                <a16:creationId xmlns:a16="http://schemas.microsoft.com/office/drawing/2014/main" id="{3AE4A397-8D61-7384-7AC7-0FBA1E6ECE3B}"/>
              </a:ext>
            </a:extLst>
          </p:cNvPr>
          <p:cNvSpPr txBox="1"/>
          <p:nvPr/>
        </p:nvSpPr>
        <p:spPr>
          <a:xfrm>
            <a:off x="4994334" y="1566144"/>
            <a:ext cx="6801941" cy="23449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SzPct val="200000"/>
              <a:buFont typeface="Arial" panose="020B0604020202020204" pitchFamily="34" charset="0"/>
              <a:buChar char="•"/>
            </a:pPr>
            <a:r>
              <a:rPr lang="en-GB" sz="1100" b="1" i="1" baseline="0">
                <a:solidFill>
                  <a:srgbClr val="163E64"/>
                </a:solidFill>
                <a:latin typeface="Century Schoolbook"/>
              </a:rPr>
              <a:t>”…If you’re in a Teams meeting and you want a quick discussion that involves something related to the meeting content, start an in-meeting chat. When you want to start a more involved discussion that involves everyone </a:t>
            </a:r>
            <a:r>
              <a:rPr lang="en-GB" sz="1100" b="1" i="1">
                <a:solidFill>
                  <a:srgbClr val="163E64"/>
                </a:solidFill>
                <a:latin typeface="Century Schoolbook"/>
              </a:rPr>
              <a:t>[…],</a:t>
            </a:r>
            <a:r>
              <a:rPr lang="en-GB" sz="1100" b="1" i="1" baseline="0">
                <a:solidFill>
                  <a:srgbClr val="163E64"/>
                </a:solidFill>
                <a:latin typeface="Century Schoolbook"/>
              </a:rPr>
              <a:t> create a new conversation in the team’s General channel. When you want to talk about something that only relates to the topic of a particular channel, create a new conversation within that channel." (</a:t>
            </a:r>
            <a:r>
              <a:rPr lang="en-GB" sz="1100" b="1" i="1" baseline="0" err="1">
                <a:solidFill>
                  <a:srgbClr val="163E64"/>
                </a:solidFill>
                <a:latin typeface="Century Schoolbook"/>
              </a:rPr>
              <a:t>McFedries</a:t>
            </a:r>
            <a:r>
              <a:rPr lang="en-GB" sz="1100" b="1" i="1" baseline="0">
                <a:solidFill>
                  <a:srgbClr val="163E64"/>
                </a:solidFill>
                <a:latin typeface="Century Schoolbook"/>
              </a:rPr>
              <a:t>, 2023, p. 92). </a:t>
            </a:r>
            <a:r>
              <a:rPr lang="en-GB" sz="1100" b="1" baseline="0">
                <a:solidFill>
                  <a:srgbClr val="163E64"/>
                </a:solidFill>
                <a:latin typeface="Century Schoolbook"/>
              </a:rPr>
              <a:t>At Greenfield, this allows staff to share information with the appropriate people, </a:t>
            </a:r>
          </a:p>
          <a:p>
            <a:pPr marL="171450" indent="-171450">
              <a:lnSpc>
                <a:spcPct val="150000"/>
              </a:lnSpc>
              <a:buSzPct val="200000"/>
              <a:buFont typeface="Arial" panose="020B0604020202020204" pitchFamily="34" charset="0"/>
              <a:buChar char="•"/>
            </a:pPr>
            <a:r>
              <a:rPr lang="en-GB" sz="1100" b="1" baseline="0">
                <a:solidFill>
                  <a:srgbClr val="163E64"/>
                </a:solidFill>
                <a:latin typeface="Century Schoolbook"/>
              </a:rPr>
              <a:t>Improving clarity</a:t>
            </a:r>
          </a:p>
          <a:p>
            <a:pPr marL="171450" indent="-171450">
              <a:lnSpc>
                <a:spcPct val="150000"/>
              </a:lnSpc>
              <a:buSzPct val="200000"/>
              <a:buFont typeface="Arial" panose="020B0604020202020204" pitchFamily="34" charset="0"/>
              <a:buChar char="•"/>
            </a:pPr>
            <a:r>
              <a:rPr lang="en-GB" sz="1100" b="1" baseline="0">
                <a:solidFill>
                  <a:srgbClr val="163E64"/>
                </a:solidFill>
                <a:latin typeface="Century Schoolbook"/>
              </a:rPr>
              <a:t>Reducing unnecessary messages </a:t>
            </a:r>
          </a:p>
          <a:p>
            <a:pPr marL="171450" indent="-171450">
              <a:lnSpc>
                <a:spcPct val="150000"/>
              </a:lnSpc>
              <a:buSzPct val="200000"/>
              <a:buFont typeface="Arial" panose="020B0604020202020204" pitchFamily="34" charset="0"/>
              <a:buChar char="•"/>
            </a:pPr>
            <a:r>
              <a:rPr lang="en-GB" sz="1100" b="1" baseline="0">
                <a:solidFill>
                  <a:srgbClr val="163E64"/>
                </a:solidFill>
                <a:latin typeface="Century Schoolbook"/>
              </a:rPr>
              <a:t>Reduces potential </a:t>
            </a:r>
            <a:r>
              <a:rPr lang="en-GB" sz="1100" b="1">
                <a:solidFill>
                  <a:srgbClr val="163E64"/>
                </a:solidFill>
                <a:latin typeface="Century Schoolbook"/>
              </a:rPr>
              <a:t>distractions</a:t>
            </a:r>
            <a:endParaRPr lang="en-GB" sz="1100" b="1" baseline="0">
              <a:solidFill>
                <a:srgbClr val="163E64"/>
              </a:solidFill>
              <a:latin typeface="Century Schoolbook"/>
            </a:endParaRPr>
          </a:p>
        </p:txBody>
      </p:sp>
      <p:sp>
        <p:nvSpPr>
          <p:cNvPr id="8" name="Slide Number Placeholder 2">
            <a:extLst>
              <a:ext uri="{FF2B5EF4-FFF2-40B4-BE49-F238E27FC236}">
                <a16:creationId xmlns:a16="http://schemas.microsoft.com/office/drawing/2014/main" id="{655A262E-3F88-65D6-D65E-36A4E5A12877}"/>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7</a:t>
            </a:fld>
            <a:endParaRPr lang="en-GB"/>
          </a:p>
        </p:txBody>
      </p:sp>
    </p:spTree>
    <p:extLst>
      <p:ext uri="{BB962C8B-B14F-4D97-AF65-F5344CB8AC3E}">
        <p14:creationId xmlns:p14="http://schemas.microsoft.com/office/powerpoint/2010/main" val="17225250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CAF57-4117-26CF-322D-5B181DDDEF37}"/>
            </a:ext>
          </a:extLst>
        </p:cNvPr>
        <p:cNvGrpSpPr/>
        <p:nvPr/>
      </p:nvGrpSpPr>
      <p:grpSpPr>
        <a:xfrm>
          <a:off x="0" y="0"/>
          <a:ext cx="0" cy="0"/>
          <a:chOff x="0" y="0"/>
          <a:chExt cx="0" cy="0"/>
        </a:xfrm>
      </p:grpSpPr>
      <p:sp>
        <p:nvSpPr>
          <p:cNvPr id="4" name="Rectangle: Diagonal Corners Snipped 3">
            <a:extLst>
              <a:ext uri="{FF2B5EF4-FFF2-40B4-BE49-F238E27FC236}">
                <a16:creationId xmlns:a16="http://schemas.microsoft.com/office/drawing/2014/main" id="{24026913-5A0B-B23C-3852-426C754B330B}"/>
              </a:ext>
            </a:extLst>
          </p:cNvPr>
          <p:cNvSpPr/>
          <p:nvPr/>
        </p:nvSpPr>
        <p:spPr>
          <a:xfrm>
            <a:off x="248135" y="237129"/>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2" name="Picture 1" descr="A group of people&amp;#39;s heads with speech bubbles&#10;&#10;AI-generated content may be incorrect.">
            <a:extLst>
              <a:ext uri="{FF2B5EF4-FFF2-40B4-BE49-F238E27FC236}">
                <a16:creationId xmlns:a16="http://schemas.microsoft.com/office/drawing/2014/main" id="{7A1F508B-D814-D276-B0EC-E2772C59C0FE}"/>
              </a:ext>
            </a:extLst>
          </p:cNvPr>
          <p:cNvPicPr>
            <a:picLocks noChangeAspect="1"/>
          </p:cNvPicPr>
          <p:nvPr/>
        </p:nvPicPr>
        <p:blipFill>
          <a:blip r:embed="rId2">
            <a:alphaModFix amt="27000"/>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249000" y="234851"/>
            <a:ext cx="7362000" cy="6390000"/>
          </a:xfrm>
          <a:prstGeom prst="rect">
            <a:avLst/>
          </a:prstGeom>
        </p:spPr>
      </p:pic>
      <p:sp>
        <p:nvSpPr>
          <p:cNvPr id="5" name="Title 1">
            <a:extLst>
              <a:ext uri="{FF2B5EF4-FFF2-40B4-BE49-F238E27FC236}">
                <a16:creationId xmlns:a16="http://schemas.microsoft.com/office/drawing/2014/main" id="{8AE1E8FA-F878-EAB3-F2DD-72E0DCC1524F}"/>
              </a:ext>
            </a:extLst>
          </p:cNvPr>
          <p:cNvSpPr txBox="1">
            <a:spLocks/>
          </p:cNvSpPr>
          <p:nvPr/>
        </p:nvSpPr>
        <p:spPr>
          <a:xfrm>
            <a:off x="1452527" y="235172"/>
            <a:ext cx="9434624" cy="121923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u="sng">
                <a:solidFill>
                  <a:srgbClr val="7030A0"/>
                </a:solidFill>
                <a:latin typeface="Century Schoolbook"/>
              </a:rPr>
              <a:t>Microsoft Teams</a:t>
            </a:r>
            <a:r>
              <a:rPr lang="en-GB" sz="3600" b="1" u="sng">
                <a:solidFill>
                  <a:schemeClr val="tx2">
                    <a:lumMod val="90000"/>
                    <a:lumOff val="10000"/>
                  </a:schemeClr>
                </a:solidFill>
                <a:latin typeface="Century Schoolbook"/>
              </a:rPr>
              <a:t> and Communication at Greenfield Home Care Agency</a:t>
            </a:r>
          </a:p>
        </p:txBody>
      </p:sp>
      <p:sp>
        <p:nvSpPr>
          <p:cNvPr id="6" name="TextBox 5">
            <a:extLst>
              <a:ext uri="{FF2B5EF4-FFF2-40B4-BE49-F238E27FC236}">
                <a16:creationId xmlns:a16="http://schemas.microsoft.com/office/drawing/2014/main" id="{E1BB595B-FA75-9CD3-6431-1EA24B2CAEDE}"/>
              </a:ext>
            </a:extLst>
          </p:cNvPr>
          <p:cNvSpPr txBox="1"/>
          <p:nvPr/>
        </p:nvSpPr>
        <p:spPr>
          <a:xfrm>
            <a:off x="2327348" y="398130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11" name="Picture 10" descr="Microsoft Teams - Wikipedia">
            <a:extLst>
              <a:ext uri="{FF2B5EF4-FFF2-40B4-BE49-F238E27FC236}">
                <a16:creationId xmlns:a16="http://schemas.microsoft.com/office/drawing/2014/main" id="{A7558AF5-51E9-5B7B-414C-B61C99F2326A}"/>
              </a:ext>
            </a:extLst>
          </p:cNvPr>
          <p:cNvPicPr>
            <a:picLocks noChangeAspect="1"/>
          </p:cNvPicPr>
          <p:nvPr/>
        </p:nvPicPr>
        <p:blipFill>
          <a:blip r:embed="rId4"/>
          <a:stretch>
            <a:fillRect/>
          </a:stretch>
        </p:blipFill>
        <p:spPr>
          <a:xfrm>
            <a:off x="604598" y="319635"/>
            <a:ext cx="742404" cy="561291"/>
          </a:xfrm>
          <a:prstGeom prst="rect">
            <a:avLst/>
          </a:prstGeom>
        </p:spPr>
      </p:pic>
      <p:sp>
        <p:nvSpPr>
          <p:cNvPr id="14" name="TextBox 13">
            <a:extLst>
              <a:ext uri="{FF2B5EF4-FFF2-40B4-BE49-F238E27FC236}">
                <a16:creationId xmlns:a16="http://schemas.microsoft.com/office/drawing/2014/main" id="{1F1E8319-FA7B-0826-AD96-A83D73498AE9}"/>
              </a:ext>
            </a:extLst>
          </p:cNvPr>
          <p:cNvSpPr txBox="1"/>
          <p:nvPr/>
        </p:nvSpPr>
        <p:spPr>
          <a:xfrm>
            <a:off x="941875" y="1534548"/>
            <a:ext cx="5688000" cy="4376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b="1">
                <a:solidFill>
                  <a:srgbClr val="7030A0"/>
                </a:solidFill>
                <a:latin typeface="Century Schoolbook"/>
                <a:ea typeface="ElsevierGulliver"/>
                <a:cs typeface="ElsevierGulliver"/>
              </a:rPr>
              <a:t>Microsoft Teams</a:t>
            </a:r>
            <a:r>
              <a:rPr lang="en-US" sz="1100" b="1">
                <a:solidFill>
                  <a:schemeClr val="tx2">
                    <a:lumMod val="90000"/>
                    <a:lumOff val="10000"/>
                  </a:schemeClr>
                </a:solidFill>
                <a:latin typeface="Century Schoolbook"/>
                <a:ea typeface="ElsevierGulliver"/>
                <a:cs typeface="ElsevierGulliver"/>
              </a:rPr>
              <a:t> in action :</a:t>
            </a:r>
            <a:br>
              <a:rPr lang="en-US" sz="1100" b="1" i="1">
                <a:solidFill>
                  <a:schemeClr val="tx2">
                    <a:lumMod val="90000"/>
                    <a:lumOff val="10000"/>
                  </a:schemeClr>
                </a:solidFill>
                <a:latin typeface="Century Schoolbook"/>
                <a:ea typeface="ElsevierGulliver"/>
                <a:cs typeface="ElsevierGulliver"/>
              </a:rPr>
            </a:br>
            <a:r>
              <a:rPr lang="en-US" sz="1100" b="1" i="1">
                <a:solidFill>
                  <a:schemeClr val="tx2">
                    <a:lumMod val="90000"/>
                    <a:lumOff val="10000"/>
                  </a:schemeClr>
                </a:solidFill>
                <a:latin typeface="Century Schoolbook"/>
                <a:ea typeface="ElsevierGulliver"/>
                <a:cs typeface="ElsevierGulliver"/>
              </a:rPr>
              <a:t>"</a:t>
            </a:r>
            <a:r>
              <a:rPr lang="en-US" sz="1100" b="1" i="1">
                <a:solidFill>
                  <a:schemeClr val="tx2">
                    <a:lumMod val="90000"/>
                    <a:lumOff val="10000"/>
                  </a:schemeClr>
                </a:solidFill>
                <a:latin typeface="Century Schoolbook"/>
                <a:ea typeface="+mn-lt"/>
                <a:cs typeface="+mn-lt"/>
              </a:rPr>
              <a:t>Following the implementation of Microsoft Teams, SHOs reported an improvement in departmental communication and teamwork. The electronic job list was unanimously cited as a feature that expedited high priority task identification and facilitated easier handover of unwell patients / outstanding jobs to on-call teams […] Th</a:t>
            </a:r>
            <a:r>
              <a:rPr lang="en-US" sz="1100" b="1" i="1">
                <a:solidFill>
                  <a:srgbClr val="153D64"/>
                </a:solidFill>
                <a:latin typeface="Century Schoolbook"/>
                <a:ea typeface="+mn-lt"/>
                <a:cs typeface="+mn-lt"/>
              </a:rPr>
              <a:t>is</a:t>
            </a:r>
            <a:r>
              <a:rPr lang="en-US" sz="1100" b="1" i="1">
                <a:solidFill>
                  <a:srgbClr val="153D64"/>
                </a:solidFill>
                <a:latin typeface="Century Schoolbook"/>
                <a:ea typeface="ElsevierGulliver"/>
                <a:cs typeface="ElsevierGulliver"/>
              </a:rPr>
              <a:t> project showed that departmental adoption of Microsoft Teams and its file-sharing ca</a:t>
            </a:r>
            <a:r>
              <a:rPr lang="en-US" sz="1100" b="1" i="1">
                <a:solidFill>
                  <a:schemeClr val="tx2">
                    <a:lumMod val="90000"/>
                    <a:lumOff val="10000"/>
                  </a:schemeClr>
                </a:solidFill>
                <a:latin typeface="Century Schoolbook"/>
                <a:ea typeface="ElsevierGulliver"/>
                <a:cs typeface="ElsevierGulliver"/>
              </a:rPr>
              <a:t>pacity improved junior doctor job </a:t>
            </a:r>
            <a:r>
              <a:rPr lang="en-US" sz="1100" b="1" i="1" err="1">
                <a:solidFill>
                  <a:schemeClr val="tx2">
                    <a:lumMod val="90000"/>
                    <a:lumOff val="10000"/>
                  </a:schemeClr>
                </a:solidFill>
                <a:latin typeface="Century Schoolbook"/>
                <a:ea typeface="ElsevierGulliver"/>
                <a:cs typeface="ElsevierGulliver"/>
              </a:rPr>
              <a:t>prioritisation</a:t>
            </a:r>
            <a:r>
              <a:rPr lang="en-US" sz="1100" b="1" i="1">
                <a:solidFill>
                  <a:schemeClr val="tx2">
                    <a:lumMod val="90000"/>
                    <a:lumOff val="10000"/>
                  </a:schemeClr>
                </a:solidFill>
                <a:latin typeface="Century Schoolbook"/>
                <a:ea typeface="ElsevierGulliver"/>
                <a:cs typeface="ElsevierGulliver"/>
              </a:rPr>
              <a:t> and task completion efficiency, with suspected faster delivery of patient care and reduced late finishing times." </a:t>
            </a:r>
            <a:r>
              <a:rPr lang="en-US" sz="1100" b="1" i="1">
                <a:solidFill>
                  <a:schemeClr val="tx2">
                    <a:lumMod val="90000"/>
                    <a:lumOff val="10000"/>
                  </a:schemeClr>
                </a:solidFill>
                <a:latin typeface="Century Schoolbook"/>
                <a:ea typeface="+mn-lt"/>
                <a:cs typeface="+mn-lt"/>
              </a:rPr>
              <a:t>(Lawson et al., 2024).</a:t>
            </a:r>
            <a:br>
              <a:rPr lang="en-US" sz="1100" b="1" i="1">
                <a:solidFill>
                  <a:schemeClr val="tx2">
                    <a:lumMod val="90000"/>
                    <a:lumOff val="10000"/>
                  </a:schemeClr>
                </a:solidFill>
                <a:latin typeface="Century Schoolbook"/>
                <a:ea typeface="+mn-lt"/>
                <a:cs typeface="+mn-lt"/>
              </a:rPr>
            </a:br>
            <a:br>
              <a:rPr lang="en-US" sz="1100" b="1" i="1">
                <a:latin typeface="Century Schoolbook"/>
                <a:ea typeface="+mn-lt"/>
                <a:cs typeface="+mn-lt"/>
              </a:rPr>
            </a:br>
            <a:r>
              <a:rPr lang="en-US" sz="1100" b="1">
                <a:solidFill>
                  <a:schemeClr val="tx2">
                    <a:lumMod val="90000"/>
                    <a:lumOff val="10000"/>
                  </a:schemeClr>
                </a:solidFill>
                <a:latin typeface="Century Schoolbook"/>
                <a:ea typeface="+mn-lt"/>
                <a:cs typeface="+mn-lt"/>
              </a:rPr>
              <a:t>This investigation shows how at Greenfield Home Care Agency, similar features could help to support effective communication between the carers, coordinators, and nurses, particularly during shift handovers or when escalating concerns about vulnerable clients. As a result, Microsoft Teams could reduce miscommunication, improve continuity and consistency of care, and support faster responses by workers to the client needs.</a:t>
            </a:r>
            <a:endParaRPr lang="en-US" sz="1100" b="1" i="1">
              <a:solidFill>
                <a:schemeClr val="tx2">
                  <a:lumMod val="90000"/>
                  <a:lumOff val="10000"/>
                </a:schemeClr>
              </a:solidFill>
              <a:latin typeface="Century Schoolbook"/>
              <a:ea typeface="+mn-lt"/>
              <a:cs typeface="+mn-lt"/>
            </a:endParaRPr>
          </a:p>
        </p:txBody>
      </p:sp>
      <p:sp>
        <p:nvSpPr>
          <p:cNvPr id="7" name="Right Triangle 6">
            <a:extLst>
              <a:ext uri="{FF2B5EF4-FFF2-40B4-BE49-F238E27FC236}">
                <a16:creationId xmlns:a16="http://schemas.microsoft.com/office/drawing/2014/main" id="{D6FD22A9-9F57-FE89-6FB1-2CBB0380B2D2}"/>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A group of people with text&#10;&#10;AI-generated content may be incorrect.">
            <a:extLst>
              <a:ext uri="{FF2B5EF4-FFF2-40B4-BE49-F238E27FC236}">
                <a16:creationId xmlns:a16="http://schemas.microsoft.com/office/drawing/2014/main" id="{50467758-3865-844D-CFD6-98FF485546F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7124475" y="1452563"/>
            <a:ext cx="4591050" cy="2428875"/>
          </a:xfrm>
          <a:prstGeom prst="rect">
            <a:avLst/>
          </a:prstGeom>
          <a:ln>
            <a:solidFill>
              <a:schemeClr val="tx2">
                <a:lumMod val="90000"/>
                <a:lumOff val="10000"/>
              </a:schemeClr>
            </a:solidFill>
          </a:ln>
        </p:spPr>
      </p:pic>
      <p:sp>
        <p:nvSpPr>
          <p:cNvPr id="16" name="TextBox 15">
            <a:extLst>
              <a:ext uri="{FF2B5EF4-FFF2-40B4-BE49-F238E27FC236}">
                <a16:creationId xmlns:a16="http://schemas.microsoft.com/office/drawing/2014/main" id="{8DAA34F2-E78B-F9BE-4F7C-5363032AD158}"/>
              </a:ext>
            </a:extLst>
          </p:cNvPr>
          <p:cNvSpPr txBox="1"/>
          <p:nvPr/>
        </p:nvSpPr>
        <p:spPr>
          <a:xfrm>
            <a:off x="8184466" y="3885000"/>
            <a:ext cx="2472000"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b="1">
                <a:solidFill>
                  <a:srgbClr val="163E64"/>
                </a:solidFill>
                <a:latin typeface="Century Schoolbook"/>
              </a:rPr>
              <a:t>Figure 1 : Feedback from staff members </a:t>
            </a:r>
            <a:endParaRPr lang="en-GB">
              <a:solidFill>
                <a:srgbClr val="000000"/>
              </a:solidFill>
              <a:latin typeface="Aptos" panose="020B0004020202020204"/>
            </a:endParaRPr>
          </a:p>
          <a:p>
            <a:pPr algn="ctr"/>
            <a:r>
              <a:rPr lang="en-US" sz="1100" b="1" i="1" baseline="0">
                <a:solidFill>
                  <a:srgbClr val="163E64"/>
                </a:solidFill>
                <a:latin typeface="Century Schoolbook"/>
              </a:rPr>
              <a:t>(Lawson et al., 2024).</a:t>
            </a:r>
            <a:r>
              <a:rPr sz="1100">
                <a:latin typeface="Century Schoolbook"/>
                <a:ea typeface="Century Schoolbook"/>
                <a:cs typeface="Century Schoolbook"/>
              </a:rPr>
              <a:t>​</a:t>
            </a:r>
            <a:endParaRPr lang="en-GB"/>
          </a:p>
        </p:txBody>
      </p:sp>
      <p:sp>
        <p:nvSpPr>
          <p:cNvPr id="9" name="Slide Number Placeholder 2">
            <a:extLst>
              <a:ext uri="{FF2B5EF4-FFF2-40B4-BE49-F238E27FC236}">
                <a16:creationId xmlns:a16="http://schemas.microsoft.com/office/drawing/2014/main" id="{C9591C18-9BD0-918F-600C-9ADB1F057B67}"/>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8</a:t>
            </a:fld>
            <a:endParaRPr lang="en-GB"/>
          </a:p>
        </p:txBody>
      </p:sp>
    </p:spTree>
    <p:extLst>
      <p:ext uri="{BB962C8B-B14F-4D97-AF65-F5344CB8AC3E}">
        <p14:creationId xmlns:p14="http://schemas.microsoft.com/office/powerpoint/2010/main" val="36785179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Snipped 4">
            <a:extLst>
              <a:ext uri="{FF2B5EF4-FFF2-40B4-BE49-F238E27FC236}">
                <a16:creationId xmlns:a16="http://schemas.microsoft.com/office/drawing/2014/main" id="{B5827050-1FD6-B8D2-FBA3-61FDEDC0B3FC}"/>
              </a:ext>
            </a:extLst>
          </p:cNvPr>
          <p:cNvSpPr/>
          <p:nvPr/>
        </p:nvSpPr>
        <p:spPr>
          <a:xfrm>
            <a:off x="247710" y="237129"/>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endParaRPr lang="en-GB"/>
          </a:p>
        </p:txBody>
      </p:sp>
      <p:pic>
        <p:nvPicPr>
          <p:cNvPr id="12" name="Picture 11" descr="A group of people talking&#10;&#10;AI-generated content may be incorrect.">
            <a:extLst>
              <a:ext uri="{FF2B5EF4-FFF2-40B4-BE49-F238E27FC236}">
                <a16:creationId xmlns:a16="http://schemas.microsoft.com/office/drawing/2014/main" id="{2661D285-502C-07DE-C958-38AB567CEFA7}"/>
              </a:ext>
            </a:extLst>
          </p:cNvPr>
          <p:cNvPicPr>
            <a:picLocks noChangeAspect="1"/>
          </p:cNvPicPr>
          <p:nvPr/>
        </p:nvPicPr>
        <p:blipFill>
          <a:blip r:embed="rId3">
            <a:alphaModFix amt="46000"/>
            <a:extLst>
              <a:ext uri="{BEBA8EAE-BF5A-486C-A8C5-ECC9F3942E4B}">
                <a14:imgProps xmlns:a14="http://schemas.microsoft.com/office/drawing/2010/main">
                  <a14:imgLayer r:embed="rId4">
                    <a14:imgEffect>
                      <a14:backgroundRemoval t="10000" b="90000" l="10000" r="90000"/>
                    </a14:imgEffect>
                  </a14:imgLayer>
                </a14:imgProps>
              </a:ext>
            </a:extLst>
          </a:blip>
          <a:srcRect l="133" t="-800" r="-533" b="28100"/>
          <a:stretch>
            <a:fillRect/>
          </a:stretch>
        </p:blipFill>
        <p:spPr>
          <a:xfrm>
            <a:off x="5329875" y="-547456"/>
            <a:ext cx="7400425" cy="7164641"/>
          </a:xfrm>
          <a:prstGeom prst="rect">
            <a:avLst/>
          </a:prstGeom>
        </p:spPr>
      </p:pic>
      <p:pic>
        <p:nvPicPr>
          <p:cNvPr id="6" name="Content Placeholder 5" descr="A group of colorful rectangular paper speech bubbles&#10;&#10;AI-generated content may be incorrect.">
            <a:extLst>
              <a:ext uri="{FF2B5EF4-FFF2-40B4-BE49-F238E27FC236}">
                <a16:creationId xmlns:a16="http://schemas.microsoft.com/office/drawing/2014/main" id="{DB68041E-27B0-2008-90E2-74B4E28C55A1}"/>
              </a:ext>
            </a:extLst>
          </p:cNvPr>
          <p:cNvPicPr>
            <a:picLocks noGrp="1" noChangeAspect="1"/>
          </p:cNvPicPr>
          <p:nvPr>
            <p:ph idx="1"/>
          </p:nvPr>
        </p:nvPicPr>
        <p:blipFill>
          <a:blip r:embed="rId5">
            <a:alphaModFix amt="49000"/>
          </a:blip>
          <a:stretch>
            <a:fillRect/>
          </a:stretch>
        </p:blipFill>
        <p:spPr>
          <a:xfrm>
            <a:off x="-761812" y="480631"/>
            <a:ext cx="8536983" cy="5945667"/>
          </a:xfrm>
          <a:prstGeom prst="rect">
            <a:avLst/>
          </a:prstGeom>
        </p:spPr>
      </p:pic>
      <p:sp>
        <p:nvSpPr>
          <p:cNvPr id="8" name="Title 1">
            <a:extLst>
              <a:ext uri="{FF2B5EF4-FFF2-40B4-BE49-F238E27FC236}">
                <a16:creationId xmlns:a16="http://schemas.microsoft.com/office/drawing/2014/main" id="{22618417-AE19-2C9A-340B-4A0E22D413BF}"/>
              </a:ext>
            </a:extLst>
          </p:cNvPr>
          <p:cNvSpPr txBox="1">
            <a:spLocks/>
          </p:cNvSpPr>
          <p:nvPr/>
        </p:nvSpPr>
        <p:spPr>
          <a:xfrm>
            <a:off x="1451889" y="237042"/>
            <a:ext cx="9434624" cy="121923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u="sng">
                <a:solidFill>
                  <a:srgbClr val="7030A0"/>
                </a:solidFill>
                <a:latin typeface="Century Schoolbook"/>
              </a:rPr>
              <a:t>Microsoft Teams</a:t>
            </a:r>
            <a:r>
              <a:rPr lang="en-GB" sz="3600" b="1" u="sng">
                <a:solidFill>
                  <a:schemeClr val="tx2">
                    <a:lumMod val="90000"/>
                    <a:lumOff val="10000"/>
                  </a:schemeClr>
                </a:solidFill>
                <a:latin typeface="Century Schoolbook"/>
              </a:rPr>
              <a:t> and Communication at Greenfield Home Care Agency</a:t>
            </a:r>
          </a:p>
        </p:txBody>
      </p:sp>
      <p:pic>
        <p:nvPicPr>
          <p:cNvPr id="3" name="Picture 2" descr="Microsoft Teams - Wikipedia">
            <a:extLst>
              <a:ext uri="{FF2B5EF4-FFF2-40B4-BE49-F238E27FC236}">
                <a16:creationId xmlns:a16="http://schemas.microsoft.com/office/drawing/2014/main" id="{24E84F28-C86B-0A89-54D7-0EF2EDE2C75E}"/>
              </a:ext>
            </a:extLst>
          </p:cNvPr>
          <p:cNvPicPr>
            <a:picLocks noChangeAspect="1"/>
          </p:cNvPicPr>
          <p:nvPr/>
        </p:nvPicPr>
        <p:blipFill>
          <a:blip r:embed="rId6"/>
          <a:stretch>
            <a:fillRect/>
          </a:stretch>
        </p:blipFill>
        <p:spPr>
          <a:xfrm>
            <a:off x="604598" y="319635"/>
            <a:ext cx="742404" cy="561291"/>
          </a:xfrm>
          <a:prstGeom prst="rect">
            <a:avLst/>
          </a:prstGeom>
        </p:spPr>
      </p:pic>
      <p:sp>
        <p:nvSpPr>
          <p:cNvPr id="2" name="TextBox 1">
            <a:extLst>
              <a:ext uri="{FF2B5EF4-FFF2-40B4-BE49-F238E27FC236}">
                <a16:creationId xmlns:a16="http://schemas.microsoft.com/office/drawing/2014/main" id="{3620F729-4DF3-6E1C-BFE6-D67A4F7ACB12}"/>
              </a:ext>
            </a:extLst>
          </p:cNvPr>
          <p:cNvSpPr txBox="1"/>
          <p:nvPr/>
        </p:nvSpPr>
        <p:spPr>
          <a:xfrm>
            <a:off x="1028264" y="1359471"/>
            <a:ext cx="3017643" cy="463017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SzPct val="200000"/>
            </a:pPr>
            <a:r>
              <a:rPr lang="en-GB" sz="1100" b="1">
                <a:solidFill>
                  <a:srgbClr val="7030A0"/>
                </a:solidFill>
                <a:latin typeface="Century Schoolbook"/>
                <a:ea typeface="+mn-lt"/>
                <a:cs typeface="+mn-lt"/>
              </a:rPr>
              <a:t>Microsoft Teams </a:t>
            </a:r>
            <a:r>
              <a:rPr lang="en-GB" sz="1100" b="1">
                <a:solidFill>
                  <a:schemeClr val="tx2">
                    <a:lumMod val="90000"/>
                    <a:lumOff val="10000"/>
                  </a:schemeClr>
                </a:solidFill>
                <a:latin typeface="Century Schoolbook"/>
                <a:ea typeface="+mn-lt"/>
                <a:cs typeface="+mn-lt"/>
              </a:rPr>
              <a:t>and </a:t>
            </a:r>
            <a:r>
              <a:rPr lang="en-GB" sz="1100" b="1">
                <a:solidFill>
                  <a:srgbClr val="153D64"/>
                </a:solidFill>
                <a:latin typeface="Century Schoolbook"/>
                <a:ea typeface="+mn-lt"/>
                <a:cs typeface="+mn-lt"/>
              </a:rPr>
              <a:t>efficiency :</a:t>
            </a:r>
            <a:br>
              <a:rPr lang="en-GB" sz="1100" b="1">
                <a:latin typeface="Century Schoolbook"/>
                <a:ea typeface="+mn-lt"/>
                <a:cs typeface="+mn-lt"/>
              </a:rPr>
            </a:br>
            <a:r>
              <a:rPr lang="en-GB" sz="1100" b="1" i="1">
                <a:solidFill>
                  <a:srgbClr val="153D64"/>
                </a:solidFill>
                <a:latin typeface="Century Schoolbook"/>
                <a:ea typeface="+mn-lt"/>
                <a:cs typeface="+mn-lt"/>
              </a:rPr>
              <a:t>"The members of a team almost always have something in comm</a:t>
            </a:r>
            <a:r>
              <a:rPr lang="en-GB" sz="1100" b="1" i="1">
                <a:solidFill>
                  <a:schemeClr val="tx2">
                    <a:lumMod val="90000"/>
                    <a:lumOff val="10000"/>
                  </a:schemeClr>
                </a:solidFill>
                <a:latin typeface="Century Schoolbook"/>
                <a:ea typeface="+mn-lt"/>
                <a:cs typeface="+mn-lt"/>
              </a:rPr>
              <a:t>on. For example, they might all be working on the same project, or they might all be part of the same department, division, or company" </a:t>
            </a:r>
            <a:r>
              <a:rPr lang="en-GB" sz="1100" b="1">
                <a:solidFill>
                  <a:schemeClr val="tx2">
                    <a:lumMod val="90000"/>
                    <a:lumOff val="10000"/>
                  </a:schemeClr>
                </a:solidFill>
                <a:latin typeface="Century Schoolbook"/>
                <a:ea typeface="+mn-lt"/>
                <a:cs typeface="+mn-lt"/>
              </a:rPr>
              <a:t>(</a:t>
            </a:r>
            <a:r>
              <a:rPr lang="en-GB" sz="1100" b="1" err="1">
                <a:solidFill>
                  <a:schemeClr val="tx2">
                    <a:lumMod val="90000"/>
                    <a:lumOff val="10000"/>
                  </a:schemeClr>
                </a:solidFill>
                <a:latin typeface="Century Schoolbook"/>
                <a:ea typeface="+mn-lt"/>
                <a:cs typeface="+mn-lt"/>
              </a:rPr>
              <a:t>McFedries</a:t>
            </a:r>
            <a:r>
              <a:rPr lang="en-GB" sz="1100" b="1">
                <a:solidFill>
                  <a:schemeClr val="tx2">
                    <a:lumMod val="90000"/>
                    <a:lumOff val="10000"/>
                  </a:schemeClr>
                </a:solidFill>
                <a:latin typeface="Century Schoolbook"/>
                <a:ea typeface="+mn-lt"/>
                <a:cs typeface="+mn-lt"/>
              </a:rPr>
              <a:t>, 2023, p. 20). </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Quickly access relevant information and client data without searching through hundreds of emails or paper files</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Spend more time focusing on supporting vulnerable individuals</a:t>
            </a:r>
          </a:p>
          <a:p>
            <a:pPr marL="171450" indent="-171450">
              <a:lnSpc>
                <a:spcPct val="150000"/>
              </a:lnSpc>
              <a:buSzPct val="200000"/>
              <a:buFont typeface="Arial" panose="020B0604020202020204" pitchFamily="34" charset="0"/>
              <a:buChar char="•"/>
            </a:pPr>
            <a:r>
              <a:rPr lang="en-GB" sz="1100" b="1">
                <a:solidFill>
                  <a:schemeClr val="tx2">
                    <a:lumMod val="90000"/>
                    <a:lumOff val="10000"/>
                  </a:schemeClr>
                </a:solidFill>
                <a:latin typeface="Century Schoolbook"/>
                <a:ea typeface="+mn-lt"/>
                <a:cs typeface="+mn-lt"/>
              </a:rPr>
              <a:t>Calendar feature on Teams makes schedules and updates easy to access and edit from anywhere, improving efficiency and collaboration</a:t>
            </a:r>
          </a:p>
        </p:txBody>
      </p:sp>
      <p:sp>
        <p:nvSpPr>
          <p:cNvPr id="7" name="TextBox 6">
            <a:extLst>
              <a:ext uri="{FF2B5EF4-FFF2-40B4-BE49-F238E27FC236}">
                <a16:creationId xmlns:a16="http://schemas.microsoft.com/office/drawing/2014/main" id="{6C0989DD-B82C-0041-8F75-20B6816B42D9}"/>
              </a:ext>
            </a:extLst>
          </p:cNvPr>
          <p:cNvSpPr txBox="1"/>
          <p:nvPr/>
        </p:nvSpPr>
        <p:spPr>
          <a:xfrm>
            <a:off x="4469532" y="1336995"/>
            <a:ext cx="7037118" cy="209102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1100" b="1">
                <a:solidFill>
                  <a:srgbClr val="7030A0"/>
                </a:solidFill>
                <a:latin typeface="Century Schoolbook"/>
                <a:ea typeface="+mn-lt"/>
                <a:cs typeface="+mn-lt"/>
              </a:rPr>
              <a:t>Microsoft Teams </a:t>
            </a:r>
            <a:r>
              <a:rPr lang="en-GB" sz="1100" b="1">
                <a:solidFill>
                  <a:srgbClr val="153D64"/>
                </a:solidFill>
                <a:latin typeface="Century Schoolbook"/>
                <a:ea typeface="+mn-lt"/>
                <a:cs typeface="+mn-lt"/>
              </a:rPr>
              <a:t>and digital safety :</a:t>
            </a:r>
          </a:p>
          <a:p>
            <a:pPr>
              <a:lnSpc>
                <a:spcPct val="150000"/>
              </a:lnSpc>
            </a:pPr>
            <a:br>
              <a:rPr lang="en-GB" sz="1100" b="1">
                <a:latin typeface="Century Schoolbook"/>
                <a:ea typeface="+mn-lt"/>
                <a:cs typeface="+mn-lt"/>
              </a:rPr>
            </a:br>
            <a:r>
              <a:rPr lang="en-GB" sz="1100" b="1" i="1">
                <a:solidFill>
                  <a:schemeClr val="tx2">
                    <a:lumMod val="90000"/>
                    <a:lumOff val="10000"/>
                  </a:schemeClr>
                </a:solidFill>
                <a:latin typeface="Century Schoolbook"/>
                <a:ea typeface="+mn-lt"/>
                <a:cs typeface="+mn-lt"/>
              </a:rPr>
              <a:t>"If you’re the meeting organiser, one meeting option you might have set up is to have some or all attendees wait in the lobby for you to let them in to the meeting. […] enables you to deny entrance to anyone you don’t recognise. […] tells you who’s waiting to be let in. From there, you can admit or deny, as needed." </a:t>
            </a:r>
            <a:r>
              <a:rPr lang="en-GB" sz="1100" b="1">
                <a:solidFill>
                  <a:srgbClr val="153D64"/>
                </a:solidFill>
                <a:latin typeface="Century Schoolbook"/>
                <a:ea typeface="+mn-lt"/>
                <a:cs typeface="+mn-lt"/>
              </a:rPr>
              <a:t>(</a:t>
            </a:r>
            <a:r>
              <a:rPr lang="en-GB" sz="1100" b="1" err="1">
                <a:solidFill>
                  <a:srgbClr val="153D64"/>
                </a:solidFill>
                <a:latin typeface="Century Schoolbook"/>
                <a:ea typeface="+mn-lt"/>
                <a:cs typeface="+mn-lt"/>
              </a:rPr>
              <a:t>McFedries</a:t>
            </a:r>
            <a:r>
              <a:rPr lang="en-GB" sz="1100" b="1">
                <a:solidFill>
                  <a:srgbClr val="153D64"/>
                </a:solidFill>
                <a:latin typeface="Century Schoolbook"/>
                <a:ea typeface="+mn-lt"/>
                <a:cs typeface="+mn-lt"/>
              </a:rPr>
              <a:t>, 2023, p. 245).</a:t>
            </a:r>
          </a:p>
          <a:p>
            <a:pPr>
              <a:lnSpc>
                <a:spcPct val="150000"/>
              </a:lnSpc>
            </a:pPr>
            <a:endParaRPr lang="en-GB" sz="1100" b="1">
              <a:solidFill>
                <a:srgbClr val="153D64"/>
              </a:solidFill>
              <a:latin typeface="Century Schoolbook"/>
              <a:ea typeface="+mn-lt"/>
              <a:cs typeface="+mn-lt"/>
            </a:endParaRPr>
          </a:p>
          <a:p>
            <a:pPr marL="171450" indent="-171450">
              <a:lnSpc>
                <a:spcPct val="150000"/>
              </a:lnSpc>
              <a:buSzPct val="200000"/>
              <a:buFont typeface="Arial" panose="020B0604020202020204" pitchFamily="34" charset="0"/>
              <a:buChar char="•"/>
            </a:pPr>
            <a:r>
              <a:rPr lang="en-GB" sz="1100" b="1">
                <a:solidFill>
                  <a:srgbClr val="153D64"/>
                </a:solidFill>
                <a:latin typeface="Century Schoolbook"/>
                <a:ea typeface="+mn-lt"/>
                <a:cs typeface="+mn-lt"/>
              </a:rPr>
              <a:t>cybersecurity is vital due to potentially sensitive information and data on clients</a:t>
            </a:r>
            <a:endParaRPr lang="en-GB" sz="1100" b="1">
              <a:solidFill>
                <a:srgbClr val="153D64"/>
              </a:solidFill>
              <a:latin typeface="Century Schoolbook"/>
            </a:endParaRPr>
          </a:p>
        </p:txBody>
      </p:sp>
      <p:sp>
        <p:nvSpPr>
          <p:cNvPr id="10" name="TextBox 9">
            <a:extLst>
              <a:ext uri="{FF2B5EF4-FFF2-40B4-BE49-F238E27FC236}">
                <a16:creationId xmlns:a16="http://schemas.microsoft.com/office/drawing/2014/main" id="{2CE77599-19FD-8F11-B004-DF6D9A4E358B}"/>
              </a:ext>
            </a:extLst>
          </p:cNvPr>
          <p:cNvSpPr txBox="1"/>
          <p:nvPr/>
        </p:nvSpPr>
        <p:spPr>
          <a:xfrm>
            <a:off x="4474162" y="3754689"/>
            <a:ext cx="7037118" cy="234493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buSzPct val="200000"/>
            </a:pPr>
            <a:r>
              <a:rPr lang="en-GB" sz="1100" b="1">
                <a:solidFill>
                  <a:srgbClr val="7030A0"/>
                </a:solidFill>
                <a:latin typeface="Century Schoolbook"/>
                <a:ea typeface="+mn-lt"/>
                <a:cs typeface="+mn-lt"/>
              </a:rPr>
              <a:t>Microsoft Teams </a:t>
            </a:r>
            <a:r>
              <a:rPr lang="en-GB" sz="1100" b="1">
                <a:solidFill>
                  <a:schemeClr val="tx2">
                    <a:lumMod val="90000"/>
                    <a:lumOff val="10000"/>
                  </a:schemeClr>
                </a:solidFill>
                <a:latin typeface="Century Schoolbook"/>
                <a:ea typeface="+mn-lt"/>
                <a:cs typeface="+mn-lt"/>
              </a:rPr>
              <a:t>and disadvantages, challenges and limitations  </a:t>
            </a:r>
            <a:r>
              <a:rPr lang="en-GB" sz="1100" b="1">
                <a:solidFill>
                  <a:srgbClr val="153D64"/>
                </a:solidFill>
                <a:latin typeface="Century Schoolbook"/>
                <a:ea typeface="+mn-lt"/>
                <a:cs typeface="+mn-lt"/>
              </a:rPr>
              <a:t>:</a:t>
            </a:r>
          </a:p>
          <a:p>
            <a:pPr>
              <a:lnSpc>
                <a:spcPct val="150000"/>
              </a:lnSpc>
              <a:buSzPct val="200000"/>
            </a:pPr>
            <a:endParaRPr lang="en-GB" sz="1100" b="1">
              <a:solidFill>
                <a:srgbClr val="153D64"/>
              </a:solidFill>
              <a:latin typeface="Century Schoolbook"/>
              <a:ea typeface="+mn-lt"/>
              <a:cs typeface="+mn-lt"/>
            </a:endParaRPr>
          </a:p>
          <a:p>
            <a:pPr marL="171450" indent="-171450">
              <a:lnSpc>
                <a:spcPct val="150000"/>
              </a:lnSpc>
              <a:buSzPct val="200000"/>
              <a:buFont typeface="Arial" panose="020B0604020202020204" pitchFamily="34" charset="0"/>
              <a:buChar char="•"/>
            </a:pPr>
            <a:r>
              <a:rPr lang="en-GB" sz="1100" b="1" i="1">
                <a:solidFill>
                  <a:srgbClr val="153D64"/>
                </a:solidFill>
                <a:latin typeface="Century Schoolbook"/>
                <a:ea typeface="+mn-lt"/>
                <a:cs typeface="+mn-lt"/>
              </a:rPr>
              <a:t>“If you are working offline (that is, you are not connected to the internet), trying to open these files will result in [an] error” (</a:t>
            </a:r>
            <a:r>
              <a:rPr lang="en-GB" sz="1100" b="1" i="1">
                <a:solidFill>
                  <a:schemeClr val="tx2">
                    <a:lumMod val="90000"/>
                    <a:lumOff val="10000"/>
                  </a:schemeClr>
                </a:solidFill>
                <a:latin typeface="Century Schoolbook"/>
              </a:rPr>
              <a:t>Mahajan, 2024, p. 270)</a:t>
            </a:r>
            <a:r>
              <a:rPr lang="en-GB" sz="1100" b="1">
                <a:solidFill>
                  <a:schemeClr val="tx2">
                    <a:lumMod val="90000"/>
                    <a:lumOff val="10000"/>
                  </a:schemeClr>
                </a:solidFill>
                <a:latin typeface="Century Schoolbook"/>
              </a:rPr>
              <a:t>, </a:t>
            </a:r>
            <a:r>
              <a:rPr lang="en-GB" sz="1100" b="1">
                <a:solidFill>
                  <a:srgbClr val="153D64"/>
                </a:solidFill>
                <a:latin typeface="Century Schoolbook"/>
                <a:ea typeface="+mn-lt"/>
                <a:cs typeface="+mn-lt"/>
              </a:rPr>
              <a:t>meaning carers and nurses in areas with poorer signal may experience delays in receiving messages or attempting to join meetings. </a:t>
            </a:r>
          </a:p>
          <a:p>
            <a:pPr marL="171450" indent="-171450">
              <a:lnSpc>
                <a:spcPct val="150000"/>
              </a:lnSpc>
              <a:buSzPct val="200000"/>
              <a:buFont typeface="Arial" panose="020B0604020202020204" pitchFamily="34" charset="0"/>
              <a:buChar char="•"/>
            </a:pPr>
            <a:r>
              <a:rPr lang="en-GB" sz="1100" b="1">
                <a:solidFill>
                  <a:srgbClr val="153D64"/>
                </a:solidFill>
                <a:latin typeface="Century Schoolbook"/>
                <a:ea typeface="+mn-lt"/>
                <a:cs typeface="+mn-lt"/>
              </a:rPr>
              <a:t>Microsoft Teams difficult to navigate for staff less used to technology, require further training and support </a:t>
            </a:r>
          </a:p>
          <a:p>
            <a:pPr marL="171450" indent="-171450">
              <a:lnSpc>
                <a:spcPct val="150000"/>
              </a:lnSpc>
              <a:buSzPct val="200000"/>
              <a:buFont typeface="Arial" panose="020B0604020202020204" pitchFamily="34" charset="0"/>
              <a:buChar char="•"/>
            </a:pPr>
            <a:r>
              <a:rPr lang="en-GB" sz="1100" b="1">
                <a:solidFill>
                  <a:srgbClr val="153D64"/>
                </a:solidFill>
                <a:latin typeface="Century Schoolbook"/>
                <a:ea typeface="+mn-lt"/>
                <a:cs typeface="+mn-lt"/>
              </a:rPr>
              <a:t>Potential to lead to poorly structured channels which becomes unorganised and confusing</a:t>
            </a:r>
            <a:endParaRPr lang="en-GB" sz="1100" b="1">
              <a:solidFill>
                <a:srgbClr val="153D64"/>
              </a:solidFill>
              <a:latin typeface="Century Schoolbook"/>
            </a:endParaRPr>
          </a:p>
        </p:txBody>
      </p:sp>
      <p:sp>
        <p:nvSpPr>
          <p:cNvPr id="11" name="Slide Number Placeholder 2">
            <a:extLst>
              <a:ext uri="{FF2B5EF4-FFF2-40B4-BE49-F238E27FC236}">
                <a16:creationId xmlns:a16="http://schemas.microsoft.com/office/drawing/2014/main" id="{E9BF658E-82E9-DBD8-FA90-2CB5770434BE}"/>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9</a:t>
            </a:fld>
            <a:endParaRPr lang="en-GB"/>
          </a:p>
        </p:txBody>
      </p:sp>
    </p:spTree>
    <p:extLst>
      <p:ext uri="{BB962C8B-B14F-4D97-AF65-F5344CB8AC3E}">
        <p14:creationId xmlns:p14="http://schemas.microsoft.com/office/powerpoint/2010/main" val="8318139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5" name="Rectangle: Diagonal Corners Snipped 4">
            <a:extLst>
              <a:ext uri="{FF2B5EF4-FFF2-40B4-BE49-F238E27FC236}">
                <a16:creationId xmlns:a16="http://schemas.microsoft.com/office/drawing/2014/main" id="{23B7BD9A-50AF-BBFD-E38B-FB992788DA6E}"/>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3" name="Picture 2" descr="A person holding a hand of a person&#10;&#10;AI-generated content may be incorrect.">
            <a:extLst>
              <a:ext uri="{FF2B5EF4-FFF2-40B4-BE49-F238E27FC236}">
                <a16:creationId xmlns:a16="http://schemas.microsoft.com/office/drawing/2014/main" id="{59080907-D929-7C52-D358-6DFCF5A5A032}"/>
              </a:ext>
            </a:extLst>
          </p:cNvPr>
          <p:cNvPicPr>
            <a:picLocks noChangeAspect="1"/>
          </p:cNvPicPr>
          <p:nvPr/>
        </p:nvPicPr>
        <p:blipFill>
          <a:blip r:embed="rId3">
            <a:alphaModFix amt="66000"/>
          </a:blip>
          <a:srcRect l="3296" r="2587" b="-1"/>
          <a:stretch>
            <a:fillRect/>
          </a:stretch>
        </p:blipFill>
        <p:spPr>
          <a:xfrm>
            <a:off x="242228" y="228412"/>
            <a:ext cx="5841369" cy="6382766"/>
          </a:xfrm>
          <a:prstGeom prst="rect">
            <a:avLst/>
          </a:prstGeom>
          <a:effectLst/>
        </p:spPr>
      </p:pic>
      <p:sp>
        <p:nvSpPr>
          <p:cNvPr id="2" name="TextBox 1">
            <a:extLst>
              <a:ext uri="{FF2B5EF4-FFF2-40B4-BE49-F238E27FC236}">
                <a16:creationId xmlns:a16="http://schemas.microsoft.com/office/drawing/2014/main" id="{53AE7BB4-3A77-3018-CA67-3D731CBCEE6D}"/>
              </a:ext>
            </a:extLst>
          </p:cNvPr>
          <p:cNvSpPr txBox="1"/>
          <p:nvPr/>
        </p:nvSpPr>
        <p:spPr>
          <a:xfrm>
            <a:off x="6807474" y="809106"/>
            <a:ext cx="3822189" cy="18999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000" b="1" u="sng">
                <a:solidFill>
                  <a:schemeClr val="tx2">
                    <a:lumMod val="90000"/>
                    <a:lumOff val="10000"/>
                  </a:schemeClr>
                </a:solidFill>
                <a:latin typeface="Century Schoolbook"/>
                <a:ea typeface="+mj-ea"/>
                <a:cs typeface="+mj-cs"/>
              </a:rPr>
              <a:t>Introduction</a:t>
            </a:r>
            <a:endParaRPr lang="en-US">
              <a:solidFill>
                <a:schemeClr val="tx2">
                  <a:lumMod val="90000"/>
                  <a:lumOff val="10000"/>
                </a:schemeClr>
              </a:solidFill>
              <a:ea typeface="+mj-ea"/>
              <a:cs typeface="+mj-cs"/>
            </a:endParaRPr>
          </a:p>
        </p:txBody>
      </p:sp>
      <p:sp>
        <p:nvSpPr>
          <p:cNvPr id="6" name="TextBox 5">
            <a:extLst>
              <a:ext uri="{FF2B5EF4-FFF2-40B4-BE49-F238E27FC236}">
                <a16:creationId xmlns:a16="http://schemas.microsoft.com/office/drawing/2014/main" id="{0A36FA08-B345-5F7E-DFC3-301796C201FD}"/>
              </a:ext>
            </a:extLst>
          </p:cNvPr>
          <p:cNvSpPr txBox="1"/>
          <p:nvPr/>
        </p:nvSpPr>
        <p:spPr>
          <a:xfrm>
            <a:off x="6807473" y="2483406"/>
            <a:ext cx="3850834" cy="30950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gn="ctr">
              <a:lnSpc>
                <a:spcPct val="90000"/>
              </a:lnSpc>
              <a:spcAft>
                <a:spcPts val="600"/>
              </a:spcAft>
              <a:buFont typeface="Arial" panose="020B0604020202020204" pitchFamily="34" charset="0"/>
              <a:buChar char="•"/>
            </a:pPr>
            <a:r>
              <a:rPr lang="en-US" b="1">
                <a:solidFill>
                  <a:schemeClr val="tx2">
                    <a:lumMod val="90000"/>
                    <a:lumOff val="10000"/>
                  </a:schemeClr>
                </a:solidFill>
                <a:latin typeface="Century Schoolbook"/>
              </a:rPr>
              <a:t>In this section, we will discuss the importance of digital safety, and how it can be beneficial in a care </a:t>
            </a:r>
            <a:r>
              <a:rPr lang="en-US" b="1" err="1">
                <a:solidFill>
                  <a:schemeClr val="tx2">
                    <a:lumMod val="90000"/>
                    <a:lumOff val="10000"/>
                  </a:schemeClr>
                </a:solidFill>
                <a:latin typeface="Century Schoolbook"/>
              </a:rPr>
              <a:t>organisation</a:t>
            </a:r>
            <a:r>
              <a:rPr lang="en-US" b="1">
                <a:solidFill>
                  <a:schemeClr val="tx2">
                    <a:lumMod val="90000"/>
                    <a:lumOff val="10000"/>
                  </a:schemeClr>
                </a:solidFill>
                <a:latin typeface="Century Schoolbook"/>
              </a:rPr>
              <a:t> like Greenfield.</a:t>
            </a:r>
          </a:p>
          <a:p>
            <a:pPr indent="-228600" algn="ctr">
              <a:lnSpc>
                <a:spcPct val="90000"/>
              </a:lnSpc>
              <a:spcAft>
                <a:spcPts val="600"/>
              </a:spcAft>
              <a:buFont typeface="Arial" panose="020B0604020202020204" pitchFamily="34" charset="0"/>
              <a:buChar char="•"/>
            </a:pPr>
            <a:endParaRPr lang="en-US" b="1">
              <a:solidFill>
                <a:schemeClr val="tx2">
                  <a:lumMod val="90000"/>
                  <a:lumOff val="10000"/>
                </a:schemeClr>
              </a:solidFill>
              <a:latin typeface="Century Schoolbook"/>
            </a:endParaRPr>
          </a:p>
          <a:p>
            <a:pPr algn="ctr">
              <a:lnSpc>
                <a:spcPct val="90000"/>
              </a:lnSpc>
              <a:spcAft>
                <a:spcPts val="600"/>
              </a:spcAft>
            </a:pPr>
            <a:r>
              <a:rPr lang="en-US" b="1">
                <a:solidFill>
                  <a:schemeClr val="tx2">
                    <a:lumMod val="90000"/>
                    <a:lumOff val="10000"/>
                  </a:schemeClr>
                </a:solidFill>
                <a:latin typeface="Century Schoolbook"/>
              </a:rPr>
              <a:t>We will be using Microsoft 365 for its excellent </a:t>
            </a:r>
            <a:r>
              <a:rPr lang="en-US" b="1" err="1">
                <a:solidFill>
                  <a:schemeClr val="tx2">
                    <a:lumMod val="90000"/>
                    <a:lumOff val="10000"/>
                  </a:schemeClr>
                </a:solidFill>
                <a:latin typeface="Century Schoolbook"/>
              </a:rPr>
              <a:t>organisation</a:t>
            </a:r>
            <a:r>
              <a:rPr lang="en-US" b="1">
                <a:solidFill>
                  <a:schemeClr val="tx2">
                    <a:lumMod val="90000"/>
                    <a:lumOff val="10000"/>
                  </a:schemeClr>
                </a:solidFill>
                <a:latin typeface="Century Schoolbook"/>
              </a:rPr>
              <a:t> and extremely well-developed safety features</a:t>
            </a:r>
            <a:endParaRPr lang="en-US">
              <a:solidFill>
                <a:schemeClr val="tx2">
                  <a:lumMod val="90000"/>
                  <a:lumOff val="10000"/>
                </a:schemeClr>
              </a:solidFill>
              <a:latin typeface="Century Schoolbook"/>
            </a:endParaRPr>
          </a:p>
        </p:txBody>
      </p:sp>
      <p:sp>
        <p:nvSpPr>
          <p:cNvPr id="8" name="Right Triangle 7">
            <a:extLst>
              <a:ext uri="{FF2B5EF4-FFF2-40B4-BE49-F238E27FC236}">
                <a16:creationId xmlns:a16="http://schemas.microsoft.com/office/drawing/2014/main" id="{02757B6C-C494-0089-E968-083A7264808E}"/>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Triangle 9">
            <a:extLst>
              <a:ext uri="{FF2B5EF4-FFF2-40B4-BE49-F238E27FC236}">
                <a16:creationId xmlns:a16="http://schemas.microsoft.com/office/drawing/2014/main" id="{8ED524A0-E2E1-A869-3E41-8CAFEA82B22E}"/>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15F8511-D4F3-0CA5-3AA2-FF180C19103F}"/>
              </a:ext>
            </a:extLst>
          </p:cNvPr>
          <p:cNvSpPr/>
          <p:nvPr/>
        </p:nvSpPr>
        <p:spPr>
          <a:xfrm>
            <a:off x="1297084" y="260462"/>
            <a:ext cx="5037345" cy="6365123"/>
          </a:xfrm>
          <a:prstGeom prst="rect">
            <a:avLst/>
          </a:prstGeom>
          <a:gradFill flip="none" rotWithShape="1">
            <a:gsLst>
              <a:gs pos="0">
                <a:schemeClr val="accent1">
                  <a:lumMod val="5000"/>
                  <a:lumOff val="95000"/>
                  <a:alpha val="0"/>
                </a:schemeClr>
              </a:gs>
              <a:gs pos="100000">
                <a:schemeClr val="tx2">
                  <a:lumMod val="10000"/>
                  <a:lumOff val="90000"/>
                </a:schemeClr>
              </a:gs>
              <a:gs pos="100000">
                <a:schemeClr val="tx2">
                  <a:lumMod val="10000"/>
                  <a:lumOff val="9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AA6CEF0-6893-F7FE-E593-8736E3AD1426}"/>
              </a:ext>
            </a:extLst>
          </p:cNvPr>
          <p:cNvSpPr/>
          <p:nvPr/>
        </p:nvSpPr>
        <p:spPr>
          <a:xfrm>
            <a:off x="1770127" y="232415"/>
            <a:ext cx="5037345" cy="6365123"/>
          </a:xfrm>
          <a:prstGeom prst="rect">
            <a:avLst/>
          </a:prstGeom>
          <a:gradFill flip="none" rotWithShape="1">
            <a:gsLst>
              <a:gs pos="0">
                <a:schemeClr val="accent1">
                  <a:lumMod val="5000"/>
                  <a:lumOff val="95000"/>
                  <a:alpha val="0"/>
                </a:schemeClr>
              </a:gs>
              <a:gs pos="100000">
                <a:schemeClr val="tx2">
                  <a:lumMod val="10000"/>
                  <a:lumOff val="90000"/>
                </a:schemeClr>
              </a:gs>
              <a:gs pos="100000">
                <a:schemeClr val="tx2">
                  <a:lumMod val="10000"/>
                  <a:lumOff val="90000"/>
                </a:schemeClr>
              </a:gs>
            </a:gsLst>
            <a:lin ang="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2">
            <a:extLst>
              <a:ext uri="{FF2B5EF4-FFF2-40B4-BE49-F238E27FC236}">
                <a16:creationId xmlns:a16="http://schemas.microsoft.com/office/drawing/2014/main" id="{F208BDC9-D037-ACAD-7668-222158A1BC11}"/>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10</a:t>
            </a:fld>
            <a:endParaRPr lang="en-GB"/>
          </a:p>
        </p:txBody>
      </p:sp>
    </p:spTree>
    <p:extLst>
      <p:ext uri="{BB962C8B-B14F-4D97-AF65-F5344CB8AC3E}">
        <p14:creationId xmlns:p14="http://schemas.microsoft.com/office/powerpoint/2010/main" val="32355091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3" name="Rectangle: Diagonal Corners Snipped 4">
            <a:extLst>
              <a:ext uri="{FF2B5EF4-FFF2-40B4-BE49-F238E27FC236}">
                <a16:creationId xmlns:a16="http://schemas.microsoft.com/office/drawing/2014/main" id="{7F3351D4-5B69-025E-BE63-41F5EB5DAB8E}"/>
              </a:ext>
            </a:extLst>
          </p:cNvPr>
          <p:cNvSpPr/>
          <p:nvPr/>
        </p:nvSpPr>
        <p:spPr>
          <a:xfrm>
            <a:off x="248093" y="243294"/>
            <a:ext cx="11695813" cy="6379534"/>
          </a:xfrm>
          <a:prstGeom prst="snip2DiagRect">
            <a:avLst/>
          </a:prstGeom>
          <a:solidFill>
            <a:schemeClr val="tx2">
              <a:lumMod val="10000"/>
              <a:lumOff val="90000"/>
            </a:schemeClr>
          </a:solidFill>
          <a:ln>
            <a:solidFill>
              <a:schemeClr val="tx2">
                <a:lumMod val="90000"/>
                <a:lumOff val="1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7" name="Picture 16" descr="3D pie chart graphic">
            <a:extLst>
              <a:ext uri="{FF2B5EF4-FFF2-40B4-BE49-F238E27FC236}">
                <a16:creationId xmlns:a16="http://schemas.microsoft.com/office/drawing/2014/main" id="{F4C5994E-FC0C-9BD3-E8B7-1B6679EEACDB}"/>
              </a:ext>
            </a:extLst>
          </p:cNvPr>
          <p:cNvPicPr>
            <a:picLocks noChangeAspect="1"/>
          </p:cNvPicPr>
          <p:nvPr/>
        </p:nvPicPr>
        <p:blipFill>
          <a:blip r:embed="rId3">
            <a:alphaModFix amt="35000"/>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888453" y="-385082"/>
            <a:ext cx="9575851" cy="6379533"/>
          </a:xfrm>
          <a:prstGeom prst="rect">
            <a:avLst/>
          </a:prstGeom>
        </p:spPr>
      </p:pic>
      <p:pic>
        <p:nvPicPr>
          <p:cNvPr id="15" name="Picture 14" descr="3D graph graphic">
            <a:extLst>
              <a:ext uri="{FF2B5EF4-FFF2-40B4-BE49-F238E27FC236}">
                <a16:creationId xmlns:a16="http://schemas.microsoft.com/office/drawing/2014/main" id="{5648620C-73D4-1D47-2B15-79006019B14D}"/>
              </a:ext>
            </a:extLst>
          </p:cNvPr>
          <p:cNvPicPr>
            <a:picLocks noChangeAspect="1"/>
          </p:cNvPicPr>
          <p:nvPr/>
        </p:nvPicPr>
        <p:blipFill>
          <a:blip r:embed="rId5">
            <a:alphaModFix amt="35000"/>
            <a:extLst>
              <a:ext uri="{BEBA8EAE-BF5A-486C-A8C5-ECC9F3942E4B}">
                <a14:imgProps xmlns:a14="http://schemas.microsoft.com/office/drawing/2010/main">
                  <a14:imgLayer r:embed="rId6">
                    <a14:imgEffect>
                      <a14:backgroundRemoval t="10000" b="90000" l="10000" r="90000"/>
                    </a14:imgEffect>
                  </a14:imgLayer>
                </a14:imgProps>
              </a:ext>
              <a:ext uri="{28A0092B-C50C-407E-A947-70E740481C1C}">
                <a14:useLocalDpi xmlns:a14="http://schemas.microsoft.com/office/drawing/2010/main" val="0"/>
              </a:ext>
            </a:extLst>
          </a:blip>
          <a:srcRect b="20996"/>
          <a:stretch>
            <a:fillRect/>
          </a:stretch>
        </p:blipFill>
        <p:spPr>
          <a:xfrm>
            <a:off x="1244913" y="-897575"/>
            <a:ext cx="13569043" cy="7520322"/>
          </a:xfrm>
          <a:prstGeom prst="rect">
            <a:avLst/>
          </a:prstGeom>
        </p:spPr>
      </p:pic>
      <p:sp>
        <p:nvSpPr>
          <p:cNvPr id="76" name="TextBox 75">
            <a:extLst>
              <a:ext uri="{FF2B5EF4-FFF2-40B4-BE49-F238E27FC236}">
                <a16:creationId xmlns:a16="http://schemas.microsoft.com/office/drawing/2014/main" id="{70CEF5DE-DBE2-B651-33C1-E1BFAF6926BF}"/>
              </a:ext>
            </a:extLst>
          </p:cNvPr>
          <p:cNvSpPr txBox="1"/>
          <p:nvPr/>
        </p:nvSpPr>
        <p:spPr>
          <a:xfrm>
            <a:off x="1248466" y="1042557"/>
            <a:ext cx="9671443" cy="236629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000" b="1" u="sng">
                <a:solidFill>
                  <a:schemeClr val="tx2">
                    <a:lumMod val="90000"/>
                    <a:lumOff val="10000"/>
                  </a:schemeClr>
                </a:solidFill>
                <a:latin typeface="Century Schoolbook"/>
              </a:rPr>
              <a:t>What is data management?</a:t>
            </a:r>
          </a:p>
          <a:p>
            <a:pPr indent="-228600">
              <a:lnSpc>
                <a:spcPct val="90000"/>
              </a:lnSpc>
              <a:spcAft>
                <a:spcPts val="600"/>
              </a:spcAft>
              <a:buFont typeface="Arial" panose="020B0604020202020204" pitchFamily="34" charset="0"/>
              <a:buChar char="•"/>
            </a:pPr>
            <a:r>
              <a:rPr lang="en-US" sz="2000" b="1">
                <a:solidFill>
                  <a:schemeClr val="tx2">
                    <a:lumMod val="90000"/>
                    <a:lumOff val="10000"/>
                  </a:schemeClr>
                </a:solidFill>
                <a:latin typeface="Century Schoolbook"/>
              </a:rPr>
              <a:t>Data management is the process of collecting, storing, </a:t>
            </a:r>
            <a:r>
              <a:rPr lang="en-US" sz="2000" b="1" err="1">
                <a:solidFill>
                  <a:schemeClr val="tx2">
                    <a:lumMod val="90000"/>
                    <a:lumOff val="10000"/>
                  </a:schemeClr>
                </a:solidFill>
                <a:latin typeface="Century Schoolbook"/>
              </a:rPr>
              <a:t>organising</a:t>
            </a:r>
            <a:r>
              <a:rPr lang="en-US" sz="2000" b="1">
                <a:solidFill>
                  <a:schemeClr val="tx2">
                    <a:lumMod val="90000"/>
                    <a:lumOff val="10000"/>
                  </a:schemeClr>
                </a:solidFill>
                <a:latin typeface="Century Schoolbook"/>
              </a:rPr>
              <a:t> and protecting the use of data.</a:t>
            </a:r>
          </a:p>
          <a:p>
            <a:pPr indent="-228600">
              <a:lnSpc>
                <a:spcPct val="90000"/>
              </a:lnSpc>
              <a:spcAft>
                <a:spcPts val="600"/>
              </a:spcAft>
              <a:buFont typeface="Arial" panose="020B0604020202020204" pitchFamily="34" charset="0"/>
              <a:buChar char="•"/>
            </a:pPr>
            <a:r>
              <a:rPr lang="en-US" sz="2000" b="1">
                <a:solidFill>
                  <a:schemeClr val="tx2">
                    <a:lumMod val="90000"/>
                    <a:lumOff val="10000"/>
                  </a:schemeClr>
                </a:solidFill>
                <a:latin typeface="Century Schoolbook"/>
              </a:rPr>
              <a:t>  Good Data management helps </a:t>
            </a:r>
            <a:r>
              <a:rPr lang="en-US" sz="2000" b="1" err="1">
                <a:solidFill>
                  <a:schemeClr val="tx2">
                    <a:lumMod val="90000"/>
                    <a:lumOff val="10000"/>
                  </a:schemeClr>
                </a:solidFill>
                <a:latin typeface="Century Schoolbook"/>
              </a:rPr>
              <a:t>organising</a:t>
            </a:r>
            <a:r>
              <a:rPr lang="en-US" sz="2000" b="1">
                <a:solidFill>
                  <a:schemeClr val="tx2">
                    <a:lumMod val="90000"/>
                    <a:lumOff val="10000"/>
                  </a:schemeClr>
                </a:solidFill>
                <a:latin typeface="Century Schoolbook"/>
              </a:rPr>
              <a:t> work efficiently and securely.</a:t>
            </a:r>
          </a:p>
          <a:p>
            <a:pPr indent="-228600">
              <a:lnSpc>
                <a:spcPct val="90000"/>
              </a:lnSpc>
              <a:spcAft>
                <a:spcPts val="600"/>
              </a:spcAft>
              <a:buFont typeface="Arial" panose="020B0604020202020204" pitchFamily="34" charset="0"/>
              <a:buChar char="•"/>
            </a:pPr>
            <a:endParaRPr lang="en-US" sz="2000" b="1">
              <a:solidFill>
                <a:schemeClr val="tx2">
                  <a:lumMod val="90000"/>
                  <a:lumOff val="10000"/>
                </a:schemeClr>
              </a:solidFill>
              <a:latin typeface="Century Schoolbook" panose="02040604050505020304" pitchFamily="18" charset="0"/>
            </a:endParaRPr>
          </a:p>
        </p:txBody>
      </p:sp>
      <p:sp>
        <p:nvSpPr>
          <p:cNvPr id="8" name="TextBox 7">
            <a:extLst>
              <a:ext uri="{FF2B5EF4-FFF2-40B4-BE49-F238E27FC236}">
                <a16:creationId xmlns:a16="http://schemas.microsoft.com/office/drawing/2014/main" id="{D9C26F03-642C-CD07-4C56-B3D81BE134F5}"/>
              </a:ext>
            </a:extLst>
          </p:cNvPr>
          <p:cNvSpPr txBox="1"/>
          <p:nvPr/>
        </p:nvSpPr>
        <p:spPr>
          <a:xfrm>
            <a:off x="1245946" y="3032785"/>
            <a:ext cx="9555822"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b="1" u="sng">
                <a:solidFill>
                  <a:schemeClr val="tx2">
                    <a:lumMod val="90000"/>
                    <a:lumOff val="10000"/>
                  </a:schemeClr>
                </a:solidFill>
                <a:latin typeface="Century Schoolbook"/>
              </a:rPr>
              <a:t> Key points include:</a:t>
            </a:r>
            <a:endParaRPr lang="en-US" sz="2000" b="1" u="sng">
              <a:solidFill>
                <a:schemeClr val="tx2">
                  <a:lumMod val="90000"/>
                  <a:lumOff val="10000"/>
                </a:schemeClr>
              </a:solidFill>
              <a:latin typeface="Century Schoolbook"/>
            </a:endParaRPr>
          </a:p>
          <a:p>
            <a:pPr marL="285750" indent="-285750">
              <a:spcAft>
                <a:spcPts val="600"/>
              </a:spcAft>
              <a:buFont typeface="Arial"/>
              <a:buChar char="•"/>
            </a:pPr>
            <a:r>
              <a:rPr lang="en-GB" sz="2000" b="1">
                <a:solidFill>
                  <a:schemeClr val="tx2">
                    <a:lumMod val="90000"/>
                    <a:lumOff val="10000"/>
                  </a:schemeClr>
                </a:solidFill>
                <a:latin typeface="Century Schoolbook"/>
              </a:rPr>
              <a:t>Ensures data is accurate and easy to access </a:t>
            </a:r>
          </a:p>
          <a:p>
            <a:pPr marL="285750" indent="-285750">
              <a:spcAft>
                <a:spcPts val="600"/>
              </a:spcAft>
              <a:buFont typeface="Arial"/>
              <a:buChar char="•"/>
            </a:pPr>
            <a:r>
              <a:rPr lang="en-GB" sz="2000" b="1">
                <a:solidFill>
                  <a:schemeClr val="tx2">
                    <a:lumMod val="90000"/>
                    <a:lumOff val="10000"/>
                  </a:schemeClr>
                </a:solidFill>
                <a:latin typeface="Century Schoolbook"/>
              </a:rPr>
              <a:t>Data can be stored in files, databases or cloud storage</a:t>
            </a:r>
          </a:p>
          <a:p>
            <a:pPr marL="285750" indent="-285750">
              <a:spcAft>
                <a:spcPts val="600"/>
              </a:spcAft>
              <a:buFont typeface="Arial"/>
              <a:buChar char="•"/>
            </a:pPr>
            <a:r>
              <a:rPr lang="en-GB" sz="2000" b="1">
                <a:solidFill>
                  <a:schemeClr val="tx2">
                    <a:lumMod val="90000"/>
                    <a:lumOff val="10000"/>
                  </a:schemeClr>
                </a:solidFill>
                <a:latin typeface="Century Schoolbook"/>
              </a:rPr>
              <a:t> to keep data safe and confidential</a:t>
            </a:r>
          </a:p>
          <a:p>
            <a:pPr marL="285750" indent="-285750">
              <a:spcAft>
                <a:spcPts val="600"/>
              </a:spcAft>
              <a:buFont typeface="Arial"/>
              <a:buChar char="•"/>
            </a:pPr>
            <a:r>
              <a:rPr lang="en-GB" sz="2000" b="1">
                <a:solidFill>
                  <a:schemeClr val="tx2">
                    <a:lumMod val="90000"/>
                    <a:lumOff val="10000"/>
                  </a:schemeClr>
                </a:solidFill>
                <a:latin typeface="Century Schoolbook"/>
              </a:rPr>
              <a:t>Protecting data using passwords and access control</a:t>
            </a:r>
          </a:p>
          <a:p>
            <a:pPr marL="285750" indent="-285750">
              <a:spcAft>
                <a:spcPts val="600"/>
              </a:spcAft>
              <a:buFont typeface="Arial"/>
              <a:buChar char="•"/>
            </a:pPr>
            <a:r>
              <a:rPr lang="en-GB" sz="2000" b="1">
                <a:solidFill>
                  <a:schemeClr val="tx2">
                    <a:lumMod val="90000"/>
                    <a:lumOff val="10000"/>
                  </a:schemeClr>
                </a:solidFill>
                <a:latin typeface="Century Schoolbook"/>
              </a:rPr>
              <a:t>Organising data in folders, clear files names and tables</a:t>
            </a:r>
          </a:p>
          <a:p>
            <a:pPr marL="285750" indent="-285750">
              <a:spcAft>
                <a:spcPts val="600"/>
              </a:spcAft>
              <a:buFont typeface="Arial"/>
              <a:buChar char="•"/>
            </a:pPr>
            <a:r>
              <a:rPr lang="en-GB" sz="2000" b="1">
                <a:solidFill>
                  <a:schemeClr val="tx2">
                    <a:lumMod val="90000"/>
                    <a:lumOff val="10000"/>
                  </a:schemeClr>
                </a:solidFill>
                <a:latin typeface="Century Schoolbook"/>
              </a:rPr>
              <a:t>Protecting patient confidentiality while ensuring effective care. Porter A P (2016)</a:t>
            </a:r>
            <a:endParaRPr lang="en-GB" sz="2000" b="1">
              <a:solidFill>
                <a:schemeClr val="tx2">
                  <a:lumMod val="90000"/>
                  <a:lumOff val="10000"/>
                </a:schemeClr>
              </a:solidFill>
              <a:latin typeface="Century Schoolbook" panose="02040604050505020304" pitchFamily="18" charset="0"/>
            </a:endParaRPr>
          </a:p>
        </p:txBody>
      </p:sp>
      <p:sp>
        <p:nvSpPr>
          <p:cNvPr id="6" name="Title 1">
            <a:extLst>
              <a:ext uri="{FF2B5EF4-FFF2-40B4-BE49-F238E27FC236}">
                <a16:creationId xmlns:a16="http://schemas.microsoft.com/office/drawing/2014/main" id="{62D4E66F-4435-0BD7-43F6-ECBA1A8DCBFF}"/>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Data Management</a:t>
            </a:r>
          </a:p>
        </p:txBody>
      </p:sp>
      <p:sp>
        <p:nvSpPr>
          <p:cNvPr id="10" name="Right Triangle 9">
            <a:extLst>
              <a:ext uri="{FF2B5EF4-FFF2-40B4-BE49-F238E27FC236}">
                <a16:creationId xmlns:a16="http://schemas.microsoft.com/office/drawing/2014/main" id="{CDC6D626-5064-7A1E-CD1D-0A9C94EACC44}"/>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Triangle 10">
            <a:extLst>
              <a:ext uri="{FF2B5EF4-FFF2-40B4-BE49-F238E27FC236}">
                <a16:creationId xmlns:a16="http://schemas.microsoft.com/office/drawing/2014/main" id="{AA3263BD-4A98-299B-B09C-D7116CFA2A21}"/>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Slide Number Placeholder 2">
            <a:extLst>
              <a:ext uri="{FF2B5EF4-FFF2-40B4-BE49-F238E27FC236}">
                <a16:creationId xmlns:a16="http://schemas.microsoft.com/office/drawing/2014/main" id="{A054C080-49D9-63D5-13CE-E4D2B1EBA5A2}"/>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11</a:t>
            </a:fld>
            <a:endParaRPr lang="en-GB"/>
          </a:p>
        </p:txBody>
      </p:sp>
    </p:spTree>
    <p:extLst>
      <p:ext uri="{BB962C8B-B14F-4D97-AF65-F5344CB8AC3E}">
        <p14:creationId xmlns:p14="http://schemas.microsoft.com/office/powerpoint/2010/main" val="21555088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4" name="Rectangle: Diagonal Corners Snipped 4">
            <a:extLst>
              <a:ext uri="{FF2B5EF4-FFF2-40B4-BE49-F238E27FC236}">
                <a16:creationId xmlns:a16="http://schemas.microsoft.com/office/drawing/2014/main" id="{404F2D35-5981-259B-F2F4-814425CEBCAE}"/>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3" name="Picture 12" descr="Security Camera features">
            <a:extLst>
              <a:ext uri="{FF2B5EF4-FFF2-40B4-BE49-F238E27FC236}">
                <a16:creationId xmlns:a16="http://schemas.microsoft.com/office/drawing/2014/main" id="{0183A582-1F0A-FCCD-DDE8-0712D3A4A06F}"/>
              </a:ext>
            </a:extLst>
          </p:cNvPr>
          <p:cNvPicPr>
            <a:picLocks noChangeAspect="1"/>
          </p:cNvPicPr>
          <p:nvPr/>
        </p:nvPicPr>
        <p:blipFill>
          <a:blip r:embed="rId3">
            <a:alphaModFix amt="13000"/>
            <a:extLst>
              <a:ext uri="{28A0092B-C50C-407E-A947-70E740481C1C}">
                <a14:useLocalDpi xmlns:a14="http://schemas.microsoft.com/office/drawing/2010/main" val="0"/>
              </a:ext>
            </a:extLst>
          </a:blip>
          <a:stretch>
            <a:fillRect/>
          </a:stretch>
        </p:blipFill>
        <p:spPr>
          <a:xfrm>
            <a:off x="242228" y="223034"/>
            <a:ext cx="11684082" cy="6399794"/>
          </a:xfrm>
          <a:prstGeom prst="rect">
            <a:avLst/>
          </a:prstGeom>
        </p:spPr>
      </p:pic>
      <p:sp>
        <p:nvSpPr>
          <p:cNvPr id="3" name="Content Placeholder 2">
            <a:extLst>
              <a:ext uri="{FF2B5EF4-FFF2-40B4-BE49-F238E27FC236}">
                <a16:creationId xmlns:a16="http://schemas.microsoft.com/office/drawing/2014/main" id="{BCDC87EE-3971-477F-755E-764F72C3CFC1}"/>
              </a:ext>
            </a:extLst>
          </p:cNvPr>
          <p:cNvSpPr>
            <a:spLocks noGrp="1"/>
          </p:cNvSpPr>
          <p:nvPr>
            <p:ph idx="1"/>
          </p:nvPr>
        </p:nvSpPr>
        <p:spPr>
          <a:xfrm>
            <a:off x="977994" y="1448868"/>
            <a:ext cx="5112140" cy="3960263"/>
          </a:xfrm>
        </p:spPr>
        <p:txBody>
          <a:bodyPr vert="horz" lIns="91440" tIns="45720" rIns="91440" bIns="45720" rtlCol="0" anchor="ctr">
            <a:noAutofit/>
          </a:bodyPr>
          <a:lstStyle/>
          <a:p>
            <a:pPr marL="0" indent="0">
              <a:buNone/>
            </a:pPr>
            <a:r>
              <a:rPr lang="en-GB" sz="1800" b="1" u="sng">
                <a:solidFill>
                  <a:schemeClr val="tx2">
                    <a:lumMod val="90000"/>
                    <a:lumOff val="10000"/>
                  </a:schemeClr>
                </a:solidFill>
                <a:latin typeface="Century Schoolbook" panose="02040604050505020304" pitchFamily="18" charset="0"/>
              </a:rPr>
              <a:t>How can organisations keep their information safe</a:t>
            </a:r>
            <a:r>
              <a:rPr lang="en-US" sz="1800" b="1" u="sng">
                <a:solidFill>
                  <a:schemeClr val="tx2">
                    <a:lumMod val="90000"/>
                    <a:lumOff val="10000"/>
                  </a:schemeClr>
                </a:solidFill>
                <a:latin typeface="Century Schoolbook" panose="02040604050505020304" pitchFamily="18" charset="0"/>
              </a:rPr>
              <a:t>?</a:t>
            </a:r>
            <a:endParaRPr lang="en-GB" sz="1800" b="1" u="sng">
              <a:solidFill>
                <a:schemeClr val="tx2">
                  <a:lumMod val="90000"/>
                  <a:lumOff val="10000"/>
                </a:schemeClr>
              </a:solidFill>
              <a:latin typeface="Century Schoolbook" panose="02040604050505020304" pitchFamily="18" charset="0"/>
            </a:endParaRPr>
          </a:p>
          <a:p>
            <a:r>
              <a:rPr lang="en-GB" sz="1800" b="1">
                <a:solidFill>
                  <a:schemeClr val="tx2">
                    <a:lumMod val="90000"/>
                    <a:lumOff val="10000"/>
                  </a:schemeClr>
                </a:solidFill>
                <a:latin typeface="Century Schoolbook" panose="02040604050505020304" pitchFamily="18" charset="0"/>
              </a:rPr>
              <a:t>Use strong passwords, not your name or date of birth</a:t>
            </a:r>
          </a:p>
          <a:p>
            <a:r>
              <a:rPr lang="en-GB" sz="1800" b="1">
                <a:solidFill>
                  <a:schemeClr val="tx2">
                    <a:lumMod val="90000"/>
                    <a:lumOff val="10000"/>
                  </a:schemeClr>
                </a:solidFill>
                <a:latin typeface="Century Schoolbook" panose="02040604050505020304" pitchFamily="18" charset="0"/>
              </a:rPr>
              <a:t>Never share your password</a:t>
            </a:r>
          </a:p>
          <a:p>
            <a:r>
              <a:rPr lang="en-GB" sz="1800" b="1">
                <a:solidFill>
                  <a:schemeClr val="tx2">
                    <a:lumMod val="90000"/>
                    <a:lumOff val="10000"/>
                  </a:schemeClr>
                </a:solidFill>
                <a:latin typeface="Century Schoolbook" panose="02040604050505020304" pitchFamily="18" charset="0"/>
              </a:rPr>
              <a:t>Always use a different password for different applications</a:t>
            </a:r>
          </a:p>
          <a:p>
            <a:r>
              <a:rPr lang="en-GB" sz="1800" b="1">
                <a:solidFill>
                  <a:schemeClr val="tx2">
                    <a:lumMod val="90000"/>
                    <a:lumOff val="10000"/>
                  </a:schemeClr>
                </a:solidFill>
                <a:latin typeface="Century Schoolbook" panose="02040604050505020304" pitchFamily="18" charset="0"/>
              </a:rPr>
              <a:t>Enable two-factor authentication</a:t>
            </a:r>
          </a:p>
          <a:p>
            <a:r>
              <a:rPr lang="en-GB" sz="1800" b="1">
                <a:solidFill>
                  <a:schemeClr val="tx2">
                    <a:lumMod val="90000"/>
                    <a:lumOff val="10000"/>
                  </a:schemeClr>
                </a:solidFill>
                <a:latin typeface="Century Schoolbook" panose="02040604050505020304" pitchFamily="18" charset="0"/>
              </a:rPr>
              <a:t>Have a backup email address for authenticating</a:t>
            </a:r>
          </a:p>
        </p:txBody>
      </p:sp>
      <p:sp>
        <p:nvSpPr>
          <p:cNvPr id="9" name="Title 1">
            <a:extLst>
              <a:ext uri="{FF2B5EF4-FFF2-40B4-BE49-F238E27FC236}">
                <a16:creationId xmlns:a16="http://schemas.microsoft.com/office/drawing/2014/main" id="{8242665E-FC9D-CAB2-103F-8444AEF43F3C}"/>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Secure Access</a:t>
            </a:r>
          </a:p>
        </p:txBody>
      </p:sp>
      <p:sp>
        <p:nvSpPr>
          <p:cNvPr id="14" name="Right Triangle 13">
            <a:extLst>
              <a:ext uri="{FF2B5EF4-FFF2-40B4-BE49-F238E27FC236}">
                <a16:creationId xmlns:a16="http://schemas.microsoft.com/office/drawing/2014/main" id="{71007363-DFB5-B8DF-AD18-9971410D0308}"/>
              </a:ext>
            </a:extLst>
          </p:cNvPr>
          <p:cNvSpPr/>
          <p:nvPr/>
        </p:nvSpPr>
        <p:spPr>
          <a:xfrm>
            <a:off x="0" y="5322000"/>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Triangle 14">
            <a:extLst>
              <a:ext uri="{FF2B5EF4-FFF2-40B4-BE49-F238E27FC236}">
                <a16:creationId xmlns:a16="http://schemas.microsoft.com/office/drawing/2014/main" id="{E17AB8E6-59FA-01CF-D7CD-929C5E4F6C7F}"/>
              </a:ext>
            </a:extLst>
          </p:cNvPr>
          <p:cNvSpPr/>
          <p:nvPr/>
        </p:nvSpPr>
        <p:spPr>
          <a:xfrm rot="10800000">
            <a:off x="10655005" y="-1367"/>
            <a:ext cx="1452000" cy="1452000"/>
          </a:xfrm>
          <a:prstGeom prst="rtTriangle">
            <a:avLst/>
          </a:prstGeom>
          <a:solidFill>
            <a:schemeClr val="tx2">
              <a:lumMod val="90000"/>
              <a:lumOff val="10000"/>
            </a:schemeClr>
          </a:solidFill>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0154D558-87EC-8456-84A4-C2D35323B19B}"/>
              </a:ext>
            </a:extLst>
          </p:cNvPr>
          <p:cNvSpPr txBox="1"/>
          <p:nvPr/>
        </p:nvSpPr>
        <p:spPr>
          <a:xfrm>
            <a:off x="6268865" y="2443890"/>
            <a:ext cx="5112140" cy="1754326"/>
          </a:xfrm>
          <a:prstGeom prst="rect">
            <a:avLst/>
          </a:prstGeom>
          <a:noFill/>
        </p:spPr>
        <p:txBody>
          <a:bodyPr wrap="square">
            <a:spAutoFit/>
          </a:bodyPr>
          <a:lstStyle/>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Regularly update software and security system</a:t>
            </a:r>
          </a:p>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Shut down your device when you are away from it.</a:t>
            </a:r>
          </a:p>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Apply all the above to keep data protected at all times</a:t>
            </a:r>
          </a:p>
        </p:txBody>
      </p:sp>
      <p:sp>
        <p:nvSpPr>
          <p:cNvPr id="20" name="Slide Number Placeholder 2">
            <a:extLst>
              <a:ext uri="{FF2B5EF4-FFF2-40B4-BE49-F238E27FC236}">
                <a16:creationId xmlns:a16="http://schemas.microsoft.com/office/drawing/2014/main" id="{6AAF050F-94D5-AC31-5114-590260BEDD14}"/>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12</a:t>
            </a:fld>
            <a:endParaRPr lang="en-GB"/>
          </a:p>
        </p:txBody>
      </p:sp>
    </p:spTree>
    <p:extLst>
      <p:ext uri="{BB962C8B-B14F-4D97-AF65-F5344CB8AC3E}">
        <p14:creationId xmlns:p14="http://schemas.microsoft.com/office/powerpoint/2010/main" val="39274085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3" name="Rectangle: Diagonal Corners Snipped 4">
            <a:extLst>
              <a:ext uri="{FF2B5EF4-FFF2-40B4-BE49-F238E27FC236}">
                <a16:creationId xmlns:a16="http://schemas.microsoft.com/office/drawing/2014/main" id="{C03548B8-E2FC-6542-45F8-B7C3A0902E44}"/>
              </a:ext>
            </a:extLst>
          </p:cNvPr>
          <p:cNvSpPr/>
          <p:nvPr/>
        </p:nvSpPr>
        <p:spPr>
          <a:xfrm>
            <a:off x="242228" y="231647"/>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7" name="Graphic 6" descr="Lock">
            <a:extLst>
              <a:ext uri="{FF2B5EF4-FFF2-40B4-BE49-F238E27FC236}">
                <a16:creationId xmlns:a16="http://schemas.microsoft.com/office/drawing/2014/main" id="{28925A27-C262-55FA-9C20-F9F515DA24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50556" y="89421"/>
            <a:ext cx="6679155" cy="6679155"/>
          </a:xfrm>
          <a:prstGeom prst="rect">
            <a:avLst/>
          </a:prstGeom>
        </p:spPr>
      </p:pic>
      <p:sp>
        <p:nvSpPr>
          <p:cNvPr id="6" name="Title 1">
            <a:extLst>
              <a:ext uri="{FF2B5EF4-FFF2-40B4-BE49-F238E27FC236}">
                <a16:creationId xmlns:a16="http://schemas.microsoft.com/office/drawing/2014/main" id="{58366DBB-27F0-24EC-CB74-6D6340793435}"/>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Why Digital Safety is Important</a:t>
            </a:r>
          </a:p>
        </p:txBody>
      </p:sp>
      <p:sp>
        <p:nvSpPr>
          <p:cNvPr id="19" name="Content Placeholder 2">
            <a:extLst>
              <a:ext uri="{FF2B5EF4-FFF2-40B4-BE49-F238E27FC236}">
                <a16:creationId xmlns:a16="http://schemas.microsoft.com/office/drawing/2014/main" id="{43C667BD-548E-CA10-0663-99F3DA27DBF3}"/>
              </a:ext>
            </a:extLst>
          </p:cNvPr>
          <p:cNvSpPr>
            <a:spLocks noGrp="1"/>
          </p:cNvSpPr>
          <p:nvPr>
            <p:ph idx="1"/>
          </p:nvPr>
        </p:nvSpPr>
        <p:spPr>
          <a:xfrm>
            <a:off x="961901" y="2050621"/>
            <a:ext cx="2761091" cy="3639289"/>
          </a:xfrm>
        </p:spPr>
        <p:txBody>
          <a:bodyPr vert="horz" lIns="91440" tIns="45720" rIns="91440" bIns="45720" rtlCol="0" anchor="ctr">
            <a:normAutofit lnSpcReduction="10000"/>
          </a:bodyPr>
          <a:lstStyle/>
          <a:p>
            <a:r>
              <a:rPr lang="en-GB" sz="2000" b="1">
                <a:solidFill>
                  <a:schemeClr val="tx2">
                    <a:lumMod val="90000"/>
                    <a:lumOff val="10000"/>
                  </a:schemeClr>
                </a:solidFill>
                <a:latin typeface="Century Schoolbook" panose="02040604050505020304" pitchFamily="18" charset="0"/>
              </a:rPr>
              <a:t>Stores personal information</a:t>
            </a:r>
          </a:p>
          <a:p>
            <a:r>
              <a:rPr lang="en-GB" sz="2000" b="1">
                <a:solidFill>
                  <a:schemeClr val="tx2">
                    <a:lumMod val="90000"/>
                    <a:lumOff val="10000"/>
                  </a:schemeClr>
                </a:solidFill>
                <a:latin typeface="Century Schoolbook" panose="02040604050505020304" pitchFamily="18" charset="0"/>
              </a:rPr>
              <a:t>Stores medical data</a:t>
            </a:r>
          </a:p>
          <a:p>
            <a:r>
              <a:rPr lang="en-GB" sz="2000" b="1">
                <a:solidFill>
                  <a:schemeClr val="tx2">
                    <a:lumMod val="90000"/>
                    <a:lumOff val="10000"/>
                  </a:schemeClr>
                </a:solidFill>
                <a:latin typeface="Century Schoolbook" panose="02040604050505020304" pitchFamily="18" charset="0"/>
              </a:rPr>
              <a:t>Decreases the risk of cyber attacks</a:t>
            </a:r>
          </a:p>
          <a:p>
            <a:r>
              <a:rPr lang="en-GB" sz="2000" b="1">
                <a:solidFill>
                  <a:schemeClr val="tx2">
                    <a:lumMod val="90000"/>
                    <a:lumOff val="10000"/>
                  </a:schemeClr>
                </a:solidFill>
                <a:latin typeface="Century Schoolbook" panose="02040604050505020304" pitchFamily="18" charset="0"/>
              </a:rPr>
              <a:t>Protects data from getting lost</a:t>
            </a:r>
          </a:p>
          <a:p>
            <a:r>
              <a:rPr lang="en-GB" sz="2000" b="1">
                <a:solidFill>
                  <a:schemeClr val="tx2">
                    <a:lumMod val="90000"/>
                    <a:lumOff val="10000"/>
                  </a:schemeClr>
                </a:solidFill>
                <a:latin typeface="Century Schoolbook" panose="02040604050505020304" pitchFamily="18" charset="0"/>
              </a:rPr>
              <a:t>Protects data from getting stolen</a:t>
            </a:r>
          </a:p>
          <a:p>
            <a:pPr marL="0" indent="0">
              <a:buNone/>
            </a:pPr>
            <a:endParaRPr lang="en-GB" sz="2000" b="1">
              <a:solidFill>
                <a:schemeClr val="tx2">
                  <a:lumMod val="90000"/>
                  <a:lumOff val="10000"/>
                </a:schemeClr>
              </a:solidFill>
              <a:latin typeface="Century Schoolbook" panose="02040604050505020304" pitchFamily="18" charset="0"/>
            </a:endParaRPr>
          </a:p>
          <a:p>
            <a:endParaRPr lang="en-GB" sz="2000" b="1">
              <a:solidFill>
                <a:schemeClr val="tx2">
                  <a:lumMod val="90000"/>
                  <a:lumOff val="10000"/>
                </a:schemeClr>
              </a:solidFill>
              <a:latin typeface="Century Schoolbook" panose="02040604050505020304" pitchFamily="18" charset="0"/>
            </a:endParaRPr>
          </a:p>
        </p:txBody>
      </p:sp>
      <p:sp>
        <p:nvSpPr>
          <p:cNvPr id="9" name="TextBox 8">
            <a:extLst>
              <a:ext uri="{FF2B5EF4-FFF2-40B4-BE49-F238E27FC236}">
                <a16:creationId xmlns:a16="http://schemas.microsoft.com/office/drawing/2014/main" id="{27D1D2E3-1D03-B059-280D-52DC15048C5B}"/>
              </a:ext>
            </a:extLst>
          </p:cNvPr>
          <p:cNvSpPr txBox="1"/>
          <p:nvPr/>
        </p:nvSpPr>
        <p:spPr>
          <a:xfrm>
            <a:off x="8469009" y="1442593"/>
            <a:ext cx="2761091" cy="4247317"/>
          </a:xfrm>
          <a:prstGeom prst="rect">
            <a:avLst/>
          </a:prstGeom>
          <a:noFill/>
        </p:spPr>
        <p:txBody>
          <a:bodyPr wrap="square">
            <a:spAutoFit/>
          </a:bodyPr>
          <a:lstStyle/>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Protects sensitive information, for example patient information, medical records and much more sensitive content</a:t>
            </a:r>
          </a:p>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Protects staff and patients confidence</a:t>
            </a:r>
          </a:p>
          <a:p>
            <a:pPr marL="285750" indent="-285750">
              <a:buFont typeface="Arial" panose="020B0604020202020204" pitchFamily="34" charset="0"/>
              <a:buChar char="•"/>
            </a:pPr>
            <a:r>
              <a:rPr lang="en-GB" sz="1800" b="1">
                <a:solidFill>
                  <a:schemeClr val="tx2">
                    <a:lumMod val="90000"/>
                    <a:lumOff val="10000"/>
                  </a:schemeClr>
                </a:solidFill>
                <a:latin typeface="Century Schoolbook" panose="02040604050505020304" pitchFamily="18" charset="0"/>
              </a:rPr>
              <a:t>Avoids hackers stealing and using personal and confidential information</a:t>
            </a:r>
          </a:p>
        </p:txBody>
      </p:sp>
      <p:pic>
        <p:nvPicPr>
          <p:cNvPr id="11" name="Graphic 10" descr="Lock">
            <a:extLst>
              <a:ext uri="{FF2B5EF4-FFF2-40B4-BE49-F238E27FC236}">
                <a16:creationId xmlns:a16="http://schemas.microsoft.com/office/drawing/2014/main" id="{4F929F65-CA5A-A2F2-A293-2DE38E9027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96846" y="700735"/>
            <a:ext cx="5456529" cy="6060873"/>
          </a:xfrm>
          <a:prstGeom prst="rect">
            <a:avLst/>
          </a:prstGeom>
        </p:spPr>
      </p:pic>
      <p:pic>
        <p:nvPicPr>
          <p:cNvPr id="12" name="Graphic 11" descr="Lock">
            <a:extLst>
              <a:ext uri="{FF2B5EF4-FFF2-40B4-BE49-F238E27FC236}">
                <a16:creationId xmlns:a16="http://schemas.microsoft.com/office/drawing/2014/main" id="{EDE58C7D-6396-E67D-994D-03ECBE6C0B5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73106" y="707442"/>
            <a:ext cx="5456529" cy="5456529"/>
          </a:xfrm>
          <a:prstGeom prst="rect">
            <a:avLst/>
          </a:prstGeom>
        </p:spPr>
      </p:pic>
      <p:sp>
        <p:nvSpPr>
          <p:cNvPr id="14" name="Slide Number Placeholder 2">
            <a:extLst>
              <a:ext uri="{FF2B5EF4-FFF2-40B4-BE49-F238E27FC236}">
                <a16:creationId xmlns:a16="http://schemas.microsoft.com/office/drawing/2014/main" id="{6C905D42-B1E9-EAAE-796A-B60A7DA4D775}"/>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13</a:t>
            </a:fld>
            <a:endParaRPr lang="en-GB"/>
          </a:p>
        </p:txBody>
      </p:sp>
      <p:sp>
        <p:nvSpPr>
          <p:cNvPr id="2" name="TextBox 1">
            <a:extLst>
              <a:ext uri="{FF2B5EF4-FFF2-40B4-BE49-F238E27FC236}">
                <a16:creationId xmlns:a16="http://schemas.microsoft.com/office/drawing/2014/main" id="{CE64BF43-E8DD-4161-F4B0-A11E56254D0C}"/>
              </a:ext>
            </a:extLst>
          </p:cNvPr>
          <p:cNvSpPr txBox="1"/>
          <p:nvPr/>
        </p:nvSpPr>
        <p:spPr>
          <a:xfrm>
            <a:off x="4348952" y="2196148"/>
            <a:ext cx="342425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Nurses receive less training on topics such as data base from health care centres and hospitals where they work, Martinez. N, (2023)</a:t>
            </a:r>
          </a:p>
          <a:p>
            <a:endParaRPr lang="en-GB"/>
          </a:p>
        </p:txBody>
      </p:sp>
    </p:spTree>
    <p:extLst>
      <p:ext uri="{BB962C8B-B14F-4D97-AF65-F5344CB8AC3E}">
        <p14:creationId xmlns:p14="http://schemas.microsoft.com/office/powerpoint/2010/main" val="42942763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6" name="Rectangle: Diagonal Corners Snipped 4">
            <a:extLst>
              <a:ext uri="{FF2B5EF4-FFF2-40B4-BE49-F238E27FC236}">
                <a16:creationId xmlns:a16="http://schemas.microsoft.com/office/drawing/2014/main" id="{7CDE4008-0293-8BB8-0100-B3FC6C5B5E6E}"/>
              </a:ext>
            </a:extLst>
          </p:cNvPr>
          <p:cNvSpPr/>
          <p:nvPr/>
        </p:nvSpPr>
        <p:spPr>
          <a:xfrm>
            <a:off x="242228" y="231647"/>
            <a:ext cx="11695813" cy="6379534"/>
          </a:xfrm>
          <a:prstGeom prst="snip2DiagRect">
            <a:avLst/>
          </a:prstGeom>
          <a:solidFill>
            <a:schemeClr val="tx2">
              <a:lumMod val="10000"/>
              <a:lumOff val="90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1" name="Picture 10" descr="Colourful envelopes">
            <a:extLst>
              <a:ext uri="{FF2B5EF4-FFF2-40B4-BE49-F238E27FC236}">
                <a16:creationId xmlns:a16="http://schemas.microsoft.com/office/drawing/2014/main" id="{2E42D8FF-B60F-F791-6774-C6DBE8873755}"/>
              </a:ext>
            </a:extLst>
          </p:cNvPr>
          <p:cNvPicPr>
            <a:picLocks noChangeAspect="1"/>
          </p:cNvPicPr>
          <p:nvPr/>
        </p:nvPicPr>
        <p:blipFill>
          <a:blip r:embed="rId2">
            <a:alphaModFix amt="16000"/>
            <a:extLst>
              <a:ext uri="{BEBA8EAE-BF5A-486C-A8C5-ECC9F3942E4B}">
                <a14:imgProps xmlns:a14="http://schemas.microsoft.com/office/drawing/2010/main">
                  <a14:imgLayer r:embed="rId3">
                    <a14:imgEffect>
                      <a14:backgroundRemoval t="9891" b="89911" l="6169" r="93765">
                        <a14:foregroundMark x1="7065" y1="14414" x2="7065" y2="14414"/>
                        <a14:foregroundMark x1="81028" y1="73608" x2="81028" y2="73608"/>
                        <a14:foregroundMark x1="77844" y1="84990" x2="77844" y2="84990"/>
                        <a14:foregroundMark x1="89287" y1="79672" x2="89287" y2="79672"/>
                        <a14:foregroundMark x1="84942" y1="75994" x2="84942" y2="75994"/>
                        <a14:foregroundMark x1="87264" y1="73608" x2="87264" y2="73608"/>
                        <a14:foregroundMark x1="93632" y1="69334" x2="93632" y2="77982"/>
                        <a14:foregroundMark x1="93632" y1="77982" x2="91874" y2="85487"/>
                        <a14:foregroundMark x1="91874" y1="85487" x2="81360" y2="86879"/>
                        <a14:foregroundMark x1="81360" y1="86879" x2="78706" y2="81014"/>
                        <a14:foregroundMark x1="78706" y1="81014" x2="83914" y2="75000"/>
                        <a14:foregroundMark x1="83914" y1="75000" x2="88458" y2="74652"/>
                        <a14:foregroundMark x1="88458" y1="74652" x2="91310" y2="74901"/>
                        <a14:foregroundMark x1="93765" y1="74404" x2="93765" y2="74404"/>
                        <a14:foregroundMark x1="7065" y1="13618" x2="9088" y2="21720"/>
                        <a14:foregroundMark x1="9088" y1="21720" x2="13333" y2="26243"/>
                        <a14:foregroundMark x1="13333" y1="26243" x2="18839" y2="24105"/>
                        <a14:foregroundMark x1="18839" y1="24105" x2="21758" y2="18042"/>
                        <a14:foregroundMark x1="21758" y1="18042" x2="16418" y2="12624"/>
                        <a14:foregroundMark x1="16418" y1="12624" x2="6169" y2="14960"/>
                        <a14:foregroundMark x1="22388" y1="29274" x2="22388" y2="29274"/>
                        <a14:foregroundMark x1="13002" y1="22913" x2="16219" y2="31909"/>
                        <a14:foregroundMark x1="21294" y1="32903" x2="25439" y2="30765"/>
                        <a14:foregroundMark x1="25439" y1="30765" x2="25871" y2="20427"/>
                        <a14:foregroundMark x1="25871" y1="20427" x2="23317" y2="12972"/>
                        <a14:foregroundMark x1="23317" y1="12972" x2="22123" y2="12028"/>
                        <a14:backgroundMark x1="19934" y1="32704" x2="19934" y2="32704"/>
                        <a14:backgroundMark x1="22255" y1="32207" x2="22255" y2="32207"/>
                        <a14:backgroundMark x1="22687" y1="32207" x2="22687" y2="32207"/>
                        <a14:backgroundMark x1="22123" y1="32207" x2="22123" y2="37773"/>
                      </a14:backgroundRemoval>
                    </a14:imgEffect>
                    <a14:imgEffect>
                      <a14:colorTemperature colorTemp="5572"/>
                    </a14:imgEffect>
                    <a14:imgEffect>
                      <a14:saturation sat="246000"/>
                    </a14:imgEffect>
                  </a14:imgLayer>
                </a14:imgProps>
              </a:ext>
              <a:ext uri="{28A0092B-C50C-407E-A947-70E740481C1C}">
                <a14:useLocalDpi xmlns:a14="http://schemas.microsoft.com/office/drawing/2010/main" val="0"/>
              </a:ext>
            </a:extLst>
          </a:blip>
          <a:stretch>
            <a:fillRect/>
          </a:stretch>
        </p:blipFill>
        <p:spPr>
          <a:xfrm>
            <a:off x="253959" y="231647"/>
            <a:ext cx="11684081" cy="6381123"/>
          </a:xfrm>
          <a:prstGeom prst="rect">
            <a:avLst/>
          </a:prstGeom>
        </p:spPr>
      </p:pic>
      <p:sp>
        <p:nvSpPr>
          <p:cNvPr id="3" name="Content Placeholder 2">
            <a:extLst>
              <a:ext uri="{FF2B5EF4-FFF2-40B4-BE49-F238E27FC236}">
                <a16:creationId xmlns:a16="http://schemas.microsoft.com/office/drawing/2014/main" id="{C9A2AE65-C781-17D9-A1EA-E4D2B92B0FD7}"/>
              </a:ext>
            </a:extLst>
          </p:cNvPr>
          <p:cNvSpPr>
            <a:spLocks noGrp="1"/>
          </p:cNvSpPr>
          <p:nvPr>
            <p:ph sz="half" idx="1"/>
          </p:nvPr>
        </p:nvSpPr>
        <p:spPr>
          <a:xfrm>
            <a:off x="703477" y="3391496"/>
            <a:ext cx="6948124" cy="3043728"/>
          </a:xfrm>
        </p:spPr>
        <p:txBody>
          <a:bodyPr vert="horz" lIns="91440" tIns="45720" rIns="91440" bIns="45720" rtlCol="0" anchor="ctr">
            <a:noAutofit/>
          </a:bodyPr>
          <a:lstStyle/>
          <a:p>
            <a:r>
              <a:rPr lang="en-GB" sz="2000" b="1">
                <a:solidFill>
                  <a:schemeClr val="tx2">
                    <a:lumMod val="90000"/>
                    <a:lumOff val="10000"/>
                  </a:schemeClr>
                </a:solidFill>
                <a:latin typeface="Century Schoolbook"/>
              </a:rPr>
              <a:t>Always check sender details from emails or documents you receive </a:t>
            </a:r>
          </a:p>
          <a:p>
            <a:r>
              <a:rPr lang="en-GB" sz="2000" b="1">
                <a:solidFill>
                  <a:schemeClr val="tx2">
                    <a:lumMod val="90000"/>
                    <a:lumOff val="10000"/>
                  </a:schemeClr>
                </a:solidFill>
                <a:latin typeface="Century Schoolbook"/>
              </a:rPr>
              <a:t>Do not open unknown links</a:t>
            </a:r>
          </a:p>
          <a:p>
            <a:r>
              <a:rPr lang="en-GB" sz="2000" b="1">
                <a:solidFill>
                  <a:schemeClr val="tx2">
                    <a:lumMod val="90000"/>
                    <a:lumOff val="10000"/>
                  </a:schemeClr>
                </a:solidFill>
                <a:latin typeface="Century Schoolbook"/>
              </a:rPr>
              <a:t>Do not open attachments from unknown senders</a:t>
            </a:r>
          </a:p>
          <a:p>
            <a:r>
              <a:rPr lang="en-GB" sz="2000" b="1">
                <a:solidFill>
                  <a:schemeClr val="tx2">
                    <a:lumMod val="90000"/>
                    <a:lumOff val="10000"/>
                  </a:schemeClr>
                </a:solidFill>
                <a:latin typeface="Century Schoolbook"/>
              </a:rPr>
              <a:t>Avoid irrelevant or unknown attachments</a:t>
            </a:r>
          </a:p>
          <a:p>
            <a:r>
              <a:rPr lang="en-GB" sz="2000" b="1">
                <a:solidFill>
                  <a:schemeClr val="tx2">
                    <a:lumMod val="90000"/>
                    <a:lumOff val="10000"/>
                  </a:schemeClr>
                </a:solidFill>
                <a:latin typeface="Century Schoolbook"/>
              </a:rPr>
              <a:t>Health care professionals with insufficient digital competence can be detrimental to patient. Martinez, N. (2023)</a:t>
            </a:r>
            <a:endParaRPr lang="en-GB" sz="2000" b="1">
              <a:solidFill>
                <a:schemeClr val="tx2">
                  <a:lumMod val="90000"/>
                  <a:lumOff val="10000"/>
                </a:schemeClr>
              </a:solidFill>
              <a:latin typeface="Century Schoolbook" panose="02040604050505020304" pitchFamily="18" charset="0"/>
            </a:endParaRPr>
          </a:p>
          <a:p>
            <a:endParaRPr lang="en-GB" sz="2000" b="1">
              <a:solidFill>
                <a:schemeClr val="tx2">
                  <a:lumMod val="90000"/>
                  <a:lumOff val="10000"/>
                </a:schemeClr>
              </a:solidFill>
              <a:latin typeface="Century Schoolbook" panose="02040604050505020304" pitchFamily="18" charset="0"/>
            </a:endParaRPr>
          </a:p>
        </p:txBody>
      </p:sp>
      <p:sp>
        <p:nvSpPr>
          <p:cNvPr id="4" name="Content Placeholder 3">
            <a:extLst>
              <a:ext uri="{FF2B5EF4-FFF2-40B4-BE49-F238E27FC236}">
                <a16:creationId xmlns:a16="http://schemas.microsoft.com/office/drawing/2014/main" id="{3F59F28F-9855-90E5-9B2C-944F7840CC51}"/>
              </a:ext>
            </a:extLst>
          </p:cNvPr>
          <p:cNvSpPr>
            <a:spLocks noGrp="1"/>
          </p:cNvSpPr>
          <p:nvPr>
            <p:ph sz="half" idx="2"/>
          </p:nvPr>
        </p:nvSpPr>
        <p:spPr>
          <a:xfrm>
            <a:off x="4874894" y="1234911"/>
            <a:ext cx="6948125" cy="2182525"/>
          </a:xfrm>
        </p:spPr>
        <p:txBody>
          <a:bodyPr vert="horz" lIns="91440" tIns="45720" rIns="91440" bIns="45720" rtlCol="0" anchor="ctr">
            <a:normAutofit/>
          </a:bodyPr>
          <a:lstStyle/>
          <a:p>
            <a:r>
              <a:rPr lang="en-GB" sz="2000" b="1">
                <a:solidFill>
                  <a:schemeClr val="tx2">
                    <a:lumMod val="90000"/>
                    <a:lumOff val="10000"/>
                  </a:schemeClr>
                </a:solidFill>
                <a:latin typeface="Century Schoolbook" panose="02040604050505020304" pitchFamily="18" charset="0"/>
              </a:rPr>
              <a:t>Avoid sharing data through emails unless encrypted</a:t>
            </a:r>
          </a:p>
          <a:p>
            <a:r>
              <a:rPr lang="en-GB" sz="2000" b="1">
                <a:solidFill>
                  <a:schemeClr val="tx2">
                    <a:lumMod val="90000"/>
                    <a:lumOff val="10000"/>
                  </a:schemeClr>
                </a:solidFill>
                <a:latin typeface="Century Schoolbook" panose="02040604050505020304" pitchFamily="18" charset="0"/>
              </a:rPr>
              <a:t>Report suspicious alerts, emails and attachments you don't recognise immediately to your managers and IT support</a:t>
            </a:r>
          </a:p>
        </p:txBody>
      </p:sp>
      <p:sp>
        <p:nvSpPr>
          <p:cNvPr id="9" name="Title 1">
            <a:extLst>
              <a:ext uri="{FF2B5EF4-FFF2-40B4-BE49-F238E27FC236}">
                <a16:creationId xmlns:a16="http://schemas.microsoft.com/office/drawing/2014/main" id="{93766CFC-4892-8919-0D96-11388B9AC187}"/>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Email Awareness</a:t>
            </a:r>
          </a:p>
        </p:txBody>
      </p:sp>
      <p:sp>
        <p:nvSpPr>
          <p:cNvPr id="15" name="Slide Number Placeholder 2">
            <a:extLst>
              <a:ext uri="{FF2B5EF4-FFF2-40B4-BE49-F238E27FC236}">
                <a16:creationId xmlns:a16="http://schemas.microsoft.com/office/drawing/2014/main" id="{A560AA3D-3509-BE8E-E08B-2A2F212B2C97}"/>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14</a:t>
            </a:fld>
            <a:endParaRPr lang="en-GB"/>
          </a:p>
        </p:txBody>
      </p:sp>
    </p:spTree>
    <p:extLst>
      <p:ext uri="{BB962C8B-B14F-4D97-AF65-F5344CB8AC3E}">
        <p14:creationId xmlns:p14="http://schemas.microsoft.com/office/powerpoint/2010/main" val="19278950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lumMod val="90000"/>
            <a:lumOff val="10000"/>
          </a:schemeClr>
        </a:solidFill>
        <a:effectLst/>
      </p:bgPr>
    </p:bg>
    <p:spTree>
      <p:nvGrpSpPr>
        <p:cNvPr id="1" name=""/>
        <p:cNvGrpSpPr/>
        <p:nvPr/>
      </p:nvGrpSpPr>
      <p:grpSpPr>
        <a:xfrm>
          <a:off x="0" y="0"/>
          <a:ext cx="0" cy="0"/>
          <a:chOff x="0" y="0"/>
          <a:chExt cx="0" cy="0"/>
        </a:xfrm>
      </p:grpSpPr>
      <p:sp>
        <p:nvSpPr>
          <p:cNvPr id="5" name="Rectangle: Diagonal Corners Snipped 4">
            <a:extLst>
              <a:ext uri="{FF2B5EF4-FFF2-40B4-BE49-F238E27FC236}">
                <a16:creationId xmlns:a16="http://schemas.microsoft.com/office/drawing/2014/main" id="{185382AC-CC9B-C600-464D-809DFD14F566}"/>
              </a:ext>
            </a:extLst>
          </p:cNvPr>
          <p:cNvSpPr/>
          <p:nvPr/>
        </p:nvSpPr>
        <p:spPr>
          <a:xfrm>
            <a:off x="242228" y="231647"/>
            <a:ext cx="11695813" cy="6379534"/>
          </a:xfrm>
          <a:prstGeom prst="snip2DiagRect">
            <a:avLst/>
          </a:prstGeom>
          <a:solidFill>
            <a:schemeClr val="tx2">
              <a:lumMod val="10000"/>
              <a:lumOff val="90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CBA661FD-5ECF-3D21-2699-5F075080F41A}"/>
              </a:ext>
            </a:extLst>
          </p:cNvPr>
          <p:cNvSpPr>
            <a:spLocks noGrp="1"/>
          </p:cNvSpPr>
          <p:nvPr>
            <p:ph sz="half" idx="1"/>
          </p:nvPr>
        </p:nvSpPr>
        <p:spPr>
          <a:xfrm>
            <a:off x="640067" y="1470194"/>
            <a:ext cx="3100618" cy="3162375"/>
          </a:xfrm>
        </p:spPr>
        <p:txBody>
          <a:bodyPr vert="horz" lIns="91440" tIns="45720" rIns="91440" bIns="45720" rtlCol="0" anchor="t">
            <a:normAutofit fontScale="85000" lnSpcReduction="10000"/>
          </a:bodyPr>
          <a:lstStyle/>
          <a:p>
            <a:r>
              <a:rPr lang="en-GB" sz="2000" b="1">
                <a:solidFill>
                  <a:schemeClr val="tx2">
                    <a:lumMod val="90000"/>
                    <a:lumOff val="10000"/>
                  </a:schemeClr>
                </a:solidFill>
                <a:latin typeface="Century Schoolbook"/>
              </a:rPr>
              <a:t>Measures to make sure confidentiality and compliance regulations are met</a:t>
            </a:r>
          </a:p>
          <a:p>
            <a:r>
              <a:rPr lang="en-GB" sz="2000" b="1">
                <a:solidFill>
                  <a:schemeClr val="tx2">
                    <a:lumMod val="90000"/>
                    <a:lumOff val="10000"/>
                  </a:schemeClr>
                </a:solidFill>
                <a:latin typeface="Century Schoolbook" panose="02040604050505020304" pitchFamily="18" charset="0"/>
              </a:rPr>
              <a:t>Make sure GDPR rules are followed</a:t>
            </a:r>
          </a:p>
          <a:p>
            <a:endParaRPr lang="en-GB" sz="2000" b="1">
              <a:solidFill>
                <a:schemeClr val="tx2">
                  <a:lumMod val="90000"/>
                  <a:lumOff val="10000"/>
                </a:schemeClr>
              </a:solidFill>
              <a:latin typeface="Century Schoolbook"/>
            </a:endParaRPr>
          </a:p>
          <a:p>
            <a:r>
              <a:rPr lang="en-GB" sz="2000" b="1">
                <a:solidFill>
                  <a:schemeClr val="tx2">
                    <a:lumMod val="90000"/>
                    <a:lumOff val="10000"/>
                  </a:schemeClr>
                </a:solidFill>
                <a:latin typeface="Century Schoolbook" panose="02040604050505020304" pitchFamily="18" charset="0"/>
              </a:rPr>
              <a:t>Data protection act 2018</a:t>
            </a:r>
          </a:p>
          <a:p>
            <a:r>
              <a:rPr lang="en-GB" sz="2000" b="1">
                <a:solidFill>
                  <a:schemeClr val="tx2">
                    <a:lumMod val="90000"/>
                    <a:lumOff val="10000"/>
                  </a:schemeClr>
                </a:solidFill>
                <a:latin typeface="Century Schoolbook" panose="02040604050505020304" pitchFamily="18" charset="0"/>
              </a:rPr>
              <a:t>All sensitive data must be encrypted</a:t>
            </a:r>
          </a:p>
        </p:txBody>
      </p:sp>
      <p:pic>
        <p:nvPicPr>
          <p:cNvPr id="2" name="Picture 1" descr="A computer folder with a key and a shield&#10;&#10;AI-generated content may be incorrect.">
            <a:extLst>
              <a:ext uri="{FF2B5EF4-FFF2-40B4-BE49-F238E27FC236}">
                <a16:creationId xmlns:a16="http://schemas.microsoft.com/office/drawing/2014/main" id="{A0341EC8-BAE5-589E-19DC-F1F311815397}"/>
              </a:ext>
            </a:extLst>
          </p:cNvPr>
          <p:cNvPicPr>
            <a:picLocks noChangeAspect="1"/>
          </p:cNvPicPr>
          <p:nvPr/>
        </p:nvPicPr>
        <p:blipFill>
          <a:blip r:embed="rId2">
            <a:alphaModFix amt="28000"/>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076817" y="-251076"/>
            <a:ext cx="9097087" cy="5420368"/>
          </a:xfrm>
          <a:prstGeom prst="rect">
            <a:avLst/>
          </a:prstGeom>
        </p:spPr>
      </p:pic>
      <p:pic>
        <p:nvPicPr>
          <p:cNvPr id="6" name="Picture 5" descr="A computer with papers and a padlock&#10;&#10;AI-generated content may be incorrect.">
            <a:extLst>
              <a:ext uri="{FF2B5EF4-FFF2-40B4-BE49-F238E27FC236}">
                <a16:creationId xmlns:a16="http://schemas.microsoft.com/office/drawing/2014/main" id="{5089B2FB-0D60-9036-E8EF-FC68F6F9CF97}"/>
              </a:ext>
            </a:extLst>
          </p:cNvPr>
          <p:cNvPicPr>
            <a:picLocks noChangeAspect="1"/>
          </p:cNvPicPr>
          <p:nvPr/>
        </p:nvPicPr>
        <p:blipFill>
          <a:blip r:embed="rId4">
            <a:alphaModFix amt="55000"/>
            <a:extLst>
              <a:ext uri="{BEBA8EAE-BF5A-486C-A8C5-ECC9F3942E4B}">
                <a14:imgProps xmlns:a14="http://schemas.microsoft.com/office/drawing/2010/main">
                  <a14:imgLayer r:embed="rId5">
                    <a14:imgEffect>
                      <a14:backgroundRemoval t="10000" b="90000" l="10000" r="90000"/>
                    </a14:imgEffect>
                  </a14:imgLayer>
                </a14:imgProps>
              </a:ext>
            </a:extLst>
          </a:blip>
          <a:srcRect l="2873" t="322" r="-2873" b="-322"/>
          <a:stretch>
            <a:fillRect/>
          </a:stretch>
        </p:blipFill>
        <p:spPr>
          <a:xfrm>
            <a:off x="4041537" y="2286000"/>
            <a:ext cx="8404211" cy="4682980"/>
          </a:xfrm>
          <a:prstGeom prst="rect">
            <a:avLst/>
          </a:prstGeom>
        </p:spPr>
      </p:pic>
      <p:sp>
        <p:nvSpPr>
          <p:cNvPr id="4" name="Content Placeholder 3">
            <a:extLst>
              <a:ext uri="{FF2B5EF4-FFF2-40B4-BE49-F238E27FC236}">
                <a16:creationId xmlns:a16="http://schemas.microsoft.com/office/drawing/2014/main" id="{215724DF-969E-3B0E-21C2-45AAD5F7CBB8}"/>
              </a:ext>
            </a:extLst>
          </p:cNvPr>
          <p:cNvSpPr>
            <a:spLocks noGrp="1"/>
          </p:cNvSpPr>
          <p:nvPr>
            <p:ph sz="half" idx="2"/>
          </p:nvPr>
        </p:nvSpPr>
        <p:spPr>
          <a:xfrm>
            <a:off x="3740685" y="1452488"/>
            <a:ext cx="3427283" cy="4363844"/>
          </a:xfrm>
        </p:spPr>
        <p:txBody>
          <a:bodyPr vert="horz" lIns="91440" tIns="45720" rIns="91440" bIns="45720" rtlCol="0" anchor="t">
            <a:normAutofit fontScale="85000" lnSpcReduction="10000"/>
          </a:bodyPr>
          <a:lstStyle/>
          <a:p>
            <a:r>
              <a:rPr lang="en-GB" sz="2000" b="1">
                <a:solidFill>
                  <a:schemeClr val="tx2">
                    <a:lumMod val="90000"/>
                    <a:lumOff val="10000"/>
                  </a:schemeClr>
                </a:solidFill>
                <a:latin typeface="Century Schoolbook"/>
              </a:rPr>
              <a:t>Multi factor authentication</a:t>
            </a:r>
          </a:p>
          <a:p>
            <a:r>
              <a:rPr lang="en-GB" sz="2000" b="1">
                <a:solidFill>
                  <a:schemeClr val="tx2">
                    <a:lumMod val="90000"/>
                    <a:lumOff val="10000"/>
                  </a:schemeClr>
                </a:solidFill>
                <a:latin typeface="Century Schoolbook"/>
              </a:rPr>
              <a:t>Use codes that can be sent to mobile or trusted email address for verification</a:t>
            </a:r>
          </a:p>
          <a:p>
            <a:r>
              <a:rPr lang="en-GB" sz="2000" b="1">
                <a:solidFill>
                  <a:schemeClr val="tx2">
                    <a:lumMod val="90000"/>
                    <a:lumOff val="10000"/>
                  </a:schemeClr>
                </a:solidFill>
                <a:latin typeface="Century Schoolbook"/>
              </a:rPr>
              <a:t>Transparency </a:t>
            </a:r>
          </a:p>
          <a:p>
            <a:r>
              <a:rPr lang="en-GB" sz="2000" b="1">
                <a:solidFill>
                  <a:schemeClr val="tx2">
                    <a:lumMod val="90000"/>
                    <a:lumOff val="10000"/>
                  </a:schemeClr>
                </a:solidFill>
                <a:latin typeface="Century Schoolbook"/>
              </a:rPr>
              <a:t>clear easy to read privacy notices explaining to patients how their digital information is used</a:t>
            </a:r>
          </a:p>
          <a:p>
            <a:r>
              <a:rPr lang="en-GB" sz="2000" b="1">
                <a:solidFill>
                  <a:schemeClr val="tx2">
                    <a:lumMod val="90000"/>
                    <a:lumOff val="10000"/>
                  </a:schemeClr>
                </a:solidFill>
                <a:latin typeface="Century Schoolbook"/>
              </a:rPr>
              <a:t>Legal action may be taken where consent is not granted by patient</a:t>
            </a:r>
          </a:p>
          <a:p>
            <a:r>
              <a:rPr lang="en-GB" sz="2000" b="1">
                <a:solidFill>
                  <a:schemeClr val="tx2">
                    <a:lumMod val="90000"/>
                    <a:lumOff val="10000"/>
                  </a:schemeClr>
                </a:solidFill>
                <a:latin typeface="Century Schoolbook"/>
              </a:rPr>
              <a:t>The NHS data breach has severe implications</a:t>
            </a:r>
          </a:p>
          <a:p>
            <a:r>
              <a:rPr lang="en-GB" sz="2000" b="1">
                <a:solidFill>
                  <a:schemeClr val="tx2">
                    <a:lumMod val="90000"/>
                    <a:lumOff val="10000"/>
                  </a:schemeClr>
                </a:solidFill>
                <a:latin typeface="Century Schoolbook"/>
              </a:rPr>
              <a:t>NHS (2024)</a:t>
            </a:r>
            <a:endParaRPr lang="en-GB" sz="2000" b="1">
              <a:solidFill>
                <a:schemeClr val="tx2">
                  <a:lumMod val="90000"/>
                  <a:lumOff val="10000"/>
                </a:schemeClr>
              </a:solidFill>
              <a:latin typeface="Century Schoolbook" panose="02040604050505020304" pitchFamily="18" charset="0"/>
            </a:endParaRPr>
          </a:p>
        </p:txBody>
      </p:sp>
      <p:sp>
        <p:nvSpPr>
          <p:cNvPr id="8" name="Title 1">
            <a:extLst>
              <a:ext uri="{FF2B5EF4-FFF2-40B4-BE49-F238E27FC236}">
                <a16:creationId xmlns:a16="http://schemas.microsoft.com/office/drawing/2014/main" id="{0A98E857-E83D-7E16-7814-95D1FE69C097}"/>
              </a:ext>
            </a:extLst>
          </p:cNvPr>
          <p:cNvSpPr txBox="1">
            <a:spLocks/>
          </p:cNvSpPr>
          <p:nvPr/>
        </p:nvSpPr>
        <p:spPr>
          <a:xfrm>
            <a:off x="1718340" y="235172"/>
            <a:ext cx="9056578" cy="1207421"/>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Confidentiality and Compliance</a:t>
            </a:r>
          </a:p>
        </p:txBody>
      </p:sp>
      <p:sp>
        <p:nvSpPr>
          <p:cNvPr id="10" name="Slide Number Placeholder 2">
            <a:extLst>
              <a:ext uri="{FF2B5EF4-FFF2-40B4-BE49-F238E27FC236}">
                <a16:creationId xmlns:a16="http://schemas.microsoft.com/office/drawing/2014/main" id="{FCEA54A6-D849-3AE9-A4B3-E4138D84DC96}"/>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15</a:t>
            </a:fld>
            <a:endParaRPr lang="en-GB"/>
          </a:p>
        </p:txBody>
      </p:sp>
    </p:spTree>
    <p:extLst>
      <p:ext uri="{BB962C8B-B14F-4D97-AF65-F5344CB8AC3E}">
        <p14:creationId xmlns:p14="http://schemas.microsoft.com/office/powerpoint/2010/main" val="13445607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Diagonal Corners Snipped 4">
            <a:extLst>
              <a:ext uri="{FF2B5EF4-FFF2-40B4-BE49-F238E27FC236}">
                <a16:creationId xmlns:a16="http://schemas.microsoft.com/office/drawing/2014/main" id="{C224ABB4-A08E-B543-356B-BBCD00A0F0A8}"/>
              </a:ext>
            </a:extLst>
          </p:cNvPr>
          <p:cNvSpPr/>
          <p:nvPr/>
        </p:nvSpPr>
        <p:spPr>
          <a:xfrm>
            <a:off x="247710" y="237129"/>
            <a:ext cx="11695813" cy="6379534"/>
          </a:xfrm>
          <a:prstGeom prst="snip2DiagRect">
            <a:avLst/>
          </a:prstGeom>
          <a:solidFill>
            <a:schemeClr val="tx2">
              <a:lumMod val="10000"/>
              <a:lumOff val="90000"/>
            </a:schemeClr>
          </a:solidFill>
          <a:ln>
            <a:solidFill>
              <a:schemeClr val="tx2">
                <a:lumMod val="10000"/>
                <a:lumOff val="9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4" name="Picture 3" descr="A map of the world&#10;&#10;AI-generated content may be incorrect.">
            <a:extLst>
              <a:ext uri="{FF2B5EF4-FFF2-40B4-BE49-F238E27FC236}">
                <a16:creationId xmlns:a16="http://schemas.microsoft.com/office/drawing/2014/main" id="{4245C861-39DB-6240-DE0E-ED0614B04C30}"/>
              </a:ext>
            </a:extLst>
          </p:cNvPr>
          <p:cNvPicPr>
            <a:picLocks noChangeAspect="1"/>
          </p:cNvPicPr>
          <p:nvPr/>
        </p:nvPicPr>
        <p:blipFill>
          <a:blip r:embed="rId2">
            <a:alphaModFix amt="58000"/>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761310" y="-284"/>
            <a:ext cx="10971761" cy="6858000"/>
          </a:xfrm>
          <a:prstGeom prst="rect">
            <a:avLst/>
          </a:prstGeom>
        </p:spPr>
      </p:pic>
      <p:sp>
        <p:nvSpPr>
          <p:cNvPr id="3" name="Slide Number Placeholder 2">
            <a:extLst>
              <a:ext uri="{FF2B5EF4-FFF2-40B4-BE49-F238E27FC236}">
                <a16:creationId xmlns:a16="http://schemas.microsoft.com/office/drawing/2014/main" id="{7ADC6B0F-6826-7AFD-F149-D3E79520BD3F}"/>
              </a:ext>
            </a:extLst>
          </p:cNvPr>
          <p:cNvSpPr>
            <a:spLocks noGrp="1"/>
          </p:cNvSpPr>
          <p:nvPr>
            <p:ph type="sldNum" sz="quarter" idx="12"/>
          </p:nvPr>
        </p:nvSpPr>
        <p:spPr>
          <a:xfrm>
            <a:off x="3503311" y="6249292"/>
            <a:ext cx="2743200" cy="365125"/>
          </a:xfrm>
        </p:spPr>
        <p:txBody>
          <a:bodyPr/>
          <a:lstStyle/>
          <a:p>
            <a:fld id="{330EA680-D336-4FF7-8B7A-9848BB0A1C32}" type="slidenum">
              <a:rPr lang="en-US" smtClean="0"/>
              <a:t>16</a:t>
            </a:fld>
            <a:endParaRPr lang="en-GB"/>
          </a:p>
        </p:txBody>
      </p:sp>
      <p:sp>
        <p:nvSpPr>
          <p:cNvPr id="6" name="TextBox 5">
            <a:extLst>
              <a:ext uri="{FF2B5EF4-FFF2-40B4-BE49-F238E27FC236}">
                <a16:creationId xmlns:a16="http://schemas.microsoft.com/office/drawing/2014/main" id="{89B3E970-23EB-56D6-6BC2-1F29571F88B8}"/>
              </a:ext>
            </a:extLst>
          </p:cNvPr>
          <p:cNvSpPr txBox="1"/>
          <p:nvPr/>
        </p:nvSpPr>
        <p:spPr>
          <a:xfrm>
            <a:off x="825583" y="966308"/>
            <a:ext cx="10822512" cy="56458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150000"/>
              </a:lnSpc>
              <a:buFont typeface="Arial" panose="020B0604020202020204" pitchFamily="34" charset="0"/>
              <a:buChar char="•"/>
            </a:pPr>
            <a:r>
              <a:rPr lang="en-GB" sz="1100" b="1">
                <a:solidFill>
                  <a:srgbClr val="163E64"/>
                </a:solidFill>
                <a:latin typeface="Century Schoolbook"/>
              </a:rPr>
              <a:t>Denise Etheridge (2010) </a:t>
            </a:r>
            <a:r>
              <a:rPr lang="en-GB" sz="1100" b="1" i="1">
                <a:solidFill>
                  <a:srgbClr val="163E64"/>
                </a:solidFill>
                <a:latin typeface="Century Schoolbook"/>
              </a:rPr>
              <a:t>Using Data Analysis Tools and Techniques.</a:t>
            </a:r>
            <a:r>
              <a:rPr lang="en-GB" sz="1100">
                <a:latin typeface="Century Schoolbook"/>
              </a:rPr>
              <a:t> </a:t>
            </a:r>
            <a:r>
              <a:rPr lang="en-GB" sz="1100" b="1">
                <a:solidFill>
                  <a:srgbClr val="163E64"/>
                </a:solidFill>
                <a:latin typeface="Century Schoolbook"/>
              </a:rPr>
              <a:t>Available at: </a:t>
            </a:r>
            <a:r>
              <a:rPr lang="en-GB" sz="1100" b="1">
                <a:solidFill>
                  <a:srgbClr val="163E64"/>
                </a:solidFill>
                <a:latin typeface="Century Schoolbook"/>
                <a:hlinkClick r:id="rId4">
                  <a:extLst>
                    <a:ext uri="{A12FA001-AC4F-418D-AE19-62706E023703}">
                      <ahyp:hlinkClr xmlns:ahyp="http://schemas.microsoft.com/office/drawing/2018/hyperlinkcolor" val="tx"/>
                    </a:ext>
                  </a:extLst>
                </a:hlinkClick>
              </a:rPr>
              <a:t>Using Data Analysis Tools and Techniques - Excel® Data Analysis - Wiley Online Library</a:t>
            </a:r>
            <a:r>
              <a:rPr lang="en-GB" sz="1100" b="1">
                <a:solidFill>
                  <a:srgbClr val="163E64"/>
                </a:solidFill>
                <a:latin typeface="Century Schoolbook"/>
              </a:rPr>
              <a:t> (Accessed: 06/02/2026)</a:t>
            </a:r>
            <a:r>
              <a:rPr lang="en-US" sz="1100">
                <a:latin typeface="Century Schoolbook"/>
              </a:rPr>
              <a:t> </a:t>
            </a:r>
            <a:endParaRPr lang="en-US"/>
          </a:p>
          <a:p>
            <a:pPr marL="171450" indent="-171450">
              <a:lnSpc>
                <a:spcPct val="150000"/>
              </a:lnSpc>
              <a:buFont typeface="Arial" panose="020B0604020202020204" pitchFamily="34" charset="0"/>
              <a:buChar char="•"/>
            </a:pPr>
            <a:r>
              <a:rPr lang="en-GB" sz="1100" b="1">
                <a:solidFill>
                  <a:srgbClr val="163E64"/>
                </a:solidFill>
                <a:latin typeface="Century Schoolbook"/>
              </a:rPr>
              <a:t>Horwitz LI, Krumholz HM, Green ML, </a:t>
            </a:r>
            <a:r>
              <a:rPr lang="en-GB" sz="1100" b="1" i="1">
                <a:solidFill>
                  <a:srgbClr val="163E64"/>
                </a:solidFill>
                <a:latin typeface="Century Schoolbook"/>
              </a:rPr>
              <a:t>et al</a:t>
            </a:r>
            <a:r>
              <a:rPr lang="en-GB" sz="1100" b="1">
                <a:solidFill>
                  <a:srgbClr val="163E64"/>
                </a:solidFill>
                <a:latin typeface="Century Schoolbook"/>
              </a:rPr>
              <a:t>. Transfers of patient care between house staff on internal medicine wards: a national survey. Arch Intern Med (2006);166:1173–7.</a:t>
            </a:r>
            <a:r>
              <a:rPr lang="en-US" sz="1100">
                <a:latin typeface="Century Schoolbook"/>
              </a:rPr>
              <a:t> </a:t>
            </a:r>
          </a:p>
          <a:p>
            <a:pPr marL="171450" indent="-171450">
              <a:lnSpc>
                <a:spcPct val="150000"/>
              </a:lnSpc>
              <a:buFont typeface="Arial" panose="020B0604020202020204" pitchFamily="34" charset="0"/>
              <a:buChar char="•"/>
            </a:pPr>
            <a:r>
              <a:rPr lang="en-GB" sz="1100" b="1">
                <a:solidFill>
                  <a:schemeClr val="tx2">
                    <a:lumMod val="90000"/>
                    <a:lumOff val="10000"/>
                  </a:schemeClr>
                </a:solidFill>
                <a:latin typeface="Century Schoolbook"/>
              </a:rPr>
              <a:t>Ibrahim, A et al (2024)Balancing confidentiality and care coordination challenges in patient privacy pp 1-14. </a:t>
            </a:r>
            <a:r>
              <a:rPr lang="en-GB" sz="1100" b="1">
                <a:solidFill>
                  <a:srgbClr val="163E64"/>
                </a:solidFill>
                <a:latin typeface="Century Schoolbook"/>
                <a:hlinkClick r:id="rId5">
                  <a:extLst>
                    <a:ext uri="{A12FA001-AC4F-418D-AE19-62706E023703}">
                      <ahyp:hlinkClr xmlns:ahyp="http://schemas.microsoft.com/office/drawing/2018/hyperlinkcolor" val="tx"/>
                    </a:ext>
                  </a:extLst>
                </a:hlinkClick>
              </a:rPr>
              <a:t>Http://doiorg/10.11.86/s12912-024-02231-1</a:t>
            </a:r>
            <a:endParaRPr lang="en-GB" sz="1100" b="1">
              <a:latin typeface="Century Schoolbook"/>
            </a:endParaRPr>
          </a:p>
          <a:p>
            <a:pPr marL="171450" indent="-171450">
              <a:lnSpc>
                <a:spcPct val="150000"/>
              </a:lnSpc>
              <a:buFont typeface="Arial" panose="020B0604020202020204" pitchFamily="34" charset="0"/>
              <a:buChar char="•"/>
            </a:pPr>
            <a:r>
              <a:rPr lang="en-GB" sz="1100" b="1">
                <a:solidFill>
                  <a:schemeClr val="tx2">
                    <a:lumMod val="90000"/>
                    <a:lumOff val="10000"/>
                  </a:schemeClr>
                </a:solidFill>
                <a:latin typeface="Century Schoolbook"/>
              </a:rPr>
              <a:t>Johnson, T K. Dewitte, P (2022) Responsible, lawful and ethical data processing: Patient data in the </a:t>
            </a:r>
            <a:r>
              <a:rPr lang="en-GB" sz="1100" b="1" err="1">
                <a:solidFill>
                  <a:schemeClr val="tx2">
                    <a:lumMod val="90000"/>
                    <a:lumOff val="10000"/>
                  </a:schemeClr>
                </a:solidFill>
                <a:latin typeface="Century Schoolbook"/>
              </a:rPr>
              <a:t>uk</a:t>
            </a:r>
            <a:r>
              <a:rPr lang="en-GB" sz="1100" b="1">
                <a:solidFill>
                  <a:schemeClr val="tx2">
                    <a:lumMod val="90000"/>
                    <a:lumOff val="10000"/>
                  </a:schemeClr>
                </a:solidFill>
                <a:latin typeface="Century Schoolbook"/>
              </a:rPr>
              <a:t>, Internet policy review, 11 (1) </a:t>
            </a:r>
            <a:r>
              <a:rPr lang="en-GB" sz="1100" b="1">
                <a:solidFill>
                  <a:srgbClr val="163E64"/>
                </a:solidFill>
                <a:latin typeface="Century Schoolbook"/>
                <a:hlinkClick r:id="rId6">
                  <a:extLst>
                    <a:ext uri="{A12FA001-AC4F-418D-AE19-62706E023703}">
                      <ahyp:hlinkClr xmlns:ahyp="http://schemas.microsoft.com/office/drawing/2018/hyperlinkcolor" val="tx"/>
                    </a:ext>
                  </a:extLst>
                </a:hlinkClick>
              </a:rPr>
              <a:t>https://doi.org/10.14763/2022.1.1638</a:t>
            </a:r>
            <a:endParaRPr lang="en-GB" sz="1100" b="1">
              <a:latin typeface="Century Schoolbook"/>
            </a:endParaRPr>
          </a:p>
          <a:p>
            <a:pPr marL="171450" indent="-171450">
              <a:lnSpc>
                <a:spcPct val="150000"/>
              </a:lnSpc>
              <a:buFont typeface="Arial" panose="020B0604020202020204" pitchFamily="34" charset="0"/>
              <a:buChar char="•"/>
            </a:pPr>
            <a:r>
              <a:rPr lang="en-GB" sz="1100" b="1">
                <a:solidFill>
                  <a:srgbClr val="163E64"/>
                </a:solidFill>
                <a:latin typeface="Century Schoolbook"/>
              </a:rPr>
              <a:t>Kalsi, Monique International Review of Law, Computers &amp; Technology, (Nov2024), volume 38, issue 3, pages 346-368. (23p)</a:t>
            </a:r>
            <a:endParaRPr lang="en-GB" sz="1100" b="1">
              <a:latin typeface="Century Schoolbook"/>
            </a:endParaRPr>
          </a:p>
          <a:p>
            <a:pPr marL="171450" indent="-171450">
              <a:lnSpc>
                <a:spcPct val="150000"/>
              </a:lnSpc>
              <a:buFont typeface="Arial" panose="020B0604020202020204" pitchFamily="34" charset="0"/>
              <a:buChar char="•"/>
            </a:pPr>
            <a:r>
              <a:rPr lang="en-GB" sz="1100" b="1">
                <a:solidFill>
                  <a:schemeClr val="tx2">
                    <a:lumMod val="90000"/>
                    <a:lumOff val="10000"/>
                  </a:schemeClr>
                </a:solidFill>
                <a:latin typeface="Century Schoolbook"/>
              </a:rPr>
              <a:t>Lawson, L. et al (2024) </a:t>
            </a:r>
            <a:r>
              <a:rPr lang="en-GB" sz="1100" b="1" i="1">
                <a:solidFill>
                  <a:schemeClr val="tx2">
                    <a:lumMod val="90000"/>
                    <a:lumOff val="10000"/>
                  </a:schemeClr>
                </a:solidFill>
                <a:latin typeface="Century Schoolbook"/>
              </a:rPr>
              <a:t>Being a ‘Teams’ player: a quality improvement project expanding the role of Microsoft Teams to improve communication and efficiency of junior doctors in a ward-based hospital setting,</a:t>
            </a:r>
            <a:r>
              <a:rPr lang="en-GB" sz="1100" b="1">
                <a:solidFill>
                  <a:schemeClr val="tx2">
                    <a:lumMod val="90000"/>
                    <a:lumOff val="10000"/>
                  </a:schemeClr>
                </a:solidFill>
                <a:latin typeface="Century Schoolbook"/>
              </a:rPr>
              <a:t> </a:t>
            </a:r>
            <a:r>
              <a:rPr lang="en-GB" sz="1100" b="1" i="1">
                <a:solidFill>
                  <a:schemeClr val="tx2">
                    <a:lumMod val="90000"/>
                    <a:lumOff val="10000"/>
                  </a:schemeClr>
                </a:solidFill>
                <a:latin typeface="Century Schoolbook"/>
              </a:rPr>
              <a:t>BMJ Open Quality</a:t>
            </a:r>
            <a:r>
              <a:rPr lang="en-GB" sz="1100" b="1">
                <a:solidFill>
                  <a:schemeClr val="tx2">
                    <a:lumMod val="90000"/>
                    <a:lumOff val="10000"/>
                  </a:schemeClr>
                </a:solidFill>
                <a:latin typeface="Century Schoolbook"/>
              </a:rPr>
              <a:t>. Available at: </a:t>
            </a:r>
            <a:r>
              <a:rPr lang="en-GB" sz="1100" b="1">
                <a:solidFill>
                  <a:srgbClr val="163E64"/>
                </a:solidFill>
                <a:latin typeface="Century Schoolbook"/>
                <a:hlinkClick r:id="rId7">
                  <a:extLst>
                    <a:ext uri="{A12FA001-AC4F-418D-AE19-62706E023703}">
                      <ahyp:hlinkClr xmlns:ahyp="http://schemas.microsoft.com/office/drawing/2018/hyperlinkcolor" val="tx"/>
                    </a:ext>
                  </a:extLst>
                </a:hlinkClick>
              </a:rPr>
              <a:t>https://www-sciencedirect-com.uwtsd.idm.oclc.org/science/article/pii/S2514664524002935</a:t>
            </a:r>
            <a:endParaRPr lang="en-GB" sz="1100" b="1">
              <a:latin typeface="Century Schoolbook"/>
            </a:endParaRPr>
          </a:p>
          <a:p>
            <a:pPr marL="171450" indent="-171450">
              <a:lnSpc>
                <a:spcPct val="150000"/>
              </a:lnSpc>
              <a:buFont typeface="Arial" panose="020B0604020202020204" pitchFamily="34" charset="0"/>
              <a:buChar char="•"/>
            </a:pPr>
            <a:r>
              <a:rPr lang="en-US" sz="1100" b="1">
                <a:solidFill>
                  <a:schemeClr val="tx2">
                    <a:lumMod val="90000"/>
                    <a:lumOff val="10000"/>
                  </a:schemeClr>
                </a:solidFill>
                <a:latin typeface="Century Schoolbook"/>
              </a:rPr>
              <a:t>Lee, S. (2023). [Review of </a:t>
            </a:r>
            <a:r>
              <a:rPr lang="en-US" sz="1100" b="1" i="1">
                <a:solidFill>
                  <a:schemeClr val="tx2">
                    <a:lumMod val="90000"/>
                    <a:lumOff val="10000"/>
                  </a:schemeClr>
                </a:solidFill>
                <a:latin typeface="Century Schoolbook"/>
              </a:rPr>
              <a:t>Microsoft Excel Step by Step (Office 2021 and Microsoft 365)</a:t>
            </a:r>
            <a:r>
              <a:rPr lang="en-US" sz="1100" b="1">
                <a:solidFill>
                  <a:schemeClr val="tx2">
                    <a:lumMod val="90000"/>
                    <a:lumOff val="10000"/>
                  </a:schemeClr>
                </a:solidFill>
                <a:latin typeface="Century Schoolbook"/>
              </a:rPr>
              <a:t>, by J. Lambert &amp; C. Frye]. </a:t>
            </a:r>
            <a:r>
              <a:rPr lang="en-US" sz="1100" b="1" i="1">
                <a:solidFill>
                  <a:schemeClr val="tx2">
                    <a:lumMod val="90000"/>
                    <a:lumOff val="10000"/>
                  </a:schemeClr>
                </a:solidFill>
                <a:latin typeface="Century Schoolbook"/>
              </a:rPr>
              <a:t>Technical Communication</a:t>
            </a:r>
            <a:r>
              <a:rPr lang="en-US" sz="1100" b="1">
                <a:solidFill>
                  <a:schemeClr val="tx2">
                    <a:lumMod val="90000"/>
                    <a:lumOff val="10000"/>
                  </a:schemeClr>
                </a:solidFill>
                <a:latin typeface="Century Schoolbook"/>
              </a:rPr>
              <a:t>, </a:t>
            </a:r>
            <a:r>
              <a:rPr lang="en-US" sz="1100" b="1" i="1">
                <a:solidFill>
                  <a:schemeClr val="tx2">
                    <a:lumMod val="90000"/>
                    <a:lumOff val="10000"/>
                  </a:schemeClr>
                </a:solidFill>
                <a:latin typeface="Century Schoolbook"/>
              </a:rPr>
              <a:t>70</a:t>
            </a:r>
            <a:r>
              <a:rPr lang="en-US" sz="1100" b="1">
                <a:solidFill>
                  <a:schemeClr val="tx2">
                    <a:lumMod val="90000"/>
                    <a:lumOff val="10000"/>
                  </a:schemeClr>
                </a:solidFill>
                <a:latin typeface="Century Schoolbook"/>
              </a:rPr>
              <a:t>(1), 101</a:t>
            </a:r>
            <a:endParaRPr lang="en-GB" sz="1100" b="1">
              <a:solidFill>
                <a:schemeClr val="tx2">
                  <a:lumMod val="90000"/>
                  <a:lumOff val="10000"/>
                </a:schemeClr>
              </a:solidFill>
              <a:latin typeface="Century Schoolbook"/>
            </a:endParaRPr>
          </a:p>
          <a:p>
            <a:pPr marL="171450" indent="-171450">
              <a:lnSpc>
                <a:spcPct val="150000"/>
              </a:lnSpc>
              <a:buFont typeface="Arial" panose="020B0604020202020204" pitchFamily="34" charset="0"/>
              <a:buChar char="•"/>
            </a:pPr>
            <a:r>
              <a:rPr lang="en-GB" sz="1100" b="1">
                <a:solidFill>
                  <a:schemeClr val="tx2">
                    <a:lumMod val="90000"/>
                    <a:lumOff val="10000"/>
                  </a:schemeClr>
                </a:solidFill>
                <a:latin typeface="Century Schoolbook"/>
              </a:rPr>
              <a:t>Mahajan, G. (2024). </a:t>
            </a:r>
            <a:r>
              <a:rPr lang="en-GB" sz="1100" b="1" i="1">
                <a:solidFill>
                  <a:schemeClr val="tx2">
                    <a:lumMod val="90000"/>
                    <a:lumOff val="10000"/>
                  </a:schemeClr>
                </a:solidFill>
                <a:latin typeface="Century Schoolbook"/>
              </a:rPr>
              <a:t>Microsoft 365 and SharePoint Online Cookbook : A Complete Guide to Microsoft Office 365 Apps Including SharePoint, Power Platform, Copilot and More</a:t>
            </a:r>
            <a:r>
              <a:rPr lang="en-GB" sz="1100" b="1">
                <a:solidFill>
                  <a:schemeClr val="tx2">
                    <a:lumMod val="90000"/>
                    <a:lumOff val="10000"/>
                  </a:schemeClr>
                </a:solidFill>
                <a:latin typeface="Century Schoolbook"/>
              </a:rPr>
              <a:t> (Second edition.). </a:t>
            </a:r>
            <a:r>
              <a:rPr lang="en-GB" sz="1100" b="1" err="1">
                <a:solidFill>
                  <a:schemeClr val="tx2">
                    <a:lumMod val="90000"/>
                    <a:lumOff val="10000"/>
                  </a:schemeClr>
                </a:solidFill>
                <a:latin typeface="Century Schoolbook"/>
              </a:rPr>
              <a:t>Packt</a:t>
            </a:r>
            <a:r>
              <a:rPr lang="en-GB" sz="1100" b="1">
                <a:solidFill>
                  <a:schemeClr val="tx2">
                    <a:lumMod val="90000"/>
                    <a:lumOff val="10000"/>
                  </a:schemeClr>
                </a:solidFill>
                <a:latin typeface="Century Schoolbook"/>
              </a:rPr>
              <a:t> Publishing.</a:t>
            </a:r>
          </a:p>
          <a:p>
            <a:pPr marL="171450" indent="-171450">
              <a:lnSpc>
                <a:spcPct val="150000"/>
              </a:lnSpc>
              <a:buFont typeface="Arial" panose="020B0604020202020204" pitchFamily="34" charset="0"/>
              <a:buChar char="•"/>
            </a:pPr>
            <a:r>
              <a:rPr lang="en-GB" sz="1100" b="1" err="1">
                <a:solidFill>
                  <a:schemeClr val="tx2">
                    <a:lumMod val="90000"/>
                    <a:lumOff val="10000"/>
                  </a:schemeClr>
                </a:solidFill>
                <a:latin typeface="Century Schoolbook"/>
              </a:rPr>
              <a:t>McFedries</a:t>
            </a:r>
            <a:r>
              <a:rPr lang="en-GB" sz="1100" b="1">
                <a:solidFill>
                  <a:schemeClr val="tx2">
                    <a:lumMod val="90000"/>
                    <a:lumOff val="10000"/>
                  </a:schemeClr>
                </a:solidFill>
                <a:latin typeface="Century Schoolbook"/>
              </a:rPr>
              <a:t>, P. (2023) </a:t>
            </a:r>
            <a:r>
              <a:rPr lang="en-GB" sz="1100" b="1" i="1">
                <a:solidFill>
                  <a:schemeClr val="tx2">
                    <a:lumMod val="90000"/>
                    <a:lumOff val="10000"/>
                  </a:schemeClr>
                </a:solidFill>
                <a:latin typeface="Century Schoolbook"/>
              </a:rPr>
              <a:t>Microsoft Teams : step by step</a:t>
            </a:r>
            <a:r>
              <a:rPr lang="en-GB" sz="1100" b="1">
                <a:solidFill>
                  <a:schemeClr val="tx2">
                    <a:lumMod val="90000"/>
                    <a:lumOff val="10000"/>
                  </a:schemeClr>
                </a:solidFill>
                <a:latin typeface="Century Schoolbook"/>
              </a:rPr>
              <a:t>.</a:t>
            </a:r>
          </a:p>
          <a:p>
            <a:pPr marL="171450" indent="-171450">
              <a:lnSpc>
                <a:spcPct val="150000"/>
              </a:lnSpc>
              <a:buFont typeface="Arial" panose="020B0604020202020204" pitchFamily="34" charset="0"/>
              <a:buChar char="•"/>
            </a:pPr>
            <a:r>
              <a:rPr lang="en-GB" sz="1100" b="1" err="1">
                <a:solidFill>
                  <a:schemeClr val="tx2">
                    <a:lumMod val="90000"/>
                    <a:lumOff val="10000"/>
                  </a:schemeClr>
                </a:solidFill>
                <a:latin typeface="Century Schoolbook"/>
              </a:rPr>
              <a:t>N,Martinez</a:t>
            </a:r>
            <a:r>
              <a:rPr lang="en-GB" sz="1100" b="1">
                <a:solidFill>
                  <a:schemeClr val="tx2">
                    <a:lumMod val="90000"/>
                    <a:lumOff val="10000"/>
                  </a:schemeClr>
                </a:solidFill>
                <a:latin typeface="Century Schoolbook"/>
              </a:rPr>
              <a:t> et al BMC nursing (2023)https:/</a:t>
            </a:r>
            <a:r>
              <a:rPr lang="en-GB" sz="1100" b="1" err="1">
                <a:solidFill>
                  <a:schemeClr val="tx2">
                    <a:lumMod val="90000"/>
                    <a:lumOff val="10000"/>
                  </a:schemeClr>
                </a:solidFill>
                <a:latin typeface="Century Schoolbook"/>
              </a:rPr>
              <a:t>doi</a:t>
            </a:r>
            <a:r>
              <a:rPr lang="en-GB" sz="1100" b="1">
                <a:solidFill>
                  <a:schemeClr val="tx2">
                    <a:lumMod val="90000"/>
                    <a:lumOff val="10000"/>
                  </a:schemeClr>
                </a:solidFill>
                <a:latin typeface="Century Schoolbook"/>
              </a:rPr>
              <a:t> org/10.11.86/s12912-023-01284-y</a:t>
            </a:r>
            <a:endParaRPr lang="en-GB">
              <a:solidFill>
                <a:schemeClr val="tx2">
                  <a:lumMod val="90000"/>
                  <a:lumOff val="10000"/>
                </a:schemeClr>
              </a:solidFill>
            </a:endParaRPr>
          </a:p>
          <a:p>
            <a:pPr marL="171450" indent="-171450">
              <a:lnSpc>
                <a:spcPct val="150000"/>
              </a:lnSpc>
              <a:buFont typeface="Arial" panose="020B0604020202020204" pitchFamily="34" charset="0"/>
              <a:buChar char="•"/>
            </a:pPr>
            <a:r>
              <a:rPr lang="en-GB" sz="1100" b="1" err="1">
                <a:solidFill>
                  <a:srgbClr val="153D64"/>
                </a:solidFill>
                <a:latin typeface="Century Schoolbook"/>
              </a:rPr>
              <a:t>Withee</a:t>
            </a:r>
            <a:r>
              <a:rPr lang="en-GB" sz="1100" b="1">
                <a:solidFill>
                  <a:srgbClr val="153D64"/>
                </a:solidFill>
                <a:latin typeface="Century Schoolbook"/>
              </a:rPr>
              <a:t>, R. (2020) </a:t>
            </a:r>
            <a:r>
              <a:rPr lang="en-GB" sz="1100" b="1" i="1">
                <a:solidFill>
                  <a:srgbClr val="153D64"/>
                </a:solidFill>
                <a:latin typeface="Century Schoolbook"/>
              </a:rPr>
              <a:t>Microsoft Teams For Dummies</a:t>
            </a:r>
            <a:r>
              <a:rPr lang="en-GB" sz="1100" b="1">
                <a:solidFill>
                  <a:srgbClr val="153D64"/>
                </a:solidFill>
                <a:latin typeface="Century Schoolbook"/>
              </a:rPr>
              <a:t>. Hoboken, NJ: Wiley.</a:t>
            </a:r>
            <a:endParaRPr lang="en-GB" sz="1100" b="1">
              <a:solidFill>
                <a:schemeClr val="tx2">
                  <a:lumMod val="90000"/>
                  <a:lumOff val="10000"/>
                </a:schemeClr>
              </a:solidFill>
              <a:latin typeface="Century Schoolbook"/>
              <a:ea typeface="+mn-lt"/>
              <a:cs typeface="+mn-lt"/>
            </a:endParaRPr>
          </a:p>
          <a:p>
            <a:pPr marL="171450" indent="-171450">
              <a:lnSpc>
                <a:spcPct val="150000"/>
              </a:lnSpc>
              <a:buFont typeface="Arial" panose="020B0604020202020204" pitchFamily="34" charset="0"/>
              <a:buChar char="•"/>
            </a:pPr>
            <a:r>
              <a:rPr lang="en-GB" sz="1100" b="1">
                <a:solidFill>
                  <a:schemeClr val="tx2">
                    <a:lumMod val="90000"/>
                    <a:lumOff val="10000"/>
                  </a:schemeClr>
                </a:solidFill>
                <a:latin typeface="Century Schoolbook"/>
                <a:ea typeface="+mn-lt"/>
                <a:cs typeface="+mn-lt"/>
              </a:rPr>
              <a:t>Zegers M, de Bruijne MC, </a:t>
            </a:r>
            <a:r>
              <a:rPr lang="en-GB" sz="1100" b="1" err="1">
                <a:solidFill>
                  <a:schemeClr val="tx2">
                    <a:lumMod val="90000"/>
                    <a:lumOff val="10000"/>
                  </a:schemeClr>
                </a:solidFill>
                <a:latin typeface="Century Schoolbook"/>
                <a:ea typeface="+mn-lt"/>
                <a:cs typeface="+mn-lt"/>
              </a:rPr>
              <a:t>Spreeuwenberg</a:t>
            </a:r>
            <a:r>
              <a:rPr lang="en-GB" sz="1100" b="1">
                <a:solidFill>
                  <a:schemeClr val="tx2">
                    <a:lumMod val="90000"/>
                    <a:lumOff val="10000"/>
                  </a:schemeClr>
                </a:solidFill>
                <a:latin typeface="Century Schoolbook"/>
                <a:ea typeface="+mn-lt"/>
                <a:cs typeface="+mn-lt"/>
              </a:rPr>
              <a:t> P</a:t>
            </a:r>
            <a:r>
              <a:rPr lang="en-GB" sz="1100" b="1" i="1">
                <a:solidFill>
                  <a:schemeClr val="tx2">
                    <a:lumMod val="90000"/>
                    <a:lumOff val="10000"/>
                  </a:schemeClr>
                </a:solidFill>
                <a:latin typeface="Century Schoolbook"/>
                <a:ea typeface="+mn-lt"/>
                <a:cs typeface="+mn-lt"/>
              </a:rPr>
              <a:t>, et al </a:t>
            </a:r>
            <a:r>
              <a:rPr lang="en-GB" sz="1100" b="1">
                <a:solidFill>
                  <a:schemeClr val="tx2">
                    <a:lumMod val="90000"/>
                    <a:lumOff val="10000"/>
                  </a:schemeClr>
                </a:solidFill>
                <a:latin typeface="Century Schoolbook"/>
                <a:ea typeface="+mn-lt"/>
                <a:cs typeface="+mn-lt"/>
              </a:rPr>
              <a:t>Quality of patient record keeping: an indicator of the quality of care? </a:t>
            </a:r>
            <a:r>
              <a:rPr lang="en-GB" sz="1100" b="1" i="1">
                <a:solidFill>
                  <a:schemeClr val="tx2">
                    <a:lumMod val="90000"/>
                    <a:lumOff val="10000"/>
                  </a:schemeClr>
                </a:solidFill>
                <a:latin typeface="Century Schoolbook"/>
                <a:ea typeface="+mn-lt"/>
                <a:cs typeface="+mn-lt"/>
              </a:rPr>
              <a:t>BMJ Quality &amp; Safety </a:t>
            </a:r>
            <a:r>
              <a:rPr lang="en-GB" sz="1100" b="1">
                <a:solidFill>
                  <a:schemeClr val="tx2">
                    <a:lumMod val="90000"/>
                    <a:lumOff val="10000"/>
                  </a:schemeClr>
                </a:solidFill>
                <a:latin typeface="Century Schoolbook"/>
                <a:ea typeface="+mn-lt"/>
                <a:cs typeface="+mn-lt"/>
              </a:rPr>
              <a:t>2011;20:314-318.</a:t>
            </a:r>
            <a:endParaRPr lang="en-GB" sz="1100" b="1">
              <a:solidFill>
                <a:schemeClr val="tx2">
                  <a:lumMod val="90000"/>
                  <a:lumOff val="10000"/>
                </a:schemeClr>
              </a:solidFill>
              <a:latin typeface="Century Schoolbook"/>
            </a:endParaRPr>
          </a:p>
          <a:p>
            <a:pPr marL="171450" indent="-171450">
              <a:lnSpc>
                <a:spcPct val="150000"/>
              </a:lnSpc>
              <a:buFont typeface="Arial" panose="020B0604020202020204" pitchFamily="34" charset="0"/>
              <a:buChar char="•"/>
            </a:pPr>
            <a:endParaRPr lang="en-GB" sz="1100" b="1">
              <a:solidFill>
                <a:srgbClr val="153D64"/>
              </a:solidFill>
              <a:latin typeface="Century Schoolbook"/>
            </a:endParaRPr>
          </a:p>
        </p:txBody>
      </p:sp>
      <p:sp>
        <p:nvSpPr>
          <p:cNvPr id="11" name="Title 1">
            <a:extLst>
              <a:ext uri="{FF2B5EF4-FFF2-40B4-BE49-F238E27FC236}">
                <a16:creationId xmlns:a16="http://schemas.microsoft.com/office/drawing/2014/main" id="{EA92C61B-3349-739F-9119-C3AFAE7C7965}"/>
              </a:ext>
            </a:extLst>
          </p:cNvPr>
          <p:cNvSpPr txBox="1">
            <a:spLocks/>
          </p:cNvSpPr>
          <p:nvPr/>
        </p:nvSpPr>
        <p:spPr>
          <a:xfrm>
            <a:off x="2261134" y="214295"/>
            <a:ext cx="8211072" cy="810764"/>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u="sng">
                <a:solidFill>
                  <a:schemeClr val="tx2">
                    <a:lumMod val="90000"/>
                    <a:lumOff val="10000"/>
                  </a:schemeClr>
                </a:solidFill>
                <a:latin typeface="Century Schoolbook"/>
              </a:rPr>
              <a:t>Reference List</a:t>
            </a:r>
          </a:p>
        </p:txBody>
      </p:sp>
    </p:spTree>
    <p:extLst>
      <p:ext uri="{BB962C8B-B14F-4D97-AF65-F5344CB8AC3E}">
        <p14:creationId xmlns:p14="http://schemas.microsoft.com/office/powerpoint/2010/main" val="35413161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LCHS4007 : Digital Skills and Research 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2026-01-20T12:43:57Z</dcterms:created>
  <dcterms:modified xsi:type="dcterms:W3CDTF">2026-02-15T20:28:40Z</dcterms:modified>
</cp:coreProperties>
</file>