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6B554A-5045-4E2C-80E3-B5FFA9E5CDF8}" v="4" dt="2026-02-19T07:36:55.4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91" d="100"/>
          <a:sy n="91" d="100"/>
        </p:scale>
        <p:origin x="28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custSel addSld modSld">
      <pc:chgData name="Simona Ferraraccio" userId="c9694aeb-2f50-401b-8abf-67f8a7106701" providerId="ADAL" clId="{728671C3-614E-440E-8F04-5DA1EFA065FD}" dt="2026-02-19T07:38:34.395" v="152" actId="20577"/>
      <pc:docMkLst>
        <pc:docMk/>
      </pc:docMkLst>
      <pc:sldChg chg="addSp modSp mod">
        <pc:chgData name="Simona Ferraraccio" userId="c9694aeb-2f50-401b-8abf-67f8a7106701" providerId="ADAL" clId="{728671C3-614E-440E-8F04-5DA1EFA065FD}" dt="2026-02-19T07:33:13.665" v="102" actId="1076"/>
        <pc:sldMkLst>
          <pc:docMk/>
          <pc:sldMk cId="923576197" sldId="256"/>
        </pc:sldMkLst>
        <pc:spChg chg="add mod">
          <ac:chgData name="Simona Ferraraccio" userId="c9694aeb-2f50-401b-8abf-67f8a7106701" providerId="ADAL" clId="{728671C3-614E-440E-8F04-5DA1EFA065FD}" dt="2026-02-19T07:33:13.665" v="102" actId="1076"/>
          <ac:spMkLst>
            <pc:docMk/>
            <pc:sldMk cId="923576197" sldId="256"/>
            <ac:spMk id="14" creationId="{6CBEE59E-9C9E-56DD-4E88-1DF647DC31F3}"/>
          </ac:spMkLst>
        </pc:spChg>
      </pc:sldChg>
      <pc:sldChg chg="addSp delSp modSp mod">
        <pc:chgData name="Simona Ferraraccio" userId="c9694aeb-2f50-401b-8abf-67f8a7106701" providerId="ADAL" clId="{728671C3-614E-440E-8F04-5DA1EFA065FD}" dt="2026-02-19T07:34:46.594" v="125" actId="13926"/>
        <pc:sldMkLst>
          <pc:docMk/>
          <pc:sldMk cId="925951070" sldId="257"/>
        </pc:sldMkLst>
        <pc:spChg chg="del">
          <ac:chgData name="Simona Ferraraccio" userId="c9694aeb-2f50-401b-8abf-67f8a7106701" providerId="ADAL" clId="{728671C3-614E-440E-8F04-5DA1EFA065FD}" dt="2026-02-19T07:30:26.569" v="1" actId="478"/>
          <ac:spMkLst>
            <pc:docMk/>
            <pc:sldMk cId="925951070" sldId="257"/>
            <ac:spMk id="2" creationId="{DA2EED83-460F-0F1C-5657-FAE4AA553FD7}"/>
          </ac:spMkLst>
        </pc:spChg>
        <pc:spChg chg="del">
          <ac:chgData name="Simona Ferraraccio" userId="c9694aeb-2f50-401b-8abf-67f8a7106701" providerId="ADAL" clId="{728671C3-614E-440E-8F04-5DA1EFA065FD}" dt="2026-02-19T07:30:25.264" v="0" actId="478"/>
          <ac:spMkLst>
            <pc:docMk/>
            <pc:sldMk cId="925951070" sldId="257"/>
            <ac:spMk id="3" creationId="{BB7D1E64-E15D-2744-E520-A6755743F770}"/>
          </ac:spMkLst>
        </pc:spChg>
        <pc:spChg chg="add mod">
          <ac:chgData name="Simona Ferraraccio" userId="c9694aeb-2f50-401b-8abf-67f8a7106701" providerId="ADAL" clId="{728671C3-614E-440E-8F04-5DA1EFA065FD}" dt="2026-02-19T07:34:09.406" v="105" actId="1076"/>
          <ac:spMkLst>
            <pc:docMk/>
            <pc:sldMk cId="925951070" sldId="257"/>
            <ac:spMk id="8" creationId="{16A750D3-6474-196D-D284-9B1BA523C21B}"/>
          </ac:spMkLst>
        </pc:spChg>
        <pc:spChg chg="add mod">
          <ac:chgData name="Simona Ferraraccio" userId="c9694aeb-2f50-401b-8abf-67f8a7106701" providerId="ADAL" clId="{728671C3-614E-440E-8F04-5DA1EFA065FD}" dt="2026-02-19T07:34:46.594" v="125" actId="13926"/>
          <ac:spMkLst>
            <pc:docMk/>
            <pc:sldMk cId="925951070" sldId="257"/>
            <ac:spMk id="9" creationId="{E543B62E-4115-8F25-DAAE-0351C2EC9A66}"/>
          </ac:spMkLst>
        </pc:spChg>
        <pc:picChg chg="add mod modCrop">
          <ac:chgData name="Simona Ferraraccio" userId="c9694aeb-2f50-401b-8abf-67f8a7106701" providerId="ADAL" clId="{728671C3-614E-440E-8F04-5DA1EFA065FD}" dt="2026-02-19T07:31:18.639" v="17" actId="1076"/>
          <ac:picMkLst>
            <pc:docMk/>
            <pc:sldMk cId="925951070" sldId="257"/>
            <ac:picMk id="7" creationId="{DAE65E06-361F-84C1-B5F5-40476879CB98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19T07:38:34.395" v="152" actId="20577"/>
        <pc:sldMkLst>
          <pc:docMk/>
          <pc:sldMk cId="4257913516" sldId="258"/>
        </pc:sldMkLst>
        <pc:spChg chg="del">
          <ac:chgData name="Simona Ferraraccio" userId="c9694aeb-2f50-401b-8abf-67f8a7106701" providerId="ADAL" clId="{728671C3-614E-440E-8F04-5DA1EFA065FD}" dt="2026-02-19T07:36:04.151" v="128" actId="478"/>
          <ac:spMkLst>
            <pc:docMk/>
            <pc:sldMk cId="4257913516" sldId="258"/>
            <ac:spMk id="2" creationId="{7E9F1932-6C52-1F19-4416-987A6619E8DE}"/>
          </ac:spMkLst>
        </pc:spChg>
        <pc:spChg chg="del">
          <ac:chgData name="Simona Ferraraccio" userId="c9694aeb-2f50-401b-8abf-67f8a7106701" providerId="ADAL" clId="{728671C3-614E-440E-8F04-5DA1EFA065FD}" dt="2026-02-19T07:36:03.703" v="127" actId="478"/>
          <ac:spMkLst>
            <pc:docMk/>
            <pc:sldMk cId="4257913516" sldId="258"/>
            <ac:spMk id="3" creationId="{6CBC0B09-6C57-889B-A8F9-DA7CCA38E224}"/>
          </ac:spMkLst>
        </pc:spChg>
        <pc:spChg chg="add mod">
          <ac:chgData name="Simona Ferraraccio" userId="c9694aeb-2f50-401b-8abf-67f8a7106701" providerId="ADAL" clId="{728671C3-614E-440E-8F04-5DA1EFA065FD}" dt="2026-02-19T07:38:34.395" v="152" actId="20577"/>
          <ac:spMkLst>
            <pc:docMk/>
            <pc:sldMk cId="4257913516" sldId="258"/>
            <ac:spMk id="8" creationId="{18DE28EA-F39A-5D11-98AA-56660562C958}"/>
          </ac:spMkLst>
        </pc:spChg>
        <pc:spChg chg="add mod">
          <ac:chgData name="Simona Ferraraccio" userId="c9694aeb-2f50-401b-8abf-67f8a7106701" providerId="ADAL" clId="{728671C3-614E-440E-8F04-5DA1EFA065FD}" dt="2026-02-19T07:37:21.015" v="147" actId="20577"/>
          <ac:spMkLst>
            <pc:docMk/>
            <pc:sldMk cId="4257913516" sldId="258"/>
            <ac:spMk id="9" creationId="{B5EDA452-D9CF-A610-E161-D083A41670A6}"/>
          </ac:spMkLst>
        </pc:spChg>
        <pc:spChg chg="add mod">
          <ac:chgData name="Simona Ferraraccio" userId="c9694aeb-2f50-401b-8abf-67f8a7106701" providerId="ADAL" clId="{728671C3-614E-440E-8F04-5DA1EFA065FD}" dt="2026-02-19T07:37:59.635" v="150" actId="207"/>
          <ac:spMkLst>
            <pc:docMk/>
            <pc:sldMk cId="4257913516" sldId="258"/>
            <ac:spMk id="10" creationId="{D15B17F1-1990-FE52-619D-EE0D8BD930D2}"/>
          </ac:spMkLst>
        </pc:spChg>
        <pc:picChg chg="add mod modCrop">
          <ac:chgData name="Simona Ferraraccio" userId="c9694aeb-2f50-401b-8abf-67f8a7106701" providerId="ADAL" clId="{728671C3-614E-440E-8F04-5DA1EFA065FD}" dt="2026-02-19T07:36:35.311" v="135" actId="1076"/>
          <ac:picMkLst>
            <pc:docMk/>
            <pc:sldMk cId="4257913516" sldId="258"/>
            <ac:picMk id="7" creationId="{5DA21893-8E8B-E18F-BAAA-06461919749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B49B8E-3A3D-4B82-B03C-6BAA2A0E4749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524DA0-9A6C-4B93-B31A-22C707BB5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18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CAD92-8B80-862B-80FE-5DEF207296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CE435F-6558-8B15-9028-EF4B05C54D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D0427-C692-613B-5B0A-5C7AB339C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D9097-E01D-41E1-80D3-D28A5887F6A9}" type="datetime1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77B34-ABDC-8D69-DD2A-20B0A1F2B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8BBB0-02A2-747E-E9BB-34214C1C6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94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5DE72-94E0-7F39-209F-6202A4100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A90A0-606A-9DC1-D469-3CBC854E3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5DBFD-2BFF-2575-5C41-4D7B4EA05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7D012-3007-442B-AA7F-9917F599EBA5}" type="datetime1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62F46-B5FA-BFC9-9D20-756C5CC1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98072A-D60C-9F89-0B53-97C57097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23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05FDA-7715-F814-C0CC-EDC95B2FD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5C850-62C9-BEAC-6D9C-C1EFF5C67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FE3AF-BE24-E593-6B53-01C3C8F44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35857-DFCD-4F46-A54C-2D858DE5D578}" type="datetime1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55715-85A3-DAB2-17D1-EBD53CEA2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268B7-7D77-B46E-64CA-570C00128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278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5CC8D-4F6F-E7B0-B677-5F9CB3D6D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B50E0-133B-FEB8-D73D-89C369FA6A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E4A235-95F3-E6B1-15F4-B3607C590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CE2FE8-0177-194E-281A-EB9C2461E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4F84B-C9FA-40BE-AB47-067FEE98E424}" type="datetime1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239C37-A335-002C-EAE9-480F8495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5CC1BC-855D-2E9B-6198-8CD5C95B6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928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D2F7-81E1-E35E-ACA2-F48044AA2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495FA0-B4F0-A10E-C751-14D81EAAF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9E8ED-39EE-8131-5F9B-E71698551E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593056-F822-4532-7DC9-D8273B84C3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4F5AFA-B63E-7A2F-5F80-E66B224B40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DC6D2A-9CD0-BFC3-003E-6AA7732E7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5E459-C85B-4302-84D1-79390F5F16D3}" type="datetime1">
              <a:rPr lang="en-GB" smtClean="0"/>
              <a:t>19/02/2026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344A33-75ED-8206-398C-B1398EC0A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7DA957-B22E-58E5-2F94-DCAE3D448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853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0B02D-DD17-06A1-6DD9-171CA1A34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5684F7-7312-5C9E-2DE7-B8A887BD7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33AAC-6885-4089-93A5-E0FD1B988AE7}" type="datetime1">
              <a:rPr lang="en-GB" smtClean="0"/>
              <a:t>19/02/2026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6C9A0E-2918-DD28-E95C-61417BD20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D4C980-F1DD-2532-9463-B6884C6D3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663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48192B-49DC-BBB6-BA11-300A8E2A5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21A68-8BBE-4B38-9C03-6A3BCB76649F}" type="datetime1">
              <a:rPr lang="en-GB" smtClean="0"/>
              <a:t>19/02/2026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6A0F98-84AA-7695-8838-09581320B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186D32-1ED5-3A20-0EBD-9AE4E6B8F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154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D4A72-CEAA-8239-C83D-E9CE363CE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81430-29BC-5831-33A7-DA19518ED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C9D0A0-2210-8841-B428-E400F568C6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5438D-AD61-A696-4AD1-83FA48944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97635-362D-48AF-974E-C4D24FCEB8AF}" type="datetime1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E6A71-5164-A3AD-B98B-3DBAF2E8B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44E07-CC50-754E-ED13-75F9D56B6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04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E09FE-06DE-DA65-CC19-5B019263B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B635C-4D35-B93D-1059-BAE813E3F4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203AE4-9D99-A74C-EDC4-9E513EB26C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483A6F-0A7B-FACD-015B-05D8FDAAA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0AC46-4F1F-40A6-8510-88B7273BF4EE}" type="datetime1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576B62-0D5F-6E4B-CD93-304367F14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26402F-05AB-7C0D-9B27-E04C59B53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568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5BBE4-2A95-950E-1A13-A235DEF08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9590A1-485A-CC2E-BB08-9592836E0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A0D156-8991-4A60-12DC-1E23AE626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FB374-9F33-45D7-B064-6DEB63C0163C}" type="datetime1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08055-63D9-6128-ED7B-FA08214A4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2CCD1-2FAE-4D06-235E-C73F3EE69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24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C98D74-6317-F728-6895-FB290B6778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95B51-DEB7-D2BB-E9B5-4D6ED4D973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2B712-AEAB-02FE-1074-1D88F0F61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E1F4A-E2CB-46E7-A962-0F8FDE0996EA}" type="datetime1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EBE81-E139-EE17-3FCA-C43AFF48B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CF8C8-DD03-C4D3-88E1-160FAE90B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382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D8E42F-7E0E-9324-CB73-BD2E45D42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D3E83-F2F9-B622-52DC-0B7584DB4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28510-E014-A92E-BF01-A6A801C883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7DC751-8BC2-48CC-A6F9-C81F3453BD78}" type="datetime1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D554C-AA41-3F50-7DDF-B673EB996D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BMDS7007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D7875-8D6F-17AD-5285-C7AB8064EE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A78C2C-E338-4ED0-80E0-7B2C26A5A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85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5A89C4C2-F098-AC7B-C346-634690150C3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82E19274-DAAD-BF2F-15B9-9EAAF8106E51}"/>
              </a:ext>
            </a:extLst>
          </p:cNvPr>
          <p:cNvSpPr txBox="1">
            <a:spLocks/>
          </p:cNvSpPr>
          <p:nvPr/>
        </p:nvSpPr>
        <p:spPr>
          <a:xfrm>
            <a:off x="7010400" y="3024118"/>
            <a:ext cx="51816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Dr Simona Ferraraccio</a:t>
            </a:r>
          </a:p>
          <a:p>
            <a:r>
              <a:rPr lang="en-GB" dirty="0"/>
              <a:t>19 February 2026</a:t>
            </a:r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37EA2DAE-FC9C-7D28-C2C2-1623FC8B120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2047496" cy="6858000"/>
          </a:xfrm>
          <a:prstGeom prst="rect">
            <a:avLst/>
          </a:prstGeom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372AF198-CBBB-BECE-9A0C-F78FC0FDA9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073" y="574313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3EFC55-7B2F-F709-2F63-CC3B20CE6F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073" y="4538662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812EC9E-0AD3-7B84-9432-23CB5411E8FF}"/>
              </a:ext>
            </a:extLst>
          </p:cNvPr>
          <p:cNvSpPr txBox="1"/>
          <p:nvPr/>
        </p:nvSpPr>
        <p:spPr>
          <a:xfrm>
            <a:off x="8464510" y="420366"/>
            <a:ext cx="227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BMDS7007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F1D1CA-002D-E31B-752F-613BDBE8A3FC}"/>
              </a:ext>
            </a:extLst>
          </p:cNvPr>
          <p:cNvSpPr txBox="1"/>
          <p:nvPr/>
        </p:nvSpPr>
        <p:spPr>
          <a:xfrm>
            <a:off x="7210697" y="1645920"/>
            <a:ext cx="47626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C00000"/>
                </a:solidFill>
              </a:rPr>
              <a:t>CWs overview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4133299-55CC-DA0D-7316-3508B5744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00AC6C7-86D8-9F38-8073-FD6A9293D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1</a:t>
            </a:fld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BEE59E-9C9E-56DD-4E88-1DF647DC31F3}"/>
              </a:ext>
            </a:extLst>
          </p:cNvPr>
          <p:cNvSpPr txBox="1"/>
          <p:nvPr/>
        </p:nvSpPr>
        <p:spPr>
          <a:xfrm>
            <a:off x="457200" y="1014978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Managing Digital Strategy to Enhance Health and Care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3576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20CB6A-7646-DF22-F587-472BB09EC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5194D-F21D-2408-FDD2-3E3E0C8C9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E65E06-361F-84C1-B5F5-40476879CB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773" t="28966" r="11250" b="7034"/>
          <a:stretch>
            <a:fillRect/>
          </a:stretch>
        </p:blipFill>
        <p:spPr>
          <a:xfrm>
            <a:off x="276514" y="136525"/>
            <a:ext cx="6609771" cy="63018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6A750D3-6474-196D-D284-9B1BA523C21B}"/>
              </a:ext>
            </a:extLst>
          </p:cNvPr>
          <p:cNvSpPr txBox="1"/>
          <p:nvPr/>
        </p:nvSpPr>
        <p:spPr>
          <a:xfrm>
            <a:off x="9094376" y="1303606"/>
            <a:ext cx="10819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CW1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43B62E-4115-8F25-DAAE-0351C2EC9A66}"/>
              </a:ext>
            </a:extLst>
          </p:cNvPr>
          <p:cNvSpPr txBox="1"/>
          <p:nvPr/>
        </p:nvSpPr>
        <p:spPr>
          <a:xfrm>
            <a:off x="6926617" y="2690336"/>
            <a:ext cx="50292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Deadline: 10 April 2026</a:t>
            </a:r>
          </a:p>
          <a:p>
            <a:endParaRPr lang="en-GB" dirty="0"/>
          </a:p>
          <a:p>
            <a:r>
              <a:rPr lang="en-GB" dirty="0"/>
              <a:t>Contribution: 75% </a:t>
            </a:r>
          </a:p>
          <a:p>
            <a:endParaRPr lang="en-GB" dirty="0"/>
          </a:p>
          <a:p>
            <a:r>
              <a:rPr lang="en-GB" dirty="0"/>
              <a:t>Word count: 3500 (± 10%)</a:t>
            </a:r>
          </a:p>
          <a:p>
            <a:endParaRPr lang="en-GB" dirty="0"/>
          </a:p>
          <a:p>
            <a:r>
              <a:rPr lang="en-GB" dirty="0"/>
              <a:t>Drafts from </a:t>
            </a:r>
            <a:r>
              <a:rPr lang="en-GB" dirty="0">
                <a:highlight>
                  <a:srgbClr val="FFFF00"/>
                </a:highlight>
              </a:rPr>
              <a:t>TBC</a:t>
            </a:r>
          </a:p>
        </p:txBody>
      </p:sp>
    </p:spTree>
    <p:extLst>
      <p:ext uri="{BB962C8B-B14F-4D97-AF65-F5344CB8AC3E}">
        <p14:creationId xmlns:p14="http://schemas.microsoft.com/office/powerpoint/2010/main" val="925951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CDF026-AEE7-7D1F-48F5-2771A0EBE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BMDS7007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B3C3C-6204-98B6-1A29-A2D3F0F5F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8C2C-E338-4ED0-80E0-7B2C26A5ACA8}" type="slidenum">
              <a:rPr lang="en-GB" smtClean="0"/>
              <a:t>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A21893-8E8B-E18F-BAAA-0646191974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500" t="29242" r="11379" b="19992"/>
          <a:stretch>
            <a:fillRect/>
          </a:stretch>
        </p:blipFill>
        <p:spPr>
          <a:xfrm>
            <a:off x="336331" y="716410"/>
            <a:ext cx="7222638" cy="54251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DE28EA-F39A-5D11-98AA-56660562C958}"/>
              </a:ext>
            </a:extLst>
          </p:cNvPr>
          <p:cNvSpPr txBox="1"/>
          <p:nvPr/>
        </p:nvSpPr>
        <p:spPr>
          <a:xfrm>
            <a:off x="9094376" y="1303606"/>
            <a:ext cx="10819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CW2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DA452-D9CF-A610-E161-D083A41670A6}"/>
              </a:ext>
            </a:extLst>
          </p:cNvPr>
          <p:cNvSpPr txBox="1"/>
          <p:nvPr/>
        </p:nvSpPr>
        <p:spPr>
          <a:xfrm>
            <a:off x="7558969" y="2690336"/>
            <a:ext cx="43968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Deadline: 24 April 2026</a:t>
            </a:r>
          </a:p>
          <a:p>
            <a:endParaRPr lang="en-GB" dirty="0"/>
          </a:p>
          <a:p>
            <a:r>
              <a:rPr lang="en-GB" dirty="0"/>
              <a:t>Contribution: 25% </a:t>
            </a:r>
          </a:p>
          <a:p>
            <a:endParaRPr lang="en-GB" dirty="0"/>
          </a:p>
          <a:p>
            <a:r>
              <a:rPr lang="en-GB" dirty="0"/>
              <a:t>Word count: 1500 (± 10%)</a:t>
            </a:r>
          </a:p>
          <a:p>
            <a:endParaRPr lang="en-GB" dirty="0"/>
          </a:p>
          <a:p>
            <a:r>
              <a:rPr lang="en-GB" dirty="0"/>
              <a:t>Drafts from </a:t>
            </a:r>
            <a:r>
              <a:rPr lang="en-GB" dirty="0">
                <a:highlight>
                  <a:srgbClr val="FFFF00"/>
                </a:highlight>
              </a:rPr>
              <a:t>TBC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15B17F1-1990-FE52-619D-EE0D8BD930D2}"/>
              </a:ext>
            </a:extLst>
          </p:cNvPr>
          <p:cNvSpPr/>
          <p:nvPr/>
        </p:nvSpPr>
        <p:spPr>
          <a:xfrm>
            <a:off x="1250731" y="3783724"/>
            <a:ext cx="1145628" cy="23122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913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</Words>
  <Application>Microsoft Office PowerPoint</Application>
  <PresentationFormat>Widescreen</PresentationFormat>
  <Paragraphs>27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2026-02-19T07:26:47Z</dcterms:created>
  <dcterms:modified xsi:type="dcterms:W3CDTF">2026-02-19T07:38:44Z</dcterms:modified>
</cp:coreProperties>
</file>