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2" r:id="rId8"/>
    <p:sldId id="269" r:id="rId9"/>
    <p:sldId id="270" r:id="rId10"/>
    <p:sldId id="271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B9AAFB-8284-CA4E-81FE-0F41EAB960D1}" v="2230" dt="2025-12-14T02:09:08.406"/>
    <p1510:client id="{A0D2B947-E3B6-4224-9EAC-3B8BC133C708}" v="3" dt="2025-12-14T01:12:00.2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en Roberts (2405040)" userId="91a376a4-1410-4ff8-91ca-3e161ca57159" providerId="ADAL" clId="{50BA4238-1376-4BA2-9D81-E9A37EF560EC}"/>
    <pc:docChg chg="undo custSel addSld delSld modSld">
      <pc:chgData name="Seren Roberts (2405040)" userId="91a376a4-1410-4ff8-91ca-3e161ca57159" providerId="ADAL" clId="{50BA4238-1376-4BA2-9D81-E9A37EF560EC}" dt="2025-12-14T23:57:21.495" v="7032" actId="255"/>
      <pc:docMkLst>
        <pc:docMk/>
      </pc:docMkLst>
      <pc:sldChg chg="addSp modSp mod setBg">
        <pc:chgData name="Seren Roberts (2405040)" userId="91a376a4-1410-4ff8-91ca-3e161ca57159" providerId="ADAL" clId="{50BA4238-1376-4BA2-9D81-E9A37EF560EC}" dt="2025-12-05T16:53:18.887" v="303" actId="26606"/>
        <pc:sldMkLst>
          <pc:docMk/>
          <pc:sldMk cId="4241555711" sldId="256"/>
        </pc:sldMkLst>
        <pc:spChg chg="mod">
          <ac:chgData name="Seren Roberts (2405040)" userId="91a376a4-1410-4ff8-91ca-3e161ca57159" providerId="ADAL" clId="{50BA4238-1376-4BA2-9D81-E9A37EF560EC}" dt="2025-12-05T16:53:18.887" v="303" actId="26606"/>
          <ac:spMkLst>
            <pc:docMk/>
            <pc:sldMk cId="4241555711" sldId="256"/>
            <ac:spMk id="2" creationId="{89D620C1-6801-4773-C912-3D57064D247F}"/>
          </ac:spMkLst>
        </pc:spChg>
        <pc:spChg chg="mod">
          <ac:chgData name="Seren Roberts (2405040)" userId="91a376a4-1410-4ff8-91ca-3e161ca57159" providerId="ADAL" clId="{50BA4238-1376-4BA2-9D81-E9A37EF560EC}" dt="2025-12-05T16:53:18.887" v="303" actId="26606"/>
          <ac:spMkLst>
            <pc:docMk/>
            <pc:sldMk cId="4241555711" sldId="256"/>
            <ac:spMk id="3" creationId="{E5B5F83A-5931-56C9-88B9-AE75D8F52BC6}"/>
          </ac:spMkLst>
        </pc:spChg>
        <pc:spChg chg="add">
          <ac:chgData name="Seren Roberts (2405040)" userId="91a376a4-1410-4ff8-91ca-3e161ca57159" providerId="ADAL" clId="{50BA4238-1376-4BA2-9D81-E9A37EF560EC}" dt="2025-12-05T16:53:18.887" v="303" actId="26606"/>
          <ac:spMkLst>
            <pc:docMk/>
            <pc:sldMk cId="4241555711" sldId="256"/>
            <ac:spMk id="9" creationId="{9B7AD9F6-8CE7-4299-8FC6-328F4DCD3FF9}"/>
          </ac:spMkLst>
        </pc:spChg>
        <pc:spChg chg="add">
          <ac:chgData name="Seren Roberts (2405040)" userId="91a376a4-1410-4ff8-91ca-3e161ca57159" providerId="ADAL" clId="{50BA4238-1376-4BA2-9D81-E9A37EF560EC}" dt="2025-12-05T16:53:18.887" v="303" actId="26606"/>
          <ac:spMkLst>
            <pc:docMk/>
            <pc:sldMk cId="4241555711" sldId="256"/>
            <ac:spMk id="11" creationId="{F49775AF-8896-43EE-92C6-83497D6DC56F}"/>
          </ac:spMkLst>
        </pc:spChg>
        <pc:picChg chg="add">
          <ac:chgData name="Seren Roberts (2405040)" userId="91a376a4-1410-4ff8-91ca-3e161ca57159" providerId="ADAL" clId="{50BA4238-1376-4BA2-9D81-E9A37EF560EC}" dt="2025-12-05T16:53:18.887" v="303" actId="26606"/>
          <ac:picMkLst>
            <pc:docMk/>
            <pc:sldMk cId="4241555711" sldId="256"/>
            <ac:picMk id="5" creationId="{CBFBB402-45AD-079B-0147-88D86CB2DCBD}"/>
          </ac:picMkLst>
        </pc:picChg>
      </pc:sldChg>
      <pc:sldChg chg="addSp delSp modSp add del mod setBg">
        <pc:chgData name="Seren Roberts (2405040)" userId="91a376a4-1410-4ff8-91ca-3e161ca57159" providerId="ADAL" clId="{50BA4238-1376-4BA2-9D81-E9A37EF560EC}" dt="2025-12-14T22:56:23.858" v="6896" actId="20577"/>
        <pc:sldMkLst>
          <pc:docMk/>
          <pc:sldMk cId="3067270161" sldId="257"/>
        </pc:sldMkLst>
        <pc:spChg chg="mod">
          <ac:chgData name="Seren Roberts (2405040)" userId="91a376a4-1410-4ff8-91ca-3e161ca57159" providerId="ADAL" clId="{50BA4238-1376-4BA2-9D81-E9A37EF560EC}" dt="2025-12-14T22:56:23.858" v="6896" actId="20577"/>
          <ac:spMkLst>
            <pc:docMk/>
            <pc:sldMk cId="3067270161" sldId="257"/>
            <ac:spMk id="2" creationId="{859CF581-2F81-E245-BE58-0749172B30BF}"/>
          </ac:spMkLst>
        </pc:spChg>
        <pc:spChg chg="mod">
          <ac:chgData name="Seren Roberts (2405040)" userId="91a376a4-1410-4ff8-91ca-3e161ca57159" providerId="ADAL" clId="{50BA4238-1376-4BA2-9D81-E9A37EF560EC}" dt="2025-12-14T01:18:39.978" v="4669" actId="20577"/>
          <ac:spMkLst>
            <pc:docMk/>
            <pc:sldMk cId="3067270161" sldId="257"/>
            <ac:spMk id="3" creationId="{C528824C-3A75-6A59-4E65-C99DBED5F9EF}"/>
          </ac:spMkLst>
        </pc:spChg>
        <pc:spChg chg="ord">
          <ac:chgData name="Seren Roberts (2405040)" userId="91a376a4-1410-4ff8-91ca-3e161ca57159" providerId="ADAL" clId="{50BA4238-1376-4BA2-9D81-E9A37EF560EC}" dt="2025-12-05T17:07:10.830" v="944" actId="26606"/>
          <ac:spMkLst>
            <pc:docMk/>
            <pc:sldMk cId="3067270161" sldId="257"/>
            <ac:spMk id="5" creationId="{08B31160-2B4E-E37D-4B17-CCF253D9CAAB}"/>
          </ac:spMkLst>
        </pc:spChg>
        <pc:spChg chg="add">
          <ac:chgData name="Seren Roberts (2405040)" userId="91a376a4-1410-4ff8-91ca-3e161ca57159" providerId="ADAL" clId="{50BA4238-1376-4BA2-9D81-E9A37EF560EC}" dt="2025-12-05T17:07:10.830" v="944" actId="26606"/>
          <ac:spMkLst>
            <pc:docMk/>
            <pc:sldMk cId="3067270161" sldId="257"/>
            <ac:spMk id="17" creationId="{D009D6D5-DAC2-4A8B-A17A-E206B9012D09}"/>
          </ac:spMkLst>
        </pc:spChg>
        <pc:picChg chg="add mod">
          <ac:chgData name="Seren Roberts (2405040)" userId="91a376a4-1410-4ff8-91ca-3e161ca57159" providerId="ADAL" clId="{50BA4238-1376-4BA2-9D81-E9A37EF560EC}" dt="2025-12-05T17:07:10.830" v="944" actId="26606"/>
          <ac:picMkLst>
            <pc:docMk/>
            <pc:sldMk cId="3067270161" sldId="257"/>
            <ac:picMk id="8" creationId="{25B92243-64C4-031A-0A98-DD840C9E8D60}"/>
          </ac:picMkLst>
        </pc:picChg>
      </pc:sldChg>
      <pc:sldChg chg="addSp delSp modSp mod setBg">
        <pc:chgData name="Seren Roberts (2405040)" userId="91a376a4-1410-4ff8-91ca-3e161ca57159" providerId="ADAL" clId="{50BA4238-1376-4BA2-9D81-E9A37EF560EC}" dt="2025-12-14T01:19:01.334" v="4671" actId="20577"/>
        <pc:sldMkLst>
          <pc:docMk/>
          <pc:sldMk cId="2440519825" sldId="258"/>
        </pc:sldMkLst>
        <pc:spChg chg="mod">
          <ac:chgData name="Seren Roberts (2405040)" userId="91a376a4-1410-4ff8-91ca-3e161ca57159" providerId="ADAL" clId="{50BA4238-1376-4BA2-9D81-E9A37EF560EC}" dt="2025-12-06T13:22:38.393" v="1288" actId="26606"/>
          <ac:spMkLst>
            <pc:docMk/>
            <pc:sldMk cId="2440519825" sldId="258"/>
            <ac:spMk id="2" creationId="{35BEE2EF-701B-5535-8E36-8CD3106B923A}"/>
          </ac:spMkLst>
        </pc:spChg>
        <pc:spChg chg="mod">
          <ac:chgData name="Seren Roberts (2405040)" userId="91a376a4-1410-4ff8-91ca-3e161ca57159" providerId="ADAL" clId="{50BA4238-1376-4BA2-9D81-E9A37EF560EC}" dt="2025-12-14T01:19:01.334" v="4671" actId="20577"/>
          <ac:spMkLst>
            <pc:docMk/>
            <pc:sldMk cId="2440519825" sldId="258"/>
            <ac:spMk id="3" creationId="{8A4A0AA7-8E11-A2DA-B990-B8CE20C85122}"/>
          </ac:spMkLst>
        </pc:spChg>
        <pc:spChg chg="add">
          <ac:chgData name="Seren Roberts (2405040)" userId="91a376a4-1410-4ff8-91ca-3e161ca57159" providerId="ADAL" clId="{50BA4238-1376-4BA2-9D81-E9A37EF560EC}" dt="2025-12-06T13:22:38.393" v="1288" actId="26606"/>
          <ac:spMkLst>
            <pc:docMk/>
            <pc:sldMk cId="2440519825" sldId="258"/>
            <ac:spMk id="15" creationId="{E35A04CF-97D4-4FF7-B359-C546B1F62E54}"/>
          </ac:spMkLst>
        </pc:spChg>
        <pc:spChg chg="add">
          <ac:chgData name="Seren Roberts (2405040)" userId="91a376a4-1410-4ff8-91ca-3e161ca57159" providerId="ADAL" clId="{50BA4238-1376-4BA2-9D81-E9A37EF560EC}" dt="2025-12-06T13:22:38.393" v="1288" actId="26606"/>
          <ac:spMkLst>
            <pc:docMk/>
            <pc:sldMk cId="2440519825" sldId="258"/>
            <ac:spMk id="17" creationId="{1DE7243B-5109-444B-8FAF-7437C66BC0E9}"/>
          </ac:spMkLst>
        </pc:spChg>
        <pc:spChg chg="add">
          <ac:chgData name="Seren Roberts (2405040)" userId="91a376a4-1410-4ff8-91ca-3e161ca57159" providerId="ADAL" clId="{50BA4238-1376-4BA2-9D81-E9A37EF560EC}" dt="2025-12-06T13:22:38.393" v="1288" actId="26606"/>
          <ac:spMkLst>
            <pc:docMk/>
            <pc:sldMk cId="2440519825" sldId="258"/>
            <ac:spMk id="19" creationId="{4C5D6221-DA7B-4611-AA26-7D8E349FDE96}"/>
          </ac:spMkLst>
        </pc:spChg>
      </pc:sldChg>
      <pc:sldChg chg="addSp delSp modSp add del mod setBg setClrOvrMap">
        <pc:chgData name="Seren Roberts (2405040)" userId="91a376a4-1410-4ff8-91ca-3e161ca57159" providerId="ADAL" clId="{50BA4238-1376-4BA2-9D81-E9A37EF560EC}" dt="2025-12-08T04:13:19.060" v="2252" actId="255"/>
        <pc:sldMkLst>
          <pc:docMk/>
          <pc:sldMk cId="465179687" sldId="259"/>
        </pc:sldMkLst>
        <pc:spChg chg="mod">
          <ac:chgData name="Seren Roberts (2405040)" userId="91a376a4-1410-4ff8-91ca-3e161ca57159" providerId="ADAL" clId="{50BA4238-1376-4BA2-9D81-E9A37EF560EC}" dt="2025-12-06T13:33:59.908" v="1437" actId="26606"/>
          <ac:spMkLst>
            <pc:docMk/>
            <pc:sldMk cId="465179687" sldId="259"/>
            <ac:spMk id="2" creationId="{C13AFBBF-80BF-0160-C858-97DDB32F4C34}"/>
          </ac:spMkLst>
        </pc:spChg>
        <pc:spChg chg="mod">
          <ac:chgData name="Seren Roberts (2405040)" userId="91a376a4-1410-4ff8-91ca-3e161ca57159" providerId="ADAL" clId="{50BA4238-1376-4BA2-9D81-E9A37EF560EC}" dt="2025-12-08T04:13:19.060" v="2252" actId="255"/>
          <ac:spMkLst>
            <pc:docMk/>
            <pc:sldMk cId="465179687" sldId="259"/>
            <ac:spMk id="3" creationId="{ACA0225F-B89A-A118-11E9-0FB167DC1723}"/>
          </ac:spMkLst>
        </pc:spChg>
        <pc:spChg chg="add">
          <ac:chgData name="Seren Roberts (2405040)" userId="91a376a4-1410-4ff8-91ca-3e161ca57159" providerId="ADAL" clId="{50BA4238-1376-4BA2-9D81-E9A37EF560EC}" dt="2025-12-06T13:33:59.908" v="1437" actId="26606"/>
          <ac:spMkLst>
            <pc:docMk/>
            <pc:sldMk cId="465179687" sldId="259"/>
            <ac:spMk id="9" creationId="{FEF085B8-A2C0-4A6F-B663-CCC56F3CD373}"/>
          </ac:spMkLst>
        </pc:spChg>
        <pc:spChg chg="add">
          <ac:chgData name="Seren Roberts (2405040)" userId="91a376a4-1410-4ff8-91ca-3e161ca57159" providerId="ADAL" clId="{50BA4238-1376-4BA2-9D81-E9A37EF560EC}" dt="2025-12-06T13:33:59.908" v="1437" actId="26606"/>
          <ac:spMkLst>
            <pc:docMk/>
            <pc:sldMk cId="465179687" sldId="259"/>
            <ac:spMk id="11" creationId="{2658F6D6-96E0-421A-96D6-3DF404008543}"/>
          </ac:spMkLst>
        </pc:spChg>
        <pc:spChg chg="add">
          <ac:chgData name="Seren Roberts (2405040)" userId="91a376a4-1410-4ff8-91ca-3e161ca57159" providerId="ADAL" clId="{50BA4238-1376-4BA2-9D81-E9A37EF560EC}" dt="2025-12-06T13:33:59.908" v="1437" actId="26606"/>
          <ac:spMkLst>
            <pc:docMk/>
            <pc:sldMk cId="465179687" sldId="259"/>
            <ac:spMk id="13" creationId="{3CF62545-93A0-4FD5-9B48-48DCA794CBA1}"/>
          </ac:spMkLst>
        </pc:spChg>
      </pc:sldChg>
      <pc:sldChg chg="addSp delSp modSp mod setBg setClrOvrMap">
        <pc:chgData name="Seren Roberts (2405040)" userId="91a376a4-1410-4ff8-91ca-3e161ca57159" providerId="ADAL" clId="{50BA4238-1376-4BA2-9D81-E9A37EF560EC}" dt="2025-12-08T22:19:24.542" v="4128" actId="20577"/>
        <pc:sldMkLst>
          <pc:docMk/>
          <pc:sldMk cId="2425060549" sldId="260"/>
        </pc:sldMkLst>
        <pc:spChg chg="mod">
          <ac:chgData name="Seren Roberts (2405040)" userId="91a376a4-1410-4ff8-91ca-3e161ca57159" providerId="ADAL" clId="{50BA4238-1376-4BA2-9D81-E9A37EF560EC}" dt="2025-12-08T06:33:57.631" v="2458" actId="26606"/>
          <ac:spMkLst>
            <pc:docMk/>
            <pc:sldMk cId="2425060549" sldId="260"/>
            <ac:spMk id="2" creationId="{F454BA2C-B831-3E3C-91DC-233E00E305F7}"/>
          </ac:spMkLst>
        </pc:spChg>
        <pc:spChg chg="mod">
          <ac:chgData name="Seren Roberts (2405040)" userId="91a376a4-1410-4ff8-91ca-3e161ca57159" providerId="ADAL" clId="{50BA4238-1376-4BA2-9D81-E9A37EF560EC}" dt="2025-12-08T22:19:24.542" v="4128" actId="20577"/>
          <ac:spMkLst>
            <pc:docMk/>
            <pc:sldMk cId="2425060549" sldId="260"/>
            <ac:spMk id="3" creationId="{DDA95206-FE2D-D361-D48C-9DB6239F206C}"/>
          </ac:spMkLst>
        </pc:spChg>
        <pc:spChg chg="add">
          <ac:chgData name="Seren Roberts (2405040)" userId="91a376a4-1410-4ff8-91ca-3e161ca57159" providerId="ADAL" clId="{50BA4238-1376-4BA2-9D81-E9A37EF560EC}" dt="2025-12-08T06:33:57.631" v="2458" actId="26606"/>
          <ac:spMkLst>
            <pc:docMk/>
            <pc:sldMk cId="2425060549" sldId="260"/>
            <ac:spMk id="16" creationId="{E35A04CF-97D4-4FF7-B359-C546B1F62E54}"/>
          </ac:spMkLst>
        </pc:spChg>
        <pc:spChg chg="add">
          <ac:chgData name="Seren Roberts (2405040)" userId="91a376a4-1410-4ff8-91ca-3e161ca57159" providerId="ADAL" clId="{50BA4238-1376-4BA2-9D81-E9A37EF560EC}" dt="2025-12-08T06:33:57.631" v="2458" actId="26606"/>
          <ac:spMkLst>
            <pc:docMk/>
            <pc:sldMk cId="2425060549" sldId="260"/>
            <ac:spMk id="18" creationId="{1DE7243B-5109-444B-8FAF-7437C66BC0E9}"/>
          </ac:spMkLst>
        </pc:spChg>
        <pc:spChg chg="add">
          <ac:chgData name="Seren Roberts (2405040)" userId="91a376a4-1410-4ff8-91ca-3e161ca57159" providerId="ADAL" clId="{50BA4238-1376-4BA2-9D81-E9A37EF560EC}" dt="2025-12-08T06:33:57.631" v="2458" actId="26606"/>
          <ac:spMkLst>
            <pc:docMk/>
            <pc:sldMk cId="2425060549" sldId="260"/>
            <ac:spMk id="20" creationId="{4C5D6221-DA7B-4611-AA26-7D8E349FDE96}"/>
          </ac:spMkLst>
        </pc:spChg>
      </pc:sldChg>
      <pc:sldChg chg="addSp delSp modSp mod setBg setClrOvrMap">
        <pc:chgData name="Seren Roberts (2405040)" userId="91a376a4-1410-4ff8-91ca-3e161ca57159" providerId="ADAL" clId="{50BA4238-1376-4BA2-9D81-E9A37EF560EC}" dt="2025-12-14T01:20:58.752" v="4683" actId="20577"/>
        <pc:sldMkLst>
          <pc:docMk/>
          <pc:sldMk cId="2361267328" sldId="262"/>
        </pc:sldMkLst>
        <pc:spChg chg="add mod">
          <ac:chgData name="Seren Roberts (2405040)" userId="91a376a4-1410-4ff8-91ca-3e161ca57159" providerId="ADAL" clId="{50BA4238-1376-4BA2-9D81-E9A37EF560EC}" dt="2025-12-14T01:20:58.752" v="4683" actId="20577"/>
          <ac:spMkLst>
            <pc:docMk/>
            <pc:sldMk cId="2361267328" sldId="262"/>
            <ac:spMk id="2" creationId="{41B8A697-F302-F5D8-4DFE-082021C49728}"/>
          </ac:spMkLst>
        </pc:spChg>
        <pc:spChg chg="add mod">
          <ac:chgData name="Seren Roberts (2405040)" userId="91a376a4-1410-4ff8-91ca-3e161ca57159" providerId="ADAL" clId="{50BA4238-1376-4BA2-9D81-E9A37EF560EC}" dt="2025-12-08T07:09:57.989" v="2512" actId="26606"/>
          <ac:spMkLst>
            <pc:docMk/>
            <pc:sldMk cId="2361267328" sldId="262"/>
            <ac:spMk id="6" creationId="{9F9B16E1-F481-80DF-96D1-E95D90CDE99B}"/>
          </ac:spMkLst>
        </pc:spChg>
        <pc:spChg chg="add">
          <ac:chgData name="Seren Roberts (2405040)" userId="91a376a4-1410-4ff8-91ca-3e161ca57159" providerId="ADAL" clId="{50BA4238-1376-4BA2-9D81-E9A37EF560EC}" dt="2025-12-08T07:10:06.335" v="2513" actId="139"/>
          <ac:spMkLst>
            <pc:docMk/>
            <pc:sldMk cId="2361267328" sldId="262"/>
            <ac:spMk id="10" creationId="{AD417B6D-07B9-37B8-4356-6AD536692A0B}"/>
          </ac:spMkLst>
        </pc:spChg>
        <pc:spChg chg="add">
          <ac:chgData name="Seren Roberts (2405040)" userId="91a376a4-1410-4ff8-91ca-3e161ca57159" providerId="ADAL" clId="{50BA4238-1376-4BA2-9D81-E9A37EF560EC}" dt="2025-12-08T07:09:57.989" v="2512" actId="26606"/>
          <ac:spMkLst>
            <pc:docMk/>
            <pc:sldMk cId="2361267328" sldId="262"/>
            <ac:spMk id="23" creationId="{C3896A03-3945-419A-B66B-4EE266EDD152}"/>
          </ac:spMkLst>
        </pc:spChg>
        <pc:spChg chg="add">
          <ac:chgData name="Seren Roberts (2405040)" userId="91a376a4-1410-4ff8-91ca-3e161ca57159" providerId="ADAL" clId="{50BA4238-1376-4BA2-9D81-E9A37EF560EC}" dt="2025-12-08T07:09:57.989" v="2512" actId="26606"/>
          <ac:spMkLst>
            <pc:docMk/>
            <pc:sldMk cId="2361267328" sldId="262"/>
            <ac:spMk id="25" creationId="{B34F5AD2-EDBD-4BBD-A55C-EAFFD0C7097A}"/>
          </ac:spMkLst>
        </pc:spChg>
      </pc:sldChg>
      <pc:sldChg chg="modSp mod">
        <pc:chgData name="Seren Roberts (2405040)" userId="91a376a4-1410-4ff8-91ca-3e161ca57159" providerId="ADAL" clId="{50BA4238-1376-4BA2-9D81-E9A37EF560EC}" dt="2025-12-14T02:09:08.406" v="6891" actId="20577"/>
        <pc:sldMkLst>
          <pc:docMk/>
          <pc:sldMk cId="2989712857" sldId="266"/>
        </pc:sldMkLst>
        <pc:spChg chg="mod">
          <ac:chgData name="Seren Roberts (2405040)" userId="91a376a4-1410-4ff8-91ca-3e161ca57159" providerId="ADAL" clId="{50BA4238-1376-4BA2-9D81-E9A37EF560EC}" dt="2025-12-14T02:01:43.670" v="6008" actId="20577"/>
          <ac:spMkLst>
            <pc:docMk/>
            <pc:sldMk cId="2989712857" sldId="266"/>
            <ac:spMk id="15" creationId="{9DD88A20-A3AF-9CE6-A6CF-B0051D999F95}"/>
          </ac:spMkLst>
        </pc:spChg>
        <pc:spChg chg="mod">
          <ac:chgData name="Seren Roberts (2405040)" userId="91a376a4-1410-4ff8-91ca-3e161ca57159" providerId="ADAL" clId="{50BA4238-1376-4BA2-9D81-E9A37EF560EC}" dt="2025-12-14T02:04:59.285" v="6417" actId="20577"/>
          <ac:spMkLst>
            <pc:docMk/>
            <pc:sldMk cId="2989712857" sldId="266"/>
            <ac:spMk id="17" creationId="{85F8AC6B-1BAA-6F6D-0227-E0ADA51D2487}"/>
          </ac:spMkLst>
        </pc:spChg>
        <pc:spChg chg="mod">
          <ac:chgData name="Seren Roberts (2405040)" userId="91a376a4-1410-4ff8-91ca-3e161ca57159" providerId="ADAL" clId="{50BA4238-1376-4BA2-9D81-E9A37EF560EC}" dt="2025-12-14T02:07:04.601" v="6613" actId="20577"/>
          <ac:spMkLst>
            <pc:docMk/>
            <pc:sldMk cId="2989712857" sldId="266"/>
            <ac:spMk id="18" creationId="{A4D26F5C-0696-80BB-2061-7DC0F9F513F7}"/>
          </ac:spMkLst>
        </pc:spChg>
        <pc:spChg chg="mod">
          <ac:chgData name="Seren Roberts (2405040)" userId="91a376a4-1410-4ff8-91ca-3e161ca57159" providerId="ADAL" clId="{50BA4238-1376-4BA2-9D81-E9A37EF560EC}" dt="2025-12-14T02:09:08.406" v="6891" actId="20577"/>
          <ac:spMkLst>
            <pc:docMk/>
            <pc:sldMk cId="2989712857" sldId="266"/>
            <ac:spMk id="19" creationId="{66AEC283-1B47-4DC9-0DE5-7F45D2716DB2}"/>
          </ac:spMkLst>
        </pc:spChg>
        <pc:spChg chg="mod">
          <ac:chgData name="Seren Roberts (2405040)" userId="91a376a4-1410-4ff8-91ca-3e161ca57159" providerId="ADAL" clId="{50BA4238-1376-4BA2-9D81-E9A37EF560EC}" dt="2025-12-14T02:03:50.444" v="6233" actId="20577"/>
          <ac:spMkLst>
            <pc:docMk/>
            <pc:sldMk cId="2989712857" sldId="266"/>
            <ac:spMk id="37" creationId="{1A5B39F4-6133-3BC6-E731-335C7F420C5D}"/>
          </ac:spMkLst>
        </pc:spChg>
        <pc:grpChg chg="mod">
          <ac:chgData name="Seren Roberts (2405040)" userId="91a376a4-1410-4ff8-91ca-3e161ca57159" providerId="ADAL" clId="{50BA4238-1376-4BA2-9D81-E9A37EF560EC}" dt="2025-12-14T02:01:20.150" v="5980" actId="14100"/>
          <ac:grpSpMkLst>
            <pc:docMk/>
            <pc:sldMk cId="2989712857" sldId="266"/>
            <ac:grpSpMk id="3" creationId="{ABF6983A-BE71-113F-AD2B-B65AE10E6E19}"/>
          </ac:grpSpMkLst>
        </pc:grpChg>
      </pc:sldChg>
      <pc:sldChg chg="modSp mod">
        <pc:chgData name="Seren Roberts (2405040)" userId="91a376a4-1410-4ff8-91ca-3e161ca57159" providerId="ADAL" clId="{50BA4238-1376-4BA2-9D81-E9A37EF560EC}" dt="2025-12-14T23:54:31.754" v="7004" actId="20577"/>
        <pc:sldMkLst>
          <pc:docMk/>
          <pc:sldMk cId="2940009862" sldId="267"/>
        </pc:sldMkLst>
        <pc:spChg chg="mod">
          <ac:chgData name="Seren Roberts (2405040)" userId="91a376a4-1410-4ff8-91ca-3e161ca57159" providerId="ADAL" clId="{50BA4238-1376-4BA2-9D81-E9A37EF560EC}" dt="2025-12-14T23:54:31.754" v="7004" actId="20577"/>
          <ac:spMkLst>
            <pc:docMk/>
            <pc:sldMk cId="2940009862" sldId="267"/>
            <ac:spMk id="2" creationId="{2CEFB953-6CAA-2486-5152-0D00EDED37D7}"/>
          </ac:spMkLst>
        </pc:spChg>
      </pc:sldChg>
      <pc:sldChg chg="addSp delSp modSp add del mod setBg setClrOvrMap">
        <pc:chgData name="Seren Roberts (2405040)" userId="91a376a4-1410-4ff8-91ca-3e161ca57159" providerId="ADAL" clId="{50BA4238-1376-4BA2-9D81-E9A37EF560EC}" dt="2025-12-14T01:18:06.201" v="4665" actId="20577"/>
        <pc:sldMkLst>
          <pc:docMk/>
          <pc:sldMk cId="3781514184" sldId="268"/>
        </pc:sldMkLst>
        <pc:spChg chg="mod">
          <ac:chgData name="Seren Roberts (2405040)" userId="91a376a4-1410-4ff8-91ca-3e161ca57159" providerId="ADAL" clId="{50BA4238-1376-4BA2-9D81-E9A37EF560EC}" dt="2025-12-05T16:55:48.934" v="508" actId="26606"/>
          <ac:spMkLst>
            <pc:docMk/>
            <pc:sldMk cId="3781514184" sldId="268"/>
            <ac:spMk id="2" creationId="{4D4DBAE0-7387-94A5-0E38-F5CF876498EF}"/>
          </ac:spMkLst>
        </pc:spChg>
        <pc:spChg chg="mod">
          <ac:chgData name="Seren Roberts (2405040)" userId="91a376a4-1410-4ff8-91ca-3e161ca57159" providerId="ADAL" clId="{50BA4238-1376-4BA2-9D81-E9A37EF560EC}" dt="2025-12-14T01:18:06.201" v="4665" actId="20577"/>
          <ac:spMkLst>
            <pc:docMk/>
            <pc:sldMk cId="3781514184" sldId="268"/>
            <ac:spMk id="3" creationId="{152924B0-5916-5826-9C95-3682487F2D77}"/>
          </ac:spMkLst>
        </pc:spChg>
        <pc:spChg chg="add">
          <ac:chgData name="Seren Roberts (2405040)" userId="91a376a4-1410-4ff8-91ca-3e161ca57159" providerId="ADAL" clId="{50BA4238-1376-4BA2-9D81-E9A37EF560EC}" dt="2025-12-05T16:55:48.934" v="508" actId="26606"/>
          <ac:spMkLst>
            <pc:docMk/>
            <pc:sldMk cId="3781514184" sldId="268"/>
            <ac:spMk id="9" creationId="{1DE7243B-5109-444B-8FAF-7437C66BC0E9}"/>
          </ac:spMkLst>
        </pc:spChg>
        <pc:spChg chg="add">
          <ac:chgData name="Seren Roberts (2405040)" userId="91a376a4-1410-4ff8-91ca-3e161ca57159" providerId="ADAL" clId="{50BA4238-1376-4BA2-9D81-E9A37EF560EC}" dt="2025-12-05T16:55:48.934" v="508" actId="26606"/>
          <ac:spMkLst>
            <pc:docMk/>
            <pc:sldMk cId="3781514184" sldId="268"/>
            <ac:spMk id="11" creationId="{4C5D6221-DA7B-4611-AA26-7D8E349FDE96}"/>
          </ac:spMkLst>
        </pc:spChg>
      </pc:sldChg>
      <pc:sldChg chg="addSp delSp modSp new mod setBg">
        <pc:chgData name="Seren Roberts (2405040)" userId="91a376a4-1410-4ff8-91ca-3e161ca57159" providerId="ADAL" clId="{50BA4238-1376-4BA2-9D81-E9A37EF560EC}" dt="2025-12-08T22:16:07.939" v="4094" actId="20577"/>
        <pc:sldMkLst>
          <pc:docMk/>
          <pc:sldMk cId="3295626734" sldId="269"/>
        </pc:sldMkLst>
        <pc:spChg chg="mod">
          <ac:chgData name="Seren Roberts (2405040)" userId="91a376a4-1410-4ff8-91ca-3e161ca57159" providerId="ADAL" clId="{50BA4238-1376-4BA2-9D81-E9A37EF560EC}" dt="2025-12-08T19:17:29.019" v="4060" actId="20577"/>
          <ac:spMkLst>
            <pc:docMk/>
            <pc:sldMk cId="3295626734" sldId="269"/>
            <ac:spMk id="2" creationId="{5111386B-3D15-61DE-BC69-D055D1937951}"/>
          </ac:spMkLst>
        </pc:spChg>
        <pc:spChg chg="mod">
          <ac:chgData name="Seren Roberts (2405040)" userId="91a376a4-1410-4ff8-91ca-3e161ca57159" providerId="ADAL" clId="{50BA4238-1376-4BA2-9D81-E9A37EF560EC}" dt="2025-12-08T22:16:07.939" v="4094" actId="20577"/>
          <ac:spMkLst>
            <pc:docMk/>
            <pc:sldMk cId="3295626734" sldId="269"/>
            <ac:spMk id="3" creationId="{D69B7799-0A5F-98AC-DDE7-842E20F3ED3B}"/>
          </ac:spMkLst>
        </pc:spChg>
        <pc:spChg chg="add">
          <ac:chgData name="Seren Roberts (2405040)" userId="91a376a4-1410-4ff8-91ca-3e161ca57159" providerId="ADAL" clId="{50BA4238-1376-4BA2-9D81-E9A37EF560EC}" dt="2025-12-08T18:49:11.703" v="3466" actId="26606"/>
          <ac:spMkLst>
            <pc:docMk/>
            <pc:sldMk cId="3295626734" sldId="269"/>
            <ac:spMk id="9" creationId="{B36F400F-DF28-43BC-8D8E-4929793B392A}"/>
          </ac:spMkLst>
        </pc:spChg>
      </pc:sldChg>
      <pc:sldChg chg="addSp delSp modSp new mod setBg">
        <pc:chgData name="Seren Roberts (2405040)" userId="91a376a4-1410-4ff8-91ca-3e161ca57159" providerId="ADAL" clId="{50BA4238-1376-4BA2-9D81-E9A37EF560EC}" dt="2025-12-14T23:56:57.442" v="7022" actId="255"/>
        <pc:sldMkLst>
          <pc:docMk/>
          <pc:sldMk cId="378059663" sldId="270"/>
        </pc:sldMkLst>
        <pc:spChg chg="mod">
          <ac:chgData name="Seren Roberts (2405040)" userId="91a376a4-1410-4ff8-91ca-3e161ca57159" providerId="ADAL" clId="{50BA4238-1376-4BA2-9D81-E9A37EF560EC}" dt="2025-12-14T23:56:35.327" v="7009" actId="26606"/>
          <ac:spMkLst>
            <pc:docMk/>
            <pc:sldMk cId="378059663" sldId="270"/>
            <ac:spMk id="2" creationId="{AD677A68-435F-A08A-1685-2B4279A837E2}"/>
          </ac:spMkLst>
        </pc:spChg>
        <pc:spChg chg="mod">
          <ac:chgData name="Seren Roberts (2405040)" userId="91a376a4-1410-4ff8-91ca-3e161ca57159" providerId="ADAL" clId="{50BA4238-1376-4BA2-9D81-E9A37EF560EC}" dt="2025-12-14T23:56:57.442" v="7022" actId="255"/>
          <ac:spMkLst>
            <pc:docMk/>
            <pc:sldMk cId="378059663" sldId="270"/>
            <ac:spMk id="3" creationId="{83B9F809-AE6F-1A22-5A8F-16A994273F56}"/>
          </ac:spMkLst>
        </pc:spChg>
        <pc:spChg chg="add del">
          <ac:chgData name="Seren Roberts (2405040)" userId="91a376a4-1410-4ff8-91ca-3e161ca57159" providerId="ADAL" clId="{50BA4238-1376-4BA2-9D81-E9A37EF560EC}" dt="2025-12-14T23:56:24.495" v="7008" actId="26606"/>
          <ac:spMkLst>
            <pc:docMk/>
            <pc:sldMk cId="378059663" sldId="270"/>
            <ac:spMk id="15" creationId="{E35A04CF-97D4-4FF7-B359-C546B1F62E54}"/>
          </ac:spMkLst>
        </pc:spChg>
        <pc:spChg chg="add del">
          <ac:chgData name="Seren Roberts (2405040)" userId="91a376a4-1410-4ff8-91ca-3e161ca57159" providerId="ADAL" clId="{50BA4238-1376-4BA2-9D81-E9A37EF560EC}" dt="2025-12-14T23:56:24.495" v="7008" actId="26606"/>
          <ac:spMkLst>
            <pc:docMk/>
            <pc:sldMk cId="378059663" sldId="270"/>
            <ac:spMk id="17" creationId="{1DE7243B-5109-444B-8FAF-7437C66BC0E9}"/>
          </ac:spMkLst>
        </pc:spChg>
        <pc:spChg chg="add del">
          <ac:chgData name="Seren Roberts (2405040)" userId="91a376a4-1410-4ff8-91ca-3e161ca57159" providerId="ADAL" clId="{50BA4238-1376-4BA2-9D81-E9A37EF560EC}" dt="2025-12-14T23:56:24.495" v="7008" actId="26606"/>
          <ac:spMkLst>
            <pc:docMk/>
            <pc:sldMk cId="378059663" sldId="270"/>
            <ac:spMk id="19" creationId="{4C5D6221-DA7B-4611-AA26-7D8E349FDE96}"/>
          </ac:spMkLst>
        </pc:spChg>
        <pc:spChg chg="add del">
          <ac:chgData name="Seren Roberts (2405040)" userId="91a376a4-1410-4ff8-91ca-3e161ca57159" providerId="ADAL" clId="{50BA4238-1376-4BA2-9D81-E9A37EF560EC}" dt="2025-12-14T23:56:35.327" v="7009" actId="26606"/>
          <ac:spMkLst>
            <pc:docMk/>
            <pc:sldMk cId="378059663" sldId="270"/>
            <ac:spMk id="24" creationId="{4C608BEB-860E-4094-8511-78603564A75E}"/>
          </ac:spMkLst>
        </pc:spChg>
        <pc:spChg chg="add">
          <ac:chgData name="Seren Roberts (2405040)" userId="91a376a4-1410-4ff8-91ca-3e161ca57159" providerId="ADAL" clId="{50BA4238-1376-4BA2-9D81-E9A37EF560EC}" dt="2025-12-14T23:56:35.327" v="7009" actId="26606"/>
          <ac:spMkLst>
            <pc:docMk/>
            <pc:sldMk cId="378059663" sldId="270"/>
            <ac:spMk id="31" creationId="{E35A04CF-97D4-4FF7-B359-C546B1F62E54}"/>
          </ac:spMkLst>
        </pc:spChg>
        <pc:spChg chg="add">
          <ac:chgData name="Seren Roberts (2405040)" userId="91a376a4-1410-4ff8-91ca-3e161ca57159" providerId="ADAL" clId="{50BA4238-1376-4BA2-9D81-E9A37EF560EC}" dt="2025-12-14T23:56:35.327" v="7009" actId="26606"/>
          <ac:spMkLst>
            <pc:docMk/>
            <pc:sldMk cId="378059663" sldId="270"/>
            <ac:spMk id="33" creationId="{1DE7243B-5109-444B-8FAF-7437C66BC0E9}"/>
          </ac:spMkLst>
        </pc:spChg>
        <pc:spChg chg="add">
          <ac:chgData name="Seren Roberts (2405040)" userId="91a376a4-1410-4ff8-91ca-3e161ca57159" providerId="ADAL" clId="{50BA4238-1376-4BA2-9D81-E9A37EF560EC}" dt="2025-12-14T23:56:35.327" v="7009" actId="26606"/>
          <ac:spMkLst>
            <pc:docMk/>
            <pc:sldMk cId="378059663" sldId="270"/>
            <ac:spMk id="35" creationId="{4C5D6221-DA7B-4611-AA26-7D8E349FDE96}"/>
          </ac:spMkLst>
        </pc:spChg>
        <pc:cxnChg chg="add del">
          <ac:chgData name="Seren Roberts (2405040)" userId="91a376a4-1410-4ff8-91ca-3e161ca57159" providerId="ADAL" clId="{50BA4238-1376-4BA2-9D81-E9A37EF560EC}" dt="2025-12-14T23:56:35.327" v="7009" actId="26606"/>
          <ac:cxnSpMkLst>
            <pc:docMk/>
            <pc:sldMk cId="378059663" sldId="270"/>
            <ac:cxnSpMk id="26" creationId="{1F16A8D4-FE87-4604-88B2-394B5D1EB437}"/>
          </ac:cxnSpMkLst>
        </pc:cxnChg>
      </pc:sldChg>
      <pc:sldChg chg="addSp delSp modSp mod setBg setClrOvrMap">
        <pc:chgData name="Seren Roberts (2405040)" userId="91a376a4-1410-4ff8-91ca-3e161ca57159" providerId="ADAL" clId="{50BA4238-1376-4BA2-9D81-E9A37EF560EC}" dt="2025-12-14T23:57:21.495" v="7032" actId="255"/>
        <pc:sldMkLst>
          <pc:docMk/>
          <pc:sldMk cId="313433407" sldId="271"/>
        </pc:sldMkLst>
        <pc:spChg chg="mod">
          <ac:chgData name="Seren Roberts (2405040)" userId="91a376a4-1410-4ff8-91ca-3e161ca57159" providerId="ADAL" clId="{50BA4238-1376-4BA2-9D81-E9A37EF560EC}" dt="2025-12-14T23:56:18.752" v="7006" actId="26606"/>
          <ac:spMkLst>
            <pc:docMk/>
            <pc:sldMk cId="313433407" sldId="271"/>
            <ac:spMk id="2" creationId="{1C20D8BA-AF9F-1B30-510D-AB5D43B4EDBB}"/>
          </ac:spMkLst>
        </pc:spChg>
        <pc:spChg chg="mod">
          <ac:chgData name="Seren Roberts (2405040)" userId="91a376a4-1410-4ff8-91ca-3e161ca57159" providerId="ADAL" clId="{50BA4238-1376-4BA2-9D81-E9A37EF560EC}" dt="2025-12-14T23:57:21.495" v="7032" actId="255"/>
          <ac:spMkLst>
            <pc:docMk/>
            <pc:sldMk cId="313433407" sldId="271"/>
            <ac:spMk id="3" creationId="{86356FA4-A5FA-6CF2-1AC7-7101E0B165CF}"/>
          </ac:spMkLst>
        </pc:spChg>
        <pc:spChg chg="del mod">
          <ac:chgData name="Seren Roberts (2405040)" userId="91a376a4-1410-4ff8-91ca-3e161ca57159" providerId="ADAL" clId="{50BA4238-1376-4BA2-9D81-E9A37EF560EC}" dt="2025-12-14T01:50:35.901" v="5276" actId="478"/>
          <ac:spMkLst>
            <pc:docMk/>
            <pc:sldMk cId="313433407" sldId="271"/>
            <ac:spMk id="4" creationId="{7FA2D0F5-6FBF-C2FD-97E4-AB05A0F8CDA8}"/>
          </ac:spMkLst>
        </pc:spChg>
        <pc:spChg chg="add del">
          <ac:chgData name="Seren Roberts (2405040)" userId="91a376a4-1410-4ff8-91ca-3e161ca57159" providerId="ADAL" clId="{50BA4238-1376-4BA2-9D81-E9A37EF560EC}" dt="2025-12-14T01:51:46.063" v="5339" actId="26606"/>
          <ac:spMkLst>
            <pc:docMk/>
            <pc:sldMk cId="313433407" sldId="271"/>
            <ac:spMk id="9" creationId="{19C052EA-05E2-403D-965E-52D1BFFA24DF}"/>
          </ac:spMkLst>
        </pc:spChg>
        <pc:spChg chg="add del">
          <ac:chgData name="Seren Roberts (2405040)" userId="91a376a4-1410-4ff8-91ca-3e161ca57159" providerId="ADAL" clId="{50BA4238-1376-4BA2-9D81-E9A37EF560EC}" dt="2025-12-14T01:51:46.063" v="5339" actId="26606"/>
          <ac:spMkLst>
            <pc:docMk/>
            <pc:sldMk cId="313433407" sldId="271"/>
            <ac:spMk id="11" creationId="{4C1936B8-2FFB-4F78-8388-B8C282B8A5BC}"/>
          </ac:spMkLst>
        </pc:spChg>
        <pc:spChg chg="add del">
          <ac:chgData name="Seren Roberts (2405040)" userId="91a376a4-1410-4ff8-91ca-3e161ca57159" providerId="ADAL" clId="{50BA4238-1376-4BA2-9D81-E9A37EF560EC}" dt="2025-12-14T01:53:08.301" v="5411" actId="26606"/>
          <ac:spMkLst>
            <pc:docMk/>
            <pc:sldMk cId="313433407" sldId="271"/>
            <ac:spMk id="16" creationId="{4C608BEB-860E-4094-8511-78603564A75E}"/>
          </ac:spMkLst>
        </pc:spChg>
        <pc:spChg chg="add del">
          <ac:chgData name="Seren Roberts (2405040)" userId="91a376a4-1410-4ff8-91ca-3e161ca57159" providerId="ADAL" clId="{50BA4238-1376-4BA2-9D81-E9A37EF560EC}" dt="2025-12-14T23:56:18.761" v="7007" actId="26606"/>
          <ac:spMkLst>
            <pc:docMk/>
            <pc:sldMk cId="313433407" sldId="271"/>
            <ac:spMk id="23" creationId="{E35A04CF-97D4-4FF7-B359-C546B1F62E54}"/>
          </ac:spMkLst>
        </pc:spChg>
        <pc:spChg chg="add del">
          <ac:chgData name="Seren Roberts (2405040)" userId="91a376a4-1410-4ff8-91ca-3e161ca57159" providerId="ADAL" clId="{50BA4238-1376-4BA2-9D81-E9A37EF560EC}" dt="2025-12-14T23:56:18.761" v="7007" actId="26606"/>
          <ac:spMkLst>
            <pc:docMk/>
            <pc:sldMk cId="313433407" sldId="271"/>
            <ac:spMk id="25" creationId="{1DE7243B-5109-444B-8FAF-7437C66BC0E9}"/>
          </ac:spMkLst>
        </pc:spChg>
        <pc:spChg chg="add del">
          <ac:chgData name="Seren Roberts (2405040)" userId="91a376a4-1410-4ff8-91ca-3e161ca57159" providerId="ADAL" clId="{50BA4238-1376-4BA2-9D81-E9A37EF560EC}" dt="2025-12-14T23:56:18.761" v="7007" actId="26606"/>
          <ac:spMkLst>
            <pc:docMk/>
            <pc:sldMk cId="313433407" sldId="271"/>
            <ac:spMk id="27" creationId="{4C5D6221-DA7B-4611-AA26-7D8E349FDE96}"/>
          </ac:spMkLst>
        </pc:spChg>
        <pc:spChg chg="add del">
          <ac:chgData name="Seren Roberts (2405040)" userId="91a376a4-1410-4ff8-91ca-3e161ca57159" providerId="ADAL" clId="{50BA4238-1376-4BA2-9D81-E9A37EF560EC}" dt="2025-12-14T23:56:18.752" v="7006" actId="26606"/>
          <ac:spMkLst>
            <pc:docMk/>
            <pc:sldMk cId="313433407" sldId="271"/>
            <ac:spMk id="32" creationId="{18873D23-2DCF-4B31-A009-95721C06E8E1}"/>
          </ac:spMkLst>
        </pc:spChg>
        <pc:spChg chg="add del">
          <ac:chgData name="Seren Roberts (2405040)" userId="91a376a4-1410-4ff8-91ca-3e161ca57159" providerId="ADAL" clId="{50BA4238-1376-4BA2-9D81-E9A37EF560EC}" dt="2025-12-14T23:56:18.752" v="7006" actId="26606"/>
          <ac:spMkLst>
            <pc:docMk/>
            <pc:sldMk cId="313433407" sldId="271"/>
            <ac:spMk id="34" creationId="{C13EF075-D4EF-4929-ADBC-91B27DA19955}"/>
          </ac:spMkLst>
        </pc:spChg>
        <pc:spChg chg="add">
          <ac:chgData name="Seren Roberts (2405040)" userId="91a376a4-1410-4ff8-91ca-3e161ca57159" providerId="ADAL" clId="{50BA4238-1376-4BA2-9D81-E9A37EF560EC}" dt="2025-12-14T23:56:18.761" v="7007" actId="26606"/>
          <ac:spMkLst>
            <pc:docMk/>
            <pc:sldMk cId="313433407" sldId="271"/>
            <ac:spMk id="42" creationId="{E35A04CF-97D4-4FF7-B359-C546B1F62E54}"/>
          </ac:spMkLst>
        </pc:spChg>
        <pc:spChg chg="add">
          <ac:chgData name="Seren Roberts (2405040)" userId="91a376a4-1410-4ff8-91ca-3e161ca57159" providerId="ADAL" clId="{50BA4238-1376-4BA2-9D81-E9A37EF560EC}" dt="2025-12-14T23:56:18.761" v="7007" actId="26606"/>
          <ac:spMkLst>
            <pc:docMk/>
            <pc:sldMk cId="313433407" sldId="271"/>
            <ac:spMk id="43" creationId="{1DE7243B-5109-444B-8FAF-7437C66BC0E9}"/>
          </ac:spMkLst>
        </pc:spChg>
        <pc:spChg chg="add">
          <ac:chgData name="Seren Roberts (2405040)" userId="91a376a4-1410-4ff8-91ca-3e161ca57159" providerId="ADAL" clId="{50BA4238-1376-4BA2-9D81-E9A37EF560EC}" dt="2025-12-14T23:56:18.761" v="7007" actId="26606"/>
          <ac:spMkLst>
            <pc:docMk/>
            <pc:sldMk cId="313433407" sldId="271"/>
            <ac:spMk id="44" creationId="{4C5D6221-DA7B-4611-AA26-7D8E349FDE96}"/>
          </ac:spMkLst>
        </pc:spChg>
        <pc:grpChg chg="add del">
          <ac:chgData name="Seren Roberts (2405040)" userId="91a376a4-1410-4ff8-91ca-3e161ca57159" providerId="ADAL" clId="{50BA4238-1376-4BA2-9D81-E9A37EF560EC}" dt="2025-12-14T23:56:18.752" v="7006" actId="26606"/>
          <ac:grpSpMkLst>
            <pc:docMk/>
            <pc:sldMk cId="313433407" sldId="271"/>
            <ac:grpSpMk id="36" creationId="{DAA26DFA-AAB2-4973-9C17-16D587C7B198}"/>
          </ac:grpSpMkLst>
        </pc:grpChg>
        <pc:cxnChg chg="add del">
          <ac:chgData name="Seren Roberts (2405040)" userId="91a376a4-1410-4ff8-91ca-3e161ca57159" providerId="ADAL" clId="{50BA4238-1376-4BA2-9D81-E9A37EF560EC}" dt="2025-12-14T01:53:08.301" v="5411" actId="26606"/>
          <ac:cxnSpMkLst>
            <pc:docMk/>
            <pc:sldMk cId="313433407" sldId="271"/>
            <ac:cxnSpMk id="18" creationId="{1F16A8D4-FE87-4604-88B2-394B5D1EB437}"/>
          </ac:cxnSpMkLst>
        </pc:cxnChg>
      </pc:sldChg>
    </pc:docChg>
  </pc:docChgLst>
  <pc:docChgLst>
    <pc:chgData name="Claire Edwards" userId="S::claire.edwards@uwtsd.ac.uk::3db0fa68-b7e9-49aa-b061-667812fe1493" providerId="AD" clId="Web-{1F96E65B-562A-8F9C-25EC-6DFEF6392644}"/>
    <pc:docChg chg="addSld modSld">
      <pc:chgData name="Claire Edwards" userId="S::claire.edwards@uwtsd.ac.uk::3db0fa68-b7e9-49aa-b061-667812fe1493" providerId="AD" clId="Web-{1F96E65B-562A-8F9C-25EC-6DFEF6392644}" dt="2025-12-10T15:45:21.484" v="202" actId="20577"/>
      <pc:docMkLst>
        <pc:docMk/>
      </pc:docMkLst>
      <pc:sldChg chg="modSp">
        <pc:chgData name="Claire Edwards" userId="S::claire.edwards@uwtsd.ac.uk::3db0fa68-b7e9-49aa-b061-667812fe1493" providerId="AD" clId="Web-{1F96E65B-562A-8F9C-25EC-6DFEF6392644}" dt="2025-12-10T15:04:40.130" v="8" actId="20577"/>
        <pc:sldMkLst>
          <pc:docMk/>
          <pc:sldMk cId="4241555711" sldId="256"/>
        </pc:sldMkLst>
        <pc:spChg chg="mod">
          <ac:chgData name="Claire Edwards" userId="S::claire.edwards@uwtsd.ac.uk::3db0fa68-b7e9-49aa-b061-667812fe1493" providerId="AD" clId="Web-{1F96E65B-562A-8F9C-25EC-6DFEF6392644}" dt="2025-12-10T15:04:40.130" v="8" actId="20577"/>
          <ac:spMkLst>
            <pc:docMk/>
            <pc:sldMk cId="4241555711" sldId="256"/>
            <ac:spMk id="3" creationId="{E5B5F83A-5931-56C9-88B9-AE75D8F52BC6}"/>
          </ac:spMkLst>
        </pc:spChg>
      </pc:sldChg>
      <pc:sldChg chg="modSp">
        <pc:chgData name="Claire Edwards" userId="S::claire.edwards@uwtsd.ac.uk::3db0fa68-b7e9-49aa-b061-667812fe1493" providerId="AD" clId="Web-{1F96E65B-562A-8F9C-25EC-6DFEF6392644}" dt="2025-12-10T15:06:47.900" v="36" actId="20577"/>
        <pc:sldMkLst>
          <pc:docMk/>
          <pc:sldMk cId="3067270161" sldId="257"/>
        </pc:sldMkLst>
        <pc:spChg chg="mod">
          <ac:chgData name="Claire Edwards" userId="S::claire.edwards@uwtsd.ac.uk::3db0fa68-b7e9-49aa-b061-667812fe1493" providerId="AD" clId="Web-{1F96E65B-562A-8F9C-25EC-6DFEF6392644}" dt="2025-12-10T15:06:47.900" v="36" actId="20577"/>
          <ac:spMkLst>
            <pc:docMk/>
            <pc:sldMk cId="3067270161" sldId="257"/>
            <ac:spMk id="3" creationId="{C528824C-3A75-6A59-4E65-C99DBED5F9EF}"/>
          </ac:spMkLst>
        </pc:spChg>
      </pc:sldChg>
      <pc:sldChg chg="modSp">
        <pc:chgData name="Claire Edwards" userId="S::claire.edwards@uwtsd.ac.uk::3db0fa68-b7e9-49aa-b061-667812fe1493" providerId="AD" clId="Web-{1F96E65B-562A-8F9C-25EC-6DFEF6392644}" dt="2025-12-10T15:07:33.839" v="47" actId="20577"/>
        <pc:sldMkLst>
          <pc:docMk/>
          <pc:sldMk cId="2440519825" sldId="258"/>
        </pc:sldMkLst>
        <pc:spChg chg="mod">
          <ac:chgData name="Claire Edwards" userId="S::claire.edwards@uwtsd.ac.uk::3db0fa68-b7e9-49aa-b061-667812fe1493" providerId="AD" clId="Web-{1F96E65B-562A-8F9C-25EC-6DFEF6392644}" dt="2025-12-10T15:07:33.839" v="47" actId="20577"/>
          <ac:spMkLst>
            <pc:docMk/>
            <pc:sldMk cId="2440519825" sldId="258"/>
            <ac:spMk id="3" creationId="{8A4A0AA7-8E11-A2DA-B990-B8CE20C85122}"/>
          </ac:spMkLst>
        </pc:spChg>
      </pc:sldChg>
      <pc:sldChg chg="modSp">
        <pc:chgData name="Claire Edwards" userId="S::claire.edwards@uwtsd.ac.uk::3db0fa68-b7e9-49aa-b061-667812fe1493" providerId="AD" clId="Web-{1F96E65B-562A-8F9C-25EC-6DFEF6392644}" dt="2025-12-10T15:08:07.825" v="49" actId="20577"/>
        <pc:sldMkLst>
          <pc:docMk/>
          <pc:sldMk cId="465179687" sldId="259"/>
        </pc:sldMkLst>
        <pc:spChg chg="mod">
          <ac:chgData name="Claire Edwards" userId="S::claire.edwards@uwtsd.ac.uk::3db0fa68-b7e9-49aa-b061-667812fe1493" providerId="AD" clId="Web-{1F96E65B-562A-8F9C-25EC-6DFEF6392644}" dt="2025-12-10T15:08:07.825" v="49" actId="20577"/>
          <ac:spMkLst>
            <pc:docMk/>
            <pc:sldMk cId="465179687" sldId="259"/>
            <ac:spMk id="3" creationId="{ACA0225F-B89A-A118-11E9-0FB167DC1723}"/>
          </ac:spMkLst>
        </pc:spChg>
      </pc:sldChg>
      <pc:sldChg chg="modSp">
        <pc:chgData name="Claire Edwards" userId="S::claire.edwards@uwtsd.ac.uk::3db0fa68-b7e9-49aa-b061-667812fe1493" providerId="AD" clId="Web-{1F96E65B-562A-8F9C-25EC-6DFEF6392644}" dt="2025-12-10T15:10:33.859" v="67" actId="20577"/>
        <pc:sldMkLst>
          <pc:docMk/>
          <pc:sldMk cId="2425060549" sldId="260"/>
        </pc:sldMkLst>
        <pc:spChg chg="mod">
          <ac:chgData name="Claire Edwards" userId="S::claire.edwards@uwtsd.ac.uk::3db0fa68-b7e9-49aa-b061-667812fe1493" providerId="AD" clId="Web-{1F96E65B-562A-8F9C-25EC-6DFEF6392644}" dt="2025-12-10T15:10:33.859" v="67" actId="20577"/>
          <ac:spMkLst>
            <pc:docMk/>
            <pc:sldMk cId="2425060549" sldId="260"/>
            <ac:spMk id="3" creationId="{DDA95206-FE2D-D361-D48C-9DB6239F206C}"/>
          </ac:spMkLst>
        </pc:spChg>
      </pc:sldChg>
      <pc:sldChg chg="modSp">
        <pc:chgData name="Claire Edwards" userId="S::claire.edwards@uwtsd.ac.uk::3db0fa68-b7e9-49aa-b061-667812fe1493" providerId="AD" clId="Web-{1F96E65B-562A-8F9C-25EC-6DFEF6392644}" dt="2025-12-10T15:11:58.235" v="89" actId="20577"/>
        <pc:sldMkLst>
          <pc:docMk/>
          <pc:sldMk cId="2361267328" sldId="262"/>
        </pc:sldMkLst>
        <pc:spChg chg="mod">
          <ac:chgData name="Claire Edwards" userId="S::claire.edwards@uwtsd.ac.uk::3db0fa68-b7e9-49aa-b061-667812fe1493" providerId="AD" clId="Web-{1F96E65B-562A-8F9C-25EC-6DFEF6392644}" dt="2025-12-10T15:11:58.235" v="89" actId="20577"/>
          <ac:spMkLst>
            <pc:docMk/>
            <pc:sldMk cId="2361267328" sldId="262"/>
            <ac:spMk id="2" creationId="{41B8A697-F302-F5D8-4DFE-082021C49728}"/>
          </ac:spMkLst>
        </pc:spChg>
      </pc:sldChg>
      <pc:sldChg chg="modSp">
        <pc:chgData name="Claire Edwards" userId="S::claire.edwards@uwtsd.ac.uk::3db0fa68-b7e9-49aa-b061-667812fe1493" providerId="AD" clId="Web-{1F96E65B-562A-8F9C-25EC-6DFEF6392644}" dt="2025-12-10T15:05:45.070" v="17" actId="20577"/>
        <pc:sldMkLst>
          <pc:docMk/>
          <pc:sldMk cId="3781514184" sldId="268"/>
        </pc:sldMkLst>
        <pc:spChg chg="mod">
          <ac:chgData name="Claire Edwards" userId="S::claire.edwards@uwtsd.ac.uk::3db0fa68-b7e9-49aa-b061-667812fe1493" providerId="AD" clId="Web-{1F96E65B-562A-8F9C-25EC-6DFEF6392644}" dt="2025-12-10T15:05:45.070" v="17" actId="20577"/>
          <ac:spMkLst>
            <pc:docMk/>
            <pc:sldMk cId="3781514184" sldId="268"/>
            <ac:spMk id="3" creationId="{152924B0-5916-5826-9C95-3682487F2D77}"/>
          </ac:spMkLst>
        </pc:spChg>
      </pc:sldChg>
      <pc:sldChg chg="modSp">
        <pc:chgData name="Claire Edwards" userId="S::claire.edwards@uwtsd.ac.uk::3db0fa68-b7e9-49aa-b061-667812fe1493" providerId="AD" clId="Web-{1F96E65B-562A-8F9C-25EC-6DFEF6392644}" dt="2025-12-10T15:41:21.088" v="137" actId="20577"/>
        <pc:sldMkLst>
          <pc:docMk/>
          <pc:sldMk cId="3295626734" sldId="269"/>
        </pc:sldMkLst>
        <pc:spChg chg="mod">
          <ac:chgData name="Claire Edwards" userId="S::claire.edwards@uwtsd.ac.uk::3db0fa68-b7e9-49aa-b061-667812fe1493" providerId="AD" clId="Web-{1F96E65B-562A-8F9C-25EC-6DFEF6392644}" dt="2025-12-10T15:41:21.088" v="137" actId="20577"/>
          <ac:spMkLst>
            <pc:docMk/>
            <pc:sldMk cId="3295626734" sldId="269"/>
            <ac:spMk id="2" creationId="{5111386B-3D15-61DE-BC69-D055D1937951}"/>
          </ac:spMkLst>
        </pc:spChg>
        <pc:spChg chg="mod">
          <ac:chgData name="Claire Edwards" userId="S::claire.edwards@uwtsd.ac.uk::3db0fa68-b7e9-49aa-b061-667812fe1493" providerId="AD" clId="Web-{1F96E65B-562A-8F9C-25EC-6DFEF6392644}" dt="2025-12-10T15:13:25.565" v="118" actId="20577"/>
          <ac:spMkLst>
            <pc:docMk/>
            <pc:sldMk cId="3295626734" sldId="269"/>
            <ac:spMk id="3" creationId="{D69B7799-0A5F-98AC-DDE7-842E20F3ED3B}"/>
          </ac:spMkLst>
        </pc:spChg>
      </pc:sldChg>
      <pc:sldChg chg="modSp">
        <pc:chgData name="Claire Edwards" userId="S::claire.edwards@uwtsd.ac.uk::3db0fa68-b7e9-49aa-b061-667812fe1493" providerId="AD" clId="Web-{1F96E65B-562A-8F9C-25EC-6DFEF6392644}" dt="2025-12-10T15:14:12.363" v="131" actId="20577"/>
        <pc:sldMkLst>
          <pc:docMk/>
          <pc:sldMk cId="378059663" sldId="270"/>
        </pc:sldMkLst>
        <pc:spChg chg="mod">
          <ac:chgData name="Claire Edwards" userId="S::claire.edwards@uwtsd.ac.uk::3db0fa68-b7e9-49aa-b061-667812fe1493" providerId="AD" clId="Web-{1F96E65B-562A-8F9C-25EC-6DFEF6392644}" dt="2025-12-10T15:14:12.363" v="131" actId="20577"/>
          <ac:spMkLst>
            <pc:docMk/>
            <pc:sldMk cId="378059663" sldId="270"/>
            <ac:spMk id="3" creationId="{83B9F809-AE6F-1A22-5A8F-16A994273F56}"/>
          </ac:spMkLst>
        </pc:spChg>
      </pc:sldChg>
      <pc:sldChg chg="modSp new">
        <pc:chgData name="Claire Edwards" userId="S::claire.edwards@uwtsd.ac.uk::3db0fa68-b7e9-49aa-b061-667812fe1493" providerId="AD" clId="Web-{1F96E65B-562A-8F9C-25EC-6DFEF6392644}" dt="2025-12-10T15:45:21.484" v="202" actId="20577"/>
        <pc:sldMkLst>
          <pc:docMk/>
          <pc:sldMk cId="313433407" sldId="271"/>
        </pc:sldMkLst>
        <pc:spChg chg="mod">
          <ac:chgData name="Claire Edwards" userId="S::claire.edwards@uwtsd.ac.uk::3db0fa68-b7e9-49aa-b061-667812fe1493" providerId="AD" clId="Web-{1F96E65B-562A-8F9C-25EC-6DFEF6392644}" dt="2025-12-10T15:43:35.357" v="143" actId="20577"/>
          <ac:spMkLst>
            <pc:docMk/>
            <pc:sldMk cId="313433407" sldId="271"/>
            <ac:spMk id="2" creationId="{1C20D8BA-AF9F-1B30-510D-AB5D43B4EDBB}"/>
          </ac:spMkLst>
        </pc:spChg>
        <pc:spChg chg="mod">
          <ac:chgData name="Claire Edwards" userId="S::claire.edwards@uwtsd.ac.uk::3db0fa68-b7e9-49aa-b061-667812fe1493" providerId="AD" clId="Web-{1F96E65B-562A-8F9C-25EC-6DFEF6392644}" dt="2025-12-10T15:45:21.484" v="202" actId="20577"/>
          <ac:spMkLst>
            <pc:docMk/>
            <pc:sldMk cId="313433407" sldId="271"/>
            <ac:spMk id="3" creationId="{86356FA4-A5FA-6CF2-1AC7-7101E0B165CF}"/>
          </ac:spMkLst>
        </pc:spChg>
      </pc:sldChg>
    </pc:docChg>
  </pc:docChgLst>
  <pc:docChgLst>
    <pc:chgData name="Claire Edwards" userId="3db0fa68-b7e9-49aa-b061-667812fe1493" providerId="ADAL" clId="{E183A0DD-EF23-4785-8139-01D34C47D60E}"/>
    <pc:docChg chg="undo custSel delSld modSld">
      <pc:chgData name="Claire Edwards" userId="3db0fa68-b7e9-49aa-b061-667812fe1493" providerId="ADAL" clId="{E183A0DD-EF23-4785-8139-01D34C47D60E}" dt="2025-12-03T15:46:46.863" v="123" actId="14100"/>
      <pc:docMkLst>
        <pc:docMk/>
      </pc:docMkLst>
      <pc:sldChg chg="addSp delSp modSp mod setBg addAnim delAnim setClrOvrMap">
        <pc:chgData name="Claire Edwards" userId="3db0fa68-b7e9-49aa-b061-667812fe1493" providerId="ADAL" clId="{E183A0DD-EF23-4785-8139-01D34C47D60E}" dt="2025-12-03T15:33:18.481" v="13" actId="26606"/>
        <pc:sldMkLst>
          <pc:docMk/>
          <pc:sldMk cId="4241555711" sldId="256"/>
        </pc:sldMkLst>
        <pc:spChg chg="mod">
          <ac:chgData name="Claire Edwards" userId="3db0fa68-b7e9-49aa-b061-667812fe1493" providerId="ADAL" clId="{E183A0DD-EF23-4785-8139-01D34C47D60E}" dt="2025-12-03T15:33:18.481" v="13" actId="26606"/>
          <ac:spMkLst>
            <pc:docMk/>
            <pc:sldMk cId="4241555711" sldId="256"/>
            <ac:spMk id="2" creationId="{89D620C1-6801-4773-C912-3D57064D247F}"/>
          </ac:spMkLst>
        </pc:spChg>
        <pc:spChg chg="mod">
          <ac:chgData name="Claire Edwards" userId="3db0fa68-b7e9-49aa-b061-667812fe1493" providerId="ADAL" clId="{E183A0DD-EF23-4785-8139-01D34C47D60E}" dt="2025-12-03T15:33:18.481" v="13" actId="26606"/>
          <ac:spMkLst>
            <pc:docMk/>
            <pc:sldMk cId="4241555711" sldId="256"/>
            <ac:spMk id="3" creationId="{E5B5F83A-5931-56C9-88B9-AE75D8F52BC6}"/>
          </ac:spMkLst>
        </pc:spChg>
      </pc:sldChg>
      <pc:sldChg chg="addSp delSp modSp mod setBg setClrOvrMap">
        <pc:chgData name="Claire Edwards" userId="3db0fa68-b7e9-49aa-b061-667812fe1493" providerId="ADAL" clId="{E183A0DD-EF23-4785-8139-01D34C47D60E}" dt="2025-12-03T15:37:37.861" v="20" actId="26606"/>
        <pc:sldMkLst>
          <pc:docMk/>
          <pc:sldMk cId="3067270161" sldId="257"/>
        </pc:sldMkLst>
        <pc:spChg chg="mod">
          <ac:chgData name="Claire Edwards" userId="3db0fa68-b7e9-49aa-b061-667812fe1493" providerId="ADAL" clId="{E183A0DD-EF23-4785-8139-01D34C47D60E}" dt="2025-12-03T15:37:37.861" v="20" actId="26606"/>
          <ac:spMkLst>
            <pc:docMk/>
            <pc:sldMk cId="3067270161" sldId="257"/>
            <ac:spMk id="2" creationId="{859CF581-2F81-E245-BE58-0749172B30BF}"/>
          </ac:spMkLst>
        </pc:spChg>
        <pc:spChg chg="mod">
          <ac:chgData name="Claire Edwards" userId="3db0fa68-b7e9-49aa-b061-667812fe1493" providerId="ADAL" clId="{E183A0DD-EF23-4785-8139-01D34C47D60E}" dt="2025-12-03T15:37:37.861" v="20" actId="26606"/>
          <ac:spMkLst>
            <pc:docMk/>
            <pc:sldMk cId="3067270161" sldId="257"/>
            <ac:spMk id="3" creationId="{C528824C-3A75-6A59-4E65-C99DBED5F9EF}"/>
          </ac:spMkLst>
        </pc:spChg>
        <pc:spChg chg="add mod">
          <ac:chgData name="Claire Edwards" userId="3db0fa68-b7e9-49aa-b061-667812fe1493" providerId="ADAL" clId="{E183A0DD-EF23-4785-8139-01D34C47D60E}" dt="2025-12-03T15:36:44.334" v="15" actId="1076"/>
          <ac:spMkLst>
            <pc:docMk/>
            <pc:sldMk cId="3067270161" sldId="257"/>
            <ac:spMk id="5" creationId="{08B31160-2B4E-E37D-4B17-CCF253D9CAAB}"/>
          </ac:spMkLst>
        </pc:spChg>
      </pc:sldChg>
      <pc:sldChg chg="addSp delSp modSp mod">
        <pc:chgData name="Claire Edwards" userId="3db0fa68-b7e9-49aa-b061-667812fe1493" providerId="ADAL" clId="{E183A0DD-EF23-4785-8139-01D34C47D60E}" dt="2025-12-03T15:46:46.863" v="123" actId="14100"/>
        <pc:sldMkLst>
          <pc:docMk/>
          <pc:sldMk cId="2989712857" sldId="266"/>
        </pc:sldMkLst>
        <pc:spChg chg="add mod">
          <ac:chgData name="Claire Edwards" userId="3db0fa68-b7e9-49aa-b061-667812fe1493" providerId="ADAL" clId="{E183A0DD-EF23-4785-8139-01D34C47D60E}" dt="2025-12-03T15:42:32.593" v="24"/>
          <ac:spMkLst>
            <pc:docMk/>
            <pc:sldMk cId="2989712857" sldId="266"/>
            <ac:spMk id="10" creationId="{51DF183A-3F2E-C118-D4D6-0BFF52377A9C}"/>
          </ac:spMkLst>
        </pc:spChg>
        <pc:spChg chg="add mod">
          <ac:chgData name="Claire Edwards" userId="3db0fa68-b7e9-49aa-b061-667812fe1493" providerId="ADAL" clId="{E183A0DD-EF23-4785-8139-01D34C47D60E}" dt="2025-12-03T15:42:32.593" v="24"/>
          <ac:spMkLst>
            <pc:docMk/>
            <pc:sldMk cId="2989712857" sldId="266"/>
            <ac:spMk id="11" creationId="{F1BA230D-887F-21DF-683E-1C84AE6D4BAC}"/>
          </ac:spMkLst>
        </pc:spChg>
        <pc:spChg chg="add mod">
          <ac:chgData name="Claire Edwards" userId="3db0fa68-b7e9-49aa-b061-667812fe1493" providerId="ADAL" clId="{E183A0DD-EF23-4785-8139-01D34C47D60E}" dt="2025-12-03T15:42:32.593" v="24"/>
          <ac:spMkLst>
            <pc:docMk/>
            <pc:sldMk cId="2989712857" sldId="266"/>
            <ac:spMk id="13" creationId="{EFD6BE2D-D8CF-92E3-F250-5F6E40C4D33B}"/>
          </ac:spMkLst>
        </pc:spChg>
        <pc:spChg chg="add mod">
          <ac:chgData name="Claire Edwards" userId="3db0fa68-b7e9-49aa-b061-667812fe1493" providerId="ADAL" clId="{E183A0DD-EF23-4785-8139-01D34C47D60E}" dt="2025-12-03T15:45:35.027" v="116" actId="21"/>
          <ac:spMkLst>
            <pc:docMk/>
            <pc:sldMk cId="2989712857" sldId="266"/>
            <ac:spMk id="15" creationId="{9DD88A20-A3AF-9CE6-A6CF-B0051D999F95}"/>
          </ac:spMkLst>
        </pc:spChg>
        <pc:spChg chg="add mod">
          <ac:chgData name="Claire Edwards" userId="3db0fa68-b7e9-49aa-b061-667812fe1493" providerId="ADAL" clId="{E183A0DD-EF23-4785-8139-01D34C47D60E}" dt="2025-12-03T15:42:32.593" v="24"/>
          <ac:spMkLst>
            <pc:docMk/>
            <pc:sldMk cId="2989712857" sldId="266"/>
            <ac:spMk id="19" creationId="{66AEC283-1B47-4DC9-0DE5-7F45D2716DB2}"/>
          </ac:spMkLst>
        </pc:spChg>
        <pc:spChg chg="add mod">
          <ac:chgData name="Claire Edwards" userId="3db0fa68-b7e9-49aa-b061-667812fe1493" providerId="ADAL" clId="{E183A0DD-EF23-4785-8139-01D34C47D60E}" dt="2025-12-03T15:42:32.593" v="24"/>
          <ac:spMkLst>
            <pc:docMk/>
            <pc:sldMk cId="2989712857" sldId="266"/>
            <ac:spMk id="22" creationId="{CB8657B2-B309-4AA2-02F8-D55DA2D8C027}"/>
          </ac:spMkLst>
        </pc:spChg>
        <pc:spChg chg="add mod">
          <ac:chgData name="Claire Edwards" userId="3db0fa68-b7e9-49aa-b061-667812fe1493" providerId="ADAL" clId="{E183A0DD-EF23-4785-8139-01D34C47D60E}" dt="2025-12-03T15:42:32.593" v="24"/>
          <ac:spMkLst>
            <pc:docMk/>
            <pc:sldMk cId="2989712857" sldId="266"/>
            <ac:spMk id="25" creationId="{8FCA6CDF-B1FC-9933-115D-260DCF1634C3}"/>
          </ac:spMkLst>
        </pc:spChg>
        <pc:spChg chg="add mod">
          <ac:chgData name="Claire Edwards" userId="3db0fa68-b7e9-49aa-b061-667812fe1493" providerId="ADAL" clId="{E183A0DD-EF23-4785-8139-01D34C47D60E}" dt="2025-12-03T15:42:32.593" v="24"/>
          <ac:spMkLst>
            <pc:docMk/>
            <pc:sldMk cId="2989712857" sldId="266"/>
            <ac:spMk id="27" creationId="{5FE82EE3-7F11-2D7E-A4EA-5B299D261546}"/>
          </ac:spMkLst>
        </pc:spChg>
        <pc:spChg chg="add mod">
          <ac:chgData name="Claire Edwards" userId="3db0fa68-b7e9-49aa-b061-667812fe1493" providerId="ADAL" clId="{E183A0DD-EF23-4785-8139-01D34C47D60E}" dt="2025-12-03T15:42:32.593" v="24"/>
          <ac:spMkLst>
            <pc:docMk/>
            <pc:sldMk cId="2989712857" sldId="266"/>
            <ac:spMk id="30" creationId="{A97275E0-074E-A057-611F-2F826D0AC21D}"/>
          </ac:spMkLst>
        </pc:spChg>
        <pc:spChg chg="add mod">
          <ac:chgData name="Claire Edwards" userId="3db0fa68-b7e9-49aa-b061-667812fe1493" providerId="ADAL" clId="{E183A0DD-EF23-4785-8139-01D34C47D60E}" dt="2025-12-03T15:46:46.863" v="123" actId="14100"/>
          <ac:spMkLst>
            <pc:docMk/>
            <pc:sldMk cId="2989712857" sldId="266"/>
            <ac:spMk id="37" creationId="{1A5B39F4-6133-3BC6-E731-335C7F420C5D}"/>
          </ac:spMkLst>
        </pc:spChg>
        <pc:grpChg chg="mod">
          <ac:chgData name="Claire Edwards" userId="3db0fa68-b7e9-49aa-b061-667812fe1493" providerId="ADAL" clId="{E183A0DD-EF23-4785-8139-01D34C47D60E}" dt="2025-12-03T15:42:49.092" v="26" actId="1076"/>
          <ac:grpSpMkLst>
            <pc:docMk/>
            <pc:sldMk cId="2989712857" sldId="266"/>
            <ac:grpSpMk id="3" creationId="{ABF6983A-BE71-113F-AD2B-B65AE10E6E19}"/>
          </ac:grpSpMkLst>
        </pc:grpChg>
      </pc:sldChg>
    </pc:docChg>
  </pc:docChgLst>
  <pc:docChgLst>
    <pc:chgData name="Seren Roberts (2405040)" userId="S::2405040@student.uwtsd.ac.uk::91a376a4-1410-4ff8-91ca-3e161ca57159" providerId="AD" clId="Web-{A0D2B947-E3B6-4224-9EAC-3B8BC133C708}"/>
    <pc:docChg chg="modSld">
      <pc:chgData name="Seren Roberts (2405040)" userId="S::2405040@student.uwtsd.ac.uk::91a376a4-1410-4ff8-91ca-3e161ca57159" providerId="AD" clId="Web-{A0D2B947-E3B6-4224-9EAC-3B8BC133C708}" dt="2025-12-14T01:11:59.303" v="1" actId="20577"/>
      <pc:docMkLst>
        <pc:docMk/>
      </pc:docMkLst>
      <pc:sldChg chg="modSp">
        <pc:chgData name="Seren Roberts (2405040)" userId="S::2405040@student.uwtsd.ac.uk::91a376a4-1410-4ff8-91ca-3e161ca57159" providerId="AD" clId="Web-{A0D2B947-E3B6-4224-9EAC-3B8BC133C708}" dt="2025-12-14T01:11:59.303" v="1" actId="20577"/>
        <pc:sldMkLst>
          <pc:docMk/>
          <pc:sldMk cId="3781514184" sldId="268"/>
        </pc:sldMkLst>
        <pc:spChg chg="mod">
          <ac:chgData name="Seren Roberts (2405040)" userId="S::2405040@student.uwtsd.ac.uk::91a376a4-1410-4ff8-91ca-3e161ca57159" providerId="AD" clId="Web-{A0D2B947-E3B6-4224-9EAC-3B8BC133C708}" dt="2025-12-14T01:11:59.303" v="1" actId="20577"/>
          <ac:spMkLst>
            <pc:docMk/>
            <pc:sldMk cId="3781514184" sldId="268"/>
            <ac:spMk id="3" creationId="{152924B0-5916-5826-9C95-3682487F2D7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CA7D8-F426-3F2C-5B0C-A1105C1B0A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B006F0-34E5-50F7-1137-A50F7ED80D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22172-F8DC-31D0-F8FB-237276B07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6D7290-3C6F-D289-4FF7-9BE49B271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BA6EE-904C-A3E3-9951-5BF9C4214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585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AABEA-B6D0-5F79-F520-18359959D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EE8E1-7BD6-6699-35A4-8FFA1F539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4633C-3871-7E9E-F7EF-B0776567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CCFB86-F825-5FDF-244D-4BD29CE2F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9A774-514D-5325-DFB4-6DCE279BA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983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06AC3-9465-DB0D-2325-E36B1297B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021F0D-D853-285C-9BA4-1E81AB992F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8548A-0DAB-2008-E64B-0FC68B7C3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63CF4A-2352-D09D-0B19-3DA5D9194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B0E57B-9F22-1991-523C-761D164D6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680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F3576-AF88-4B1C-D54B-B8FB2A9ED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C7803-C9A2-7A53-5869-1219FF5B6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211840-B385-5CDD-ECE1-2964ABD8AE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48441F-E393-C8D8-CD44-1A73A6532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F2AA5-B8CA-108E-C407-694D86A1E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1BD5D9-D681-4E35-CE59-A2A3A9C7D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899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6223-7BA8-E344-E5A0-FEA4C6C3F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D9EDEE-D164-5B91-683A-9C8BE54202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EAA7F6-59C5-90AC-89F3-1B005620A9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52DF31-E7DA-982A-852E-DFDD43137A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1E9829-D63C-1435-89DC-59E282F49D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72BADC-C7F3-5973-053C-4D47E5BF6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5121CC-4AAD-D756-D80A-D6A80895A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413695-CE53-415E-2FDA-C4E44D3B6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040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834C0-CF7D-A4E1-06A5-C250E40DC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371B9B-B638-4F3D-6C91-7A177C039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0471E7-2AED-C89F-7674-62B18BD7E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50A58-8572-B2DD-E791-F78EE2E82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813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4D02BB-06F7-644C-EE30-517773224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41AEE8-435A-3FDB-0578-08FD52C0E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56858C-1F73-6EE0-9746-FB82932FF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113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72B2B-CC63-59AB-B372-42903B96F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0228C-1530-B93B-7A87-84E3BAE40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BECDCE-383B-73C1-E46A-E9FEDEEC80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2919F4-311B-5AAB-5DD3-583D66154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CDAFF4-DAD7-3845-1DCE-5DDB67B65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D9DC9D-2324-896B-DE96-7F8D9AB4F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576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39B23-6AE6-7F83-8189-D70B87BFC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A63DBC-3FA6-F46C-C361-B3B655CCCB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62ACDE-4C1E-F792-7E60-015232C68C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38581-3AC0-C4DA-132E-F95F09B26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04C44E-FB62-5DED-D02E-2DD112096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86CD27-E789-3EA2-7FBB-79FD451E5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362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70A7E-D7AD-1860-F2D4-AFB9AB870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5641F7-26CA-1D15-3FB9-F4CE6672D6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BF973-472C-404E-2E8F-E1C764B63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A3555-C1CA-414C-7638-81A67E285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071D9-805A-D8C0-1C15-AA8009136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775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718CA9-DE19-D842-2967-89075A4C3F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802F89-2BC1-0DFC-9846-367422114D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A35CB6-7F85-814B-F03E-6DEB60A2E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48B05-4A5B-6CE0-7E49-67457C74C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79CDF-066A-1FED-B437-C6947531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654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83D7BF-CB52-5538-E74C-21A4FA8B8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24FA8F-0E63-B6DE-30F5-C5D8FF190C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D0CCE-B880-BFE6-70FB-9597356F28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28677B-D558-4DB8-95D3-19B2AABC8D22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3E9CD-E149-569D-C610-B76A7208F1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39DC6-5DB5-76E5-9679-0F2CD47785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3AC2C2-5762-486E-B057-D7D5292D8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262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ransformdrugs.org/drug-policy/uk-drug-policy/diversion-schemes" TargetMode="External"/><Relationship Id="rId3" Type="http://schemas.openxmlformats.org/officeDocument/2006/relationships/hyperlink" Target="https://publications.parliament.uk/pa/cm201919/cmselect/cmhealth/143/14303.htm" TargetMode="External"/><Relationship Id="rId7" Type="http://schemas.openxmlformats.org/officeDocument/2006/relationships/hyperlink" Target="https://www.college.police.uk/support-forces/practices/pre-arrest-drug-diversion-service-cranstoun-divert-programme" TargetMode="External"/><Relationship Id="rId2" Type="http://schemas.openxmlformats.org/officeDocument/2006/relationships/hyperlink" Target="https://publications.parliament.uk/pa/cm5804/cmselect/cmpubacc/72/report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harmreductionjournal.biomedcentral.com/articles/10.1186/s12954-020-00434-8" TargetMode="External"/><Relationship Id="rId5" Type="http://schemas.openxmlformats.org/officeDocument/2006/relationships/hyperlink" Target="https://commonslibrary.parliament.uk/research-briefings/cbp-10154/" TargetMode="External"/><Relationship Id="rId4" Type="http://schemas.openxmlformats.org/officeDocument/2006/relationships/hyperlink" Target="https://www.youtube.com/watch?v=dj_5JkgxmRU." TargetMode="External"/><Relationship Id="rId9" Type="http://schemas.openxmlformats.org/officeDocument/2006/relationships/hyperlink" Target="https://ukparliament.shorthandstories.com/hac-uk-drug-law-policy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620C1-6801-4773-C912-3D57064D24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UK Drugs Policy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B5F83A-5931-56C9-88B9-AE75D8F52B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/>
              <a:t>Seren Roberts</a:t>
            </a:r>
          </a:p>
        </p:txBody>
      </p:sp>
      <p:pic>
        <p:nvPicPr>
          <p:cNvPr id="5" name="Picture 4" descr="Colourful pills stacked to make a bar graph">
            <a:extLst>
              <a:ext uri="{FF2B5EF4-FFF2-40B4-BE49-F238E27FC236}">
                <a16:creationId xmlns:a16="http://schemas.microsoft.com/office/drawing/2014/main" id="{CBFBB402-45AD-079B-0147-88D86CB2DC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94" r="17117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555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DBAE0-7387-94A5-0E38-F5CF87649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924B0-5916-5826-9C95-3682487F2D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6360160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I </a:t>
            </a:r>
            <a:r>
              <a:rPr lang="en-GB" sz="2600" dirty="0"/>
              <a:t>will discuss the problems brought up in the video ‘putting UK drug policy into focus’. </a:t>
            </a:r>
          </a:p>
          <a:p>
            <a:r>
              <a:rPr lang="en-GB" sz="2600" dirty="0"/>
              <a:t>I will also discuss the recommendations and if these have been implemented into the UK's current drug policy.</a:t>
            </a:r>
          </a:p>
          <a:p>
            <a:r>
              <a:rPr lang="en-GB" sz="2600" dirty="0"/>
              <a:t>And I will be discussing which key areas the UK government need to focus on when implementing policy.</a:t>
            </a:r>
          </a:p>
        </p:txBody>
      </p:sp>
    </p:spTree>
    <p:extLst>
      <p:ext uri="{BB962C8B-B14F-4D97-AF65-F5344CB8AC3E}">
        <p14:creationId xmlns:p14="http://schemas.microsoft.com/office/powerpoint/2010/main" val="37815141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9CF581-2F81-E245-BE58-0749172B3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dirty="0"/>
              <a:t>‘</a:t>
            </a:r>
            <a:r>
              <a:rPr lang="en-US" sz="4100" i="1" dirty="0"/>
              <a:t>Putting UK Drug Policy into Focus’</a:t>
            </a:r>
            <a:r>
              <a:rPr lang="en-US" sz="4100" dirty="0"/>
              <a:t> </a:t>
            </a:r>
            <a:r>
              <a:rPr lang="en-GB" sz="1600" dirty="0">
                <a:solidFill>
                  <a:srgbClr val="000000"/>
                </a:solidFill>
                <a:latin typeface=".SFUI-Regular"/>
              </a:rPr>
              <a:t>(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.SFUI-Regular"/>
              </a:rPr>
              <a:t>Drug Policy in Focus, 2020)</a:t>
            </a:r>
            <a:br>
              <a:rPr lang="en-GB" sz="1600" dirty="0">
                <a:solidFill>
                  <a:srgbClr val="000000"/>
                </a:solidFill>
                <a:effectLst/>
                <a:latin typeface=".SF UI"/>
              </a:rPr>
            </a:br>
            <a:endParaRPr lang="en-US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8824C-3A75-6A59-4E65-C99DBED5F9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900" dirty="0"/>
          </a:p>
          <a:p>
            <a:r>
              <a:rPr lang="en-US" sz="1900" dirty="0"/>
              <a:t>Drug use is a health matter not a police matter </a:t>
            </a:r>
          </a:p>
          <a:p>
            <a:r>
              <a:rPr lang="en-US" sz="1900" dirty="0"/>
              <a:t>People who take drugs are more at risk to inherit HIV and He</a:t>
            </a:r>
            <a:r>
              <a:rPr lang="en-GB" sz="1900" dirty="0" err="1"/>
              <a:t>patitis</a:t>
            </a:r>
            <a:r>
              <a:rPr lang="en-GB" sz="1900" dirty="0"/>
              <a:t> C</a:t>
            </a:r>
            <a:r>
              <a:rPr lang="en-US" sz="1900" dirty="0"/>
              <a:t> </a:t>
            </a:r>
          </a:p>
          <a:p>
            <a:r>
              <a:rPr lang="en-US" sz="1900" dirty="0"/>
              <a:t>People getting drugs on the black market can be a mixture of drugs that are not safe </a:t>
            </a:r>
          </a:p>
          <a:p>
            <a:r>
              <a:rPr lang="en-US" sz="1900" dirty="0"/>
              <a:t>When people overdose they don’t ring 999 therefore don’t receive the right treatment such</a:t>
            </a:r>
            <a:r>
              <a:rPr lang="en-GB" sz="1900" dirty="0"/>
              <a:t> as </a:t>
            </a:r>
            <a:r>
              <a:rPr lang="en-US" sz="1900" dirty="0"/>
              <a:t> naloxone which could prevent overdose </a:t>
            </a:r>
          </a:p>
          <a:p>
            <a:endParaRPr lang="en-US" sz="19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B92243-64C4-031A-0A98-DD840C9E8D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72" r="19690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AutoShape 2" descr="New UK Drug Legislation 2024 To Tackle Emergency Threats - Cartwright King">
            <a:extLst>
              <a:ext uri="{FF2B5EF4-FFF2-40B4-BE49-F238E27FC236}">
                <a16:creationId xmlns:a16="http://schemas.microsoft.com/office/drawing/2014/main" id="{08B31160-2B4E-E37D-4B17-CCF253D9CAA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48375" y="32956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270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BEE2EF-701B-5535-8E36-8CD3106B9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Are these challenges still present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A0AA7-8E11-A2DA-B990-B8CE20C851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26003" y="788251"/>
            <a:ext cx="5530317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300" dirty="0"/>
              <a:t>‘Drug related deaths in the uk are at the highest level on record’  (Office for National Statistics, 2024).</a:t>
            </a:r>
          </a:p>
          <a:p>
            <a:pPr marL="0" indent="0">
              <a:buNone/>
            </a:pPr>
            <a:r>
              <a:rPr lang="en-GB" sz="2300" dirty="0"/>
              <a:t>The drugs market is still increasing with new  drugs being sold and without people knowing the health risks with new drugs.</a:t>
            </a:r>
          </a:p>
          <a:p>
            <a:pPr marL="0" indent="0">
              <a:buNone/>
            </a:pPr>
            <a:r>
              <a:rPr lang="en-GB" sz="2300" dirty="0"/>
              <a:t>There has currently been uncertainty over funding allocations to local authorities (uk parliament, 2024).</a:t>
            </a:r>
          </a:p>
        </p:txBody>
      </p:sp>
    </p:spTree>
    <p:extLst>
      <p:ext uri="{BB962C8B-B14F-4D97-AF65-F5344CB8AC3E}">
        <p14:creationId xmlns:p14="http://schemas.microsoft.com/office/powerpoint/2010/main" val="2440519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AFBBF-80BF-0160-C858-97DDB32F4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Recommendations proposed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0225F-B89A-A118-11E9-0FB167DC17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9752308" cy="41661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Taking a health focused approach</a:t>
            </a:r>
            <a:endParaRPr lang="en-US"/>
          </a:p>
          <a:p>
            <a:r>
              <a:rPr lang="en-GB"/>
              <a:t>Decriminalisation of possession of drugs for personal use from a criminal act to a civil matter </a:t>
            </a:r>
          </a:p>
          <a:p>
            <a:r>
              <a:rPr lang="en-GB"/>
              <a:t>Harm reduction interventions such as drug consumption rooms</a:t>
            </a:r>
          </a:p>
          <a:p>
            <a:r>
              <a:rPr lang="en-GB"/>
              <a:t>Evidence based treatment </a:t>
            </a:r>
          </a:p>
        </p:txBody>
      </p:sp>
    </p:spTree>
    <p:extLst>
      <p:ext uri="{BB962C8B-B14F-4D97-AF65-F5344CB8AC3E}">
        <p14:creationId xmlns:p14="http://schemas.microsoft.com/office/powerpoint/2010/main" val="4651796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4BA2C-B831-3E3C-91DC-233E00E30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300">
                <a:solidFill>
                  <a:srgbClr val="FFFFFF"/>
                </a:solidFill>
              </a:rPr>
              <a:t>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95206-FE2D-D361-D48C-9DB6239F20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6553888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300"/>
              <a:t>Has UK Drug policy implemented these recommendations?</a:t>
            </a:r>
          </a:p>
          <a:p>
            <a:r>
              <a:rPr lang="en-GB" sz="2300"/>
              <a:t>They have started </a:t>
            </a:r>
            <a:r>
              <a:rPr lang="en-GB" sz="2300" err="1"/>
              <a:t>trialing</a:t>
            </a:r>
            <a:r>
              <a:rPr lang="en-GB" sz="2300"/>
              <a:t> drug diversion programs services instead of imprisonment </a:t>
            </a:r>
          </a:p>
          <a:p>
            <a:r>
              <a:rPr lang="en-GB" sz="2300"/>
              <a:t>The UK government has implemented a 10 year strategy called ‘from harm to hope a 10 year drugs plan to cut crime and save lives (House of Commons, 2023)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25060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F9B16E1-F481-80DF-96D1-E95D90CDE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9" y="637762"/>
            <a:ext cx="289956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Drug related deaths and the overdose crisis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417B6D-07B9-37B8-4356-6AD536692A0B}"/>
              </a:ext>
            </a:extLst>
          </p:cNvPr>
          <p:cNvSpPr txBox="1"/>
          <p:nvPr/>
        </p:nvSpPr>
        <p:spPr>
          <a:xfrm>
            <a:off x="5188057" y="251890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B8A697-F302-F5D8-4DFE-082021C49728}"/>
              </a:ext>
            </a:extLst>
          </p:cNvPr>
          <p:cNvSpPr txBox="1"/>
          <p:nvPr/>
        </p:nvSpPr>
        <p:spPr>
          <a:xfrm>
            <a:off x="5125212" y="453096"/>
            <a:ext cx="6474322" cy="60324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300" dirty="0"/>
              <a:t>Drug  related deaths in the uk are at the highest level on record </a:t>
            </a:r>
          </a:p>
          <a:p>
            <a:pPr algn="l"/>
            <a:endParaRPr lang="en-GB" dirty="0"/>
          </a:p>
          <a:p>
            <a:pPr algn="l"/>
            <a:r>
              <a:rPr lang="en-GB" sz="2300" dirty="0"/>
              <a:t>-In England and Wales 5,556 deaths related to drug poisoning were registered in 2024</a:t>
            </a:r>
          </a:p>
          <a:p>
            <a:r>
              <a:rPr lang="en-GB" sz="2300" dirty="0"/>
              <a:t>-3,736 were identified as drug misuse (Office for National Statistics, 2024)</a:t>
            </a:r>
          </a:p>
          <a:p>
            <a:pPr algn="l"/>
            <a:r>
              <a:rPr lang="en-GB" sz="2300" dirty="0"/>
              <a:t>-Since 2012 there has been </a:t>
            </a:r>
            <a:r>
              <a:rPr lang="en-GB" sz="2300" dirty="0" err="1"/>
              <a:t>anl</a:t>
            </a:r>
            <a:r>
              <a:rPr lang="en-GB" sz="2300" dirty="0"/>
              <a:t> increase in the number of people dying in the uk where illicit drugs are reported to be involved in their deaths </a:t>
            </a:r>
          </a:p>
          <a:p>
            <a:r>
              <a:rPr lang="en-GB" sz="2300" dirty="0"/>
              <a:t>-There have been 1,232 administrations of Naloxone in the UK by the police from June 2019 to December 2024 </a:t>
            </a:r>
          </a:p>
          <a:p>
            <a:pPr algn="l"/>
            <a:endParaRPr lang="en-GB" sz="2300" dirty="0"/>
          </a:p>
          <a:p>
            <a:pPr algn="l"/>
            <a:endParaRPr lang="en-GB" sz="2300" dirty="0"/>
          </a:p>
          <a:p>
            <a:pPr algn="l"/>
            <a:endParaRPr lang="en-GB" sz="2300" dirty="0"/>
          </a:p>
          <a:p>
            <a:pPr algn="l"/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2361267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1386B-3D15-61DE-BC69-D055D1937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Funding for drug services in the UK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B7799-0A5F-98AC-DDE7-842E20F3ED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2177456"/>
            <a:ext cx="10850105" cy="37957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Funding allocations has been a challenge for local authorities to commission and deliver the high quality treatment and recovery service that are needed </a:t>
            </a:r>
          </a:p>
          <a:p>
            <a:r>
              <a:rPr lang="en-GB" sz="2400"/>
              <a:t>In 2022-23 and 2023-24 the Department of Health and Social Care encountered  delays in allocating substance misuse treatment funding for local authorities (UK Parliament, 2024)</a:t>
            </a:r>
          </a:p>
          <a:p>
            <a:r>
              <a:rPr lang="en-GB" sz="2400"/>
              <a:t>Between 2014-15 and 2021-22 local authorities saw annual spending for drug and alcohol  services fall by 40% (UK Parliament, 2024)  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295626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77A68-435F-A08A-1685-2B4279A83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Availability of diversion programs </a:t>
            </a:r>
            <a:endParaRPr lang="en-US" sz="36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9F809-AE6F-1A22-5A8F-16A994273F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92542" y="774915"/>
            <a:ext cx="6694785" cy="50014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/>
              <a:t>Making sure that people are given the chance to get the proper treatment rather than be put in prison</a:t>
            </a:r>
          </a:p>
          <a:p>
            <a:r>
              <a:rPr lang="en-GB" sz="2400" dirty="0"/>
              <a:t> They stared  trialing pre arrest drug diversion where if someone was caught with drugs they would not got arrested but refereed to a drug worker with one to one support and harm reduction sessions (Collage of Policing, 2024)</a:t>
            </a:r>
            <a:endParaRPr lang="en-GB" sz="2400" dirty="0">
              <a:highlight>
                <a:srgbClr val="FFFF00"/>
              </a:highlight>
            </a:endParaRPr>
          </a:p>
          <a:p>
            <a:r>
              <a:rPr lang="en-GB" sz="2400" dirty="0"/>
              <a:t>In  some places such as Scotland  the term ‘diversion’ could also be applied after prosecution such as drug testing instead of a custodial sentence however they will still get a record ( Transform Drug Policy Foundation, no date)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8059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0D8BA-AF9F-1B30-510D-AB5D43B4E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56FA4-A5FA-6CF2-1AC7-7101E0B165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00170" y="710339"/>
            <a:ext cx="6587158" cy="50659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/>
              <a:t>In conclusion with the strategy’s that the government have put in place deaths including drugs are still high and there are still people using drugs as an escape from previous trauma. </a:t>
            </a:r>
          </a:p>
          <a:p>
            <a:r>
              <a:rPr lang="en-GB" sz="2400" dirty="0"/>
              <a:t>New drugs are continuing to appear on the black market and on the streets that people don’t know the consequences of and don’t know what it contains.  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13433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BF6983A-BE71-113F-AD2B-B65AE10E6E19}"/>
              </a:ext>
            </a:extLst>
          </p:cNvPr>
          <p:cNvGrpSpPr/>
          <p:nvPr/>
        </p:nvGrpSpPr>
        <p:grpSpPr>
          <a:xfrm>
            <a:off x="516610" y="619124"/>
            <a:ext cx="11675389" cy="6084887"/>
            <a:chOff x="10048" y="885722"/>
            <a:chExt cx="5843332" cy="8045576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7BE4FF68-4B34-69D0-FDB2-B79639B51BC3}"/>
                </a:ext>
              </a:extLst>
            </p:cNvPr>
            <p:cNvGrpSpPr/>
            <p:nvPr/>
          </p:nvGrpSpPr>
          <p:grpSpPr>
            <a:xfrm>
              <a:off x="10048" y="1115367"/>
              <a:ext cx="5374500" cy="7815931"/>
              <a:chOff x="10456" y="0"/>
              <a:chExt cx="5593204" cy="8133184"/>
            </a:xfrm>
          </p:grpSpPr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C1B390D1-4233-EAD2-ED8F-B0B814ADA9BD}"/>
                  </a:ext>
                </a:extLst>
              </p:cNvPr>
              <p:cNvGrpSpPr/>
              <p:nvPr/>
            </p:nvGrpSpPr>
            <p:grpSpPr>
              <a:xfrm>
                <a:off x="257175" y="647700"/>
                <a:ext cx="2266950" cy="6696075"/>
                <a:chOff x="0" y="0"/>
                <a:chExt cx="2266950" cy="6696075"/>
              </a:xfrm>
            </p:grpSpPr>
            <p:cxnSp>
              <p:nvCxnSpPr>
                <p:cNvPr id="32" name="Straight Arrow Connector 31">
                  <a:extLst>
                    <a:ext uri="{FF2B5EF4-FFF2-40B4-BE49-F238E27FC236}">
                      <a16:creationId xmlns:a16="http://schemas.microsoft.com/office/drawing/2014/main" id="{3A7A0C43-5B05-98E7-755A-0BD0CFCABDB3}"/>
                    </a:ext>
                  </a:extLst>
                </p:cNvPr>
                <p:cNvCxnSpPr/>
                <p:nvPr/>
              </p:nvCxnSpPr>
              <p:spPr>
                <a:xfrm>
                  <a:off x="0" y="0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Straight Arrow Connector 32">
                  <a:extLst>
                    <a:ext uri="{FF2B5EF4-FFF2-40B4-BE49-F238E27FC236}">
                      <a16:creationId xmlns:a16="http://schemas.microsoft.com/office/drawing/2014/main" id="{F7F1716E-464F-1426-796D-0AAD92570781}"/>
                    </a:ext>
                  </a:extLst>
                </p:cNvPr>
                <p:cNvCxnSpPr/>
                <p:nvPr/>
              </p:nvCxnSpPr>
              <p:spPr>
                <a:xfrm>
                  <a:off x="19050" y="168592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rgbClr val="33CCCC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Straight Arrow Connector 33">
                  <a:extLst>
                    <a:ext uri="{FF2B5EF4-FFF2-40B4-BE49-F238E27FC236}">
                      <a16:creationId xmlns:a16="http://schemas.microsoft.com/office/drawing/2014/main" id="{3632703D-AB6C-2F1A-C657-57B624A70B4D}"/>
                    </a:ext>
                  </a:extLst>
                </p:cNvPr>
                <p:cNvCxnSpPr/>
                <p:nvPr/>
              </p:nvCxnSpPr>
              <p:spPr>
                <a:xfrm>
                  <a:off x="19050" y="33813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Straight Arrow Connector 34">
                  <a:extLst>
                    <a:ext uri="{FF2B5EF4-FFF2-40B4-BE49-F238E27FC236}">
                      <a16:creationId xmlns:a16="http://schemas.microsoft.com/office/drawing/2014/main" id="{DB19CBAB-1F2D-142C-DBF2-E6BCBC9DF1ED}"/>
                    </a:ext>
                  </a:extLst>
                </p:cNvPr>
                <p:cNvCxnSpPr/>
                <p:nvPr/>
              </p:nvCxnSpPr>
              <p:spPr>
                <a:xfrm>
                  <a:off x="19050" y="50958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rgbClr val="33CCCC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Straight Arrow Connector 35">
                  <a:extLst>
                    <a:ext uri="{FF2B5EF4-FFF2-40B4-BE49-F238E27FC236}">
                      <a16:creationId xmlns:a16="http://schemas.microsoft.com/office/drawing/2014/main" id="{4140FA55-261D-F4A8-151F-078B54450306}"/>
                    </a:ext>
                  </a:extLst>
                </p:cNvPr>
                <p:cNvCxnSpPr/>
                <p:nvPr/>
              </p:nvCxnSpPr>
              <p:spPr>
                <a:xfrm>
                  <a:off x="19050" y="66960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1ECCB6C0-3E46-09ED-3623-4D1A4188D1E5}"/>
                  </a:ext>
                </a:extLst>
              </p:cNvPr>
              <p:cNvGrpSpPr/>
              <p:nvPr/>
            </p:nvGrpSpPr>
            <p:grpSpPr>
              <a:xfrm>
                <a:off x="10456" y="0"/>
                <a:ext cx="399119" cy="8058150"/>
                <a:chOff x="10456" y="0"/>
                <a:chExt cx="399119" cy="8058150"/>
              </a:xfrm>
            </p:grpSpPr>
            <p:sp>
              <p:nvSpPr>
                <p:cNvPr id="25" name="Rectangle 24">
                  <a:extLst>
                    <a:ext uri="{FF2B5EF4-FFF2-40B4-BE49-F238E27FC236}">
                      <a16:creationId xmlns:a16="http://schemas.microsoft.com/office/drawing/2014/main" id="{8FCA6CDF-B1FC-9933-115D-260DCF1634C3}"/>
                    </a:ext>
                  </a:extLst>
                </p:cNvPr>
                <p:cNvSpPr/>
                <p:nvPr/>
              </p:nvSpPr>
              <p:spPr>
                <a:xfrm>
                  <a:off x="161925" y="0"/>
                  <a:ext cx="95250" cy="8058150"/>
                </a:xfrm>
                <a:prstGeom prst="rect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A83ACFF4-6235-BE37-2AF9-DAA41CCA35F5}"/>
                    </a:ext>
                  </a:extLst>
                </p:cNvPr>
                <p:cNvGrpSpPr/>
                <p:nvPr/>
              </p:nvGrpSpPr>
              <p:grpSpPr>
                <a:xfrm>
                  <a:off x="10456" y="457200"/>
                  <a:ext cx="399119" cy="7077075"/>
                  <a:chOff x="10456" y="0"/>
                  <a:chExt cx="399119" cy="7077075"/>
                </a:xfrm>
              </p:grpSpPr>
              <p:sp>
                <p:nvSpPr>
                  <p:cNvPr id="27" name="Oval 26">
                    <a:extLst>
                      <a:ext uri="{FF2B5EF4-FFF2-40B4-BE49-F238E27FC236}">
                        <a16:creationId xmlns:a16="http://schemas.microsoft.com/office/drawing/2014/main" id="{5FE82EE3-7F11-2D7E-A4EA-5B299D261546}"/>
                      </a:ext>
                    </a:extLst>
                  </p:cNvPr>
                  <p:cNvSpPr/>
                  <p:nvPr/>
                </p:nvSpPr>
                <p:spPr>
                  <a:xfrm>
                    <a:off x="19050" y="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28" name="Oval 27">
                    <a:extLst>
                      <a:ext uri="{FF2B5EF4-FFF2-40B4-BE49-F238E27FC236}">
                        <a16:creationId xmlns:a16="http://schemas.microsoft.com/office/drawing/2014/main" id="{24CC82BA-F7AB-43F0-6FE6-139562A52CC5}"/>
                      </a:ext>
                    </a:extLst>
                  </p:cNvPr>
                  <p:cNvSpPr/>
                  <p:nvPr/>
                </p:nvSpPr>
                <p:spPr>
                  <a:xfrm>
                    <a:off x="10456" y="1676400"/>
                    <a:ext cx="390525" cy="390525"/>
                  </a:xfrm>
                  <a:prstGeom prst="ellipse">
                    <a:avLst/>
                  </a:prstGeom>
                  <a:solidFill>
                    <a:srgbClr val="33CCC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29" name="Oval 28">
                    <a:extLst>
                      <a:ext uri="{FF2B5EF4-FFF2-40B4-BE49-F238E27FC236}">
                        <a16:creationId xmlns:a16="http://schemas.microsoft.com/office/drawing/2014/main" id="{7A4A5639-2F3B-9BBF-F31E-78B38B56AE89}"/>
                      </a:ext>
                    </a:extLst>
                  </p:cNvPr>
                  <p:cNvSpPr/>
                  <p:nvPr/>
                </p:nvSpPr>
                <p:spPr>
                  <a:xfrm>
                    <a:off x="19050" y="337185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A97275E0-074E-A057-611F-2F826D0AC21D}"/>
                      </a:ext>
                    </a:extLst>
                  </p:cNvPr>
                  <p:cNvSpPr/>
                  <p:nvPr/>
                </p:nvSpPr>
                <p:spPr>
                  <a:xfrm>
                    <a:off x="19050" y="5086350"/>
                    <a:ext cx="390525" cy="390525"/>
                  </a:xfrm>
                  <a:prstGeom prst="ellipse">
                    <a:avLst/>
                  </a:prstGeom>
                  <a:solidFill>
                    <a:srgbClr val="33CCC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31" name="Oval 30">
                    <a:extLst>
                      <a:ext uri="{FF2B5EF4-FFF2-40B4-BE49-F238E27FC236}">
                        <a16:creationId xmlns:a16="http://schemas.microsoft.com/office/drawing/2014/main" id="{7176DC5B-EB85-FFBA-EEA2-37C148C9FDA8}"/>
                      </a:ext>
                    </a:extLst>
                  </p:cNvPr>
                  <p:cNvSpPr/>
                  <p:nvPr/>
                </p:nvSpPr>
                <p:spPr>
                  <a:xfrm>
                    <a:off x="19050" y="668655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BC2BF040-5931-C278-C06B-8DB90D82159A}"/>
                  </a:ext>
                </a:extLst>
              </p:cNvPr>
              <p:cNvGrpSpPr/>
              <p:nvPr/>
            </p:nvGrpSpPr>
            <p:grpSpPr>
              <a:xfrm>
                <a:off x="390525" y="315682"/>
                <a:ext cx="1730589" cy="7018568"/>
                <a:chOff x="0" y="-36743"/>
                <a:chExt cx="1730589" cy="7018568"/>
              </a:xfrm>
            </p:grpSpPr>
            <p:sp>
              <p:nvSpPr>
                <p:cNvPr id="20" name="Text Box 909219578">
                  <a:extLst>
                    <a:ext uri="{FF2B5EF4-FFF2-40B4-BE49-F238E27FC236}">
                      <a16:creationId xmlns:a16="http://schemas.microsoft.com/office/drawing/2014/main" id="{75074964-5034-36F0-3F5A-9D08DD311474}"/>
                    </a:ext>
                  </a:extLst>
                </p:cNvPr>
                <p:cNvSpPr txBox="1"/>
                <p:nvPr/>
              </p:nvSpPr>
              <p:spPr>
                <a:xfrm>
                  <a:off x="63714" y="-36743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21" name="Text Box 17275164">
                  <a:extLst>
                    <a:ext uri="{FF2B5EF4-FFF2-40B4-BE49-F238E27FC236}">
                      <a16:creationId xmlns:a16="http://schemas.microsoft.com/office/drawing/2014/main" id="{80623345-2935-3231-3F70-59923E72225F}"/>
                    </a:ext>
                  </a:extLst>
                </p:cNvPr>
                <p:cNvSpPr txBox="1"/>
                <p:nvPr/>
              </p:nvSpPr>
              <p:spPr>
                <a:xfrm>
                  <a:off x="19050" y="1639979"/>
                  <a:ext cx="1666874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22" name="Text Box 1800297706">
                  <a:extLst>
                    <a:ext uri="{FF2B5EF4-FFF2-40B4-BE49-F238E27FC236}">
                      <a16:creationId xmlns:a16="http://schemas.microsoft.com/office/drawing/2014/main" id="{CB8657B2-B309-4AA2-02F8-D55DA2D8C027}"/>
                    </a:ext>
                  </a:extLst>
                </p:cNvPr>
                <p:cNvSpPr txBox="1"/>
                <p:nvPr/>
              </p:nvSpPr>
              <p:spPr>
                <a:xfrm>
                  <a:off x="0" y="3390900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23" name="Text Box 1901381519">
                  <a:extLst>
                    <a:ext uri="{FF2B5EF4-FFF2-40B4-BE49-F238E27FC236}">
                      <a16:creationId xmlns:a16="http://schemas.microsoft.com/office/drawing/2014/main" id="{098F3409-9CF4-69D2-4E57-DFF95D6F6313}"/>
                    </a:ext>
                  </a:extLst>
                </p:cNvPr>
                <p:cNvSpPr txBox="1"/>
                <p:nvPr/>
              </p:nvSpPr>
              <p:spPr>
                <a:xfrm>
                  <a:off x="0" y="5095875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24" name="Text Box 1597741993">
                  <a:extLst>
                    <a:ext uri="{FF2B5EF4-FFF2-40B4-BE49-F238E27FC236}">
                      <a16:creationId xmlns:a16="http://schemas.microsoft.com/office/drawing/2014/main" id="{0AC7EF17-D3E3-11CB-D6B5-DB0300232D1B}"/>
                    </a:ext>
                  </a:extLst>
                </p:cNvPr>
                <p:cNvSpPr txBox="1"/>
                <p:nvPr/>
              </p:nvSpPr>
              <p:spPr>
                <a:xfrm>
                  <a:off x="0" y="6705600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72263215-3089-2FC1-23B9-493738828442}"/>
                  </a:ext>
                </a:extLst>
              </p:cNvPr>
              <p:cNvGrpSpPr/>
              <p:nvPr/>
            </p:nvGrpSpPr>
            <p:grpSpPr>
              <a:xfrm>
                <a:off x="2495550" y="247650"/>
                <a:ext cx="3108110" cy="7885534"/>
                <a:chOff x="0" y="0"/>
                <a:chExt cx="3108110" cy="7885534"/>
              </a:xfrm>
            </p:grpSpPr>
            <p:sp>
              <p:nvSpPr>
                <p:cNvPr id="10" name="Rectangle 9">
                  <a:extLst>
                    <a:ext uri="{FF2B5EF4-FFF2-40B4-BE49-F238E27FC236}">
                      <a16:creationId xmlns:a16="http://schemas.microsoft.com/office/drawing/2014/main" id="{51DF183A-3F2E-C118-D4D6-0BFF52377A9C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33675" cy="809625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1" name="Rectangle 10">
                  <a:extLst>
                    <a:ext uri="{FF2B5EF4-FFF2-40B4-BE49-F238E27FC236}">
                      <a16:creationId xmlns:a16="http://schemas.microsoft.com/office/drawing/2014/main" id="{F1BA230D-887F-21DF-683E-1C84AE6D4BAC}"/>
                    </a:ext>
                  </a:extLst>
                </p:cNvPr>
                <p:cNvSpPr/>
                <p:nvPr/>
              </p:nvSpPr>
              <p:spPr>
                <a:xfrm>
                  <a:off x="19050" y="3371850"/>
                  <a:ext cx="2733675" cy="809625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2" name="Rectangle 11">
                  <a:extLst>
                    <a:ext uri="{FF2B5EF4-FFF2-40B4-BE49-F238E27FC236}">
                      <a16:creationId xmlns:a16="http://schemas.microsoft.com/office/drawing/2014/main" id="{80A6CA85-9F66-E09B-A9E2-4B12E85007ED}"/>
                    </a:ext>
                  </a:extLst>
                </p:cNvPr>
                <p:cNvSpPr/>
                <p:nvPr/>
              </p:nvSpPr>
              <p:spPr>
                <a:xfrm>
                  <a:off x="19050" y="1676400"/>
                  <a:ext cx="2697409" cy="929870"/>
                </a:xfrm>
                <a:prstGeom prst="rect">
                  <a:avLst/>
                </a:prstGeom>
                <a:solidFill>
                  <a:srgbClr val="33CCC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3" name="Rectangle 12">
                  <a:extLst>
                    <a:ext uri="{FF2B5EF4-FFF2-40B4-BE49-F238E27FC236}">
                      <a16:creationId xmlns:a16="http://schemas.microsoft.com/office/drawing/2014/main" id="{EFD6BE2D-D8CF-92E3-F250-5F6E40C4D33B}"/>
                    </a:ext>
                  </a:extLst>
                </p:cNvPr>
                <p:cNvSpPr/>
                <p:nvPr/>
              </p:nvSpPr>
              <p:spPr>
                <a:xfrm>
                  <a:off x="19050" y="6686550"/>
                  <a:ext cx="2733675" cy="809625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4" name="Rectangle 13">
                  <a:extLst>
                    <a:ext uri="{FF2B5EF4-FFF2-40B4-BE49-F238E27FC236}">
                      <a16:creationId xmlns:a16="http://schemas.microsoft.com/office/drawing/2014/main" id="{E6FC34E8-5382-B0C8-22D6-FE269FFC6208}"/>
                    </a:ext>
                  </a:extLst>
                </p:cNvPr>
                <p:cNvSpPr/>
                <p:nvPr/>
              </p:nvSpPr>
              <p:spPr>
                <a:xfrm>
                  <a:off x="19050" y="5135908"/>
                  <a:ext cx="2733675" cy="809625"/>
                </a:xfrm>
                <a:prstGeom prst="rect">
                  <a:avLst/>
                </a:prstGeom>
                <a:solidFill>
                  <a:srgbClr val="33CCC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5" name="Text Box 1512305769">
                  <a:extLst>
                    <a:ext uri="{FF2B5EF4-FFF2-40B4-BE49-F238E27FC236}">
                      <a16:creationId xmlns:a16="http://schemas.microsoft.com/office/drawing/2014/main" id="{9DD88A20-A3AF-9CE6-A6CF-B0051D999F95}"/>
                    </a:ext>
                  </a:extLst>
                </p:cNvPr>
                <p:cNvSpPr txBox="1"/>
                <p:nvPr/>
              </p:nvSpPr>
              <p:spPr>
                <a:xfrm>
                  <a:off x="19050" y="86545"/>
                  <a:ext cx="3089060" cy="1148528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300" dirty="0">
                      <a:solidFill>
                        <a:schemeClr val="bg1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My initial background reading was watching the film and the looking at </a:t>
                  </a:r>
                  <a:endParaRPr lang="en-GB" sz="1300" dirty="0">
                    <a:solidFill>
                      <a:schemeClr val="bg1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300" dirty="0">
                      <a:solidFill>
                        <a:schemeClr val="bg1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Relevant information.</a:t>
                  </a: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17" name="Text Box 959963015">
                  <a:extLst>
                    <a:ext uri="{FF2B5EF4-FFF2-40B4-BE49-F238E27FC236}">
                      <a16:creationId xmlns:a16="http://schemas.microsoft.com/office/drawing/2014/main" id="{85F8AC6B-1BAA-6F6D-0227-E0ADA51D2487}"/>
                    </a:ext>
                  </a:extLst>
                </p:cNvPr>
                <p:cNvSpPr txBox="1"/>
                <p:nvPr/>
              </p:nvSpPr>
              <p:spPr>
                <a:xfrm>
                  <a:off x="57151" y="3429844"/>
                  <a:ext cx="2638425" cy="920519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300" dirty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I looked at many different sources relevant to the topic and decided to use the information most relevant to the presentation </a:t>
                  </a:r>
                  <a:endParaRPr lang="en-GB" sz="13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18" name="Text Box 421940410">
                  <a:extLst>
                    <a:ext uri="{FF2B5EF4-FFF2-40B4-BE49-F238E27FC236}">
                      <a16:creationId xmlns:a16="http://schemas.microsoft.com/office/drawing/2014/main" id="{A4D26F5C-0696-80BB-2061-7DC0F9F513F7}"/>
                    </a:ext>
                  </a:extLst>
                </p:cNvPr>
                <p:cNvSpPr txBox="1"/>
                <p:nvPr/>
              </p:nvSpPr>
              <p:spPr>
                <a:xfrm>
                  <a:off x="56621" y="5200650"/>
                  <a:ext cx="2638425" cy="837084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300" dirty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I tried to  find as much information as possible from many different sources that I could find that related to the topic </a:t>
                  </a:r>
                  <a:endParaRPr lang="en-GB" sz="13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19" name="Text Box 1720526558">
                  <a:extLst>
                    <a:ext uri="{FF2B5EF4-FFF2-40B4-BE49-F238E27FC236}">
                      <a16:creationId xmlns:a16="http://schemas.microsoft.com/office/drawing/2014/main" id="{66AEC283-1B47-4DC9-0DE5-7F45D2716DB2}"/>
                    </a:ext>
                  </a:extLst>
                </p:cNvPr>
                <p:cNvSpPr txBox="1"/>
                <p:nvPr/>
              </p:nvSpPr>
              <p:spPr>
                <a:xfrm>
                  <a:off x="56618" y="6686546"/>
                  <a:ext cx="2638425" cy="1198988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000" dirty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I found quite a few different sources and tried to get as much information as possible however there only limited sources to UK policy and how they are trying too implement changes 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</p:grpSp>
        </p:grpSp>
        <p:sp>
          <p:nvSpPr>
            <p:cNvPr id="5" name="Text Box 1044927359">
              <a:extLst>
                <a:ext uri="{FF2B5EF4-FFF2-40B4-BE49-F238E27FC236}">
                  <a16:creationId xmlns:a16="http://schemas.microsoft.com/office/drawing/2014/main" id="{019FA4C3-8F07-66DD-EEDB-5FD23F531582}"/>
                </a:ext>
              </a:extLst>
            </p:cNvPr>
            <p:cNvSpPr txBox="1"/>
            <p:nvPr/>
          </p:nvSpPr>
          <p:spPr>
            <a:xfrm>
              <a:off x="731112" y="885722"/>
              <a:ext cx="5122268" cy="669011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spcBef>
                  <a:spcPts val="500"/>
                </a:spcBef>
                <a:spcAft>
                  <a:spcPts val="500"/>
                </a:spcAft>
                <a:buNone/>
              </a:pPr>
              <a:r>
                <a:rPr lang="en-GB" sz="2200" b="1" dirty="0">
                  <a:solidFill>
                    <a:srgbClr val="33CCCC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RESEARCH TIMELINE</a:t>
              </a:r>
              <a:endPara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1A5B39F4-6133-3BC6-E731-335C7F420C5D}"/>
              </a:ext>
            </a:extLst>
          </p:cNvPr>
          <p:cNvSpPr txBox="1"/>
          <p:nvPr/>
        </p:nvSpPr>
        <p:spPr>
          <a:xfrm>
            <a:off x="5396551" y="2153438"/>
            <a:ext cx="5065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decided to look at all information that included changes made by the government and how they where planning to make a change and information relevant to the film </a:t>
            </a:r>
          </a:p>
        </p:txBody>
      </p:sp>
    </p:spTree>
    <p:extLst>
      <p:ext uri="{BB962C8B-B14F-4D97-AF65-F5344CB8AC3E}">
        <p14:creationId xmlns:p14="http://schemas.microsoft.com/office/powerpoint/2010/main" val="2989712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EFB953-6CAA-2486-5152-0D00EDED37D7}"/>
              </a:ext>
            </a:extLst>
          </p:cNvPr>
          <p:cNvSpPr txBox="1"/>
          <p:nvPr/>
        </p:nvSpPr>
        <p:spPr>
          <a:xfrm>
            <a:off x="0" y="58846"/>
            <a:ext cx="1154277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</a:t>
            </a:r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Committee of Public Accounts (2024)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Reducing the harm from illegal drugs - Committee of Public Accounts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Parliament.uk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https://publications.parliament.uk/pa/cm5804/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cmselect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/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cmpubacc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/72/report.html</a:t>
            </a:r>
            <a:endParaRPr lang="en-GB" b="0" i="0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GB" b="0" i="1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Drugs policy - Health and Social Care Committee - House of Commons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(2018)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Parliament.uk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https://publications.parliament.uk/pa/cm201919/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cmselect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/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cmhealth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/143/14303.htm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.SFUI-Regular"/>
              </a:rPr>
              <a:t>Drug Policy in Focus (2020) ‘Putting UK Drug Policy into Focus - full film’, </a:t>
            </a:r>
            <a:r>
              <a:rPr lang="en-GB" b="0" i="1" dirty="0">
                <a:solidFill>
                  <a:srgbClr val="000000"/>
                </a:solidFill>
                <a:effectLst/>
                <a:latin typeface=".SFUI-RegularItalic"/>
              </a:rPr>
              <a:t>YouTube</a:t>
            </a:r>
            <a:r>
              <a:rPr lang="en-GB" b="0" i="0" dirty="0">
                <a:solidFill>
                  <a:srgbClr val="000000"/>
                </a:solidFill>
                <a:effectLst/>
                <a:latin typeface=".SFUI-Regular"/>
              </a:rPr>
              <a:t>. Available at: </a:t>
            </a:r>
            <a:r>
              <a:rPr lang="en-GB" b="0" i="0" u="sng" dirty="0">
                <a:solidFill>
                  <a:srgbClr val="0000EE"/>
                </a:solidFill>
                <a:effectLst/>
                <a:latin typeface=".SFUI-Regular"/>
                <a:hlinkClick r:id="rId4"/>
              </a:rPr>
              <a:t>https://www.youtube.com/watch?v=</a:t>
            </a:r>
            <a:r>
              <a:rPr lang="en-GB" b="0" i="0" u="sng" dirty="0" err="1">
                <a:solidFill>
                  <a:srgbClr val="0000EE"/>
                </a:solidFill>
                <a:effectLst/>
                <a:latin typeface=".SFUI-Regular"/>
                <a:hlinkClick r:id="rId4"/>
              </a:rPr>
              <a:t>dj_5JkgxmRU</a:t>
            </a:r>
            <a:r>
              <a:rPr lang="en-GB" b="0" i="0" u="sng" dirty="0">
                <a:solidFill>
                  <a:srgbClr val="0000EE"/>
                </a:solidFill>
                <a:effectLst/>
                <a:latin typeface=".SFUI-Regular"/>
                <a:hlinkClick r:id="rId4"/>
              </a:rPr>
              <a:t>.</a:t>
            </a:r>
            <a:endParaRPr lang="en-GB" b="0" i="0" u="sng" dirty="0">
              <a:solidFill>
                <a:srgbClr val="0000EE"/>
              </a:solidFill>
              <a:effectLst/>
              <a:latin typeface=".SFUI-Regular"/>
            </a:endParaRPr>
          </a:p>
          <a:p>
            <a:endParaRPr lang="en-GB" dirty="0"/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Duddy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C. and Downs, W. (2024)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Misuse of drugs: regulation and enforcement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House of Commons Library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5"/>
              </a:rPr>
              <a:t>https://commonslibrary.parliament.uk/research-briefings/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5"/>
              </a:rPr>
              <a:t>cbp-10154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5"/>
              </a:rPr>
              <a:t>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Holland, A. (2020) ‘An Ethical Analysis of UK Drug Policy as an Example of a Criminal Justice Approach to drugs: a Commentary on the Short Film Putting UK Drug Policy into Focus’,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Harm Reduction Journal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17(1).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6"/>
              </a:rPr>
              <a:t>https://harmreductionjournal.biomedcentral.com/articles/10.1186/s12954-020-00434-8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endParaRPr lang="en-GB" b="0" i="1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Pre-arrest drug diversion service – </a:t>
            </a:r>
            <a:r>
              <a:rPr lang="en-GB" b="0" i="1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Cranstoun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DIVERT programme | College of Policing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(2024)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College of Policing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Pre-arrest drug diversion service –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Cranstoun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DIVERT programme | College of Policing.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7"/>
              </a:rPr>
              <a:t>https://www.college.police.uk/support-forces/practices/pre-arrest-drug-diversion-service-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7"/>
              </a:rPr>
              <a:t>cranstoun-divert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7"/>
              </a:rPr>
              <a:t>-programme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Transform Drug Policy Foundation (no date)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Diversion schemes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Transform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8"/>
              </a:rPr>
              <a:t>https://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8"/>
              </a:rPr>
              <a:t>transformdrugs.org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8"/>
              </a:rPr>
              <a:t>/drug-policy/uk-drug-policy/diversion-schemes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UK drug law and policy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(no date)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ukparliament.shorthandstories.com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9"/>
              </a:rPr>
              <a:t>https://ukparliament.shorthandstories.com/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9"/>
              </a:rPr>
              <a:t>hac-uk-drug-law-policy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9"/>
              </a:rPr>
              <a:t>/index.html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40009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UK Drugs Policy</vt:lpstr>
      <vt:lpstr>Introduction</vt:lpstr>
      <vt:lpstr>‘Putting UK Drug Policy into Focus’ (Drug Policy in Focus, 2020) </vt:lpstr>
      <vt:lpstr>Are these challenges still present today?</vt:lpstr>
      <vt:lpstr>Recommendations proposed</vt:lpstr>
      <vt:lpstr>Implementation</vt:lpstr>
      <vt:lpstr>Drug related deaths and the overdose crisis </vt:lpstr>
      <vt:lpstr>Funding for drug services in the UK </vt:lpstr>
      <vt:lpstr>Availability of diversion programs </vt:lpstr>
      <vt:lpstr>Conclusion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Drugs Policy</dc:title>
  <dc:creator>Claire Edwards</dc:creator>
  <cp:lastModifiedBy>Seren Roberts (2405040)</cp:lastModifiedBy>
  <cp:revision>1</cp:revision>
  <dcterms:created xsi:type="dcterms:W3CDTF">2025-11-19T15:40:14Z</dcterms:created>
  <dcterms:modified xsi:type="dcterms:W3CDTF">2025-12-14T23:59:53Z</dcterms:modified>
</cp:coreProperties>
</file>