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8" r:id="rId3"/>
    <p:sldId id="260" r:id="rId4"/>
    <p:sldId id="261" r:id="rId5"/>
    <p:sldId id="262" r:id="rId6"/>
    <p:sldId id="264" r:id="rId7"/>
    <p:sldId id="265" r:id="rId8"/>
    <p:sldId id="266" r:id="rId9"/>
    <p:sldId id="268" r:id="rId10"/>
    <p:sldId id="269" r:id="rId11"/>
    <p:sldId id="267" r:id="rId12"/>
    <p:sldId id="271" r:id="rId13"/>
    <p:sldId id="272" r:id="rId14"/>
    <p:sldId id="274" r:id="rId15"/>
    <p:sldId id="275" r:id="rId16"/>
    <p:sldId id="279" r:id="rId17"/>
    <p:sldId id="280" r:id="rId18"/>
    <p:sldId id="273" r:id="rId19"/>
    <p:sldId id="281" r:id="rId20"/>
    <p:sldId id="277" r:id="rId21"/>
    <p:sldId id="263" r:id="rId22"/>
    <p:sldId id="276"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782E3A-0053-577B-A963-99637D173B2F}" v="1659" dt="2024-12-03T14:01:03.564"/>
    <p1510:client id="{FD454132-A07A-39AA-1B58-3F5473094D4E}" v="2176" dt="2024-12-01T20:45:18.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Newman (2305661)" userId="S::2305661@student.uwtsd.ac.uk::05afaecd-a9ae-42ce-803b-317654731d83" providerId="AD" clId="Web-{FD454132-A07A-39AA-1B58-3F5473094D4E}"/>
    <pc:docChg chg="addSld delSld modSld sldOrd">
      <pc:chgData name="Skye Newman (2305661)" userId="S::2305661@student.uwtsd.ac.uk::05afaecd-a9ae-42ce-803b-317654731d83" providerId="AD" clId="Web-{FD454132-A07A-39AA-1B58-3F5473094D4E}" dt="2024-12-01T20:45:18.665" v="2181" actId="20577"/>
      <pc:docMkLst>
        <pc:docMk/>
      </pc:docMkLst>
      <pc:sldChg chg="modSp">
        <pc:chgData name="Skye Newman (2305661)" userId="S::2305661@student.uwtsd.ac.uk::05afaecd-a9ae-42ce-803b-317654731d83" providerId="AD" clId="Web-{FD454132-A07A-39AA-1B58-3F5473094D4E}" dt="2024-12-01T20:37:15.683" v="2047" actId="1076"/>
        <pc:sldMkLst>
          <pc:docMk/>
          <pc:sldMk cId="2060831120" sldId="259"/>
        </pc:sldMkLst>
        <pc:spChg chg="mod">
          <ac:chgData name="Skye Newman (2305661)" userId="S::2305661@student.uwtsd.ac.uk::05afaecd-a9ae-42ce-803b-317654731d83" providerId="AD" clId="Web-{FD454132-A07A-39AA-1B58-3F5473094D4E}" dt="2024-12-01T20:37:15.683" v="2047" actId="1076"/>
          <ac:spMkLst>
            <pc:docMk/>
            <pc:sldMk cId="2060831120" sldId="259"/>
            <ac:spMk id="3" creationId="{0D560A75-3ECA-98B3-10DA-258BFDCEA88C}"/>
          </ac:spMkLst>
        </pc:spChg>
      </pc:sldChg>
      <pc:sldChg chg="delSp modSp">
        <pc:chgData name="Skye Newman (2305661)" userId="S::2305661@student.uwtsd.ac.uk::05afaecd-a9ae-42ce-803b-317654731d83" providerId="AD" clId="Web-{FD454132-A07A-39AA-1B58-3F5473094D4E}" dt="2024-11-28T20:40:00.189" v="741" actId="20577"/>
        <pc:sldMkLst>
          <pc:docMk/>
          <pc:sldMk cId="895203721" sldId="260"/>
        </pc:sldMkLst>
        <pc:spChg chg="mod">
          <ac:chgData name="Skye Newman (2305661)" userId="S::2305661@student.uwtsd.ac.uk::05afaecd-a9ae-42ce-803b-317654731d83" providerId="AD" clId="Web-{FD454132-A07A-39AA-1B58-3F5473094D4E}" dt="2024-11-28T20:40:00.189" v="741" actId="20577"/>
          <ac:spMkLst>
            <pc:docMk/>
            <pc:sldMk cId="895203721" sldId="260"/>
            <ac:spMk id="3" creationId="{BDAB8D3E-DB99-C34C-3573-58403B0BED8D}"/>
          </ac:spMkLst>
        </pc:spChg>
        <pc:spChg chg="del">
          <ac:chgData name="Skye Newman (2305661)" userId="S::2305661@student.uwtsd.ac.uk::05afaecd-a9ae-42ce-803b-317654731d83" providerId="AD" clId="Web-{FD454132-A07A-39AA-1B58-3F5473094D4E}" dt="2024-11-28T20:39:31.156" v="739"/>
          <ac:spMkLst>
            <pc:docMk/>
            <pc:sldMk cId="895203721" sldId="260"/>
            <ac:spMk id="5" creationId="{ED0B87F4-F031-EFB4-A104-147A12EBB352}"/>
          </ac:spMkLst>
        </pc:spChg>
      </pc:sldChg>
      <pc:sldChg chg="delSp">
        <pc:chgData name="Skye Newman (2305661)" userId="S::2305661@student.uwtsd.ac.uk::05afaecd-a9ae-42ce-803b-317654731d83" providerId="AD" clId="Web-{FD454132-A07A-39AA-1B58-3F5473094D4E}" dt="2024-11-28T20:39:26.047" v="738"/>
        <pc:sldMkLst>
          <pc:docMk/>
          <pc:sldMk cId="2423305434" sldId="262"/>
        </pc:sldMkLst>
        <pc:spChg chg="del">
          <ac:chgData name="Skye Newman (2305661)" userId="S::2305661@student.uwtsd.ac.uk::05afaecd-a9ae-42ce-803b-317654731d83" providerId="AD" clId="Web-{FD454132-A07A-39AA-1B58-3F5473094D4E}" dt="2024-11-28T20:39:26.047" v="738"/>
          <ac:spMkLst>
            <pc:docMk/>
            <pc:sldMk cId="2423305434" sldId="262"/>
            <ac:spMk id="40" creationId="{E3A2FE88-32A9-F6A7-8E45-966B127AC355}"/>
          </ac:spMkLst>
        </pc:spChg>
      </pc:sldChg>
      <pc:sldChg chg="modSp">
        <pc:chgData name="Skye Newman (2305661)" userId="S::2305661@student.uwtsd.ac.uk::05afaecd-a9ae-42ce-803b-317654731d83" providerId="AD" clId="Web-{FD454132-A07A-39AA-1B58-3F5473094D4E}" dt="2024-12-01T20:36:56.042" v="2045" actId="20577"/>
        <pc:sldMkLst>
          <pc:docMk/>
          <pc:sldMk cId="1493395598" sldId="263"/>
        </pc:sldMkLst>
        <pc:spChg chg="mod">
          <ac:chgData name="Skye Newman (2305661)" userId="S::2305661@student.uwtsd.ac.uk::05afaecd-a9ae-42ce-803b-317654731d83" providerId="AD" clId="Web-{FD454132-A07A-39AA-1B58-3F5473094D4E}" dt="2024-12-01T20:36:56.042" v="2045" actId="20577"/>
          <ac:spMkLst>
            <pc:docMk/>
            <pc:sldMk cId="1493395598" sldId="263"/>
            <ac:spMk id="3" creationId="{0934A185-E749-67BA-89FD-C747B372A63F}"/>
          </ac:spMkLst>
        </pc:spChg>
      </pc:sldChg>
      <pc:sldChg chg="delSp modSp">
        <pc:chgData name="Skye Newman (2305661)" userId="S::2305661@student.uwtsd.ac.uk::05afaecd-a9ae-42ce-803b-317654731d83" providerId="AD" clId="Web-{FD454132-A07A-39AA-1B58-3F5473094D4E}" dt="2024-12-01T20:45:18.665" v="2181" actId="20577"/>
        <pc:sldMkLst>
          <pc:docMk/>
          <pc:sldMk cId="2685892467" sldId="264"/>
        </pc:sldMkLst>
        <pc:spChg chg="mod">
          <ac:chgData name="Skye Newman (2305661)" userId="S::2305661@student.uwtsd.ac.uk::05afaecd-a9ae-42ce-803b-317654731d83" providerId="AD" clId="Web-{FD454132-A07A-39AA-1B58-3F5473094D4E}" dt="2024-12-01T20:45:18.665" v="2181" actId="20577"/>
          <ac:spMkLst>
            <pc:docMk/>
            <pc:sldMk cId="2685892467" sldId="264"/>
            <ac:spMk id="3" creationId="{24D01939-5796-241C-6C41-98C8496C6AAC}"/>
          </ac:spMkLst>
        </pc:spChg>
        <pc:spChg chg="del mod">
          <ac:chgData name="Skye Newman (2305661)" userId="S::2305661@student.uwtsd.ac.uk::05afaecd-a9ae-42ce-803b-317654731d83" providerId="AD" clId="Web-{FD454132-A07A-39AA-1B58-3F5473094D4E}" dt="2024-11-28T20:39:18.203" v="737"/>
          <ac:spMkLst>
            <pc:docMk/>
            <pc:sldMk cId="2685892467" sldId="264"/>
            <ac:spMk id="11" creationId="{C6F1ED84-FBF3-08A7-42F4-7D8B7299DE01}"/>
          </ac:spMkLst>
        </pc:spChg>
      </pc:sldChg>
      <pc:sldChg chg="addSp delSp modSp mod setBg setClrOvrMap">
        <pc:chgData name="Skye Newman (2305661)" userId="S::2305661@student.uwtsd.ac.uk::05afaecd-a9ae-42ce-803b-317654731d83" providerId="AD" clId="Web-{FD454132-A07A-39AA-1B58-3F5473094D4E}" dt="2024-12-01T18:52:08.623" v="1067"/>
        <pc:sldMkLst>
          <pc:docMk/>
          <pc:sldMk cId="2064586094" sldId="265"/>
        </pc:sldMkLst>
        <pc:spChg chg="mod">
          <ac:chgData name="Skye Newman (2305661)" userId="S::2305661@student.uwtsd.ac.uk::05afaecd-a9ae-42ce-803b-317654731d83" providerId="AD" clId="Web-{FD454132-A07A-39AA-1B58-3F5473094D4E}" dt="2024-12-01T18:52:08.623" v="1067"/>
          <ac:spMkLst>
            <pc:docMk/>
            <pc:sldMk cId="2064586094" sldId="265"/>
            <ac:spMk id="2" creationId="{767DCF2F-45BF-A246-E886-E50C8AFDF7FD}"/>
          </ac:spMkLst>
        </pc:spChg>
        <pc:spChg chg="mod replId">
          <ac:chgData name="Skye Newman (2305661)" userId="S::2305661@student.uwtsd.ac.uk::05afaecd-a9ae-42ce-803b-317654731d83" providerId="AD" clId="Web-{FD454132-A07A-39AA-1B58-3F5473094D4E}" dt="2024-12-01T18:52:08.498" v="1066"/>
          <ac:spMkLst>
            <pc:docMk/>
            <pc:sldMk cId="2064586094" sldId="265"/>
            <ac:spMk id="10" creationId="{D024C14A-78BD-44B0-82BE-6A0D0A27063A}"/>
          </ac:spMkLst>
        </pc:spChg>
        <pc:spChg chg="mod replId">
          <ac:chgData name="Skye Newman (2305661)" userId="S::2305661@student.uwtsd.ac.uk::05afaecd-a9ae-42ce-803b-317654731d83" providerId="AD" clId="Web-{FD454132-A07A-39AA-1B58-3F5473094D4E}" dt="2024-12-01T18:52:08.498" v="1066"/>
          <ac:spMkLst>
            <pc:docMk/>
            <pc:sldMk cId="2064586094" sldId="265"/>
            <ac:spMk id="11" creationId="{809F3D29-EDB1-4F1C-A0E0-36F28CE17188}"/>
          </ac:spMkLst>
        </pc:spChg>
        <pc:spChg chg="mod replId">
          <ac:chgData name="Skye Newman (2305661)" userId="S::2305661@student.uwtsd.ac.uk::05afaecd-a9ae-42ce-803b-317654731d83" providerId="AD" clId="Web-{FD454132-A07A-39AA-1B58-3F5473094D4E}" dt="2024-12-01T18:52:08.498" v="1066"/>
          <ac:spMkLst>
            <pc:docMk/>
            <pc:sldMk cId="2064586094" sldId="265"/>
            <ac:spMk id="12" creationId="{5282F4AB-C7B8-4A86-9927-AA106AA27B41}"/>
          </ac:spMkLst>
        </pc:spChg>
        <pc:spChg chg="mod replId">
          <ac:chgData name="Skye Newman (2305661)" userId="S::2305661@student.uwtsd.ac.uk::05afaecd-a9ae-42ce-803b-317654731d83" providerId="AD" clId="Web-{FD454132-A07A-39AA-1B58-3F5473094D4E}" dt="2024-12-01T18:52:08.498" v="1066"/>
          <ac:spMkLst>
            <pc:docMk/>
            <pc:sldMk cId="2064586094" sldId="265"/>
            <ac:spMk id="13" creationId="{60B26874-5AFA-4D1E-94A9-53AF9790D702}"/>
          </ac:spMkLst>
        </pc:spChg>
        <pc:spChg chg="mod replId">
          <ac:chgData name="Skye Newman (2305661)" userId="S::2305661@student.uwtsd.ac.uk::05afaecd-a9ae-42ce-803b-317654731d83" providerId="AD" clId="Web-{FD454132-A07A-39AA-1B58-3F5473094D4E}" dt="2024-12-01T18:52:08.498" v="1066"/>
          <ac:spMkLst>
            <pc:docMk/>
            <pc:sldMk cId="2064586094" sldId="265"/>
            <ac:spMk id="14" creationId="{A1DA6C95-40F8-4305-89F6-17F6167C0BF2}"/>
          </ac:spMkLst>
        </pc:spChg>
        <pc:spChg chg="mod replId">
          <ac:chgData name="Skye Newman (2305661)" userId="S::2305661@student.uwtsd.ac.uk::05afaecd-a9ae-42ce-803b-317654731d83" providerId="AD" clId="Web-{FD454132-A07A-39AA-1B58-3F5473094D4E}" dt="2024-12-01T18:52:08.498" v="1066"/>
          <ac:spMkLst>
            <pc:docMk/>
            <pc:sldMk cId="2064586094" sldId="265"/>
            <ac:spMk id="15" creationId="{A2FA2D29-AEEE-4FFA-B233-94FBE84C9B41}"/>
          </ac:spMkLst>
        </pc:spChg>
        <pc:spChg chg="mod replId">
          <ac:chgData name="Skye Newman (2305661)" userId="S::2305661@student.uwtsd.ac.uk::05afaecd-a9ae-42ce-803b-317654731d83" providerId="AD" clId="Web-{FD454132-A07A-39AA-1B58-3F5473094D4E}" dt="2024-12-01T18:52:08.498" v="1066"/>
          <ac:spMkLst>
            <pc:docMk/>
            <pc:sldMk cId="2064586094" sldId="265"/>
            <ac:spMk id="16" creationId="{6DA5143E-FA8E-4EC1-99F7-35AE5AD4E377}"/>
          </ac:spMkLst>
        </pc:spChg>
        <pc:spChg chg="add del">
          <ac:chgData name="Skye Newman (2305661)" userId="S::2305661@student.uwtsd.ac.uk::05afaecd-a9ae-42ce-803b-317654731d83" providerId="AD" clId="Web-{FD454132-A07A-39AA-1B58-3F5473094D4E}" dt="2024-12-01T18:52:08.623" v="1067"/>
          <ac:spMkLst>
            <pc:docMk/>
            <pc:sldMk cId="2064586094" sldId="265"/>
            <ac:spMk id="18" creationId="{CC28BCC9-4093-4FD5-83EB-7EC297F51396}"/>
          </ac:spMkLst>
        </pc:spChg>
        <pc:spChg chg="add del">
          <ac:chgData name="Skye Newman (2305661)" userId="S::2305661@student.uwtsd.ac.uk::05afaecd-a9ae-42ce-803b-317654731d83" providerId="AD" clId="Web-{FD454132-A07A-39AA-1B58-3F5473094D4E}" dt="2024-12-01T18:51:55.560" v="1060"/>
          <ac:spMkLst>
            <pc:docMk/>
            <pc:sldMk cId="2064586094" sldId="265"/>
            <ac:spMk id="27" creationId="{F9ED434F-8767-46CC-B26B-5AF62FF01E66}"/>
          </ac:spMkLst>
        </pc:spChg>
        <pc:spChg chg="add del">
          <ac:chgData name="Skye Newman (2305661)" userId="S::2305661@student.uwtsd.ac.uk::05afaecd-a9ae-42ce-803b-317654731d83" providerId="AD" clId="Web-{FD454132-A07A-39AA-1B58-3F5473094D4E}" dt="2024-12-01T18:52:05.326" v="1062"/>
          <ac:spMkLst>
            <pc:docMk/>
            <pc:sldMk cId="2064586094" sldId="265"/>
            <ac:spMk id="32" creationId="{CC28BCC9-4093-4FD5-83EB-7EC297F51396}"/>
          </ac:spMkLst>
        </pc:spChg>
        <pc:spChg chg="add del">
          <ac:chgData name="Skye Newman (2305661)" userId="S::2305661@student.uwtsd.ac.uk::05afaecd-a9ae-42ce-803b-317654731d83" providerId="AD" clId="Web-{FD454132-A07A-39AA-1B58-3F5473094D4E}" dt="2024-12-01T18:52:08.498" v="1065"/>
          <ac:spMkLst>
            <pc:docMk/>
            <pc:sldMk cId="2064586094" sldId="265"/>
            <ac:spMk id="36" creationId="{CC28BCC9-4093-4FD5-83EB-7EC297F51396}"/>
          </ac:spMkLst>
        </pc:spChg>
        <pc:spChg chg="add">
          <ac:chgData name="Skye Newman (2305661)" userId="S::2305661@student.uwtsd.ac.uk::05afaecd-a9ae-42ce-803b-317654731d83" providerId="AD" clId="Web-{FD454132-A07A-39AA-1B58-3F5473094D4E}" dt="2024-12-01T18:52:08.623" v="1067"/>
          <ac:spMkLst>
            <pc:docMk/>
            <pc:sldMk cId="2064586094" sldId="265"/>
            <ac:spMk id="45" creationId="{F9ED434F-8767-46CC-B26B-5AF62FF01E66}"/>
          </ac:spMkLst>
        </pc:spChg>
        <pc:grpChg chg="add del">
          <ac:chgData name="Skye Newman (2305661)" userId="S::2305661@student.uwtsd.ac.uk::05afaecd-a9ae-42ce-803b-317654731d83" providerId="AD" clId="Web-{FD454132-A07A-39AA-1B58-3F5473094D4E}" dt="2024-12-01T18:52:08.623" v="1067"/>
          <ac:grpSpMkLst>
            <pc:docMk/>
            <pc:sldMk cId="2064586094" sldId="265"/>
            <ac:grpSpMk id="9" creationId="{08BCF048-8940-4354-B9EC-5AD74E283CE3}"/>
          </ac:grpSpMkLst>
        </pc:grpChg>
        <pc:grpChg chg="add del">
          <ac:chgData name="Skye Newman (2305661)" userId="S::2305661@student.uwtsd.ac.uk::05afaecd-a9ae-42ce-803b-317654731d83" providerId="AD" clId="Web-{FD454132-A07A-39AA-1B58-3F5473094D4E}" dt="2024-12-01T18:51:55.560" v="1060"/>
          <ac:grpSpMkLst>
            <pc:docMk/>
            <pc:sldMk cId="2064586094" sldId="265"/>
            <ac:grpSpMk id="23" creationId="{2F448CB3-7B4F-45D7-B7C0-DF553DF61453}"/>
          </ac:grpSpMkLst>
        </pc:grpChg>
        <pc:grpChg chg="add del">
          <ac:chgData name="Skye Newman (2305661)" userId="S::2305661@student.uwtsd.ac.uk::05afaecd-a9ae-42ce-803b-317654731d83" providerId="AD" clId="Web-{FD454132-A07A-39AA-1B58-3F5473094D4E}" dt="2024-12-01T18:52:05.326" v="1062"/>
          <ac:grpSpMkLst>
            <pc:docMk/>
            <pc:sldMk cId="2064586094" sldId="265"/>
            <ac:grpSpMk id="31" creationId="{08BCF048-8940-4354-B9EC-5AD74E283CE3}"/>
          </ac:grpSpMkLst>
        </pc:grpChg>
        <pc:grpChg chg="add del">
          <ac:chgData name="Skye Newman (2305661)" userId="S::2305661@student.uwtsd.ac.uk::05afaecd-a9ae-42ce-803b-317654731d83" providerId="AD" clId="Web-{FD454132-A07A-39AA-1B58-3F5473094D4E}" dt="2024-12-01T18:52:08.498" v="1065"/>
          <ac:grpSpMkLst>
            <pc:docMk/>
            <pc:sldMk cId="2064586094" sldId="265"/>
            <ac:grpSpMk id="35" creationId="{08BCF048-8940-4354-B9EC-5AD74E283CE3}"/>
          </ac:grpSpMkLst>
        </pc:grpChg>
        <pc:grpChg chg="add">
          <ac:chgData name="Skye Newman (2305661)" userId="S::2305661@student.uwtsd.ac.uk::05afaecd-a9ae-42ce-803b-317654731d83" providerId="AD" clId="Web-{FD454132-A07A-39AA-1B58-3F5473094D4E}" dt="2024-12-01T18:52:08.623" v="1067"/>
          <ac:grpSpMkLst>
            <pc:docMk/>
            <pc:sldMk cId="2064586094" sldId="265"/>
            <ac:grpSpMk id="44" creationId="{2F448CB3-7B4F-45D7-B7C0-DF553DF61453}"/>
          </ac:grpSpMkLst>
        </pc:grpChg>
        <pc:graphicFrameChg chg="mod modGraphic">
          <ac:chgData name="Skye Newman (2305661)" userId="S::2305661@student.uwtsd.ac.uk::05afaecd-a9ae-42ce-803b-317654731d83" providerId="AD" clId="Web-{FD454132-A07A-39AA-1B58-3F5473094D4E}" dt="2024-12-01T18:52:08.623" v="1067"/>
          <ac:graphicFrameMkLst>
            <pc:docMk/>
            <pc:sldMk cId="2064586094" sldId="265"/>
            <ac:graphicFrameMk id="7" creationId="{1B27C518-B25E-7B29-5544-5E66012F0C21}"/>
          </ac:graphicFrameMkLst>
        </pc:graphicFrameChg>
      </pc:sldChg>
      <pc:sldChg chg="addSp modSp mod ord setBg">
        <pc:chgData name="Skye Newman (2305661)" userId="S::2305661@student.uwtsd.ac.uk::05afaecd-a9ae-42ce-803b-317654731d83" providerId="AD" clId="Web-{FD454132-A07A-39AA-1B58-3F5473094D4E}" dt="2024-12-01T20:42:59.958" v="2103" actId="20577"/>
        <pc:sldMkLst>
          <pc:docMk/>
          <pc:sldMk cId="3470025000" sldId="266"/>
        </pc:sldMkLst>
        <pc:spChg chg="mod">
          <ac:chgData name="Skye Newman (2305661)" userId="S::2305661@student.uwtsd.ac.uk::05afaecd-a9ae-42ce-803b-317654731d83" providerId="AD" clId="Web-{FD454132-A07A-39AA-1B58-3F5473094D4E}" dt="2024-11-28T19:11:28.332" v="1"/>
          <ac:spMkLst>
            <pc:docMk/>
            <pc:sldMk cId="3470025000" sldId="266"/>
            <ac:spMk id="2" creationId="{3FC366C0-C986-C93F-8BC0-622EC2D2DDC1}"/>
          </ac:spMkLst>
        </pc:spChg>
        <pc:spChg chg="mod ord">
          <ac:chgData name="Skye Newman (2305661)" userId="S::2305661@student.uwtsd.ac.uk::05afaecd-a9ae-42ce-803b-317654731d83" providerId="AD" clId="Web-{FD454132-A07A-39AA-1B58-3F5473094D4E}" dt="2024-12-01T20:42:59.958" v="2103" actId="20577"/>
          <ac:spMkLst>
            <pc:docMk/>
            <pc:sldMk cId="3470025000" sldId="266"/>
            <ac:spMk id="3" creationId="{7AF10A9B-C9F2-0B0E-F3E7-7FF1055DA5B5}"/>
          </ac:spMkLst>
        </pc:spChg>
        <pc:picChg chg="add mod">
          <ac:chgData name="Skye Newman (2305661)" userId="S::2305661@student.uwtsd.ac.uk::05afaecd-a9ae-42ce-803b-317654731d83" providerId="AD" clId="Web-{FD454132-A07A-39AA-1B58-3F5473094D4E}" dt="2024-11-28T19:11:28.332" v="1"/>
          <ac:picMkLst>
            <pc:docMk/>
            <pc:sldMk cId="3470025000" sldId="266"/>
            <ac:picMk id="4" creationId="{69C49225-6ADC-3D80-ECBB-A266D8DF5A6C}"/>
          </ac:picMkLst>
        </pc:picChg>
      </pc:sldChg>
      <pc:sldChg chg="addSp delSp modSp new mod ord setBg setClrOvrMap">
        <pc:chgData name="Skye Newman (2305661)" userId="S::2305661@student.uwtsd.ac.uk::05afaecd-a9ae-42ce-803b-317654731d83" providerId="AD" clId="Web-{FD454132-A07A-39AA-1B58-3F5473094D4E}" dt="2024-11-28T19:59:15.138" v="127"/>
        <pc:sldMkLst>
          <pc:docMk/>
          <pc:sldMk cId="2731333043" sldId="267"/>
        </pc:sldMkLst>
        <pc:spChg chg="add del">
          <ac:chgData name="Skye Newman (2305661)" userId="S::2305661@student.uwtsd.ac.uk::05afaecd-a9ae-42ce-803b-317654731d83" providerId="AD" clId="Web-{FD454132-A07A-39AA-1B58-3F5473094D4E}" dt="2024-11-28T19:50:57.925" v="22"/>
          <ac:spMkLst>
            <pc:docMk/>
            <pc:sldMk cId="2731333043" sldId="267"/>
            <ac:spMk id="2" creationId="{216E2DB6-0196-8591-E7C6-21A6F9F6A7A2}"/>
          </ac:spMkLst>
        </pc:spChg>
        <pc:spChg chg="del">
          <ac:chgData name="Skye Newman (2305661)" userId="S::2305661@student.uwtsd.ac.uk::05afaecd-a9ae-42ce-803b-317654731d83" providerId="AD" clId="Web-{FD454132-A07A-39AA-1B58-3F5473094D4E}" dt="2024-11-28T19:50:38.877" v="19"/>
          <ac:spMkLst>
            <pc:docMk/>
            <pc:sldMk cId="2731333043" sldId="267"/>
            <ac:spMk id="3" creationId="{D128801C-00C1-429C-F682-0558F8912D2A}"/>
          </ac:spMkLst>
        </pc:spChg>
        <pc:spChg chg="add mod">
          <ac:chgData name="Skye Newman (2305661)" userId="S::2305661@student.uwtsd.ac.uk::05afaecd-a9ae-42ce-803b-317654731d83" providerId="AD" clId="Web-{FD454132-A07A-39AA-1B58-3F5473094D4E}" dt="2024-11-28T19:58:26.199" v="126" actId="14100"/>
          <ac:spMkLst>
            <pc:docMk/>
            <pc:sldMk cId="2731333043" sldId="267"/>
            <ac:spMk id="8" creationId="{18B966D6-DC0A-0A5E-53C2-70BE654513A8}"/>
          </ac:spMkLst>
        </pc:spChg>
        <pc:spChg chg="add del">
          <ac:chgData name="Skye Newman (2305661)" userId="S::2305661@student.uwtsd.ac.uk::05afaecd-a9ae-42ce-803b-317654731d83" providerId="AD" clId="Web-{FD454132-A07A-39AA-1B58-3F5473094D4E}" dt="2024-11-28T19:50:57.909" v="21"/>
          <ac:spMkLst>
            <pc:docMk/>
            <pc:sldMk cId="2731333043" sldId="267"/>
            <ac:spMk id="9" creationId="{71616407-3E4D-4469-BDAF-3837EBF9FDA8}"/>
          </ac:spMkLst>
        </pc:spChg>
        <pc:spChg chg="add del">
          <ac:chgData name="Skye Newman (2305661)" userId="S::2305661@student.uwtsd.ac.uk::05afaecd-a9ae-42ce-803b-317654731d83" providerId="AD" clId="Web-{FD454132-A07A-39AA-1B58-3F5473094D4E}" dt="2024-11-28T19:56:21.379" v="106"/>
          <ac:spMkLst>
            <pc:docMk/>
            <pc:sldMk cId="2731333043" sldId="267"/>
            <ac:spMk id="11" creationId="{510C9632-BB6F-48EE-AB65-501878BA5DB6}"/>
          </ac:spMkLst>
        </pc:spChg>
        <pc:spChg chg="add mod ord">
          <ac:chgData name="Skye Newman (2305661)" userId="S::2305661@student.uwtsd.ac.uk::05afaecd-a9ae-42ce-803b-317654731d83" providerId="AD" clId="Web-{FD454132-A07A-39AA-1B58-3F5473094D4E}" dt="2024-11-28T19:57:04.943" v="116" actId="1076"/>
          <ac:spMkLst>
            <pc:docMk/>
            <pc:sldMk cId="2731333043" sldId="267"/>
            <ac:spMk id="12" creationId="{216E2DB6-0196-8591-E7C6-21A6F9F6A7A2}"/>
          </ac:spMkLst>
        </pc:spChg>
        <pc:spChg chg="add del">
          <ac:chgData name="Skye Newman (2305661)" userId="S::2305661@student.uwtsd.ac.uk::05afaecd-a9ae-42ce-803b-317654731d83" providerId="AD" clId="Web-{FD454132-A07A-39AA-1B58-3F5473094D4E}" dt="2024-11-28T19:56:21.379" v="106"/>
          <ac:spMkLst>
            <pc:docMk/>
            <pc:sldMk cId="2731333043" sldId="267"/>
            <ac:spMk id="13" creationId="{4EC8AAB6-953B-4D29-9967-3C44D06BB4E8}"/>
          </ac:spMkLst>
        </pc:spChg>
        <pc:spChg chg="add del">
          <ac:chgData name="Skye Newman (2305661)" userId="S::2305661@student.uwtsd.ac.uk::05afaecd-a9ae-42ce-803b-317654731d83" providerId="AD" clId="Web-{FD454132-A07A-39AA-1B58-3F5473094D4E}" dt="2024-11-28T19:56:21.379" v="106"/>
          <ac:spMkLst>
            <pc:docMk/>
            <pc:sldMk cId="2731333043" sldId="267"/>
            <ac:spMk id="15" creationId="{C89ED458-2326-40DC-9C7B-1A717B6551AD}"/>
          </ac:spMkLst>
        </pc:spChg>
        <pc:spChg chg="add del">
          <ac:chgData name="Skye Newman (2305661)" userId="S::2305661@student.uwtsd.ac.uk::05afaecd-a9ae-42ce-803b-317654731d83" providerId="AD" clId="Web-{FD454132-A07A-39AA-1B58-3F5473094D4E}" dt="2024-11-28T19:56:21.379" v="106"/>
          <ac:spMkLst>
            <pc:docMk/>
            <pc:sldMk cId="2731333043" sldId="267"/>
            <ac:spMk id="17" creationId="{6F9D1DE6-E368-4F07-85F9-D5B767477DDF}"/>
          </ac:spMkLst>
        </pc:spChg>
        <pc:spChg chg="add del">
          <ac:chgData name="Skye Newman (2305661)" userId="S::2305661@student.uwtsd.ac.uk::05afaecd-a9ae-42ce-803b-317654731d83" providerId="AD" clId="Web-{FD454132-A07A-39AA-1B58-3F5473094D4E}" dt="2024-11-28T19:56:21.379" v="106"/>
          <ac:spMkLst>
            <pc:docMk/>
            <pc:sldMk cId="2731333043" sldId="267"/>
            <ac:spMk id="19" creationId="{F63B1F66-4ACE-4A01-8ADF-F175A9C358B2}"/>
          </ac:spMkLst>
        </pc:spChg>
        <pc:spChg chg="add del">
          <ac:chgData name="Skye Newman (2305661)" userId="S::2305661@student.uwtsd.ac.uk::05afaecd-a9ae-42ce-803b-317654731d83" providerId="AD" clId="Web-{FD454132-A07A-39AA-1B58-3F5473094D4E}" dt="2024-11-28T19:56:21.379" v="106"/>
          <ac:spMkLst>
            <pc:docMk/>
            <pc:sldMk cId="2731333043" sldId="267"/>
            <ac:spMk id="21" creationId="{CF8448ED-9332-4A9B-8CAB-B1985E596E20}"/>
          </ac:spMkLst>
        </pc:spChg>
        <pc:spChg chg="add del">
          <ac:chgData name="Skye Newman (2305661)" userId="S::2305661@student.uwtsd.ac.uk::05afaecd-a9ae-42ce-803b-317654731d83" providerId="AD" clId="Web-{FD454132-A07A-39AA-1B58-3F5473094D4E}" dt="2024-11-28T19:56:21.379" v="106"/>
          <ac:spMkLst>
            <pc:docMk/>
            <pc:sldMk cId="2731333043" sldId="267"/>
            <ac:spMk id="23" creationId="{ED3A2261-1C75-40FF-8CD6-18C5900C1C8D}"/>
          </ac:spMkLst>
        </pc:spChg>
        <pc:spChg chg="add del">
          <ac:chgData name="Skye Newman (2305661)" userId="S::2305661@student.uwtsd.ac.uk::05afaecd-a9ae-42ce-803b-317654731d83" providerId="AD" clId="Web-{FD454132-A07A-39AA-1B58-3F5473094D4E}" dt="2024-11-28T19:56:34.067" v="108"/>
          <ac:spMkLst>
            <pc:docMk/>
            <pc:sldMk cId="2731333043" sldId="267"/>
            <ac:spMk id="28" creationId="{8D489E29-742E-4D34-AB08-CE3217805B81}"/>
          </ac:spMkLst>
        </pc:spChg>
        <pc:spChg chg="add">
          <ac:chgData name="Skye Newman (2305661)" userId="S::2305661@student.uwtsd.ac.uk::05afaecd-a9ae-42ce-803b-317654731d83" providerId="AD" clId="Web-{FD454132-A07A-39AA-1B58-3F5473094D4E}" dt="2024-11-28T19:56:34.067" v="108"/>
          <ac:spMkLst>
            <pc:docMk/>
            <pc:sldMk cId="2731333043" sldId="267"/>
            <ac:spMk id="33" creationId="{6E0488BA-180E-40D8-8350-4B179179556B}"/>
          </ac:spMkLst>
        </pc:spChg>
        <pc:picChg chg="add mod ord">
          <ac:chgData name="Skye Newman (2305661)" userId="S::2305661@student.uwtsd.ac.uk::05afaecd-a9ae-42ce-803b-317654731d83" providerId="AD" clId="Web-{FD454132-A07A-39AA-1B58-3F5473094D4E}" dt="2024-11-28T19:56:34.067" v="108"/>
          <ac:picMkLst>
            <pc:docMk/>
            <pc:sldMk cId="2731333043" sldId="267"/>
            <ac:picMk id="4" creationId="{B4909F24-3445-BD96-2AF6-D1DE5BB05F33}"/>
          </ac:picMkLst>
        </pc:picChg>
      </pc:sldChg>
      <pc:sldChg chg="addSp delSp modSp new mod setBg setClrOvrMap">
        <pc:chgData name="Skye Newman (2305661)" userId="S::2305661@student.uwtsd.ac.uk::05afaecd-a9ae-42ce-803b-317654731d83" providerId="AD" clId="Web-{FD454132-A07A-39AA-1B58-3F5473094D4E}" dt="2024-12-01T20:42:52.286" v="2101" actId="20577"/>
        <pc:sldMkLst>
          <pc:docMk/>
          <pc:sldMk cId="1188875452" sldId="268"/>
        </pc:sldMkLst>
        <pc:spChg chg="mod">
          <ac:chgData name="Skye Newman (2305661)" userId="S::2305661@student.uwtsd.ac.uk::05afaecd-a9ae-42ce-803b-317654731d83" providerId="AD" clId="Web-{FD454132-A07A-39AA-1B58-3F5473094D4E}" dt="2024-11-28T20:38:42.123" v="734"/>
          <ac:spMkLst>
            <pc:docMk/>
            <pc:sldMk cId="1188875452" sldId="268"/>
            <ac:spMk id="2" creationId="{AAEDDBFF-6678-9726-7F32-A4F019467683}"/>
          </ac:spMkLst>
        </pc:spChg>
        <pc:spChg chg="mod ord">
          <ac:chgData name="Skye Newman (2305661)" userId="S::2305661@student.uwtsd.ac.uk::05afaecd-a9ae-42ce-803b-317654731d83" providerId="AD" clId="Web-{FD454132-A07A-39AA-1B58-3F5473094D4E}" dt="2024-12-01T20:42:52.286" v="2101" actId="20577"/>
          <ac:spMkLst>
            <pc:docMk/>
            <pc:sldMk cId="1188875452" sldId="268"/>
            <ac:spMk id="3" creationId="{9FA7F770-C47D-6E17-1AA1-360FBCC0B6FF}"/>
          </ac:spMkLst>
        </pc:spChg>
        <pc:spChg chg="add del mod">
          <ac:chgData name="Skye Newman (2305661)" userId="S::2305661@student.uwtsd.ac.uk::05afaecd-a9ae-42ce-803b-317654731d83" providerId="AD" clId="Web-{FD454132-A07A-39AA-1B58-3F5473094D4E}" dt="2024-11-28T20:37:34.527" v="724"/>
          <ac:spMkLst>
            <pc:docMk/>
            <pc:sldMk cId="1188875452" sldId="268"/>
            <ac:spMk id="5" creationId="{F907C2E1-896E-0F76-D501-1BA5C55D6D4A}"/>
          </ac:spMkLst>
        </pc:spChg>
        <pc:spChg chg="add del mod">
          <ac:chgData name="Skye Newman (2305661)" userId="S::2305661@student.uwtsd.ac.uk::05afaecd-a9ae-42ce-803b-317654731d83" providerId="AD" clId="Web-{FD454132-A07A-39AA-1B58-3F5473094D4E}" dt="2024-11-28T20:38:55.827" v="735"/>
          <ac:spMkLst>
            <pc:docMk/>
            <pc:sldMk cId="1188875452" sldId="268"/>
            <ac:spMk id="8" creationId="{190D0ED8-4378-1E80-9E12-E94BD8632F19}"/>
          </ac:spMkLst>
        </pc:spChg>
        <pc:spChg chg="add del">
          <ac:chgData name="Skye Newman (2305661)" userId="S::2305661@student.uwtsd.ac.uk::05afaecd-a9ae-42ce-803b-317654731d83" providerId="AD" clId="Web-{FD454132-A07A-39AA-1B58-3F5473094D4E}" dt="2024-11-28T20:38:39.498" v="731"/>
          <ac:spMkLst>
            <pc:docMk/>
            <pc:sldMk cId="1188875452" sldId="268"/>
            <ac:spMk id="13" creationId="{6E0488BA-180E-40D8-8350-4B179179556B}"/>
          </ac:spMkLst>
        </pc:spChg>
        <pc:spChg chg="add del">
          <ac:chgData name="Skye Newman (2305661)" userId="S::2305661@student.uwtsd.ac.uk::05afaecd-a9ae-42ce-803b-317654731d83" providerId="AD" clId="Web-{FD454132-A07A-39AA-1B58-3F5473094D4E}" dt="2024-11-28T20:38:42.123" v="733"/>
          <ac:spMkLst>
            <pc:docMk/>
            <pc:sldMk cId="1188875452" sldId="268"/>
            <ac:spMk id="15" creationId="{8D489E29-742E-4D34-AB08-CE3217805B81}"/>
          </ac:spMkLst>
        </pc:spChg>
        <pc:picChg chg="add del mod">
          <ac:chgData name="Skye Newman (2305661)" userId="S::2305661@student.uwtsd.ac.uk::05afaecd-a9ae-42ce-803b-317654731d83" providerId="AD" clId="Web-{FD454132-A07A-39AA-1B58-3F5473094D4E}" dt="2024-11-28T20:37:34.527" v="725"/>
          <ac:picMkLst>
            <pc:docMk/>
            <pc:sldMk cId="1188875452" sldId="268"/>
            <ac:picMk id="4" creationId="{3CEB967C-2D86-802E-02B1-0EDFEA45780A}"/>
          </ac:picMkLst>
        </pc:picChg>
        <pc:picChg chg="add mod ord">
          <ac:chgData name="Skye Newman (2305661)" userId="S::2305661@student.uwtsd.ac.uk::05afaecd-a9ae-42ce-803b-317654731d83" providerId="AD" clId="Web-{FD454132-A07A-39AA-1B58-3F5473094D4E}" dt="2024-11-28T20:38:42.123" v="734"/>
          <ac:picMkLst>
            <pc:docMk/>
            <pc:sldMk cId="1188875452" sldId="268"/>
            <ac:picMk id="7" creationId="{37B6B6B5-C9FB-B2D3-F342-2636D0993E7A}"/>
          </ac:picMkLst>
        </pc:picChg>
      </pc:sldChg>
      <pc:sldChg chg="addSp delSp modSp new mod setBg setClrOvrMap">
        <pc:chgData name="Skye Newman (2305661)" userId="S::2305661@student.uwtsd.ac.uk::05afaecd-a9ae-42ce-803b-317654731d83" providerId="AD" clId="Web-{FD454132-A07A-39AA-1B58-3F5473094D4E}" dt="2024-11-28T20:41:41.505" v="746" actId="20577"/>
        <pc:sldMkLst>
          <pc:docMk/>
          <pc:sldMk cId="2880987458" sldId="269"/>
        </pc:sldMkLst>
        <pc:spChg chg="del">
          <ac:chgData name="Skye Newman (2305661)" userId="S::2305661@student.uwtsd.ac.uk::05afaecd-a9ae-42ce-803b-317654731d83" providerId="AD" clId="Web-{FD454132-A07A-39AA-1B58-3F5473094D4E}" dt="2024-11-28T20:26:37.877" v="484"/>
          <ac:spMkLst>
            <pc:docMk/>
            <pc:sldMk cId="2880987458" sldId="269"/>
            <ac:spMk id="2" creationId="{BB296D2E-0EB8-6E01-C026-E9E7CBBC64A8}"/>
          </ac:spMkLst>
        </pc:spChg>
        <pc:spChg chg="mod ord">
          <ac:chgData name="Skye Newman (2305661)" userId="S::2305661@student.uwtsd.ac.uk::05afaecd-a9ae-42ce-803b-317654731d83" providerId="AD" clId="Web-{FD454132-A07A-39AA-1B58-3F5473094D4E}" dt="2024-11-28T20:41:41.505" v="746" actId="20577"/>
          <ac:spMkLst>
            <pc:docMk/>
            <pc:sldMk cId="2880987458" sldId="269"/>
            <ac:spMk id="3" creationId="{6CFB0C44-D2C1-4004-8A98-BB07B4D4679D}"/>
          </ac:spMkLst>
        </pc:spChg>
        <pc:spChg chg="add">
          <ac:chgData name="Skye Newman (2305661)" userId="S::2305661@student.uwtsd.ac.uk::05afaecd-a9ae-42ce-803b-317654731d83" providerId="AD" clId="Web-{FD454132-A07A-39AA-1B58-3F5473094D4E}" dt="2024-11-28T20:41:03.769" v="743"/>
          <ac:spMkLst>
            <pc:docMk/>
            <pc:sldMk cId="2880987458" sldId="269"/>
            <ac:spMk id="9" creationId="{6E0488BA-180E-40D8-8350-4B179179556B}"/>
          </ac:spMkLst>
        </pc:spChg>
        <pc:picChg chg="add mod">
          <ac:chgData name="Skye Newman (2305661)" userId="S::2305661@student.uwtsd.ac.uk::05afaecd-a9ae-42ce-803b-317654731d83" providerId="AD" clId="Web-{FD454132-A07A-39AA-1B58-3F5473094D4E}" dt="2024-11-28T20:41:03.769" v="743"/>
          <ac:picMkLst>
            <pc:docMk/>
            <pc:sldMk cId="2880987458" sldId="269"/>
            <ac:picMk id="4" creationId="{1836EFE8-017C-B8DE-390D-4BA7FAF3C3EB}"/>
          </ac:picMkLst>
        </pc:picChg>
      </pc:sldChg>
      <pc:sldChg chg="modSp new">
        <pc:chgData name="Skye Newman (2305661)" userId="S::2305661@student.uwtsd.ac.uk::05afaecd-a9ae-42ce-803b-317654731d83" providerId="AD" clId="Web-{FD454132-A07A-39AA-1B58-3F5473094D4E}" dt="2024-12-01T20:35:53.290" v="2035" actId="20577"/>
        <pc:sldMkLst>
          <pc:docMk/>
          <pc:sldMk cId="1818994113" sldId="270"/>
        </pc:sldMkLst>
        <pc:spChg chg="mod">
          <ac:chgData name="Skye Newman (2305661)" userId="S::2305661@student.uwtsd.ac.uk::05afaecd-a9ae-42ce-803b-317654731d83" providerId="AD" clId="Web-{FD454132-A07A-39AA-1B58-3F5473094D4E}" dt="2024-12-01T20:35:53.290" v="2035" actId="20577"/>
          <ac:spMkLst>
            <pc:docMk/>
            <pc:sldMk cId="1818994113" sldId="270"/>
            <ac:spMk id="3" creationId="{62A123A9-D8D6-9D82-F171-1F23BCBF992A}"/>
          </ac:spMkLst>
        </pc:spChg>
      </pc:sldChg>
      <pc:sldChg chg="addSp modSp new mod setBg setClrOvrMap">
        <pc:chgData name="Skye Newman (2305661)" userId="S::2305661@student.uwtsd.ac.uk::05afaecd-a9ae-42ce-803b-317654731d83" providerId="AD" clId="Web-{FD454132-A07A-39AA-1B58-3F5473094D4E}" dt="2024-12-01T18:53:34.578" v="1086"/>
        <pc:sldMkLst>
          <pc:docMk/>
          <pc:sldMk cId="3908532833" sldId="271"/>
        </pc:sldMkLst>
        <pc:spChg chg="mod">
          <ac:chgData name="Skye Newman (2305661)" userId="S::2305661@student.uwtsd.ac.uk::05afaecd-a9ae-42ce-803b-317654731d83" providerId="AD" clId="Web-{FD454132-A07A-39AA-1B58-3F5473094D4E}" dt="2024-12-01T18:53:34.578" v="1086"/>
          <ac:spMkLst>
            <pc:docMk/>
            <pc:sldMk cId="3908532833" sldId="271"/>
            <ac:spMk id="2" creationId="{DEE656F8-78F1-B5B9-FCFC-2711804DD219}"/>
          </ac:spMkLst>
        </pc:spChg>
        <pc:spChg chg="mod ord">
          <ac:chgData name="Skye Newman (2305661)" userId="S::2305661@student.uwtsd.ac.uk::05afaecd-a9ae-42ce-803b-317654731d83" providerId="AD" clId="Web-{FD454132-A07A-39AA-1B58-3F5473094D4E}" dt="2024-12-01T18:53:34.578" v="1086"/>
          <ac:spMkLst>
            <pc:docMk/>
            <pc:sldMk cId="3908532833" sldId="271"/>
            <ac:spMk id="3" creationId="{2A8EFD7D-DCA9-960C-338D-401A8839C4C8}"/>
          </ac:spMkLst>
        </pc:spChg>
        <pc:spChg chg="add mod">
          <ac:chgData name="Skye Newman (2305661)" userId="S::2305661@student.uwtsd.ac.uk::05afaecd-a9ae-42ce-803b-317654731d83" providerId="AD" clId="Web-{FD454132-A07A-39AA-1B58-3F5473094D4E}" dt="2024-12-01T18:53:34.578" v="1086"/>
          <ac:spMkLst>
            <pc:docMk/>
            <pc:sldMk cId="3908532833" sldId="271"/>
            <ac:spMk id="5" creationId="{E2186DC5-C006-AFFC-6D8B-2E4A1FFA7262}"/>
          </ac:spMkLst>
        </pc:spChg>
        <pc:spChg chg="add">
          <ac:chgData name="Skye Newman (2305661)" userId="S::2305661@student.uwtsd.ac.uk::05afaecd-a9ae-42ce-803b-317654731d83" providerId="AD" clId="Web-{FD454132-A07A-39AA-1B58-3F5473094D4E}" dt="2024-12-01T18:53:34.578" v="1086"/>
          <ac:spMkLst>
            <pc:docMk/>
            <pc:sldMk cId="3908532833" sldId="271"/>
            <ac:spMk id="10" creationId="{89EA2611-DCBA-4E97-A2B2-9A466E76BDA4}"/>
          </ac:spMkLst>
        </pc:spChg>
        <pc:spChg chg="add">
          <ac:chgData name="Skye Newman (2305661)" userId="S::2305661@student.uwtsd.ac.uk::05afaecd-a9ae-42ce-803b-317654731d83" providerId="AD" clId="Web-{FD454132-A07A-39AA-1B58-3F5473094D4E}" dt="2024-12-01T18:53:34.578" v="1086"/>
          <ac:spMkLst>
            <pc:docMk/>
            <pc:sldMk cId="3908532833" sldId="271"/>
            <ac:spMk id="12" creationId="{BBC615D1-6E12-40EF-915B-316CFDB550D5}"/>
          </ac:spMkLst>
        </pc:spChg>
        <pc:spChg chg="add">
          <ac:chgData name="Skye Newman (2305661)" userId="S::2305661@student.uwtsd.ac.uk::05afaecd-a9ae-42ce-803b-317654731d83" providerId="AD" clId="Web-{FD454132-A07A-39AA-1B58-3F5473094D4E}" dt="2024-12-01T18:53:34.578" v="1086"/>
          <ac:spMkLst>
            <pc:docMk/>
            <pc:sldMk cId="3908532833" sldId="271"/>
            <ac:spMk id="14" creationId="{B9797D36-DE1E-47CD-881A-6C1F5828261B}"/>
          </ac:spMkLst>
        </pc:spChg>
        <pc:spChg chg="add">
          <ac:chgData name="Skye Newman (2305661)" userId="S::2305661@student.uwtsd.ac.uk::05afaecd-a9ae-42ce-803b-317654731d83" providerId="AD" clId="Web-{FD454132-A07A-39AA-1B58-3F5473094D4E}" dt="2024-12-01T18:53:34.578" v="1086"/>
          <ac:spMkLst>
            <pc:docMk/>
            <pc:sldMk cId="3908532833" sldId="271"/>
            <ac:spMk id="16" creationId="{4A2FAF1F-F462-46AF-A9E6-CC93C4E2C359}"/>
          </ac:spMkLst>
        </pc:spChg>
        <pc:spChg chg="add">
          <ac:chgData name="Skye Newman (2305661)" userId="S::2305661@student.uwtsd.ac.uk::05afaecd-a9ae-42ce-803b-317654731d83" providerId="AD" clId="Web-{FD454132-A07A-39AA-1B58-3F5473094D4E}" dt="2024-12-01T18:53:34.578" v="1086"/>
          <ac:spMkLst>
            <pc:docMk/>
            <pc:sldMk cId="3908532833" sldId="271"/>
            <ac:spMk id="18" creationId="{7146BED8-BAE9-42C5-A3DD-7B946445DB8C}"/>
          </ac:spMkLst>
        </pc:spChg>
        <pc:spChg chg="add">
          <ac:chgData name="Skye Newman (2305661)" userId="S::2305661@student.uwtsd.ac.uk::05afaecd-a9ae-42ce-803b-317654731d83" providerId="AD" clId="Web-{FD454132-A07A-39AA-1B58-3F5473094D4E}" dt="2024-12-01T18:53:34.578" v="1086"/>
          <ac:spMkLst>
            <pc:docMk/>
            <pc:sldMk cId="3908532833" sldId="271"/>
            <ac:spMk id="20" creationId="{15765FE8-B62F-41E4-A73C-74C91A8FD945}"/>
          </ac:spMkLst>
        </pc:spChg>
        <pc:picChg chg="add mod">
          <ac:chgData name="Skye Newman (2305661)" userId="S::2305661@student.uwtsd.ac.uk::05afaecd-a9ae-42ce-803b-317654731d83" providerId="AD" clId="Web-{FD454132-A07A-39AA-1B58-3F5473094D4E}" dt="2024-12-01T18:53:34.578" v="1086"/>
          <ac:picMkLst>
            <pc:docMk/>
            <pc:sldMk cId="3908532833" sldId="271"/>
            <ac:picMk id="4" creationId="{EFFADF7E-87A3-8955-5D41-BFC1116D6721}"/>
          </ac:picMkLst>
        </pc:picChg>
      </pc:sldChg>
      <pc:sldChg chg="addSp delSp modSp new mod setBg setClrOvrMap">
        <pc:chgData name="Skye Newman (2305661)" userId="S::2305661@student.uwtsd.ac.uk::05afaecd-a9ae-42ce-803b-317654731d83" providerId="AD" clId="Web-{FD454132-A07A-39AA-1B58-3F5473094D4E}" dt="2024-12-01T20:01:38.716" v="1409"/>
        <pc:sldMkLst>
          <pc:docMk/>
          <pc:sldMk cId="4017160844" sldId="272"/>
        </pc:sldMkLst>
        <pc:spChg chg="mod">
          <ac:chgData name="Skye Newman (2305661)" userId="S::2305661@student.uwtsd.ac.uk::05afaecd-a9ae-42ce-803b-317654731d83" providerId="AD" clId="Web-{FD454132-A07A-39AA-1B58-3F5473094D4E}" dt="2024-12-01T20:01:28.701" v="1408"/>
          <ac:spMkLst>
            <pc:docMk/>
            <pc:sldMk cId="4017160844" sldId="272"/>
            <ac:spMk id="2" creationId="{D163BAAD-3949-6C59-BEE5-D9B45CD91FA0}"/>
          </ac:spMkLst>
        </pc:spChg>
        <pc:spChg chg="add del mod">
          <ac:chgData name="Skye Newman (2305661)" userId="S::2305661@student.uwtsd.ac.uk::05afaecd-a9ae-42ce-803b-317654731d83" providerId="AD" clId="Web-{FD454132-A07A-39AA-1B58-3F5473094D4E}" dt="2024-12-01T20:01:28.701" v="1408"/>
          <ac:spMkLst>
            <pc:docMk/>
            <pc:sldMk cId="4017160844" sldId="272"/>
            <ac:spMk id="3" creationId="{297A73B1-02DA-5443-7551-C8A193C531B0}"/>
          </ac:spMkLst>
        </pc:spChg>
        <pc:spChg chg="add del mod">
          <ac:chgData name="Skye Newman (2305661)" userId="S::2305661@student.uwtsd.ac.uk::05afaecd-a9ae-42ce-803b-317654731d83" providerId="AD" clId="Web-{FD454132-A07A-39AA-1B58-3F5473094D4E}" dt="2024-12-01T20:01:38.716" v="1409"/>
          <ac:spMkLst>
            <pc:docMk/>
            <pc:sldMk cId="4017160844" sldId="272"/>
            <ac:spMk id="5" creationId="{19E96823-5377-373B-3158-F1C7B76765DD}"/>
          </ac:spMkLst>
        </pc:spChg>
        <pc:spChg chg="add">
          <ac:chgData name="Skye Newman (2305661)" userId="S::2305661@student.uwtsd.ac.uk::05afaecd-a9ae-42ce-803b-317654731d83" providerId="AD" clId="Web-{FD454132-A07A-39AA-1B58-3F5473094D4E}" dt="2024-12-01T20:01:28.701" v="1408"/>
          <ac:spMkLst>
            <pc:docMk/>
            <pc:sldMk cId="4017160844" sldId="272"/>
            <ac:spMk id="10" creationId="{052F6DBF-1805-4FD9-AFA3-C8642175FC96}"/>
          </ac:spMkLst>
        </pc:spChg>
        <pc:spChg chg="add">
          <ac:chgData name="Skye Newman (2305661)" userId="S::2305661@student.uwtsd.ac.uk::05afaecd-a9ae-42ce-803b-317654731d83" providerId="AD" clId="Web-{FD454132-A07A-39AA-1B58-3F5473094D4E}" dt="2024-12-01T20:01:28.701" v="1408"/>
          <ac:spMkLst>
            <pc:docMk/>
            <pc:sldMk cId="4017160844" sldId="272"/>
            <ac:spMk id="12" creationId="{CC79B2C4-EF9C-492F-BC64-5300A7A2F2DB}"/>
          </ac:spMkLst>
        </pc:spChg>
        <pc:spChg chg="add">
          <ac:chgData name="Skye Newman (2305661)" userId="S::2305661@student.uwtsd.ac.uk::05afaecd-a9ae-42ce-803b-317654731d83" providerId="AD" clId="Web-{FD454132-A07A-39AA-1B58-3F5473094D4E}" dt="2024-12-01T20:01:28.701" v="1408"/>
          <ac:spMkLst>
            <pc:docMk/>
            <pc:sldMk cId="4017160844" sldId="272"/>
            <ac:spMk id="14" creationId="{0599BEDA-CEC9-4E6C-B05D-1353D0F165D9}"/>
          </ac:spMkLst>
        </pc:spChg>
        <pc:graphicFrameChg chg="add del">
          <ac:chgData name="Skye Newman (2305661)" userId="S::2305661@student.uwtsd.ac.uk::05afaecd-a9ae-42ce-803b-317654731d83" providerId="AD" clId="Web-{FD454132-A07A-39AA-1B58-3F5473094D4E}" dt="2024-12-01T19:18:23.908" v="1407"/>
          <ac:graphicFrameMkLst>
            <pc:docMk/>
            <pc:sldMk cId="4017160844" sldId="272"/>
            <ac:graphicFrameMk id="7" creationId="{E3983616-ECEF-651F-A50E-403CEE929065}"/>
          </ac:graphicFrameMkLst>
        </pc:graphicFrameChg>
        <pc:picChg chg="add mod ord">
          <ac:chgData name="Skye Newman (2305661)" userId="S::2305661@student.uwtsd.ac.uk::05afaecd-a9ae-42ce-803b-317654731d83" providerId="AD" clId="Web-{FD454132-A07A-39AA-1B58-3F5473094D4E}" dt="2024-12-01T20:01:28.701" v="1408"/>
          <ac:picMkLst>
            <pc:docMk/>
            <pc:sldMk cId="4017160844" sldId="272"/>
            <ac:picMk id="4" creationId="{0CB76B35-144F-BA23-E2DF-7CBE656B1B72}"/>
          </ac:picMkLst>
        </pc:picChg>
      </pc:sldChg>
      <pc:sldChg chg="new del">
        <pc:chgData name="Skye Newman (2305661)" userId="S::2305661@student.uwtsd.ac.uk::05afaecd-a9ae-42ce-803b-317654731d83" providerId="AD" clId="Web-{FD454132-A07A-39AA-1B58-3F5473094D4E}" dt="2024-12-01T20:02:08.342" v="1411"/>
        <pc:sldMkLst>
          <pc:docMk/>
          <pc:sldMk cId="733856810" sldId="273"/>
        </pc:sldMkLst>
      </pc:sldChg>
      <pc:sldChg chg="addSp delSp modSp new mod setBg">
        <pc:chgData name="Skye Newman (2305661)" userId="S::2305661@student.uwtsd.ac.uk::05afaecd-a9ae-42ce-803b-317654731d83" providerId="AD" clId="Web-{FD454132-A07A-39AA-1B58-3F5473094D4E}" dt="2024-12-01T20:02:42.093" v="1428"/>
        <pc:sldMkLst>
          <pc:docMk/>
          <pc:sldMk cId="2057966642" sldId="273"/>
        </pc:sldMkLst>
        <pc:spChg chg="mod">
          <ac:chgData name="Skye Newman (2305661)" userId="S::2305661@student.uwtsd.ac.uk::05afaecd-a9ae-42ce-803b-317654731d83" providerId="AD" clId="Web-{FD454132-A07A-39AA-1B58-3F5473094D4E}" dt="2024-12-01T20:02:42.093" v="1428"/>
          <ac:spMkLst>
            <pc:docMk/>
            <pc:sldMk cId="2057966642" sldId="273"/>
            <ac:spMk id="2" creationId="{AD590262-622B-C356-3D92-18CC98F2D745}"/>
          </ac:spMkLst>
        </pc:spChg>
        <pc:spChg chg="del">
          <ac:chgData name="Skye Newman (2305661)" userId="S::2305661@student.uwtsd.ac.uk::05afaecd-a9ae-42ce-803b-317654731d83" providerId="AD" clId="Web-{FD454132-A07A-39AA-1B58-3F5473094D4E}" dt="2024-12-01T20:02:35.609" v="1427"/>
          <ac:spMkLst>
            <pc:docMk/>
            <pc:sldMk cId="2057966642" sldId="273"/>
            <ac:spMk id="3" creationId="{C924C4B9-6524-9915-E80E-4A1097ED3269}"/>
          </ac:spMkLst>
        </pc:spChg>
        <pc:spChg chg="add">
          <ac:chgData name="Skye Newman (2305661)" userId="S::2305661@student.uwtsd.ac.uk::05afaecd-a9ae-42ce-803b-317654731d83" providerId="AD" clId="Web-{FD454132-A07A-39AA-1B58-3F5473094D4E}" dt="2024-12-01T20:02:42.093" v="1428"/>
          <ac:spMkLst>
            <pc:docMk/>
            <pc:sldMk cId="2057966642" sldId="273"/>
            <ac:spMk id="8" creationId="{D36F3EEA-55D4-4677-80E7-92D00B8F343B}"/>
          </ac:spMkLst>
        </pc:spChg>
        <pc:spChg chg="add">
          <ac:chgData name="Skye Newman (2305661)" userId="S::2305661@student.uwtsd.ac.uk::05afaecd-a9ae-42ce-803b-317654731d83" providerId="AD" clId="Web-{FD454132-A07A-39AA-1B58-3F5473094D4E}" dt="2024-12-01T20:02:42.093" v="1428"/>
          <ac:spMkLst>
            <pc:docMk/>
            <pc:sldMk cId="2057966642" sldId="273"/>
            <ac:spMk id="10" creationId="{C91E93A7-6C7F-4F77-9CB0-280D958EF4D2}"/>
          </ac:spMkLst>
        </pc:spChg>
        <pc:spChg chg="add">
          <ac:chgData name="Skye Newman (2305661)" userId="S::2305661@student.uwtsd.ac.uk::05afaecd-a9ae-42ce-803b-317654731d83" providerId="AD" clId="Web-{FD454132-A07A-39AA-1B58-3F5473094D4E}" dt="2024-12-01T20:02:42.093" v="1428"/>
          <ac:spMkLst>
            <pc:docMk/>
            <pc:sldMk cId="2057966642" sldId="273"/>
            <ac:spMk id="12" creationId="{E4F17063-EDA4-417B-946F-BA357F3B390D}"/>
          </ac:spMkLst>
        </pc:spChg>
        <pc:picChg chg="add">
          <ac:chgData name="Skye Newman (2305661)" userId="S::2305661@student.uwtsd.ac.uk::05afaecd-a9ae-42ce-803b-317654731d83" providerId="AD" clId="Web-{FD454132-A07A-39AA-1B58-3F5473094D4E}" dt="2024-12-01T20:02:42.093" v="1428"/>
          <ac:picMkLst>
            <pc:docMk/>
            <pc:sldMk cId="2057966642" sldId="273"/>
            <ac:picMk id="4" creationId="{FD1AEFD6-1F1A-5818-34D1-8CD77D53E23A}"/>
          </ac:picMkLst>
        </pc:picChg>
      </pc:sldChg>
      <pc:sldChg chg="addSp modSp new mod setBg setClrOvrMap">
        <pc:chgData name="Skye Newman (2305661)" userId="S::2305661@student.uwtsd.ac.uk::05afaecd-a9ae-42ce-803b-317654731d83" providerId="AD" clId="Web-{FD454132-A07A-39AA-1B58-3F5473094D4E}" dt="2024-12-01T20:13:23.441" v="1706"/>
        <pc:sldMkLst>
          <pc:docMk/>
          <pc:sldMk cId="2408340418" sldId="274"/>
        </pc:sldMkLst>
        <pc:spChg chg="mod">
          <ac:chgData name="Skye Newman (2305661)" userId="S::2305661@student.uwtsd.ac.uk::05afaecd-a9ae-42ce-803b-317654731d83" providerId="AD" clId="Web-{FD454132-A07A-39AA-1B58-3F5473094D4E}" dt="2024-12-01T20:13:23.441" v="1706"/>
          <ac:spMkLst>
            <pc:docMk/>
            <pc:sldMk cId="2408340418" sldId="274"/>
            <ac:spMk id="2" creationId="{7D0A5D20-625B-459B-ED9B-7D552EAAA911}"/>
          </ac:spMkLst>
        </pc:spChg>
        <pc:spChg chg="mod">
          <ac:chgData name="Skye Newman (2305661)" userId="S::2305661@student.uwtsd.ac.uk::05afaecd-a9ae-42ce-803b-317654731d83" providerId="AD" clId="Web-{FD454132-A07A-39AA-1B58-3F5473094D4E}" dt="2024-12-01T20:13:23.441" v="1706"/>
          <ac:spMkLst>
            <pc:docMk/>
            <pc:sldMk cId="2408340418" sldId="274"/>
            <ac:spMk id="3" creationId="{E07B5839-9568-7DD5-EFC7-7B2F3415F184}"/>
          </ac:spMkLst>
        </pc:spChg>
        <pc:spChg chg="add">
          <ac:chgData name="Skye Newman (2305661)" userId="S::2305661@student.uwtsd.ac.uk::05afaecd-a9ae-42ce-803b-317654731d83" providerId="AD" clId="Web-{FD454132-A07A-39AA-1B58-3F5473094D4E}" dt="2024-12-01T20:13:23.441" v="1706"/>
          <ac:spMkLst>
            <pc:docMk/>
            <pc:sldMk cId="2408340418" sldId="274"/>
            <ac:spMk id="9" creationId="{6E0488BA-180E-40D8-8350-4B179179556B}"/>
          </ac:spMkLst>
        </pc:spChg>
        <pc:picChg chg="add">
          <ac:chgData name="Skye Newman (2305661)" userId="S::2305661@student.uwtsd.ac.uk::05afaecd-a9ae-42ce-803b-317654731d83" providerId="AD" clId="Web-{FD454132-A07A-39AA-1B58-3F5473094D4E}" dt="2024-12-01T20:13:23.441" v="1706"/>
          <ac:picMkLst>
            <pc:docMk/>
            <pc:sldMk cId="2408340418" sldId="274"/>
            <ac:picMk id="5" creationId="{D429D31D-A8E8-82D6-0CA7-912D42B624A8}"/>
          </ac:picMkLst>
        </pc:picChg>
      </pc:sldChg>
      <pc:sldChg chg="addSp delSp modSp new mod setBg">
        <pc:chgData name="Skye Newman (2305661)" userId="S::2305661@student.uwtsd.ac.uk::05afaecd-a9ae-42ce-803b-317654731d83" providerId="AD" clId="Web-{FD454132-A07A-39AA-1B58-3F5473094D4E}" dt="2024-12-01T20:42:14.707" v="2095" actId="20577"/>
        <pc:sldMkLst>
          <pc:docMk/>
          <pc:sldMk cId="2373115923" sldId="275"/>
        </pc:sldMkLst>
        <pc:spChg chg="mod">
          <ac:chgData name="Skye Newman (2305661)" userId="S::2305661@student.uwtsd.ac.uk::05afaecd-a9ae-42ce-803b-317654731d83" providerId="AD" clId="Web-{FD454132-A07A-39AA-1B58-3F5473094D4E}" dt="2024-12-01T20:39:58.688" v="2064"/>
          <ac:spMkLst>
            <pc:docMk/>
            <pc:sldMk cId="2373115923" sldId="275"/>
            <ac:spMk id="2" creationId="{7174639D-122A-5785-7B2C-ECB1A096B587}"/>
          </ac:spMkLst>
        </pc:spChg>
        <pc:spChg chg="mod ord">
          <ac:chgData name="Skye Newman (2305661)" userId="S::2305661@student.uwtsd.ac.uk::05afaecd-a9ae-42ce-803b-317654731d83" providerId="AD" clId="Web-{FD454132-A07A-39AA-1B58-3F5473094D4E}" dt="2024-12-01T20:42:14.707" v="2095" actId="20577"/>
          <ac:spMkLst>
            <pc:docMk/>
            <pc:sldMk cId="2373115923" sldId="275"/>
            <ac:spMk id="3" creationId="{71B356F7-9ED1-F1E2-A79A-7F59C0AF49FB}"/>
          </ac:spMkLst>
        </pc:spChg>
        <pc:spChg chg="add del">
          <ac:chgData name="Skye Newman (2305661)" userId="S::2305661@student.uwtsd.ac.uk::05afaecd-a9ae-42ce-803b-317654731d83" providerId="AD" clId="Web-{FD454132-A07A-39AA-1B58-3F5473094D4E}" dt="2024-12-01T20:41:10.049" v="2071"/>
          <ac:spMkLst>
            <pc:docMk/>
            <pc:sldMk cId="2373115923" sldId="275"/>
            <ac:spMk id="5" creationId="{07FC626D-4E38-F602-9330-BA01B001D1E4}"/>
          </ac:spMkLst>
        </pc:spChg>
        <pc:spChg chg="add mod">
          <ac:chgData name="Skye Newman (2305661)" userId="S::2305661@student.uwtsd.ac.uk::05afaecd-a9ae-42ce-803b-317654731d83" providerId="AD" clId="Web-{FD454132-A07A-39AA-1B58-3F5473094D4E}" dt="2024-12-01T20:42:08.395" v="2093" actId="20577"/>
          <ac:spMkLst>
            <pc:docMk/>
            <pc:sldMk cId="2373115923" sldId="275"/>
            <ac:spMk id="6" creationId="{7266AED7-84EB-0F4E-C27A-916F1780A7E7}"/>
          </ac:spMkLst>
        </pc:spChg>
        <pc:picChg chg="add mod">
          <ac:chgData name="Skye Newman (2305661)" userId="S::2305661@student.uwtsd.ac.uk::05afaecd-a9ae-42ce-803b-317654731d83" providerId="AD" clId="Web-{FD454132-A07A-39AA-1B58-3F5473094D4E}" dt="2024-12-01T20:39:58.688" v="2064"/>
          <ac:picMkLst>
            <pc:docMk/>
            <pc:sldMk cId="2373115923" sldId="275"/>
            <ac:picMk id="4" creationId="{EA5672AA-296E-4D26-2FD0-C152DFE7ACEE}"/>
          </ac:picMkLst>
        </pc:picChg>
      </pc:sldChg>
      <pc:sldChg chg="modSp new ord">
        <pc:chgData name="Skye Newman (2305661)" userId="S::2305661@student.uwtsd.ac.uk::05afaecd-a9ae-42ce-803b-317654731d83" providerId="AD" clId="Web-{FD454132-A07A-39AA-1B58-3F5473094D4E}" dt="2024-12-01T20:41:24.346" v="2076" actId="20577"/>
        <pc:sldMkLst>
          <pc:docMk/>
          <pc:sldMk cId="1353905478" sldId="276"/>
        </pc:sldMkLst>
        <pc:spChg chg="mod">
          <ac:chgData name="Skye Newman (2305661)" userId="S::2305661@student.uwtsd.ac.uk::05afaecd-a9ae-42ce-803b-317654731d83" providerId="AD" clId="Web-{FD454132-A07A-39AA-1B58-3F5473094D4E}" dt="2024-12-01T20:41:24.346" v="2076" actId="20577"/>
          <ac:spMkLst>
            <pc:docMk/>
            <pc:sldMk cId="1353905478" sldId="276"/>
            <ac:spMk id="3" creationId="{F5909F32-9F15-97A6-9276-36D7DD5F83A3}"/>
          </ac:spMkLst>
        </pc:spChg>
      </pc:sldChg>
      <pc:sldChg chg="modSp new">
        <pc:chgData name="Skye Newman (2305661)" userId="S::2305661@student.uwtsd.ac.uk::05afaecd-a9ae-42ce-803b-317654731d83" providerId="AD" clId="Web-{FD454132-A07A-39AA-1B58-3F5473094D4E}" dt="2024-12-01T20:34:47.914" v="2029" actId="20577"/>
        <pc:sldMkLst>
          <pc:docMk/>
          <pc:sldMk cId="2675133583" sldId="277"/>
        </pc:sldMkLst>
        <pc:spChg chg="mod">
          <ac:chgData name="Skye Newman (2305661)" userId="S::2305661@student.uwtsd.ac.uk::05afaecd-a9ae-42ce-803b-317654731d83" providerId="AD" clId="Web-{FD454132-A07A-39AA-1B58-3F5473094D4E}" dt="2024-12-01T20:34:47.914" v="2029" actId="20577"/>
          <ac:spMkLst>
            <pc:docMk/>
            <pc:sldMk cId="2675133583" sldId="277"/>
            <ac:spMk id="3" creationId="{F9061CD7-FCBE-6EC7-8E07-D744B366AEB0}"/>
          </ac:spMkLst>
        </pc:spChg>
      </pc:sldChg>
    </pc:docChg>
  </pc:docChgLst>
  <pc:docChgLst>
    <pc:chgData name="Skye Newman (2305661)" userId="S::2305661@student.uwtsd.ac.uk::05afaecd-a9ae-42ce-803b-317654731d83" providerId="AD" clId="Web-{A1782E3A-0053-577B-A963-99637D173B2F}"/>
    <pc:docChg chg="addSld delSld modSld">
      <pc:chgData name="Skye Newman (2305661)" userId="S::2305661@student.uwtsd.ac.uk::05afaecd-a9ae-42ce-803b-317654731d83" providerId="AD" clId="Web-{A1782E3A-0053-577B-A963-99637D173B2F}" dt="2024-12-03T09:57:50.904" v="1687"/>
      <pc:docMkLst>
        <pc:docMk/>
      </pc:docMkLst>
      <pc:sldChg chg="modSp">
        <pc:chgData name="Skye Newman (2305661)" userId="S::2305661@student.uwtsd.ac.uk::05afaecd-a9ae-42ce-803b-317654731d83" providerId="AD" clId="Web-{A1782E3A-0053-577B-A963-99637D173B2F}" dt="2024-12-02T15:26:29.248" v="1395" actId="20577"/>
        <pc:sldMkLst>
          <pc:docMk/>
          <pc:sldMk cId="2452305707" sldId="258"/>
        </pc:sldMkLst>
        <pc:spChg chg="mod">
          <ac:chgData name="Skye Newman (2305661)" userId="S::2305661@student.uwtsd.ac.uk::05afaecd-a9ae-42ce-803b-317654731d83" providerId="AD" clId="Web-{A1782E3A-0053-577B-A963-99637D173B2F}" dt="2024-12-02T15:26:29.248" v="1395" actId="20577"/>
          <ac:spMkLst>
            <pc:docMk/>
            <pc:sldMk cId="2452305707" sldId="258"/>
            <ac:spMk id="3" creationId="{440D5439-5B73-B75A-8FC3-918EBC692A13}"/>
          </ac:spMkLst>
        </pc:spChg>
      </pc:sldChg>
      <pc:sldChg chg="modSp del">
        <pc:chgData name="Skye Newman (2305661)" userId="S::2305661@student.uwtsd.ac.uk::05afaecd-a9ae-42ce-803b-317654731d83" providerId="AD" clId="Web-{A1782E3A-0053-577B-A963-99637D173B2F}" dt="2024-12-03T09:57:50.904" v="1687"/>
        <pc:sldMkLst>
          <pc:docMk/>
          <pc:sldMk cId="2060831120" sldId="259"/>
        </pc:sldMkLst>
        <pc:spChg chg="mod">
          <ac:chgData name="Skye Newman (2305661)" userId="S::2305661@student.uwtsd.ac.uk::05afaecd-a9ae-42ce-803b-317654731d83" providerId="AD" clId="Web-{A1782E3A-0053-577B-A963-99637D173B2F}" dt="2024-12-03T09:56:50.337" v="1669" actId="20577"/>
          <ac:spMkLst>
            <pc:docMk/>
            <pc:sldMk cId="2060831120" sldId="259"/>
            <ac:spMk id="3" creationId="{0D560A75-3ECA-98B3-10DA-258BFDCEA88C}"/>
          </ac:spMkLst>
        </pc:spChg>
      </pc:sldChg>
      <pc:sldChg chg="modSp">
        <pc:chgData name="Skye Newman (2305661)" userId="S::2305661@student.uwtsd.ac.uk::05afaecd-a9ae-42ce-803b-317654731d83" providerId="AD" clId="Web-{A1782E3A-0053-577B-A963-99637D173B2F}" dt="2024-12-02T15:26:14.294" v="1393" actId="20577"/>
        <pc:sldMkLst>
          <pc:docMk/>
          <pc:sldMk cId="895203721" sldId="260"/>
        </pc:sldMkLst>
        <pc:spChg chg="mod">
          <ac:chgData name="Skye Newman (2305661)" userId="S::2305661@student.uwtsd.ac.uk::05afaecd-a9ae-42ce-803b-317654731d83" providerId="AD" clId="Web-{A1782E3A-0053-577B-A963-99637D173B2F}" dt="2024-12-02T15:26:14.294" v="1393" actId="20577"/>
          <ac:spMkLst>
            <pc:docMk/>
            <pc:sldMk cId="895203721" sldId="260"/>
            <ac:spMk id="3" creationId="{BDAB8D3E-DB99-C34C-3573-58403B0BED8D}"/>
          </ac:spMkLst>
        </pc:spChg>
      </pc:sldChg>
      <pc:sldChg chg="modSp">
        <pc:chgData name="Skye Newman (2305661)" userId="S::2305661@student.uwtsd.ac.uk::05afaecd-a9ae-42ce-803b-317654731d83" providerId="AD" clId="Web-{A1782E3A-0053-577B-A963-99637D173B2F}" dt="2024-12-02T15:26:02.872" v="1391" actId="20577"/>
        <pc:sldMkLst>
          <pc:docMk/>
          <pc:sldMk cId="2423305434" sldId="262"/>
        </pc:sldMkLst>
        <pc:spChg chg="mod">
          <ac:chgData name="Skye Newman (2305661)" userId="S::2305661@student.uwtsd.ac.uk::05afaecd-a9ae-42ce-803b-317654731d83" providerId="AD" clId="Web-{A1782E3A-0053-577B-A963-99637D173B2F}" dt="2024-12-02T15:26:02.872" v="1391" actId="20577"/>
          <ac:spMkLst>
            <pc:docMk/>
            <pc:sldMk cId="2423305434" sldId="262"/>
            <ac:spMk id="19" creationId="{6AA22D16-A36E-1BA9-320B-72B76D76D696}"/>
          </ac:spMkLst>
        </pc:spChg>
      </pc:sldChg>
      <pc:sldChg chg="modSp">
        <pc:chgData name="Skye Newman (2305661)" userId="S::2305661@student.uwtsd.ac.uk::05afaecd-a9ae-42ce-803b-317654731d83" providerId="AD" clId="Web-{A1782E3A-0053-577B-A963-99637D173B2F}" dt="2024-12-03T09:17:04.162" v="1458" actId="20577"/>
        <pc:sldMkLst>
          <pc:docMk/>
          <pc:sldMk cId="1493395598" sldId="263"/>
        </pc:sldMkLst>
        <pc:spChg chg="mod">
          <ac:chgData name="Skye Newman (2305661)" userId="S::2305661@student.uwtsd.ac.uk::05afaecd-a9ae-42ce-803b-317654731d83" providerId="AD" clId="Web-{A1782E3A-0053-577B-A963-99637D173B2F}" dt="2024-12-03T09:17:04.162" v="1458" actId="20577"/>
          <ac:spMkLst>
            <pc:docMk/>
            <pc:sldMk cId="1493395598" sldId="263"/>
            <ac:spMk id="3" creationId="{0934A185-E749-67BA-89FD-C747B372A63F}"/>
          </ac:spMkLst>
        </pc:spChg>
      </pc:sldChg>
      <pc:sldChg chg="modSp">
        <pc:chgData name="Skye Newman (2305661)" userId="S::2305661@student.uwtsd.ac.uk::05afaecd-a9ae-42ce-803b-317654731d83" providerId="AD" clId="Web-{A1782E3A-0053-577B-A963-99637D173B2F}" dt="2024-12-03T09:54:34.003" v="1623" actId="20577"/>
        <pc:sldMkLst>
          <pc:docMk/>
          <pc:sldMk cId="2685892467" sldId="264"/>
        </pc:sldMkLst>
        <pc:spChg chg="mod">
          <ac:chgData name="Skye Newman (2305661)" userId="S::2305661@student.uwtsd.ac.uk::05afaecd-a9ae-42ce-803b-317654731d83" providerId="AD" clId="Web-{A1782E3A-0053-577B-A963-99637D173B2F}" dt="2024-12-03T09:54:34.003" v="1623" actId="20577"/>
          <ac:spMkLst>
            <pc:docMk/>
            <pc:sldMk cId="2685892467" sldId="264"/>
            <ac:spMk id="3" creationId="{24D01939-5796-241C-6C41-98C8496C6AAC}"/>
          </ac:spMkLst>
        </pc:spChg>
      </pc:sldChg>
      <pc:sldChg chg="modSp">
        <pc:chgData name="Skye Newman (2305661)" userId="S::2305661@student.uwtsd.ac.uk::05afaecd-a9ae-42ce-803b-317654731d83" providerId="AD" clId="Web-{A1782E3A-0053-577B-A963-99637D173B2F}" dt="2024-12-02T09:42:57.132" v="139" actId="20577"/>
        <pc:sldMkLst>
          <pc:docMk/>
          <pc:sldMk cId="2064586094" sldId="265"/>
        </pc:sldMkLst>
        <pc:graphicFrameChg chg="modGraphic">
          <ac:chgData name="Skye Newman (2305661)" userId="S::2305661@student.uwtsd.ac.uk::05afaecd-a9ae-42ce-803b-317654731d83" providerId="AD" clId="Web-{A1782E3A-0053-577B-A963-99637D173B2F}" dt="2024-12-02T09:42:57.132" v="139" actId="20577"/>
          <ac:graphicFrameMkLst>
            <pc:docMk/>
            <pc:sldMk cId="2064586094" sldId="265"/>
            <ac:graphicFrameMk id="7" creationId="{1B27C518-B25E-7B29-5544-5E66012F0C21}"/>
          </ac:graphicFrameMkLst>
        </pc:graphicFrameChg>
      </pc:sldChg>
      <pc:sldChg chg="modSp">
        <pc:chgData name="Skye Newman (2305661)" userId="S::2305661@student.uwtsd.ac.uk::05afaecd-a9ae-42ce-803b-317654731d83" providerId="AD" clId="Web-{A1782E3A-0053-577B-A963-99637D173B2F}" dt="2024-12-03T09:28:48.628" v="1479" actId="20577"/>
        <pc:sldMkLst>
          <pc:docMk/>
          <pc:sldMk cId="3470025000" sldId="266"/>
        </pc:sldMkLst>
        <pc:spChg chg="mod">
          <ac:chgData name="Skye Newman (2305661)" userId="S::2305661@student.uwtsd.ac.uk::05afaecd-a9ae-42ce-803b-317654731d83" providerId="AD" clId="Web-{A1782E3A-0053-577B-A963-99637D173B2F}" dt="2024-12-03T09:28:48.628" v="1479" actId="20577"/>
          <ac:spMkLst>
            <pc:docMk/>
            <pc:sldMk cId="3470025000" sldId="266"/>
            <ac:spMk id="3" creationId="{7AF10A9B-C9F2-0B0E-F3E7-7FF1055DA5B5}"/>
          </ac:spMkLst>
        </pc:spChg>
      </pc:sldChg>
      <pc:sldChg chg="modSp">
        <pc:chgData name="Skye Newman (2305661)" userId="S::2305661@student.uwtsd.ac.uk::05afaecd-a9ae-42ce-803b-317654731d83" providerId="AD" clId="Web-{A1782E3A-0053-577B-A963-99637D173B2F}" dt="2024-12-02T15:25:00.964" v="1382" actId="20577"/>
        <pc:sldMkLst>
          <pc:docMk/>
          <pc:sldMk cId="2731333043" sldId="267"/>
        </pc:sldMkLst>
        <pc:spChg chg="mod">
          <ac:chgData name="Skye Newman (2305661)" userId="S::2305661@student.uwtsd.ac.uk::05afaecd-a9ae-42ce-803b-317654731d83" providerId="AD" clId="Web-{A1782E3A-0053-577B-A963-99637D173B2F}" dt="2024-12-02T15:25:00.964" v="1382" actId="20577"/>
          <ac:spMkLst>
            <pc:docMk/>
            <pc:sldMk cId="2731333043" sldId="267"/>
            <ac:spMk id="8" creationId="{18B966D6-DC0A-0A5E-53C2-70BE654513A8}"/>
          </ac:spMkLst>
        </pc:spChg>
      </pc:sldChg>
      <pc:sldChg chg="modSp">
        <pc:chgData name="Skye Newman (2305661)" userId="S::2305661@student.uwtsd.ac.uk::05afaecd-a9ae-42ce-803b-317654731d83" providerId="AD" clId="Web-{A1782E3A-0053-577B-A963-99637D173B2F}" dt="2024-12-02T15:25:26.027" v="1386" actId="20577"/>
        <pc:sldMkLst>
          <pc:docMk/>
          <pc:sldMk cId="1188875452" sldId="268"/>
        </pc:sldMkLst>
        <pc:spChg chg="mod">
          <ac:chgData name="Skye Newman (2305661)" userId="S::2305661@student.uwtsd.ac.uk::05afaecd-a9ae-42ce-803b-317654731d83" providerId="AD" clId="Web-{A1782E3A-0053-577B-A963-99637D173B2F}" dt="2024-12-02T15:25:26.027" v="1386" actId="20577"/>
          <ac:spMkLst>
            <pc:docMk/>
            <pc:sldMk cId="1188875452" sldId="268"/>
            <ac:spMk id="3" creationId="{9FA7F770-C47D-6E17-1AA1-360FBCC0B6FF}"/>
          </ac:spMkLst>
        </pc:spChg>
      </pc:sldChg>
      <pc:sldChg chg="modSp">
        <pc:chgData name="Skye Newman (2305661)" userId="S::2305661@student.uwtsd.ac.uk::05afaecd-a9ae-42ce-803b-317654731d83" providerId="AD" clId="Web-{A1782E3A-0053-577B-A963-99637D173B2F}" dt="2024-12-02T15:25:14.371" v="1384" actId="20577"/>
        <pc:sldMkLst>
          <pc:docMk/>
          <pc:sldMk cId="2880987458" sldId="269"/>
        </pc:sldMkLst>
        <pc:spChg chg="mod">
          <ac:chgData name="Skye Newman (2305661)" userId="S::2305661@student.uwtsd.ac.uk::05afaecd-a9ae-42ce-803b-317654731d83" providerId="AD" clId="Web-{A1782E3A-0053-577B-A963-99637D173B2F}" dt="2024-12-02T15:25:14.371" v="1384" actId="20577"/>
          <ac:spMkLst>
            <pc:docMk/>
            <pc:sldMk cId="2880987458" sldId="269"/>
            <ac:spMk id="3" creationId="{6CFB0C44-D2C1-4004-8A98-BB07B4D4679D}"/>
          </ac:spMkLst>
        </pc:spChg>
      </pc:sldChg>
      <pc:sldChg chg="addSp delSp modSp del mod setBg">
        <pc:chgData name="Skye Newman (2305661)" userId="S::2305661@student.uwtsd.ac.uk::05afaecd-a9ae-42ce-803b-317654731d83" providerId="AD" clId="Web-{A1782E3A-0053-577B-A963-99637D173B2F}" dt="2024-12-02T10:09:01.301" v="333"/>
        <pc:sldMkLst>
          <pc:docMk/>
          <pc:sldMk cId="1818994113" sldId="270"/>
        </pc:sldMkLst>
        <pc:spChg chg="mod">
          <ac:chgData name="Skye Newman (2305661)" userId="S::2305661@student.uwtsd.ac.uk::05afaecd-a9ae-42ce-803b-317654731d83" providerId="AD" clId="Web-{A1782E3A-0053-577B-A963-99637D173B2F}" dt="2024-12-02T10:07:47.205" v="325"/>
          <ac:spMkLst>
            <pc:docMk/>
            <pc:sldMk cId="1818994113" sldId="270"/>
            <ac:spMk id="2" creationId="{A7EEF515-8689-9C1D-F602-8C37A6604FBD}"/>
          </ac:spMkLst>
        </pc:spChg>
        <pc:spChg chg="mod">
          <ac:chgData name="Skye Newman (2305661)" userId="S::2305661@student.uwtsd.ac.uk::05afaecd-a9ae-42ce-803b-317654731d83" providerId="AD" clId="Web-{A1782E3A-0053-577B-A963-99637D173B2F}" dt="2024-12-02T10:07:47.205" v="325"/>
          <ac:spMkLst>
            <pc:docMk/>
            <pc:sldMk cId="1818994113" sldId="270"/>
            <ac:spMk id="3" creationId="{62A123A9-D8D6-9D82-F171-1F23BCBF992A}"/>
          </ac:spMkLst>
        </pc:spChg>
        <pc:picChg chg="add del mod">
          <ac:chgData name="Skye Newman (2305661)" userId="S::2305661@student.uwtsd.ac.uk::05afaecd-a9ae-42ce-803b-317654731d83" providerId="AD" clId="Web-{A1782E3A-0053-577B-A963-99637D173B2F}" dt="2024-12-02T10:01:42.336" v="323"/>
          <ac:picMkLst>
            <pc:docMk/>
            <pc:sldMk cId="1818994113" sldId="270"/>
            <ac:picMk id="4" creationId="{F815CEC9-27BD-A97F-4E97-35B776825309}"/>
          </ac:picMkLst>
        </pc:picChg>
        <pc:picChg chg="add del mod">
          <ac:chgData name="Skye Newman (2305661)" userId="S::2305661@student.uwtsd.ac.uk::05afaecd-a9ae-42ce-803b-317654731d83" providerId="AD" clId="Web-{A1782E3A-0053-577B-A963-99637D173B2F}" dt="2024-12-02T10:08:58.082" v="332"/>
          <ac:picMkLst>
            <pc:docMk/>
            <pc:sldMk cId="1818994113" sldId="270"/>
            <ac:picMk id="5" creationId="{1195B218-6727-EE51-2756-D1ACF7D99C99}"/>
          </ac:picMkLst>
        </pc:picChg>
      </pc:sldChg>
      <pc:sldChg chg="modSp">
        <pc:chgData name="Skye Newman (2305661)" userId="S::2305661@student.uwtsd.ac.uk::05afaecd-a9ae-42ce-803b-317654731d83" providerId="AD" clId="Web-{A1782E3A-0053-577B-A963-99637D173B2F}" dt="2024-12-02T15:24:52.182" v="1381" actId="20577"/>
        <pc:sldMkLst>
          <pc:docMk/>
          <pc:sldMk cId="3908532833" sldId="271"/>
        </pc:sldMkLst>
        <pc:spChg chg="mod">
          <ac:chgData name="Skye Newman (2305661)" userId="S::2305661@student.uwtsd.ac.uk::05afaecd-a9ae-42ce-803b-317654731d83" providerId="AD" clId="Web-{A1782E3A-0053-577B-A963-99637D173B2F}" dt="2024-12-02T15:24:52.182" v="1381" actId="20577"/>
          <ac:spMkLst>
            <pc:docMk/>
            <pc:sldMk cId="3908532833" sldId="271"/>
            <ac:spMk id="3" creationId="{2A8EFD7D-DCA9-960C-338D-401A8839C4C8}"/>
          </ac:spMkLst>
        </pc:spChg>
      </pc:sldChg>
      <pc:sldChg chg="modSp">
        <pc:chgData name="Skye Newman (2305661)" userId="S::2305661@student.uwtsd.ac.uk::05afaecd-a9ae-42ce-803b-317654731d83" providerId="AD" clId="Web-{A1782E3A-0053-577B-A963-99637D173B2F}" dt="2024-12-02T15:24:41.854" v="1379" actId="20577"/>
        <pc:sldMkLst>
          <pc:docMk/>
          <pc:sldMk cId="4017160844" sldId="272"/>
        </pc:sldMkLst>
        <pc:spChg chg="mod">
          <ac:chgData name="Skye Newman (2305661)" userId="S::2305661@student.uwtsd.ac.uk::05afaecd-a9ae-42ce-803b-317654731d83" providerId="AD" clId="Web-{A1782E3A-0053-577B-A963-99637D173B2F}" dt="2024-12-02T15:24:41.854" v="1379" actId="20577"/>
          <ac:spMkLst>
            <pc:docMk/>
            <pc:sldMk cId="4017160844" sldId="272"/>
            <ac:spMk id="3" creationId="{297A73B1-02DA-5443-7551-C8A193C531B0}"/>
          </ac:spMkLst>
        </pc:spChg>
      </pc:sldChg>
      <pc:sldChg chg="modSp">
        <pc:chgData name="Skye Newman (2305661)" userId="S::2305661@student.uwtsd.ac.uk::05afaecd-a9ae-42ce-803b-317654731d83" providerId="AD" clId="Web-{A1782E3A-0053-577B-A963-99637D173B2F}" dt="2024-12-02T15:15:45.089" v="1366" actId="20577"/>
        <pc:sldMkLst>
          <pc:docMk/>
          <pc:sldMk cId="2057966642" sldId="273"/>
        </pc:sldMkLst>
        <pc:spChg chg="mod">
          <ac:chgData name="Skye Newman (2305661)" userId="S::2305661@student.uwtsd.ac.uk::05afaecd-a9ae-42ce-803b-317654731d83" providerId="AD" clId="Web-{A1782E3A-0053-577B-A963-99637D173B2F}" dt="2024-12-02T15:15:45.089" v="1366" actId="20577"/>
          <ac:spMkLst>
            <pc:docMk/>
            <pc:sldMk cId="2057966642" sldId="273"/>
            <ac:spMk id="2" creationId="{AD590262-622B-C356-3D92-18CC98F2D745}"/>
          </ac:spMkLst>
        </pc:spChg>
      </pc:sldChg>
      <pc:sldChg chg="modSp">
        <pc:chgData name="Skye Newman (2305661)" userId="S::2305661@student.uwtsd.ac.uk::05afaecd-a9ae-42ce-803b-317654731d83" providerId="AD" clId="Web-{A1782E3A-0053-577B-A963-99637D173B2F}" dt="2024-12-02T15:24:34.166" v="1378" actId="20577"/>
        <pc:sldMkLst>
          <pc:docMk/>
          <pc:sldMk cId="2408340418" sldId="274"/>
        </pc:sldMkLst>
        <pc:spChg chg="mod">
          <ac:chgData name="Skye Newman (2305661)" userId="S::2305661@student.uwtsd.ac.uk::05afaecd-a9ae-42ce-803b-317654731d83" providerId="AD" clId="Web-{A1782E3A-0053-577B-A963-99637D173B2F}" dt="2024-12-02T15:24:34.166" v="1378" actId="20577"/>
          <ac:spMkLst>
            <pc:docMk/>
            <pc:sldMk cId="2408340418" sldId="274"/>
            <ac:spMk id="3" creationId="{E07B5839-9568-7DD5-EFC7-7B2F3415F184}"/>
          </ac:spMkLst>
        </pc:spChg>
      </pc:sldChg>
      <pc:sldChg chg="modSp">
        <pc:chgData name="Skye Newman (2305661)" userId="S::2305661@student.uwtsd.ac.uk::05afaecd-a9ae-42ce-803b-317654731d83" providerId="AD" clId="Web-{A1782E3A-0053-577B-A963-99637D173B2F}" dt="2024-12-02T15:24:22.885" v="1376" actId="20577"/>
        <pc:sldMkLst>
          <pc:docMk/>
          <pc:sldMk cId="2373115923" sldId="275"/>
        </pc:sldMkLst>
        <pc:spChg chg="mod">
          <ac:chgData name="Skye Newman (2305661)" userId="S::2305661@student.uwtsd.ac.uk::05afaecd-a9ae-42ce-803b-317654731d83" providerId="AD" clId="Web-{A1782E3A-0053-577B-A963-99637D173B2F}" dt="2024-12-02T15:24:22.885" v="1376" actId="20577"/>
          <ac:spMkLst>
            <pc:docMk/>
            <pc:sldMk cId="2373115923" sldId="275"/>
            <ac:spMk id="3" creationId="{71B356F7-9ED1-F1E2-A79A-7F59C0AF49FB}"/>
          </ac:spMkLst>
        </pc:spChg>
      </pc:sldChg>
      <pc:sldChg chg="modSp">
        <pc:chgData name="Skye Newman (2305661)" userId="S::2305661@student.uwtsd.ac.uk::05afaecd-a9ae-42ce-803b-317654731d83" providerId="AD" clId="Web-{A1782E3A-0053-577B-A963-99637D173B2F}" dt="2024-12-03T09:16:58.100" v="1457" actId="20577"/>
        <pc:sldMkLst>
          <pc:docMk/>
          <pc:sldMk cId="1353905478" sldId="276"/>
        </pc:sldMkLst>
        <pc:spChg chg="mod">
          <ac:chgData name="Skye Newman (2305661)" userId="S::2305661@student.uwtsd.ac.uk::05afaecd-a9ae-42ce-803b-317654731d83" providerId="AD" clId="Web-{A1782E3A-0053-577B-A963-99637D173B2F}" dt="2024-12-03T09:16:58.100" v="1457" actId="20577"/>
          <ac:spMkLst>
            <pc:docMk/>
            <pc:sldMk cId="1353905478" sldId="276"/>
            <ac:spMk id="3" creationId="{F5909F32-9F15-97A6-9276-36D7DD5F83A3}"/>
          </ac:spMkLst>
        </pc:spChg>
      </pc:sldChg>
      <pc:sldChg chg="modSp">
        <pc:chgData name="Skye Newman (2305661)" userId="S::2305661@student.uwtsd.ac.uk::05afaecd-a9ae-42ce-803b-317654731d83" providerId="AD" clId="Web-{A1782E3A-0053-577B-A963-99637D173B2F}" dt="2024-12-03T09:56:22.445" v="1660" actId="20577"/>
        <pc:sldMkLst>
          <pc:docMk/>
          <pc:sldMk cId="2675133583" sldId="277"/>
        </pc:sldMkLst>
        <pc:spChg chg="mod">
          <ac:chgData name="Skye Newman (2305661)" userId="S::2305661@student.uwtsd.ac.uk::05afaecd-a9ae-42ce-803b-317654731d83" providerId="AD" clId="Web-{A1782E3A-0053-577B-A963-99637D173B2F}" dt="2024-12-03T09:56:22.445" v="1660" actId="20577"/>
          <ac:spMkLst>
            <pc:docMk/>
            <pc:sldMk cId="2675133583" sldId="277"/>
            <ac:spMk id="3" creationId="{F9061CD7-FCBE-6EC7-8E07-D744B366AEB0}"/>
          </ac:spMkLst>
        </pc:spChg>
      </pc:sldChg>
      <pc:sldChg chg="modSp new">
        <pc:chgData name="Skye Newman (2305661)" userId="S::2305661@student.uwtsd.ac.uk::05afaecd-a9ae-42ce-803b-317654731d83" providerId="AD" clId="Web-{A1782E3A-0053-577B-A963-99637D173B2F}" dt="2024-12-02T15:15:25.697" v="1363" actId="20577"/>
        <pc:sldMkLst>
          <pc:docMk/>
          <pc:sldMk cId="1979655019" sldId="278"/>
        </pc:sldMkLst>
        <pc:spChg chg="mod">
          <ac:chgData name="Skye Newman (2305661)" userId="S::2305661@student.uwtsd.ac.uk::05afaecd-a9ae-42ce-803b-317654731d83" providerId="AD" clId="Web-{A1782E3A-0053-577B-A963-99637D173B2F}" dt="2024-12-02T10:09:14.020" v="341" actId="20577"/>
          <ac:spMkLst>
            <pc:docMk/>
            <pc:sldMk cId="1979655019" sldId="278"/>
            <ac:spMk id="2" creationId="{0B84B928-29BD-4C4D-7848-4A125D3766CB}"/>
          </ac:spMkLst>
        </pc:spChg>
        <pc:spChg chg="mod">
          <ac:chgData name="Skye Newman (2305661)" userId="S::2305661@student.uwtsd.ac.uk::05afaecd-a9ae-42ce-803b-317654731d83" providerId="AD" clId="Web-{A1782E3A-0053-577B-A963-99637D173B2F}" dt="2024-12-02T15:15:25.697" v="1363" actId="20577"/>
          <ac:spMkLst>
            <pc:docMk/>
            <pc:sldMk cId="1979655019" sldId="278"/>
            <ac:spMk id="3" creationId="{B09DA311-4C19-7E88-34FB-3DE9D6C5EF3E}"/>
          </ac:spMkLst>
        </pc:spChg>
      </pc:sldChg>
      <pc:sldChg chg="addSp delSp modSp new mod setBg setClrOvrMap">
        <pc:chgData name="Skye Newman (2305661)" userId="S::2305661@student.uwtsd.ac.uk::05afaecd-a9ae-42ce-803b-317654731d83" providerId="AD" clId="Web-{A1782E3A-0053-577B-A963-99637D173B2F}" dt="2024-12-03T09:35:07.800" v="1536" actId="1076"/>
        <pc:sldMkLst>
          <pc:docMk/>
          <pc:sldMk cId="712606377" sldId="279"/>
        </pc:sldMkLst>
        <pc:spChg chg="mod">
          <ac:chgData name="Skye Newman (2305661)" userId="S::2305661@student.uwtsd.ac.uk::05afaecd-a9ae-42ce-803b-317654731d83" providerId="AD" clId="Web-{A1782E3A-0053-577B-A963-99637D173B2F}" dt="2024-12-03T09:32:22.856" v="1483"/>
          <ac:spMkLst>
            <pc:docMk/>
            <pc:sldMk cId="712606377" sldId="279"/>
            <ac:spMk id="2" creationId="{BB4DCE34-752D-14D7-CAD9-F05A1DB6C445}"/>
          </ac:spMkLst>
        </pc:spChg>
        <pc:spChg chg="mod ord">
          <ac:chgData name="Skye Newman (2305661)" userId="S::2305661@student.uwtsd.ac.uk::05afaecd-a9ae-42ce-803b-317654731d83" providerId="AD" clId="Web-{A1782E3A-0053-577B-A963-99637D173B2F}" dt="2024-12-03T09:32:22.856" v="1484"/>
          <ac:spMkLst>
            <pc:docMk/>
            <pc:sldMk cId="712606377" sldId="279"/>
            <ac:spMk id="3" creationId="{FE9D8F0C-3F71-C949-F4B8-69B2687B14D3}"/>
          </ac:spMkLst>
        </pc:spChg>
        <pc:spChg chg="add del mod">
          <ac:chgData name="Skye Newman (2305661)" userId="S::2305661@student.uwtsd.ac.uk::05afaecd-a9ae-42ce-803b-317654731d83" providerId="AD" clId="Web-{A1782E3A-0053-577B-A963-99637D173B2F}" dt="2024-12-02T14:27:03.255" v="1106"/>
          <ac:spMkLst>
            <pc:docMk/>
            <pc:sldMk cId="712606377" sldId="279"/>
            <ac:spMk id="5" creationId="{7343FE98-EA27-7826-1427-B909B5DE86C0}"/>
          </ac:spMkLst>
        </pc:spChg>
        <pc:spChg chg="add mod">
          <ac:chgData name="Skye Newman (2305661)" userId="S::2305661@student.uwtsd.ac.uk::05afaecd-a9ae-42ce-803b-317654731d83" providerId="AD" clId="Web-{A1782E3A-0053-577B-A963-99637D173B2F}" dt="2024-12-03T09:35:07.800" v="1536" actId="1076"/>
          <ac:spMkLst>
            <pc:docMk/>
            <pc:sldMk cId="712606377" sldId="279"/>
            <ac:spMk id="6" creationId="{214FB529-F84A-7F4B-A361-695E465B58BC}"/>
          </ac:spMkLst>
        </pc:spChg>
        <pc:spChg chg="add del">
          <ac:chgData name="Skye Newman (2305661)" userId="S::2305661@student.uwtsd.ac.uk::05afaecd-a9ae-42ce-803b-317654731d83" providerId="AD" clId="Web-{A1782E3A-0053-577B-A963-99637D173B2F}" dt="2024-12-03T09:32:22.856" v="1483"/>
          <ac:spMkLst>
            <pc:docMk/>
            <pc:sldMk cId="712606377" sldId="279"/>
            <ac:spMk id="10" creationId="{6E0488BA-180E-40D8-8350-4B179179556B}"/>
          </ac:spMkLst>
        </pc:spChg>
        <pc:picChg chg="add del mod">
          <ac:chgData name="Skye Newman (2305661)" userId="S::2305661@student.uwtsd.ac.uk::05afaecd-a9ae-42ce-803b-317654731d83" providerId="AD" clId="Web-{A1782E3A-0053-577B-A963-99637D173B2F}" dt="2024-12-03T09:31:51.651" v="1481"/>
          <ac:picMkLst>
            <pc:docMk/>
            <pc:sldMk cId="712606377" sldId="279"/>
            <ac:picMk id="4" creationId="{785A25BC-B00D-EABB-5CA4-747E76BF225B}"/>
          </ac:picMkLst>
        </pc:picChg>
        <pc:picChg chg="add mod ord">
          <ac:chgData name="Skye Newman (2305661)" userId="S::2305661@student.uwtsd.ac.uk::05afaecd-a9ae-42ce-803b-317654731d83" providerId="AD" clId="Web-{A1782E3A-0053-577B-A963-99637D173B2F}" dt="2024-12-03T09:32:22.856" v="1484"/>
          <ac:picMkLst>
            <pc:docMk/>
            <pc:sldMk cId="712606377" sldId="279"/>
            <ac:picMk id="5" creationId="{64A3BA5D-17A9-5DCA-759F-48E364179959}"/>
          </ac:picMkLst>
        </pc:picChg>
      </pc:sldChg>
      <pc:sldChg chg="addSp delSp modSp new mod setBg setClrOvrMap">
        <pc:chgData name="Skye Newman (2305661)" userId="S::2305661@student.uwtsd.ac.uk::05afaecd-a9ae-42ce-803b-317654731d83" providerId="AD" clId="Web-{A1782E3A-0053-577B-A963-99637D173B2F}" dt="2024-12-03T09:24:47.791" v="1474" actId="20577"/>
        <pc:sldMkLst>
          <pc:docMk/>
          <pc:sldMk cId="357884603" sldId="280"/>
        </pc:sldMkLst>
        <pc:spChg chg="mod">
          <ac:chgData name="Skye Newman (2305661)" userId="S::2305661@student.uwtsd.ac.uk::05afaecd-a9ae-42ce-803b-317654731d83" providerId="AD" clId="Web-{A1782E3A-0053-577B-A963-99637D173B2F}" dt="2024-12-02T15:29:55.879" v="1408"/>
          <ac:spMkLst>
            <pc:docMk/>
            <pc:sldMk cId="357884603" sldId="280"/>
            <ac:spMk id="2" creationId="{1D553712-8C3D-C907-393A-45D352FD10F9}"/>
          </ac:spMkLst>
        </pc:spChg>
        <pc:spChg chg="mod">
          <ac:chgData name="Skye Newman (2305661)" userId="S::2305661@student.uwtsd.ac.uk::05afaecd-a9ae-42ce-803b-317654731d83" providerId="AD" clId="Web-{A1782E3A-0053-577B-A963-99637D173B2F}" dt="2024-12-03T09:24:47.791" v="1474" actId="20577"/>
          <ac:spMkLst>
            <pc:docMk/>
            <pc:sldMk cId="357884603" sldId="280"/>
            <ac:spMk id="3" creationId="{C95227F7-C58F-B84E-A13B-207896127485}"/>
          </ac:spMkLst>
        </pc:spChg>
        <pc:spChg chg="add del mod">
          <ac:chgData name="Skye Newman (2305661)" userId="S::2305661@student.uwtsd.ac.uk::05afaecd-a9ae-42ce-803b-317654731d83" providerId="AD" clId="Web-{A1782E3A-0053-577B-A963-99637D173B2F}" dt="2024-12-02T15:29:30.675" v="1404"/>
          <ac:spMkLst>
            <pc:docMk/>
            <pc:sldMk cId="357884603" sldId="280"/>
            <ac:spMk id="6" creationId="{59A24812-543B-640A-8294-EC3652586CA3}"/>
          </ac:spMkLst>
        </pc:spChg>
        <pc:spChg chg="add del">
          <ac:chgData name="Skye Newman (2305661)" userId="S::2305661@student.uwtsd.ac.uk::05afaecd-a9ae-42ce-803b-317654731d83" providerId="AD" clId="Web-{A1782E3A-0053-577B-A963-99637D173B2F}" dt="2024-12-02T15:29:16.940" v="1403"/>
          <ac:spMkLst>
            <pc:docMk/>
            <pc:sldMk cId="357884603" sldId="280"/>
            <ac:spMk id="9" creationId="{6E0488BA-180E-40D8-8350-4B179179556B}"/>
          </ac:spMkLst>
        </pc:spChg>
        <pc:spChg chg="add del">
          <ac:chgData name="Skye Newman (2305661)" userId="S::2305661@student.uwtsd.ac.uk::05afaecd-a9ae-42ce-803b-317654731d83" providerId="AD" clId="Web-{A1782E3A-0053-577B-A963-99637D173B2F}" dt="2024-12-02T15:29:55.879" v="1409"/>
          <ac:spMkLst>
            <pc:docMk/>
            <pc:sldMk cId="357884603" sldId="280"/>
            <ac:spMk id="14" creationId="{6E0488BA-180E-40D8-8350-4B179179556B}"/>
          </ac:spMkLst>
        </pc:spChg>
        <pc:spChg chg="add del">
          <ac:chgData name="Skye Newman (2305661)" userId="S::2305661@student.uwtsd.ac.uk::05afaecd-a9ae-42ce-803b-317654731d83" providerId="AD" clId="Web-{A1782E3A-0053-577B-A963-99637D173B2F}" dt="2024-12-02T15:29:55.879" v="1408"/>
          <ac:spMkLst>
            <pc:docMk/>
            <pc:sldMk cId="357884603" sldId="280"/>
            <ac:spMk id="19" creationId="{8D489E29-742E-4D34-AB08-CE3217805B81}"/>
          </ac:spMkLst>
        </pc:spChg>
        <pc:spChg chg="add">
          <ac:chgData name="Skye Newman (2305661)" userId="S::2305661@student.uwtsd.ac.uk::05afaecd-a9ae-42ce-803b-317654731d83" providerId="AD" clId="Web-{A1782E3A-0053-577B-A963-99637D173B2F}" dt="2024-12-02T15:29:55.879" v="1409"/>
          <ac:spMkLst>
            <pc:docMk/>
            <pc:sldMk cId="357884603" sldId="280"/>
            <ac:spMk id="21" creationId="{6E0488BA-180E-40D8-8350-4B179179556B}"/>
          </ac:spMkLst>
        </pc:spChg>
        <pc:picChg chg="add mod ord">
          <ac:chgData name="Skye Newman (2305661)" userId="S::2305661@student.uwtsd.ac.uk::05afaecd-a9ae-42ce-803b-317654731d83" providerId="AD" clId="Web-{A1782E3A-0053-577B-A963-99637D173B2F}" dt="2024-12-02T15:29:55.879" v="1408"/>
          <ac:picMkLst>
            <pc:docMk/>
            <pc:sldMk cId="357884603" sldId="280"/>
            <ac:picMk id="4" creationId="{7D6414A0-3648-D77D-1B8F-3E2B1C895B72}"/>
          </ac:picMkLst>
        </pc:picChg>
        <pc:picChg chg="add del mod">
          <ac:chgData name="Skye Newman (2305661)" userId="S::2305661@student.uwtsd.ac.uk::05afaecd-a9ae-42ce-803b-317654731d83" providerId="AD" clId="Web-{A1782E3A-0053-577B-A963-99637D173B2F}" dt="2024-12-02T15:29:06.924" v="1402"/>
          <ac:picMkLst>
            <pc:docMk/>
            <pc:sldMk cId="357884603" sldId="280"/>
            <ac:picMk id="5" creationId="{50B3C135-9E3F-854D-4043-36E662DEFC68}"/>
          </ac:picMkLst>
        </pc:picChg>
      </pc:sldChg>
      <pc:sldChg chg="modSp new">
        <pc:chgData name="Skye Newman (2305661)" userId="S::2305661@student.uwtsd.ac.uk::05afaecd-a9ae-42ce-803b-317654731d83" providerId="AD" clId="Web-{A1782E3A-0053-577B-A963-99637D173B2F}" dt="2024-12-03T09:57:46.808" v="1686" actId="20577"/>
        <pc:sldMkLst>
          <pc:docMk/>
          <pc:sldMk cId="3608553357" sldId="281"/>
        </pc:sldMkLst>
        <pc:spChg chg="mod">
          <ac:chgData name="Skye Newman (2305661)" userId="S::2305661@student.uwtsd.ac.uk::05afaecd-a9ae-42ce-803b-317654731d83" providerId="AD" clId="Web-{A1782E3A-0053-577B-A963-99637D173B2F}" dt="2024-12-03T09:57:46.808" v="1686" actId="20577"/>
          <ac:spMkLst>
            <pc:docMk/>
            <pc:sldMk cId="3608553357" sldId="281"/>
            <ac:spMk id="3" creationId="{814BFFDE-E86E-6007-3A55-DF071A40D916}"/>
          </ac:spMkLst>
        </pc:spChg>
      </pc:sldChg>
    </pc:docChg>
  </pc:docChgLst>
  <pc:docChgLst>
    <pc:chgData name="Skye Newman (2305661)" userId="S::2305661@student.uwtsd.ac.uk::05afaecd-a9ae-42ce-803b-317654731d83" providerId="AD" clId="Web-{66112F45-D760-3581-E246-8638765FA31C}"/>
    <pc:docChg chg="addSld delSld modSld">
      <pc:chgData name="Skye Newman (2305661)" userId="S::2305661@student.uwtsd.ac.uk::05afaecd-a9ae-42ce-803b-317654731d83" providerId="AD" clId="Web-{66112F45-D760-3581-E246-8638765FA31C}" dt="2024-11-28T19:10:30.365" v="1012" actId="20577"/>
      <pc:docMkLst>
        <pc:docMk/>
      </pc:docMkLst>
      <pc:sldChg chg="addSp delSp modSp mod setBg setClrOvrMap">
        <pc:chgData name="Skye Newman (2305661)" userId="S::2305661@student.uwtsd.ac.uk::05afaecd-a9ae-42ce-803b-317654731d83" providerId="AD" clId="Web-{66112F45-D760-3581-E246-8638765FA31C}" dt="2024-11-28T18:17:14.974" v="235"/>
        <pc:sldMkLst>
          <pc:docMk/>
          <pc:sldMk cId="109857222" sldId="256"/>
        </pc:sldMkLst>
        <pc:spChg chg="mod">
          <ac:chgData name="Skye Newman (2305661)" userId="S::2305661@student.uwtsd.ac.uk::05afaecd-a9ae-42ce-803b-317654731d83" providerId="AD" clId="Web-{66112F45-D760-3581-E246-8638765FA31C}" dt="2024-11-28T18:17:14.974" v="235"/>
          <ac:spMkLst>
            <pc:docMk/>
            <pc:sldMk cId="109857222" sldId="256"/>
            <ac:spMk id="2" creationId="{00000000-0000-0000-0000-000000000000}"/>
          </ac:spMkLst>
        </pc:spChg>
        <pc:spChg chg="mod ord">
          <ac:chgData name="Skye Newman (2305661)" userId="S::2305661@student.uwtsd.ac.uk::05afaecd-a9ae-42ce-803b-317654731d83" providerId="AD" clId="Web-{66112F45-D760-3581-E246-8638765FA31C}" dt="2024-11-28T18:17:14.974" v="235"/>
          <ac:spMkLst>
            <pc:docMk/>
            <pc:sldMk cId="109857222" sldId="256"/>
            <ac:spMk id="3" creationId="{00000000-0000-0000-0000-000000000000}"/>
          </ac:spMkLst>
        </pc:spChg>
        <pc:spChg chg="add del">
          <ac:chgData name="Skye Newman (2305661)" userId="S::2305661@student.uwtsd.ac.uk::05afaecd-a9ae-42ce-803b-317654731d83" providerId="AD" clId="Web-{66112F45-D760-3581-E246-8638765FA31C}" dt="2024-11-28T18:16:51.911" v="228"/>
          <ac:spMkLst>
            <pc:docMk/>
            <pc:sldMk cId="109857222" sldId="256"/>
            <ac:spMk id="20" creationId="{59647F54-801D-44AB-8284-EDDFF7763139}"/>
          </ac:spMkLst>
        </pc:spChg>
        <pc:spChg chg="add del">
          <ac:chgData name="Skye Newman (2305661)" userId="S::2305661@student.uwtsd.ac.uk::05afaecd-a9ae-42ce-803b-317654731d83" providerId="AD" clId="Web-{66112F45-D760-3581-E246-8638765FA31C}" dt="2024-11-28T18:16:51.911" v="228"/>
          <ac:spMkLst>
            <pc:docMk/>
            <pc:sldMk cId="109857222" sldId="256"/>
            <ac:spMk id="22" creationId="{E4F17063-EDA4-417B-946F-BA357F3B390D}"/>
          </ac:spMkLst>
        </pc:spChg>
        <pc:spChg chg="add del">
          <ac:chgData name="Skye Newman (2305661)" userId="S::2305661@student.uwtsd.ac.uk::05afaecd-a9ae-42ce-803b-317654731d83" providerId="AD" clId="Web-{66112F45-D760-3581-E246-8638765FA31C}" dt="2024-11-28T18:16:51.911" v="228"/>
          <ac:spMkLst>
            <pc:docMk/>
            <pc:sldMk cId="109857222" sldId="256"/>
            <ac:spMk id="24" creationId="{D36F3EEA-55D4-4677-80E7-92D00B8F343B}"/>
          </ac:spMkLst>
        </pc:spChg>
        <pc:spChg chg="add del">
          <ac:chgData name="Skye Newman (2305661)" userId="S::2305661@student.uwtsd.ac.uk::05afaecd-a9ae-42ce-803b-317654731d83" providerId="AD" clId="Web-{66112F45-D760-3581-E246-8638765FA31C}" dt="2024-11-28T18:16:51.911" v="228"/>
          <ac:spMkLst>
            <pc:docMk/>
            <pc:sldMk cId="109857222" sldId="256"/>
            <ac:spMk id="26" creationId="{C91E93A7-6C7F-4F77-9CB0-280D958EF4D2}"/>
          </ac:spMkLst>
        </pc:spChg>
        <pc:spChg chg="add del">
          <ac:chgData name="Skye Newman (2305661)" userId="S::2305661@student.uwtsd.ac.uk::05afaecd-a9ae-42ce-803b-317654731d83" providerId="AD" clId="Web-{66112F45-D760-3581-E246-8638765FA31C}" dt="2024-11-28T18:17:02.583" v="230"/>
          <ac:spMkLst>
            <pc:docMk/>
            <pc:sldMk cId="109857222" sldId="256"/>
            <ac:spMk id="29" creationId="{59647F54-801D-44AB-8284-EDDFF7763139}"/>
          </ac:spMkLst>
        </pc:spChg>
        <pc:spChg chg="add del">
          <ac:chgData name="Skye Newman (2305661)" userId="S::2305661@student.uwtsd.ac.uk::05afaecd-a9ae-42ce-803b-317654731d83" providerId="AD" clId="Web-{66112F45-D760-3581-E246-8638765FA31C}" dt="2024-11-28T18:17:02.583" v="230"/>
          <ac:spMkLst>
            <pc:docMk/>
            <pc:sldMk cId="109857222" sldId="256"/>
            <ac:spMk id="30" creationId="{8D489E29-742E-4D34-AB08-CE3217805B81}"/>
          </ac:spMkLst>
        </pc:spChg>
        <pc:spChg chg="add del">
          <ac:chgData name="Skye Newman (2305661)" userId="S::2305661@student.uwtsd.ac.uk::05afaecd-a9ae-42ce-803b-317654731d83" providerId="AD" clId="Web-{66112F45-D760-3581-E246-8638765FA31C}" dt="2024-11-28T18:17:08.240" v="232"/>
          <ac:spMkLst>
            <pc:docMk/>
            <pc:sldMk cId="109857222" sldId="256"/>
            <ac:spMk id="32" creationId="{15765FE8-B62F-41E4-A73C-74C91A8FD945}"/>
          </ac:spMkLst>
        </pc:spChg>
        <pc:spChg chg="add del">
          <ac:chgData name="Skye Newman (2305661)" userId="S::2305661@student.uwtsd.ac.uk::05afaecd-a9ae-42ce-803b-317654731d83" providerId="AD" clId="Web-{66112F45-D760-3581-E246-8638765FA31C}" dt="2024-11-28T18:17:08.240" v="232"/>
          <ac:spMkLst>
            <pc:docMk/>
            <pc:sldMk cId="109857222" sldId="256"/>
            <ac:spMk id="34" creationId="{59647F54-801D-44AB-8284-EDDFF7763139}"/>
          </ac:spMkLst>
        </pc:spChg>
        <pc:spChg chg="add del">
          <ac:chgData name="Skye Newman (2305661)" userId="S::2305661@student.uwtsd.ac.uk::05afaecd-a9ae-42ce-803b-317654731d83" providerId="AD" clId="Web-{66112F45-D760-3581-E246-8638765FA31C}" dt="2024-11-28T18:17:08.240" v="232"/>
          <ac:spMkLst>
            <pc:docMk/>
            <pc:sldMk cId="109857222" sldId="256"/>
            <ac:spMk id="35" creationId="{89EA2611-DCBA-4E97-A2B2-9A466E76BDA4}"/>
          </ac:spMkLst>
        </pc:spChg>
        <pc:spChg chg="add del">
          <ac:chgData name="Skye Newman (2305661)" userId="S::2305661@student.uwtsd.ac.uk::05afaecd-a9ae-42ce-803b-317654731d83" providerId="AD" clId="Web-{66112F45-D760-3581-E246-8638765FA31C}" dt="2024-11-28T18:17:08.240" v="232"/>
          <ac:spMkLst>
            <pc:docMk/>
            <pc:sldMk cId="109857222" sldId="256"/>
            <ac:spMk id="36" creationId="{BBC615D1-6E12-40EF-915B-316CFDB550D5}"/>
          </ac:spMkLst>
        </pc:spChg>
        <pc:spChg chg="add del">
          <ac:chgData name="Skye Newman (2305661)" userId="S::2305661@student.uwtsd.ac.uk::05afaecd-a9ae-42ce-803b-317654731d83" providerId="AD" clId="Web-{66112F45-D760-3581-E246-8638765FA31C}" dt="2024-11-28T18:17:08.240" v="232"/>
          <ac:spMkLst>
            <pc:docMk/>
            <pc:sldMk cId="109857222" sldId="256"/>
            <ac:spMk id="37" creationId="{B9797D36-DE1E-47CD-881A-6C1F5828261B}"/>
          </ac:spMkLst>
        </pc:spChg>
        <pc:spChg chg="add del">
          <ac:chgData name="Skye Newman (2305661)" userId="S::2305661@student.uwtsd.ac.uk::05afaecd-a9ae-42ce-803b-317654731d83" providerId="AD" clId="Web-{66112F45-D760-3581-E246-8638765FA31C}" dt="2024-11-28T18:17:08.240" v="232"/>
          <ac:spMkLst>
            <pc:docMk/>
            <pc:sldMk cId="109857222" sldId="256"/>
            <ac:spMk id="38" creationId="{4A2FAF1F-F462-46AF-A9E6-CC93C4E2C359}"/>
          </ac:spMkLst>
        </pc:spChg>
        <pc:spChg chg="add del">
          <ac:chgData name="Skye Newman (2305661)" userId="S::2305661@student.uwtsd.ac.uk::05afaecd-a9ae-42ce-803b-317654731d83" providerId="AD" clId="Web-{66112F45-D760-3581-E246-8638765FA31C}" dt="2024-11-28T18:17:08.240" v="232"/>
          <ac:spMkLst>
            <pc:docMk/>
            <pc:sldMk cId="109857222" sldId="256"/>
            <ac:spMk id="39" creationId="{7146BED8-BAE9-42C5-A3DD-7B946445DB8C}"/>
          </ac:spMkLst>
        </pc:spChg>
        <pc:spChg chg="add del">
          <ac:chgData name="Skye Newman (2305661)" userId="S::2305661@student.uwtsd.ac.uk::05afaecd-a9ae-42ce-803b-317654731d83" providerId="AD" clId="Web-{66112F45-D760-3581-E246-8638765FA31C}" dt="2024-11-28T18:17:14.928" v="234"/>
          <ac:spMkLst>
            <pc:docMk/>
            <pc:sldMk cId="109857222" sldId="256"/>
            <ac:spMk id="42" creationId="{59647F54-801D-44AB-8284-EDDFF7763139}"/>
          </ac:spMkLst>
        </pc:spChg>
        <pc:spChg chg="add del">
          <ac:chgData name="Skye Newman (2305661)" userId="S::2305661@student.uwtsd.ac.uk::05afaecd-a9ae-42ce-803b-317654731d83" providerId="AD" clId="Web-{66112F45-D760-3581-E246-8638765FA31C}" dt="2024-11-28T18:17:14.928" v="234"/>
          <ac:spMkLst>
            <pc:docMk/>
            <pc:sldMk cId="109857222" sldId="256"/>
            <ac:spMk id="43" creationId="{6E0488BA-180E-40D8-8350-4B179179556B}"/>
          </ac:spMkLst>
        </pc:spChg>
        <pc:spChg chg="add">
          <ac:chgData name="Skye Newman (2305661)" userId="S::2305661@student.uwtsd.ac.uk::05afaecd-a9ae-42ce-803b-317654731d83" providerId="AD" clId="Web-{66112F45-D760-3581-E246-8638765FA31C}" dt="2024-11-28T18:17:14.974" v="235"/>
          <ac:spMkLst>
            <pc:docMk/>
            <pc:sldMk cId="109857222" sldId="256"/>
            <ac:spMk id="46" creationId="{59647F54-801D-44AB-8284-EDDFF7763139}"/>
          </ac:spMkLst>
        </pc:spChg>
        <pc:spChg chg="add">
          <ac:chgData name="Skye Newman (2305661)" userId="S::2305661@student.uwtsd.ac.uk::05afaecd-a9ae-42ce-803b-317654731d83" providerId="AD" clId="Web-{66112F45-D760-3581-E246-8638765FA31C}" dt="2024-11-28T18:17:14.974" v="235"/>
          <ac:spMkLst>
            <pc:docMk/>
            <pc:sldMk cId="109857222" sldId="256"/>
            <ac:spMk id="47" creationId="{8D489E29-742E-4D34-AB08-CE3217805B81}"/>
          </ac:spMkLst>
        </pc:spChg>
        <pc:grpChg chg="add del">
          <ac:chgData name="Skye Newman (2305661)" userId="S::2305661@student.uwtsd.ac.uk::05afaecd-a9ae-42ce-803b-317654731d83" providerId="AD" clId="Web-{66112F45-D760-3581-E246-8638765FA31C}" dt="2024-11-28T18:16:51.911" v="228"/>
          <ac:grpSpMkLst>
            <pc:docMk/>
            <pc:sldMk cId="109857222" sldId="256"/>
            <ac:grpSpMk id="9" creationId="{FAEF28A3-012D-4640-B8B8-1EF6EAF7233B}"/>
          </ac:grpSpMkLst>
        </pc:grpChg>
        <pc:grpChg chg="add del">
          <ac:chgData name="Skye Newman (2305661)" userId="S::2305661@student.uwtsd.ac.uk::05afaecd-a9ae-42ce-803b-317654731d83" providerId="AD" clId="Web-{66112F45-D760-3581-E246-8638765FA31C}" dt="2024-11-28T18:17:02.583" v="230"/>
          <ac:grpSpMkLst>
            <pc:docMk/>
            <pc:sldMk cId="109857222" sldId="256"/>
            <ac:grpSpMk id="28" creationId="{FAEF28A3-012D-4640-B8B8-1EF6EAF7233B}"/>
          </ac:grpSpMkLst>
        </pc:grpChg>
        <pc:grpChg chg="add del">
          <ac:chgData name="Skye Newman (2305661)" userId="S::2305661@student.uwtsd.ac.uk::05afaecd-a9ae-42ce-803b-317654731d83" providerId="AD" clId="Web-{66112F45-D760-3581-E246-8638765FA31C}" dt="2024-11-28T18:17:14.928" v="234"/>
          <ac:grpSpMkLst>
            <pc:docMk/>
            <pc:sldMk cId="109857222" sldId="256"/>
            <ac:grpSpMk id="41" creationId="{FAEF28A3-012D-4640-B8B8-1EF6EAF7233B}"/>
          </ac:grpSpMkLst>
        </pc:grpChg>
        <pc:grpChg chg="add">
          <ac:chgData name="Skye Newman (2305661)" userId="S::2305661@student.uwtsd.ac.uk::05afaecd-a9ae-42ce-803b-317654731d83" providerId="AD" clId="Web-{66112F45-D760-3581-E246-8638765FA31C}" dt="2024-11-28T18:17:14.974" v="235"/>
          <ac:grpSpMkLst>
            <pc:docMk/>
            <pc:sldMk cId="109857222" sldId="256"/>
            <ac:grpSpMk id="45" creationId="{FAEF28A3-012D-4640-B8B8-1EF6EAF7233B}"/>
          </ac:grpSpMkLst>
        </pc:grpChg>
        <pc:picChg chg="add mod ord">
          <ac:chgData name="Skye Newman (2305661)" userId="S::2305661@student.uwtsd.ac.uk::05afaecd-a9ae-42ce-803b-317654731d83" providerId="AD" clId="Web-{66112F45-D760-3581-E246-8638765FA31C}" dt="2024-11-28T18:17:14.974" v="235"/>
          <ac:picMkLst>
            <pc:docMk/>
            <pc:sldMk cId="109857222" sldId="256"/>
            <ac:picMk id="4" creationId="{02FF83A8-5ADA-5391-A28B-A3D3CA6710B8}"/>
          </ac:picMkLst>
        </pc:picChg>
      </pc:sldChg>
      <pc:sldChg chg="addSp delSp modSp del">
        <pc:chgData name="Skye Newman (2305661)" userId="S::2305661@student.uwtsd.ac.uk::05afaecd-a9ae-42ce-803b-317654731d83" providerId="AD" clId="Web-{66112F45-D760-3581-E246-8638765FA31C}" dt="2024-11-28T18:17:56.616" v="236"/>
        <pc:sldMkLst>
          <pc:docMk/>
          <pc:sldMk cId="637430947" sldId="257"/>
        </pc:sldMkLst>
        <pc:spChg chg="add del mod">
          <ac:chgData name="Skye Newman (2305661)" userId="S::2305661@student.uwtsd.ac.uk::05afaecd-a9ae-42ce-803b-317654731d83" providerId="AD" clId="Web-{66112F45-D760-3581-E246-8638765FA31C}" dt="2024-11-28T18:10:58.137" v="217"/>
          <ac:spMkLst>
            <pc:docMk/>
            <pc:sldMk cId="637430947" sldId="257"/>
            <ac:spMk id="3" creationId="{DF3DCD9E-F4D4-B942-FDF4-B0BB1817F101}"/>
          </ac:spMkLst>
        </pc:spChg>
        <pc:spChg chg="add del mod">
          <ac:chgData name="Skye Newman (2305661)" userId="S::2305661@student.uwtsd.ac.uk::05afaecd-a9ae-42ce-803b-317654731d83" providerId="AD" clId="Web-{66112F45-D760-3581-E246-8638765FA31C}" dt="2024-11-28T18:12:52.984" v="221"/>
          <ac:spMkLst>
            <pc:docMk/>
            <pc:sldMk cId="637430947" sldId="257"/>
            <ac:spMk id="4" creationId="{89B5D05D-36E6-FCA8-AD78-668BBAF3E097}"/>
          </ac:spMkLst>
        </pc:spChg>
        <pc:picChg chg="add del mod">
          <ac:chgData name="Skye Newman (2305661)" userId="S::2305661@student.uwtsd.ac.uk::05afaecd-a9ae-42ce-803b-317654731d83" providerId="AD" clId="Web-{66112F45-D760-3581-E246-8638765FA31C}" dt="2024-11-28T18:16:24.536" v="225"/>
          <ac:picMkLst>
            <pc:docMk/>
            <pc:sldMk cId="637430947" sldId="257"/>
            <ac:picMk id="5" creationId="{42ED5494-0576-DA44-0D76-A5FA65F3D73C}"/>
          </ac:picMkLst>
        </pc:picChg>
      </pc:sldChg>
      <pc:sldChg chg="addSp delSp modSp mod setBg setClrOvrMap">
        <pc:chgData name="Skye Newman (2305661)" userId="S::2305661@student.uwtsd.ac.uk::05afaecd-a9ae-42ce-803b-317654731d83" providerId="AD" clId="Web-{66112F45-D760-3581-E246-8638765FA31C}" dt="2024-11-28T18:19:10.383" v="252"/>
        <pc:sldMkLst>
          <pc:docMk/>
          <pc:sldMk cId="2452305707" sldId="258"/>
        </pc:sldMkLst>
        <pc:spChg chg="mod">
          <ac:chgData name="Skye Newman (2305661)" userId="S::2305661@student.uwtsd.ac.uk::05afaecd-a9ae-42ce-803b-317654731d83" providerId="AD" clId="Web-{66112F45-D760-3581-E246-8638765FA31C}" dt="2024-11-28T18:19:10.383" v="252"/>
          <ac:spMkLst>
            <pc:docMk/>
            <pc:sldMk cId="2452305707" sldId="258"/>
            <ac:spMk id="2" creationId="{738DB36A-1BC6-E69F-8345-9505DA3A8D30}"/>
          </ac:spMkLst>
        </pc:spChg>
        <pc:spChg chg="mod">
          <ac:chgData name="Skye Newman (2305661)" userId="S::2305661@student.uwtsd.ac.uk::05afaecd-a9ae-42ce-803b-317654731d83" providerId="AD" clId="Web-{66112F45-D760-3581-E246-8638765FA31C}" dt="2024-11-28T18:19:10.383" v="252"/>
          <ac:spMkLst>
            <pc:docMk/>
            <pc:sldMk cId="2452305707" sldId="258"/>
            <ac:spMk id="3" creationId="{440D5439-5B73-B75A-8FC3-918EBC692A13}"/>
          </ac:spMkLst>
        </pc:spChg>
        <pc:spChg chg="add del">
          <ac:chgData name="Skye Newman (2305661)" userId="S::2305661@student.uwtsd.ac.uk::05afaecd-a9ae-42ce-803b-317654731d83" providerId="AD" clId="Web-{66112F45-D760-3581-E246-8638765FA31C}" dt="2024-11-28T18:19:10.383" v="252"/>
          <ac:spMkLst>
            <pc:docMk/>
            <pc:sldMk cId="2452305707" sldId="258"/>
            <ac:spMk id="8" creationId="{B219AE65-9B94-44EA-BEF3-EF4BFA169C81}"/>
          </ac:spMkLst>
        </pc:spChg>
        <pc:spChg chg="add del">
          <ac:chgData name="Skye Newman (2305661)" userId="S::2305661@student.uwtsd.ac.uk::05afaecd-a9ae-42ce-803b-317654731d83" providerId="AD" clId="Web-{66112F45-D760-3581-E246-8638765FA31C}" dt="2024-11-28T18:18:34.429" v="247"/>
          <ac:spMkLst>
            <pc:docMk/>
            <pc:sldMk cId="2452305707" sldId="258"/>
            <ac:spMk id="10" creationId="{38ABDB68-E3D5-448E-97D3-06FFEF680193}"/>
          </ac:spMkLst>
        </pc:spChg>
        <pc:spChg chg="add del">
          <ac:chgData name="Skye Newman (2305661)" userId="S::2305661@student.uwtsd.ac.uk::05afaecd-a9ae-42ce-803b-317654731d83" providerId="AD" clId="Web-{66112F45-D760-3581-E246-8638765FA31C}" dt="2024-11-28T18:18:34.429" v="247"/>
          <ac:spMkLst>
            <pc:docMk/>
            <pc:sldMk cId="2452305707" sldId="258"/>
            <ac:spMk id="12" creationId="{B8DD7FEB-D9F3-4F5B-982C-36B0664D0205}"/>
          </ac:spMkLst>
        </pc:spChg>
        <pc:spChg chg="add del">
          <ac:chgData name="Skye Newman (2305661)" userId="S::2305661@student.uwtsd.ac.uk::05afaecd-a9ae-42ce-803b-317654731d83" providerId="AD" clId="Web-{66112F45-D760-3581-E246-8638765FA31C}" dt="2024-11-28T18:18:34.429" v="247"/>
          <ac:spMkLst>
            <pc:docMk/>
            <pc:sldMk cId="2452305707" sldId="258"/>
            <ac:spMk id="14" creationId="{96BA11E4-0636-4FA9-A836-2A4FB176449A}"/>
          </ac:spMkLst>
        </pc:spChg>
        <pc:spChg chg="add del">
          <ac:chgData name="Skye Newman (2305661)" userId="S::2305661@student.uwtsd.ac.uk::05afaecd-a9ae-42ce-803b-317654731d83" providerId="AD" clId="Web-{66112F45-D760-3581-E246-8638765FA31C}" dt="2024-11-28T18:18:34.429" v="247"/>
          <ac:spMkLst>
            <pc:docMk/>
            <pc:sldMk cId="2452305707" sldId="258"/>
            <ac:spMk id="16" creationId="{5681882E-BDD0-4311-AF62-E8019628524D}"/>
          </ac:spMkLst>
        </pc:spChg>
        <pc:spChg chg="add del">
          <ac:chgData name="Skye Newman (2305661)" userId="S::2305661@student.uwtsd.ac.uk::05afaecd-a9ae-42ce-803b-317654731d83" providerId="AD" clId="Web-{66112F45-D760-3581-E246-8638765FA31C}" dt="2024-11-28T18:18:34.429" v="247"/>
          <ac:spMkLst>
            <pc:docMk/>
            <pc:sldMk cId="2452305707" sldId="258"/>
            <ac:spMk id="18" creationId="{EADD3260-4BDA-459B-A162-5E1B897E38FC}"/>
          </ac:spMkLst>
        </pc:spChg>
        <pc:spChg chg="add del">
          <ac:chgData name="Skye Newman (2305661)" userId="S::2305661@student.uwtsd.ac.uk::05afaecd-a9ae-42ce-803b-317654731d83" providerId="AD" clId="Web-{66112F45-D760-3581-E246-8638765FA31C}" dt="2024-11-28T18:18:34.429" v="247"/>
          <ac:spMkLst>
            <pc:docMk/>
            <pc:sldMk cId="2452305707" sldId="258"/>
            <ac:spMk id="20" creationId="{283DA7DD-CA37-4ED7-8710-48E56B063BA4}"/>
          </ac:spMkLst>
        </pc:spChg>
        <pc:spChg chg="add del">
          <ac:chgData name="Skye Newman (2305661)" userId="S::2305661@student.uwtsd.ac.uk::05afaecd-a9ae-42ce-803b-317654731d83" providerId="AD" clId="Web-{66112F45-D760-3581-E246-8638765FA31C}" dt="2024-11-28T18:18:34.429" v="247"/>
          <ac:spMkLst>
            <pc:docMk/>
            <pc:sldMk cId="2452305707" sldId="258"/>
            <ac:spMk id="22" creationId="{B92F2E3C-66CD-4DEB-BA14-2A5912B65A21}"/>
          </ac:spMkLst>
        </pc:spChg>
        <pc:spChg chg="add del">
          <ac:chgData name="Skye Newman (2305661)" userId="S::2305661@student.uwtsd.ac.uk::05afaecd-a9ae-42ce-803b-317654731d83" providerId="AD" clId="Web-{66112F45-D760-3581-E246-8638765FA31C}" dt="2024-11-28T18:19:10.383" v="252"/>
          <ac:spMkLst>
            <pc:docMk/>
            <pc:sldMk cId="2452305707" sldId="258"/>
            <ac:spMk id="24" creationId="{F0C81A57-9CD5-461B-8FFE-4A8CB6CFBE01}"/>
          </ac:spMkLst>
        </pc:spChg>
        <pc:spChg chg="add">
          <ac:chgData name="Skye Newman (2305661)" userId="S::2305661@student.uwtsd.ac.uk::05afaecd-a9ae-42ce-803b-317654731d83" providerId="AD" clId="Web-{66112F45-D760-3581-E246-8638765FA31C}" dt="2024-11-28T18:19:10.383" v="252"/>
          <ac:spMkLst>
            <pc:docMk/>
            <pc:sldMk cId="2452305707" sldId="258"/>
            <ac:spMk id="34" creationId="{38ABDB68-E3D5-448E-97D3-06FFEF680193}"/>
          </ac:spMkLst>
        </pc:spChg>
        <pc:spChg chg="add">
          <ac:chgData name="Skye Newman (2305661)" userId="S::2305661@student.uwtsd.ac.uk::05afaecd-a9ae-42ce-803b-317654731d83" providerId="AD" clId="Web-{66112F45-D760-3581-E246-8638765FA31C}" dt="2024-11-28T18:19:10.383" v="252"/>
          <ac:spMkLst>
            <pc:docMk/>
            <pc:sldMk cId="2452305707" sldId="258"/>
            <ac:spMk id="36" creationId="{B8DD7FEB-D9F3-4F5B-982C-36B0664D0205}"/>
          </ac:spMkLst>
        </pc:spChg>
        <pc:spChg chg="add">
          <ac:chgData name="Skye Newman (2305661)" userId="S::2305661@student.uwtsd.ac.uk::05afaecd-a9ae-42ce-803b-317654731d83" providerId="AD" clId="Web-{66112F45-D760-3581-E246-8638765FA31C}" dt="2024-11-28T18:19:10.383" v="252"/>
          <ac:spMkLst>
            <pc:docMk/>
            <pc:sldMk cId="2452305707" sldId="258"/>
            <ac:spMk id="38" creationId="{96BA11E4-0636-4FA9-A836-2A4FB176449A}"/>
          </ac:spMkLst>
        </pc:spChg>
        <pc:spChg chg="add">
          <ac:chgData name="Skye Newman (2305661)" userId="S::2305661@student.uwtsd.ac.uk::05afaecd-a9ae-42ce-803b-317654731d83" providerId="AD" clId="Web-{66112F45-D760-3581-E246-8638765FA31C}" dt="2024-11-28T18:19:10.383" v="252"/>
          <ac:spMkLst>
            <pc:docMk/>
            <pc:sldMk cId="2452305707" sldId="258"/>
            <ac:spMk id="42" creationId="{EADD3260-4BDA-459B-A162-5E1B897E38FC}"/>
          </ac:spMkLst>
        </pc:spChg>
        <pc:spChg chg="add">
          <ac:chgData name="Skye Newman (2305661)" userId="S::2305661@student.uwtsd.ac.uk::05afaecd-a9ae-42ce-803b-317654731d83" providerId="AD" clId="Web-{66112F45-D760-3581-E246-8638765FA31C}" dt="2024-11-28T18:19:10.383" v="252"/>
          <ac:spMkLst>
            <pc:docMk/>
            <pc:sldMk cId="2452305707" sldId="258"/>
            <ac:spMk id="44" creationId="{283DA7DD-CA37-4ED7-8710-48E56B063BA4}"/>
          </ac:spMkLst>
        </pc:spChg>
        <pc:spChg chg="add">
          <ac:chgData name="Skye Newman (2305661)" userId="S::2305661@student.uwtsd.ac.uk::05afaecd-a9ae-42ce-803b-317654731d83" providerId="AD" clId="Web-{66112F45-D760-3581-E246-8638765FA31C}" dt="2024-11-28T18:19:10.383" v="252"/>
          <ac:spMkLst>
            <pc:docMk/>
            <pc:sldMk cId="2452305707" sldId="258"/>
            <ac:spMk id="46" creationId="{B92F2E3C-66CD-4DEB-BA14-2A5912B65A21}"/>
          </ac:spMkLst>
        </pc:spChg>
        <pc:grpChg chg="add">
          <ac:chgData name="Skye Newman (2305661)" userId="S::2305661@student.uwtsd.ac.uk::05afaecd-a9ae-42ce-803b-317654731d83" providerId="AD" clId="Web-{66112F45-D760-3581-E246-8638765FA31C}" dt="2024-11-28T18:18:34.445" v="248"/>
          <ac:grpSpMkLst>
            <pc:docMk/>
            <pc:sldMk cId="2452305707" sldId="258"/>
            <ac:grpSpMk id="25" creationId="{3086C462-37F4-494D-8292-CCB95221CC1A}"/>
          </ac:grpSpMkLst>
        </pc:grpChg>
        <pc:picChg chg="add del mod">
          <ac:chgData name="Skye Newman (2305661)" userId="S::2305661@student.uwtsd.ac.uk::05afaecd-a9ae-42ce-803b-317654731d83" providerId="AD" clId="Web-{66112F45-D760-3581-E246-8638765FA31C}" dt="2024-11-28T18:18:58.883" v="251"/>
          <ac:picMkLst>
            <pc:docMk/>
            <pc:sldMk cId="2452305707" sldId="258"/>
            <ac:picMk id="4" creationId="{2C5F93FC-43DF-62E9-4F6E-31B46F9079C1}"/>
          </ac:picMkLst>
        </pc:picChg>
        <pc:picChg chg="add del">
          <ac:chgData name="Skye Newman (2305661)" userId="S::2305661@student.uwtsd.ac.uk::05afaecd-a9ae-42ce-803b-317654731d83" providerId="AD" clId="Web-{66112F45-D760-3581-E246-8638765FA31C}" dt="2024-11-28T18:18:34.429" v="247"/>
          <ac:picMkLst>
            <pc:docMk/>
            <pc:sldMk cId="2452305707" sldId="258"/>
            <ac:picMk id="7" creationId="{82B23DAC-E7CF-A584-AEE5-EDDD8C9CD437}"/>
          </ac:picMkLst>
        </pc:picChg>
        <pc:cxnChg chg="add">
          <ac:chgData name="Skye Newman (2305661)" userId="S::2305661@student.uwtsd.ac.uk::05afaecd-a9ae-42ce-803b-317654731d83" providerId="AD" clId="Web-{66112F45-D760-3581-E246-8638765FA31C}" dt="2024-11-28T18:18:34.445" v="248"/>
          <ac:cxnSpMkLst>
            <pc:docMk/>
            <pc:sldMk cId="2452305707" sldId="258"/>
            <ac:cxnSpMk id="27" creationId="{AD23B2CD-009B-425A-9616-1E1AD1D5AB46}"/>
          </ac:cxnSpMkLst>
        </pc:cxnChg>
      </pc:sldChg>
      <pc:sldChg chg="delSp modSp">
        <pc:chgData name="Skye Newman (2305661)" userId="S::2305661@student.uwtsd.ac.uk::05afaecd-a9ae-42ce-803b-317654731d83" providerId="AD" clId="Web-{66112F45-D760-3581-E246-8638765FA31C}" dt="2024-11-28T18:49:45.933" v="581" actId="20577"/>
        <pc:sldMkLst>
          <pc:docMk/>
          <pc:sldMk cId="2060831120" sldId="259"/>
        </pc:sldMkLst>
        <pc:spChg chg="del">
          <ac:chgData name="Skye Newman (2305661)" userId="S::2305661@student.uwtsd.ac.uk::05afaecd-a9ae-42ce-803b-317654731d83" providerId="AD" clId="Web-{66112F45-D760-3581-E246-8638765FA31C}" dt="2024-11-28T18:04:21.940" v="146"/>
          <ac:spMkLst>
            <pc:docMk/>
            <pc:sldMk cId="2060831120" sldId="259"/>
            <ac:spMk id="2" creationId="{8997773C-765B-0BC5-6083-DE5DBE730BCB}"/>
          </ac:spMkLst>
        </pc:spChg>
        <pc:spChg chg="mod">
          <ac:chgData name="Skye Newman (2305661)" userId="S::2305661@student.uwtsd.ac.uk::05afaecd-a9ae-42ce-803b-317654731d83" providerId="AD" clId="Web-{66112F45-D760-3581-E246-8638765FA31C}" dt="2024-11-28T18:49:45.933" v="581" actId="20577"/>
          <ac:spMkLst>
            <pc:docMk/>
            <pc:sldMk cId="2060831120" sldId="259"/>
            <ac:spMk id="3" creationId="{0D560A75-3ECA-98B3-10DA-258BFDCEA88C}"/>
          </ac:spMkLst>
        </pc:spChg>
      </pc:sldChg>
      <pc:sldChg chg="addSp delSp modSp mod setBg setClrOvrMap">
        <pc:chgData name="Skye Newman (2305661)" userId="S::2305661@student.uwtsd.ac.uk::05afaecd-a9ae-42ce-803b-317654731d83" providerId="AD" clId="Web-{66112F45-D760-3581-E246-8638765FA31C}" dt="2024-11-28T18:21:15.808" v="269" actId="20577"/>
        <pc:sldMkLst>
          <pc:docMk/>
          <pc:sldMk cId="895203721" sldId="260"/>
        </pc:sldMkLst>
        <pc:spChg chg="mod">
          <ac:chgData name="Skye Newman (2305661)" userId="S::2305661@student.uwtsd.ac.uk::05afaecd-a9ae-42ce-803b-317654731d83" providerId="AD" clId="Web-{66112F45-D760-3581-E246-8638765FA31C}" dt="2024-11-28T18:20:26.870" v="265"/>
          <ac:spMkLst>
            <pc:docMk/>
            <pc:sldMk cId="895203721" sldId="260"/>
            <ac:spMk id="2" creationId="{E26A78BD-F81B-E7C4-96D0-0B921C8FDAD7}"/>
          </ac:spMkLst>
        </pc:spChg>
        <pc:spChg chg="mod ord">
          <ac:chgData name="Skye Newman (2305661)" userId="S::2305661@student.uwtsd.ac.uk::05afaecd-a9ae-42ce-803b-317654731d83" providerId="AD" clId="Web-{66112F45-D760-3581-E246-8638765FA31C}" dt="2024-11-28T18:21:15.808" v="269" actId="20577"/>
          <ac:spMkLst>
            <pc:docMk/>
            <pc:sldMk cId="895203721" sldId="260"/>
            <ac:spMk id="3" creationId="{BDAB8D3E-DB99-C34C-3573-58403B0BED8D}"/>
          </ac:spMkLst>
        </pc:spChg>
        <pc:spChg chg="add mod">
          <ac:chgData name="Skye Newman (2305661)" userId="S::2305661@student.uwtsd.ac.uk::05afaecd-a9ae-42ce-803b-317654731d83" providerId="AD" clId="Web-{66112F45-D760-3581-E246-8638765FA31C}" dt="2024-11-28T18:20:46.542" v="266" actId="1076"/>
          <ac:spMkLst>
            <pc:docMk/>
            <pc:sldMk cId="895203721" sldId="260"/>
            <ac:spMk id="5" creationId="{ED0B87F4-F031-EFB4-A104-147A12EBB352}"/>
          </ac:spMkLst>
        </pc:spChg>
        <pc:spChg chg="add del">
          <ac:chgData name="Skye Newman (2305661)" userId="S::2305661@student.uwtsd.ac.uk::05afaecd-a9ae-42ce-803b-317654731d83" providerId="AD" clId="Web-{66112F45-D760-3581-E246-8638765FA31C}" dt="2024-11-28T18:20:26.854" v="264"/>
          <ac:spMkLst>
            <pc:docMk/>
            <pc:sldMk cId="895203721" sldId="260"/>
            <ac:spMk id="10" creationId="{89EA2611-DCBA-4E97-A2B2-9A466E76BDA4}"/>
          </ac:spMkLst>
        </pc:spChg>
        <pc:spChg chg="add del">
          <ac:chgData name="Skye Newman (2305661)" userId="S::2305661@student.uwtsd.ac.uk::05afaecd-a9ae-42ce-803b-317654731d83" providerId="AD" clId="Web-{66112F45-D760-3581-E246-8638765FA31C}" dt="2024-11-28T18:20:26.854" v="264"/>
          <ac:spMkLst>
            <pc:docMk/>
            <pc:sldMk cId="895203721" sldId="260"/>
            <ac:spMk id="12" creationId="{BBC615D1-6E12-40EF-915B-316CFDB550D5}"/>
          </ac:spMkLst>
        </pc:spChg>
        <pc:spChg chg="add del">
          <ac:chgData name="Skye Newman (2305661)" userId="S::2305661@student.uwtsd.ac.uk::05afaecd-a9ae-42ce-803b-317654731d83" providerId="AD" clId="Web-{66112F45-D760-3581-E246-8638765FA31C}" dt="2024-11-28T18:20:26.854" v="264"/>
          <ac:spMkLst>
            <pc:docMk/>
            <pc:sldMk cId="895203721" sldId="260"/>
            <ac:spMk id="14" creationId="{B9797D36-DE1E-47CD-881A-6C1F5828261B}"/>
          </ac:spMkLst>
        </pc:spChg>
        <pc:spChg chg="add del">
          <ac:chgData name="Skye Newman (2305661)" userId="S::2305661@student.uwtsd.ac.uk::05afaecd-a9ae-42ce-803b-317654731d83" providerId="AD" clId="Web-{66112F45-D760-3581-E246-8638765FA31C}" dt="2024-11-28T18:20:26.854" v="264"/>
          <ac:spMkLst>
            <pc:docMk/>
            <pc:sldMk cId="895203721" sldId="260"/>
            <ac:spMk id="16" creationId="{4A2FAF1F-F462-46AF-A9E6-CC93C4E2C359}"/>
          </ac:spMkLst>
        </pc:spChg>
        <pc:spChg chg="add del">
          <ac:chgData name="Skye Newman (2305661)" userId="S::2305661@student.uwtsd.ac.uk::05afaecd-a9ae-42ce-803b-317654731d83" providerId="AD" clId="Web-{66112F45-D760-3581-E246-8638765FA31C}" dt="2024-11-28T18:20:26.854" v="264"/>
          <ac:spMkLst>
            <pc:docMk/>
            <pc:sldMk cId="895203721" sldId="260"/>
            <ac:spMk id="18" creationId="{7146BED8-BAE9-42C5-A3DD-7B946445DB8C}"/>
          </ac:spMkLst>
        </pc:spChg>
        <pc:spChg chg="add del">
          <ac:chgData name="Skye Newman (2305661)" userId="S::2305661@student.uwtsd.ac.uk::05afaecd-a9ae-42ce-803b-317654731d83" providerId="AD" clId="Web-{66112F45-D760-3581-E246-8638765FA31C}" dt="2024-11-28T18:20:26.854" v="264"/>
          <ac:spMkLst>
            <pc:docMk/>
            <pc:sldMk cId="895203721" sldId="260"/>
            <ac:spMk id="20" creationId="{15765FE8-B62F-41E4-A73C-74C91A8FD945}"/>
          </ac:spMkLst>
        </pc:spChg>
        <pc:picChg chg="add mod">
          <ac:chgData name="Skye Newman (2305661)" userId="S::2305661@student.uwtsd.ac.uk::05afaecd-a9ae-42ce-803b-317654731d83" providerId="AD" clId="Web-{66112F45-D760-3581-E246-8638765FA31C}" dt="2024-11-28T18:20:26.870" v="265"/>
          <ac:picMkLst>
            <pc:docMk/>
            <pc:sldMk cId="895203721" sldId="260"/>
            <ac:picMk id="4" creationId="{195431AD-B633-A338-602E-4CDC9B404A05}"/>
          </ac:picMkLst>
        </pc:picChg>
      </pc:sldChg>
      <pc:sldChg chg="addSp delSp modSp mod setBg setClrOvrMap">
        <pc:chgData name="Skye Newman (2305661)" userId="S::2305661@student.uwtsd.ac.uk::05afaecd-a9ae-42ce-803b-317654731d83" providerId="AD" clId="Web-{66112F45-D760-3581-E246-8638765FA31C}" dt="2024-11-28T18:56:00.563" v="730" actId="20577"/>
        <pc:sldMkLst>
          <pc:docMk/>
          <pc:sldMk cId="2423305434" sldId="262"/>
        </pc:sldMkLst>
        <pc:spChg chg="mod">
          <ac:chgData name="Skye Newman (2305661)" userId="S::2305661@student.uwtsd.ac.uk::05afaecd-a9ae-42ce-803b-317654731d83" providerId="AD" clId="Web-{66112F45-D760-3581-E246-8638765FA31C}" dt="2024-11-28T18:23:49.500" v="286"/>
          <ac:spMkLst>
            <pc:docMk/>
            <pc:sldMk cId="2423305434" sldId="262"/>
            <ac:spMk id="2" creationId="{8B12DF8B-B6EA-782B-58FA-F6DB8040B3BF}"/>
          </ac:spMkLst>
        </pc:spChg>
        <pc:spChg chg="add del">
          <ac:chgData name="Skye Newman (2305661)" userId="S::2305661@student.uwtsd.ac.uk::05afaecd-a9ae-42ce-803b-317654731d83" providerId="AD" clId="Web-{66112F45-D760-3581-E246-8638765FA31C}" dt="2024-11-28T18:22:31.638" v="278"/>
          <ac:spMkLst>
            <pc:docMk/>
            <pc:sldMk cId="2423305434" sldId="262"/>
            <ac:spMk id="3" creationId="{6AA22D16-A36E-1BA9-320B-72B76D76D696}"/>
          </ac:spMkLst>
        </pc:spChg>
        <pc:spChg chg="add del">
          <ac:chgData name="Skye Newman (2305661)" userId="S::2305661@student.uwtsd.ac.uk::05afaecd-a9ae-42ce-803b-317654731d83" providerId="AD" clId="Web-{66112F45-D760-3581-E246-8638765FA31C}" dt="2024-11-28T18:23:49.500" v="286"/>
          <ac:spMkLst>
            <pc:docMk/>
            <pc:sldMk cId="2423305434" sldId="262"/>
            <ac:spMk id="8" creationId="{FB3EF4D6-026A-4D52-B916-967329EE3FFE}"/>
          </ac:spMkLst>
        </pc:spChg>
        <pc:spChg chg="add del">
          <ac:chgData name="Skye Newman (2305661)" userId="S::2305661@student.uwtsd.ac.uk::05afaecd-a9ae-42ce-803b-317654731d83" providerId="AD" clId="Web-{66112F45-D760-3581-E246-8638765FA31C}" dt="2024-11-28T18:23:49.500" v="286"/>
          <ac:spMkLst>
            <pc:docMk/>
            <pc:sldMk cId="2423305434" sldId="262"/>
            <ac:spMk id="10" creationId="{4DB4846F-6AA5-4DB3-9581-D95F22BD5662}"/>
          </ac:spMkLst>
        </pc:spChg>
        <pc:spChg chg="add del">
          <ac:chgData name="Skye Newman (2305661)" userId="S::2305661@student.uwtsd.ac.uk::05afaecd-a9ae-42ce-803b-317654731d83" providerId="AD" clId="Web-{66112F45-D760-3581-E246-8638765FA31C}" dt="2024-11-28T18:22:31.623" v="277"/>
          <ac:spMkLst>
            <pc:docMk/>
            <pc:sldMk cId="2423305434" sldId="262"/>
            <ac:spMk id="13" creationId="{F9ED434F-8767-46CC-B26B-5AF62FF01E66}"/>
          </ac:spMkLst>
        </pc:spChg>
        <pc:spChg chg="add del">
          <ac:chgData name="Skye Newman (2305661)" userId="S::2305661@student.uwtsd.ac.uk::05afaecd-a9ae-42ce-803b-317654731d83" providerId="AD" clId="Web-{66112F45-D760-3581-E246-8638765FA31C}" dt="2024-11-28T18:23:49.500" v="286"/>
          <ac:spMkLst>
            <pc:docMk/>
            <pc:sldMk cId="2423305434" sldId="262"/>
            <ac:spMk id="16" creationId="{A1081473-BB93-49A4-B605-4E2053739770}"/>
          </ac:spMkLst>
        </pc:spChg>
        <pc:spChg chg="add del">
          <ac:chgData name="Skye Newman (2305661)" userId="S::2305661@student.uwtsd.ac.uk::05afaecd-a9ae-42ce-803b-317654731d83" providerId="AD" clId="Web-{66112F45-D760-3581-E246-8638765FA31C}" dt="2024-11-28T18:23:49.500" v="286"/>
          <ac:spMkLst>
            <pc:docMk/>
            <pc:sldMk cId="2423305434" sldId="262"/>
            <ac:spMk id="17" creationId="{D54EC22E-2292-4292-A80B-E81DF64BFB26}"/>
          </ac:spMkLst>
        </pc:spChg>
        <pc:spChg chg="add del">
          <ac:chgData name="Skye Newman (2305661)" userId="S::2305661@student.uwtsd.ac.uk::05afaecd-a9ae-42ce-803b-317654731d83" providerId="AD" clId="Web-{66112F45-D760-3581-E246-8638765FA31C}" dt="2024-11-28T18:23:49.500" v="286"/>
          <ac:spMkLst>
            <pc:docMk/>
            <pc:sldMk cId="2423305434" sldId="262"/>
            <ac:spMk id="18" creationId="{CC1C7165-8A3A-44EB-88D0-4EFA36A004E2}"/>
          </ac:spMkLst>
        </pc:spChg>
        <pc:spChg chg="add mod ord">
          <ac:chgData name="Skye Newman (2305661)" userId="S::2305661@student.uwtsd.ac.uk::05afaecd-a9ae-42ce-803b-317654731d83" providerId="AD" clId="Web-{66112F45-D760-3581-E246-8638765FA31C}" dt="2024-11-28T18:56:00.563" v="730" actId="20577"/>
          <ac:spMkLst>
            <pc:docMk/>
            <pc:sldMk cId="2423305434" sldId="262"/>
            <ac:spMk id="19" creationId="{6AA22D16-A36E-1BA9-320B-72B76D76D696}"/>
          </ac:spMkLst>
        </pc:spChg>
        <pc:spChg chg="add mod">
          <ac:chgData name="Skye Newman (2305661)" userId="S::2305661@student.uwtsd.ac.uk::05afaecd-a9ae-42ce-803b-317654731d83" providerId="AD" clId="Web-{66112F45-D760-3581-E246-8638765FA31C}" dt="2024-11-28T18:25:05.366" v="302" actId="1076"/>
          <ac:spMkLst>
            <pc:docMk/>
            <pc:sldMk cId="2423305434" sldId="262"/>
            <ac:spMk id="40" creationId="{E3A2FE88-32A9-F6A7-8E45-966B127AC355}"/>
          </ac:spMkLst>
        </pc:spChg>
        <pc:spChg chg="add del">
          <ac:chgData name="Skye Newman (2305661)" userId="S::2305661@student.uwtsd.ac.uk::05afaecd-a9ae-42ce-803b-317654731d83" providerId="AD" clId="Web-{66112F45-D760-3581-E246-8638765FA31C}" dt="2024-11-28T18:23:49.500" v="285"/>
          <ac:spMkLst>
            <pc:docMk/>
            <pc:sldMk cId="2423305434" sldId="262"/>
            <ac:spMk id="45" creationId="{8D489E29-742E-4D34-AB08-CE3217805B81}"/>
          </ac:spMkLst>
        </pc:spChg>
        <pc:grpChg chg="add del">
          <ac:chgData name="Skye Newman (2305661)" userId="S::2305661@student.uwtsd.ac.uk::05afaecd-a9ae-42ce-803b-317654731d83" providerId="AD" clId="Web-{66112F45-D760-3581-E246-8638765FA31C}" dt="2024-11-28T18:22:31.623" v="277"/>
          <ac:grpSpMkLst>
            <pc:docMk/>
            <pc:sldMk cId="2423305434" sldId="262"/>
            <ac:grpSpMk id="12" creationId="{2F448CB3-7B4F-45D7-B7C0-DF553DF61453}"/>
          </ac:grpSpMkLst>
        </pc:grpChg>
        <pc:graphicFrameChg chg="add del">
          <ac:chgData name="Skye Newman (2305661)" userId="S::2305661@student.uwtsd.ac.uk::05afaecd-a9ae-42ce-803b-317654731d83" providerId="AD" clId="Web-{66112F45-D760-3581-E246-8638765FA31C}" dt="2024-11-28T18:22:16.107" v="271"/>
          <ac:graphicFrameMkLst>
            <pc:docMk/>
            <pc:sldMk cId="2423305434" sldId="262"/>
            <ac:graphicFrameMk id="5" creationId="{60CF1ED8-5083-F047-EC6C-88FA555C79A8}"/>
          </ac:graphicFrameMkLst>
        </pc:graphicFrameChg>
        <pc:graphicFrameChg chg="add del">
          <ac:chgData name="Skye Newman (2305661)" userId="S::2305661@student.uwtsd.ac.uk::05afaecd-a9ae-42ce-803b-317654731d83" providerId="AD" clId="Web-{66112F45-D760-3581-E246-8638765FA31C}" dt="2024-11-28T18:22:18.841" v="273"/>
          <ac:graphicFrameMkLst>
            <pc:docMk/>
            <pc:sldMk cId="2423305434" sldId="262"/>
            <ac:graphicFrameMk id="7" creationId="{FB493B04-D705-6BC7-45C7-8764CF905173}"/>
          </ac:graphicFrameMkLst>
        </pc:graphicFrameChg>
        <pc:graphicFrameChg chg="add del">
          <ac:chgData name="Skye Newman (2305661)" userId="S::2305661@student.uwtsd.ac.uk::05afaecd-a9ae-42ce-803b-317654731d83" providerId="AD" clId="Web-{66112F45-D760-3581-E246-8638765FA31C}" dt="2024-11-28T18:22:24.435" v="275"/>
          <ac:graphicFrameMkLst>
            <pc:docMk/>
            <pc:sldMk cId="2423305434" sldId="262"/>
            <ac:graphicFrameMk id="9" creationId="{60CF1ED8-5083-F047-EC6C-88FA555C79A8}"/>
          </ac:graphicFrameMkLst>
        </pc:graphicFrameChg>
        <pc:graphicFrameChg chg="add del">
          <ac:chgData name="Skye Newman (2305661)" userId="S::2305661@student.uwtsd.ac.uk::05afaecd-a9ae-42ce-803b-317654731d83" providerId="AD" clId="Web-{66112F45-D760-3581-E246-8638765FA31C}" dt="2024-11-28T18:22:31.623" v="277"/>
          <ac:graphicFrameMkLst>
            <pc:docMk/>
            <pc:sldMk cId="2423305434" sldId="262"/>
            <ac:graphicFrameMk id="14" creationId="{7DFA3E98-414F-9CA2-5FCD-24477FE9AB00}"/>
          </ac:graphicFrameMkLst>
        </pc:graphicFrameChg>
        <pc:picChg chg="add mod ord">
          <ac:chgData name="Skye Newman (2305661)" userId="S::2305661@student.uwtsd.ac.uk::05afaecd-a9ae-42ce-803b-317654731d83" providerId="AD" clId="Web-{66112F45-D760-3581-E246-8638765FA31C}" dt="2024-11-28T18:25:09.507" v="303" actId="14100"/>
          <ac:picMkLst>
            <pc:docMk/>
            <pc:sldMk cId="2423305434" sldId="262"/>
            <ac:picMk id="39" creationId="{A4EEF26D-7CC1-FAC8-1247-21EFB8D2A13C}"/>
          </ac:picMkLst>
        </pc:picChg>
      </pc:sldChg>
      <pc:sldChg chg="modSp new">
        <pc:chgData name="Skye Newman (2305661)" userId="S::2305661@student.uwtsd.ac.uk::05afaecd-a9ae-42ce-803b-317654731d83" providerId="AD" clId="Web-{66112F45-D760-3581-E246-8638765FA31C}" dt="2024-11-28T19:10:12.021" v="1002" actId="20577"/>
        <pc:sldMkLst>
          <pc:docMk/>
          <pc:sldMk cId="1493395598" sldId="263"/>
        </pc:sldMkLst>
        <pc:spChg chg="mod">
          <ac:chgData name="Skye Newman (2305661)" userId="S::2305661@student.uwtsd.ac.uk::05afaecd-a9ae-42ce-803b-317654731d83" providerId="AD" clId="Web-{66112F45-D760-3581-E246-8638765FA31C}" dt="2024-11-28T19:10:12.021" v="1002" actId="20577"/>
          <ac:spMkLst>
            <pc:docMk/>
            <pc:sldMk cId="1493395598" sldId="263"/>
            <ac:spMk id="3" creationId="{0934A185-E749-67BA-89FD-C747B372A63F}"/>
          </ac:spMkLst>
        </pc:spChg>
      </pc:sldChg>
      <pc:sldChg chg="addSp delSp modSp new mod setBg setClrOvrMap">
        <pc:chgData name="Skye Newman (2305661)" userId="S::2305661@student.uwtsd.ac.uk::05afaecd-a9ae-42ce-803b-317654731d83" providerId="AD" clId="Web-{66112F45-D760-3581-E246-8638765FA31C}" dt="2024-11-28T18:28:37.027" v="338"/>
        <pc:sldMkLst>
          <pc:docMk/>
          <pc:sldMk cId="2685892467" sldId="264"/>
        </pc:sldMkLst>
        <pc:spChg chg="mod">
          <ac:chgData name="Skye Newman (2305661)" userId="S::2305661@student.uwtsd.ac.uk::05afaecd-a9ae-42ce-803b-317654731d83" providerId="AD" clId="Web-{66112F45-D760-3581-E246-8638765FA31C}" dt="2024-11-28T18:28:37.027" v="338"/>
          <ac:spMkLst>
            <pc:docMk/>
            <pc:sldMk cId="2685892467" sldId="264"/>
            <ac:spMk id="2" creationId="{3E324E5A-D209-109B-7C23-86BF4598D656}"/>
          </ac:spMkLst>
        </pc:spChg>
        <pc:spChg chg="mod">
          <ac:chgData name="Skye Newman (2305661)" userId="S::2305661@student.uwtsd.ac.uk::05afaecd-a9ae-42ce-803b-317654731d83" providerId="AD" clId="Web-{66112F45-D760-3581-E246-8638765FA31C}" dt="2024-11-28T18:28:37.027" v="338"/>
          <ac:spMkLst>
            <pc:docMk/>
            <pc:sldMk cId="2685892467" sldId="264"/>
            <ac:spMk id="3" creationId="{24D01939-5796-241C-6C41-98C8496C6AAC}"/>
          </ac:spMkLst>
        </pc:spChg>
        <pc:spChg chg="add del mod">
          <ac:chgData name="Skye Newman (2305661)" userId="S::2305661@student.uwtsd.ac.uk::05afaecd-a9ae-42ce-803b-317654731d83" providerId="AD" clId="Web-{66112F45-D760-3581-E246-8638765FA31C}" dt="2024-11-28T18:28:00.526" v="327"/>
          <ac:spMkLst>
            <pc:docMk/>
            <pc:sldMk cId="2685892467" sldId="264"/>
            <ac:spMk id="5" creationId="{BF53AF1D-4F79-3838-511C-D3DF5AB8D28D}"/>
          </ac:spMkLst>
        </pc:spChg>
        <pc:spChg chg="add del mod">
          <ac:chgData name="Skye Newman (2305661)" userId="S::2305661@student.uwtsd.ac.uk::05afaecd-a9ae-42ce-803b-317654731d83" providerId="AD" clId="Web-{66112F45-D760-3581-E246-8638765FA31C}" dt="2024-11-28T18:27:43.588" v="323"/>
          <ac:spMkLst>
            <pc:docMk/>
            <pc:sldMk cId="2685892467" sldId="264"/>
            <ac:spMk id="8" creationId="{F31C878D-9DAD-1295-3F71-6497A77C7864}"/>
          </ac:spMkLst>
        </pc:spChg>
        <pc:spChg chg="add mod">
          <ac:chgData name="Skye Newman (2305661)" userId="S::2305661@student.uwtsd.ac.uk::05afaecd-a9ae-42ce-803b-317654731d83" providerId="AD" clId="Web-{66112F45-D760-3581-E246-8638765FA31C}" dt="2024-11-28T18:28:37.027" v="338"/>
          <ac:spMkLst>
            <pc:docMk/>
            <pc:sldMk cId="2685892467" sldId="264"/>
            <ac:spMk id="11" creationId="{C6F1ED84-FBF3-08A7-42F4-7D8B7299DE01}"/>
          </ac:spMkLst>
        </pc:spChg>
        <pc:spChg chg="add">
          <ac:chgData name="Skye Newman (2305661)" userId="S::2305661@student.uwtsd.ac.uk::05afaecd-a9ae-42ce-803b-317654731d83" providerId="AD" clId="Web-{66112F45-D760-3581-E246-8638765FA31C}" dt="2024-11-28T18:28:37.027" v="338"/>
          <ac:spMkLst>
            <pc:docMk/>
            <pc:sldMk cId="2685892467" sldId="264"/>
            <ac:spMk id="16" creationId="{6E0488BA-180E-40D8-8350-4B179179556B}"/>
          </ac:spMkLst>
        </pc:spChg>
        <pc:picChg chg="add del mod">
          <ac:chgData name="Skye Newman (2305661)" userId="S::2305661@student.uwtsd.ac.uk::05afaecd-a9ae-42ce-803b-317654731d83" providerId="AD" clId="Web-{66112F45-D760-3581-E246-8638765FA31C}" dt="2024-11-28T18:27:41.432" v="322"/>
          <ac:picMkLst>
            <pc:docMk/>
            <pc:sldMk cId="2685892467" sldId="264"/>
            <ac:picMk id="4" creationId="{3FAD38C9-78F4-9081-0500-B07F1C1FFAAC}"/>
          </ac:picMkLst>
        </pc:picChg>
        <pc:picChg chg="add del mod">
          <ac:chgData name="Skye Newman (2305661)" userId="S::2305661@student.uwtsd.ac.uk::05afaecd-a9ae-42ce-803b-317654731d83" providerId="AD" clId="Web-{66112F45-D760-3581-E246-8638765FA31C}" dt="2024-11-28T18:27:34.119" v="321"/>
          <ac:picMkLst>
            <pc:docMk/>
            <pc:sldMk cId="2685892467" sldId="264"/>
            <ac:picMk id="7" creationId="{523E898C-B1D7-A471-145D-2CF294668366}"/>
          </ac:picMkLst>
        </pc:picChg>
        <pc:picChg chg="add mod ord">
          <ac:chgData name="Skye Newman (2305661)" userId="S::2305661@student.uwtsd.ac.uk::05afaecd-a9ae-42ce-803b-317654731d83" providerId="AD" clId="Web-{66112F45-D760-3581-E246-8638765FA31C}" dt="2024-11-28T18:28:37.027" v="338"/>
          <ac:picMkLst>
            <pc:docMk/>
            <pc:sldMk cId="2685892467" sldId="264"/>
            <ac:picMk id="10" creationId="{91BB6FA4-079E-5F07-AA32-8D7FF88F4EEF}"/>
          </ac:picMkLst>
        </pc:picChg>
      </pc:sldChg>
      <pc:sldChg chg="addSp delSp modSp new mod setBg">
        <pc:chgData name="Skye Newman (2305661)" userId="S::2305661@student.uwtsd.ac.uk::05afaecd-a9ae-42ce-803b-317654731d83" providerId="AD" clId="Web-{66112F45-D760-3581-E246-8638765FA31C}" dt="2024-11-28T18:58:07.004" v="821" actId="20577"/>
        <pc:sldMkLst>
          <pc:docMk/>
          <pc:sldMk cId="2064586094" sldId="265"/>
        </pc:sldMkLst>
        <pc:spChg chg="mod">
          <ac:chgData name="Skye Newman (2305661)" userId="S::2305661@student.uwtsd.ac.uk::05afaecd-a9ae-42ce-803b-317654731d83" providerId="AD" clId="Web-{66112F45-D760-3581-E246-8638765FA31C}" dt="2024-11-28T18:56:26.830" v="733"/>
          <ac:spMkLst>
            <pc:docMk/>
            <pc:sldMk cId="2064586094" sldId="265"/>
            <ac:spMk id="2" creationId="{767DCF2F-45BF-A246-E886-E50C8AFDF7FD}"/>
          </ac:spMkLst>
        </pc:spChg>
        <pc:spChg chg="add del mod">
          <ac:chgData name="Skye Newman (2305661)" userId="S::2305661@student.uwtsd.ac.uk::05afaecd-a9ae-42ce-803b-317654731d83" providerId="AD" clId="Web-{66112F45-D760-3581-E246-8638765FA31C}" dt="2024-11-28T18:56:26.830" v="733"/>
          <ac:spMkLst>
            <pc:docMk/>
            <pc:sldMk cId="2064586094" sldId="265"/>
            <ac:spMk id="3" creationId="{5A6B92B6-659F-D30E-E7EE-431FDDEC9466}"/>
          </ac:spMkLst>
        </pc:spChg>
        <pc:spChg chg="add">
          <ac:chgData name="Skye Newman (2305661)" userId="S::2305661@student.uwtsd.ac.uk::05afaecd-a9ae-42ce-803b-317654731d83" providerId="AD" clId="Web-{66112F45-D760-3581-E246-8638765FA31C}" dt="2024-11-28T18:56:26.830" v="733"/>
          <ac:spMkLst>
            <pc:docMk/>
            <pc:sldMk cId="2064586094" sldId="265"/>
            <ac:spMk id="18" creationId="{CC28BCC9-4093-4FD5-83EB-7EC297F51396}"/>
          </ac:spMkLst>
        </pc:spChg>
        <pc:grpChg chg="add">
          <ac:chgData name="Skye Newman (2305661)" userId="S::2305661@student.uwtsd.ac.uk::05afaecd-a9ae-42ce-803b-317654731d83" providerId="AD" clId="Web-{66112F45-D760-3581-E246-8638765FA31C}" dt="2024-11-28T18:56:26.830" v="733"/>
          <ac:grpSpMkLst>
            <pc:docMk/>
            <pc:sldMk cId="2064586094" sldId="265"/>
            <ac:grpSpMk id="9" creationId="{08BCF048-8940-4354-B9EC-5AD74E283CE3}"/>
          </ac:grpSpMkLst>
        </pc:grpChg>
        <pc:graphicFrameChg chg="add del">
          <ac:chgData name="Skye Newman (2305661)" userId="S::2305661@student.uwtsd.ac.uk::05afaecd-a9ae-42ce-803b-317654731d83" providerId="AD" clId="Web-{66112F45-D760-3581-E246-8638765FA31C}" dt="2024-11-28T18:56:26.736" v="732"/>
          <ac:graphicFrameMkLst>
            <pc:docMk/>
            <pc:sldMk cId="2064586094" sldId="265"/>
            <ac:graphicFrameMk id="5" creationId="{2F848AB6-ECC3-96C8-B18A-F9F3599816C0}"/>
          </ac:graphicFrameMkLst>
        </pc:graphicFrameChg>
        <pc:graphicFrameChg chg="add modGraphic">
          <ac:chgData name="Skye Newman (2305661)" userId="S::2305661@student.uwtsd.ac.uk::05afaecd-a9ae-42ce-803b-317654731d83" providerId="AD" clId="Web-{66112F45-D760-3581-E246-8638765FA31C}" dt="2024-11-28T18:58:07.004" v="821" actId="20577"/>
          <ac:graphicFrameMkLst>
            <pc:docMk/>
            <pc:sldMk cId="2064586094" sldId="265"/>
            <ac:graphicFrameMk id="7" creationId="{1B27C518-B25E-7B29-5544-5E66012F0C21}"/>
          </ac:graphicFrameMkLst>
        </pc:graphicFrameChg>
      </pc:sldChg>
      <pc:sldChg chg="modSp new">
        <pc:chgData name="Skye Newman (2305661)" userId="S::2305661@student.uwtsd.ac.uk::05afaecd-a9ae-42ce-803b-317654731d83" providerId="AD" clId="Web-{66112F45-D760-3581-E246-8638765FA31C}" dt="2024-11-28T19:10:30.365" v="1012" actId="20577"/>
        <pc:sldMkLst>
          <pc:docMk/>
          <pc:sldMk cId="3470025000" sldId="266"/>
        </pc:sldMkLst>
        <pc:spChg chg="mod">
          <ac:chgData name="Skye Newman (2305661)" userId="S::2305661@student.uwtsd.ac.uk::05afaecd-a9ae-42ce-803b-317654731d83" providerId="AD" clId="Web-{66112F45-D760-3581-E246-8638765FA31C}" dt="2024-11-28T19:04:02.575" v="836" actId="20577"/>
          <ac:spMkLst>
            <pc:docMk/>
            <pc:sldMk cId="3470025000" sldId="266"/>
            <ac:spMk id="2" creationId="{3FC366C0-C986-C93F-8BC0-622EC2D2DDC1}"/>
          </ac:spMkLst>
        </pc:spChg>
        <pc:spChg chg="mod">
          <ac:chgData name="Skye Newman (2305661)" userId="S::2305661@student.uwtsd.ac.uk::05afaecd-a9ae-42ce-803b-317654731d83" providerId="AD" clId="Web-{66112F45-D760-3581-E246-8638765FA31C}" dt="2024-11-28T19:10:30.365" v="1012" actId="20577"/>
          <ac:spMkLst>
            <pc:docMk/>
            <pc:sldMk cId="3470025000" sldId="266"/>
            <ac:spMk id="3" creationId="{7AF10A9B-C9F2-0B0E-F3E7-7FF1055DA5B5}"/>
          </ac:spMkLst>
        </pc:spChg>
      </pc:sldChg>
    </pc:docChg>
  </pc:docChgLst>
  <pc:docChgLst>
    <pc:chgData name="Skye Newman (2305661)" userId="S::2305661@student.uwtsd.ac.uk::05afaecd-a9ae-42ce-803b-317654731d83" providerId="AD" clId="Web-{27DCB24D-CA76-16BE-1A65-94EA57A90944}"/>
    <pc:docChg chg="addSld delSld modSld sldOrd addMainMaster delMainMaster">
      <pc:chgData name="Skye Newman (2305661)" userId="S::2305661@student.uwtsd.ac.uk::05afaecd-a9ae-42ce-803b-317654731d83" providerId="AD" clId="Web-{27DCB24D-CA76-16BE-1A65-94EA57A90944}" dt="2024-11-24T21:13:04.375" v="1489" actId="20577"/>
      <pc:docMkLst>
        <pc:docMk/>
      </pc:docMkLst>
      <pc:sldChg chg="modSp mod modClrScheme chgLayout">
        <pc:chgData name="Skye Newman (2305661)" userId="S::2305661@student.uwtsd.ac.uk::05afaecd-a9ae-42ce-803b-317654731d83" providerId="AD" clId="Web-{27DCB24D-CA76-16BE-1A65-94EA57A90944}" dt="2024-11-24T19:03:29.829" v="37"/>
        <pc:sldMkLst>
          <pc:docMk/>
          <pc:sldMk cId="109857222" sldId="256"/>
        </pc:sldMkLst>
        <pc:spChg chg="mod ord">
          <ac:chgData name="Skye Newman (2305661)" userId="S::2305661@student.uwtsd.ac.uk::05afaecd-a9ae-42ce-803b-317654731d83" providerId="AD" clId="Web-{27DCB24D-CA76-16BE-1A65-94EA57A90944}" dt="2024-11-24T19:03:29.829" v="37"/>
          <ac:spMkLst>
            <pc:docMk/>
            <pc:sldMk cId="109857222" sldId="256"/>
            <ac:spMk id="2" creationId="{00000000-0000-0000-0000-000000000000}"/>
          </ac:spMkLst>
        </pc:spChg>
        <pc:spChg chg="mod ord">
          <ac:chgData name="Skye Newman (2305661)" userId="S::2305661@student.uwtsd.ac.uk::05afaecd-a9ae-42ce-803b-317654731d83" providerId="AD" clId="Web-{27DCB24D-CA76-16BE-1A65-94EA57A90944}" dt="2024-11-24T19:03:29.829" v="37"/>
          <ac:spMkLst>
            <pc:docMk/>
            <pc:sldMk cId="109857222" sldId="256"/>
            <ac:spMk id="3" creationId="{00000000-0000-0000-0000-000000000000}"/>
          </ac:spMkLst>
        </pc:spChg>
      </pc:sldChg>
      <pc:sldChg chg="modSp new del">
        <pc:chgData name="Skye Newman (2305661)" userId="S::2305661@student.uwtsd.ac.uk::05afaecd-a9ae-42ce-803b-317654731d83" providerId="AD" clId="Web-{27DCB24D-CA76-16BE-1A65-94EA57A90944}" dt="2024-11-24T19:05:33.491" v="47"/>
        <pc:sldMkLst>
          <pc:docMk/>
          <pc:sldMk cId="185784822" sldId="257"/>
        </pc:sldMkLst>
        <pc:spChg chg="mod">
          <ac:chgData name="Skye Newman (2305661)" userId="S::2305661@student.uwtsd.ac.uk::05afaecd-a9ae-42ce-803b-317654731d83" providerId="AD" clId="Web-{27DCB24D-CA76-16BE-1A65-94EA57A90944}" dt="2024-11-24T19:05:20.693" v="46" actId="20577"/>
          <ac:spMkLst>
            <pc:docMk/>
            <pc:sldMk cId="185784822" sldId="257"/>
            <ac:spMk id="2" creationId="{FA202E67-7886-9A38-B985-239D91869F65}"/>
          </ac:spMkLst>
        </pc:spChg>
      </pc:sldChg>
      <pc:sldChg chg="delSp modSp new addAnim">
        <pc:chgData name="Skye Newman (2305661)" userId="S::2305661@student.uwtsd.ac.uk::05afaecd-a9ae-42ce-803b-317654731d83" providerId="AD" clId="Web-{27DCB24D-CA76-16BE-1A65-94EA57A90944}" dt="2024-11-24T19:06:20.695" v="56"/>
        <pc:sldMkLst>
          <pc:docMk/>
          <pc:sldMk cId="637430947" sldId="257"/>
        </pc:sldMkLst>
        <pc:spChg chg="mod">
          <ac:chgData name="Skye Newman (2305661)" userId="S::2305661@student.uwtsd.ac.uk::05afaecd-a9ae-42ce-803b-317654731d83" providerId="AD" clId="Web-{27DCB24D-CA76-16BE-1A65-94EA57A90944}" dt="2024-11-24T19:06:05.491" v="55" actId="1076"/>
          <ac:spMkLst>
            <pc:docMk/>
            <pc:sldMk cId="637430947" sldId="257"/>
            <ac:spMk id="2" creationId="{5877E43C-EC05-7FEB-619E-ACE9DEB52EF4}"/>
          </ac:spMkLst>
        </pc:spChg>
        <pc:spChg chg="del">
          <ac:chgData name="Skye Newman (2305661)" userId="S::2305661@student.uwtsd.ac.uk::05afaecd-a9ae-42ce-803b-317654731d83" providerId="AD" clId="Web-{27DCB24D-CA76-16BE-1A65-94EA57A90944}" dt="2024-11-24T19:05:57.882" v="53"/>
          <ac:spMkLst>
            <pc:docMk/>
            <pc:sldMk cId="637430947" sldId="257"/>
            <ac:spMk id="3" creationId="{907B23FD-520E-6C81-6C3C-9E75A2781CDE}"/>
          </ac:spMkLst>
        </pc:spChg>
      </pc:sldChg>
      <pc:sldChg chg="modSp new">
        <pc:chgData name="Skye Newman (2305661)" userId="S::2305661@student.uwtsd.ac.uk::05afaecd-a9ae-42ce-803b-317654731d83" providerId="AD" clId="Web-{27DCB24D-CA76-16BE-1A65-94EA57A90944}" dt="2024-11-24T19:24:36.023" v="518" actId="20577"/>
        <pc:sldMkLst>
          <pc:docMk/>
          <pc:sldMk cId="2452305707" sldId="258"/>
        </pc:sldMkLst>
        <pc:spChg chg="mod">
          <ac:chgData name="Skye Newman (2305661)" userId="S::2305661@student.uwtsd.ac.uk::05afaecd-a9ae-42ce-803b-317654731d83" providerId="AD" clId="Web-{27DCB24D-CA76-16BE-1A65-94EA57A90944}" dt="2024-11-24T19:24:36.023" v="518" actId="20577"/>
          <ac:spMkLst>
            <pc:docMk/>
            <pc:sldMk cId="2452305707" sldId="258"/>
            <ac:spMk id="3" creationId="{440D5439-5B73-B75A-8FC3-918EBC692A13}"/>
          </ac:spMkLst>
        </pc:spChg>
      </pc:sldChg>
      <pc:sldChg chg="modSp new">
        <pc:chgData name="Skye Newman (2305661)" userId="S::2305661@student.uwtsd.ac.uk::05afaecd-a9ae-42ce-803b-317654731d83" providerId="AD" clId="Web-{27DCB24D-CA76-16BE-1A65-94EA57A90944}" dt="2024-11-24T21:05:23.707" v="1446" actId="20577"/>
        <pc:sldMkLst>
          <pc:docMk/>
          <pc:sldMk cId="2060831120" sldId="259"/>
        </pc:sldMkLst>
        <pc:spChg chg="mod">
          <ac:chgData name="Skye Newman (2305661)" userId="S::2305661@student.uwtsd.ac.uk::05afaecd-a9ae-42ce-803b-317654731d83" providerId="AD" clId="Web-{27DCB24D-CA76-16BE-1A65-94EA57A90944}" dt="2024-11-24T21:05:23.707" v="1446" actId="20577"/>
          <ac:spMkLst>
            <pc:docMk/>
            <pc:sldMk cId="2060831120" sldId="259"/>
            <ac:spMk id="3" creationId="{0D560A75-3ECA-98B3-10DA-258BFDCEA88C}"/>
          </ac:spMkLst>
        </pc:spChg>
      </pc:sldChg>
      <pc:sldChg chg="modSp new">
        <pc:chgData name="Skye Newman (2305661)" userId="S::2305661@student.uwtsd.ac.uk::05afaecd-a9ae-42ce-803b-317654731d83" providerId="AD" clId="Web-{27DCB24D-CA76-16BE-1A65-94EA57A90944}" dt="2024-11-24T21:13:04.375" v="1489" actId="20577"/>
        <pc:sldMkLst>
          <pc:docMk/>
          <pc:sldMk cId="895203721" sldId="260"/>
        </pc:sldMkLst>
        <pc:spChg chg="mod">
          <ac:chgData name="Skye Newman (2305661)" userId="S::2305661@student.uwtsd.ac.uk::05afaecd-a9ae-42ce-803b-317654731d83" providerId="AD" clId="Web-{27DCB24D-CA76-16BE-1A65-94EA57A90944}" dt="2024-11-24T21:13:04.375" v="1489" actId="20577"/>
          <ac:spMkLst>
            <pc:docMk/>
            <pc:sldMk cId="895203721" sldId="260"/>
            <ac:spMk id="3" creationId="{BDAB8D3E-DB99-C34C-3573-58403B0BED8D}"/>
          </ac:spMkLst>
        </pc:spChg>
      </pc:sldChg>
      <pc:sldChg chg="delSp modSp new ord">
        <pc:chgData name="Skye Newman (2305661)" userId="S::2305661@student.uwtsd.ac.uk::05afaecd-a9ae-42ce-803b-317654731d83" providerId="AD" clId="Web-{27DCB24D-CA76-16BE-1A65-94EA57A90944}" dt="2024-11-24T20:19:24.579" v="959"/>
        <pc:sldMkLst>
          <pc:docMk/>
          <pc:sldMk cId="1811610260" sldId="261"/>
        </pc:sldMkLst>
        <pc:spChg chg="mod">
          <ac:chgData name="Skye Newman (2305661)" userId="S::2305661@student.uwtsd.ac.uk::05afaecd-a9ae-42ce-803b-317654731d83" providerId="AD" clId="Web-{27DCB24D-CA76-16BE-1A65-94EA57A90944}" dt="2024-11-24T20:19:18.329" v="958" actId="1076"/>
          <ac:spMkLst>
            <pc:docMk/>
            <pc:sldMk cId="1811610260" sldId="261"/>
            <ac:spMk id="2" creationId="{4538B75A-8F91-9A54-3AF6-77D788EE754F}"/>
          </ac:spMkLst>
        </pc:spChg>
        <pc:spChg chg="del">
          <ac:chgData name="Skye Newman (2305661)" userId="S::2305661@student.uwtsd.ac.uk::05afaecd-a9ae-42ce-803b-317654731d83" providerId="AD" clId="Web-{27DCB24D-CA76-16BE-1A65-94EA57A90944}" dt="2024-11-24T20:19:10.844" v="957"/>
          <ac:spMkLst>
            <pc:docMk/>
            <pc:sldMk cId="1811610260" sldId="261"/>
            <ac:spMk id="3" creationId="{0E93C5F1-0F94-CBC8-0FD4-D8AAB2421982}"/>
          </ac:spMkLst>
        </pc:spChg>
      </pc:sldChg>
      <pc:sldChg chg="modSp new del">
        <pc:chgData name="Skye Newman (2305661)" userId="S::2305661@student.uwtsd.ac.uk::05afaecd-a9ae-42ce-803b-317654731d83" providerId="AD" clId="Web-{27DCB24D-CA76-16BE-1A65-94EA57A90944}" dt="2024-11-24T20:18:59.156" v="944"/>
        <pc:sldMkLst>
          <pc:docMk/>
          <pc:sldMk cId="2511738250" sldId="261"/>
        </pc:sldMkLst>
        <pc:spChg chg="mod">
          <ac:chgData name="Skye Newman (2305661)" userId="S::2305661@student.uwtsd.ac.uk::05afaecd-a9ae-42ce-803b-317654731d83" providerId="AD" clId="Web-{27DCB24D-CA76-16BE-1A65-94EA57A90944}" dt="2024-11-24T20:18:56.656" v="943" actId="20577"/>
          <ac:spMkLst>
            <pc:docMk/>
            <pc:sldMk cId="2511738250" sldId="261"/>
            <ac:spMk id="2" creationId="{E47D0B65-1503-AAE5-6EC6-46A6CA29D055}"/>
          </ac:spMkLst>
        </pc:spChg>
      </pc:sldChg>
      <pc:sldChg chg="modSp new">
        <pc:chgData name="Skye Newman (2305661)" userId="S::2305661@student.uwtsd.ac.uk::05afaecd-a9ae-42ce-803b-317654731d83" providerId="AD" clId="Web-{27DCB24D-CA76-16BE-1A65-94EA57A90944}" dt="2024-11-24T21:12:39.718" v="1485" actId="20577"/>
        <pc:sldMkLst>
          <pc:docMk/>
          <pc:sldMk cId="2423305434" sldId="262"/>
        </pc:sldMkLst>
        <pc:spChg chg="mod">
          <ac:chgData name="Skye Newman (2305661)" userId="S::2305661@student.uwtsd.ac.uk::05afaecd-a9ae-42ce-803b-317654731d83" providerId="AD" clId="Web-{27DCB24D-CA76-16BE-1A65-94EA57A90944}" dt="2024-11-24T21:12:37.171" v="1484" actId="20577"/>
          <ac:spMkLst>
            <pc:docMk/>
            <pc:sldMk cId="2423305434" sldId="262"/>
            <ac:spMk id="2" creationId="{8B12DF8B-B6EA-782B-58FA-F6DB8040B3BF}"/>
          </ac:spMkLst>
        </pc:spChg>
        <pc:spChg chg="mod">
          <ac:chgData name="Skye Newman (2305661)" userId="S::2305661@student.uwtsd.ac.uk::05afaecd-a9ae-42ce-803b-317654731d83" providerId="AD" clId="Web-{27DCB24D-CA76-16BE-1A65-94EA57A90944}" dt="2024-11-24T21:12:39.718" v="1485" actId="20577"/>
          <ac:spMkLst>
            <pc:docMk/>
            <pc:sldMk cId="2423305434" sldId="262"/>
            <ac:spMk id="3" creationId="{6AA22D16-A36E-1BA9-320B-72B76D76D696}"/>
          </ac:spMkLst>
        </pc:spChg>
      </pc:sldChg>
      <pc:sldMasterChg chg="del delSldLayout">
        <pc:chgData name="Skye Newman (2305661)" userId="S::2305661@student.uwtsd.ac.uk::05afaecd-a9ae-42ce-803b-317654731d83" providerId="AD" clId="Web-{27DCB24D-CA76-16BE-1A65-94EA57A90944}" dt="2024-11-24T19:03:23.454" v="36"/>
        <pc:sldMasterMkLst>
          <pc:docMk/>
          <pc:sldMasterMk cId="2460954070" sldId="2147483660"/>
        </pc:sldMasterMkLst>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2385387890" sldId="2147483661"/>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949138452" sldId="2147483662"/>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2591524520" sldId="2147483663"/>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1203092039" sldId="2147483664"/>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3733172339" sldId="2147483665"/>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3210312558" sldId="2147483666"/>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3146388984" sldId="2147483667"/>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3171841454" sldId="2147483668"/>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1718958274" sldId="2147483669"/>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2202905451" sldId="2147483670"/>
          </pc:sldLayoutMkLst>
        </pc:sldLayoutChg>
        <pc:sldLayoutChg chg="del">
          <pc:chgData name="Skye Newman (2305661)" userId="S::2305661@student.uwtsd.ac.uk::05afaecd-a9ae-42ce-803b-317654731d83" providerId="AD" clId="Web-{27DCB24D-CA76-16BE-1A65-94EA57A90944}" dt="2024-11-24T19:03:23.454" v="36"/>
          <pc:sldLayoutMkLst>
            <pc:docMk/>
            <pc:sldMasterMk cId="2460954070" sldId="2147483660"/>
            <pc:sldLayoutMk cId="3479445657" sldId="2147483671"/>
          </pc:sldLayoutMkLst>
        </pc:sldLayoutChg>
      </pc:sldMasterChg>
      <pc:sldMasterChg chg="add del addSldLayout delSldLayout modSldLayout">
        <pc:chgData name="Skye Newman (2305661)" userId="S::2305661@student.uwtsd.ac.uk::05afaecd-a9ae-42ce-803b-317654731d83" providerId="AD" clId="Web-{27DCB24D-CA76-16BE-1A65-94EA57A90944}" dt="2024-11-24T19:03:29.829" v="37"/>
        <pc:sldMasterMkLst>
          <pc:docMk/>
          <pc:sldMasterMk cId="2510523940" sldId="2147483672"/>
        </pc:sldMasterMkLst>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2702172942" sldId="2147483673"/>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3686320909" sldId="2147483674"/>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472526231" sldId="2147483675"/>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3927027769" sldId="2147483676"/>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2662264401" sldId="2147483677"/>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316381964" sldId="2147483678"/>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912620166" sldId="2147483679"/>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1730879648" sldId="2147483680"/>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1492135094" sldId="2147483681"/>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2749280101" sldId="2147483682"/>
          </pc:sldLayoutMkLst>
        </pc:sldLayoutChg>
        <pc:sldLayoutChg chg="add del mod replId">
          <pc:chgData name="Skye Newman (2305661)" userId="S::2305661@student.uwtsd.ac.uk::05afaecd-a9ae-42ce-803b-317654731d83" providerId="AD" clId="Web-{27DCB24D-CA76-16BE-1A65-94EA57A90944}" dt="2024-11-24T19:03:29.829" v="37"/>
          <pc:sldLayoutMkLst>
            <pc:docMk/>
            <pc:sldMasterMk cId="2510523940" sldId="2147483672"/>
            <pc:sldLayoutMk cId="2480620233" sldId="2147483683"/>
          </pc:sldLayoutMkLst>
        </pc:sldLayoutChg>
      </pc:sldMasterChg>
      <pc:sldMasterChg chg="add addSldLayout modSldLayout">
        <pc:chgData name="Skye Newman (2305661)" userId="S::2305661@student.uwtsd.ac.uk::05afaecd-a9ae-42ce-803b-317654731d83" providerId="AD" clId="Web-{27DCB24D-CA76-16BE-1A65-94EA57A90944}" dt="2024-11-24T19:03:29.829" v="37"/>
        <pc:sldMasterMkLst>
          <pc:docMk/>
          <pc:sldMasterMk cId="2157018843" sldId="2147483684"/>
        </pc:sldMasterMkLst>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1601397421" sldId="2147483685"/>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2286158561" sldId="2147483686"/>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4106952580" sldId="2147483687"/>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978831478" sldId="2147483688"/>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312483126" sldId="2147483689"/>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2475668522" sldId="2147483690"/>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3993956058" sldId="2147483691"/>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30681868" sldId="2147483692"/>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1602621839" sldId="2147483693"/>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896822450" sldId="2147483694"/>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3664791072" sldId="2147483695"/>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2639674788" sldId="2147483696"/>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3691211807" sldId="2147483697"/>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915538838" sldId="2147483698"/>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1708986533" sldId="2147483699"/>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1338781948" sldId="2147483700"/>
          </pc:sldLayoutMkLst>
        </pc:sldLayoutChg>
        <pc:sldLayoutChg chg="add mod replId">
          <pc:chgData name="Skye Newman (2305661)" userId="S::2305661@student.uwtsd.ac.uk::05afaecd-a9ae-42ce-803b-317654731d83" providerId="AD" clId="Web-{27DCB24D-CA76-16BE-1A65-94EA57A90944}" dt="2024-11-24T19:03:29.829" v="37"/>
          <pc:sldLayoutMkLst>
            <pc:docMk/>
            <pc:sldMasterMk cId="2157018843" sldId="2147483684"/>
            <pc:sldLayoutMk cId="385142505" sldId="214748370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94BF29-0001-43E3-9594-394FDE00B74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C2EA4A7-5E3F-403E-9066-08EE2D844E81}">
      <dgm:prSet/>
      <dgm:spPr/>
      <dgm:t>
        <a:bodyPr/>
        <a:lstStyle/>
        <a:p>
          <a:pPr rtl="0"/>
          <a:r>
            <a:rPr lang="en-US" dirty="0"/>
            <a:t>In order of avoidance of these kinds of incidents services should be working together, everyone has their own </a:t>
          </a:r>
          <a:r>
            <a:rPr lang="en-US" dirty="0">
              <a:latin typeface="Century Gothic" panose="020B0502020202020204"/>
            </a:rPr>
            <a:t>roles</a:t>
          </a:r>
          <a:r>
            <a:rPr lang="en-US" dirty="0"/>
            <a:t> and </a:t>
          </a:r>
          <a:r>
            <a:rPr lang="en-US" dirty="0">
              <a:latin typeface="Century Gothic" panose="020B0502020202020204"/>
            </a:rPr>
            <a:t>responsibilities. Services should also be given further training in order to have better adaptability and teamwork skills across the board.</a:t>
          </a:r>
          <a:endParaRPr lang="en-US" dirty="0"/>
        </a:p>
      </dgm:t>
    </dgm:pt>
    <dgm:pt modelId="{41AA1EAB-3FAC-42E9-B6D9-F1A9E749E6B7}" type="parTrans" cxnId="{BC5478B2-4145-4060-9E39-1D558D5FC9C6}">
      <dgm:prSet/>
      <dgm:spPr/>
      <dgm:t>
        <a:bodyPr/>
        <a:lstStyle/>
        <a:p>
          <a:endParaRPr lang="en-US"/>
        </a:p>
      </dgm:t>
    </dgm:pt>
    <dgm:pt modelId="{0442F51A-303D-4C9D-926E-AAD723FA7521}" type="sibTrans" cxnId="{BC5478B2-4145-4060-9E39-1D558D5FC9C6}">
      <dgm:prSet/>
      <dgm:spPr/>
      <dgm:t>
        <a:bodyPr/>
        <a:lstStyle/>
        <a:p>
          <a:endParaRPr lang="en-US"/>
        </a:p>
      </dgm:t>
    </dgm:pt>
    <dgm:pt modelId="{CB878F93-8A47-4E4B-9C91-8DD293B86EDB}">
      <dgm:prSet/>
      <dgm:spPr/>
      <dgm:t>
        <a:bodyPr/>
        <a:lstStyle/>
        <a:p>
          <a:pPr>
            <a:lnSpc>
              <a:spcPct val="100000"/>
            </a:lnSpc>
          </a:pPr>
          <a:r>
            <a:rPr lang="en-US" dirty="0"/>
            <a:t>-forces are failing to put people with the right skills in their collaborations and are not effectively sharing learning.</a:t>
          </a:r>
        </a:p>
      </dgm:t>
    </dgm:pt>
    <dgm:pt modelId="{D1F0D342-6B51-40F4-88E7-BCB7C5CA3794}" type="parTrans" cxnId="{EF10A5CB-B2FE-489A-A051-318CDCFC4836}">
      <dgm:prSet/>
      <dgm:spPr/>
      <dgm:t>
        <a:bodyPr/>
        <a:lstStyle/>
        <a:p>
          <a:endParaRPr lang="en-US"/>
        </a:p>
      </dgm:t>
    </dgm:pt>
    <dgm:pt modelId="{D976E28A-5569-4458-AFF4-04AC6AD91F35}" type="sibTrans" cxnId="{EF10A5CB-B2FE-489A-A051-318CDCFC4836}">
      <dgm:prSet/>
      <dgm:spPr/>
      <dgm:t>
        <a:bodyPr/>
        <a:lstStyle/>
        <a:p>
          <a:endParaRPr lang="en-US"/>
        </a:p>
      </dgm:t>
    </dgm:pt>
    <dgm:pt modelId="{0DE2C8AE-FA65-480D-A58A-00BB12E79976}">
      <dgm:prSet/>
      <dgm:spPr/>
      <dgm:t>
        <a:bodyPr/>
        <a:lstStyle/>
        <a:p>
          <a:pPr>
            <a:lnSpc>
              <a:spcPct val="100000"/>
            </a:lnSpc>
          </a:pPr>
          <a:r>
            <a:rPr lang="en-US" dirty="0"/>
            <a:t>-too many collaborations do not have a clear purpose or objective that is understood by all involved.</a:t>
          </a:r>
        </a:p>
      </dgm:t>
    </dgm:pt>
    <dgm:pt modelId="{200C9433-0CB1-4088-A0E9-7C419E8A6485}" type="parTrans" cxnId="{ABBFB455-82B3-4FF8-B1BF-CCC6B814B677}">
      <dgm:prSet/>
      <dgm:spPr/>
      <dgm:t>
        <a:bodyPr/>
        <a:lstStyle/>
        <a:p>
          <a:endParaRPr lang="en-US"/>
        </a:p>
      </dgm:t>
    </dgm:pt>
    <dgm:pt modelId="{6923CEAB-781F-48CB-B4E9-85AFB8D97678}" type="sibTrans" cxnId="{ABBFB455-82B3-4FF8-B1BF-CCC6B814B677}">
      <dgm:prSet/>
      <dgm:spPr/>
      <dgm:t>
        <a:bodyPr/>
        <a:lstStyle/>
        <a:p>
          <a:endParaRPr lang="en-US"/>
        </a:p>
      </dgm:t>
    </dgm:pt>
    <dgm:pt modelId="{788839E6-842E-43F5-9E8C-F40D9D2DF625}">
      <dgm:prSet/>
      <dgm:spPr/>
      <dgm:t>
        <a:bodyPr/>
        <a:lstStyle/>
        <a:p>
          <a:pPr>
            <a:lnSpc>
              <a:spcPct val="100000"/>
            </a:lnSpc>
          </a:pPr>
          <a:r>
            <a:rPr lang="en-US" dirty="0"/>
            <a:t>In order to achieve success and the same shared goal, they must have strategic planning, with roles and responsibilities in order to guide everyone in the right direction.</a:t>
          </a:r>
        </a:p>
      </dgm:t>
    </dgm:pt>
    <dgm:pt modelId="{D57C9FDE-85F9-42B3-85D9-CAB49453C563}" type="parTrans" cxnId="{EE674B87-42E1-4785-BCDC-81D7EC6EB71D}">
      <dgm:prSet/>
      <dgm:spPr/>
      <dgm:t>
        <a:bodyPr/>
        <a:lstStyle/>
        <a:p>
          <a:endParaRPr lang="en-US"/>
        </a:p>
      </dgm:t>
    </dgm:pt>
    <dgm:pt modelId="{B7A0B0AA-4930-4089-8084-F7B4E24097F4}" type="sibTrans" cxnId="{EE674B87-42E1-4785-BCDC-81D7EC6EB71D}">
      <dgm:prSet/>
      <dgm:spPr/>
      <dgm:t>
        <a:bodyPr/>
        <a:lstStyle/>
        <a:p>
          <a:endParaRPr lang="en-US"/>
        </a:p>
      </dgm:t>
    </dgm:pt>
    <dgm:pt modelId="{0F65AD9C-6A38-4D81-B741-78E4FEA20C7A}">
      <dgm:prSet/>
      <dgm:spPr/>
      <dgm:t>
        <a:bodyPr/>
        <a:lstStyle/>
        <a:p>
          <a:pPr>
            <a:lnSpc>
              <a:spcPct val="100000"/>
            </a:lnSpc>
          </a:pPr>
          <a:r>
            <a:rPr lang="en-US" dirty="0"/>
            <a:t>(HMICFRS,2019)</a:t>
          </a:r>
        </a:p>
      </dgm:t>
    </dgm:pt>
    <dgm:pt modelId="{A759886E-C7D3-4E14-962B-F1F92774E687}" type="parTrans" cxnId="{F23394B0-65AF-40C9-BF14-A3D288722927}">
      <dgm:prSet/>
      <dgm:spPr/>
      <dgm:t>
        <a:bodyPr/>
        <a:lstStyle/>
        <a:p>
          <a:endParaRPr lang="en-US"/>
        </a:p>
      </dgm:t>
    </dgm:pt>
    <dgm:pt modelId="{DAA4B671-9E2E-46B2-A743-61ABA2F2EC64}" type="sibTrans" cxnId="{F23394B0-65AF-40C9-BF14-A3D288722927}">
      <dgm:prSet/>
      <dgm:spPr/>
      <dgm:t>
        <a:bodyPr/>
        <a:lstStyle/>
        <a:p>
          <a:endParaRPr lang="en-US"/>
        </a:p>
      </dgm:t>
    </dgm:pt>
    <dgm:pt modelId="{C20EF312-C459-439E-93BD-17338C233C39}" type="pres">
      <dgm:prSet presAssocID="{4194BF29-0001-43E3-9594-394FDE00B747}" presName="linear" presStyleCnt="0">
        <dgm:presLayoutVars>
          <dgm:animLvl val="lvl"/>
          <dgm:resizeHandles val="exact"/>
        </dgm:presLayoutVars>
      </dgm:prSet>
      <dgm:spPr/>
    </dgm:pt>
    <dgm:pt modelId="{472B48A1-84E6-4BB4-BAB2-6DFC8F429219}" type="pres">
      <dgm:prSet presAssocID="{7C2EA4A7-5E3F-403E-9066-08EE2D844E81}" presName="parentText" presStyleLbl="node1" presStyleIdx="0" presStyleCnt="5">
        <dgm:presLayoutVars>
          <dgm:chMax val="0"/>
          <dgm:bulletEnabled val="1"/>
        </dgm:presLayoutVars>
      </dgm:prSet>
      <dgm:spPr/>
    </dgm:pt>
    <dgm:pt modelId="{F325125E-13C0-4E01-8B9F-A3DC18D0BDA6}" type="pres">
      <dgm:prSet presAssocID="{0442F51A-303D-4C9D-926E-AAD723FA7521}" presName="spacer" presStyleCnt="0"/>
      <dgm:spPr/>
    </dgm:pt>
    <dgm:pt modelId="{619DD4EB-D556-41B2-AB02-1692A9C41F3D}" type="pres">
      <dgm:prSet presAssocID="{CB878F93-8A47-4E4B-9C91-8DD293B86EDB}" presName="parentText" presStyleLbl="node1" presStyleIdx="1" presStyleCnt="5">
        <dgm:presLayoutVars>
          <dgm:chMax val="0"/>
          <dgm:bulletEnabled val="1"/>
        </dgm:presLayoutVars>
      </dgm:prSet>
      <dgm:spPr/>
    </dgm:pt>
    <dgm:pt modelId="{7DF91BC4-3C9E-4F75-AF7D-BB6E1302D1EE}" type="pres">
      <dgm:prSet presAssocID="{D976E28A-5569-4458-AFF4-04AC6AD91F35}" presName="spacer" presStyleCnt="0"/>
      <dgm:spPr/>
    </dgm:pt>
    <dgm:pt modelId="{E460B7EB-7312-4830-93F6-45BEB5F53035}" type="pres">
      <dgm:prSet presAssocID="{0DE2C8AE-FA65-480D-A58A-00BB12E79976}" presName="parentText" presStyleLbl="node1" presStyleIdx="2" presStyleCnt="5">
        <dgm:presLayoutVars>
          <dgm:chMax val="0"/>
          <dgm:bulletEnabled val="1"/>
        </dgm:presLayoutVars>
      </dgm:prSet>
      <dgm:spPr/>
    </dgm:pt>
    <dgm:pt modelId="{C590827E-4A31-448D-9E8E-D72049CB1158}" type="pres">
      <dgm:prSet presAssocID="{6923CEAB-781F-48CB-B4E9-85AFB8D97678}" presName="spacer" presStyleCnt="0"/>
      <dgm:spPr/>
    </dgm:pt>
    <dgm:pt modelId="{A31654AF-3564-4A60-8FD4-A0289435442F}" type="pres">
      <dgm:prSet presAssocID="{788839E6-842E-43F5-9E8C-F40D9D2DF625}" presName="parentText" presStyleLbl="node1" presStyleIdx="3" presStyleCnt="5">
        <dgm:presLayoutVars>
          <dgm:chMax val="0"/>
          <dgm:bulletEnabled val="1"/>
        </dgm:presLayoutVars>
      </dgm:prSet>
      <dgm:spPr/>
    </dgm:pt>
    <dgm:pt modelId="{45569F6F-7F40-4D58-AA41-C972C5F766E5}" type="pres">
      <dgm:prSet presAssocID="{B7A0B0AA-4930-4089-8084-F7B4E24097F4}" presName="spacer" presStyleCnt="0"/>
      <dgm:spPr/>
    </dgm:pt>
    <dgm:pt modelId="{D8EC1CF9-DE25-4BD5-A80F-CD7523D1CD4B}" type="pres">
      <dgm:prSet presAssocID="{0F65AD9C-6A38-4D81-B741-78E4FEA20C7A}" presName="parentText" presStyleLbl="node1" presStyleIdx="4" presStyleCnt="5">
        <dgm:presLayoutVars>
          <dgm:chMax val="0"/>
          <dgm:bulletEnabled val="1"/>
        </dgm:presLayoutVars>
      </dgm:prSet>
      <dgm:spPr/>
    </dgm:pt>
  </dgm:ptLst>
  <dgm:cxnLst>
    <dgm:cxn modelId="{07D7B732-A9FA-4023-9A88-8D89345020BF}" type="presOf" srcId="{7C2EA4A7-5E3F-403E-9066-08EE2D844E81}" destId="{472B48A1-84E6-4BB4-BAB2-6DFC8F429219}" srcOrd="0" destOrd="0" presId="urn:microsoft.com/office/officeart/2005/8/layout/vList2"/>
    <dgm:cxn modelId="{1289FB36-5522-42BB-92D5-C6F099F5F1EB}" type="presOf" srcId="{CB878F93-8A47-4E4B-9C91-8DD293B86EDB}" destId="{619DD4EB-D556-41B2-AB02-1692A9C41F3D}" srcOrd="0" destOrd="0" presId="urn:microsoft.com/office/officeart/2005/8/layout/vList2"/>
    <dgm:cxn modelId="{06C32B3F-94DA-44A7-90D3-23DBB1B38175}" type="presOf" srcId="{0DE2C8AE-FA65-480D-A58A-00BB12E79976}" destId="{E460B7EB-7312-4830-93F6-45BEB5F53035}" srcOrd="0" destOrd="0" presId="urn:microsoft.com/office/officeart/2005/8/layout/vList2"/>
    <dgm:cxn modelId="{FCEECE4B-20F7-492A-8389-2CFFA76CEFA4}" type="presOf" srcId="{788839E6-842E-43F5-9E8C-F40D9D2DF625}" destId="{A31654AF-3564-4A60-8FD4-A0289435442F}" srcOrd="0" destOrd="0" presId="urn:microsoft.com/office/officeart/2005/8/layout/vList2"/>
    <dgm:cxn modelId="{ABBFB455-82B3-4FF8-B1BF-CCC6B814B677}" srcId="{4194BF29-0001-43E3-9594-394FDE00B747}" destId="{0DE2C8AE-FA65-480D-A58A-00BB12E79976}" srcOrd="2" destOrd="0" parTransId="{200C9433-0CB1-4088-A0E9-7C419E8A6485}" sibTransId="{6923CEAB-781F-48CB-B4E9-85AFB8D97678}"/>
    <dgm:cxn modelId="{410EB975-FBFB-4420-B7DE-49E8BB66DC2A}" type="presOf" srcId="{0F65AD9C-6A38-4D81-B741-78E4FEA20C7A}" destId="{D8EC1CF9-DE25-4BD5-A80F-CD7523D1CD4B}" srcOrd="0" destOrd="0" presId="urn:microsoft.com/office/officeart/2005/8/layout/vList2"/>
    <dgm:cxn modelId="{A75EA656-5B4C-4148-AD1C-E395E8F279A1}" type="presOf" srcId="{4194BF29-0001-43E3-9594-394FDE00B747}" destId="{C20EF312-C459-439E-93BD-17338C233C39}" srcOrd="0" destOrd="0" presId="urn:microsoft.com/office/officeart/2005/8/layout/vList2"/>
    <dgm:cxn modelId="{EE674B87-42E1-4785-BCDC-81D7EC6EB71D}" srcId="{4194BF29-0001-43E3-9594-394FDE00B747}" destId="{788839E6-842E-43F5-9E8C-F40D9D2DF625}" srcOrd="3" destOrd="0" parTransId="{D57C9FDE-85F9-42B3-85D9-CAB49453C563}" sibTransId="{B7A0B0AA-4930-4089-8084-F7B4E24097F4}"/>
    <dgm:cxn modelId="{F23394B0-65AF-40C9-BF14-A3D288722927}" srcId="{4194BF29-0001-43E3-9594-394FDE00B747}" destId="{0F65AD9C-6A38-4D81-B741-78E4FEA20C7A}" srcOrd="4" destOrd="0" parTransId="{A759886E-C7D3-4E14-962B-F1F92774E687}" sibTransId="{DAA4B671-9E2E-46B2-A743-61ABA2F2EC64}"/>
    <dgm:cxn modelId="{BC5478B2-4145-4060-9E39-1D558D5FC9C6}" srcId="{4194BF29-0001-43E3-9594-394FDE00B747}" destId="{7C2EA4A7-5E3F-403E-9066-08EE2D844E81}" srcOrd="0" destOrd="0" parTransId="{41AA1EAB-3FAC-42E9-B6D9-F1A9E749E6B7}" sibTransId="{0442F51A-303D-4C9D-926E-AAD723FA7521}"/>
    <dgm:cxn modelId="{EF10A5CB-B2FE-489A-A051-318CDCFC4836}" srcId="{4194BF29-0001-43E3-9594-394FDE00B747}" destId="{CB878F93-8A47-4E4B-9C91-8DD293B86EDB}" srcOrd="1" destOrd="0" parTransId="{D1F0D342-6B51-40F4-88E7-BCB7C5CA3794}" sibTransId="{D976E28A-5569-4458-AFF4-04AC6AD91F35}"/>
    <dgm:cxn modelId="{65507EC2-3B75-4248-9EE0-E11E2F1EA6E4}" type="presParOf" srcId="{C20EF312-C459-439E-93BD-17338C233C39}" destId="{472B48A1-84E6-4BB4-BAB2-6DFC8F429219}" srcOrd="0" destOrd="0" presId="urn:microsoft.com/office/officeart/2005/8/layout/vList2"/>
    <dgm:cxn modelId="{45EF3CBE-A619-4E12-A919-21F53FD573EA}" type="presParOf" srcId="{C20EF312-C459-439E-93BD-17338C233C39}" destId="{F325125E-13C0-4E01-8B9F-A3DC18D0BDA6}" srcOrd="1" destOrd="0" presId="urn:microsoft.com/office/officeart/2005/8/layout/vList2"/>
    <dgm:cxn modelId="{2B7B1CBF-4125-4D4A-9468-54D46E8D5BFC}" type="presParOf" srcId="{C20EF312-C459-439E-93BD-17338C233C39}" destId="{619DD4EB-D556-41B2-AB02-1692A9C41F3D}" srcOrd="2" destOrd="0" presId="urn:microsoft.com/office/officeart/2005/8/layout/vList2"/>
    <dgm:cxn modelId="{DA7424A9-8333-4386-A65C-B521A497BD52}" type="presParOf" srcId="{C20EF312-C459-439E-93BD-17338C233C39}" destId="{7DF91BC4-3C9E-4F75-AF7D-BB6E1302D1EE}" srcOrd="3" destOrd="0" presId="urn:microsoft.com/office/officeart/2005/8/layout/vList2"/>
    <dgm:cxn modelId="{96165F4F-5589-4EDC-BF12-BC410AC986DC}" type="presParOf" srcId="{C20EF312-C459-439E-93BD-17338C233C39}" destId="{E460B7EB-7312-4830-93F6-45BEB5F53035}" srcOrd="4" destOrd="0" presId="urn:microsoft.com/office/officeart/2005/8/layout/vList2"/>
    <dgm:cxn modelId="{B5702B82-3164-4FE8-B6B9-97D9516397D3}" type="presParOf" srcId="{C20EF312-C459-439E-93BD-17338C233C39}" destId="{C590827E-4A31-448D-9E8E-D72049CB1158}" srcOrd="5" destOrd="0" presId="urn:microsoft.com/office/officeart/2005/8/layout/vList2"/>
    <dgm:cxn modelId="{2FB4F04D-A081-4D1A-A829-F2629A56E1D5}" type="presParOf" srcId="{C20EF312-C459-439E-93BD-17338C233C39}" destId="{A31654AF-3564-4A60-8FD4-A0289435442F}" srcOrd="6" destOrd="0" presId="urn:microsoft.com/office/officeart/2005/8/layout/vList2"/>
    <dgm:cxn modelId="{42AC4E62-45CE-4535-BB5A-BDB7CEF674BD}" type="presParOf" srcId="{C20EF312-C459-439E-93BD-17338C233C39}" destId="{45569F6F-7F40-4D58-AA41-C972C5F766E5}" srcOrd="7" destOrd="0" presId="urn:microsoft.com/office/officeart/2005/8/layout/vList2"/>
    <dgm:cxn modelId="{2520CEA8-2424-421F-A2A6-28C4B8283EB0}" type="presParOf" srcId="{C20EF312-C459-439E-93BD-17338C233C39}" destId="{D8EC1CF9-DE25-4BD5-A80F-CD7523D1CD4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B48A1-84E6-4BB4-BAB2-6DFC8F429219}">
      <dsp:nvSpPr>
        <dsp:cNvPr id="0" name=""/>
        <dsp:cNvSpPr/>
      </dsp:nvSpPr>
      <dsp:spPr>
        <a:xfrm>
          <a:off x="0" y="27621"/>
          <a:ext cx="9625383" cy="645839"/>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dirty="0"/>
            <a:t>In order of avoidance of these kinds of incidents services should be working together, everyone has their own </a:t>
          </a:r>
          <a:r>
            <a:rPr lang="en-US" sz="1200" kern="1200" dirty="0">
              <a:latin typeface="Century Gothic" panose="020B0502020202020204"/>
            </a:rPr>
            <a:t>roles</a:t>
          </a:r>
          <a:r>
            <a:rPr lang="en-US" sz="1200" kern="1200" dirty="0"/>
            <a:t> and </a:t>
          </a:r>
          <a:r>
            <a:rPr lang="en-US" sz="1200" kern="1200" dirty="0">
              <a:latin typeface="Century Gothic" panose="020B0502020202020204"/>
            </a:rPr>
            <a:t>responsibilities. Services should also be given further training in order to have better adaptability and teamwork skills across the board.</a:t>
          </a:r>
          <a:endParaRPr lang="en-US" sz="1200" kern="1200" dirty="0"/>
        </a:p>
      </dsp:txBody>
      <dsp:txXfrm>
        <a:off x="31527" y="59148"/>
        <a:ext cx="9562329" cy="582785"/>
      </dsp:txXfrm>
    </dsp:sp>
    <dsp:sp modelId="{619DD4EB-D556-41B2-AB02-1692A9C41F3D}">
      <dsp:nvSpPr>
        <dsp:cNvPr id="0" name=""/>
        <dsp:cNvSpPr/>
      </dsp:nvSpPr>
      <dsp:spPr>
        <a:xfrm>
          <a:off x="0" y="708021"/>
          <a:ext cx="9625383" cy="645839"/>
        </a:xfrm>
        <a:prstGeom prst="roundRect">
          <a:avLst/>
        </a:prstGeom>
        <a:gradFill rotWithShape="0">
          <a:gsLst>
            <a:gs pos="0">
              <a:schemeClr val="accent2">
                <a:hueOff val="-4941430"/>
                <a:satOff val="225"/>
                <a:lumOff val="0"/>
                <a:alphaOff val="0"/>
                <a:tint val="98000"/>
                <a:lumMod val="114000"/>
              </a:schemeClr>
            </a:gs>
            <a:gs pos="100000">
              <a:schemeClr val="accent2">
                <a:hueOff val="-4941430"/>
                <a:satOff val="225"/>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US" sz="1200" kern="1200" dirty="0"/>
            <a:t>-forces are failing to put people with the right skills in their collaborations and are not effectively sharing learning.</a:t>
          </a:r>
        </a:p>
      </dsp:txBody>
      <dsp:txXfrm>
        <a:off x="31527" y="739548"/>
        <a:ext cx="9562329" cy="582785"/>
      </dsp:txXfrm>
    </dsp:sp>
    <dsp:sp modelId="{E460B7EB-7312-4830-93F6-45BEB5F53035}">
      <dsp:nvSpPr>
        <dsp:cNvPr id="0" name=""/>
        <dsp:cNvSpPr/>
      </dsp:nvSpPr>
      <dsp:spPr>
        <a:xfrm>
          <a:off x="0" y="1388421"/>
          <a:ext cx="9625383" cy="645839"/>
        </a:xfrm>
        <a:prstGeom prst="roundRect">
          <a:avLst/>
        </a:prstGeom>
        <a:gradFill rotWithShape="0">
          <a:gsLst>
            <a:gs pos="0">
              <a:schemeClr val="accent2">
                <a:hueOff val="-9882860"/>
                <a:satOff val="451"/>
                <a:lumOff val="0"/>
                <a:alphaOff val="0"/>
                <a:tint val="98000"/>
                <a:lumMod val="114000"/>
              </a:schemeClr>
            </a:gs>
            <a:gs pos="100000">
              <a:schemeClr val="accent2">
                <a:hueOff val="-9882860"/>
                <a:satOff val="45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US" sz="1200" kern="1200" dirty="0"/>
            <a:t>-too many collaborations do not have a clear purpose or objective that is understood by all involved.</a:t>
          </a:r>
        </a:p>
      </dsp:txBody>
      <dsp:txXfrm>
        <a:off x="31527" y="1419948"/>
        <a:ext cx="9562329" cy="582785"/>
      </dsp:txXfrm>
    </dsp:sp>
    <dsp:sp modelId="{A31654AF-3564-4A60-8FD4-A0289435442F}">
      <dsp:nvSpPr>
        <dsp:cNvPr id="0" name=""/>
        <dsp:cNvSpPr/>
      </dsp:nvSpPr>
      <dsp:spPr>
        <a:xfrm>
          <a:off x="0" y="2068821"/>
          <a:ext cx="9625383" cy="645839"/>
        </a:xfrm>
        <a:prstGeom prst="roundRect">
          <a:avLst/>
        </a:prstGeom>
        <a:gradFill rotWithShape="0">
          <a:gsLst>
            <a:gs pos="0">
              <a:schemeClr val="accent2">
                <a:hueOff val="-14824290"/>
                <a:satOff val="676"/>
                <a:lumOff val="0"/>
                <a:alphaOff val="0"/>
                <a:tint val="98000"/>
                <a:lumMod val="114000"/>
              </a:schemeClr>
            </a:gs>
            <a:gs pos="100000">
              <a:schemeClr val="accent2">
                <a:hueOff val="-14824290"/>
                <a:satOff val="676"/>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US" sz="1200" kern="1200" dirty="0"/>
            <a:t>In order to achieve success and the same shared goal, they must have strategic planning, with roles and responsibilities in order to guide everyone in the right direction.</a:t>
          </a:r>
        </a:p>
      </dsp:txBody>
      <dsp:txXfrm>
        <a:off x="31527" y="2100348"/>
        <a:ext cx="9562329" cy="582785"/>
      </dsp:txXfrm>
    </dsp:sp>
    <dsp:sp modelId="{D8EC1CF9-DE25-4BD5-A80F-CD7523D1CD4B}">
      <dsp:nvSpPr>
        <dsp:cNvPr id="0" name=""/>
        <dsp:cNvSpPr/>
      </dsp:nvSpPr>
      <dsp:spPr>
        <a:xfrm>
          <a:off x="0" y="2749221"/>
          <a:ext cx="9625383" cy="645839"/>
        </a:xfrm>
        <a:prstGeom prst="round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US" sz="1200" kern="1200" dirty="0"/>
            <a:t>(HMICFRS,2019)</a:t>
          </a:r>
        </a:p>
      </dsp:txBody>
      <dsp:txXfrm>
        <a:off x="31527" y="2780748"/>
        <a:ext cx="9562329" cy="5827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12/3/2024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1397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12/3/2024</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6158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12/3/2024</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6952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12/3/2024</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8831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12/3/2024</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2483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12/3/2024</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75668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12/3/2024</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3956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12/3/2024</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81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12/3/2024</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2621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12/3/2024</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96822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12/3/2024</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4791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12/3/2024</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39674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12/3/2024</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1211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12/3/2024</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55388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12/3/2024</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8986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12/3/2024</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87819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12/3/2024</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42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12/3/2024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5701884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famvin.org/en/2017/10/28/one-person-collaborative-effort/"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childabuse.commons.gc.cuny.edu/administration-for-childrens-services/"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ursuit.unimelb.edu.au/articles/the-reality-of-terrorism-old-and-new"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news/av/uk-england-london-68469709"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ranscend.org/tms/2015/12/confessions-of-a-terrorist-sympathiser/"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ukhomeoffice/9136630858"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flickr.com/photos/hikingartist/5702828407/"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pngall.com/team-work-png/download/13240"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136/jramc-2018-000930" TargetMode="External"/><Relationship Id="rId3" Type="http://schemas.openxmlformats.org/officeDocument/2006/relationships/hyperlink" Target="https://www.college.police.uk/guidance/effective-supervision/communicating-effectively" TargetMode="External"/><Relationship Id="rId7" Type="http://schemas.openxmlformats.org/officeDocument/2006/relationships/hyperlink" Target="https://www.college.police.uk/article/police-race-action-plan-published" TargetMode="External"/><Relationship Id="rId2" Type="http://schemas.openxmlformats.org/officeDocument/2006/relationships/hyperlink" Target="https://www.bbc.co.uk/news/av/uk-england-london-68469709" TargetMode="External"/><Relationship Id="rId1" Type="http://schemas.openxmlformats.org/officeDocument/2006/relationships/slideLayout" Target="../slideLayouts/slideLayout2.xml"/><Relationship Id="rId6" Type="http://schemas.openxmlformats.org/officeDocument/2006/relationships/hyperlink" Target="https://www.college.police.uk/guidance/vulnerability-related-risks/communication" TargetMode="External"/><Relationship Id="rId5" Type="http://schemas.openxmlformats.org/officeDocument/2006/relationships/hyperlink" Target="https://www.college.police.uk/career-learning/competency-and-values-framework/we-collaborate" TargetMode="External"/><Relationship Id="rId4" Type="http://schemas.openxmlformats.org/officeDocument/2006/relationships/hyperlink" Target="http://www.college.police.uk"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careersinblue.co.uk/partnership-working-why-is-this-important/" TargetMode="External"/><Relationship Id="rId2" Type="http://schemas.openxmlformats.org/officeDocument/2006/relationships/hyperlink" Target="https://www.triad.co.uk/news/the-digital-challenges-facing-uk-policing-and-why-collaboration-is-key/" TargetMode="External"/><Relationship Id="rId1" Type="http://schemas.openxmlformats.org/officeDocument/2006/relationships/slideLayout" Target="../slideLayouts/slideLayout2.xml"/><Relationship Id="rId5" Type="http://schemas.openxmlformats.org/officeDocument/2006/relationships/hyperlink" Target="https://research.abdn.ac.uk/wp-content/uploads/sites/8/2018/04/TandC-leaflet.pdf" TargetMode="External"/><Relationship Id="rId4" Type="http://schemas.openxmlformats.org/officeDocument/2006/relationships/hyperlink" Target="https://hmicfrs.justiceinspectorates.gov.uk/news/news-feed/failing-police-collaborations-cost-forces-money-time-and-effort/"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gmp.police.uk/news/greater-manchester/news/news/2022/november/statement-in-response-to-inquiry-report/" TargetMode="External"/><Relationship Id="rId2" Type="http://schemas.openxmlformats.org/officeDocument/2006/relationships/hyperlink" Target="https://www.interpol.int/en/Crimes/Terrorism/Analysing-social-media" TargetMode="External"/><Relationship Id="rId1" Type="http://schemas.openxmlformats.org/officeDocument/2006/relationships/slideLayout" Target="../slideLayouts/slideLayout2.xml"/><Relationship Id="rId6" Type="http://schemas.openxmlformats.org/officeDocument/2006/relationships/hyperlink" Target="https://news.met.police.uk/news/six-arrested-as-part-of-counter-terrorism-investigation-into-suspected-pkk-activity-491116" TargetMode="External"/><Relationship Id="rId5" Type="http://schemas.openxmlformats.org/officeDocument/2006/relationships/hyperlink" Target="https://assets.publishing.service.gov.uk/media/5a7c8358e5274a2674eab2a0/dh_133594.pdf" TargetMode="External"/><Relationship Id="rId4" Type="http://schemas.openxmlformats.org/officeDocument/2006/relationships/hyperlink" Target="https://doi.org/10.1093/police/paad075"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tatista.com/statistics/539190/incidences-of-terrorism-united-kingdom/" TargetMode="External"/><Relationship Id="rId2" Type="http://schemas.openxmlformats.org/officeDocument/2006/relationships/hyperlink" Target="https://policinginsight.com/feature/interview/successful-collaboration-is-challenging-but-also-crucial-to-meeting-demands-on-policing/" TargetMode="External"/><Relationship Id="rId1" Type="http://schemas.openxmlformats.org/officeDocument/2006/relationships/slideLayout" Target="../slideLayouts/slideLayout2.xml"/><Relationship Id="rId6" Type="http://schemas.openxmlformats.org/officeDocument/2006/relationships/hyperlink" Target="https://binmile.com/blog/tuckman-team-building-models/" TargetMode="External"/><Relationship Id="rId5" Type="http://schemas.openxmlformats.org/officeDocument/2006/relationships/hyperlink" Target="https://www.wcupa.edu/coral/tuckmanStagesGroupDelvelopment.aspx" TargetMode="External"/><Relationship Id="rId4" Type="http://schemas.openxmlformats.org/officeDocument/2006/relationships/hyperlink" Target="https://www.theguardian.com/society/2015/mar/01/gangs-abused-hundreds-of-oxfordshire-children-serious-case-review"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6" name="Rectangle 45">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  ">
            <a:extLst>
              <a:ext uri="{FF2B5EF4-FFF2-40B4-BE49-F238E27FC236}">
                <a16:creationId xmlns:a16="http://schemas.microsoft.com/office/drawing/2014/main" id="{02FF83A8-5ADA-5391-A28B-A3D3CA6710B8}"/>
              </a:ext>
            </a:extLst>
          </p:cNvPr>
          <p:cNvPicPr>
            <a:picLocks noChangeAspect="1"/>
          </p:cNvPicPr>
          <p:nvPr/>
        </p:nvPicPr>
        <p:blipFill>
          <a:blip r:embed="rId3"/>
          <a:srcRect/>
          <a:stretch/>
        </p:blipFill>
        <p:spPr>
          <a:xfrm>
            <a:off x="20" y="10"/>
            <a:ext cx="12191980" cy="6857990"/>
          </a:xfrm>
          <a:prstGeom prst="rect">
            <a:avLst/>
          </a:prstGeom>
        </p:spPr>
      </p:pic>
      <p:sp>
        <p:nvSpPr>
          <p:cNvPr id="47" name="Rectangle 46">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74887" y="1641860"/>
            <a:ext cx="4204298" cy="1034728"/>
          </a:xfrm>
        </p:spPr>
        <p:txBody>
          <a:bodyPr vert="horz" lIns="91440" tIns="45720" rIns="91440" bIns="45720" rtlCol="0" anchor="ctr">
            <a:normAutofit/>
          </a:bodyPr>
          <a:lstStyle/>
          <a:p>
            <a:pPr>
              <a:lnSpc>
                <a:spcPct val="90000"/>
              </a:lnSpc>
            </a:pPr>
            <a:r>
              <a:rPr lang="en-US" sz="2200">
                <a:solidFill>
                  <a:schemeClr val="tx1"/>
                </a:solidFill>
              </a:rPr>
              <a:t>Collaboration in action: The critical role of teamwork in achieving success</a:t>
            </a:r>
          </a:p>
        </p:txBody>
      </p:sp>
      <p:sp>
        <p:nvSpPr>
          <p:cNvPr id="3" name="Subtitle 2"/>
          <p:cNvSpPr>
            <a:spLocks noGrp="1"/>
          </p:cNvSpPr>
          <p:nvPr>
            <p:ph type="subTitle" idx="1"/>
          </p:nvPr>
        </p:nvSpPr>
        <p:spPr>
          <a:xfrm>
            <a:off x="6374886" y="2809812"/>
            <a:ext cx="4169380" cy="2384064"/>
          </a:xfrm>
        </p:spPr>
        <p:txBody>
          <a:bodyPr vert="horz" lIns="91440" tIns="45720" rIns="91440" bIns="45720" rtlCol="0">
            <a:normAutofit/>
          </a:bodyPr>
          <a:lstStyle/>
          <a:p>
            <a:pPr>
              <a:buFont typeface="Wingdings 3" charset="2"/>
              <a:buChar char=""/>
            </a:pPr>
            <a:r>
              <a:rPr lang="en-US">
                <a:solidFill>
                  <a:schemeClr val="tx1">
                    <a:lumMod val="75000"/>
                    <a:lumOff val="25000"/>
                  </a:schemeClr>
                </a:solidFill>
              </a:rPr>
              <a:t>By Skye Newman </a:t>
            </a:r>
          </a:p>
          <a:p>
            <a:pPr>
              <a:buFont typeface="Wingdings 3" charset="2"/>
              <a:buChar char=""/>
            </a:pPr>
            <a:r>
              <a:rPr lang="en-US">
                <a:solidFill>
                  <a:schemeClr val="tx1">
                    <a:lumMod val="75000"/>
                    <a:lumOff val="25000"/>
                  </a:schemeClr>
                </a:solidFill>
              </a:rPr>
              <a:t>2305561</a:t>
            </a:r>
          </a:p>
          <a:p>
            <a:pPr>
              <a:buFont typeface="Wingdings 3" charset="2"/>
              <a:buChar char=""/>
            </a:pPr>
            <a:r>
              <a:rPr lang="en-US">
                <a:solidFill>
                  <a:schemeClr val="tx1">
                    <a:lumMod val="75000"/>
                    <a:lumOff val="25000"/>
                  </a:schemeClr>
                </a:solidFill>
              </a:rPr>
              <a:t>BMPL4014</a:t>
            </a:r>
          </a:p>
          <a:p>
            <a:pPr>
              <a:buFont typeface="Wingdings 3"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6"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38"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38DB36A-1BC6-E69F-8345-9505DA3A8D30}"/>
              </a:ext>
            </a:extLst>
          </p:cNvPr>
          <p:cNvSpPr>
            <a:spLocks noGrp="1"/>
          </p:cNvSpPr>
          <p:nvPr>
            <p:ph type="title"/>
          </p:nvPr>
        </p:nvSpPr>
        <p:spPr>
          <a:xfrm>
            <a:off x="639098" y="629265"/>
            <a:ext cx="6072776" cy="1622322"/>
          </a:xfrm>
        </p:spPr>
        <p:txBody>
          <a:bodyPr>
            <a:normAutofit/>
          </a:bodyPr>
          <a:lstStyle/>
          <a:p>
            <a:r>
              <a:rPr lang="en-US">
                <a:solidFill>
                  <a:srgbClr val="EBEBEB"/>
                </a:solidFill>
              </a:rPr>
              <a:t>Effective teamwork</a:t>
            </a:r>
          </a:p>
        </p:txBody>
      </p:sp>
      <p:sp>
        <p:nvSpPr>
          <p:cNvPr id="40" name="Freeform: Shape 39">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31" name="Graphic 30" descr="Group of People">
            <a:extLst>
              <a:ext uri="{FF2B5EF4-FFF2-40B4-BE49-F238E27FC236}">
                <a16:creationId xmlns:a16="http://schemas.microsoft.com/office/drawing/2014/main" id="{96839C68-FA70-1FD3-D48F-C90AC9F8D1D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18226" y="1375132"/>
            <a:ext cx="4125317" cy="4125317"/>
          </a:xfrm>
          <a:prstGeom prst="rect">
            <a:avLst/>
          </a:prstGeom>
        </p:spPr>
      </p:pic>
      <p:sp>
        <p:nvSpPr>
          <p:cNvPr id="42" name="Rectangle 41">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Oval 43">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40D5439-5B73-B75A-8FC3-918EBC692A13}"/>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indent="0">
              <a:lnSpc>
                <a:spcPct val="90000"/>
              </a:lnSpc>
              <a:buNone/>
            </a:pPr>
            <a:r>
              <a:rPr lang="en-US" sz="1400" dirty="0">
                <a:solidFill>
                  <a:srgbClr val="FFFFFF"/>
                </a:solidFill>
                <a:latin typeface="Calibri"/>
                <a:ea typeface="Calibri"/>
                <a:cs typeface="Calibri"/>
              </a:rPr>
              <a:t>Effective teamwork is crucial when multiple </a:t>
            </a:r>
            <a:r>
              <a:rPr lang="en-US" sz="1400" err="1">
                <a:solidFill>
                  <a:srgbClr val="FFFFFF"/>
                </a:solidFill>
                <a:latin typeface="Calibri"/>
                <a:ea typeface="Calibri"/>
                <a:cs typeface="Calibri"/>
              </a:rPr>
              <a:t>organisations</a:t>
            </a:r>
            <a:r>
              <a:rPr lang="en-US" sz="1400" dirty="0">
                <a:solidFill>
                  <a:srgbClr val="FFFFFF"/>
                </a:solidFill>
                <a:latin typeface="Calibri"/>
                <a:ea typeface="Calibri"/>
                <a:cs typeface="Calibri"/>
              </a:rPr>
              <a:t> are trying to achieve the same goal, examples of this would be preserving life or saving lives.</a:t>
            </a:r>
          </a:p>
          <a:p>
            <a:pPr marL="0" indent="0">
              <a:lnSpc>
                <a:spcPct val="90000"/>
              </a:lnSpc>
              <a:buNone/>
            </a:pPr>
            <a:r>
              <a:rPr lang="en-US" sz="1400" dirty="0">
                <a:solidFill>
                  <a:srgbClr val="FFFFFF"/>
                </a:solidFill>
                <a:latin typeface="Calibri"/>
                <a:ea typeface="Calibri"/>
                <a:cs typeface="Calibri"/>
              </a:rPr>
              <a:t>This would be a shared goal which would need effective teamwork to contribute toward this goal. In order for there to be effective teamwork there must be very strong communication, communication especially within the police is a very crucial aspect to the role.</a:t>
            </a:r>
            <a:endParaRPr lang="en-US">
              <a:latin typeface="Calibri"/>
              <a:ea typeface="Calibri"/>
              <a:cs typeface="Calibri"/>
            </a:endParaRPr>
          </a:p>
          <a:p>
            <a:pPr marL="0" indent="0">
              <a:lnSpc>
                <a:spcPct val="90000"/>
              </a:lnSpc>
              <a:buNone/>
            </a:pPr>
            <a:r>
              <a:rPr lang="en-US" sz="1400" dirty="0">
                <a:solidFill>
                  <a:srgbClr val="FFFFFF"/>
                </a:solidFill>
                <a:latin typeface="Calibri"/>
                <a:ea typeface="Calibri"/>
                <a:cs typeface="Calibri"/>
              </a:rPr>
              <a:t>Some key considerations for effective teamwork to be efficient in achieving the shared goals would to be to:</a:t>
            </a:r>
          </a:p>
          <a:p>
            <a:pPr>
              <a:lnSpc>
                <a:spcPct val="90000"/>
              </a:lnSpc>
            </a:pPr>
            <a:r>
              <a:rPr lang="en-US" sz="1400" dirty="0">
                <a:solidFill>
                  <a:srgbClr val="FFFFFF"/>
                </a:solidFill>
                <a:latin typeface="Calibri"/>
                <a:ea typeface="Calibri"/>
                <a:cs typeface="Arial"/>
              </a:rPr>
              <a:t>provide</a:t>
            </a:r>
            <a:r>
              <a:rPr lang="en-US" sz="1400" dirty="0">
                <a:solidFill>
                  <a:srgbClr val="FFFFFF"/>
                </a:solidFill>
                <a:latin typeface="Calibri"/>
                <a:ea typeface="+mn-lt"/>
                <a:cs typeface="+mn-lt"/>
              </a:rPr>
              <a:t> information, feedback and clear reasons for decisions.</a:t>
            </a:r>
            <a:endParaRPr lang="en-US" sz="1400">
              <a:solidFill>
                <a:srgbClr val="FFFFFF"/>
              </a:solidFill>
              <a:latin typeface="Calibri"/>
              <a:ea typeface="Calibri"/>
              <a:cs typeface="Arial"/>
            </a:endParaRPr>
          </a:p>
          <a:p>
            <a:pPr>
              <a:lnSpc>
                <a:spcPct val="90000"/>
              </a:lnSpc>
            </a:pPr>
            <a:r>
              <a:rPr lang="en-US" sz="1400" dirty="0">
                <a:solidFill>
                  <a:srgbClr val="FFFFFF"/>
                </a:solidFill>
                <a:latin typeface="Calibri"/>
                <a:ea typeface="+mn-lt"/>
                <a:cs typeface="+mn-lt"/>
              </a:rPr>
              <a:t>adjust communication styles to the individual and the situation.</a:t>
            </a:r>
            <a:endParaRPr lang="en-US" sz="1400">
              <a:solidFill>
                <a:srgbClr val="FFFFFF"/>
              </a:solidFill>
              <a:latin typeface="Calibri"/>
              <a:ea typeface="Calibri"/>
              <a:cs typeface="Calibri"/>
            </a:endParaRPr>
          </a:p>
          <a:p>
            <a:pPr marL="0" indent="0">
              <a:lnSpc>
                <a:spcPct val="90000"/>
              </a:lnSpc>
              <a:buNone/>
            </a:pPr>
            <a:r>
              <a:rPr lang="en-US" sz="1400" dirty="0">
                <a:solidFill>
                  <a:srgbClr val="FFFFFF"/>
                </a:solidFill>
                <a:latin typeface="Calibri"/>
                <a:ea typeface="Calibri"/>
                <a:cs typeface="Calibri"/>
              </a:rPr>
              <a:t>(College of Policing,2022)</a:t>
            </a:r>
          </a:p>
          <a:p>
            <a:pPr marL="0" indent="0">
              <a:lnSpc>
                <a:spcPct val="90000"/>
              </a:lnSpc>
              <a:buNone/>
            </a:pPr>
            <a:endParaRPr lang="en-US" sz="1400">
              <a:solidFill>
                <a:srgbClr val="FFFFFF"/>
              </a:solidFill>
            </a:endParaRPr>
          </a:p>
        </p:txBody>
      </p:sp>
    </p:spTree>
    <p:extLst>
      <p:ext uri="{BB962C8B-B14F-4D97-AF65-F5344CB8AC3E}">
        <p14:creationId xmlns:p14="http://schemas.microsoft.com/office/powerpoint/2010/main" val="24523057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A78BD-F81B-E7C4-96D0-0B921C8FDAD7}"/>
              </a:ext>
            </a:extLst>
          </p:cNvPr>
          <p:cNvSpPr>
            <a:spLocks noGrp="1"/>
          </p:cNvSpPr>
          <p:nvPr>
            <p:ph type="title"/>
          </p:nvPr>
        </p:nvSpPr>
        <p:spPr>
          <a:xfrm>
            <a:off x="1154954" y="973668"/>
            <a:ext cx="8761413" cy="706964"/>
          </a:xfrm>
        </p:spPr>
        <p:txBody>
          <a:bodyPr>
            <a:normAutofit/>
          </a:bodyPr>
          <a:lstStyle/>
          <a:p>
            <a:r>
              <a:rPr lang="en-US">
                <a:solidFill>
                  <a:srgbClr val="EBEBEB"/>
                </a:solidFill>
              </a:rPr>
              <a:t>Collaboration and Teamwork</a:t>
            </a:r>
          </a:p>
        </p:txBody>
      </p:sp>
      <p:pic>
        <p:nvPicPr>
          <p:cNvPr id="4" name="Picture 3" descr="A word cloud of a group of words&#10;&#10;Description automatically generated">
            <a:extLst>
              <a:ext uri="{FF2B5EF4-FFF2-40B4-BE49-F238E27FC236}">
                <a16:creationId xmlns:a16="http://schemas.microsoft.com/office/drawing/2014/main" id="{195431AD-B633-A338-602E-4CDC9B404A0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44546" y="2775951"/>
            <a:ext cx="4158865"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BDAB8D3E-DB99-C34C-3573-58403B0BED8D}"/>
              </a:ext>
            </a:extLst>
          </p:cNvPr>
          <p:cNvSpPr>
            <a:spLocks noGrp="1"/>
          </p:cNvSpPr>
          <p:nvPr>
            <p:ph idx="1"/>
          </p:nvPr>
        </p:nvSpPr>
        <p:spPr>
          <a:xfrm>
            <a:off x="5980954" y="2603500"/>
            <a:ext cx="5211979" cy="3416300"/>
          </a:xfrm>
        </p:spPr>
        <p:txBody>
          <a:bodyPr vert="horz" lIns="91440" tIns="45720" rIns="91440" bIns="45720" rtlCol="0" anchor="ctr">
            <a:normAutofit/>
          </a:bodyPr>
          <a:lstStyle/>
          <a:p>
            <a:pPr>
              <a:lnSpc>
                <a:spcPct val="90000"/>
              </a:lnSpc>
            </a:pPr>
            <a:r>
              <a:rPr lang="en-US" sz="1300" dirty="0">
                <a:solidFill>
                  <a:schemeClr val="tx1"/>
                </a:solidFill>
                <a:latin typeface="Calibri"/>
                <a:ea typeface="Calibri"/>
                <a:cs typeface="Calibri"/>
              </a:rPr>
              <a:t>Collaboration is crucial, police often have to work with other </a:t>
            </a:r>
            <a:r>
              <a:rPr lang="en-US" sz="1300" dirty="0" err="1">
                <a:solidFill>
                  <a:schemeClr val="tx1"/>
                </a:solidFill>
                <a:latin typeface="Calibri"/>
                <a:ea typeface="Calibri"/>
                <a:cs typeface="Calibri"/>
              </a:rPr>
              <a:t>organisations</a:t>
            </a:r>
            <a:r>
              <a:rPr lang="en-US" sz="1300" dirty="0">
                <a:solidFill>
                  <a:schemeClr val="tx1"/>
                </a:solidFill>
                <a:latin typeface="Calibri"/>
                <a:ea typeface="Calibri"/>
                <a:cs typeface="Calibri"/>
              </a:rPr>
              <a:t> which can be seen as a challenge.</a:t>
            </a:r>
          </a:p>
          <a:p>
            <a:pPr>
              <a:lnSpc>
                <a:spcPct val="90000"/>
              </a:lnSpc>
            </a:pPr>
            <a:r>
              <a:rPr lang="en-US" sz="1300" dirty="0">
                <a:solidFill>
                  <a:schemeClr val="tx1"/>
                </a:solidFill>
                <a:latin typeface="Calibri"/>
                <a:ea typeface="Calibri"/>
                <a:cs typeface="Calibri"/>
              </a:rPr>
              <a:t>Although this is seen as a challenge they must overcome this and communicate to each other efficiently.</a:t>
            </a:r>
          </a:p>
          <a:p>
            <a:pPr>
              <a:lnSpc>
                <a:spcPct val="90000"/>
              </a:lnSpc>
            </a:pPr>
            <a:r>
              <a:rPr lang="en-US" sz="1300" dirty="0">
                <a:solidFill>
                  <a:schemeClr val="tx1"/>
                </a:solidFill>
                <a:latin typeface="Calibri"/>
                <a:ea typeface="Calibri"/>
                <a:cs typeface="Calibri"/>
              </a:rPr>
              <a:t>Teamwork is very important especially working with other </a:t>
            </a:r>
            <a:r>
              <a:rPr lang="en-US" sz="1300" dirty="0" err="1">
                <a:solidFill>
                  <a:schemeClr val="tx1"/>
                </a:solidFill>
                <a:latin typeface="Calibri"/>
                <a:ea typeface="Calibri"/>
                <a:cs typeface="Calibri"/>
              </a:rPr>
              <a:t>orgaisations</a:t>
            </a:r>
            <a:r>
              <a:rPr lang="en-US" sz="1300" dirty="0">
                <a:solidFill>
                  <a:schemeClr val="tx1"/>
                </a:solidFill>
                <a:latin typeface="Calibri"/>
                <a:ea typeface="Calibri"/>
                <a:cs typeface="Calibri"/>
              </a:rPr>
              <a:t>, E.G of this would be working along side paramedics or the fire service.</a:t>
            </a:r>
          </a:p>
          <a:p>
            <a:pPr>
              <a:lnSpc>
                <a:spcPct val="90000"/>
              </a:lnSpc>
            </a:pPr>
            <a:r>
              <a:rPr lang="en-US" sz="1300" dirty="0">
                <a:solidFill>
                  <a:schemeClr val="tx1"/>
                </a:solidFill>
                <a:latin typeface="Calibri"/>
                <a:ea typeface="Calibri"/>
                <a:cs typeface="Calibri"/>
              </a:rPr>
              <a:t>Although this can be a challenge due to the different techniques and styles the </a:t>
            </a:r>
            <a:r>
              <a:rPr lang="en-US" sz="1300" dirty="0" err="1">
                <a:solidFill>
                  <a:schemeClr val="tx1"/>
                </a:solidFill>
                <a:latin typeface="Calibri"/>
                <a:ea typeface="Calibri"/>
                <a:cs typeface="Calibri"/>
              </a:rPr>
              <a:t>organisations</a:t>
            </a:r>
            <a:r>
              <a:rPr lang="en-US" sz="1300" dirty="0">
                <a:solidFill>
                  <a:schemeClr val="tx1"/>
                </a:solidFill>
                <a:latin typeface="Calibri"/>
                <a:ea typeface="Calibri"/>
                <a:cs typeface="Calibri"/>
              </a:rPr>
              <a:t> have, this must be overcome and strategy must be put into place.</a:t>
            </a:r>
          </a:p>
          <a:p>
            <a:pPr>
              <a:lnSpc>
                <a:spcPct val="90000"/>
              </a:lnSpc>
            </a:pPr>
            <a:r>
              <a:rPr lang="en-US" sz="1300" dirty="0">
                <a:solidFill>
                  <a:schemeClr val="tx1"/>
                </a:solidFill>
                <a:latin typeface="Calibri"/>
                <a:ea typeface="+mn-lt"/>
                <a:cs typeface="+mn-lt"/>
              </a:rPr>
              <a:t>Police </a:t>
            </a:r>
            <a:r>
              <a:rPr lang="en-GB" sz="1300" noProof="1">
                <a:solidFill>
                  <a:schemeClr val="tx1"/>
                </a:solidFill>
                <a:latin typeface="Calibri"/>
                <a:ea typeface="+mn-lt"/>
                <a:cs typeface="+mn-lt"/>
              </a:rPr>
              <a:t>organisations</a:t>
            </a:r>
            <a:r>
              <a:rPr lang="en-US" sz="1300" dirty="0">
                <a:solidFill>
                  <a:schemeClr val="tx1"/>
                </a:solidFill>
                <a:latin typeface="Calibri"/>
                <a:ea typeface="+mn-lt"/>
                <a:cs typeface="+mn-lt"/>
              </a:rPr>
              <a:t> often struggle to share information and intelligence across </a:t>
            </a:r>
            <a:r>
              <a:rPr lang="en-GB" sz="1300" dirty="0">
                <a:solidFill>
                  <a:schemeClr val="tx1"/>
                </a:solidFill>
                <a:latin typeface="Calibri"/>
                <a:ea typeface="+mn-lt"/>
                <a:cs typeface="+mn-lt"/>
              </a:rPr>
              <a:t>organisational</a:t>
            </a:r>
            <a:r>
              <a:rPr lang="en-US" sz="1300" dirty="0">
                <a:solidFill>
                  <a:schemeClr val="tx1"/>
                </a:solidFill>
                <a:latin typeface="Calibri"/>
                <a:ea typeface="+mn-lt"/>
                <a:cs typeface="+mn-lt"/>
              </a:rPr>
              <a:t> boundaries and this becomes part of the </a:t>
            </a:r>
            <a:r>
              <a:rPr lang="en-US" sz="1300" dirty="0" err="1">
                <a:solidFill>
                  <a:schemeClr val="tx1"/>
                </a:solidFill>
                <a:latin typeface="Calibri"/>
                <a:ea typeface="+mn-lt"/>
                <a:cs typeface="+mn-lt"/>
              </a:rPr>
              <a:t>organisational</a:t>
            </a:r>
            <a:r>
              <a:rPr lang="en-US" sz="1300" dirty="0">
                <a:solidFill>
                  <a:schemeClr val="tx1"/>
                </a:solidFill>
                <a:latin typeface="Calibri"/>
                <a:ea typeface="+mn-lt"/>
                <a:cs typeface="+mn-lt"/>
              </a:rPr>
              <a:t> challenge.</a:t>
            </a:r>
          </a:p>
          <a:p>
            <a:pPr marL="0" indent="0">
              <a:lnSpc>
                <a:spcPct val="90000"/>
              </a:lnSpc>
              <a:buNone/>
            </a:pPr>
            <a:r>
              <a:rPr lang="en-US" sz="1300" dirty="0">
                <a:solidFill>
                  <a:schemeClr val="tx1"/>
                </a:solidFill>
                <a:latin typeface="Calibri"/>
                <a:ea typeface="+mn-lt"/>
                <a:cs typeface="+mn-lt"/>
              </a:rPr>
              <a:t>( Dalby,2022) </a:t>
            </a:r>
            <a:r>
              <a:rPr lang="en-US" sz="1400" dirty="0">
                <a:solidFill>
                  <a:schemeClr val="tx1"/>
                </a:solidFill>
                <a:latin typeface="Calibri"/>
                <a:ea typeface="Roboto"/>
                <a:cs typeface="Roboto"/>
              </a:rPr>
              <a:t>(Farrell, 2022) (Policing insight,2023)</a:t>
            </a:r>
            <a:endParaRPr lang="en-US" sz="1400" dirty="0">
              <a:solidFill>
                <a:schemeClr val="tx1"/>
              </a:solidFill>
              <a:latin typeface="Calibri"/>
            </a:endParaRPr>
          </a:p>
        </p:txBody>
      </p:sp>
    </p:spTree>
    <p:extLst>
      <p:ext uri="{BB962C8B-B14F-4D97-AF65-F5344CB8AC3E}">
        <p14:creationId xmlns:p14="http://schemas.microsoft.com/office/powerpoint/2010/main" val="895203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B75A-8F91-9A54-3AF6-77D788EE754F}"/>
              </a:ext>
            </a:extLst>
          </p:cNvPr>
          <p:cNvSpPr>
            <a:spLocks noGrp="1"/>
          </p:cNvSpPr>
          <p:nvPr>
            <p:ph type="ctrTitle"/>
          </p:nvPr>
        </p:nvSpPr>
        <p:spPr>
          <a:xfrm>
            <a:off x="3645394" y="1133294"/>
            <a:ext cx="8825658" cy="2677648"/>
          </a:xfrm>
        </p:spPr>
        <p:txBody>
          <a:bodyPr/>
          <a:lstStyle/>
          <a:p>
            <a:r>
              <a:rPr lang="en-US"/>
              <a:t>Case studies</a:t>
            </a:r>
          </a:p>
        </p:txBody>
      </p:sp>
    </p:spTree>
    <p:extLst>
      <p:ext uri="{BB962C8B-B14F-4D97-AF65-F5344CB8AC3E}">
        <p14:creationId xmlns:p14="http://schemas.microsoft.com/office/powerpoint/2010/main" val="1811610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DF8B-B6EA-782B-58FA-F6DB8040B3BF}"/>
              </a:ext>
            </a:extLst>
          </p:cNvPr>
          <p:cNvSpPr>
            <a:spLocks noGrp="1"/>
          </p:cNvSpPr>
          <p:nvPr>
            <p:ph type="title"/>
          </p:nvPr>
        </p:nvSpPr>
        <p:spPr>
          <a:xfrm>
            <a:off x="1154954" y="973668"/>
            <a:ext cx="8761413" cy="706964"/>
          </a:xfrm>
        </p:spPr>
        <p:txBody>
          <a:bodyPr>
            <a:normAutofit/>
          </a:bodyPr>
          <a:lstStyle/>
          <a:p>
            <a:r>
              <a:rPr lang="en-US"/>
              <a:t>Oxfordshire child sex abuse ring</a:t>
            </a:r>
          </a:p>
        </p:txBody>
      </p:sp>
      <p:pic>
        <p:nvPicPr>
          <p:cNvPr id="39" name="Picture 38" descr="A drawing of a child with a mask on her mouth&#10;&#10;Description automatically generated">
            <a:extLst>
              <a:ext uri="{FF2B5EF4-FFF2-40B4-BE49-F238E27FC236}">
                <a16:creationId xmlns:a16="http://schemas.microsoft.com/office/drawing/2014/main" id="{A4EEF26D-7CC1-FAC8-1247-21EFB8D2A13C}"/>
              </a:ext>
            </a:extLst>
          </p:cNvPr>
          <p:cNvPicPr>
            <a:picLocks noChangeAspect="1"/>
          </p:cNvPicPr>
          <p:nvPr/>
        </p:nvPicPr>
        <p:blipFill>
          <a:blip r:embed="rId2">
            <a:extLst>
              <a:ext uri="{837473B0-CC2E-450A-ABE3-18F120FF3D39}">
                <a1611:picAttrSrcUrl xmlns:a1611="http://schemas.microsoft.com/office/drawing/2016/11/main" r:id="rId3"/>
              </a:ext>
            </a:extLst>
          </a:blip>
          <a:srcRect l="7091" r="7913" b="1"/>
          <a:stretch/>
        </p:blipFill>
        <p:spPr>
          <a:xfrm>
            <a:off x="430107" y="2339071"/>
            <a:ext cx="5096864" cy="3544683"/>
          </a:xfrm>
          <a:prstGeom prst="roundRect">
            <a:avLst>
              <a:gd name="adj" fmla="val 1858"/>
            </a:avLst>
          </a:prstGeom>
          <a:effectLst>
            <a:outerShdw blurRad="50800" dist="50800" dir="5400000" algn="tl" rotWithShape="0">
              <a:srgbClr val="000000">
                <a:alpha val="43000"/>
              </a:srgbClr>
            </a:outerShdw>
          </a:effectLst>
        </p:spPr>
      </p:pic>
      <p:sp>
        <p:nvSpPr>
          <p:cNvPr id="19" name="Content Placeholder 2">
            <a:extLst>
              <a:ext uri="{FF2B5EF4-FFF2-40B4-BE49-F238E27FC236}">
                <a16:creationId xmlns:a16="http://schemas.microsoft.com/office/drawing/2014/main" id="{6AA22D16-A36E-1BA9-320B-72B76D76D696}"/>
              </a:ext>
            </a:extLst>
          </p:cNvPr>
          <p:cNvSpPr>
            <a:spLocks noGrp="1"/>
          </p:cNvSpPr>
          <p:nvPr>
            <p:ph idx="1"/>
          </p:nvPr>
        </p:nvSpPr>
        <p:spPr>
          <a:xfrm>
            <a:off x="5625354" y="2501900"/>
            <a:ext cx="6227979" cy="3375660"/>
          </a:xfrm>
        </p:spPr>
        <p:txBody>
          <a:bodyPr vert="horz" lIns="91440" tIns="45720" rIns="91440" bIns="45720" rtlCol="0" anchor="ctr">
            <a:noAutofit/>
          </a:bodyPr>
          <a:lstStyle/>
          <a:p>
            <a:pPr>
              <a:lnSpc>
                <a:spcPct val="90000"/>
              </a:lnSpc>
            </a:pPr>
            <a:r>
              <a:rPr lang="en-US" sz="1400" dirty="0">
                <a:latin typeface="Calibri"/>
                <a:ea typeface="Calibri"/>
                <a:cs typeface="Calibri"/>
              </a:rPr>
              <a:t>A case which shows poor collaboration ,communication and teamwork from the police and another </a:t>
            </a:r>
            <a:r>
              <a:rPr lang="en-US" sz="1400" err="1">
                <a:latin typeface="Calibri"/>
                <a:ea typeface="Calibri"/>
                <a:cs typeface="Calibri"/>
              </a:rPr>
              <a:t>organisation</a:t>
            </a:r>
            <a:r>
              <a:rPr lang="en-US" sz="1400" dirty="0">
                <a:latin typeface="Calibri"/>
                <a:ea typeface="Calibri"/>
                <a:cs typeface="Calibri"/>
              </a:rPr>
              <a:t> would be the Oxfordshire child sex abuse ring.</a:t>
            </a:r>
          </a:p>
          <a:p>
            <a:pPr>
              <a:lnSpc>
                <a:spcPct val="90000"/>
              </a:lnSpc>
            </a:pPr>
            <a:r>
              <a:rPr lang="en-US" sz="1400" dirty="0">
                <a:latin typeface="Calibri"/>
                <a:ea typeface="Calibri"/>
                <a:cs typeface="Calibri"/>
              </a:rPr>
              <a:t>The police and social services had failed to believe multiple young girls about this abuse. </a:t>
            </a:r>
          </a:p>
          <a:p>
            <a:pPr>
              <a:lnSpc>
                <a:spcPct val="90000"/>
              </a:lnSpc>
            </a:pPr>
            <a:r>
              <a:rPr lang="en-US" sz="1400" dirty="0">
                <a:latin typeface="Calibri"/>
                <a:ea typeface="+mn-lt"/>
                <a:cs typeface="+mn-lt"/>
              </a:rPr>
              <a:t>More than "300 young people have been groomed and sexually exploited by gangs of men in Oxfordshire in the past 15 years, a report into the failures of police and social services to stop years of sexual torture, trafficking and rape".</a:t>
            </a:r>
          </a:p>
          <a:p>
            <a:pPr>
              <a:lnSpc>
                <a:spcPct val="90000"/>
              </a:lnSpc>
            </a:pPr>
            <a:r>
              <a:rPr lang="en-US" sz="1400" dirty="0">
                <a:latin typeface="Calibri"/>
                <a:ea typeface="Calibri"/>
                <a:cs typeface="Calibri"/>
              </a:rPr>
              <a:t>Both services had failed these children, had failed to believe them although there were repeated calls for help.</a:t>
            </a:r>
          </a:p>
          <a:p>
            <a:pPr>
              <a:lnSpc>
                <a:spcPct val="90000"/>
              </a:lnSpc>
            </a:pPr>
            <a:r>
              <a:rPr lang="en-US" sz="1400" dirty="0">
                <a:latin typeface="Calibri"/>
                <a:ea typeface="Calibri"/>
                <a:cs typeface="Calibri"/>
              </a:rPr>
              <a:t>A social worker had also stated that "9 out of 10 of the workers working with the abused children at the time knew what was happening to these children".</a:t>
            </a:r>
          </a:p>
          <a:p>
            <a:pPr marL="0" indent="0">
              <a:lnSpc>
                <a:spcPct val="90000"/>
              </a:lnSpc>
              <a:buNone/>
            </a:pPr>
            <a:r>
              <a:rPr lang="en-US" sz="1400" dirty="0">
                <a:latin typeface="Calibri"/>
                <a:ea typeface="Calibri"/>
                <a:cs typeface="Calibri"/>
              </a:rPr>
              <a:t>(The Guardian,2015)</a:t>
            </a:r>
          </a:p>
        </p:txBody>
      </p:sp>
    </p:spTree>
    <p:extLst>
      <p:ext uri="{BB962C8B-B14F-4D97-AF65-F5344CB8AC3E}">
        <p14:creationId xmlns:p14="http://schemas.microsoft.com/office/powerpoint/2010/main" val="2423305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erson standing in front of a large crowd of people&#10;&#10;Description automatically generated">
            <a:extLst>
              <a:ext uri="{FF2B5EF4-FFF2-40B4-BE49-F238E27FC236}">
                <a16:creationId xmlns:a16="http://schemas.microsoft.com/office/drawing/2014/main" id="{91BB6FA4-079E-5F07-AA32-8D7FF88F4EEF}"/>
              </a:ext>
            </a:extLst>
          </p:cNvPr>
          <p:cNvPicPr>
            <a:picLocks noChangeAspect="1"/>
          </p:cNvPicPr>
          <p:nvPr/>
        </p:nvPicPr>
        <p:blipFill>
          <a:blip r:embed="rId2">
            <a:alphaModFix amt="40000"/>
            <a:extLst>
              <a:ext uri="{837473B0-CC2E-450A-ABE3-18F120FF3D39}">
                <a1611:picAttrSrcUrl xmlns:a1611="http://schemas.microsoft.com/office/drawing/2016/11/main" r:id="rId3"/>
              </a:ext>
            </a:extLst>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E324E5A-D209-109B-7C23-86BF4598D656}"/>
              </a:ext>
            </a:extLst>
          </p:cNvPr>
          <p:cNvSpPr>
            <a:spLocks noGrp="1"/>
          </p:cNvSpPr>
          <p:nvPr>
            <p:ph type="title"/>
          </p:nvPr>
        </p:nvSpPr>
        <p:spPr>
          <a:xfrm>
            <a:off x="1154954" y="973668"/>
            <a:ext cx="8761413" cy="706964"/>
          </a:xfrm>
        </p:spPr>
        <p:txBody>
          <a:bodyPr>
            <a:normAutofit/>
          </a:bodyPr>
          <a:lstStyle/>
          <a:p>
            <a:r>
              <a:rPr lang="en-US">
                <a:solidFill>
                  <a:schemeClr val="tx1"/>
                </a:solidFill>
              </a:rPr>
              <a:t>Manchester bombing</a:t>
            </a:r>
          </a:p>
        </p:txBody>
      </p:sp>
      <p:sp>
        <p:nvSpPr>
          <p:cNvPr id="3" name="Content Placeholder 2">
            <a:extLst>
              <a:ext uri="{FF2B5EF4-FFF2-40B4-BE49-F238E27FC236}">
                <a16:creationId xmlns:a16="http://schemas.microsoft.com/office/drawing/2014/main" id="{24D01939-5796-241C-6C41-98C8496C6AAC}"/>
              </a:ext>
            </a:extLst>
          </p:cNvPr>
          <p:cNvSpPr>
            <a:spLocks noGrp="1"/>
          </p:cNvSpPr>
          <p:nvPr>
            <p:ph idx="1"/>
          </p:nvPr>
        </p:nvSpPr>
        <p:spPr>
          <a:xfrm>
            <a:off x="1154954" y="2603500"/>
            <a:ext cx="8825659" cy="3416300"/>
          </a:xfrm>
        </p:spPr>
        <p:txBody>
          <a:bodyPr vert="horz" lIns="91440" tIns="45720" rIns="91440" bIns="45720" rtlCol="0" anchor="t">
            <a:normAutofit lnSpcReduction="10000"/>
          </a:bodyPr>
          <a:lstStyle/>
          <a:p>
            <a:pPr marL="0" indent="0">
              <a:lnSpc>
                <a:spcPct val="90000"/>
              </a:lnSpc>
              <a:buNone/>
            </a:pPr>
            <a:r>
              <a:rPr lang="en-US" sz="1600" dirty="0">
                <a:solidFill>
                  <a:schemeClr val="tx1"/>
                </a:solidFill>
                <a:latin typeface="Calibri"/>
                <a:ea typeface="Calibri"/>
                <a:cs typeface="Calibri"/>
              </a:rPr>
              <a:t>Another example of poor collaboration and teamwork would be the fatal Manchester bombing attack.</a:t>
            </a:r>
          </a:p>
          <a:p>
            <a:pPr marL="0" indent="0">
              <a:lnSpc>
                <a:spcPct val="90000"/>
              </a:lnSpc>
              <a:buNone/>
            </a:pPr>
            <a:r>
              <a:rPr lang="en-US" sz="1600" dirty="0">
                <a:solidFill>
                  <a:schemeClr val="tx1"/>
                </a:solidFill>
                <a:latin typeface="Calibri"/>
                <a:ea typeface="+mn-lt"/>
                <a:cs typeface="+mn-lt"/>
              </a:rPr>
              <a:t>22 people were murdered and over 1000 injured.</a:t>
            </a:r>
            <a:endParaRPr lang="en-US" sz="1600" dirty="0">
              <a:solidFill>
                <a:schemeClr val="tx1"/>
              </a:solidFill>
              <a:latin typeface="Calibri"/>
              <a:ea typeface="Calibri"/>
              <a:cs typeface="Calibri"/>
            </a:endParaRPr>
          </a:p>
          <a:p>
            <a:pPr marL="0" indent="0">
              <a:lnSpc>
                <a:spcPct val="90000"/>
              </a:lnSpc>
              <a:buNone/>
            </a:pPr>
            <a:r>
              <a:rPr lang="en-US" sz="1600" dirty="0">
                <a:solidFill>
                  <a:schemeClr val="tx1"/>
                </a:solidFill>
                <a:latin typeface="Calibri"/>
                <a:ea typeface="Calibri"/>
                <a:cs typeface="Calibri"/>
              </a:rPr>
              <a:t>It was stated by the Manchester police in a report that </a:t>
            </a:r>
            <a:r>
              <a:rPr lang="en-US" sz="1600" dirty="0">
                <a:solidFill>
                  <a:schemeClr val="tx1"/>
                </a:solidFill>
                <a:latin typeface="Calibri"/>
                <a:ea typeface="+mn-lt"/>
                <a:cs typeface="+mn-lt"/>
              </a:rPr>
              <a:t>there was "Poor communications, poor planning, inadequate training, and shortcomings in strategic leadership" and that all of that "played a part in their failure".</a:t>
            </a:r>
            <a:endParaRPr lang="en-US" sz="1600" dirty="0">
              <a:solidFill>
                <a:schemeClr val="tx1"/>
              </a:solidFill>
              <a:latin typeface="Calibri"/>
              <a:ea typeface="Calibri"/>
              <a:cs typeface="Calibri"/>
            </a:endParaRPr>
          </a:p>
          <a:p>
            <a:pPr marL="0" indent="0">
              <a:lnSpc>
                <a:spcPct val="90000"/>
              </a:lnSpc>
              <a:buNone/>
            </a:pPr>
            <a:r>
              <a:rPr lang="en-US" sz="1600" dirty="0">
                <a:solidFill>
                  <a:schemeClr val="tx1"/>
                </a:solidFill>
                <a:latin typeface="Calibri"/>
                <a:ea typeface="Calibri"/>
                <a:cs typeface="Calibri"/>
              </a:rPr>
              <a:t>Poor teamwork.</a:t>
            </a:r>
            <a:endParaRPr lang="en-US" sz="1600">
              <a:solidFill>
                <a:schemeClr val="tx1"/>
              </a:solidFill>
              <a:latin typeface="Calibri"/>
              <a:ea typeface="Calibri"/>
              <a:cs typeface="Calibri"/>
            </a:endParaRPr>
          </a:p>
          <a:p>
            <a:pPr marL="0" indent="0">
              <a:lnSpc>
                <a:spcPct val="90000"/>
              </a:lnSpc>
              <a:buNone/>
            </a:pPr>
            <a:r>
              <a:rPr lang="en-US" sz="1600" dirty="0">
                <a:solidFill>
                  <a:schemeClr val="tx1"/>
                </a:solidFill>
                <a:latin typeface="Calibri"/>
                <a:ea typeface="Calibri"/>
                <a:cs typeface="Calibri"/>
              </a:rPr>
              <a:t>Poor strategic planning.</a:t>
            </a:r>
            <a:endParaRPr lang="en-US" sz="1600">
              <a:solidFill>
                <a:schemeClr val="tx1"/>
              </a:solidFill>
              <a:latin typeface="Calibri"/>
              <a:ea typeface="Calibri"/>
              <a:cs typeface="Calibri"/>
            </a:endParaRPr>
          </a:p>
          <a:p>
            <a:pPr marL="0" indent="0">
              <a:lnSpc>
                <a:spcPct val="90000"/>
              </a:lnSpc>
              <a:buNone/>
            </a:pPr>
            <a:r>
              <a:rPr lang="en-US" sz="1600" dirty="0">
                <a:solidFill>
                  <a:schemeClr val="tx1"/>
                </a:solidFill>
                <a:latin typeface="Calibri"/>
                <a:ea typeface="Calibri"/>
                <a:cs typeface="Calibri"/>
              </a:rPr>
              <a:t>Failure of putting commands into place.</a:t>
            </a:r>
            <a:endParaRPr lang="en-US" sz="1600">
              <a:solidFill>
                <a:schemeClr val="tx1"/>
              </a:solidFill>
              <a:latin typeface="Calibri"/>
              <a:ea typeface="Calibri"/>
              <a:cs typeface="Calibri"/>
            </a:endParaRPr>
          </a:p>
          <a:p>
            <a:pPr marL="0" indent="0">
              <a:lnSpc>
                <a:spcPct val="90000"/>
              </a:lnSpc>
              <a:buNone/>
            </a:pPr>
            <a:r>
              <a:rPr lang="en-US" sz="1600" dirty="0">
                <a:solidFill>
                  <a:schemeClr val="tx1"/>
                </a:solidFill>
                <a:latin typeface="Calibri"/>
                <a:ea typeface="Calibri"/>
                <a:cs typeface="Calibri"/>
              </a:rPr>
              <a:t>They had learnt from this that , </a:t>
            </a:r>
            <a:r>
              <a:rPr lang="en-US" sz="1600" dirty="0">
                <a:solidFill>
                  <a:schemeClr val="tx1"/>
                </a:solidFill>
                <a:latin typeface="Calibri"/>
                <a:ea typeface="+mn-lt"/>
                <a:cs typeface="+mn-lt"/>
              </a:rPr>
              <a:t>Verification of patients identity following an MCI can be challenging as some children who were seperated from families could not be identified.</a:t>
            </a:r>
            <a:endParaRPr lang="en-US" sz="1600" dirty="0">
              <a:solidFill>
                <a:schemeClr val="tx1"/>
              </a:solidFill>
              <a:latin typeface="Calibri"/>
              <a:ea typeface="Calibri"/>
              <a:cs typeface="Calibri"/>
            </a:endParaRPr>
          </a:p>
          <a:p>
            <a:pPr marL="0" indent="0">
              <a:lnSpc>
                <a:spcPct val="90000"/>
              </a:lnSpc>
              <a:buNone/>
            </a:pPr>
            <a:r>
              <a:rPr lang="en-US" dirty="0">
                <a:solidFill>
                  <a:schemeClr val="tx1"/>
                </a:solidFill>
                <a:latin typeface="Calibri"/>
                <a:ea typeface="Calibri"/>
                <a:cs typeface="Calibri"/>
              </a:rPr>
              <a:t>(Manchester Police,2022)</a:t>
            </a:r>
            <a:endParaRPr lang="en-US">
              <a:solidFill>
                <a:schemeClr val="tx1"/>
              </a:solidFill>
              <a:latin typeface="Calibri"/>
              <a:ea typeface="Calibri"/>
              <a:cs typeface="Calibri"/>
            </a:endParaRPr>
          </a:p>
          <a:p>
            <a:pPr marL="0" indent="0">
              <a:lnSpc>
                <a:spcPct val="90000"/>
              </a:lnSpc>
              <a:buNone/>
            </a:pPr>
            <a:endParaRPr lang="en-US">
              <a:solidFill>
                <a:schemeClr val="tx1"/>
              </a:solidFill>
            </a:endParaRPr>
          </a:p>
        </p:txBody>
      </p:sp>
    </p:spTree>
    <p:extLst>
      <p:ext uri="{BB962C8B-B14F-4D97-AF65-F5344CB8AC3E}">
        <p14:creationId xmlns:p14="http://schemas.microsoft.com/office/powerpoint/2010/main" val="268589246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767DCF2F-45BF-A246-E886-E50C8AFDF7FD}"/>
              </a:ext>
            </a:extLst>
          </p:cNvPr>
          <p:cNvSpPr>
            <a:spLocks noGrp="1"/>
          </p:cNvSpPr>
          <p:nvPr>
            <p:ph type="title"/>
          </p:nvPr>
        </p:nvSpPr>
        <p:spPr>
          <a:xfrm>
            <a:off x="1154954" y="973668"/>
            <a:ext cx="8761413" cy="706964"/>
          </a:xfrm>
        </p:spPr>
        <p:txBody>
          <a:bodyPr>
            <a:normAutofit/>
          </a:bodyPr>
          <a:lstStyle/>
          <a:p>
            <a:endParaRPr lang="en-US">
              <a:solidFill>
                <a:srgbClr val="FFFFFF"/>
              </a:solidFill>
            </a:endParaRPr>
          </a:p>
        </p:txBody>
      </p:sp>
      <p:sp>
        <p:nvSpPr>
          <p:cNvPr id="45" name="Rectangle 44">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1B27C518-B25E-7B29-5544-5E66012F0C21}"/>
              </a:ext>
            </a:extLst>
          </p:cNvPr>
          <p:cNvGraphicFramePr>
            <a:graphicFrameLocks noGrp="1"/>
          </p:cNvGraphicFramePr>
          <p:nvPr>
            <p:ph idx="1"/>
            <p:extLst>
              <p:ext uri="{D42A27DB-BD31-4B8C-83A1-F6EECF244321}">
                <p14:modId xmlns:p14="http://schemas.microsoft.com/office/powerpoint/2010/main" val="120079793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458609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366C0-C986-C93F-8BC0-622EC2D2DDC1}"/>
              </a:ext>
            </a:extLst>
          </p:cNvPr>
          <p:cNvSpPr>
            <a:spLocks noGrp="1"/>
          </p:cNvSpPr>
          <p:nvPr>
            <p:ph type="title"/>
          </p:nvPr>
        </p:nvSpPr>
        <p:spPr>
          <a:xfrm>
            <a:off x="1154954" y="973668"/>
            <a:ext cx="8761413" cy="706964"/>
          </a:xfrm>
        </p:spPr>
        <p:txBody>
          <a:bodyPr>
            <a:normAutofit/>
          </a:bodyPr>
          <a:lstStyle/>
          <a:p>
            <a:r>
              <a:rPr lang="en-US" dirty="0"/>
              <a:t>Police and Fire service save 160 lives.</a:t>
            </a:r>
          </a:p>
        </p:txBody>
      </p:sp>
      <p:pic>
        <p:nvPicPr>
          <p:cNvPr id="4" name="Picture 3">
            <a:extLst>
              <a:ext uri="{FF2B5EF4-FFF2-40B4-BE49-F238E27FC236}">
                <a16:creationId xmlns:a16="http://schemas.microsoft.com/office/drawing/2014/main" id="{69C49225-6ADC-3D80-ECBB-A266D8DF5A6C}"/>
              </a:ext>
            </a:extLst>
          </p:cNvPr>
          <p:cNvPicPr>
            <a:picLocks noChangeAspect="1"/>
          </p:cNvPicPr>
          <p:nvPr/>
        </p:nvPicPr>
        <p:blipFill>
          <a:blip r:embed="rId2"/>
          <a:srcRect r="20316" b="1"/>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7AF10A9B-C9F2-0B0E-F3E7-7FF1055DA5B5}"/>
              </a:ext>
            </a:extLst>
          </p:cNvPr>
          <p:cNvSpPr>
            <a:spLocks noGrp="1"/>
          </p:cNvSpPr>
          <p:nvPr>
            <p:ph idx="1"/>
          </p:nvPr>
        </p:nvSpPr>
        <p:spPr>
          <a:xfrm>
            <a:off x="5980954" y="2603500"/>
            <a:ext cx="5211979" cy="3416300"/>
          </a:xfrm>
        </p:spPr>
        <p:txBody>
          <a:bodyPr vert="horz" lIns="91440" tIns="45720" rIns="91440" bIns="45720" rtlCol="0" anchor="ctr">
            <a:normAutofit/>
          </a:bodyPr>
          <a:lstStyle/>
          <a:p>
            <a:pPr marL="0" indent="0">
              <a:lnSpc>
                <a:spcPct val="90000"/>
              </a:lnSpc>
              <a:buNone/>
            </a:pPr>
            <a:r>
              <a:rPr lang="en-US" sz="1500" dirty="0">
                <a:solidFill>
                  <a:schemeClr val="tx1"/>
                </a:solidFill>
                <a:latin typeface="Calibri"/>
                <a:ea typeface="Calibri"/>
                <a:cs typeface="Calibri"/>
              </a:rPr>
              <a:t>On the 4th of March this year Police officers had attended an incident where a building had caught fire from the bottom spreading up.</a:t>
            </a:r>
          </a:p>
          <a:p>
            <a:pPr marL="0" indent="0">
              <a:lnSpc>
                <a:spcPct val="90000"/>
              </a:lnSpc>
              <a:buNone/>
            </a:pPr>
            <a:r>
              <a:rPr lang="en-US" sz="1500" dirty="0">
                <a:solidFill>
                  <a:schemeClr val="tx1"/>
                </a:solidFill>
                <a:latin typeface="Calibri"/>
                <a:ea typeface="Calibri"/>
                <a:cs typeface="Calibri"/>
              </a:rPr>
              <a:t>The police and fire services acted quickly and efficiently each knowing their roles and responsibility and sharing a goal which would've been to get everyone they could out of that building.</a:t>
            </a:r>
          </a:p>
          <a:p>
            <a:pPr marL="0" indent="0">
              <a:lnSpc>
                <a:spcPct val="90000"/>
              </a:lnSpc>
              <a:buNone/>
            </a:pPr>
            <a:r>
              <a:rPr lang="en-US" sz="1500" dirty="0">
                <a:solidFill>
                  <a:schemeClr val="tx1"/>
                </a:solidFill>
                <a:latin typeface="Calibri"/>
                <a:ea typeface="Calibri"/>
                <a:cs typeface="Calibri"/>
              </a:rPr>
              <a:t>Because of the great collaboration and team work from both services they had saved 160 lives and found the suspect who is being charged for arson.</a:t>
            </a:r>
          </a:p>
          <a:p>
            <a:pPr marL="0" indent="0">
              <a:lnSpc>
                <a:spcPct val="90000"/>
              </a:lnSpc>
              <a:buNone/>
            </a:pPr>
            <a:r>
              <a:rPr lang="en-US" sz="1500" dirty="0">
                <a:solidFill>
                  <a:schemeClr val="tx1"/>
                </a:solidFill>
                <a:latin typeface="Calibri"/>
                <a:ea typeface="Calibri"/>
                <a:cs typeface="Calibri"/>
              </a:rPr>
              <a:t>(BBC News,2024)</a:t>
            </a:r>
          </a:p>
          <a:p>
            <a:pPr marL="0" indent="0">
              <a:lnSpc>
                <a:spcPct val="90000"/>
              </a:lnSpc>
              <a:buNone/>
            </a:pPr>
            <a:r>
              <a:rPr lang="en-US" sz="1500" dirty="0">
                <a:solidFill>
                  <a:schemeClr val="tx1"/>
                </a:solidFill>
                <a:latin typeface="Calibri"/>
                <a:ea typeface="+mn-lt"/>
                <a:cs typeface="+mn-lt"/>
                <a:hlinkClick r:id="rId3">
                  <a:extLst>
                    <a:ext uri="{A12FA001-AC4F-418D-AE19-62706E023703}">
                      <ahyp:hlinkClr xmlns:ahyp="http://schemas.microsoft.com/office/drawing/2018/hyperlinkcolor" val="tx"/>
                    </a:ext>
                  </a:extLst>
                </a:hlinkClick>
              </a:rPr>
              <a:t>https://www.bbc.co.uk/news/av/uk-england-london-68469709</a:t>
            </a:r>
            <a:endParaRPr lang="en-US">
              <a:solidFill>
                <a:schemeClr val="tx1"/>
              </a:solidFill>
              <a:latin typeface="Calibri"/>
              <a:ea typeface="Calibri"/>
              <a:cs typeface="Calibri"/>
              <a:hlinkClick r:id="" action="ppaction://noaction">
                <a:extLst>
                  <a:ext uri="{A12FA001-AC4F-418D-AE19-62706E023703}">
                    <ahyp:hlinkClr xmlns:ahyp="http://schemas.microsoft.com/office/drawing/2018/hyperlinkcolor" val="tx"/>
                  </a:ext>
                </a:extLst>
              </a:hlinkClick>
            </a:endParaRPr>
          </a:p>
          <a:p>
            <a:pPr marL="0" indent="0">
              <a:lnSpc>
                <a:spcPct val="90000"/>
              </a:lnSpc>
              <a:buNone/>
            </a:pPr>
            <a:endParaRPr lang="en-US" sz="1500" dirty="0">
              <a:ea typeface="+mn-lt"/>
              <a:cs typeface="+mn-lt"/>
            </a:endParaRPr>
          </a:p>
          <a:p>
            <a:pPr marL="0" indent="0">
              <a:lnSpc>
                <a:spcPct val="90000"/>
              </a:lnSpc>
              <a:buNone/>
            </a:pPr>
            <a:endParaRPr lang="en-US" sz="1500"/>
          </a:p>
        </p:txBody>
      </p:sp>
    </p:spTree>
    <p:extLst>
      <p:ext uri="{BB962C8B-B14F-4D97-AF65-F5344CB8AC3E}">
        <p14:creationId xmlns:p14="http://schemas.microsoft.com/office/powerpoint/2010/main" val="3470025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DDBFF-6678-9726-7F32-A4F019467683}"/>
              </a:ext>
            </a:extLst>
          </p:cNvPr>
          <p:cNvSpPr>
            <a:spLocks noGrp="1"/>
          </p:cNvSpPr>
          <p:nvPr>
            <p:ph type="title"/>
          </p:nvPr>
        </p:nvSpPr>
        <p:spPr>
          <a:xfrm>
            <a:off x="1154954" y="973668"/>
            <a:ext cx="8761413" cy="706964"/>
          </a:xfrm>
        </p:spPr>
        <p:txBody>
          <a:bodyPr>
            <a:normAutofit/>
          </a:bodyPr>
          <a:lstStyle/>
          <a:p>
            <a:r>
              <a:rPr lang="en-US" dirty="0"/>
              <a:t>Counter terrorism-PKK</a:t>
            </a:r>
          </a:p>
        </p:txBody>
      </p:sp>
      <p:pic>
        <p:nvPicPr>
          <p:cNvPr id="7" name="Picture 6" descr="A close-up of words&#10;&#10;Description automatically generated">
            <a:extLst>
              <a:ext uri="{FF2B5EF4-FFF2-40B4-BE49-F238E27FC236}">
                <a16:creationId xmlns:a16="http://schemas.microsoft.com/office/drawing/2014/main" id="{37B6B6B5-C9FB-B2D3-F342-2636D0993E7A}"/>
              </a:ext>
            </a:extLst>
          </p:cNvPr>
          <p:cNvPicPr>
            <a:picLocks noChangeAspect="1"/>
          </p:cNvPicPr>
          <p:nvPr/>
        </p:nvPicPr>
        <p:blipFill>
          <a:blip r:embed="rId2">
            <a:extLst>
              <a:ext uri="{837473B0-CC2E-450A-ABE3-18F120FF3D39}">
                <a1611:picAttrSrcUrl xmlns:a1611="http://schemas.microsoft.com/office/drawing/2016/11/main" r:id="rId3"/>
              </a:ext>
            </a:extLst>
          </a:blip>
          <a:srcRect l="835" r="1419" b="1"/>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9FA7F770-C47D-6E17-1AA1-360FBCC0B6FF}"/>
              </a:ext>
            </a:extLst>
          </p:cNvPr>
          <p:cNvSpPr>
            <a:spLocks noGrp="1"/>
          </p:cNvSpPr>
          <p:nvPr>
            <p:ph idx="1"/>
          </p:nvPr>
        </p:nvSpPr>
        <p:spPr>
          <a:xfrm>
            <a:off x="5980954" y="2603500"/>
            <a:ext cx="5211979" cy="3416300"/>
          </a:xfrm>
        </p:spPr>
        <p:txBody>
          <a:bodyPr vert="horz" lIns="91440" tIns="45720" rIns="91440" bIns="45720" rtlCol="0" anchor="ctr">
            <a:normAutofit/>
          </a:bodyPr>
          <a:lstStyle/>
          <a:p>
            <a:pPr marL="0" indent="0">
              <a:lnSpc>
                <a:spcPct val="90000"/>
              </a:lnSpc>
              <a:buNone/>
            </a:pPr>
            <a:r>
              <a:rPr lang="en-US" sz="1500" dirty="0">
                <a:solidFill>
                  <a:schemeClr val="tx1"/>
                </a:solidFill>
                <a:latin typeface="Calibri"/>
                <a:ea typeface="Calibri"/>
                <a:cs typeface="Calibri"/>
              </a:rPr>
              <a:t>Another great example of efficient teamwork would be the arrest of six individuals who are under investigation for the involvement of the PKK terrorism </a:t>
            </a:r>
            <a:r>
              <a:rPr lang="en-US" sz="1500" err="1">
                <a:solidFill>
                  <a:schemeClr val="tx1"/>
                </a:solidFill>
                <a:latin typeface="Calibri"/>
                <a:ea typeface="Calibri"/>
                <a:cs typeface="Calibri"/>
              </a:rPr>
              <a:t>organisation</a:t>
            </a:r>
            <a:r>
              <a:rPr lang="en-US" sz="1500" dirty="0">
                <a:solidFill>
                  <a:schemeClr val="tx1"/>
                </a:solidFill>
                <a:latin typeface="Calibri"/>
                <a:ea typeface="Calibri"/>
                <a:cs typeface="Calibri"/>
              </a:rPr>
              <a:t>.</a:t>
            </a:r>
          </a:p>
          <a:p>
            <a:pPr marL="0" indent="0">
              <a:lnSpc>
                <a:spcPct val="90000"/>
              </a:lnSpc>
              <a:buNone/>
            </a:pPr>
            <a:r>
              <a:rPr lang="en-US" sz="1500" dirty="0">
                <a:solidFill>
                  <a:schemeClr val="tx1"/>
                </a:solidFill>
                <a:latin typeface="Calibri"/>
                <a:ea typeface="Calibri"/>
                <a:cs typeface="Calibri"/>
              </a:rPr>
              <a:t>The Met has stated that these individuals are being detained under the section 41(1) of the Terrorism Act 2000, due to investigations on each </a:t>
            </a:r>
            <a:r>
              <a:rPr lang="en-US" sz="1500" err="1">
                <a:solidFill>
                  <a:schemeClr val="tx1"/>
                </a:solidFill>
                <a:latin typeface="Calibri"/>
                <a:ea typeface="Calibri"/>
                <a:cs typeface="Calibri"/>
              </a:rPr>
              <a:t>indivdual</a:t>
            </a:r>
            <a:r>
              <a:rPr lang="en-US" sz="1500" dirty="0">
                <a:solidFill>
                  <a:schemeClr val="tx1"/>
                </a:solidFill>
                <a:latin typeface="Calibri"/>
                <a:ea typeface="Calibri"/>
                <a:cs typeface="Calibri"/>
              </a:rPr>
              <a:t>.</a:t>
            </a:r>
          </a:p>
          <a:p>
            <a:pPr marL="0" indent="0">
              <a:lnSpc>
                <a:spcPct val="90000"/>
              </a:lnSpc>
              <a:buNone/>
            </a:pPr>
            <a:r>
              <a:rPr lang="en-US" sz="1500" dirty="0">
                <a:solidFill>
                  <a:schemeClr val="tx1"/>
                </a:solidFill>
                <a:latin typeface="Calibri"/>
                <a:ea typeface="Calibri"/>
                <a:cs typeface="Calibri"/>
              </a:rPr>
              <a:t>this is a excellent example of crucial communication, other </a:t>
            </a:r>
            <a:r>
              <a:rPr lang="en-US" sz="1500" dirty="0" err="1">
                <a:solidFill>
                  <a:schemeClr val="tx1"/>
                </a:solidFill>
                <a:latin typeface="Calibri"/>
                <a:ea typeface="Calibri"/>
                <a:cs typeface="Calibri"/>
              </a:rPr>
              <a:t>organisations</a:t>
            </a:r>
            <a:r>
              <a:rPr lang="en-US" sz="1500" dirty="0">
                <a:solidFill>
                  <a:schemeClr val="tx1"/>
                </a:solidFill>
                <a:latin typeface="Calibri"/>
                <a:ea typeface="Calibri"/>
                <a:cs typeface="Calibri"/>
              </a:rPr>
              <a:t> would also be notified as they would have to share the intelligence.</a:t>
            </a:r>
          </a:p>
          <a:p>
            <a:pPr marL="0" indent="0">
              <a:lnSpc>
                <a:spcPct val="90000"/>
              </a:lnSpc>
              <a:buNone/>
            </a:pPr>
            <a:r>
              <a:rPr lang="en-US" sz="1500" dirty="0">
                <a:solidFill>
                  <a:schemeClr val="tx1"/>
                </a:solidFill>
                <a:latin typeface="Calibri"/>
                <a:ea typeface="Calibri"/>
                <a:cs typeface="Calibri"/>
              </a:rPr>
              <a:t>(Metropolitan Police,2024)</a:t>
            </a:r>
          </a:p>
        </p:txBody>
      </p:sp>
    </p:spTree>
    <p:extLst>
      <p:ext uri="{BB962C8B-B14F-4D97-AF65-F5344CB8AC3E}">
        <p14:creationId xmlns:p14="http://schemas.microsoft.com/office/powerpoint/2010/main" val="1188875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ee download | engineer, code, coding, software, computer, engineering ...">
            <a:extLst>
              <a:ext uri="{FF2B5EF4-FFF2-40B4-BE49-F238E27FC236}">
                <a16:creationId xmlns:a16="http://schemas.microsoft.com/office/drawing/2014/main" id="{1836EFE8-017C-B8DE-390D-4BA7FAF3C3EB}"/>
              </a:ext>
            </a:extLst>
          </p:cNvPr>
          <p:cNvPicPr>
            <a:picLocks noChangeAspect="1"/>
          </p:cNvPicPr>
          <p:nvPr/>
        </p:nvPicPr>
        <p:blipFill>
          <a:blip r:embed="rId2">
            <a:alphaModFix amt="40000"/>
          </a:blip>
          <a:srcRect t="15730"/>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6CFB0C44-D2C1-4004-8A98-BB07B4D4679D}"/>
              </a:ext>
            </a:extLst>
          </p:cNvPr>
          <p:cNvSpPr>
            <a:spLocks noGrp="1"/>
          </p:cNvSpPr>
          <p:nvPr>
            <p:ph idx="1"/>
          </p:nvPr>
        </p:nvSpPr>
        <p:spPr>
          <a:xfrm>
            <a:off x="1154954" y="2603500"/>
            <a:ext cx="8825659" cy="3416300"/>
          </a:xfrm>
        </p:spPr>
        <p:txBody>
          <a:bodyPr vert="horz" lIns="91440" tIns="45720" rIns="91440" bIns="45720" rtlCol="0" anchor="t">
            <a:normAutofit/>
          </a:bodyPr>
          <a:lstStyle/>
          <a:p>
            <a:pPr marL="0" indent="0">
              <a:lnSpc>
                <a:spcPct val="90000"/>
              </a:lnSpc>
              <a:buNone/>
            </a:pPr>
            <a:r>
              <a:rPr lang="en-US" sz="1700" dirty="0">
                <a:solidFill>
                  <a:schemeClr val="tx1"/>
                </a:solidFill>
                <a:latin typeface="Calibri"/>
                <a:ea typeface="Calibri"/>
                <a:cs typeface="Calibri"/>
              </a:rPr>
              <a:t>Due to technology advancing more over the years, officers and other </a:t>
            </a:r>
            <a:r>
              <a:rPr lang="en-US" sz="1700" err="1">
                <a:solidFill>
                  <a:schemeClr val="tx1"/>
                </a:solidFill>
                <a:latin typeface="Calibri"/>
                <a:ea typeface="Calibri"/>
                <a:cs typeface="Calibri"/>
              </a:rPr>
              <a:t>organisations</a:t>
            </a:r>
            <a:r>
              <a:rPr lang="en-US" sz="1700" dirty="0">
                <a:solidFill>
                  <a:schemeClr val="tx1"/>
                </a:solidFill>
                <a:latin typeface="Calibri"/>
                <a:ea typeface="Calibri"/>
                <a:cs typeface="Calibri"/>
              </a:rPr>
              <a:t> have more success in things such as terrorism acts.</a:t>
            </a:r>
          </a:p>
          <a:p>
            <a:pPr marL="0" indent="0">
              <a:lnSpc>
                <a:spcPct val="90000"/>
              </a:lnSpc>
              <a:buNone/>
            </a:pPr>
            <a:r>
              <a:rPr lang="en-US" sz="1700" dirty="0">
                <a:solidFill>
                  <a:schemeClr val="tx1"/>
                </a:solidFill>
                <a:latin typeface="Calibri"/>
                <a:ea typeface="Calibri"/>
                <a:cs typeface="Arial"/>
              </a:rPr>
              <a:t>These are some things that the police or other </a:t>
            </a:r>
            <a:r>
              <a:rPr lang="en-US" sz="1700" err="1">
                <a:solidFill>
                  <a:schemeClr val="tx1"/>
                </a:solidFill>
                <a:latin typeface="Calibri"/>
                <a:ea typeface="Calibri"/>
                <a:cs typeface="Arial"/>
              </a:rPr>
              <a:t>organisations</a:t>
            </a:r>
            <a:r>
              <a:rPr lang="en-US" sz="1700" dirty="0">
                <a:solidFill>
                  <a:schemeClr val="tx1"/>
                </a:solidFill>
                <a:latin typeface="Calibri"/>
                <a:ea typeface="Calibri"/>
                <a:cs typeface="Arial"/>
              </a:rPr>
              <a:t> can use if suspected someone might be involved with terrorism activity.</a:t>
            </a:r>
          </a:p>
          <a:p>
            <a:pPr>
              <a:lnSpc>
                <a:spcPct val="90000"/>
              </a:lnSpc>
              <a:buFont typeface="Wingdings 3"/>
              <a:buChar char=""/>
            </a:pPr>
            <a:r>
              <a:rPr lang="en-US" sz="1700" dirty="0">
                <a:solidFill>
                  <a:schemeClr val="tx1"/>
                </a:solidFill>
                <a:latin typeface="Calibri"/>
                <a:ea typeface="Calibri"/>
                <a:cs typeface="Arial"/>
              </a:rPr>
              <a:t>detecting terrorist-related activities online;</a:t>
            </a:r>
            <a:endParaRPr lang="en-US" sz="1700">
              <a:solidFill>
                <a:schemeClr val="tx1"/>
              </a:solidFill>
              <a:latin typeface="Calibri"/>
              <a:ea typeface="Calibri"/>
              <a:cs typeface="Calibri"/>
            </a:endParaRPr>
          </a:p>
          <a:p>
            <a:pPr>
              <a:lnSpc>
                <a:spcPct val="90000"/>
              </a:lnSpc>
              <a:buFont typeface="Wingdings 3"/>
              <a:buChar char=""/>
            </a:pPr>
            <a:r>
              <a:rPr lang="en-US" sz="1700" dirty="0">
                <a:solidFill>
                  <a:schemeClr val="tx1"/>
                </a:solidFill>
                <a:latin typeface="Calibri"/>
                <a:ea typeface="Calibri"/>
                <a:cs typeface="Arial"/>
              </a:rPr>
              <a:t>collecting electronic records;</a:t>
            </a:r>
            <a:endParaRPr lang="en-GB" sz="1700" noProof="1">
              <a:solidFill>
                <a:schemeClr val="tx1"/>
              </a:solidFill>
              <a:latin typeface="Calibri"/>
              <a:ea typeface="Calibri"/>
              <a:cs typeface="Calibri"/>
            </a:endParaRPr>
          </a:p>
          <a:p>
            <a:pPr>
              <a:lnSpc>
                <a:spcPct val="90000"/>
              </a:lnSpc>
              <a:buFont typeface="Wingdings 3"/>
              <a:buChar char=""/>
            </a:pPr>
            <a:r>
              <a:rPr lang="en-US" sz="1700" dirty="0">
                <a:solidFill>
                  <a:schemeClr val="tx1"/>
                </a:solidFill>
                <a:latin typeface="Calibri"/>
                <a:ea typeface="Calibri"/>
                <a:cs typeface="Arial"/>
              </a:rPr>
              <a:t>requesting e-evidence across borders through police-to-police cooperation;</a:t>
            </a:r>
            <a:endParaRPr lang="en-US" sz="1700">
              <a:solidFill>
                <a:schemeClr val="tx1"/>
              </a:solidFill>
              <a:latin typeface="Calibri"/>
              <a:ea typeface="Calibri"/>
              <a:cs typeface="Calibri"/>
            </a:endParaRPr>
          </a:p>
          <a:p>
            <a:pPr marL="0" indent="0">
              <a:lnSpc>
                <a:spcPct val="90000"/>
              </a:lnSpc>
              <a:buNone/>
            </a:pPr>
            <a:r>
              <a:rPr lang="en-US" sz="1700" dirty="0">
                <a:solidFill>
                  <a:schemeClr val="tx1"/>
                </a:solidFill>
                <a:latin typeface="Calibri"/>
                <a:ea typeface="Calibri"/>
                <a:cs typeface="Arial"/>
              </a:rPr>
              <a:t>As seen above, sharing this </a:t>
            </a:r>
            <a:r>
              <a:rPr lang="en-US" sz="1700" err="1">
                <a:solidFill>
                  <a:schemeClr val="tx1"/>
                </a:solidFill>
                <a:latin typeface="Calibri"/>
                <a:ea typeface="Calibri"/>
                <a:cs typeface="Arial"/>
              </a:rPr>
              <a:t>inteligence</a:t>
            </a:r>
            <a:r>
              <a:rPr lang="en-US" sz="1700" dirty="0">
                <a:solidFill>
                  <a:schemeClr val="tx1"/>
                </a:solidFill>
                <a:latin typeface="Calibri"/>
                <a:ea typeface="Calibri"/>
                <a:cs typeface="Arial"/>
              </a:rPr>
              <a:t> within your team can help with the success of collaboration teamwork.</a:t>
            </a:r>
            <a:endParaRPr lang="en-GB" sz="1700">
              <a:solidFill>
                <a:schemeClr val="tx1"/>
              </a:solidFill>
              <a:latin typeface="Calibri"/>
              <a:ea typeface="Calibri"/>
              <a:cs typeface="Arial"/>
            </a:endParaRPr>
          </a:p>
          <a:p>
            <a:pPr marL="0" indent="0">
              <a:lnSpc>
                <a:spcPct val="90000"/>
              </a:lnSpc>
              <a:buNone/>
            </a:pPr>
            <a:r>
              <a:rPr lang="en-US" sz="1700" dirty="0">
                <a:solidFill>
                  <a:schemeClr val="tx1"/>
                </a:solidFill>
                <a:latin typeface="Calibri"/>
                <a:ea typeface="Calibri"/>
                <a:cs typeface="Arial"/>
              </a:rPr>
              <a:t>(Interpol,2017)</a:t>
            </a:r>
          </a:p>
          <a:p>
            <a:pPr marL="0" indent="0">
              <a:lnSpc>
                <a:spcPct val="90000"/>
              </a:lnSpc>
              <a:buNone/>
            </a:pPr>
            <a:endParaRPr lang="en-US" sz="1700">
              <a:solidFill>
                <a:schemeClr val="tx1"/>
              </a:solidFill>
            </a:endParaRPr>
          </a:p>
        </p:txBody>
      </p:sp>
    </p:spTree>
    <p:extLst>
      <p:ext uri="{BB962C8B-B14F-4D97-AF65-F5344CB8AC3E}">
        <p14:creationId xmlns:p14="http://schemas.microsoft.com/office/powerpoint/2010/main" val="288098745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aph showing the number of terrorist attacks&#10;&#10;Description automatically generated">
            <a:extLst>
              <a:ext uri="{FF2B5EF4-FFF2-40B4-BE49-F238E27FC236}">
                <a16:creationId xmlns:a16="http://schemas.microsoft.com/office/drawing/2014/main" id="{B4909F24-3445-BD96-2AF6-D1DE5BB05F33}"/>
              </a:ext>
            </a:extLst>
          </p:cNvPr>
          <p:cNvPicPr>
            <a:picLocks noChangeAspect="1"/>
          </p:cNvPicPr>
          <p:nvPr/>
        </p:nvPicPr>
        <p:blipFill>
          <a:blip r:embed="rId2">
            <a:alphaModFix amt="40000"/>
          </a:blip>
          <a:srcRect t="15981" b="8262"/>
          <a:stretch/>
        </p:blipFill>
        <p:spPr>
          <a:xfrm>
            <a:off x="20" y="10"/>
            <a:ext cx="12191980" cy="6857990"/>
          </a:xfrm>
          <a:prstGeom prst="rect">
            <a:avLst/>
          </a:prstGeom>
        </p:spPr>
      </p:pic>
      <p:sp>
        <p:nvSpPr>
          <p:cNvPr id="12" name="Title 1">
            <a:extLst>
              <a:ext uri="{FF2B5EF4-FFF2-40B4-BE49-F238E27FC236}">
                <a16:creationId xmlns:a16="http://schemas.microsoft.com/office/drawing/2014/main" id="{216E2DB6-0196-8591-E7C6-21A6F9F6A7A2}"/>
              </a:ext>
            </a:extLst>
          </p:cNvPr>
          <p:cNvSpPr>
            <a:spLocks noGrp="1"/>
          </p:cNvSpPr>
          <p:nvPr>
            <p:ph type="title"/>
          </p:nvPr>
        </p:nvSpPr>
        <p:spPr>
          <a:xfrm>
            <a:off x="6275594" y="973668"/>
            <a:ext cx="8761413" cy="706964"/>
          </a:xfrm>
        </p:spPr>
        <p:txBody>
          <a:bodyPr>
            <a:normAutofit/>
          </a:bodyPr>
          <a:lstStyle/>
          <a:p>
            <a:r>
              <a:rPr lang="en-US">
                <a:solidFill>
                  <a:schemeClr val="tx1"/>
                </a:solidFill>
              </a:rPr>
              <a:t>Terrorist attacks</a:t>
            </a:r>
          </a:p>
        </p:txBody>
      </p:sp>
      <p:sp>
        <p:nvSpPr>
          <p:cNvPr id="8" name="Content Placeholder 7">
            <a:extLst>
              <a:ext uri="{FF2B5EF4-FFF2-40B4-BE49-F238E27FC236}">
                <a16:creationId xmlns:a16="http://schemas.microsoft.com/office/drawing/2014/main" id="{18B966D6-DC0A-0A5E-53C2-70BE654513A8}"/>
              </a:ext>
            </a:extLst>
          </p:cNvPr>
          <p:cNvSpPr>
            <a:spLocks noGrp="1"/>
          </p:cNvSpPr>
          <p:nvPr>
            <p:ph idx="1"/>
          </p:nvPr>
        </p:nvSpPr>
        <p:spPr>
          <a:xfrm rot="10800000" flipV="1">
            <a:off x="6295914" y="1651000"/>
            <a:ext cx="1754299" cy="363220"/>
          </a:xfrm>
        </p:spPr>
        <p:txBody>
          <a:bodyPr vert="horz" lIns="91440" tIns="45720" rIns="91440" bIns="45720" rtlCol="0" anchor="t">
            <a:normAutofit lnSpcReduction="10000"/>
          </a:bodyPr>
          <a:lstStyle/>
          <a:p>
            <a:pPr marL="0" indent="0">
              <a:buNone/>
            </a:pPr>
            <a:r>
              <a:rPr lang="en-US" dirty="0">
                <a:solidFill>
                  <a:schemeClr val="tx1"/>
                </a:solidFill>
                <a:latin typeface="Calibri"/>
                <a:ea typeface="Calibri"/>
                <a:cs typeface="Calibri"/>
              </a:rPr>
              <a:t>(Statista,2021)</a:t>
            </a:r>
          </a:p>
        </p:txBody>
      </p:sp>
    </p:spTree>
    <p:extLst>
      <p:ext uri="{BB962C8B-B14F-4D97-AF65-F5344CB8AC3E}">
        <p14:creationId xmlns:p14="http://schemas.microsoft.com/office/powerpoint/2010/main" val="273133304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DEE656F8-78F1-B5B9-FCFC-2711804DD219}"/>
              </a:ext>
            </a:extLst>
          </p:cNvPr>
          <p:cNvSpPr>
            <a:spLocks noGrp="1"/>
          </p:cNvSpPr>
          <p:nvPr>
            <p:ph type="title"/>
          </p:nvPr>
        </p:nvSpPr>
        <p:spPr>
          <a:xfrm>
            <a:off x="639098" y="629265"/>
            <a:ext cx="6072776" cy="1622322"/>
          </a:xfrm>
        </p:spPr>
        <p:txBody>
          <a:bodyPr>
            <a:normAutofit/>
          </a:bodyPr>
          <a:lstStyle/>
          <a:p>
            <a:r>
              <a:rPr lang="en-US">
                <a:solidFill>
                  <a:srgbClr val="FFFFFF"/>
                </a:solidFill>
              </a:rPr>
              <a:t>Teamwork and collaboration</a:t>
            </a:r>
          </a:p>
        </p:txBody>
      </p:sp>
      <p:pic>
        <p:nvPicPr>
          <p:cNvPr id="4" name="Picture 3" descr="A person in a uniform standing at a podium&#10;&#10;Description automatically generated">
            <a:extLst>
              <a:ext uri="{FF2B5EF4-FFF2-40B4-BE49-F238E27FC236}">
                <a16:creationId xmlns:a16="http://schemas.microsoft.com/office/drawing/2014/main" id="{EFFADF7E-87A3-8955-5D41-BFC1116D6721}"/>
              </a:ext>
            </a:extLst>
          </p:cNvPr>
          <p:cNvPicPr>
            <a:picLocks noChangeAspect="1"/>
          </p:cNvPicPr>
          <p:nvPr/>
        </p:nvPicPr>
        <p:blipFill>
          <a:blip r:embed="rId2">
            <a:extLst>
              <a:ext uri="{837473B0-CC2E-450A-ABE3-18F120FF3D39}">
                <a1611:picAttrSrcUrl xmlns:a1611="http://schemas.microsoft.com/office/drawing/2016/11/main" r:id="rId3"/>
              </a:ext>
            </a:extLst>
          </a:blip>
          <a:srcRect l="43371" r="-2"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6" name="Rectangle 15">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A8EFD7D-DCA9-960C-338D-401A8839C4C8}"/>
              </a:ext>
            </a:extLst>
          </p:cNvPr>
          <p:cNvSpPr>
            <a:spLocks noGrp="1"/>
          </p:cNvSpPr>
          <p:nvPr>
            <p:ph idx="1"/>
          </p:nvPr>
        </p:nvSpPr>
        <p:spPr>
          <a:xfrm>
            <a:off x="639098" y="1931055"/>
            <a:ext cx="6032136" cy="3557740"/>
          </a:xfrm>
        </p:spPr>
        <p:txBody>
          <a:bodyPr vert="horz" lIns="91440" tIns="45720" rIns="91440" bIns="45720" rtlCol="0" anchor="ctr">
            <a:normAutofit/>
          </a:bodyPr>
          <a:lstStyle/>
          <a:p>
            <a:pPr marL="0" indent="0">
              <a:lnSpc>
                <a:spcPct val="90000"/>
              </a:lnSpc>
              <a:buNone/>
            </a:pPr>
            <a:r>
              <a:rPr lang="en-US" sz="1500" dirty="0">
                <a:solidFill>
                  <a:srgbClr val="FFFFFF"/>
                </a:solidFill>
                <a:latin typeface="Calibri"/>
                <a:ea typeface="Calibri"/>
                <a:cs typeface="Calibri"/>
              </a:rPr>
              <a:t>Teamwork is more than just communication, it is </a:t>
            </a:r>
            <a:r>
              <a:rPr lang="en-US" sz="1500" err="1">
                <a:solidFill>
                  <a:srgbClr val="FFFFFF"/>
                </a:solidFill>
                <a:latin typeface="Calibri"/>
                <a:ea typeface="Calibri"/>
                <a:cs typeface="Calibri"/>
              </a:rPr>
              <a:t>adaptabilty</a:t>
            </a:r>
            <a:r>
              <a:rPr lang="en-US" sz="1500" dirty="0">
                <a:solidFill>
                  <a:srgbClr val="FFFFFF"/>
                </a:solidFill>
                <a:latin typeface="Calibri"/>
                <a:ea typeface="Calibri"/>
                <a:cs typeface="Calibri"/>
              </a:rPr>
              <a:t>, collaboration with other services, trust within one another, </a:t>
            </a:r>
            <a:r>
              <a:rPr lang="en-US" sz="1500" err="1">
                <a:solidFill>
                  <a:srgbClr val="FFFFFF"/>
                </a:solidFill>
                <a:latin typeface="Calibri"/>
                <a:ea typeface="Calibri"/>
                <a:cs typeface="Calibri"/>
              </a:rPr>
              <a:t>reliabilty</a:t>
            </a:r>
            <a:r>
              <a:rPr lang="en-US" sz="1500" dirty="0">
                <a:solidFill>
                  <a:srgbClr val="FFFFFF"/>
                </a:solidFill>
                <a:latin typeface="Calibri"/>
                <a:ea typeface="Calibri"/>
                <a:cs typeface="Calibri"/>
              </a:rPr>
              <a:t> and many more.</a:t>
            </a:r>
            <a:endParaRPr lang="en-US">
              <a:latin typeface="Calibri"/>
              <a:ea typeface="Calibri"/>
              <a:cs typeface="Calibri"/>
            </a:endParaRPr>
          </a:p>
          <a:p>
            <a:pPr marL="0" indent="0">
              <a:lnSpc>
                <a:spcPct val="90000"/>
              </a:lnSpc>
              <a:buNone/>
            </a:pPr>
            <a:r>
              <a:rPr lang="en-US" sz="1500" dirty="0">
                <a:solidFill>
                  <a:srgbClr val="FFFFFF"/>
                </a:solidFill>
                <a:latin typeface="Calibri"/>
                <a:ea typeface="+mn-lt"/>
                <a:cs typeface="+mn-lt"/>
              </a:rPr>
              <a:t>Mentioned by College Of Policing, they aim to work closely with their </a:t>
            </a:r>
            <a:r>
              <a:rPr lang="en-US" sz="1500" err="1">
                <a:solidFill>
                  <a:srgbClr val="FFFFFF"/>
                </a:solidFill>
                <a:latin typeface="Calibri"/>
                <a:ea typeface="+mn-lt"/>
                <a:cs typeface="+mn-lt"/>
              </a:rPr>
              <a:t>collegues</a:t>
            </a:r>
            <a:r>
              <a:rPr lang="en-US" sz="1500" dirty="0">
                <a:solidFill>
                  <a:srgbClr val="FFFFFF"/>
                </a:solidFill>
                <a:latin typeface="Calibri"/>
                <a:ea typeface="+mn-lt"/>
                <a:cs typeface="+mn-lt"/>
              </a:rPr>
              <a:t>, communities and external partners by sharing knowledge, skills and even insights.</a:t>
            </a:r>
          </a:p>
          <a:p>
            <a:pPr marL="0" indent="0">
              <a:lnSpc>
                <a:spcPct val="90000"/>
              </a:lnSpc>
              <a:buNone/>
            </a:pPr>
            <a:r>
              <a:rPr lang="en-US" sz="1500" dirty="0">
                <a:solidFill>
                  <a:srgbClr val="FFFFFF"/>
                </a:solidFill>
                <a:latin typeface="Calibri"/>
                <a:ea typeface="+mn-lt"/>
                <a:cs typeface="+mn-lt"/>
              </a:rPr>
              <a:t>Working collaboratively allows police officers to harness strengths and </a:t>
            </a:r>
            <a:r>
              <a:rPr lang="en-US" sz="1500" err="1">
                <a:solidFill>
                  <a:srgbClr val="FFFFFF"/>
                </a:solidFill>
                <a:latin typeface="Calibri"/>
                <a:ea typeface="+mn-lt"/>
                <a:cs typeface="+mn-lt"/>
              </a:rPr>
              <a:t>reasources</a:t>
            </a:r>
            <a:r>
              <a:rPr lang="en-US" sz="1500" dirty="0">
                <a:solidFill>
                  <a:srgbClr val="FFFFFF"/>
                </a:solidFill>
                <a:latin typeface="Calibri"/>
                <a:ea typeface="+mn-lt"/>
                <a:cs typeface="+mn-lt"/>
              </a:rPr>
              <a:t>, but that also requires them to build relationships and break down any surrounding barriers.</a:t>
            </a:r>
          </a:p>
          <a:p>
            <a:pPr marL="0" indent="0">
              <a:lnSpc>
                <a:spcPct val="90000"/>
              </a:lnSpc>
              <a:buNone/>
            </a:pPr>
            <a:r>
              <a:rPr lang="en-US" sz="1500" dirty="0">
                <a:solidFill>
                  <a:srgbClr val="FFFFFF"/>
                </a:solidFill>
                <a:latin typeface="Calibri"/>
                <a:ea typeface="+mn-lt"/>
                <a:cs typeface="+mn-lt"/>
              </a:rPr>
              <a:t>(College of Policing,2024)</a:t>
            </a:r>
          </a:p>
        </p:txBody>
      </p:sp>
      <p:sp>
        <p:nvSpPr>
          <p:cNvPr id="5" name="TextBox 4">
            <a:extLst>
              <a:ext uri="{FF2B5EF4-FFF2-40B4-BE49-F238E27FC236}">
                <a16:creationId xmlns:a16="http://schemas.microsoft.com/office/drawing/2014/main" id="{E2186DC5-C006-AFFC-6D8B-2E4A1FFA7262}"/>
              </a:ext>
            </a:extLst>
          </p:cNvPr>
          <p:cNvSpPr txBox="1"/>
          <p:nvPr/>
        </p:nvSpPr>
        <p:spPr>
          <a:xfrm>
            <a:off x="1549400" y="6515100"/>
            <a:ext cx="90932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390853283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052F6DBF-1805-4FD9-AFA3-C8642175F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4" name="Picture 3" descr="A cartoon of two people&#10;&#10;Description automatically generated">
            <a:extLst>
              <a:ext uri="{FF2B5EF4-FFF2-40B4-BE49-F238E27FC236}">
                <a16:creationId xmlns:a16="http://schemas.microsoft.com/office/drawing/2014/main" id="{0CB76B35-144F-BA23-E2DF-7CBE656B1B72}"/>
              </a:ext>
            </a:extLst>
          </p:cNvPr>
          <p:cNvPicPr>
            <a:picLocks noChangeAspect="1"/>
          </p:cNvPicPr>
          <p:nvPr/>
        </p:nvPicPr>
        <p:blipFill>
          <a:blip r:embed="rId2">
            <a:alphaModFix/>
            <a:extLst>
              <a:ext uri="{837473B0-CC2E-450A-ABE3-18F120FF3D39}">
                <a1611:picAttrSrcUrl xmlns:a1611="http://schemas.microsoft.com/office/drawing/2016/11/main" r:id="rId3"/>
              </a:ext>
            </a:extLst>
          </a:blip>
          <a:srcRect t="10734" r="-1" b="-1"/>
          <a:stretch/>
        </p:blipFill>
        <p:spPr>
          <a:xfrm>
            <a:off x="474132" y="462116"/>
            <a:ext cx="11243735" cy="5921751"/>
          </a:xfrm>
          <a:prstGeom prst="rect">
            <a:avLst/>
          </a:prstGeom>
        </p:spPr>
      </p:pic>
      <p:sp>
        <p:nvSpPr>
          <p:cNvPr id="12" name="Rectangle 11">
            <a:extLst>
              <a:ext uri="{FF2B5EF4-FFF2-40B4-BE49-F238E27FC236}">
                <a16:creationId xmlns:a16="http://schemas.microsoft.com/office/drawing/2014/main" id="{CC79B2C4-EF9C-492F-BC64-5300A7A2F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0599BEDA-CEC9-4E6C-B05D-1353D0F16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43000" y="1295400"/>
            <a:ext cx="9982200" cy="4267200"/>
          </a:xfrm>
          <a:prstGeom prst="rect">
            <a:avLst/>
          </a:prstGeom>
          <a:solidFill>
            <a:srgbClr val="000001">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3BAAD-3949-6C59-BEE5-D9B45CD91FA0}"/>
              </a:ext>
            </a:extLst>
          </p:cNvPr>
          <p:cNvSpPr>
            <a:spLocks noGrp="1"/>
          </p:cNvSpPr>
          <p:nvPr>
            <p:ph type="title"/>
          </p:nvPr>
        </p:nvSpPr>
        <p:spPr>
          <a:xfrm>
            <a:off x="1295400" y="1447801"/>
            <a:ext cx="8620967" cy="855132"/>
          </a:xfrm>
        </p:spPr>
        <p:txBody>
          <a:bodyPr>
            <a:normAutofit/>
          </a:bodyPr>
          <a:lstStyle/>
          <a:p>
            <a:r>
              <a:rPr lang="en-US">
                <a:solidFill>
                  <a:srgbClr val="FFFFFF"/>
                </a:solidFill>
              </a:rPr>
              <a:t>barriers</a:t>
            </a:r>
          </a:p>
        </p:txBody>
      </p:sp>
      <p:sp>
        <p:nvSpPr>
          <p:cNvPr id="3" name="Content Placeholder 2">
            <a:extLst>
              <a:ext uri="{FF2B5EF4-FFF2-40B4-BE49-F238E27FC236}">
                <a16:creationId xmlns:a16="http://schemas.microsoft.com/office/drawing/2014/main" id="{297A73B1-02DA-5443-7551-C8A193C531B0}"/>
              </a:ext>
            </a:extLst>
          </p:cNvPr>
          <p:cNvSpPr>
            <a:spLocks noGrp="1"/>
          </p:cNvSpPr>
          <p:nvPr>
            <p:ph idx="1"/>
          </p:nvPr>
        </p:nvSpPr>
        <p:spPr>
          <a:xfrm>
            <a:off x="1727200" y="2446868"/>
            <a:ext cx="8254999" cy="2971800"/>
          </a:xfrm>
        </p:spPr>
        <p:txBody>
          <a:bodyPr vert="horz" lIns="91440" tIns="45720" rIns="91440" bIns="45720" rtlCol="0" anchor="t">
            <a:normAutofit/>
          </a:bodyPr>
          <a:lstStyle/>
          <a:p>
            <a:pPr marL="0" indent="0">
              <a:lnSpc>
                <a:spcPct val="90000"/>
              </a:lnSpc>
              <a:buNone/>
            </a:pPr>
            <a:r>
              <a:rPr lang="en-US" sz="1600" dirty="0">
                <a:solidFill>
                  <a:srgbClr val="FFFFFF"/>
                </a:solidFill>
                <a:latin typeface="Calibri"/>
                <a:ea typeface="Calibri"/>
                <a:cs typeface="Calibri"/>
              </a:rPr>
              <a:t>Teamwork within collaboration can sometimes have barriers, some of these being:</a:t>
            </a:r>
          </a:p>
          <a:p>
            <a:pPr marL="0" indent="0">
              <a:lnSpc>
                <a:spcPct val="90000"/>
              </a:lnSpc>
              <a:buNone/>
            </a:pPr>
            <a:r>
              <a:rPr lang="en-US" sz="1600" dirty="0">
                <a:solidFill>
                  <a:srgbClr val="FFFFFF"/>
                </a:solidFill>
                <a:latin typeface="Calibri"/>
                <a:ea typeface="Calibri"/>
                <a:cs typeface="Calibri"/>
              </a:rPr>
              <a:t>-poor communication</a:t>
            </a:r>
          </a:p>
          <a:p>
            <a:pPr marL="0" indent="0">
              <a:lnSpc>
                <a:spcPct val="90000"/>
              </a:lnSpc>
              <a:buNone/>
            </a:pPr>
            <a:r>
              <a:rPr lang="en-US" sz="1600" dirty="0">
                <a:solidFill>
                  <a:srgbClr val="FFFFFF"/>
                </a:solidFill>
                <a:latin typeface="Calibri"/>
                <a:ea typeface="Calibri"/>
                <a:cs typeface="Calibri"/>
              </a:rPr>
              <a:t>-lack of trust and confidence in the abilities of others</a:t>
            </a:r>
          </a:p>
          <a:p>
            <a:pPr marL="0" indent="0">
              <a:lnSpc>
                <a:spcPct val="90000"/>
              </a:lnSpc>
              <a:buNone/>
            </a:pPr>
            <a:r>
              <a:rPr lang="en-US" sz="1600" dirty="0">
                <a:solidFill>
                  <a:srgbClr val="FFFFFF"/>
                </a:solidFill>
                <a:latin typeface="Calibri"/>
                <a:ea typeface="Calibri"/>
                <a:cs typeface="Calibri"/>
              </a:rPr>
              <a:t>-overlapping of roles</a:t>
            </a:r>
          </a:p>
          <a:p>
            <a:pPr marL="0" indent="0">
              <a:lnSpc>
                <a:spcPct val="90000"/>
              </a:lnSpc>
              <a:buNone/>
            </a:pPr>
            <a:r>
              <a:rPr lang="en-US" sz="1600" dirty="0">
                <a:solidFill>
                  <a:srgbClr val="FFFFFF"/>
                </a:solidFill>
                <a:latin typeface="Calibri"/>
                <a:ea typeface="Calibri"/>
                <a:cs typeface="Calibri"/>
              </a:rPr>
              <a:t>-limited time and resources</a:t>
            </a:r>
          </a:p>
          <a:p>
            <a:pPr marL="0" indent="0">
              <a:lnSpc>
                <a:spcPct val="90000"/>
              </a:lnSpc>
              <a:buNone/>
            </a:pPr>
            <a:r>
              <a:rPr lang="en-US" sz="1600" dirty="0">
                <a:solidFill>
                  <a:srgbClr val="FFFFFF"/>
                </a:solidFill>
                <a:latin typeface="Calibri"/>
                <a:ea typeface="Calibri"/>
                <a:cs typeface="Calibri"/>
              </a:rPr>
              <a:t>This is just a handful of the kinds of barriers officers might face, they must overcome all of these barriers to achieve their shared goal in that moment, which can lead to the success in that collaboration.</a:t>
            </a:r>
          </a:p>
          <a:p>
            <a:pPr marL="0" indent="0">
              <a:lnSpc>
                <a:spcPct val="90000"/>
              </a:lnSpc>
              <a:buNone/>
            </a:pPr>
            <a:r>
              <a:rPr lang="en-US" sz="1600" dirty="0">
                <a:solidFill>
                  <a:srgbClr val="FFFFFF"/>
                </a:solidFill>
                <a:latin typeface="Calibri"/>
                <a:ea typeface="Calibri"/>
                <a:cs typeface="Calibri"/>
              </a:rPr>
              <a:t>(Wood, D. Et.al,2024,p118)</a:t>
            </a:r>
          </a:p>
        </p:txBody>
      </p:sp>
    </p:spTree>
    <p:extLst>
      <p:ext uri="{BB962C8B-B14F-4D97-AF65-F5344CB8AC3E}">
        <p14:creationId xmlns:p14="http://schemas.microsoft.com/office/powerpoint/2010/main" val="401716084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D429D31D-A8E8-82D6-0CA7-912D42B624A8}"/>
              </a:ext>
            </a:extLst>
          </p:cNvPr>
          <p:cNvPicPr>
            <a:picLocks noChangeAspect="1"/>
          </p:cNvPicPr>
          <p:nvPr/>
        </p:nvPicPr>
        <p:blipFill>
          <a:blip r:embed="rId2">
            <a:alphaModFix amt="40000"/>
          </a:blip>
          <a:srcRect l="22396"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7D0A5D20-625B-459B-ED9B-7D552EAAA911}"/>
              </a:ext>
            </a:extLst>
          </p:cNvPr>
          <p:cNvSpPr>
            <a:spLocks noGrp="1"/>
          </p:cNvSpPr>
          <p:nvPr>
            <p:ph type="title"/>
          </p:nvPr>
        </p:nvSpPr>
        <p:spPr>
          <a:xfrm>
            <a:off x="1154954" y="973668"/>
            <a:ext cx="8761413" cy="706964"/>
          </a:xfrm>
        </p:spPr>
        <p:txBody>
          <a:bodyPr>
            <a:normAutofit/>
          </a:bodyPr>
          <a:lstStyle/>
          <a:p>
            <a:r>
              <a:rPr lang="en-US">
                <a:solidFill>
                  <a:schemeClr val="tx1"/>
                </a:solidFill>
              </a:rPr>
              <a:t>Achieving success</a:t>
            </a:r>
          </a:p>
        </p:txBody>
      </p:sp>
      <p:sp>
        <p:nvSpPr>
          <p:cNvPr id="3" name="Content Placeholder 2">
            <a:extLst>
              <a:ext uri="{FF2B5EF4-FFF2-40B4-BE49-F238E27FC236}">
                <a16:creationId xmlns:a16="http://schemas.microsoft.com/office/drawing/2014/main" id="{E07B5839-9568-7DD5-EFC7-7B2F3415F184}"/>
              </a:ext>
            </a:extLst>
          </p:cNvPr>
          <p:cNvSpPr>
            <a:spLocks noGrp="1"/>
          </p:cNvSpPr>
          <p:nvPr>
            <p:ph idx="1"/>
          </p:nvPr>
        </p:nvSpPr>
        <p:spPr>
          <a:xfrm>
            <a:off x="1154954" y="2603500"/>
            <a:ext cx="8825659" cy="3416300"/>
          </a:xfrm>
        </p:spPr>
        <p:txBody>
          <a:bodyPr vert="horz" lIns="91440" tIns="45720" rIns="91440" bIns="45720" rtlCol="0" anchor="t">
            <a:normAutofit/>
          </a:bodyPr>
          <a:lstStyle/>
          <a:p>
            <a:pPr marL="0" indent="0">
              <a:buNone/>
            </a:pPr>
            <a:r>
              <a:rPr lang="en-US" dirty="0">
                <a:solidFill>
                  <a:schemeClr val="tx1"/>
                </a:solidFill>
                <a:latin typeface="Calibri"/>
                <a:ea typeface="Calibri"/>
                <a:cs typeface="Calibri"/>
              </a:rPr>
              <a:t>In order for more success in teamwork, officers need to take further training in order to be the best of their abilities.</a:t>
            </a:r>
          </a:p>
          <a:p>
            <a:pPr marL="0" indent="0">
              <a:buNone/>
            </a:pPr>
            <a:r>
              <a:rPr lang="en-US" dirty="0">
                <a:solidFill>
                  <a:schemeClr val="tx1"/>
                </a:solidFill>
                <a:latin typeface="Calibri"/>
                <a:ea typeface="Calibri"/>
                <a:cs typeface="Calibri"/>
              </a:rPr>
              <a:t>in order to achieve more successful teamwork operations they could do things such as developing themselves as a team, such as learning how to trust other </a:t>
            </a:r>
            <a:r>
              <a:rPr lang="en-US" dirty="0" err="1">
                <a:solidFill>
                  <a:schemeClr val="tx1"/>
                </a:solidFill>
                <a:latin typeface="Calibri"/>
                <a:ea typeface="Calibri"/>
                <a:cs typeface="Calibri"/>
              </a:rPr>
              <a:t>organisations</a:t>
            </a:r>
            <a:r>
              <a:rPr lang="en-US" dirty="0">
                <a:solidFill>
                  <a:schemeClr val="tx1"/>
                </a:solidFill>
                <a:latin typeface="Calibri"/>
                <a:ea typeface="Calibri"/>
                <a:cs typeface="Calibri"/>
              </a:rPr>
              <a:t> and their line of work, learning to adapt with other services and other techniques they may come across.</a:t>
            </a:r>
          </a:p>
          <a:p>
            <a:pPr marL="0" indent="0">
              <a:buNone/>
            </a:pPr>
            <a:r>
              <a:rPr lang="en-US" dirty="0">
                <a:solidFill>
                  <a:schemeClr val="tx1"/>
                </a:solidFill>
                <a:latin typeface="Calibri"/>
                <a:ea typeface="Calibri"/>
                <a:cs typeface="Calibri"/>
              </a:rPr>
              <a:t>Building relationships with their own team, team morale is an effective way of improving relationships and trust within the team.</a:t>
            </a:r>
          </a:p>
          <a:p>
            <a:pPr marL="0" indent="0">
              <a:buNone/>
            </a:pPr>
            <a:endParaRPr lang="en-US" dirty="0">
              <a:solidFill>
                <a:schemeClr val="tx1"/>
              </a:solidFill>
              <a:latin typeface="Calibri"/>
              <a:ea typeface="Calibri"/>
              <a:cs typeface="Calibri"/>
            </a:endParaRPr>
          </a:p>
          <a:p>
            <a:pPr marL="0" indent="0">
              <a:buNone/>
            </a:pPr>
            <a:r>
              <a:rPr lang="en-US" dirty="0">
                <a:solidFill>
                  <a:schemeClr val="tx1"/>
                </a:solidFill>
                <a:latin typeface="Calibri"/>
                <a:ea typeface="Calibri"/>
                <a:cs typeface="Calibri"/>
              </a:rPr>
              <a:t>(Wood, </a:t>
            </a:r>
            <a:r>
              <a:rPr lang="en-US" err="1">
                <a:solidFill>
                  <a:schemeClr val="tx1"/>
                </a:solidFill>
                <a:latin typeface="Calibri"/>
                <a:ea typeface="Calibri"/>
                <a:cs typeface="Calibri"/>
              </a:rPr>
              <a:t>D.Et</a:t>
            </a:r>
            <a:r>
              <a:rPr lang="en-US" dirty="0">
                <a:solidFill>
                  <a:schemeClr val="tx1"/>
                </a:solidFill>
                <a:latin typeface="Calibri"/>
                <a:ea typeface="Calibri"/>
                <a:cs typeface="Calibri"/>
              </a:rPr>
              <a:t> al. 2024,p119)</a:t>
            </a:r>
          </a:p>
        </p:txBody>
      </p:sp>
    </p:spTree>
    <p:extLst>
      <p:ext uri="{BB962C8B-B14F-4D97-AF65-F5344CB8AC3E}">
        <p14:creationId xmlns:p14="http://schemas.microsoft.com/office/powerpoint/2010/main" val="240834041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4639D-122A-5785-7B2C-ECB1A096B587}"/>
              </a:ext>
            </a:extLst>
          </p:cNvPr>
          <p:cNvSpPr>
            <a:spLocks noGrp="1"/>
          </p:cNvSpPr>
          <p:nvPr>
            <p:ph type="title"/>
          </p:nvPr>
        </p:nvSpPr>
        <p:spPr>
          <a:xfrm>
            <a:off x="1154954" y="973668"/>
            <a:ext cx="8761413" cy="706964"/>
          </a:xfrm>
        </p:spPr>
        <p:txBody>
          <a:bodyPr>
            <a:normAutofit/>
          </a:bodyPr>
          <a:lstStyle/>
          <a:p>
            <a:r>
              <a:rPr lang="en-US" dirty="0"/>
              <a:t>Five stages of team development</a:t>
            </a:r>
          </a:p>
        </p:txBody>
      </p:sp>
      <p:pic>
        <p:nvPicPr>
          <p:cNvPr id="4" name="Picture 3" descr="A circular diagram with colorful arrows&#10;&#10;Description automatically generated">
            <a:extLst>
              <a:ext uri="{FF2B5EF4-FFF2-40B4-BE49-F238E27FC236}">
                <a16:creationId xmlns:a16="http://schemas.microsoft.com/office/drawing/2014/main" id="{EA5672AA-296E-4D26-2FD0-C152DFE7ACEE}"/>
              </a:ext>
            </a:extLst>
          </p:cNvPr>
          <p:cNvPicPr>
            <a:picLocks noChangeAspect="1"/>
          </p:cNvPicPr>
          <p:nvPr/>
        </p:nvPicPr>
        <p:blipFill>
          <a:blip r:embed="rId2"/>
          <a:srcRect r="4" b="3635"/>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71B356F7-9ED1-F1E2-A79A-7F59C0AF49FB}"/>
              </a:ext>
            </a:extLst>
          </p:cNvPr>
          <p:cNvSpPr>
            <a:spLocks noGrp="1"/>
          </p:cNvSpPr>
          <p:nvPr>
            <p:ph idx="1"/>
          </p:nvPr>
        </p:nvSpPr>
        <p:spPr>
          <a:xfrm>
            <a:off x="5980954" y="2603500"/>
            <a:ext cx="5211979" cy="3416300"/>
          </a:xfrm>
        </p:spPr>
        <p:txBody>
          <a:bodyPr vert="horz" lIns="91440" tIns="45720" rIns="91440" bIns="45720" rtlCol="0" anchor="ctr">
            <a:normAutofit/>
          </a:bodyPr>
          <a:lstStyle/>
          <a:p>
            <a:pPr marL="0" indent="0">
              <a:lnSpc>
                <a:spcPct val="90000"/>
              </a:lnSpc>
              <a:buNone/>
            </a:pPr>
            <a:r>
              <a:rPr lang="en-US" sz="1600" dirty="0">
                <a:solidFill>
                  <a:schemeClr val="tx1"/>
                </a:solidFill>
                <a:latin typeface="Calibri"/>
                <a:ea typeface="Calibri"/>
                <a:cs typeface="Calibri"/>
              </a:rPr>
              <a:t>Forming- polite, excited/</a:t>
            </a:r>
            <a:r>
              <a:rPr lang="en-US" sz="1600" err="1">
                <a:solidFill>
                  <a:schemeClr val="tx1"/>
                </a:solidFill>
                <a:latin typeface="Calibri"/>
                <a:ea typeface="Calibri"/>
                <a:cs typeface="Calibri"/>
              </a:rPr>
              <a:t>optomistic</a:t>
            </a:r>
            <a:r>
              <a:rPr lang="en-US" sz="1600" dirty="0">
                <a:solidFill>
                  <a:schemeClr val="tx1"/>
                </a:solidFill>
                <a:latin typeface="Calibri"/>
                <a:ea typeface="Calibri"/>
                <a:cs typeface="Calibri"/>
              </a:rPr>
              <a:t> to be in the </a:t>
            </a:r>
            <a:r>
              <a:rPr lang="en-US" sz="1600" err="1">
                <a:solidFill>
                  <a:schemeClr val="tx1"/>
                </a:solidFill>
                <a:latin typeface="Calibri"/>
                <a:ea typeface="Calibri"/>
                <a:cs typeface="Calibri"/>
              </a:rPr>
              <a:t>team,active</a:t>
            </a:r>
            <a:r>
              <a:rPr lang="en-US" sz="1600" dirty="0">
                <a:solidFill>
                  <a:schemeClr val="tx1"/>
                </a:solidFill>
                <a:latin typeface="Calibri"/>
                <a:ea typeface="Calibri"/>
                <a:cs typeface="Calibri"/>
              </a:rPr>
              <a:t> involvement within the group.</a:t>
            </a:r>
          </a:p>
          <a:p>
            <a:pPr marL="0" indent="0">
              <a:lnSpc>
                <a:spcPct val="90000"/>
              </a:lnSpc>
              <a:buNone/>
            </a:pPr>
            <a:r>
              <a:rPr lang="en-US" sz="1600" dirty="0">
                <a:solidFill>
                  <a:schemeClr val="tx1"/>
                </a:solidFill>
                <a:latin typeface="Calibri"/>
                <a:ea typeface="Calibri"/>
                <a:cs typeface="Calibri"/>
              </a:rPr>
              <a:t>Storming-argumentative, defensive, confusion, tension and jealousy.</a:t>
            </a:r>
          </a:p>
          <a:p>
            <a:pPr marL="0" indent="0">
              <a:lnSpc>
                <a:spcPct val="90000"/>
              </a:lnSpc>
              <a:buNone/>
            </a:pPr>
            <a:r>
              <a:rPr lang="en-US" sz="1600" dirty="0">
                <a:solidFill>
                  <a:schemeClr val="tx1"/>
                </a:solidFill>
                <a:latin typeface="Calibri"/>
                <a:ea typeface="Calibri"/>
                <a:cs typeface="Calibri"/>
              </a:rPr>
              <a:t>Norming-focused on the tasks at hand, comfortable with the team relationships, confident, sense of trust within the team.</a:t>
            </a:r>
          </a:p>
          <a:p>
            <a:pPr marL="0" indent="0">
              <a:lnSpc>
                <a:spcPct val="90000"/>
              </a:lnSpc>
              <a:buNone/>
            </a:pPr>
            <a:r>
              <a:rPr lang="en-US" sz="1600" dirty="0">
                <a:solidFill>
                  <a:schemeClr val="tx1"/>
                </a:solidFill>
                <a:latin typeface="Calibri"/>
                <a:ea typeface="Calibri"/>
                <a:cs typeface="Calibri"/>
              </a:rPr>
              <a:t>Performing-clear roles, more understanding on strengths and weaknesses, commitment, satisfied within the team.</a:t>
            </a:r>
          </a:p>
          <a:p>
            <a:pPr marL="0" indent="0">
              <a:lnSpc>
                <a:spcPct val="90000"/>
              </a:lnSpc>
              <a:buNone/>
            </a:pPr>
            <a:r>
              <a:rPr lang="en-US" sz="1600" dirty="0">
                <a:solidFill>
                  <a:schemeClr val="tx1"/>
                </a:solidFill>
                <a:latin typeface="Calibri"/>
                <a:ea typeface="Calibri"/>
                <a:cs typeface="Calibri"/>
              </a:rPr>
              <a:t>Mourning- sadness, momentum slows, </a:t>
            </a:r>
            <a:r>
              <a:rPr lang="en-US" sz="1600" err="1">
                <a:solidFill>
                  <a:schemeClr val="tx1"/>
                </a:solidFill>
                <a:latin typeface="Calibri"/>
                <a:ea typeface="Calibri"/>
                <a:cs typeface="Calibri"/>
              </a:rPr>
              <a:t>humour</a:t>
            </a:r>
            <a:r>
              <a:rPr lang="en-US" sz="1600" dirty="0">
                <a:solidFill>
                  <a:schemeClr val="tx1"/>
                </a:solidFill>
                <a:latin typeface="Calibri"/>
                <a:ea typeface="Calibri"/>
                <a:cs typeface="Calibri"/>
              </a:rPr>
              <a:t>, relief, restless </a:t>
            </a:r>
            <a:r>
              <a:rPr lang="en-US" sz="1600" err="1">
                <a:solidFill>
                  <a:schemeClr val="tx1"/>
                </a:solidFill>
                <a:latin typeface="Calibri"/>
                <a:ea typeface="Calibri"/>
                <a:cs typeface="Calibri"/>
              </a:rPr>
              <a:t>behaviour</a:t>
            </a:r>
            <a:r>
              <a:rPr lang="en-US" sz="1600" dirty="0">
                <a:solidFill>
                  <a:schemeClr val="tx1"/>
                </a:solidFill>
                <a:latin typeface="Calibri"/>
                <a:ea typeface="Calibri"/>
                <a:cs typeface="Calibri"/>
              </a:rPr>
              <a:t>.</a:t>
            </a:r>
          </a:p>
          <a:p>
            <a:pPr marL="0" indent="0">
              <a:lnSpc>
                <a:spcPct val="90000"/>
              </a:lnSpc>
              <a:buNone/>
            </a:pPr>
            <a:r>
              <a:rPr lang="en-US" sz="1600" dirty="0">
                <a:solidFill>
                  <a:schemeClr val="tx1"/>
                </a:solidFill>
                <a:latin typeface="Calibri"/>
                <a:ea typeface="Calibri"/>
                <a:cs typeface="Calibri"/>
              </a:rPr>
              <a:t>(West Chester University,2022)</a:t>
            </a:r>
          </a:p>
          <a:p>
            <a:pPr marL="0" indent="0">
              <a:lnSpc>
                <a:spcPct val="90000"/>
              </a:lnSpc>
              <a:buNone/>
            </a:pPr>
            <a:endParaRPr lang="en-US" sz="1500" dirty="0"/>
          </a:p>
        </p:txBody>
      </p:sp>
      <p:sp>
        <p:nvSpPr>
          <p:cNvPr id="6" name="TextBox 5">
            <a:extLst>
              <a:ext uri="{FF2B5EF4-FFF2-40B4-BE49-F238E27FC236}">
                <a16:creationId xmlns:a16="http://schemas.microsoft.com/office/drawing/2014/main" id="{7266AED7-84EB-0F4E-C27A-916F1780A7E7}"/>
              </a:ext>
            </a:extLst>
          </p:cNvPr>
          <p:cNvSpPr txBox="1"/>
          <p:nvPr/>
        </p:nvSpPr>
        <p:spPr>
          <a:xfrm>
            <a:off x="1148080" y="5842000"/>
            <a:ext cx="3048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t>(Technologies,2023)</a:t>
            </a:r>
          </a:p>
        </p:txBody>
      </p:sp>
    </p:spTree>
    <p:extLst>
      <p:ext uri="{BB962C8B-B14F-4D97-AF65-F5344CB8AC3E}">
        <p14:creationId xmlns:p14="http://schemas.microsoft.com/office/powerpoint/2010/main" val="2373115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DCE34-752D-14D7-CAD9-F05A1DB6C445}"/>
              </a:ext>
            </a:extLst>
          </p:cNvPr>
          <p:cNvSpPr>
            <a:spLocks noGrp="1"/>
          </p:cNvSpPr>
          <p:nvPr>
            <p:ph type="title"/>
          </p:nvPr>
        </p:nvSpPr>
        <p:spPr>
          <a:xfrm>
            <a:off x="1154954" y="973668"/>
            <a:ext cx="8761413" cy="706964"/>
          </a:xfrm>
        </p:spPr>
        <p:txBody>
          <a:bodyPr>
            <a:normAutofit/>
          </a:bodyPr>
          <a:lstStyle/>
          <a:p>
            <a:r>
              <a:rPr lang="en-US" dirty="0"/>
              <a:t>communication</a:t>
            </a:r>
          </a:p>
        </p:txBody>
      </p:sp>
      <p:sp>
        <p:nvSpPr>
          <p:cNvPr id="3" name="Content Placeholder 2">
            <a:extLst>
              <a:ext uri="{FF2B5EF4-FFF2-40B4-BE49-F238E27FC236}">
                <a16:creationId xmlns:a16="http://schemas.microsoft.com/office/drawing/2014/main" id="{FE9D8F0C-3F71-C949-F4B8-69B2687B14D3}"/>
              </a:ext>
            </a:extLst>
          </p:cNvPr>
          <p:cNvSpPr>
            <a:spLocks noGrp="1"/>
          </p:cNvSpPr>
          <p:nvPr>
            <p:ph idx="1"/>
          </p:nvPr>
        </p:nvSpPr>
        <p:spPr>
          <a:xfrm>
            <a:off x="1154954" y="2603500"/>
            <a:ext cx="6397313" cy="3416300"/>
          </a:xfrm>
        </p:spPr>
        <p:txBody>
          <a:bodyPr vert="horz" lIns="91440" tIns="45720" rIns="91440" bIns="45720" rtlCol="0" anchor="ctr">
            <a:normAutofit/>
          </a:bodyPr>
          <a:lstStyle/>
          <a:p>
            <a:pPr marL="0" indent="0">
              <a:lnSpc>
                <a:spcPct val="90000"/>
              </a:lnSpc>
              <a:buNone/>
            </a:pPr>
            <a:r>
              <a:rPr lang="en-US" sz="1700">
                <a:latin typeface="Calibri"/>
                <a:ea typeface="Calibri"/>
                <a:cs typeface="Calibri"/>
              </a:rPr>
              <a:t>As you can see throughout the other slides, communication within the team is a massive aspect to policing.</a:t>
            </a:r>
          </a:p>
          <a:p>
            <a:pPr marL="0" indent="0">
              <a:lnSpc>
                <a:spcPct val="90000"/>
              </a:lnSpc>
              <a:buNone/>
            </a:pPr>
            <a:r>
              <a:rPr lang="en-US" sz="1700">
                <a:latin typeface="Calibri"/>
                <a:ea typeface="Calibri"/>
                <a:cs typeface="Calibri"/>
              </a:rPr>
              <a:t>Within communication you must exchange respect, honesty, and be open, feelings, ideas etc. </a:t>
            </a:r>
          </a:p>
          <a:p>
            <a:pPr marL="0" indent="0">
              <a:lnSpc>
                <a:spcPct val="90000"/>
              </a:lnSpc>
              <a:buNone/>
            </a:pPr>
            <a:r>
              <a:rPr lang="en-US" sz="1700">
                <a:latin typeface="Calibri"/>
                <a:ea typeface="Calibri"/>
                <a:cs typeface="Calibri"/>
              </a:rPr>
              <a:t>Communication is needed in every role, without communication teamwork would not be effective.</a:t>
            </a:r>
          </a:p>
          <a:p>
            <a:pPr marL="0" indent="0">
              <a:lnSpc>
                <a:spcPct val="90000"/>
              </a:lnSpc>
              <a:buNone/>
            </a:pPr>
            <a:r>
              <a:rPr lang="en-US" sz="1700">
                <a:latin typeface="Calibri"/>
                <a:ea typeface="Calibri"/>
                <a:cs typeface="Calibri"/>
              </a:rPr>
              <a:t>Communication is the backbone of policing, especially within teamwork.</a:t>
            </a:r>
          </a:p>
          <a:p>
            <a:pPr marL="0" indent="0">
              <a:lnSpc>
                <a:spcPct val="90000"/>
              </a:lnSpc>
              <a:buNone/>
            </a:pPr>
            <a:r>
              <a:rPr lang="en-US" sz="1700">
                <a:latin typeface="Calibri"/>
                <a:ea typeface="Calibri"/>
                <a:cs typeface="Calibri"/>
              </a:rPr>
              <a:t>A team cannot work together without any communication, the team would not function together.</a:t>
            </a:r>
          </a:p>
          <a:p>
            <a:pPr marL="0" indent="0">
              <a:lnSpc>
                <a:spcPct val="90000"/>
              </a:lnSpc>
              <a:buNone/>
            </a:pPr>
            <a:r>
              <a:rPr lang="en-US" sz="1700">
                <a:latin typeface="Calibri"/>
                <a:ea typeface="Calibri"/>
                <a:cs typeface="Calibri"/>
              </a:rPr>
              <a:t>(College Of Policing,2021) (Hamlet, et al. ND)</a:t>
            </a:r>
          </a:p>
        </p:txBody>
      </p:sp>
      <p:pic>
        <p:nvPicPr>
          <p:cNvPr id="5" name="Picture 4" descr="A person holding a walkie talkie&#10;&#10;Description automatically generated">
            <a:extLst>
              <a:ext uri="{FF2B5EF4-FFF2-40B4-BE49-F238E27FC236}">
                <a16:creationId xmlns:a16="http://schemas.microsoft.com/office/drawing/2014/main" id="{64A3BA5D-17A9-5DCA-759F-48E364179959}"/>
              </a:ext>
            </a:extLst>
          </p:cNvPr>
          <p:cNvPicPr>
            <a:picLocks noChangeAspect="1"/>
          </p:cNvPicPr>
          <p:nvPr/>
        </p:nvPicPr>
        <p:blipFill>
          <a:blip r:embed="rId2"/>
          <a:srcRect r="-2" b="417"/>
          <a:stretch/>
        </p:blipFill>
        <p:spPr>
          <a:xfrm>
            <a:off x="8020571" y="2775951"/>
            <a:ext cx="3080048" cy="3067163"/>
          </a:xfrm>
          <a:prstGeom prst="roundRect">
            <a:avLst>
              <a:gd name="adj" fmla="val 1858"/>
            </a:avLst>
          </a:prstGeom>
          <a:effectLst>
            <a:outerShdw blurRad="50800" dist="50800" dir="5400000" algn="tl" rotWithShape="0">
              <a:srgbClr val="000000">
                <a:alpha val="43000"/>
              </a:srgbClr>
            </a:outerShdw>
          </a:effectLst>
        </p:spPr>
      </p:pic>
      <p:sp>
        <p:nvSpPr>
          <p:cNvPr id="6" name="TextBox 5">
            <a:extLst>
              <a:ext uri="{FF2B5EF4-FFF2-40B4-BE49-F238E27FC236}">
                <a16:creationId xmlns:a16="http://schemas.microsoft.com/office/drawing/2014/main" id="{214FB529-F84A-7F4B-A361-695E465B58BC}"/>
              </a:ext>
            </a:extLst>
          </p:cNvPr>
          <p:cNvSpPr txBox="1"/>
          <p:nvPr/>
        </p:nvSpPr>
        <p:spPr>
          <a:xfrm>
            <a:off x="7934960" y="5862320"/>
            <a:ext cx="326135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2C3E50"/>
                </a:solidFill>
                <a:latin typeface="Calibri"/>
                <a:ea typeface="Roboto"/>
                <a:cs typeface="Roboto"/>
              </a:rPr>
              <a:t>(College of Policing, 2022)</a:t>
            </a:r>
            <a:endParaRPr lang="en-US" sz="1600" dirty="0">
              <a:latin typeface="Calibri"/>
            </a:endParaRPr>
          </a:p>
        </p:txBody>
      </p:sp>
    </p:spTree>
    <p:extLst>
      <p:ext uri="{BB962C8B-B14F-4D97-AF65-F5344CB8AC3E}">
        <p14:creationId xmlns:p14="http://schemas.microsoft.com/office/powerpoint/2010/main" val="712606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blue cartoon characters holding up a puzzle&#10;&#10;Description automatically generated">
            <a:extLst>
              <a:ext uri="{FF2B5EF4-FFF2-40B4-BE49-F238E27FC236}">
                <a16:creationId xmlns:a16="http://schemas.microsoft.com/office/drawing/2014/main" id="{7D6414A0-3648-D77D-1B8F-3E2B1C895B72}"/>
              </a:ext>
            </a:extLst>
          </p:cNvPr>
          <p:cNvPicPr>
            <a:picLocks noChangeAspect="1"/>
          </p:cNvPicPr>
          <p:nvPr/>
        </p:nvPicPr>
        <p:blipFill>
          <a:blip r:embed="rId2">
            <a:alphaModFix amt="40000"/>
            <a:extLst>
              <a:ext uri="{837473B0-CC2E-450A-ABE3-18F120FF3D39}">
                <a1611:picAttrSrcUrl xmlns:a1611="http://schemas.microsoft.com/office/drawing/2016/11/main" r:id="rId3"/>
              </a:ext>
            </a:extLst>
          </a:blip>
          <a:srcRect t="5400" b="19600"/>
          <a:stretch/>
        </p:blipFill>
        <p:spPr>
          <a:xfrm>
            <a:off x="20" y="10"/>
            <a:ext cx="12191980" cy="6857990"/>
          </a:xfrm>
          <a:prstGeom prst="rect">
            <a:avLst/>
          </a:prstGeom>
        </p:spPr>
      </p:pic>
      <p:sp>
        <p:nvSpPr>
          <p:cNvPr id="2" name="Title 1">
            <a:extLst>
              <a:ext uri="{FF2B5EF4-FFF2-40B4-BE49-F238E27FC236}">
                <a16:creationId xmlns:a16="http://schemas.microsoft.com/office/drawing/2014/main" id="{1D553712-8C3D-C907-393A-45D352FD10F9}"/>
              </a:ext>
            </a:extLst>
          </p:cNvPr>
          <p:cNvSpPr>
            <a:spLocks noGrp="1"/>
          </p:cNvSpPr>
          <p:nvPr>
            <p:ph type="title"/>
          </p:nvPr>
        </p:nvSpPr>
        <p:spPr>
          <a:xfrm>
            <a:off x="1154954" y="973668"/>
            <a:ext cx="8761413" cy="706964"/>
          </a:xfrm>
        </p:spPr>
        <p:txBody>
          <a:bodyPr>
            <a:normAutofit/>
          </a:bodyPr>
          <a:lstStyle/>
          <a:p>
            <a:r>
              <a:rPr lang="en-US">
                <a:solidFill>
                  <a:schemeClr val="tx1"/>
                </a:solidFill>
              </a:rPr>
              <a:t>collaboration</a:t>
            </a:r>
          </a:p>
        </p:txBody>
      </p:sp>
      <p:sp>
        <p:nvSpPr>
          <p:cNvPr id="3" name="Content Placeholder 2">
            <a:extLst>
              <a:ext uri="{FF2B5EF4-FFF2-40B4-BE49-F238E27FC236}">
                <a16:creationId xmlns:a16="http://schemas.microsoft.com/office/drawing/2014/main" id="{C95227F7-C58F-B84E-A13B-207896127485}"/>
              </a:ext>
            </a:extLst>
          </p:cNvPr>
          <p:cNvSpPr>
            <a:spLocks noGrp="1"/>
          </p:cNvSpPr>
          <p:nvPr>
            <p:ph idx="1"/>
          </p:nvPr>
        </p:nvSpPr>
        <p:spPr>
          <a:xfrm>
            <a:off x="1154954" y="2603500"/>
            <a:ext cx="8825659" cy="3416300"/>
          </a:xfrm>
        </p:spPr>
        <p:txBody>
          <a:bodyPr vert="horz" lIns="91440" tIns="45720" rIns="91440" bIns="45720" rtlCol="0" anchor="t">
            <a:normAutofit/>
          </a:bodyPr>
          <a:lstStyle/>
          <a:p>
            <a:pPr marL="0" indent="0">
              <a:buNone/>
            </a:pPr>
            <a:r>
              <a:rPr lang="en-US" dirty="0">
                <a:solidFill>
                  <a:schemeClr val="tx1"/>
                </a:solidFill>
                <a:latin typeface="Calibri"/>
                <a:ea typeface="Calibri"/>
                <a:cs typeface="Calibri"/>
              </a:rPr>
              <a:t>As seen on the slides above, police work with multiple services almost everyday, every situation is different, they may require paramedics, fire service, social services etc.</a:t>
            </a:r>
          </a:p>
          <a:p>
            <a:pPr marL="0" indent="0">
              <a:buNone/>
            </a:pPr>
            <a:r>
              <a:rPr lang="en-US" dirty="0">
                <a:solidFill>
                  <a:schemeClr val="tx1"/>
                </a:solidFill>
                <a:latin typeface="Calibri"/>
                <a:ea typeface="+mn-lt"/>
                <a:cs typeface="+mn-lt"/>
              </a:rPr>
              <a:t>Partnerships in policing are commonplace approaches to reduce crime and disorder problems across most parts of the world.</a:t>
            </a:r>
            <a:endParaRPr lang="en-US" dirty="0">
              <a:solidFill>
                <a:schemeClr val="tx1"/>
              </a:solidFill>
              <a:latin typeface="Calibri"/>
            </a:endParaRPr>
          </a:p>
          <a:p>
            <a:pPr marL="0" indent="0">
              <a:buNone/>
            </a:pPr>
            <a:r>
              <a:rPr lang="en-US" dirty="0">
                <a:solidFill>
                  <a:schemeClr val="tx1"/>
                </a:solidFill>
                <a:latin typeface="Calibri"/>
                <a:ea typeface="Calibri"/>
                <a:cs typeface="Calibri"/>
              </a:rPr>
              <a:t>MARAC is a </a:t>
            </a:r>
            <a:r>
              <a:rPr lang="en-US" dirty="0">
                <a:solidFill>
                  <a:schemeClr val="tx1"/>
                </a:solidFill>
                <a:latin typeface="Calibri"/>
                <a:ea typeface="+mn-lt"/>
                <a:cs typeface="+mn-lt"/>
              </a:rPr>
              <a:t>Multi Agency Risk Assessment Conference which is a victim-focused meeting where information is shared on the highest risk cases of domestic abuse between different agencies.</a:t>
            </a:r>
          </a:p>
          <a:p>
            <a:pPr marL="0" indent="0">
              <a:buNone/>
            </a:pPr>
            <a:r>
              <a:rPr lang="en-US" dirty="0">
                <a:solidFill>
                  <a:schemeClr val="tx1"/>
                </a:solidFill>
                <a:latin typeface="Calibri"/>
                <a:ea typeface="+mn-lt"/>
                <a:cs typeface="+mn-lt"/>
              </a:rPr>
              <a:t>This agency is a great example of collaboration and teamwork, as multiple agencies come together to assess victims and the situations and put plans into action for the victims.</a:t>
            </a:r>
          </a:p>
          <a:p>
            <a:pPr marL="0" indent="0">
              <a:buNone/>
            </a:pPr>
            <a:r>
              <a:rPr lang="en-US" dirty="0">
                <a:solidFill>
                  <a:schemeClr val="tx1"/>
                </a:solidFill>
                <a:latin typeface="Calibri"/>
                <a:ea typeface="+mn-lt"/>
                <a:cs typeface="+mn-lt"/>
              </a:rPr>
              <a:t>(MARACS,2012) </a:t>
            </a:r>
            <a:r>
              <a:rPr lang="en-US" dirty="0">
                <a:solidFill>
                  <a:schemeClr val="tx1"/>
                </a:solidFill>
                <a:latin typeface="Calibri"/>
                <a:ea typeface="Roboto"/>
                <a:cs typeface="Roboto"/>
              </a:rPr>
              <a:t>(Mazerolle, L, 2023)</a:t>
            </a:r>
          </a:p>
        </p:txBody>
      </p:sp>
    </p:spTree>
    <p:extLst>
      <p:ext uri="{BB962C8B-B14F-4D97-AF65-F5344CB8AC3E}">
        <p14:creationId xmlns:p14="http://schemas.microsoft.com/office/powerpoint/2010/main" val="35788460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Yellow question mark">
            <a:extLst>
              <a:ext uri="{FF2B5EF4-FFF2-40B4-BE49-F238E27FC236}">
                <a16:creationId xmlns:a16="http://schemas.microsoft.com/office/drawing/2014/main" id="{FD1AEFD6-1F1A-5818-34D1-8CD77D53E23A}"/>
              </a:ext>
            </a:extLst>
          </p:cNvPr>
          <p:cNvPicPr>
            <a:picLocks noChangeAspect="1"/>
          </p:cNvPicPr>
          <p:nvPr/>
        </p:nvPicPr>
        <p:blipFill>
          <a:blip r:embed="rId2"/>
          <a:srcRect t="6218" b="25164"/>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8" name="Freeform: Shape 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AD590262-622B-C356-3D92-18CC98F2D745}"/>
              </a:ext>
            </a:extLst>
          </p:cNvPr>
          <p:cNvSpPr>
            <a:spLocks noGrp="1"/>
          </p:cNvSpPr>
          <p:nvPr>
            <p:ph type="ctrTitle"/>
          </p:nvPr>
        </p:nvSpPr>
        <p:spPr>
          <a:xfrm>
            <a:off x="892199" y="4854346"/>
            <a:ext cx="10407602" cy="868026"/>
          </a:xfrm>
        </p:spPr>
        <p:txBody>
          <a:bodyPr>
            <a:normAutofit/>
          </a:bodyPr>
          <a:lstStyle/>
          <a:p>
            <a:pPr algn="ctr"/>
            <a:r>
              <a:rPr lang="en-US" sz="4400" dirty="0">
                <a:solidFill>
                  <a:schemeClr val="bg1"/>
                </a:solidFill>
                <a:latin typeface="Calibri"/>
                <a:ea typeface="Calibri"/>
                <a:cs typeface="Calibri"/>
              </a:rPr>
              <a:t>Any questions?</a:t>
            </a:r>
          </a:p>
        </p:txBody>
      </p:sp>
      <p:sp>
        <p:nvSpPr>
          <p:cNvPr id="1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57966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848F8-34A0-F937-B12F-4D5C5974DF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14BFFDE-E86E-6007-3A55-DF071A40D916}"/>
              </a:ext>
            </a:extLst>
          </p:cNvPr>
          <p:cNvSpPr>
            <a:spLocks noGrp="1"/>
          </p:cNvSpPr>
          <p:nvPr>
            <p:ph idx="1"/>
          </p:nvPr>
        </p:nvSpPr>
        <p:spPr/>
        <p:txBody>
          <a:bodyPr vert="horz" lIns="91440" tIns="45720" rIns="91440" bIns="45720" rtlCol="0" anchor="t">
            <a:normAutofit fontScale="92500"/>
          </a:bodyPr>
          <a:lstStyle/>
          <a:p>
            <a:pPr marL="0" indent="0">
              <a:buNone/>
            </a:pPr>
            <a:r>
              <a:rPr lang="en-US" sz="1400" i="1" dirty="0">
                <a:solidFill>
                  <a:schemeClr val="tx1"/>
                </a:solidFill>
                <a:latin typeface="Calibri"/>
                <a:ea typeface="Calibri"/>
                <a:cs typeface="Calibri"/>
              </a:rPr>
              <a:t>BBC News</a:t>
            </a:r>
            <a:r>
              <a:rPr lang="en-US" sz="1400" dirty="0">
                <a:solidFill>
                  <a:schemeClr val="tx1"/>
                </a:solidFill>
                <a:latin typeface="Calibri"/>
                <a:ea typeface="Calibri"/>
                <a:cs typeface="Calibri"/>
              </a:rPr>
              <a:t> (2024) ‘Watch: Police officers save people from burning building’. Available at: </a:t>
            </a:r>
            <a:r>
              <a:rPr lang="en-US" sz="1400" dirty="0">
                <a:solidFill>
                  <a:srgbClr val="000000"/>
                </a:solidFill>
                <a:latin typeface="Calibri"/>
                <a:ea typeface="Calibri"/>
                <a:cs typeface="Calibri"/>
                <a:hlinkClick r:id="rId2">
                  <a:extLst>
                    <a:ext uri="{A12FA001-AC4F-418D-AE19-62706E023703}">
                      <ahyp:hlinkClr xmlns:ahyp="http://schemas.microsoft.com/office/drawing/2018/hyperlinkcolor" val="tx"/>
                    </a:ext>
                  </a:extLst>
                </a:hlinkClick>
              </a:rPr>
              <a:t>https://www.bbc.co.uk/news/av/uk-england-london-68469709</a:t>
            </a:r>
            <a:r>
              <a:rPr lang="en-US" sz="1400" dirty="0">
                <a:solidFill>
                  <a:schemeClr val="tx1"/>
                </a:solidFill>
                <a:latin typeface="Calibri"/>
                <a:ea typeface="Calibri"/>
                <a:cs typeface="Calibri"/>
              </a:rPr>
              <a:t> Assessed on 28th November 2024.</a:t>
            </a:r>
            <a:endParaRPr lang="en-US" sz="1400" dirty="0">
              <a:solidFill>
                <a:srgbClr val="000000"/>
              </a:solidFill>
              <a:latin typeface="Calibri"/>
              <a:ea typeface="Calibri"/>
              <a:cs typeface="Calibri"/>
            </a:endParaRPr>
          </a:p>
          <a:p>
            <a:pPr marL="0" indent="0">
              <a:buNone/>
            </a:pPr>
            <a:r>
              <a:rPr lang="en-US" sz="1400" dirty="0">
                <a:solidFill>
                  <a:schemeClr val="tx1"/>
                </a:solidFill>
                <a:latin typeface="Calibri"/>
                <a:ea typeface="Calibri"/>
                <a:cs typeface="Calibri"/>
              </a:rPr>
              <a:t>College of Policing.(2022). </a:t>
            </a:r>
            <a:r>
              <a:rPr lang="en-US" sz="1400" i="1" dirty="0">
                <a:solidFill>
                  <a:schemeClr val="tx1"/>
                </a:solidFill>
                <a:latin typeface="Calibri"/>
                <a:ea typeface="Calibri"/>
                <a:cs typeface="Calibri"/>
              </a:rPr>
              <a:t>Communicating effectively</a:t>
            </a:r>
            <a:r>
              <a:rPr lang="en-US" sz="1400" dirty="0">
                <a:solidFill>
                  <a:schemeClr val="tx1"/>
                </a:solidFill>
                <a:latin typeface="Calibri"/>
                <a:ea typeface="Calibri"/>
                <a:cs typeface="Calibri"/>
              </a:rPr>
              <a:t>. [online] Available at: </a:t>
            </a:r>
            <a:r>
              <a:rPr lang="en-US" sz="1400" dirty="0">
                <a:solidFill>
                  <a:srgbClr val="000000"/>
                </a:solidFill>
                <a:latin typeface="Calibri"/>
                <a:ea typeface="Calibri"/>
                <a:cs typeface="Calibri"/>
                <a:hlinkClick r:id="rId3">
                  <a:extLst>
                    <a:ext uri="{A12FA001-AC4F-418D-AE19-62706E023703}">
                      <ahyp:hlinkClr xmlns:ahyp="http://schemas.microsoft.com/office/drawing/2018/hyperlinkcolor" val="tx"/>
                    </a:ext>
                  </a:extLst>
                </a:hlinkClick>
              </a:rPr>
              <a:t>https://www.college.police.uk/guidance/effective-supervision/communicating-effectively</a:t>
            </a:r>
            <a:r>
              <a:rPr lang="en-US" sz="1400" dirty="0">
                <a:solidFill>
                  <a:schemeClr val="tx1"/>
                </a:solidFill>
                <a:latin typeface="Calibri"/>
                <a:ea typeface="Calibri"/>
                <a:cs typeface="Calibri"/>
              </a:rPr>
              <a:t> Assessed on 24th November 2024</a:t>
            </a:r>
            <a:endParaRPr lang="en-US" sz="1400">
              <a:solidFill>
                <a:srgbClr val="000000"/>
              </a:solidFill>
              <a:latin typeface="Calibri"/>
              <a:ea typeface="Calibri"/>
              <a:cs typeface="Calibri"/>
            </a:endParaRPr>
          </a:p>
          <a:p>
            <a:pPr marL="0" indent="0">
              <a:buNone/>
            </a:pPr>
            <a:r>
              <a:rPr lang="en-US" sz="1400" i="1" dirty="0">
                <a:solidFill>
                  <a:schemeClr val="tx1"/>
                </a:solidFill>
                <a:latin typeface="Calibri"/>
                <a:ea typeface="Calibri"/>
                <a:cs typeface="Calibri"/>
              </a:rPr>
              <a:t>We collaborate – CVF competency | College of Policing</a:t>
            </a:r>
            <a:r>
              <a:rPr lang="en-US" sz="1400" dirty="0">
                <a:solidFill>
                  <a:schemeClr val="tx1"/>
                </a:solidFill>
                <a:latin typeface="Calibri"/>
                <a:ea typeface="Calibri"/>
                <a:cs typeface="Calibri"/>
              </a:rPr>
              <a:t> (2024) </a:t>
            </a:r>
            <a:r>
              <a:rPr lang="en-US" sz="1400" i="1" dirty="0">
                <a:solidFill>
                  <a:schemeClr val="tx1"/>
                </a:solidFill>
                <a:latin typeface="Calibri"/>
                <a:ea typeface="Calibri"/>
                <a:cs typeface="Calibri"/>
                <a:hlinkClick r:id="rId4">
                  <a:extLst>
                    <a:ext uri="{A12FA001-AC4F-418D-AE19-62706E023703}">
                      <ahyp:hlinkClr xmlns:ahyp="http://schemas.microsoft.com/office/drawing/2018/hyperlinkcolor" val="tx"/>
                    </a:ext>
                  </a:extLst>
                </a:hlinkClick>
              </a:rPr>
              <a:t>www.college.police.uk</a:t>
            </a:r>
            <a:r>
              <a:rPr lang="en-US" sz="1400" dirty="0">
                <a:solidFill>
                  <a:schemeClr val="tx1"/>
                </a:solidFill>
                <a:latin typeface="Calibri"/>
                <a:ea typeface="Calibri"/>
                <a:cs typeface="Calibri"/>
              </a:rPr>
              <a:t> Available at: </a:t>
            </a:r>
            <a:r>
              <a:rPr lang="en-US" sz="1400" dirty="0">
                <a:solidFill>
                  <a:srgbClr val="000000"/>
                </a:solidFill>
                <a:latin typeface="Calibri"/>
                <a:ea typeface="Calibri"/>
                <a:cs typeface="Calibri"/>
                <a:hlinkClick r:id="rId5">
                  <a:extLst>
                    <a:ext uri="{A12FA001-AC4F-418D-AE19-62706E023703}">
                      <ahyp:hlinkClr xmlns:ahyp="http://schemas.microsoft.com/office/drawing/2018/hyperlinkcolor" val="tx"/>
                    </a:ext>
                  </a:extLst>
                </a:hlinkClick>
              </a:rPr>
              <a:t>https://www.college.police.uk/career-learning/competency-and-values-framework/we-collaborate</a:t>
            </a:r>
            <a:r>
              <a:rPr lang="en-US" sz="1400" dirty="0">
                <a:solidFill>
                  <a:schemeClr val="tx1"/>
                </a:solidFill>
                <a:latin typeface="Calibri"/>
                <a:ea typeface="Calibri"/>
                <a:cs typeface="Calibri"/>
              </a:rPr>
              <a:t> Assessed on 1st December 2024.</a:t>
            </a:r>
            <a:endParaRPr lang="en-US" sz="1400">
              <a:solidFill>
                <a:schemeClr val="tx1"/>
              </a:solidFill>
              <a:latin typeface="Calibri"/>
              <a:ea typeface="Calibri"/>
              <a:cs typeface="Calibri"/>
            </a:endParaRPr>
          </a:p>
          <a:p>
            <a:pPr marL="0" indent="0">
              <a:buNone/>
            </a:pPr>
            <a:r>
              <a:rPr lang="en-US" sz="1400" dirty="0">
                <a:solidFill>
                  <a:schemeClr val="tx1"/>
                </a:solidFill>
                <a:latin typeface="Calibri"/>
                <a:ea typeface="Calibri"/>
                <a:cs typeface="Calibri"/>
              </a:rPr>
              <a:t>College of Policing (2021) </a:t>
            </a:r>
            <a:r>
              <a:rPr lang="en-US" sz="1400" i="1" dirty="0">
                <a:solidFill>
                  <a:schemeClr val="tx1"/>
                </a:solidFill>
                <a:latin typeface="Calibri"/>
                <a:ea typeface="Calibri"/>
                <a:cs typeface="Calibri"/>
              </a:rPr>
              <a:t>Communication</a:t>
            </a:r>
            <a:r>
              <a:rPr lang="en-US" sz="1400" dirty="0">
                <a:solidFill>
                  <a:schemeClr val="tx1"/>
                </a:solidFill>
                <a:latin typeface="Calibri"/>
                <a:ea typeface="Calibri"/>
                <a:cs typeface="Calibri"/>
              </a:rPr>
              <a:t>, </a:t>
            </a:r>
            <a:r>
              <a:rPr lang="en-US" sz="1400" i="1" dirty="0">
                <a:solidFill>
                  <a:schemeClr val="tx1"/>
                </a:solidFill>
                <a:latin typeface="Calibri"/>
                <a:ea typeface="Calibri"/>
                <a:cs typeface="Calibri"/>
              </a:rPr>
              <a:t>College of Policing</a:t>
            </a:r>
            <a:r>
              <a:rPr lang="en-US" sz="1400" dirty="0">
                <a:solidFill>
                  <a:schemeClr val="tx1"/>
                </a:solidFill>
                <a:latin typeface="Calibri"/>
                <a:ea typeface="Calibri"/>
                <a:cs typeface="Calibri"/>
              </a:rPr>
              <a:t>. College of Policing. Available at: </a:t>
            </a:r>
            <a:r>
              <a:rPr lang="en-US" sz="1400" dirty="0">
                <a:solidFill>
                  <a:srgbClr val="000000"/>
                </a:solidFill>
                <a:latin typeface="Calibri"/>
                <a:ea typeface="Calibri"/>
                <a:cs typeface="Calibri"/>
                <a:hlinkClick r:id="rId6">
                  <a:extLst>
                    <a:ext uri="{A12FA001-AC4F-418D-AE19-62706E023703}">
                      <ahyp:hlinkClr xmlns:ahyp="http://schemas.microsoft.com/office/drawing/2018/hyperlinkcolor" val="tx"/>
                    </a:ext>
                  </a:extLst>
                </a:hlinkClick>
              </a:rPr>
              <a:t>https://www.college.police.uk/guidance/vulnerability-related-risks/communication</a:t>
            </a:r>
            <a:r>
              <a:rPr lang="en-US" sz="1400" dirty="0">
                <a:solidFill>
                  <a:schemeClr val="tx1"/>
                </a:solidFill>
                <a:latin typeface="Calibri"/>
                <a:ea typeface="Calibri"/>
                <a:cs typeface="Calibri"/>
              </a:rPr>
              <a:t> Assessed on 1st December 2024</a:t>
            </a:r>
            <a:endParaRPr lang="en-US" sz="1400" dirty="0">
              <a:solidFill>
                <a:srgbClr val="000000"/>
              </a:solidFill>
              <a:latin typeface="Calibri"/>
              <a:ea typeface="Calibri"/>
              <a:cs typeface="Calibri"/>
            </a:endParaRPr>
          </a:p>
          <a:p>
            <a:pPr marL="0" indent="0">
              <a:buNone/>
            </a:pPr>
            <a:r>
              <a:rPr lang="en-US" sz="1400" dirty="0">
                <a:solidFill>
                  <a:schemeClr val="tx1"/>
                </a:solidFill>
                <a:latin typeface="Calibri"/>
                <a:ea typeface="Calibri"/>
                <a:cs typeface="Calibri"/>
              </a:rPr>
              <a:t>College of Policing (2022) </a:t>
            </a:r>
            <a:r>
              <a:rPr lang="en-US" sz="1400" i="1" dirty="0">
                <a:solidFill>
                  <a:schemeClr val="tx1"/>
                </a:solidFill>
                <a:latin typeface="Calibri"/>
                <a:ea typeface="Calibri"/>
                <a:cs typeface="Calibri"/>
              </a:rPr>
              <a:t>Police Race Action Plan published</a:t>
            </a:r>
            <a:r>
              <a:rPr lang="en-US" sz="1400" dirty="0">
                <a:solidFill>
                  <a:schemeClr val="tx1"/>
                </a:solidFill>
                <a:latin typeface="Calibri"/>
                <a:ea typeface="Calibri"/>
                <a:cs typeface="Calibri"/>
              </a:rPr>
              <a:t>, </a:t>
            </a:r>
            <a:r>
              <a:rPr lang="en-US" sz="1400" i="1" dirty="0">
                <a:solidFill>
                  <a:schemeClr val="tx1"/>
                </a:solidFill>
                <a:latin typeface="Calibri"/>
                <a:ea typeface="Calibri"/>
                <a:cs typeface="Calibri"/>
              </a:rPr>
              <a:t>College of Policing</a:t>
            </a:r>
            <a:r>
              <a:rPr lang="en-US" sz="1400" dirty="0">
                <a:solidFill>
                  <a:schemeClr val="tx1"/>
                </a:solidFill>
                <a:latin typeface="Calibri"/>
                <a:ea typeface="Calibri"/>
                <a:cs typeface="Calibri"/>
              </a:rPr>
              <a:t>. Available at: </a:t>
            </a:r>
            <a:r>
              <a:rPr lang="en-US" sz="1400" dirty="0">
                <a:solidFill>
                  <a:srgbClr val="000000"/>
                </a:solidFill>
                <a:latin typeface="Calibri"/>
                <a:ea typeface="Calibri"/>
                <a:cs typeface="Calibri"/>
                <a:hlinkClick r:id="rId7">
                  <a:extLst>
                    <a:ext uri="{A12FA001-AC4F-418D-AE19-62706E023703}">
                      <ahyp:hlinkClr xmlns:ahyp="http://schemas.microsoft.com/office/drawing/2018/hyperlinkcolor" val="tx"/>
                    </a:ext>
                  </a:extLst>
                </a:hlinkClick>
              </a:rPr>
              <a:t>https://www.college.police.uk/article/police-race-action-plan-published</a:t>
            </a:r>
            <a:r>
              <a:rPr lang="en-US" sz="1400" dirty="0">
                <a:solidFill>
                  <a:schemeClr val="tx1"/>
                </a:solidFill>
                <a:ea typeface="+mn-lt"/>
                <a:cs typeface="+mn-lt"/>
              </a:rPr>
              <a:t> </a:t>
            </a:r>
            <a:r>
              <a:rPr lang="en-US" sz="1400" dirty="0">
                <a:solidFill>
                  <a:schemeClr val="tx1"/>
                </a:solidFill>
                <a:latin typeface="Calibri"/>
                <a:ea typeface="Calibri"/>
                <a:cs typeface="Calibri"/>
              </a:rPr>
              <a:t>Assessed on 2nd December 2024.</a:t>
            </a:r>
          </a:p>
          <a:p>
            <a:pPr marL="0" indent="0">
              <a:buNone/>
            </a:pPr>
            <a:r>
              <a:rPr lang="en-US" sz="1400" dirty="0">
                <a:solidFill>
                  <a:schemeClr val="tx1"/>
                </a:solidFill>
                <a:latin typeface="Calibri"/>
                <a:ea typeface="Calibri"/>
                <a:cs typeface="Calibri"/>
              </a:rPr>
              <a:t>Craigie, R.J. (2018) ‘Manchester Arena bombing: lessons learnt from a mass casualty incident’, </a:t>
            </a:r>
            <a:r>
              <a:rPr lang="en-US" sz="1400" i="1" dirty="0">
                <a:solidFill>
                  <a:schemeClr val="tx1"/>
                </a:solidFill>
                <a:latin typeface="Calibri"/>
                <a:ea typeface="Calibri"/>
                <a:cs typeface="Calibri"/>
              </a:rPr>
              <a:t>Journal of the Royal Army Medical Corps</a:t>
            </a:r>
            <a:r>
              <a:rPr lang="en-US" sz="1400" dirty="0">
                <a:solidFill>
                  <a:schemeClr val="tx1"/>
                </a:solidFill>
                <a:latin typeface="Calibri"/>
                <a:ea typeface="Calibri"/>
                <a:cs typeface="Calibri"/>
              </a:rPr>
              <a:t>, 166(2), p. 72. Available at: </a:t>
            </a:r>
            <a:r>
              <a:rPr lang="en-US" sz="1400" dirty="0">
                <a:solidFill>
                  <a:srgbClr val="000000"/>
                </a:solidFill>
                <a:latin typeface="Calibri"/>
                <a:ea typeface="Calibri"/>
                <a:cs typeface="Calibri"/>
                <a:hlinkClick r:id="rId8">
                  <a:extLst>
                    <a:ext uri="{A12FA001-AC4F-418D-AE19-62706E023703}">
                      <ahyp:hlinkClr xmlns:ahyp="http://schemas.microsoft.com/office/drawing/2018/hyperlinkcolor" val="tx"/>
                    </a:ext>
                  </a:extLst>
                </a:hlinkClick>
              </a:rPr>
              <a:t>https://doi.org/10.1136/jramc-2018-000930</a:t>
            </a:r>
            <a:r>
              <a:rPr lang="en-US" sz="1400" dirty="0">
                <a:solidFill>
                  <a:schemeClr val="tx1"/>
                </a:solidFill>
                <a:ea typeface="+mn-lt"/>
                <a:cs typeface="+mn-lt"/>
              </a:rPr>
              <a:t> </a:t>
            </a:r>
            <a:r>
              <a:rPr lang="en-US" sz="1400" dirty="0">
                <a:solidFill>
                  <a:schemeClr val="tx1"/>
                </a:solidFill>
                <a:latin typeface="Calibri"/>
                <a:ea typeface="Calibri"/>
                <a:cs typeface="Calibri"/>
              </a:rPr>
              <a:t>Assessed on 2nd December 2024.</a:t>
            </a:r>
            <a:endParaRPr lang="en-US" dirty="0">
              <a:solidFill>
                <a:schemeClr val="tx1"/>
              </a:solidFill>
            </a:endParaRPr>
          </a:p>
        </p:txBody>
      </p:sp>
    </p:spTree>
    <p:extLst>
      <p:ext uri="{BB962C8B-B14F-4D97-AF65-F5344CB8AC3E}">
        <p14:creationId xmlns:p14="http://schemas.microsoft.com/office/powerpoint/2010/main" val="3608553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AA92A-1719-C285-10FE-8344B027A27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9061CD7-FCBE-6EC7-8E07-D744B366AEB0}"/>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US" sz="1600" dirty="0">
                <a:solidFill>
                  <a:schemeClr val="tx1"/>
                </a:solidFill>
                <a:latin typeface="Calibri"/>
                <a:ea typeface="Calibri"/>
                <a:cs typeface="Calibri"/>
              </a:rPr>
              <a:t>Dalby, M. (2022). </a:t>
            </a:r>
            <a:r>
              <a:rPr lang="en-US" sz="1600" i="1" dirty="0">
                <a:solidFill>
                  <a:schemeClr val="tx1"/>
                </a:solidFill>
                <a:latin typeface="Calibri"/>
                <a:ea typeface="Calibri"/>
                <a:cs typeface="Calibri"/>
              </a:rPr>
              <a:t>The digital challenges facing UK policing, and why collaboration is key</a:t>
            </a:r>
            <a:r>
              <a:rPr lang="en-US" sz="1600" dirty="0">
                <a:solidFill>
                  <a:schemeClr val="tx1"/>
                </a:solidFill>
                <a:latin typeface="Calibri"/>
                <a:ea typeface="Calibri"/>
                <a:cs typeface="Calibri"/>
              </a:rPr>
              <a:t>. [online] Triad. Available at: </a:t>
            </a:r>
            <a:r>
              <a:rPr lang="en-US" sz="1600" dirty="0">
                <a:solidFill>
                  <a:schemeClr val="tx1"/>
                </a:solidFill>
                <a:latin typeface="Calibri"/>
                <a:ea typeface="Calibri"/>
                <a:cs typeface="Calibri"/>
                <a:hlinkClick r:id="rId2">
                  <a:extLst>
                    <a:ext uri="{A12FA001-AC4F-418D-AE19-62706E023703}">
                      <ahyp:hlinkClr xmlns:ahyp="http://schemas.microsoft.com/office/drawing/2018/hyperlinkcolor" val="tx"/>
                    </a:ext>
                  </a:extLst>
                </a:hlinkClick>
              </a:rPr>
              <a:t>https://www.triad.co.uk/news/the-digital-challenges-facing-uk-policing-and-why-collaboration-is-key/</a:t>
            </a:r>
            <a:r>
              <a:rPr lang="en-US" sz="1600" dirty="0">
                <a:solidFill>
                  <a:schemeClr val="tx1"/>
                </a:solidFill>
                <a:latin typeface="Calibri"/>
                <a:ea typeface="Calibri"/>
                <a:cs typeface="Calibri"/>
              </a:rPr>
              <a:t>. Assessed on 24th November 2024</a:t>
            </a:r>
            <a:endParaRPr lang="en-US" sz="1600" dirty="0">
              <a:solidFill>
                <a:schemeClr val="tx1"/>
              </a:solidFill>
            </a:endParaRPr>
          </a:p>
          <a:p>
            <a:pPr marL="0" indent="0">
              <a:buNone/>
            </a:pPr>
            <a:r>
              <a:rPr lang="en-US" sz="1600" dirty="0">
                <a:solidFill>
                  <a:schemeClr val="tx1"/>
                </a:solidFill>
                <a:latin typeface="Calibri"/>
                <a:ea typeface="Calibri"/>
                <a:cs typeface="Calibri"/>
              </a:rPr>
              <a:t>Wood, D , Bradshaw, S, Dickens, T, and Parker-Mcloed, J with Davis, C.(2024) </a:t>
            </a:r>
            <a:r>
              <a:rPr lang="en-US" sz="1600" i="1" dirty="0">
                <a:solidFill>
                  <a:schemeClr val="tx1"/>
                </a:solidFill>
                <a:latin typeface="Calibri"/>
                <a:ea typeface="Calibri"/>
                <a:cs typeface="Calibri"/>
              </a:rPr>
              <a:t>Blackstone’s Handbook for Policing Students 2024</a:t>
            </a:r>
            <a:r>
              <a:rPr lang="en-US" sz="1600" dirty="0">
                <a:solidFill>
                  <a:schemeClr val="tx1"/>
                </a:solidFill>
                <a:latin typeface="Calibri"/>
                <a:ea typeface="Calibri"/>
                <a:cs typeface="Calibri"/>
              </a:rPr>
              <a:t>. Oxford University Press, USA.</a:t>
            </a:r>
            <a:endParaRPr lang="en-US" sz="1600" dirty="0">
              <a:solidFill>
                <a:schemeClr val="tx1"/>
              </a:solidFill>
            </a:endParaRPr>
          </a:p>
          <a:p>
            <a:pPr marL="0" indent="0">
              <a:buNone/>
            </a:pPr>
            <a:r>
              <a:rPr lang="en-US" sz="1600" dirty="0">
                <a:solidFill>
                  <a:schemeClr val="tx1"/>
                </a:solidFill>
                <a:latin typeface="Calibri"/>
                <a:ea typeface="Calibri"/>
                <a:cs typeface="Calibri"/>
              </a:rPr>
              <a:t>Wood, D , Bradshaw, S, Dickens, T,  and Parker-Mcloed, J  with Davis, C.(2024) </a:t>
            </a:r>
            <a:r>
              <a:rPr lang="en-US" sz="1600" i="1" dirty="0">
                <a:solidFill>
                  <a:schemeClr val="tx1"/>
                </a:solidFill>
                <a:latin typeface="Calibri"/>
                <a:ea typeface="Calibri"/>
                <a:cs typeface="Calibri"/>
              </a:rPr>
              <a:t>Blackstone’s Handbook for Policing Students 2024</a:t>
            </a:r>
            <a:r>
              <a:rPr lang="en-US" sz="1600" dirty="0">
                <a:solidFill>
                  <a:schemeClr val="tx1"/>
                </a:solidFill>
                <a:latin typeface="Calibri"/>
                <a:ea typeface="Calibri"/>
                <a:cs typeface="Calibri"/>
              </a:rPr>
              <a:t>. Oxford University Press, USA.</a:t>
            </a:r>
            <a:endParaRPr lang="en-US" sz="1600">
              <a:solidFill>
                <a:schemeClr val="tx1"/>
              </a:solidFill>
              <a:latin typeface="Calibri"/>
              <a:ea typeface="Calibri"/>
              <a:cs typeface="Calibri"/>
            </a:endParaRPr>
          </a:p>
          <a:p>
            <a:pPr marL="0" indent="0">
              <a:buNone/>
            </a:pPr>
            <a:r>
              <a:rPr lang="en-US" sz="1600" dirty="0">
                <a:solidFill>
                  <a:schemeClr val="tx1"/>
                </a:solidFill>
                <a:latin typeface="Calibri"/>
                <a:ea typeface="Calibri"/>
                <a:cs typeface="Calibri"/>
              </a:rPr>
              <a:t>Farrell, C. (2022) </a:t>
            </a:r>
            <a:r>
              <a:rPr lang="en-US" sz="1600" i="1" dirty="0">
                <a:solidFill>
                  <a:schemeClr val="tx1"/>
                </a:solidFill>
                <a:latin typeface="Calibri"/>
                <a:ea typeface="Calibri"/>
                <a:cs typeface="Calibri"/>
              </a:rPr>
              <a:t>Partnership Working – Why is this important</a:t>
            </a:r>
            <a:r>
              <a:rPr lang="en-US" sz="1600" dirty="0">
                <a:solidFill>
                  <a:schemeClr val="tx1"/>
                </a:solidFill>
                <a:latin typeface="Calibri"/>
                <a:ea typeface="Calibri"/>
                <a:cs typeface="Calibri"/>
              </a:rPr>
              <a:t>, </a:t>
            </a:r>
            <a:r>
              <a:rPr lang="en-US" sz="1600" i="1" dirty="0">
                <a:solidFill>
                  <a:schemeClr val="tx1"/>
                </a:solidFill>
                <a:latin typeface="Calibri"/>
                <a:ea typeface="Calibri"/>
                <a:cs typeface="Calibri"/>
              </a:rPr>
              <a:t>Careers in Blue</a:t>
            </a:r>
            <a:r>
              <a:rPr lang="en-US" sz="1600" dirty="0">
                <a:solidFill>
                  <a:schemeClr val="tx1"/>
                </a:solidFill>
                <a:latin typeface="Calibri"/>
                <a:ea typeface="Calibri"/>
                <a:cs typeface="Calibri"/>
              </a:rPr>
              <a:t>. Available at: </a:t>
            </a:r>
            <a:r>
              <a:rPr lang="en-US" sz="1600" dirty="0">
                <a:solidFill>
                  <a:schemeClr val="tx1"/>
                </a:solidFill>
                <a:latin typeface="Calibri"/>
                <a:ea typeface="Calibri"/>
                <a:cs typeface="Calibri"/>
                <a:hlinkClick r:id="rId3">
                  <a:extLst>
                    <a:ext uri="{A12FA001-AC4F-418D-AE19-62706E023703}">
                      <ahyp:hlinkClr xmlns:ahyp="http://schemas.microsoft.com/office/drawing/2018/hyperlinkcolor" val="tx"/>
                    </a:ext>
                  </a:extLst>
                </a:hlinkClick>
              </a:rPr>
              <a:t>https://careersinblue.co.uk/partnership-working-why-is-this-important/</a:t>
            </a:r>
            <a:r>
              <a:rPr lang="en-US" sz="1600" dirty="0">
                <a:solidFill>
                  <a:schemeClr val="tx1"/>
                </a:solidFill>
                <a:latin typeface="Calibri"/>
                <a:ea typeface="Calibri"/>
                <a:cs typeface="Calibri"/>
              </a:rPr>
              <a:t> Assessed on 1st December 2024.</a:t>
            </a:r>
            <a:endParaRPr lang="en-US" sz="1600" dirty="0">
              <a:solidFill>
                <a:schemeClr val="tx1"/>
              </a:solidFill>
            </a:endParaRPr>
          </a:p>
          <a:p>
            <a:pPr marL="0" indent="0">
              <a:buNone/>
            </a:pPr>
            <a:r>
              <a:rPr lang="en-US" sz="1600" i="1" dirty="0">
                <a:solidFill>
                  <a:schemeClr val="tx1"/>
                </a:solidFill>
                <a:latin typeface="Calibri"/>
                <a:ea typeface="Calibri"/>
                <a:cs typeface="Calibri"/>
              </a:rPr>
              <a:t>HMICFRS, (2019) Failing police collaborations cost forces money, time and effort - His Majesty’s Inspectorate of Constabulary and Fire &amp; Rescue Services</a:t>
            </a:r>
            <a:r>
              <a:rPr lang="en-US" sz="1600" dirty="0">
                <a:solidFill>
                  <a:schemeClr val="tx1"/>
                </a:solidFill>
                <a:latin typeface="Calibri"/>
                <a:ea typeface="Calibri"/>
                <a:cs typeface="Calibri"/>
              </a:rPr>
              <a:t>. Available at: </a:t>
            </a:r>
            <a:r>
              <a:rPr lang="en-US" sz="1600" dirty="0">
                <a:solidFill>
                  <a:schemeClr val="tx1"/>
                </a:solidFill>
                <a:latin typeface="Calibri"/>
                <a:ea typeface="Calibri"/>
                <a:cs typeface="Calibri"/>
                <a:hlinkClick r:id="rId4">
                  <a:extLst>
                    <a:ext uri="{A12FA001-AC4F-418D-AE19-62706E023703}">
                      <ahyp:hlinkClr xmlns:ahyp="http://schemas.microsoft.com/office/drawing/2018/hyperlinkcolor" val="tx"/>
                    </a:ext>
                  </a:extLst>
                </a:hlinkClick>
              </a:rPr>
              <a:t>https://hmicfrs.justiceinspectorates.gov.uk/news/news-feed/failing-police-collaborations-cost-forces-money-time-and-effort/</a:t>
            </a:r>
            <a:r>
              <a:rPr lang="en-US" sz="1600" dirty="0">
                <a:solidFill>
                  <a:schemeClr val="tx1"/>
                </a:solidFill>
                <a:latin typeface="Calibri"/>
                <a:ea typeface="Calibri"/>
                <a:cs typeface="Calibri"/>
              </a:rPr>
              <a:t> Assessed on 28th November 2024.</a:t>
            </a:r>
            <a:endParaRPr lang="en-US" sz="1600">
              <a:solidFill>
                <a:schemeClr val="tx1"/>
              </a:solidFill>
              <a:latin typeface="Calibri"/>
              <a:ea typeface="Calibri"/>
              <a:cs typeface="Calibri"/>
            </a:endParaRPr>
          </a:p>
          <a:p>
            <a:pPr marL="0" indent="0">
              <a:buNone/>
            </a:pPr>
            <a:r>
              <a:rPr lang="en-US" sz="1600" dirty="0">
                <a:solidFill>
                  <a:schemeClr val="tx1"/>
                </a:solidFill>
                <a:latin typeface="Calibri"/>
                <a:ea typeface="Calibri"/>
                <a:cs typeface="Calibri"/>
              </a:rPr>
              <a:t>Hamlet, O. </a:t>
            </a:r>
            <a:r>
              <a:rPr lang="en-US" sz="1600" i="1" dirty="0">
                <a:solidFill>
                  <a:schemeClr val="tx1"/>
                </a:solidFill>
                <a:latin typeface="Calibri"/>
                <a:ea typeface="Calibri"/>
                <a:cs typeface="Calibri"/>
              </a:rPr>
              <a:t>et al.</a:t>
            </a:r>
            <a:r>
              <a:rPr lang="en-US" sz="1600" dirty="0">
                <a:solidFill>
                  <a:schemeClr val="tx1"/>
                </a:solidFill>
                <a:latin typeface="Calibri"/>
                <a:ea typeface="Calibri"/>
                <a:cs typeface="Calibri"/>
              </a:rPr>
              <a:t> (no date) </a:t>
            </a:r>
            <a:r>
              <a:rPr lang="en-US" sz="1600" i="1" dirty="0">
                <a:solidFill>
                  <a:schemeClr val="tx1"/>
                </a:solidFill>
                <a:latin typeface="Calibri"/>
                <a:ea typeface="Calibri"/>
                <a:cs typeface="Calibri"/>
              </a:rPr>
              <a:t>Teamwork and Communication in the Field/</a:t>
            </a:r>
            <a:r>
              <a:rPr lang="en-US" sz="1600" i="1" dirty="0" err="1">
                <a:solidFill>
                  <a:schemeClr val="tx1"/>
                </a:solidFill>
                <a:latin typeface="Calibri"/>
                <a:ea typeface="Calibri"/>
                <a:cs typeface="Calibri"/>
              </a:rPr>
              <a:t>nts</a:t>
            </a:r>
            <a:r>
              <a:rPr lang="en-US" sz="1600" i="1" dirty="0">
                <a:solidFill>
                  <a:schemeClr val="tx1"/>
                </a:solidFill>
                <a:latin typeface="Calibri"/>
                <a:ea typeface="Calibri"/>
                <a:cs typeface="Calibri"/>
              </a:rPr>
              <a:t>-farming</a:t>
            </a:r>
            <a:r>
              <a:rPr lang="en-US" sz="1600" dirty="0">
                <a:solidFill>
                  <a:schemeClr val="tx1"/>
                </a:solidFill>
                <a:latin typeface="Calibri"/>
                <a:ea typeface="Calibri"/>
                <a:cs typeface="Calibri"/>
              </a:rPr>
              <a:t>. Available at: </a:t>
            </a:r>
            <a:r>
              <a:rPr lang="en-US" sz="1600" dirty="0">
                <a:solidFill>
                  <a:schemeClr val="tx1"/>
                </a:solidFill>
                <a:latin typeface="Calibri"/>
                <a:ea typeface="Calibri"/>
                <a:cs typeface="Calibri"/>
                <a:hlinkClick r:id="rId5">
                  <a:extLst>
                    <a:ext uri="{A12FA001-AC4F-418D-AE19-62706E023703}">
                      <ahyp:hlinkClr xmlns:ahyp="http://schemas.microsoft.com/office/drawing/2018/hyperlinkcolor" val="tx"/>
                    </a:ext>
                  </a:extLst>
                </a:hlinkClick>
              </a:rPr>
              <a:t>https://research.abdn.ac.uk/wp-content/uploads/sites/8/2018/04/TandC-leaflet.pdf</a:t>
            </a:r>
            <a:r>
              <a:rPr lang="en-US" sz="1600" dirty="0">
                <a:solidFill>
                  <a:schemeClr val="tx1"/>
                </a:solidFill>
                <a:latin typeface="Calibri"/>
                <a:ea typeface="Calibri"/>
                <a:cs typeface="Calibri"/>
              </a:rPr>
              <a:t> Assessed on 1st December 2024.</a:t>
            </a:r>
            <a:endParaRPr lang="en-US" sz="1600" dirty="0">
              <a:solidFill>
                <a:schemeClr val="tx1"/>
              </a:solidFill>
              <a:latin typeface="Calibri"/>
            </a:endParaRPr>
          </a:p>
          <a:p>
            <a:pPr marL="0" indent="0">
              <a:buNone/>
            </a:pPr>
            <a:endParaRPr lang="en-US" sz="1600" dirty="0">
              <a:solidFill>
                <a:schemeClr val="tx1"/>
              </a:solidFill>
              <a:latin typeface="Calibri"/>
              <a:ea typeface="Calibri"/>
              <a:cs typeface="Calibri"/>
            </a:endParaRPr>
          </a:p>
          <a:p>
            <a:pPr>
              <a:buNone/>
            </a:pPr>
            <a:endParaRPr lang="en-US" sz="1400" dirty="0">
              <a:solidFill>
                <a:schemeClr val="tx1"/>
              </a:solidFill>
              <a:latin typeface="Calibri"/>
              <a:ea typeface="Calibri"/>
              <a:cs typeface="Calibri"/>
            </a:endParaRPr>
          </a:p>
          <a:p>
            <a:pPr marL="0" indent="0">
              <a:buNone/>
            </a:pPr>
            <a:endParaRPr lang="en-US" dirty="0"/>
          </a:p>
        </p:txBody>
      </p:sp>
    </p:spTree>
    <p:extLst>
      <p:ext uri="{BB962C8B-B14F-4D97-AF65-F5344CB8AC3E}">
        <p14:creationId xmlns:p14="http://schemas.microsoft.com/office/powerpoint/2010/main" val="2675133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98DF1-2D15-7DD8-1448-9B16962C66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934A185-E749-67BA-89FD-C747B372A63F}"/>
              </a:ext>
            </a:extLst>
          </p:cNvPr>
          <p:cNvSpPr>
            <a:spLocks noGrp="1"/>
          </p:cNvSpPr>
          <p:nvPr>
            <p:ph idx="1"/>
          </p:nvPr>
        </p:nvSpPr>
        <p:spPr>
          <a:xfrm>
            <a:off x="697754" y="2583180"/>
            <a:ext cx="10451259" cy="3863340"/>
          </a:xfrm>
        </p:spPr>
        <p:txBody>
          <a:bodyPr vert="horz" lIns="91440" tIns="45720" rIns="91440" bIns="45720" rtlCol="0" anchor="t">
            <a:noAutofit/>
          </a:bodyPr>
          <a:lstStyle/>
          <a:p>
            <a:pPr>
              <a:buNone/>
            </a:pPr>
            <a:r>
              <a:rPr lang="en-US" sz="1400" dirty="0">
                <a:solidFill>
                  <a:schemeClr val="tx1"/>
                </a:solidFill>
                <a:latin typeface="Calibri"/>
                <a:ea typeface="Calibri"/>
                <a:cs typeface="Calibri"/>
              </a:rPr>
              <a:t>Interpol (2017) </a:t>
            </a:r>
            <a:r>
              <a:rPr lang="en-US" sz="1400" i="1" dirty="0" err="1">
                <a:solidFill>
                  <a:schemeClr val="tx1"/>
                </a:solidFill>
                <a:latin typeface="Calibri"/>
                <a:ea typeface="Calibri"/>
                <a:cs typeface="Calibri"/>
              </a:rPr>
              <a:t>Analysing</a:t>
            </a:r>
            <a:r>
              <a:rPr lang="en-US" sz="1400" i="1" dirty="0">
                <a:solidFill>
                  <a:schemeClr val="tx1"/>
                </a:solidFill>
                <a:latin typeface="Calibri"/>
                <a:ea typeface="Calibri"/>
                <a:cs typeface="Calibri"/>
              </a:rPr>
              <a:t> social media</a:t>
            </a:r>
            <a:r>
              <a:rPr lang="en-US" sz="1400" dirty="0">
                <a:solidFill>
                  <a:schemeClr val="tx1"/>
                </a:solidFill>
                <a:latin typeface="Calibri"/>
                <a:ea typeface="Calibri"/>
                <a:cs typeface="Calibri"/>
              </a:rPr>
              <a:t>, </a:t>
            </a:r>
            <a:r>
              <a:rPr lang="en-US" sz="1400" i="1" dirty="0">
                <a:solidFill>
                  <a:schemeClr val="tx1"/>
                </a:solidFill>
                <a:latin typeface="Calibri"/>
                <a:ea typeface="Calibri"/>
                <a:cs typeface="Calibri"/>
              </a:rPr>
              <a:t>Interpol.int</a:t>
            </a:r>
            <a:r>
              <a:rPr lang="en-US" sz="1400" dirty="0">
                <a:solidFill>
                  <a:schemeClr val="tx1"/>
                </a:solidFill>
                <a:latin typeface="Calibri"/>
                <a:ea typeface="Calibri"/>
                <a:cs typeface="Calibri"/>
              </a:rPr>
              <a:t>. Available at: </a:t>
            </a:r>
            <a:r>
              <a:rPr lang="en-US" sz="1400" dirty="0">
                <a:solidFill>
                  <a:schemeClr val="tx1"/>
                </a:solidFill>
                <a:latin typeface="Calibri"/>
                <a:ea typeface="Calibri"/>
                <a:cs typeface="Calibri"/>
                <a:hlinkClick r:id="rId2">
                  <a:extLst>
                    <a:ext uri="{A12FA001-AC4F-418D-AE19-62706E023703}">
                      <ahyp:hlinkClr xmlns:ahyp="http://schemas.microsoft.com/office/drawing/2018/hyperlinkcolor" val="tx"/>
                    </a:ext>
                  </a:extLst>
                </a:hlinkClick>
              </a:rPr>
              <a:t>https://www.interpol.int/en/Crimes/Terrorism/Analysing-social-media</a:t>
            </a:r>
            <a:r>
              <a:rPr lang="en-US" sz="1400" dirty="0">
                <a:solidFill>
                  <a:schemeClr val="tx1"/>
                </a:solidFill>
                <a:latin typeface="Calibri"/>
                <a:ea typeface="Calibri"/>
                <a:cs typeface="Calibri"/>
              </a:rPr>
              <a:t> Assessed on 28th November 2024.</a:t>
            </a:r>
          </a:p>
          <a:p>
            <a:pPr>
              <a:buNone/>
            </a:pPr>
            <a:r>
              <a:rPr lang="en-US" sz="1400" dirty="0">
                <a:solidFill>
                  <a:schemeClr val="tx1"/>
                </a:solidFill>
                <a:latin typeface="Calibri"/>
                <a:ea typeface="Calibri"/>
                <a:cs typeface="Calibri"/>
              </a:rPr>
              <a:t>Manchester Police.(2022).</a:t>
            </a:r>
            <a:r>
              <a:rPr lang="en-US" sz="1400" i="1" dirty="0">
                <a:solidFill>
                  <a:schemeClr val="tx1"/>
                </a:solidFill>
                <a:latin typeface="Calibri"/>
                <a:ea typeface="Calibri"/>
                <a:cs typeface="Calibri"/>
              </a:rPr>
              <a:t>Statement in response to Manchester Arena Inquiry Volume Two Report.[online] Available at: </a:t>
            </a:r>
            <a:r>
              <a:rPr lang="en-US" sz="1400" dirty="0">
                <a:solidFill>
                  <a:schemeClr val="tx1"/>
                </a:solidFill>
                <a:latin typeface="Calibri"/>
                <a:ea typeface="Calibri"/>
                <a:cs typeface="Calibri"/>
                <a:hlinkClick r:id="rId3">
                  <a:extLst>
                    <a:ext uri="{A12FA001-AC4F-418D-AE19-62706E023703}">
                      <ahyp:hlinkClr xmlns:ahyp="http://schemas.microsoft.com/office/drawing/2018/hyperlinkcolor" val="tx"/>
                    </a:ext>
                  </a:extLst>
                </a:hlinkClick>
              </a:rPr>
              <a:t>https://www.gmp.police.uk/news/greater-manchester/news/news/2022/november/statement-in-response-to-inquiry-report/</a:t>
            </a:r>
            <a:r>
              <a:rPr lang="en-US" sz="1400" dirty="0">
                <a:solidFill>
                  <a:schemeClr val="tx1"/>
                </a:solidFill>
                <a:latin typeface="Calibri"/>
                <a:ea typeface="Calibri"/>
                <a:cs typeface="Calibri"/>
              </a:rPr>
              <a:t>. Assessed on 24th November 2024</a:t>
            </a:r>
          </a:p>
          <a:p>
            <a:pPr>
              <a:buNone/>
            </a:pPr>
            <a:r>
              <a:rPr lang="en-US" sz="1400" dirty="0">
                <a:solidFill>
                  <a:schemeClr val="tx1"/>
                </a:solidFill>
                <a:latin typeface="Calibri"/>
                <a:ea typeface="Calibri"/>
                <a:cs typeface="Calibri"/>
              </a:rPr>
              <a:t>Mazerolle, L. (2023) ‘Partnership approaches in policing: An analysis of different types of partnerships and how they work to reduce crime and disorder’, </a:t>
            </a:r>
            <a:r>
              <a:rPr lang="en-US" sz="1400" i="1" dirty="0">
                <a:solidFill>
                  <a:schemeClr val="tx1"/>
                </a:solidFill>
                <a:latin typeface="Calibri"/>
                <a:ea typeface="Calibri"/>
                <a:cs typeface="Calibri"/>
              </a:rPr>
              <a:t>Policing: A Journal of Policy and Practice</a:t>
            </a:r>
            <a:r>
              <a:rPr lang="en-US" sz="1400" dirty="0">
                <a:solidFill>
                  <a:schemeClr val="tx1"/>
                </a:solidFill>
                <a:latin typeface="Calibri"/>
                <a:ea typeface="Calibri"/>
                <a:cs typeface="Calibri"/>
              </a:rPr>
              <a:t>, 17. Available at: </a:t>
            </a:r>
            <a:r>
              <a:rPr lang="en-US" sz="1400" dirty="0">
                <a:solidFill>
                  <a:schemeClr val="tx1"/>
                </a:solidFill>
                <a:latin typeface="Calibri"/>
                <a:ea typeface="Calibri"/>
                <a:cs typeface="Calibri"/>
                <a:hlinkClick r:id="rId4">
                  <a:extLst>
                    <a:ext uri="{A12FA001-AC4F-418D-AE19-62706E023703}">
                      <ahyp:hlinkClr xmlns:ahyp="http://schemas.microsoft.com/office/drawing/2018/hyperlinkcolor" val="tx"/>
                    </a:ext>
                  </a:extLst>
                </a:hlinkClick>
              </a:rPr>
              <a:t>https://doi.org/10.1093/police/paad075</a:t>
            </a:r>
            <a:r>
              <a:rPr lang="en-US" dirty="0">
                <a:solidFill>
                  <a:schemeClr val="tx1"/>
                </a:solidFill>
                <a:latin typeface="Century Gothic"/>
                <a:ea typeface="Calibri"/>
                <a:cs typeface="Calibri"/>
              </a:rPr>
              <a:t> </a:t>
            </a:r>
            <a:r>
              <a:rPr lang="en-US" sz="1400" dirty="0">
                <a:solidFill>
                  <a:schemeClr val="tx1"/>
                </a:solidFill>
                <a:latin typeface="Calibri"/>
                <a:ea typeface="Calibri"/>
                <a:cs typeface="Calibri"/>
              </a:rPr>
              <a:t>Assessed on 2nd December 2024</a:t>
            </a:r>
            <a:endParaRPr lang="en-US" sz="1400" dirty="0">
              <a:solidFill>
                <a:schemeClr val="tx1"/>
              </a:solidFill>
              <a:latin typeface="Calibri"/>
              <a:hlinkClick r:id="rId4">
                <a:extLst>
                  <a:ext uri="{A12FA001-AC4F-418D-AE19-62706E023703}">
                    <ahyp:hlinkClr xmlns:ahyp="http://schemas.microsoft.com/office/drawing/2018/hyperlinkcolor" val="tx"/>
                  </a:ext>
                </a:extLst>
              </a:hlinkClick>
            </a:endParaRPr>
          </a:p>
          <a:p>
            <a:pPr>
              <a:buNone/>
            </a:pPr>
            <a:r>
              <a:rPr lang="en-US" sz="1400" i="1" dirty="0">
                <a:solidFill>
                  <a:schemeClr val="tx1"/>
                </a:solidFill>
                <a:latin typeface="Calibri"/>
                <a:ea typeface="Calibri"/>
                <a:cs typeface="Calibri"/>
              </a:rPr>
              <a:t>‘Striking the Balance’ Practical Guidance on the application of Caldicott Guardian Principles to Domestic Violence and MARACs (Multi Agency Risk Assessment Conferences)</a:t>
            </a:r>
            <a:r>
              <a:rPr lang="en-US" sz="1400" dirty="0">
                <a:solidFill>
                  <a:schemeClr val="tx1"/>
                </a:solidFill>
                <a:latin typeface="Calibri"/>
                <a:ea typeface="Calibri"/>
                <a:cs typeface="Calibri"/>
              </a:rPr>
              <a:t> (2012). Available at: </a:t>
            </a:r>
            <a:r>
              <a:rPr lang="en-US" sz="1400" dirty="0">
                <a:solidFill>
                  <a:schemeClr val="tx1"/>
                </a:solidFill>
                <a:latin typeface="Calibri"/>
                <a:ea typeface="Calibri"/>
                <a:cs typeface="Calibri"/>
                <a:hlinkClick r:id="rId5">
                  <a:extLst>
                    <a:ext uri="{A12FA001-AC4F-418D-AE19-62706E023703}">
                      <ahyp:hlinkClr xmlns:ahyp="http://schemas.microsoft.com/office/drawing/2018/hyperlinkcolor" val="tx"/>
                    </a:ext>
                  </a:extLst>
                </a:hlinkClick>
              </a:rPr>
              <a:t>https://assets.publishing.service.gov.uk/media/5a7c8358e5274a2674eab2a0/dh_133594.pdf</a:t>
            </a:r>
            <a:r>
              <a:rPr lang="en-US" sz="1400" dirty="0">
                <a:solidFill>
                  <a:schemeClr val="tx1"/>
                </a:solidFill>
                <a:latin typeface="Calibri"/>
                <a:ea typeface="Calibri"/>
                <a:cs typeface="Calibri"/>
              </a:rPr>
              <a:t> Assessed on 1st December 2024.</a:t>
            </a:r>
            <a:endParaRPr lang="en-US" sz="1400" dirty="0">
              <a:solidFill>
                <a:schemeClr val="tx1"/>
              </a:solidFill>
              <a:latin typeface="Calibri"/>
              <a:ea typeface="Calibri"/>
              <a:cs typeface="Calibri"/>
              <a:hlinkClick r:id="" action="ppaction://noaction">
                <a:extLst>
                  <a:ext uri="{A12FA001-AC4F-418D-AE19-62706E023703}">
                    <ahyp:hlinkClr xmlns:ahyp="http://schemas.microsoft.com/office/drawing/2018/hyperlinkcolor" val="tx"/>
                  </a:ext>
                </a:extLst>
              </a:hlinkClick>
            </a:endParaRPr>
          </a:p>
          <a:p>
            <a:pPr>
              <a:buNone/>
            </a:pPr>
            <a:r>
              <a:rPr lang="en-US" sz="1400" dirty="0">
                <a:solidFill>
                  <a:schemeClr val="tx1"/>
                </a:solidFill>
                <a:latin typeface="Calibri"/>
                <a:ea typeface="Calibri"/>
                <a:cs typeface="Calibri"/>
              </a:rPr>
              <a:t>Police, M. (2024) </a:t>
            </a:r>
            <a:r>
              <a:rPr lang="en-US" sz="1400" i="1" dirty="0">
                <a:solidFill>
                  <a:schemeClr val="tx1"/>
                </a:solidFill>
                <a:latin typeface="Calibri"/>
                <a:ea typeface="Calibri"/>
                <a:cs typeface="Calibri"/>
              </a:rPr>
              <a:t>Six arrested as part of counter terrorism investigation into suspected PKK activity</a:t>
            </a:r>
            <a:r>
              <a:rPr lang="en-US" sz="1400" dirty="0">
                <a:solidFill>
                  <a:schemeClr val="tx1"/>
                </a:solidFill>
                <a:latin typeface="Calibri"/>
                <a:ea typeface="Calibri"/>
                <a:cs typeface="Calibri"/>
              </a:rPr>
              <a:t>. Metropolitan Police. Available at: </a:t>
            </a:r>
            <a:r>
              <a:rPr lang="en-US" sz="1400" dirty="0">
                <a:solidFill>
                  <a:schemeClr val="tx1"/>
                </a:solidFill>
                <a:latin typeface="Calibri"/>
                <a:ea typeface="Calibri"/>
                <a:cs typeface="Calibri"/>
                <a:hlinkClick r:id="rId6">
                  <a:extLst>
                    <a:ext uri="{A12FA001-AC4F-418D-AE19-62706E023703}">
                      <ahyp:hlinkClr xmlns:ahyp="http://schemas.microsoft.com/office/drawing/2018/hyperlinkcolor" val="tx"/>
                    </a:ext>
                  </a:extLst>
                </a:hlinkClick>
              </a:rPr>
              <a:t>https://news.met.police.uk/news/six-arrested-as-part-of-counter-terrorism-investigation-into-suspected-pkk-activity-491116</a:t>
            </a:r>
            <a:r>
              <a:rPr lang="en-US" sz="1400" dirty="0">
                <a:solidFill>
                  <a:schemeClr val="tx1"/>
                </a:solidFill>
                <a:latin typeface="Calibri"/>
                <a:ea typeface="Calibri"/>
                <a:cs typeface="Calibri"/>
              </a:rPr>
              <a:t> Accessed on 28th November 2024.</a:t>
            </a:r>
          </a:p>
          <a:p>
            <a:pPr>
              <a:buNone/>
            </a:pPr>
            <a:endParaRPr lang="en-US" sz="1400" dirty="0">
              <a:solidFill>
                <a:schemeClr val="tx1"/>
              </a:solidFill>
              <a:latin typeface="Calibri"/>
              <a:ea typeface="Calibri"/>
              <a:cs typeface="Calibri"/>
            </a:endParaRPr>
          </a:p>
          <a:p>
            <a:pPr>
              <a:buNone/>
            </a:pPr>
            <a:endParaRPr lang="en-US" sz="1600" dirty="0">
              <a:solidFill>
                <a:schemeClr val="tx1"/>
              </a:solidFill>
              <a:latin typeface="Calibri"/>
              <a:ea typeface="Calibri"/>
              <a:cs typeface="Calibri"/>
            </a:endParaRPr>
          </a:p>
          <a:p>
            <a:pPr>
              <a:buNone/>
            </a:pPr>
            <a:endParaRPr lang="en-US" sz="1600" dirty="0">
              <a:solidFill>
                <a:schemeClr val="tx1"/>
              </a:solidFill>
              <a:latin typeface="Calibri"/>
              <a:ea typeface="Calibri"/>
              <a:cs typeface="Calibri"/>
            </a:endParaRPr>
          </a:p>
          <a:p>
            <a:pPr marL="0" indent="0">
              <a:buNone/>
            </a:pPr>
            <a:endParaRPr lang="en-US" sz="1600" dirty="0">
              <a:solidFill>
                <a:schemeClr val="tx1"/>
              </a:solidFill>
              <a:latin typeface="Calibri"/>
              <a:ea typeface="Calibri"/>
              <a:cs typeface="Calibri"/>
            </a:endParaRPr>
          </a:p>
        </p:txBody>
      </p:sp>
    </p:spTree>
    <p:extLst>
      <p:ext uri="{BB962C8B-B14F-4D97-AF65-F5344CB8AC3E}">
        <p14:creationId xmlns:p14="http://schemas.microsoft.com/office/powerpoint/2010/main" val="1493395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3BD7-991E-5F82-EDDB-D65567D4E4D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5909F32-9F15-97A6-9276-36D7DD5F83A3}"/>
              </a:ext>
            </a:extLst>
          </p:cNvPr>
          <p:cNvSpPr>
            <a:spLocks noGrp="1"/>
          </p:cNvSpPr>
          <p:nvPr>
            <p:ph idx="1"/>
          </p:nvPr>
        </p:nvSpPr>
        <p:spPr/>
        <p:txBody>
          <a:bodyPr vert="horz" lIns="91440" tIns="45720" rIns="91440" bIns="45720" rtlCol="0" anchor="t">
            <a:normAutofit fontScale="92500" lnSpcReduction="20000"/>
          </a:bodyPr>
          <a:lstStyle/>
          <a:p>
            <a:pPr>
              <a:buNone/>
            </a:pPr>
            <a:r>
              <a:rPr lang="en-US" sz="1500" dirty="0">
                <a:solidFill>
                  <a:schemeClr val="tx1"/>
                </a:solidFill>
                <a:latin typeface="Calibri"/>
                <a:ea typeface="Calibri"/>
                <a:cs typeface="Calibri"/>
              </a:rPr>
              <a:t>Policing insight</a:t>
            </a:r>
            <a:r>
              <a:rPr lang="en-US" sz="1500" i="1" dirty="0">
                <a:solidFill>
                  <a:schemeClr val="tx1"/>
                </a:solidFill>
                <a:latin typeface="Calibri"/>
                <a:ea typeface="Calibri"/>
                <a:cs typeface="Calibri"/>
              </a:rPr>
              <a:t>. (2023) Successful collaboration is challenging, but also crucial to meeting demands on policing</a:t>
            </a:r>
            <a:r>
              <a:rPr lang="en-US" sz="1500" dirty="0">
                <a:solidFill>
                  <a:schemeClr val="tx1"/>
                </a:solidFill>
                <a:latin typeface="Calibri"/>
                <a:ea typeface="Calibri"/>
                <a:cs typeface="Calibri"/>
              </a:rPr>
              <a:t> (2023). Available at: </a:t>
            </a:r>
            <a:r>
              <a:rPr lang="en-US" sz="1500" dirty="0">
                <a:solidFill>
                  <a:schemeClr val="tx1"/>
                </a:solidFill>
                <a:latin typeface="Calibri"/>
                <a:ea typeface="Calibri"/>
                <a:cs typeface="Calibri"/>
                <a:hlinkClick r:id="rId2">
                  <a:extLst>
                    <a:ext uri="{A12FA001-AC4F-418D-AE19-62706E023703}">
                      <ahyp:hlinkClr xmlns:ahyp="http://schemas.microsoft.com/office/drawing/2018/hyperlinkcolor" val="tx"/>
                    </a:ext>
                  </a:extLst>
                </a:hlinkClick>
              </a:rPr>
              <a:t>https://policinginsight.com/feature/interview/successful-collaboration-is-challenging-but-also-crucial-to-meeting-demands-on-policing/</a:t>
            </a:r>
            <a:r>
              <a:rPr lang="en-US" sz="1500" dirty="0">
                <a:solidFill>
                  <a:schemeClr val="tx1"/>
                </a:solidFill>
                <a:latin typeface="Calibri"/>
                <a:ea typeface="Calibri"/>
                <a:cs typeface="Calibri"/>
              </a:rPr>
              <a:t> Accessed on 2th December 2024.</a:t>
            </a:r>
          </a:p>
          <a:p>
            <a:pPr marL="0" indent="0">
              <a:buNone/>
            </a:pPr>
            <a:r>
              <a:rPr lang="en-US" sz="1600" dirty="0">
                <a:solidFill>
                  <a:schemeClr val="tx1"/>
                </a:solidFill>
                <a:latin typeface="Calibri"/>
                <a:ea typeface="Calibri"/>
                <a:cs typeface="Calibri"/>
              </a:rPr>
              <a:t>Statista (2021) </a:t>
            </a:r>
            <a:r>
              <a:rPr lang="en-US" sz="1600" i="1" dirty="0">
                <a:solidFill>
                  <a:schemeClr val="tx1"/>
                </a:solidFill>
                <a:latin typeface="Calibri"/>
                <a:ea typeface="Calibri"/>
                <a:cs typeface="Calibri"/>
              </a:rPr>
              <a:t>Terrorist attacks in the UK 2019, Statista</a:t>
            </a:r>
            <a:r>
              <a:rPr lang="en-US" sz="1600" dirty="0">
                <a:solidFill>
                  <a:schemeClr val="tx1"/>
                </a:solidFill>
                <a:latin typeface="Calibri"/>
                <a:ea typeface="Calibri"/>
                <a:cs typeface="Calibri"/>
              </a:rPr>
              <a:t>. Available at: </a:t>
            </a:r>
            <a:r>
              <a:rPr lang="en-US" sz="1600" dirty="0">
                <a:solidFill>
                  <a:schemeClr val="tx1"/>
                </a:solidFill>
                <a:latin typeface="Calibri"/>
                <a:ea typeface="Calibri"/>
                <a:cs typeface="Calibri"/>
                <a:hlinkClick r:id="rId3">
                  <a:extLst>
                    <a:ext uri="{A12FA001-AC4F-418D-AE19-62706E023703}">
                      <ahyp:hlinkClr xmlns:ahyp="http://schemas.microsoft.com/office/drawing/2018/hyperlinkcolor" val="tx"/>
                    </a:ext>
                  </a:extLst>
                </a:hlinkClick>
              </a:rPr>
              <a:t>https://www.statista.com/statistics/539190/incidences-of-terrorism-united-kingdom/</a:t>
            </a:r>
            <a:r>
              <a:rPr lang="en-US" sz="1600" dirty="0">
                <a:solidFill>
                  <a:schemeClr val="tx1"/>
                </a:solidFill>
                <a:latin typeface="Calibri"/>
                <a:ea typeface="Calibri"/>
                <a:cs typeface="Calibri"/>
              </a:rPr>
              <a:t> Assessed on 28th November 2024.</a:t>
            </a:r>
            <a:endParaRPr lang="en-US">
              <a:solidFill>
                <a:schemeClr val="tx1"/>
              </a:solidFill>
            </a:endParaRPr>
          </a:p>
          <a:p>
            <a:pPr marL="0" indent="0">
              <a:buNone/>
            </a:pPr>
            <a:r>
              <a:rPr lang="en-US" sz="1600" dirty="0">
                <a:solidFill>
                  <a:schemeClr val="tx1"/>
                </a:solidFill>
                <a:latin typeface="Calibri"/>
                <a:ea typeface="Calibri"/>
                <a:cs typeface="Calibri"/>
              </a:rPr>
              <a:t>The Guardian. (2015). </a:t>
            </a:r>
            <a:r>
              <a:rPr lang="en-US" sz="1600" i="1" dirty="0">
                <a:solidFill>
                  <a:schemeClr val="tx1"/>
                </a:solidFill>
                <a:latin typeface="Calibri"/>
                <a:ea typeface="Calibri"/>
                <a:cs typeface="Calibri"/>
              </a:rPr>
              <a:t>Serious case review slams police failure in serial abuse of Oxford girls. </a:t>
            </a:r>
            <a:r>
              <a:rPr lang="en-US" sz="1600" dirty="0">
                <a:solidFill>
                  <a:schemeClr val="tx1"/>
                </a:solidFill>
                <a:latin typeface="Calibri"/>
                <a:ea typeface="Calibri"/>
                <a:cs typeface="Calibri"/>
              </a:rPr>
              <a:t>[online] Available at: </a:t>
            </a:r>
            <a:r>
              <a:rPr lang="en-US" sz="1600" dirty="0">
                <a:solidFill>
                  <a:schemeClr val="tx1"/>
                </a:solidFill>
                <a:latin typeface="Calibri"/>
                <a:ea typeface="Calibri"/>
                <a:cs typeface="Calibri"/>
                <a:hlinkClick r:id="rId4">
                  <a:extLst>
                    <a:ext uri="{A12FA001-AC4F-418D-AE19-62706E023703}">
                      <ahyp:hlinkClr xmlns:ahyp="http://schemas.microsoft.com/office/drawing/2018/hyperlinkcolor" val="tx"/>
                    </a:ext>
                  </a:extLst>
                </a:hlinkClick>
              </a:rPr>
              <a:t>https://www.theguardian.com/society/2015/mar/01/gangs-abused-hundreds-of-oxfordshire-children-serious-case-review</a:t>
            </a:r>
            <a:r>
              <a:rPr lang="en-US" sz="1600" dirty="0">
                <a:solidFill>
                  <a:schemeClr val="tx1"/>
                </a:solidFill>
                <a:latin typeface="Calibri"/>
                <a:ea typeface="Calibri"/>
                <a:cs typeface="Calibri"/>
              </a:rPr>
              <a:t>. Assessed on 24th November 2024</a:t>
            </a:r>
            <a:endParaRPr lang="en-US">
              <a:solidFill>
                <a:schemeClr val="tx1"/>
              </a:solidFill>
            </a:endParaRPr>
          </a:p>
          <a:p>
            <a:pPr marL="0" indent="0">
              <a:buNone/>
            </a:pPr>
            <a:r>
              <a:rPr lang="en-US" sz="1600" dirty="0">
                <a:solidFill>
                  <a:schemeClr val="tx1"/>
                </a:solidFill>
                <a:latin typeface="Calibri"/>
                <a:ea typeface="Calibri"/>
                <a:cs typeface="Calibri"/>
              </a:rPr>
              <a:t>West Chester University (2022) </a:t>
            </a:r>
            <a:r>
              <a:rPr lang="en-US" sz="1600" i="1" dirty="0">
                <a:solidFill>
                  <a:schemeClr val="tx1"/>
                </a:solidFill>
                <a:latin typeface="Calibri"/>
                <a:ea typeface="Calibri"/>
                <a:cs typeface="Calibri"/>
              </a:rPr>
              <a:t>Tuckman’s stages of group development</a:t>
            </a:r>
            <a:r>
              <a:rPr lang="en-US" sz="1600" dirty="0">
                <a:solidFill>
                  <a:schemeClr val="tx1"/>
                </a:solidFill>
                <a:latin typeface="Calibri"/>
                <a:ea typeface="Calibri"/>
                <a:cs typeface="Calibri"/>
              </a:rPr>
              <a:t>, </a:t>
            </a:r>
            <a:r>
              <a:rPr lang="en-US" sz="1600" i="1" dirty="0">
                <a:solidFill>
                  <a:schemeClr val="tx1"/>
                </a:solidFill>
                <a:latin typeface="Calibri"/>
                <a:ea typeface="Calibri"/>
                <a:cs typeface="Calibri"/>
              </a:rPr>
              <a:t>West Chester University</a:t>
            </a:r>
            <a:r>
              <a:rPr lang="en-US" sz="1600" dirty="0">
                <a:solidFill>
                  <a:schemeClr val="tx1"/>
                </a:solidFill>
                <a:latin typeface="Calibri"/>
                <a:ea typeface="Calibri"/>
                <a:cs typeface="Calibri"/>
              </a:rPr>
              <a:t>. Available at: </a:t>
            </a:r>
            <a:r>
              <a:rPr lang="en-US" sz="1600" dirty="0">
                <a:solidFill>
                  <a:schemeClr val="tx1"/>
                </a:solidFill>
                <a:latin typeface="Calibri"/>
                <a:ea typeface="Calibri"/>
                <a:cs typeface="Calibri"/>
                <a:hlinkClick r:id="rId5">
                  <a:extLst>
                    <a:ext uri="{A12FA001-AC4F-418D-AE19-62706E023703}">
                      <ahyp:hlinkClr xmlns:ahyp="http://schemas.microsoft.com/office/drawing/2018/hyperlinkcolor" val="tx"/>
                    </a:ext>
                  </a:extLst>
                </a:hlinkClick>
              </a:rPr>
              <a:t>https://www.wcupa.edu/coral/tuckmanStagesGroupDelvelopment.aspx</a:t>
            </a:r>
            <a:r>
              <a:rPr lang="en-US" sz="1600" dirty="0">
                <a:solidFill>
                  <a:schemeClr val="tx1"/>
                </a:solidFill>
                <a:latin typeface="Calibri"/>
                <a:ea typeface="Calibri"/>
                <a:cs typeface="Calibri"/>
              </a:rPr>
              <a:t> Assessed on 1st December 2024.</a:t>
            </a:r>
            <a:endParaRPr lang="en-US">
              <a:solidFill>
                <a:schemeClr val="tx1"/>
              </a:solidFill>
            </a:endParaRPr>
          </a:p>
          <a:p>
            <a:pPr marL="0" indent="0">
              <a:buNone/>
            </a:pPr>
            <a:r>
              <a:rPr lang="en-US" sz="1600" dirty="0">
                <a:solidFill>
                  <a:schemeClr val="tx1"/>
                </a:solidFill>
                <a:latin typeface="Calibri"/>
                <a:ea typeface="Calibri"/>
                <a:cs typeface="Calibri"/>
              </a:rPr>
              <a:t>Technologies, B. (2023) </a:t>
            </a:r>
            <a:r>
              <a:rPr lang="en-US" sz="1600" i="1" dirty="0">
                <a:solidFill>
                  <a:schemeClr val="tx1"/>
                </a:solidFill>
                <a:latin typeface="Calibri"/>
                <a:ea typeface="Calibri"/>
                <a:cs typeface="Calibri"/>
              </a:rPr>
              <a:t>Team Building Models as Explained from Tuckman’s Theory</a:t>
            </a:r>
            <a:r>
              <a:rPr lang="en-US" sz="1600" dirty="0">
                <a:solidFill>
                  <a:schemeClr val="tx1"/>
                </a:solidFill>
                <a:latin typeface="Calibri"/>
                <a:ea typeface="Calibri"/>
                <a:cs typeface="Calibri"/>
              </a:rPr>
              <a:t>, </a:t>
            </a:r>
            <a:r>
              <a:rPr lang="en-US" sz="1600" i="1" err="1">
                <a:solidFill>
                  <a:schemeClr val="tx1"/>
                </a:solidFill>
                <a:latin typeface="Calibri"/>
                <a:ea typeface="Calibri"/>
                <a:cs typeface="Calibri"/>
              </a:rPr>
              <a:t>Binmile</a:t>
            </a:r>
            <a:r>
              <a:rPr lang="en-US" sz="1600" i="1" dirty="0">
                <a:solidFill>
                  <a:schemeClr val="tx1"/>
                </a:solidFill>
                <a:latin typeface="Calibri"/>
                <a:ea typeface="Calibri"/>
                <a:cs typeface="Calibri"/>
              </a:rPr>
              <a:t> - Software Development Company</a:t>
            </a:r>
            <a:r>
              <a:rPr lang="en-US" sz="1600" dirty="0">
                <a:solidFill>
                  <a:schemeClr val="tx1"/>
                </a:solidFill>
                <a:latin typeface="Calibri"/>
                <a:ea typeface="Calibri"/>
                <a:cs typeface="Calibri"/>
              </a:rPr>
              <a:t>. Available at: </a:t>
            </a:r>
            <a:r>
              <a:rPr lang="en-US" sz="1600" dirty="0">
                <a:solidFill>
                  <a:schemeClr val="tx1"/>
                </a:solidFill>
                <a:latin typeface="Calibri"/>
                <a:ea typeface="Calibri"/>
                <a:cs typeface="Calibri"/>
                <a:hlinkClick r:id="rId6">
                  <a:extLst>
                    <a:ext uri="{A12FA001-AC4F-418D-AE19-62706E023703}">
                      <ahyp:hlinkClr xmlns:ahyp="http://schemas.microsoft.com/office/drawing/2018/hyperlinkcolor" val="tx"/>
                    </a:ext>
                  </a:extLst>
                </a:hlinkClick>
              </a:rPr>
              <a:t>https://binmile.com/blog/tuckman-team-building-models/</a:t>
            </a:r>
            <a:r>
              <a:rPr lang="en-US" sz="1600" dirty="0">
                <a:solidFill>
                  <a:schemeClr val="tx1"/>
                </a:solidFill>
                <a:latin typeface="Calibri"/>
                <a:ea typeface="Calibri"/>
                <a:cs typeface="Calibri"/>
              </a:rPr>
              <a:t> Assessed on 1st December 2024.</a:t>
            </a:r>
          </a:p>
          <a:p>
            <a:pPr marL="0" indent="0">
              <a:buNone/>
            </a:pPr>
            <a:endParaRPr lang="en-US" sz="1400" dirty="0">
              <a:solidFill>
                <a:srgbClr val="2C3E50"/>
              </a:solidFill>
              <a:latin typeface="Calibri"/>
              <a:ea typeface="Calibri"/>
              <a:cs typeface="Calibri"/>
            </a:endParaRPr>
          </a:p>
        </p:txBody>
      </p:sp>
    </p:spTree>
    <p:extLst>
      <p:ext uri="{BB962C8B-B14F-4D97-AF65-F5344CB8AC3E}">
        <p14:creationId xmlns:p14="http://schemas.microsoft.com/office/powerpoint/2010/main" val="13539054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4B928-29BD-4C4D-7848-4A125D3766CB}"/>
              </a:ext>
            </a:extLst>
          </p:cNvPr>
          <p:cNvSpPr>
            <a:spLocks noGrp="1"/>
          </p:cNvSpPr>
          <p:nvPr>
            <p:ph type="title"/>
          </p:nvPr>
        </p:nvSpPr>
        <p:spPr/>
        <p:txBody>
          <a:bodyPr/>
          <a:lstStyle/>
          <a:p>
            <a:r>
              <a:rPr lang="en-US" dirty="0"/>
              <a:t>Reasearch timeline</a:t>
            </a:r>
          </a:p>
        </p:txBody>
      </p:sp>
      <p:sp>
        <p:nvSpPr>
          <p:cNvPr id="3" name="Content Placeholder 2">
            <a:extLst>
              <a:ext uri="{FF2B5EF4-FFF2-40B4-BE49-F238E27FC236}">
                <a16:creationId xmlns:a16="http://schemas.microsoft.com/office/drawing/2014/main" id="{B09DA311-4C19-7E88-34FB-3DE9D6C5EF3E}"/>
              </a:ext>
            </a:extLst>
          </p:cNvPr>
          <p:cNvSpPr>
            <a:spLocks noGrp="1"/>
          </p:cNvSpPr>
          <p:nvPr>
            <p:ph idx="1"/>
          </p:nvPr>
        </p:nvSpPr>
        <p:spPr/>
        <p:txBody>
          <a:bodyPr vert="horz" lIns="91440" tIns="45720" rIns="91440" bIns="45720" rtlCol="0" anchor="t">
            <a:normAutofit/>
          </a:bodyPr>
          <a:lstStyle/>
          <a:p>
            <a:pPr marL="0" indent="0">
              <a:buNone/>
            </a:pPr>
            <a:r>
              <a:rPr lang="en-US" sz="1600" dirty="0">
                <a:solidFill>
                  <a:schemeClr val="tx1"/>
                </a:solidFill>
                <a:latin typeface="Calibri"/>
                <a:ea typeface="Calibri"/>
                <a:cs typeface="Calibri"/>
              </a:rPr>
              <a:t>Wc 04/11/24 Background reading-I had found these </a:t>
            </a:r>
            <a:r>
              <a:rPr lang="en-US" sz="1600" err="1">
                <a:solidFill>
                  <a:schemeClr val="tx1"/>
                </a:solidFill>
                <a:latin typeface="Calibri"/>
                <a:ea typeface="Calibri"/>
                <a:cs typeface="Calibri"/>
              </a:rPr>
              <a:t>reasources</a:t>
            </a:r>
            <a:r>
              <a:rPr lang="en-US" sz="1600" dirty="0">
                <a:solidFill>
                  <a:schemeClr val="tx1"/>
                </a:solidFill>
                <a:latin typeface="Calibri"/>
                <a:ea typeface="Calibri"/>
                <a:cs typeface="Calibri"/>
              </a:rPr>
              <a:t> of reliable websites, and books as I own the </a:t>
            </a:r>
            <a:r>
              <a:rPr lang="en-US" sz="1600" err="1">
                <a:solidFill>
                  <a:schemeClr val="tx1"/>
                </a:solidFill>
                <a:latin typeface="Calibri"/>
                <a:ea typeface="Calibri"/>
                <a:cs typeface="Calibri"/>
              </a:rPr>
              <a:t>blackstones</a:t>
            </a:r>
            <a:r>
              <a:rPr lang="en-US" sz="1600" dirty="0">
                <a:solidFill>
                  <a:schemeClr val="tx1"/>
                </a:solidFill>
                <a:latin typeface="Calibri"/>
                <a:ea typeface="Calibri"/>
                <a:cs typeface="Calibri"/>
              </a:rPr>
              <a:t> handbook.</a:t>
            </a:r>
          </a:p>
          <a:p>
            <a:pPr marL="0" indent="0">
              <a:buNone/>
            </a:pPr>
            <a:r>
              <a:rPr lang="en-US" sz="1600" dirty="0">
                <a:solidFill>
                  <a:schemeClr val="tx1"/>
                </a:solidFill>
                <a:latin typeface="Calibri"/>
                <a:ea typeface="Calibri"/>
                <a:cs typeface="Calibri"/>
              </a:rPr>
              <a:t>Wc 11/11/24 Planning- I decided these </a:t>
            </a:r>
            <a:r>
              <a:rPr lang="en-US" sz="1600" err="1">
                <a:solidFill>
                  <a:schemeClr val="tx1"/>
                </a:solidFill>
                <a:latin typeface="Calibri"/>
                <a:ea typeface="Calibri"/>
                <a:cs typeface="Calibri"/>
              </a:rPr>
              <a:t>reasources</a:t>
            </a:r>
            <a:r>
              <a:rPr lang="en-US" sz="1600" dirty="0">
                <a:solidFill>
                  <a:schemeClr val="tx1"/>
                </a:solidFill>
                <a:latin typeface="Calibri"/>
                <a:ea typeface="Calibri"/>
                <a:cs typeface="Calibri"/>
              </a:rPr>
              <a:t> were relevant to the topic due to the context in the websites and books.</a:t>
            </a:r>
          </a:p>
          <a:p>
            <a:pPr marL="0" indent="0">
              <a:buNone/>
            </a:pPr>
            <a:r>
              <a:rPr lang="en-US" sz="1600" dirty="0">
                <a:solidFill>
                  <a:schemeClr val="tx1"/>
                </a:solidFill>
                <a:latin typeface="Calibri"/>
                <a:ea typeface="Calibri"/>
                <a:cs typeface="Calibri"/>
              </a:rPr>
              <a:t>Wc 18/11/24 Structure- I had built the first half of my presentation with college of policing, and </a:t>
            </a:r>
            <a:r>
              <a:rPr lang="en-US" sz="1600" err="1">
                <a:solidFill>
                  <a:schemeClr val="tx1"/>
                </a:solidFill>
                <a:latin typeface="Calibri"/>
                <a:ea typeface="Calibri"/>
                <a:cs typeface="Calibri"/>
              </a:rPr>
              <a:t>interpol</a:t>
            </a:r>
            <a:r>
              <a:rPr lang="en-US" sz="1600" dirty="0">
                <a:solidFill>
                  <a:schemeClr val="tx1"/>
                </a:solidFill>
                <a:latin typeface="Calibri"/>
                <a:ea typeface="Calibri"/>
                <a:cs typeface="Calibri"/>
              </a:rPr>
              <a:t> and then last half with the </a:t>
            </a:r>
            <a:r>
              <a:rPr lang="en-US" sz="1600" err="1">
                <a:solidFill>
                  <a:schemeClr val="tx1"/>
                </a:solidFill>
                <a:latin typeface="Calibri"/>
                <a:ea typeface="Calibri"/>
                <a:cs typeface="Calibri"/>
              </a:rPr>
              <a:t>blackstones</a:t>
            </a:r>
            <a:r>
              <a:rPr lang="en-US" sz="1600" dirty="0">
                <a:solidFill>
                  <a:schemeClr val="tx1"/>
                </a:solidFill>
                <a:latin typeface="Calibri"/>
                <a:ea typeface="Calibri"/>
                <a:cs typeface="Calibri"/>
              </a:rPr>
              <a:t> handbook and other reliable </a:t>
            </a:r>
            <a:r>
              <a:rPr lang="en-US" sz="1600" err="1">
                <a:solidFill>
                  <a:schemeClr val="tx1"/>
                </a:solidFill>
                <a:latin typeface="Calibri"/>
                <a:ea typeface="Calibri"/>
                <a:cs typeface="Calibri"/>
              </a:rPr>
              <a:t>reasources</a:t>
            </a:r>
            <a:r>
              <a:rPr lang="en-US" sz="1600" dirty="0">
                <a:solidFill>
                  <a:schemeClr val="tx1"/>
                </a:solidFill>
                <a:latin typeface="Calibri"/>
                <a:ea typeface="Calibri"/>
                <a:cs typeface="Calibri"/>
              </a:rPr>
              <a:t> such as policing insight.</a:t>
            </a:r>
          </a:p>
          <a:p>
            <a:pPr marL="0" indent="0">
              <a:buNone/>
            </a:pPr>
            <a:r>
              <a:rPr lang="en-US" sz="1600" dirty="0">
                <a:solidFill>
                  <a:schemeClr val="tx1"/>
                </a:solidFill>
                <a:latin typeface="Calibri"/>
                <a:ea typeface="Calibri"/>
                <a:cs typeface="Calibri"/>
              </a:rPr>
              <a:t>Wc 25/11/24 Further reading- I have added some theory into my presentation.</a:t>
            </a:r>
          </a:p>
          <a:p>
            <a:pPr marL="0" indent="0">
              <a:buNone/>
            </a:pPr>
            <a:r>
              <a:rPr lang="en-US" sz="1600" dirty="0">
                <a:solidFill>
                  <a:schemeClr val="tx1"/>
                </a:solidFill>
                <a:latin typeface="Calibri"/>
                <a:ea typeface="Calibri"/>
                <a:cs typeface="Calibri"/>
              </a:rPr>
              <a:t>Wc 02/12/24 Reflection/Challenges- I did find that looking for information on collaboration is quite hard to find, and its not often talked about so that was quite challenging and there </a:t>
            </a:r>
            <a:r>
              <a:rPr lang="en-US" sz="1600" dirty="0" err="1">
                <a:solidFill>
                  <a:schemeClr val="tx1"/>
                </a:solidFill>
                <a:latin typeface="Calibri"/>
                <a:ea typeface="Calibri"/>
                <a:cs typeface="Calibri"/>
              </a:rPr>
              <a:t>isnt</a:t>
            </a:r>
            <a:r>
              <a:rPr lang="en-US" sz="1600" dirty="0">
                <a:solidFill>
                  <a:schemeClr val="tx1"/>
                </a:solidFill>
                <a:latin typeface="Calibri"/>
                <a:ea typeface="Calibri"/>
                <a:cs typeface="Calibri"/>
              </a:rPr>
              <a:t> a lot of positive things about officers so it was quite hard to find case studies </a:t>
            </a:r>
            <a:r>
              <a:rPr lang="en-US" sz="1600" dirty="0" err="1">
                <a:solidFill>
                  <a:schemeClr val="tx1"/>
                </a:solidFill>
                <a:latin typeface="Calibri"/>
                <a:ea typeface="Calibri"/>
                <a:cs typeface="Calibri"/>
              </a:rPr>
              <a:t>aswell</a:t>
            </a:r>
            <a:r>
              <a:rPr lang="en-US" sz="1600" dirty="0">
                <a:solidFill>
                  <a:schemeClr val="tx1"/>
                </a:solidFill>
                <a:latin typeface="Calibri"/>
                <a:ea typeface="Calibri"/>
                <a:cs typeface="Calibri"/>
              </a:rPr>
              <a:t>.</a:t>
            </a:r>
          </a:p>
        </p:txBody>
      </p:sp>
    </p:spTree>
    <p:extLst>
      <p:ext uri="{BB962C8B-B14F-4D97-AF65-F5344CB8AC3E}">
        <p14:creationId xmlns:p14="http://schemas.microsoft.com/office/powerpoint/2010/main" val="19796550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 Boardroom</vt:lpstr>
      <vt:lpstr>Collaboration in action: The critical role of teamwork in achieving success</vt:lpstr>
      <vt:lpstr>Effective teamwork</vt:lpstr>
      <vt:lpstr>Collaboration and Teamwork</vt:lpstr>
      <vt:lpstr>Case studies</vt:lpstr>
      <vt:lpstr>Oxfordshire child sex abuse ring</vt:lpstr>
      <vt:lpstr>Manchester bombing</vt:lpstr>
      <vt:lpstr>PowerPoint Presentation</vt:lpstr>
      <vt:lpstr>Police and Fire service save 160 lives.</vt:lpstr>
      <vt:lpstr>Counter terrorism-PKK</vt:lpstr>
      <vt:lpstr>PowerPoint Presentation</vt:lpstr>
      <vt:lpstr>Terrorist attacks</vt:lpstr>
      <vt:lpstr>Teamwork and collaboration</vt:lpstr>
      <vt:lpstr>barriers</vt:lpstr>
      <vt:lpstr>Achieving success</vt:lpstr>
      <vt:lpstr>Five stages of team development</vt:lpstr>
      <vt:lpstr>communication</vt:lpstr>
      <vt:lpstr>collaboration</vt:lpstr>
      <vt:lpstr>Any questions?</vt:lpstr>
      <vt:lpstr>PowerPoint Presentation</vt:lpstr>
      <vt:lpstr>PowerPoint Presentation</vt:lpstr>
      <vt:lpstr>PowerPoint Presentation</vt:lpstr>
      <vt:lpstr>PowerPoint Presentation</vt:lpstr>
      <vt:lpstr>Reasearch timeline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1435</cp:revision>
  <dcterms:created xsi:type="dcterms:W3CDTF">2024-11-24T18:47:53Z</dcterms:created>
  <dcterms:modified xsi:type="dcterms:W3CDTF">2024-12-03T14:01:04Z</dcterms:modified>
</cp:coreProperties>
</file>