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67" r:id="rId5"/>
    <p:sldId id="266" r:id="rId6"/>
    <p:sldId id="258" r:id="rId7"/>
    <p:sldId id="259" r:id="rId8"/>
    <p:sldId id="260" r:id="rId9"/>
    <p:sldId id="261" r:id="rId10"/>
    <p:sldId id="262" r:id="rId11"/>
    <p:sldId id="264" r:id="rId12"/>
    <p:sldId id="265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353E17-3D5A-4F81-BC44-C2C58C62325F}" v="159" dt="2023-10-02T19:50:56.1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450" autoAdjust="0"/>
    <p:restoredTop sz="94660"/>
  </p:normalViewPr>
  <p:slideViewPr>
    <p:cSldViewPr snapToGrid="0">
      <p:cViewPr varScale="1">
        <p:scale>
          <a:sx n="61" d="100"/>
          <a:sy n="61" d="100"/>
        </p:scale>
        <p:origin x="90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8E353E17-3D5A-4F81-BC44-C2C58C62325F}"/>
    <pc:docChg chg="undo custSel addSld delSld modSld">
      <pc:chgData name="David Gardner" userId="32a3b49f-52b0-4a7d-8a0d-c44fdf742dfe" providerId="ADAL" clId="{8E353E17-3D5A-4F81-BC44-C2C58C62325F}" dt="2023-10-02T19:50:56.142" v="870" actId="1076"/>
      <pc:docMkLst>
        <pc:docMk/>
      </pc:docMkLst>
      <pc:sldChg chg="addSp delSp modSp mod modClrScheme chgLayout">
        <pc:chgData name="David Gardner" userId="32a3b49f-52b0-4a7d-8a0d-c44fdf742dfe" providerId="ADAL" clId="{8E353E17-3D5A-4F81-BC44-C2C58C62325F}" dt="2023-10-02T19:50:56.142" v="870" actId="1076"/>
        <pc:sldMkLst>
          <pc:docMk/>
          <pc:sldMk cId="4036237277" sldId="259"/>
        </pc:sldMkLst>
        <pc:spChg chg="mod ord">
          <ac:chgData name="David Gardner" userId="32a3b49f-52b0-4a7d-8a0d-c44fdf742dfe" providerId="ADAL" clId="{8E353E17-3D5A-4F81-BC44-C2C58C62325F}" dt="2023-10-02T19:45:16.095" v="820" actId="1076"/>
          <ac:spMkLst>
            <pc:docMk/>
            <pc:sldMk cId="4036237277" sldId="259"/>
            <ac:spMk id="2" creationId="{6822797D-D647-25D7-1553-71BC5BF34F3E}"/>
          </ac:spMkLst>
        </pc:spChg>
        <pc:spChg chg="del">
          <ac:chgData name="David Gardner" userId="32a3b49f-52b0-4a7d-8a0d-c44fdf742dfe" providerId="ADAL" clId="{8E353E17-3D5A-4F81-BC44-C2C58C62325F}" dt="2023-10-02T19:44:09.733" v="814" actId="478"/>
          <ac:spMkLst>
            <pc:docMk/>
            <pc:sldMk cId="4036237277" sldId="259"/>
            <ac:spMk id="3" creationId="{BC0058E4-B910-640A-4953-5F7219325EB8}"/>
          </ac:spMkLst>
        </pc:spChg>
        <pc:spChg chg="add del mod ord">
          <ac:chgData name="David Gardner" userId="32a3b49f-52b0-4a7d-8a0d-c44fdf742dfe" providerId="ADAL" clId="{8E353E17-3D5A-4F81-BC44-C2C58C62325F}" dt="2023-10-02T19:45:36.182" v="836" actId="478"/>
          <ac:spMkLst>
            <pc:docMk/>
            <pc:sldMk cId="4036237277" sldId="259"/>
            <ac:spMk id="4" creationId="{4C4F7974-DD87-0C83-7DAF-FC41E0A771A6}"/>
          </ac:spMkLst>
        </pc:spChg>
        <pc:spChg chg="add del mod">
          <ac:chgData name="David Gardner" userId="32a3b49f-52b0-4a7d-8a0d-c44fdf742dfe" providerId="ADAL" clId="{8E353E17-3D5A-4F81-BC44-C2C58C62325F}" dt="2023-10-02T19:45:38.989" v="837" actId="478"/>
          <ac:spMkLst>
            <pc:docMk/>
            <pc:sldMk cId="4036237277" sldId="259"/>
            <ac:spMk id="6" creationId="{BDF764BC-9E2F-F7FD-4467-053CDE6A4290}"/>
          </ac:spMkLst>
        </pc:spChg>
        <pc:picChg chg="add mod">
          <ac:chgData name="David Gardner" userId="32a3b49f-52b0-4a7d-8a0d-c44fdf742dfe" providerId="ADAL" clId="{8E353E17-3D5A-4F81-BC44-C2C58C62325F}" dt="2023-10-02T19:49:54.038" v="854" actId="1076"/>
          <ac:picMkLst>
            <pc:docMk/>
            <pc:sldMk cId="4036237277" sldId="259"/>
            <ac:picMk id="12290" creationId="{D254B995-9C08-05E2-F85C-C6606697BD8B}"/>
          </ac:picMkLst>
        </pc:picChg>
        <pc:picChg chg="add mod">
          <ac:chgData name="David Gardner" userId="32a3b49f-52b0-4a7d-8a0d-c44fdf742dfe" providerId="ADAL" clId="{8E353E17-3D5A-4F81-BC44-C2C58C62325F}" dt="2023-10-02T19:50:56.142" v="870" actId="1076"/>
          <ac:picMkLst>
            <pc:docMk/>
            <pc:sldMk cId="4036237277" sldId="259"/>
            <ac:picMk id="12292" creationId="{EA052B2B-9C9A-EBD3-C652-7A1314C0EA8C}"/>
          </ac:picMkLst>
        </pc:picChg>
        <pc:picChg chg="add mod">
          <ac:chgData name="David Gardner" userId="32a3b49f-52b0-4a7d-8a0d-c44fdf742dfe" providerId="ADAL" clId="{8E353E17-3D5A-4F81-BC44-C2C58C62325F}" dt="2023-10-02T19:50:08.159" v="857" actId="1076"/>
          <ac:picMkLst>
            <pc:docMk/>
            <pc:sldMk cId="4036237277" sldId="259"/>
            <ac:picMk id="12294" creationId="{2CB3DA7C-BEBF-133C-7BF6-DBBFFBFC401E}"/>
          </ac:picMkLst>
        </pc:picChg>
        <pc:picChg chg="add mod">
          <ac:chgData name="David Gardner" userId="32a3b49f-52b0-4a7d-8a0d-c44fdf742dfe" providerId="ADAL" clId="{8E353E17-3D5A-4F81-BC44-C2C58C62325F}" dt="2023-10-02T19:50:20.390" v="861" actId="1076"/>
          <ac:picMkLst>
            <pc:docMk/>
            <pc:sldMk cId="4036237277" sldId="259"/>
            <ac:picMk id="12296" creationId="{42D99F3C-4B93-A0F9-EDA4-E37E09575404}"/>
          </ac:picMkLst>
        </pc:picChg>
        <pc:picChg chg="add del mod">
          <ac:chgData name="David Gardner" userId="32a3b49f-52b0-4a7d-8a0d-c44fdf742dfe" providerId="ADAL" clId="{8E353E17-3D5A-4F81-BC44-C2C58C62325F}" dt="2023-10-02T19:50:41.236" v="866" actId="478"/>
          <ac:picMkLst>
            <pc:docMk/>
            <pc:sldMk cId="4036237277" sldId="259"/>
            <ac:picMk id="12298" creationId="{A730D853-AE64-F668-94F7-DD977B9C7DCC}"/>
          </ac:picMkLst>
        </pc:picChg>
        <pc:picChg chg="add mod">
          <ac:chgData name="David Gardner" userId="32a3b49f-52b0-4a7d-8a0d-c44fdf742dfe" providerId="ADAL" clId="{8E353E17-3D5A-4F81-BC44-C2C58C62325F}" dt="2023-10-02T19:50:55.110" v="869" actId="1076"/>
          <ac:picMkLst>
            <pc:docMk/>
            <pc:sldMk cId="4036237277" sldId="259"/>
            <ac:picMk id="12300" creationId="{2E3C6909-BFBC-D759-52A7-73EA9D9C3C20}"/>
          </ac:picMkLst>
        </pc:picChg>
        <pc:picChg chg="add mod">
          <ac:chgData name="David Gardner" userId="32a3b49f-52b0-4a7d-8a0d-c44fdf742dfe" providerId="ADAL" clId="{8E353E17-3D5A-4F81-BC44-C2C58C62325F}" dt="2023-10-02T19:50:14.277" v="860" actId="1076"/>
          <ac:picMkLst>
            <pc:docMk/>
            <pc:sldMk cId="4036237277" sldId="259"/>
            <ac:picMk id="12302" creationId="{3FA5F9B7-60C4-63BF-B1BB-658AC760458D}"/>
          </ac:picMkLst>
        </pc:picChg>
        <pc:picChg chg="add mod">
          <ac:chgData name="David Gardner" userId="32a3b49f-52b0-4a7d-8a0d-c44fdf742dfe" providerId="ADAL" clId="{8E353E17-3D5A-4F81-BC44-C2C58C62325F}" dt="2023-10-02T19:50:43.734" v="867" actId="1076"/>
          <ac:picMkLst>
            <pc:docMk/>
            <pc:sldMk cId="4036237277" sldId="259"/>
            <ac:picMk id="12304" creationId="{FBBA8C0C-948A-AAB0-025D-BFCDAB5E5E23}"/>
          </ac:picMkLst>
        </pc:picChg>
      </pc:sldChg>
      <pc:sldChg chg="addSp delSp modSp mod">
        <pc:chgData name="David Gardner" userId="32a3b49f-52b0-4a7d-8a0d-c44fdf742dfe" providerId="ADAL" clId="{8E353E17-3D5A-4F81-BC44-C2C58C62325F}" dt="2023-10-02T19:43:34.135" v="813" actId="14100"/>
        <pc:sldMkLst>
          <pc:docMk/>
          <pc:sldMk cId="3355042178" sldId="260"/>
        </pc:sldMkLst>
        <pc:spChg chg="mod">
          <ac:chgData name="David Gardner" userId="32a3b49f-52b0-4a7d-8a0d-c44fdf742dfe" providerId="ADAL" clId="{8E353E17-3D5A-4F81-BC44-C2C58C62325F}" dt="2023-10-02T19:43:25.414" v="808" actId="1076"/>
          <ac:spMkLst>
            <pc:docMk/>
            <pc:sldMk cId="3355042178" sldId="260"/>
            <ac:spMk id="2" creationId="{B2ECCFA0-C811-9906-EA79-F8A46BB0D427}"/>
          </ac:spMkLst>
        </pc:spChg>
        <pc:spChg chg="del">
          <ac:chgData name="David Gardner" userId="32a3b49f-52b0-4a7d-8a0d-c44fdf742dfe" providerId="ADAL" clId="{8E353E17-3D5A-4F81-BC44-C2C58C62325F}" dt="2023-10-02T19:38:45.777" v="784" actId="478"/>
          <ac:spMkLst>
            <pc:docMk/>
            <pc:sldMk cId="3355042178" sldId="260"/>
            <ac:spMk id="3" creationId="{40D06737-B126-13E7-F532-1849A9D32986}"/>
          </ac:spMkLst>
        </pc:spChg>
        <pc:picChg chg="add mod">
          <ac:chgData name="David Gardner" userId="32a3b49f-52b0-4a7d-8a0d-c44fdf742dfe" providerId="ADAL" clId="{8E353E17-3D5A-4F81-BC44-C2C58C62325F}" dt="2023-10-02T19:43:28.087" v="810" actId="1076"/>
          <ac:picMkLst>
            <pc:docMk/>
            <pc:sldMk cId="3355042178" sldId="260"/>
            <ac:picMk id="11266" creationId="{D4C98F52-6E86-B1CB-2FCE-E6DE805315B8}"/>
          </ac:picMkLst>
        </pc:picChg>
        <pc:picChg chg="add mod">
          <ac:chgData name="David Gardner" userId="32a3b49f-52b0-4a7d-8a0d-c44fdf742dfe" providerId="ADAL" clId="{8E353E17-3D5A-4F81-BC44-C2C58C62325F}" dt="2023-10-02T19:43:26.582" v="809" actId="1076"/>
          <ac:picMkLst>
            <pc:docMk/>
            <pc:sldMk cId="3355042178" sldId="260"/>
            <ac:picMk id="11268" creationId="{547BA6D1-8159-7763-1C46-98241C96844A}"/>
          </ac:picMkLst>
        </pc:picChg>
        <pc:picChg chg="add mod">
          <ac:chgData name="David Gardner" userId="32a3b49f-52b0-4a7d-8a0d-c44fdf742dfe" providerId="ADAL" clId="{8E353E17-3D5A-4F81-BC44-C2C58C62325F}" dt="2023-10-02T19:41:24.197" v="798" actId="1076"/>
          <ac:picMkLst>
            <pc:docMk/>
            <pc:sldMk cId="3355042178" sldId="260"/>
            <ac:picMk id="11270" creationId="{B228515C-8C1F-BF1C-1D4B-79D433FDD797}"/>
          </ac:picMkLst>
        </pc:picChg>
        <pc:picChg chg="add mod">
          <ac:chgData name="David Gardner" userId="32a3b49f-52b0-4a7d-8a0d-c44fdf742dfe" providerId="ADAL" clId="{8E353E17-3D5A-4F81-BC44-C2C58C62325F}" dt="2023-10-02T19:43:29.621" v="811" actId="1076"/>
          <ac:picMkLst>
            <pc:docMk/>
            <pc:sldMk cId="3355042178" sldId="260"/>
            <ac:picMk id="11272" creationId="{C13AC871-203B-7BA8-3E2E-888CD0A48414}"/>
          </ac:picMkLst>
        </pc:picChg>
        <pc:picChg chg="add mod">
          <ac:chgData name="David Gardner" userId="32a3b49f-52b0-4a7d-8a0d-c44fdf742dfe" providerId="ADAL" clId="{8E353E17-3D5A-4F81-BC44-C2C58C62325F}" dt="2023-10-02T19:43:34.135" v="813" actId="14100"/>
          <ac:picMkLst>
            <pc:docMk/>
            <pc:sldMk cId="3355042178" sldId="260"/>
            <ac:picMk id="11274" creationId="{D5A5F62C-6B24-64F9-F696-F35A8964AD06}"/>
          </ac:picMkLst>
        </pc:picChg>
      </pc:sldChg>
      <pc:sldChg chg="addSp delSp modSp mod">
        <pc:chgData name="David Gardner" userId="32a3b49f-52b0-4a7d-8a0d-c44fdf742dfe" providerId="ADAL" clId="{8E353E17-3D5A-4F81-BC44-C2C58C62325F}" dt="2023-10-02T19:38:23.846" v="777" actId="1076"/>
        <pc:sldMkLst>
          <pc:docMk/>
          <pc:sldMk cId="897979230" sldId="261"/>
        </pc:sldMkLst>
        <pc:spChg chg="mod">
          <ac:chgData name="David Gardner" userId="32a3b49f-52b0-4a7d-8a0d-c44fdf742dfe" providerId="ADAL" clId="{8E353E17-3D5A-4F81-BC44-C2C58C62325F}" dt="2023-10-02T19:36:55.205" v="763"/>
          <ac:spMkLst>
            <pc:docMk/>
            <pc:sldMk cId="897979230" sldId="261"/>
            <ac:spMk id="2" creationId="{D035E905-CD17-238D-9F32-0EF8E3D22875}"/>
          </ac:spMkLst>
        </pc:spChg>
        <pc:spChg chg="del mod">
          <ac:chgData name="David Gardner" userId="32a3b49f-52b0-4a7d-8a0d-c44fdf742dfe" providerId="ADAL" clId="{8E353E17-3D5A-4F81-BC44-C2C58C62325F}" dt="2023-10-02T19:33:45.777" v="746" actId="478"/>
          <ac:spMkLst>
            <pc:docMk/>
            <pc:sldMk cId="897979230" sldId="261"/>
            <ac:spMk id="3" creationId="{854D3678-EC9D-26A4-7BFC-47858E93B8A1}"/>
          </ac:spMkLst>
        </pc:spChg>
        <pc:picChg chg="add del mod">
          <ac:chgData name="David Gardner" userId="32a3b49f-52b0-4a7d-8a0d-c44fdf742dfe" providerId="ADAL" clId="{8E353E17-3D5A-4F81-BC44-C2C58C62325F}" dt="2023-10-02T19:35:00.702" v="757" actId="1076"/>
          <ac:picMkLst>
            <pc:docMk/>
            <pc:sldMk cId="897979230" sldId="261"/>
            <ac:picMk id="10242" creationId="{D55E4613-902F-EF3A-0BFC-BD6387A4CC2C}"/>
          </ac:picMkLst>
        </pc:picChg>
        <pc:picChg chg="add del mod">
          <ac:chgData name="David Gardner" userId="32a3b49f-52b0-4a7d-8a0d-c44fdf742dfe" providerId="ADAL" clId="{8E353E17-3D5A-4F81-BC44-C2C58C62325F}" dt="2023-10-02T19:34:22.787" v="753" actId="478"/>
          <ac:picMkLst>
            <pc:docMk/>
            <pc:sldMk cId="897979230" sldId="261"/>
            <ac:picMk id="10244" creationId="{DD861723-7B16-E51D-C706-E256EC75D664}"/>
          </ac:picMkLst>
        </pc:picChg>
        <pc:picChg chg="add mod">
          <ac:chgData name="David Gardner" userId="32a3b49f-52b0-4a7d-8a0d-c44fdf742dfe" providerId="ADAL" clId="{8E353E17-3D5A-4F81-BC44-C2C58C62325F}" dt="2023-10-02T19:34:44.437" v="755" actId="1076"/>
          <ac:picMkLst>
            <pc:docMk/>
            <pc:sldMk cId="897979230" sldId="261"/>
            <ac:picMk id="10246" creationId="{A1CCE3F8-75B2-2F2F-0115-2705F1A02B5A}"/>
          </ac:picMkLst>
        </pc:picChg>
        <pc:picChg chg="add mod">
          <ac:chgData name="David Gardner" userId="32a3b49f-52b0-4a7d-8a0d-c44fdf742dfe" providerId="ADAL" clId="{8E353E17-3D5A-4F81-BC44-C2C58C62325F}" dt="2023-10-02T19:36:16.781" v="761" actId="1076"/>
          <ac:picMkLst>
            <pc:docMk/>
            <pc:sldMk cId="897979230" sldId="261"/>
            <ac:picMk id="10248" creationId="{7B05BED1-496A-6D87-5006-74793923730C}"/>
          </ac:picMkLst>
        </pc:picChg>
        <pc:picChg chg="add mod">
          <ac:chgData name="David Gardner" userId="32a3b49f-52b0-4a7d-8a0d-c44fdf742dfe" providerId="ADAL" clId="{8E353E17-3D5A-4F81-BC44-C2C58C62325F}" dt="2023-10-02T19:36:19.605" v="762" actId="1076"/>
          <ac:picMkLst>
            <pc:docMk/>
            <pc:sldMk cId="897979230" sldId="261"/>
            <ac:picMk id="10250" creationId="{4E2ED0E1-2EA0-F9B2-29FE-E52652D6D7E2}"/>
          </ac:picMkLst>
        </pc:picChg>
        <pc:picChg chg="add del mod">
          <ac:chgData name="David Gardner" userId="32a3b49f-52b0-4a7d-8a0d-c44fdf742dfe" providerId="ADAL" clId="{8E353E17-3D5A-4F81-BC44-C2C58C62325F}" dt="2023-10-02T19:37:33.786" v="768" actId="478"/>
          <ac:picMkLst>
            <pc:docMk/>
            <pc:sldMk cId="897979230" sldId="261"/>
            <ac:picMk id="10252" creationId="{5D993300-645B-DCC8-303D-FF89B4F0921A}"/>
          </ac:picMkLst>
        </pc:picChg>
        <pc:picChg chg="add mod">
          <ac:chgData name="David Gardner" userId="32a3b49f-52b0-4a7d-8a0d-c44fdf742dfe" providerId="ADAL" clId="{8E353E17-3D5A-4F81-BC44-C2C58C62325F}" dt="2023-10-02T19:38:17.357" v="773" actId="1076"/>
          <ac:picMkLst>
            <pc:docMk/>
            <pc:sldMk cId="897979230" sldId="261"/>
            <ac:picMk id="10254" creationId="{A428FCDB-8DA6-C3F9-02B2-C63C0350E34F}"/>
          </ac:picMkLst>
        </pc:picChg>
        <pc:picChg chg="add mod">
          <ac:chgData name="David Gardner" userId="32a3b49f-52b0-4a7d-8a0d-c44fdf742dfe" providerId="ADAL" clId="{8E353E17-3D5A-4F81-BC44-C2C58C62325F}" dt="2023-10-02T19:38:23.846" v="777" actId="1076"/>
          <ac:picMkLst>
            <pc:docMk/>
            <pc:sldMk cId="897979230" sldId="261"/>
            <ac:picMk id="10256" creationId="{4116610F-63A2-11D9-0EC6-48B474412A2C}"/>
          </ac:picMkLst>
        </pc:picChg>
      </pc:sldChg>
      <pc:sldChg chg="addSp delSp modSp mod">
        <pc:chgData name="David Gardner" userId="32a3b49f-52b0-4a7d-8a0d-c44fdf742dfe" providerId="ADAL" clId="{8E353E17-3D5A-4F81-BC44-C2C58C62325F}" dt="2023-10-02T19:33:23.573" v="743" actId="1076"/>
        <pc:sldMkLst>
          <pc:docMk/>
          <pc:sldMk cId="222133995" sldId="262"/>
        </pc:sldMkLst>
        <pc:spChg chg="mod">
          <ac:chgData name="David Gardner" userId="32a3b49f-52b0-4a7d-8a0d-c44fdf742dfe" providerId="ADAL" clId="{8E353E17-3D5A-4F81-BC44-C2C58C62325F}" dt="2023-10-02T19:33:23.573" v="743" actId="1076"/>
          <ac:spMkLst>
            <pc:docMk/>
            <pc:sldMk cId="222133995" sldId="262"/>
            <ac:spMk id="2" creationId="{43C2CE9B-8BE8-97BB-E795-FF9DF3EE17F3}"/>
          </ac:spMkLst>
        </pc:spChg>
        <pc:spChg chg="del">
          <ac:chgData name="David Gardner" userId="32a3b49f-52b0-4a7d-8a0d-c44fdf742dfe" providerId="ADAL" clId="{8E353E17-3D5A-4F81-BC44-C2C58C62325F}" dt="2023-10-02T19:21:18.565" v="677" actId="478"/>
          <ac:spMkLst>
            <pc:docMk/>
            <pc:sldMk cId="222133995" sldId="262"/>
            <ac:spMk id="3" creationId="{A18BDF08-2038-D8F0-5952-4168E507EAE7}"/>
          </ac:spMkLst>
        </pc:spChg>
        <pc:spChg chg="add mod">
          <ac:chgData name="David Gardner" userId="32a3b49f-52b0-4a7d-8a0d-c44fdf742dfe" providerId="ADAL" clId="{8E353E17-3D5A-4F81-BC44-C2C58C62325F}" dt="2023-10-02T19:32:21.647" v="729" actId="1076"/>
          <ac:spMkLst>
            <pc:docMk/>
            <pc:sldMk cId="222133995" sldId="262"/>
            <ac:spMk id="6" creationId="{66D8683B-00BC-16B4-47B4-9F9975873537}"/>
          </ac:spMkLst>
        </pc:spChg>
        <pc:spChg chg="add mod">
          <ac:chgData name="David Gardner" userId="32a3b49f-52b0-4a7d-8a0d-c44fdf742dfe" providerId="ADAL" clId="{8E353E17-3D5A-4F81-BC44-C2C58C62325F}" dt="2023-10-02T19:33:18.735" v="740" actId="1076"/>
          <ac:spMkLst>
            <pc:docMk/>
            <pc:sldMk cId="222133995" sldId="262"/>
            <ac:spMk id="8" creationId="{47D6EB2C-9914-62CB-9CFD-ECDA039CD147}"/>
          </ac:spMkLst>
        </pc:spChg>
        <pc:spChg chg="add mod">
          <ac:chgData name="David Gardner" userId="32a3b49f-52b0-4a7d-8a0d-c44fdf742dfe" providerId="ADAL" clId="{8E353E17-3D5A-4F81-BC44-C2C58C62325F}" dt="2023-10-02T19:33:16.696" v="739" actId="1076"/>
          <ac:spMkLst>
            <pc:docMk/>
            <pc:sldMk cId="222133995" sldId="262"/>
            <ac:spMk id="9" creationId="{9DE48A48-0A87-639F-E396-55A3B7FF8868}"/>
          </ac:spMkLst>
        </pc:spChg>
        <pc:picChg chg="add mod">
          <ac:chgData name="David Gardner" userId="32a3b49f-52b0-4a7d-8a0d-c44fdf742dfe" providerId="ADAL" clId="{8E353E17-3D5A-4F81-BC44-C2C58C62325F}" dt="2023-10-02T19:31:51.862" v="724" actId="1076"/>
          <ac:picMkLst>
            <pc:docMk/>
            <pc:sldMk cId="222133995" sldId="262"/>
            <ac:picMk id="4" creationId="{B397E89E-E2F6-EE04-01E6-8E0D13A6BBA5}"/>
          </ac:picMkLst>
        </pc:picChg>
        <pc:picChg chg="add mod">
          <ac:chgData name="David Gardner" userId="32a3b49f-52b0-4a7d-8a0d-c44fdf742dfe" providerId="ADAL" clId="{8E353E17-3D5A-4F81-BC44-C2C58C62325F}" dt="2023-10-02T19:31:53.799" v="725" actId="1076"/>
          <ac:picMkLst>
            <pc:docMk/>
            <pc:sldMk cId="222133995" sldId="262"/>
            <ac:picMk id="5" creationId="{5FF67EA8-EFE9-D70E-C8EF-B7ADB3ADA147}"/>
          </ac:picMkLst>
        </pc:picChg>
        <pc:picChg chg="add mod">
          <ac:chgData name="David Gardner" userId="32a3b49f-52b0-4a7d-8a0d-c44fdf742dfe" providerId="ADAL" clId="{8E353E17-3D5A-4F81-BC44-C2C58C62325F}" dt="2023-10-02T19:33:19.509" v="741" actId="1076"/>
          <ac:picMkLst>
            <pc:docMk/>
            <pc:sldMk cId="222133995" sldId="262"/>
            <ac:picMk id="7" creationId="{C757E4A4-C9E4-8D5B-F84B-EC69B51729FE}"/>
          </ac:picMkLst>
        </pc:picChg>
        <pc:picChg chg="add mod">
          <ac:chgData name="David Gardner" userId="32a3b49f-52b0-4a7d-8a0d-c44fdf742dfe" providerId="ADAL" clId="{8E353E17-3D5A-4F81-BC44-C2C58C62325F}" dt="2023-10-02T19:22:45.925" v="685" actId="14100"/>
          <ac:picMkLst>
            <pc:docMk/>
            <pc:sldMk cId="222133995" sldId="262"/>
            <ac:picMk id="9218" creationId="{A33BB0D6-87E3-4A26-E651-49E3BEA67D78}"/>
          </ac:picMkLst>
        </pc:picChg>
        <pc:picChg chg="add mod">
          <ac:chgData name="David Gardner" userId="32a3b49f-52b0-4a7d-8a0d-c44fdf742dfe" providerId="ADAL" clId="{8E353E17-3D5A-4F81-BC44-C2C58C62325F}" dt="2023-10-02T19:29:46.174" v="711" actId="1076"/>
          <ac:picMkLst>
            <pc:docMk/>
            <pc:sldMk cId="222133995" sldId="262"/>
            <ac:picMk id="9220" creationId="{4E67BAA8-986A-C640-1F20-788F218BDB44}"/>
          </ac:picMkLst>
        </pc:picChg>
        <pc:picChg chg="add mod">
          <ac:chgData name="David Gardner" userId="32a3b49f-52b0-4a7d-8a0d-c44fdf742dfe" providerId="ADAL" clId="{8E353E17-3D5A-4F81-BC44-C2C58C62325F}" dt="2023-10-02T19:29:49.660" v="713" actId="1076"/>
          <ac:picMkLst>
            <pc:docMk/>
            <pc:sldMk cId="222133995" sldId="262"/>
            <ac:picMk id="9222" creationId="{1CC90D10-873A-8150-5258-7DA7DDADCAFF}"/>
          </ac:picMkLst>
        </pc:picChg>
        <pc:picChg chg="add mod">
          <ac:chgData name="David Gardner" userId="32a3b49f-52b0-4a7d-8a0d-c44fdf742dfe" providerId="ADAL" clId="{8E353E17-3D5A-4F81-BC44-C2C58C62325F}" dt="2023-10-02T19:23:42.396" v="691" actId="14100"/>
          <ac:picMkLst>
            <pc:docMk/>
            <pc:sldMk cId="222133995" sldId="262"/>
            <ac:picMk id="9224" creationId="{CB2822FD-CC82-4246-8D1E-929102EE8ABD}"/>
          </ac:picMkLst>
        </pc:picChg>
        <pc:picChg chg="add del mod">
          <ac:chgData name="David Gardner" userId="32a3b49f-52b0-4a7d-8a0d-c44fdf742dfe" providerId="ADAL" clId="{8E353E17-3D5A-4F81-BC44-C2C58C62325F}" dt="2023-10-02T19:24:57.609" v="694" actId="478"/>
          <ac:picMkLst>
            <pc:docMk/>
            <pc:sldMk cId="222133995" sldId="262"/>
            <ac:picMk id="9226" creationId="{EEE80953-4A14-66A0-78D7-A818B0B464FC}"/>
          </ac:picMkLst>
        </pc:picChg>
        <pc:picChg chg="add del mod">
          <ac:chgData name="David Gardner" userId="32a3b49f-52b0-4a7d-8a0d-c44fdf742dfe" providerId="ADAL" clId="{8E353E17-3D5A-4F81-BC44-C2C58C62325F}" dt="2023-10-02T19:30:34.499" v="716" actId="478"/>
          <ac:picMkLst>
            <pc:docMk/>
            <pc:sldMk cId="222133995" sldId="262"/>
            <ac:picMk id="9228" creationId="{FB16E4FA-7726-7A1A-5B3D-8F31A761D7D1}"/>
          </ac:picMkLst>
        </pc:picChg>
        <pc:picChg chg="add del mod">
          <ac:chgData name="David Gardner" userId="32a3b49f-52b0-4a7d-8a0d-c44fdf742dfe" providerId="ADAL" clId="{8E353E17-3D5A-4F81-BC44-C2C58C62325F}" dt="2023-10-02T19:31:43.239" v="721" actId="478"/>
          <ac:picMkLst>
            <pc:docMk/>
            <pc:sldMk cId="222133995" sldId="262"/>
            <ac:picMk id="9230" creationId="{BDE0019D-0AE6-7BEE-5987-41C7DAD2A651}"/>
          </ac:picMkLst>
        </pc:picChg>
        <pc:picChg chg="add mod">
          <ac:chgData name="David Gardner" userId="32a3b49f-52b0-4a7d-8a0d-c44fdf742dfe" providerId="ADAL" clId="{8E353E17-3D5A-4F81-BC44-C2C58C62325F}" dt="2023-10-02T19:32:48.149" v="731" actId="1076"/>
          <ac:picMkLst>
            <pc:docMk/>
            <pc:sldMk cId="222133995" sldId="262"/>
            <ac:picMk id="9232" creationId="{5431E0F4-4EE7-8AD8-7A08-ACF4D4BE8C54}"/>
          </ac:picMkLst>
        </pc:picChg>
        <pc:picChg chg="add mod">
          <ac:chgData name="David Gardner" userId="32a3b49f-52b0-4a7d-8a0d-c44fdf742dfe" providerId="ADAL" clId="{8E353E17-3D5A-4F81-BC44-C2C58C62325F}" dt="2023-10-02T19:32:56.125" v="734" actId="1076"/>
          <ac:picMkLst>
            <pc:docMk/>
            <pc:sldMk cId="222133995" sldId="262"/>
            <ac:picMk id="9234" creationId="{FEED9E4C-3C9D-450B-2D4D-31D80739598D}"/>
          </ac:picMkLst>
        </pc:picChg>
      </pc:sldChg>
      <pc:sldChg chg="modSp add del mod">
        <pc:chgData name="David Gardner" userId="32a3b49f-52b0-4a7d-8a0d-c44fdf742dfe" providerId="ADAL" clId="{8E353E17-3D5A-4F81-BC44-C2C58C62325F}" dt="2023-10-02T19:38:40.235" v="782" actId="47"/>
        <pc:sldMkLst>
          <pc:docMk/>
          <pc:sldMk cId="4210855233" sldId="263"/>
        </pc:sldMkLst>
        <pc:spChg chg="mod">
          <ac:chgData name="David Gardner" userId="32a3b49f-52b0-4a7d-8a0d-c44fdf742dfe" providerId="ADAL" clId="{8E353E17-3D5A-4F81-BC44-C2C58C62325F}" dt="2023-10-02T19:20:26.905" v="674" actId="27636"/>
          <ac:spMkLst>
            <pc:docMk/>
            <pc:sldMk cId="4210855233" sldId="263"/>
            <ac:spMk id="2" creationId="{0388D097-3432-BFE4-131A-34EB16018C2E}"/>
          </ac:spMkLst>
        </pc:spChg>
      </pc:sldChg>
      <pc:sldChg chg="addSp delSp modSp add del mod">
        <pc:chgData name="David Gardner" userId="32a3b49f-52b0-4a7d-8a0d-c44fdf742dfe" providerId="ADAL" clId="{8E353E17-3D5A-4F81-BC44-C2C58C62325F}" dt="2023-10-02T19:38:33.211" v="780" actId="47"/>
        <pc:sldMkLst>
          <pc:docMk/>
          <pc:sldMk cId="2001435791" sldId="264"/>
        </pc:sldMkLst>
        <pc:spChg chg="mod">
          <ac:chgData name="David Gardner" userId="32a3b49f-52b0-4a7d-8a0d-c44fdf742dfe" providerId="ADAL" clId="{8E353E17-3D5A-4F81-BC44-C2C58C62325F}" dt="2023-10-02T19:20:15.157" v="671" actId="1076"/>
          <ac:spMkLst>
            <pc:docMk/>
            <pc:sldMk cId="2001435791" sldId="264"/>
            <ac:spMk id="2" creationId="{F0051700-0E0B-EA37-7AB8-7DA527B6B1F3}"/>
          </ac:spMkLst>
        </pc:spChg>
        <pc:spChg chg="del">
          <ac:chgData name="David Gardner" userId="32a3b49f-52b0-4a7d-8a0d-c44fdf742dfe" providerId="ADAL" clId="{8E353E17-3D5A-4F81-BC44-C2C58C62325F}" dt="2023-10-02T19:14:14.761" v="634" actId="478"/>
          <ac:spMkLst>
            <pc:docMk/>
            <pc:sldMk cId="2001435791" sldId="264"/>
            <ac:spMk id="3" creationId="{28A478B9-57C2-519E-60D5-0A63770E528D}"/>
          </ac:spMkLst>
        </pc:spChg>
        <pc:spChg chg="add del">
          <ac:chgData name="David Gardner" userId="32a3b49f-52b0-4a7d-8a0d-c44fdf742dfe" providerId="ADAL" clId="{8E353E17-3D5A-4F81-BC44-C2C58C62325F}" dt="2023-10-02T19:14:29.760" v="636" actId="478"/>
          <ac:spMkLst>
            <pc:docMk/>
            <pc:sldMk cId="2001435791" sldId="264"/>
            <ac:spMk id="5" creationId="{2DA8A8CF-A364-4983-1690-9B8C1F8D64E4}"/>
          </ac:spMkLst>
        </pc:spChg>
        <pc:picChg chg="add mod">
          <ac:chgData name="David Gardner" userId="32a3b49f-52b0-4a7d-8a0d-c44fdf742dfe" providerId="ADAL" clId="{8E353E17-3D5A-4F81-BC44-C2C58C62325F}" dt="2023-10-02T19:16:54.005" v="646" actId="1076"/>
          <ac:picMkLst>
            <pc:docMk/>
            <pc:sldMk cId="2001435791" sldId="264"/>
            <ac:picMk id="8194" creationId="{C70A9398-FF4D-4E2D-A177-91650C3E26A5}"/>
          </ac:picMkLst>
        </pc:picChg>
        <pc:picChg chg="add mod">
          <ac:chgData name="David Gardner" userId="32a3b49f-52b0-4a7d-8a0d-c44fdf742dfe" providerId="ADAL" clId="{8E353E17-3D5A-4F81-BC44-C2C58C62325F}" dt="2023-10-02T19:16:54.996" v="647" actId="1076"/>
          <ac:picMkLst>
            <pc:docMk/>
            <pc:sldMk cId="2001435791" sldId="264"/>
            <ac:picMk id="8196" creationId="{48CB18C4-9A2F-9D0C-8BB6-80DA2D1793F2}"/>
          </ac:picMkLst>
        </pc:picChg>
        <pc:picChg chg="add mod">
          <ac:chgData name="David Gardner" userId="32a3b49f-52b0-4a7d-8a0d-c44fdf742dfe" providerId="ADAL" clId="{8E353E17-3D5A-4F81-BC44-C2C58C62325F}" dt="2023-10-02T19:17:59.982" v="651"/>
          <ac:picMkLst>
            <pc:docMk/>
            <pc:sldMk cId="2001435791" sldId="264"/>
            <ac:picMk id="8198" creationId="{1FEEB55E-EE3D-7D03-1CD9-8CF783A10030}"/>
          </ac:picMkLst>
        </pc:picChg>
        <pc:picChg chg="add mod">
          <ac:chgData name="David Gardner" userId="32a3b49f-52b0-4a7d-8a0d-c44fdf742dfe" providerId="ADAL" clId="{8E353E17-3D5A-4F81-BC44-C2C58C62325F}" dt="2023-10-02T19:18:21.852" v="654" actId="1076"/>
          <ac:picMkLst>
            <pc:docMk/>
            <pc:sldMk cId="2001435791" sldId="264"/>
            <ac:picMk id="8200" creationId="{61C2F9E0-1CEA-817C-A12B-630180EFEF32}"/>
          </ac:picMkLst>
        </pc:picChg>
        <pc:picChg chg="add mod">
          <ac:chgData name="David Gardner" userId="32a3b49f-52b0-4a7d-8a0d-c44fdf742dfe" providerId="ADAL" clId="{8E353E17-3D5A-4F81-BC44-C2C58C62325F}" dt="2023-10-02T19:19:28.996" v="661" actId="1076"/>
          <ac:picMkLst>
            <pc:docMk/>
            <pc:sldMk cId="2001435791" sldId="264"/>
            <ac:picMk id="8202" creationId="{3C0FCCC6-130C-FA42-0096-4251F060BF34}"/>
          </ac:picMkLst>
        </pc:picChg>
        <pc:picChg chg="add mod">
          <ac:chgData name="David Gardner" userId="32a3b49f-52b0-4a7d-8a0d-c44fdf742dfe" providerId="ADAL" clId="{8E353E17-3D5A-4F81-BC44-C2C58C62325F}" dt="2023-10-02T19:19:24.213" v="659" actId="1076"/>
          <ac:picMkLst>
            <pc:docMk/>
            <pc:sldMk cId="2001435791" sldId="264"/>
            <ac:picMk id="8204" creationId="{4A0619A4-71A4-548E-D61F-9D20C09CC8B8}"/>
          </ac:picMkLst>
        </pc:picChg>
        <pc:picChg chg="add mod">
          <ac:chgData name="David Gardner" userId="32a3b49f-52b0-4a7d-8a0d-c44fdf742dfe" providerId="ADAL" clId="{8E353E17-3D5A-4F81-BC44-C2C58C62325F}" dt="2023-10-02T19:19:30.285" v="662" actId="1076"/>
          <ac:picMkLst>
            <pc:docMk/>
            <pc:sldMk cId="2001435791" sldId="264"/>
            <ac:picMk id="8206" creationId="{66D74FE1-C4A2-57A5-EA9A-B626F921F5AE}"/>
          </ac:picMkLst>
        </pc:picChg>
      </pc:sldChg>
      <pc:sldChg chg="modSp new mod">
        <pc:chgData name="David Gardner" userId="32a3b49f-52b0-4a7d-8a0d-c44fdf742dfe" providerId="ADAL" clId="{8E353E17-3D5A-4F81-BC44-C2C58C62325F}" dt="2023-10-02T19:13:03.477" v="633" actId="20577"/>
        <pc:sldMkLst>
          <pc:docMk/>
          <pc:sldMk cId="854489501" sldId="269"/>
        </pc:sldMkLst>
        <pc:spChg chg="mod">
          <ac:chgData name="David Gardner" userId="32a3b49f-52b0-4a7d-8a0d-c44fdf742dfe" providerId="ADAL" clId="{8E353E17-3D5A-4F81-BC44-C2C58C62325F}" dt="2023-10-02T19:09:39.753" v="373" actId="20577"/>
          <ac:spMkLst>
            <pc:docMk/>
            <pc:sldMk cId="854489501" sldId="269"/>
            <ac:spMk id="2" creationId="{E0BD4FE0-F5B0-C458-B13C-822EBD16B91A}"/>
          </ac:spMkLst>
        </pc:spChg>
        <pc:spChg chg="mod">
          <ac:chgData name="David Gardner" userId="32a3b49f-52b0-4a7d-8a0d-c44fdf742dfe" providerId="ADAL" clId="{8E353E17-3D5A-4F81-BC44-C2C58C62325F}" dt="2023-10-02T19:13:03.477" v="633" actId="20577"/>
          <ac:spMkLst>
            <pc:docMk/>
            <pc:sldMk cId="854489501" sldId="269"/>
            <ac:spMk id="3" creationId="{0BDEF9E0-1B74-8929-3C80-0EA1A0D0DDEE}"/>
          </ac:spMkLst>
        </pc:spChg>
      </pc:sldChg>
      <pc:sldChg chg="modSp new mod">
        <pc:chgData name="David Gardner" userId="32a3b49f-52b0-4a7d-8a0d-c44fdf742dfe" providerId="ADAL" clId="{8E353E17-3D5A-4F81-BC44-C2C58C62325F}" dt="2023-10-02T19:10:34.541" v="393" actId="27636"/>
        <pc:sldMkLst>
          <pc:docMk/>
          <pc:sldMk cId="3243162654" sldId="270"/>
        </pc:sldMkLst>
        <pc:spChg chg="mod">
          <ac:chgData name="David Gardner" userId="32a3b49f-52b0-4a7d-8a0d-c44fdf742dfe" providerId="ADAL" clId="{8E353E17-3D5A-4F81-BC44-C2C58C62325F}" dt="2023-10-02T19:10:02.784" v="381" actId="122"/>
          <ac:spMkLst>
            <pc:docMk/>
            <pc:sldMk cId="3243162654" sldId="270"/>
            <ac:spMk id="2" creationId="{E87BDF7E-857E-4FD9-9C46-16D21DCEAE3E}"/>
          </ac:spMkLst>
        </pc:spChg>
        <pc:spChg chg="mod">
          <ac:chgData name="David Gardner" userId="32a3b49f-52b0-4a7d-8a0d-c44fdf742dfe" providerId="ADAL" clId="{8E353E17-3D5A-4F81-BC44-C2C58C62325F}" dt="2023-10-02T19:10:34.541" v="393" actId="27636"/>
          <ac:spMkLst>
            <pc:docMk/>
            <pc:sldMk cId="3243162654" sldId="270"/>
            <ac:spMk id="3" creationId="{A52DD0DD-EC7C-2B49-72B2-DE6FFB122947}"/>
          </ac:spMkLst>
        </pc:spChg>
      </pc:sldChg>
      <pc:sldChg chg="new del">
        <pc:chgData name="David Gardner" userId="32a3b49f-52b0-4a7d-8a0d-c44fdf742dfe" providerId="ADAL" clId="{8E353E17-3D5A-4F81-BC44-C2C58C62325F}" dt="2023-10-02T19:44:51.519" v="816" actId="47"/>
        <pc:sldMkLst>
          <pc:docMk/>
          <pc:sldMk cId="2881260450" sldId="27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8DB19-5FB8-9AE6-83DD-F0B52A6534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5ABC0F-2113-9C93-093A-A055CA0D2C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68E31D-DF6D-B83C-9FA4-2601E8610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2E4C0-AD56-49EF-82CA-60796942879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53D956-ED6D-FC8D-2CE8-3C309532A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32400A-5201-069F-1B2C-B8AB44E25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5645B-C98A-483D-9F6C-D07F49064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57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B7CB0-F990-BDCE-D141-BC81213E3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44438-2888-0F24-6284-85BF52828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F4137B-0BB1-5988-C261-15FF3CA33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2E4C0-AD56-49EF-82CA-60796942879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813B1C-CDBB-8F95-4C8C-5044FDFE8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B5B238-3672-694D-5EB2-69A7B7AA9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5645B-C98A-483D-9F6C-D07F49064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870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CE03A-15CA-E3AE-A049-1BE023D71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32025D-DF53-E12A-CF56-3C2B2E419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D6A63-8F35-1F1E-D66D-5A30363F4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2E4C0-AD56-49EF-82CA-60796942879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459EF-BBD0-8DDF-3A6E-1B633454F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CC00D-F734-8B4E-1FF3-3E13682B8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5645B-C98A-483D-9F6C-D07F49064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894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58DB6-437F-CE0D-1901-FED2FD970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8374B-7F24-966C-9778-DF9D3C3766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3AB9BF-BC61-6EB2-763D-F41BC3A17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2C0CC1-36B5-96C8-7357-95C9E845A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2E4C0-AD56-49EF-82CA-60796942879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CC219E-9A40-59B0-BCF6-B0EB9CC01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C74C18-8BA4-3DE6-F6EC-301505E86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5645B-C98A-483D-9F6C-D07F49064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714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C7D6A-2D93-3620-E519-E397A243E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8187C8-5721-03D7-DCB3-898F16A48B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0A8500-CBBD-5FD7-4B8A-21672E793B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73929A-EC1F-4946-426E-34AD0D33F6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C0F861-B36A-1E3A-F80A-6C622B195B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7866A1-9B19-234F-2647-CE14C5095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2E4C0-AD56-49EF-82CA-60796942879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89F79E-D242-6E92-257D-A898F3C84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EFFD2D-E288-2371-8106-F3B567763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5645B-C98A-483D-9F6C-D07F49064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99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47868-9D6C-F277-E774-698484111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F6C1CF-879C-0975-E33A-4A196B356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2E4C0-AD56-49EF-82CA-60796942879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CF40A7-F2F3-2C88-6303-E00D1ABAA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18E7EE-EA87-9D05-2A70-B85F05E6A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5645B-C98A-483D-9F6C-D07F49064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71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296A6E-EF7C-0CFA-8884-3C055EE8F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2E4C0-AD56-49EF-82CA-60796942879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B15945-4E0B-7FA3-5C30-985910BBD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523765-25C0-28FC-C05A-C158E67A6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5645B-C98A-483D-9F6C-D07F49064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50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6CFA4-64BA-7385-D451-9BBB1F5A9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DD879-E15F-6685-4D54-3D7A517E2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549840-A502-6F0E-40C1-31FE070F9E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C2DE11-5255-EF70-4AEA-91C5D9B9D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2E4C0-AD56-49EF-82CA-60796942879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2B609-1F73-86B4-3CE9-411FD25B6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7FEA42-FAF3-D95F-1BD0-C2AAA12C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5645B-C98A-483D-9F6C-D07F49064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98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BBF92-E171-638D-B97E-1162F479B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41FEA7-7FB7-01D5-53F4-88F3B1540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C1CFD5-F4F2-BA23-7553-AEB954446E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F50D1-466F-0D9B-6C1C-1E3A4976B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2E4C0-AD56-49EF-82CA-60796942879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33D95-E6CD-545D-50F6-B36D1EBB1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55411C-237D-3DAF-3B32-5A56C25B0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5645B-C98A-483D-9F6C-D07F49064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750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49BB2-0BB4-9D36-4962-28C4F5513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944B49-C31C-5D04-F3EE-A400BFF592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201AF9-1FE0-845D-7F75-BF52C1C0C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2E4C0-AD56-49EF-82CA-60796942879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389F26-65D5-9BE8-F703-0E19BFCCF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F467B-3C80-49A1-6163-E68898A4E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5645B-C98A-483D-9F6C-D07F49064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54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A399400-EE62-4F8F-28D9-5EA14CFEB0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9EEEDC-112F-AC70-15DC-6D3B69F0A8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0FA97A-F927-D5D9-703C-56811E661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2E4C0-AD56-49EF-82CA-60796942879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9FEEC2-46D3-366C-FF6F-22E9D1292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81741-98CB-3743-CB07-46912BFB6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5645B-C98A-483D-9F6C-D07F49064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998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0D1029-63DF-32DF-DDE1-C0EBAF3FB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4CE6CB-3912-6DD4-AF38-71BD0010EC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6210F9-F801-9F48-2A01-00C545D5F6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A2E4C0-AD56-49EF-82CA-60796942879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470A12-D7C1-6CF3-B13F-6D884F13D0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4EF4AD-AFC7-820D-5735-878F7322EE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25645B-C98A-483D-9F6C-D07F49064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901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8.jpeg"/><Relationship Id="rId7" Type="http://schemas.openxmlformats.org/officeDocument/2006/relationships/image" Target="../media/image42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7" Type="http://schemas.openxmlformats.org/officeDocument/2006/relationships/image" Target="../media/image54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eg"/><Relationship Id="rId3" Type="http://schemas.openxmlformats.org/officeDocument/2006/relationships/image" Target="../media/image56.jpeg"/><Relationship Id="rId7" Type="http://schemas.openxmlformats.org/officeDocument/2006/relationships/image" Target="../media/image60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5" Type="http://schemas.openxmlformats.org/officeDocument/2006/relationships/image" Target="../media/image58.jpeg"/><Relationship Id="rId4" Type="http://schemas.openxmlformats.org/officeDocument/2006/relationships/image" Target="../media/image57.jpeg"/><Relationship Id="rId9" Type="http://schemas.openxmlformats.org/officeDocument/2006/relationships/image" Target="../media/image6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jpeg"/><Relationship Id="rId3" Type="http://schemas.openxmlformats.org/officeDocument/2006/relationships/image" Target="../media/image64.jpeg"/><Relationship Id="rId7" Type="http://schemas.openxmlformats.org/officeDocument/2006/relationships/image" Target="../media/image68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jpeg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jpeg"/><Relationship Id="rId4" Type="http://schemas.openxmlformats.org/officeDocument/2006/relationships/image" Target="../media/image7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3051E-959E-C87F-C3BB-FC8A4C5433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3641" y="74186"/>
            <a:ext cx="9144000" cy="1026477"/>
          </a:xfrm>
        </p:spPr>
        <p:txBody>
          <a:bodyPr/>
          <a:lstStyle/>
          <a:p>
            <a:r>
              <a:rPr lang="en-GB" dirty="0"/>
              <a:t>Ethics in sport</a:t>
            </a:r>
          </a:p>
        </p:txBody>
      </p:sp>
      <p:pic>
        <p:nvPicPr>
          <p:cNvPr id="2052" name="Picture 4" descr="Sport and the question of ethics - Sportsocratic">
            <a:extLst>
              <a:ext uri="{FF2B5EF4-FFF2-40B4-BE49-F238E27FC236}">
                <a16:creationId xmlns:a16="http://schemas.microsoft.com/office/drawing/2014/main" id="{B73DA7F8-FB54-71D6-61DD-3D2C5EC56A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71" y="1698786"/>
            <a:ext cx="3001667" cy="3141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EPL, Manchester United news, Eric Cantona kung-fu kick, video, watch, red  card, Fox Football Podcast, Blackburn">
            <a:extLst>
              <a:ext uri="{FF2B5EF4-FFF2-40B4-BE49-F238E27FC236}">
                <a16:creationId xmlns:a16="http://schemas.microsoft.com/office/drawing/2014/main" id="{793EB556-EEE0-B088-E006-E3C1678A24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859" y="1140387"/>
            <a:ext cx="2679456" cy="1991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7 Surprising Reasons People Cheat at Sports | SELF">
            <a:extLst>
              <a:ext uri="{FF2B5EF4-FFF2-40B4-BE49-F238E27FC236}">
                <a16:creationId xmlns:a16="http://schemas.microsoft.com/office/drawing/2014/main" id="{701FC94D-673E-A530-88B0-48C02A6C22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451" y="1100663"/>
            <a:ext cx="3028950" cy="1991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Sport's biggest cheats: 10 instances of notorious unsporting behaviour">
            <a:extLst>
              <a:ext uri="{FF2B5EF4-FFF2-40B4-BE49-F238E27FC236}">
                <a16:creationId xmlns:a16="http://schemas.microsoft.com/office/drawing/2014/main" id="{DBCBDD6D-C017-D9A0-6A60-E63FDD7A70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426" y="3237837"/>
            <a:ext cx="2705100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Technological advances in sports equipment: Cheating or evolution? Part 2 -  Establishing a regulatory framework - LawInSport">
            <a:extLst>
              <a:ext uri="{FF2B5EF4-FFF2-40B4-BE49-F238E27FC236}">
                <a16:creationId xmlns:a16="http://schemas.microsoft.com/office/drawing/2014/main" id="{16C377CE-67AE-EB38-4520-3DFC61CFD5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451" y="3230119"/>
            <a:ext cx="3028950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These Are the 11 Biggest Cheating Scandals in... | Culture Trip">
            <a:extLst>
              <a:ext uri="{FF2B5EF4-FFF2-40B4-BE49-F238E27FC236}">
                <a16:creationId xmlns:a16="http://schemas.microsoft.com/office/drawing/2014/main" id="{B07A3EB0-305D-557C-50C2-2E7C7B56FA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3629" y="114038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Mike Tyson reveals he gave Evander Holyfield his ear back after biting it  off in legendary fight | The Sun">
            <a:extLst>
              <a:ext uri="{FF2B5EF4-FFF2-40B4-BE49-F238E27FC236}">
                <a16:creationId xmlns:a16="http://schemas.microsoft.com/office/drawing/2014/main" id="{063011FD-4310-80A0-2ACC-056E129F11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0338" y="5092633"/>
            <a:ext cx="25812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Fair Play | BWF Corporate">
            <a:extLst>
              <a:ext uri="{FF2B5EF4-FFF2-40B4-BE49-F238E27FC236}">
                <a16:creationId xmlns:a16="http://schemas.microsoft.com/office/drawing/2014/main" id="{8BCE6F16-0BC3-88D2-877B-3A630E8115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0387" y="5268846"/>
            <a:ext cx="3381375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1068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776C2-7A25-988D-014A-4B01B31A5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100" y="210184"/>
            <a:ext cx="10515600" cy="884129"/>
          </a:xfrm>
        </p:spPr>
        <p:txBody>
          <a:bodyPr/>
          <a:lstStyle/>
          <a:p>
            <a:pPr algn="ctr"/>
            <a:r>
              <a:rPr lang="en-GB" dirty="0"/>
              <a:t>Importance</a:t>
            </a:r>
          </a:p>
        </p:txBody>
      </p:sp>
      <p:pic>
        <p:nvPicPr>
          <p:cNvPr id="4100" name="Picture 4" descr="HR Magazine - Building a winning team: What HR can learn from sport">
            <a:extLst>
              <a:ext uri="{FF2B5EF4-FFF2-40B4-BE49-F238E27FC236}">
                <a16:creationId xmlns:a16="http://schemas.microsoft.com/office/drawing/2014/main" id="{89ED3925-A0A0-C18A-8966-AD5BB9BB24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13" y="396766"/>
            <a:ext cx="268605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410E59-46EB-454E-4BA9-8AAFF9145745}"/>
              </a:ext>
            </a:extLst>
          </p:cNvPr>
          <p:cNvSpPr txBox="1"/>
          <p:nvPr/>
        </p:nvSpPr>
        <p:spPr>
          <a:xfrm>
            <a:off x="8853537" y="1043785"/>
            <a:ext cx="333834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</a:rPr>
              <a:t>Soccer: $50 billion 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</a:rPr>
              <a:t>American Football: $17 Billion 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</a:rPr>
              <a:t>Basketball: $7 Billion 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</a:rPr>
              <a:t>Cricket: $3.5 Million 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</a:rPr>
              <a:t>Formula 1: $1.4 Billion 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</a:rPr>
              <a:t>Wrestling: $1.27 Billion 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</a:rPr>
              <a:t>Boxing: $1 Billion 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</a:rPr>
              <a:t>MMA: $1.5 Billion 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</a:rPr>
              <a:t>Tennis: $700 Million 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</a:rPr>
              <a:t>MotoGP: $300 Million</a:t>
            </a:r>
          </a:p>
        </p:txBody>
      </p:sp>
      <p:pic>
        <p:nvPicPr>
          <p:cNvPr id="4102" name="Picture 6" descr="The 20 most famous athletes in the world | BusinessInsider India">
            <a:extLst>
              <a:ext uri="{FF2B5EF4-FFF2-40B4-BE49-F238E27FC236}">
                <a16:creationId xmlns:a16="http://schemas.microsoft.com/office/drawing/2014/main" id="{C181C88D-9368-E0E5-260D-C621521DEC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34" y="4926832"/>
            <a:ext cx="1976313" cy="1482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Muhammad Ali - Wikipedia">
            <a:extLst>
              <a:ext uri="{FF2B5EF4-FFF2-40B4-BE49-F238E27FC236}">
                <a16:creationId xmlns:a16="http://schemas.microsoft.com/office/drawing/2014/main" id="{B63EEAD8-1FEB-49DC-C565-65E35D26F7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0301" y="4741480"/>
            <a:ext cx="1390650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Tiger Woods Fast Facts | CNN">
            <a:extLst>
              <a:ext uri="{FF2B5EF4-FFF2-40B4-BE49-F238E27FC236}">
                <a16:creationId xmlns:a16="http://schemas.microsoft.com/office/drawing/2014/main" id="{BE99EEBB-3B4C-EC94-50CC-4A883FF00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799" y="4799342"/>
            <a:ext cx="2857500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onor McGregor | UFC">
            <a:extLst>
              <a:ext uri="{FF2B5EF4-FFF2-40B4-BE49-F238E27FC236}">
                <a16:creationId xmlns:a16="http://schemas.microsoft.com/office/drawing/2014/main" id="{254EA8A9-AEFD-5606-3154-2E6CEE514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2600" y="4708581"/>
            <a:ext cx="2705100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Poor Children Playing Soccer stock photos - OFFSET">
            <a:extLst>
              <a:ext uri="{FF2B5EF4-FFF2-40B4-BE49-F238E27FC236}">
                <a16:creationId xmlns:a16="http://schemas.microsoft.com/office/drawing/2014/main" id="{7C080675-E3E3-0A40-B848-57C5A4701A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13" y="2474946"/>
            <a:ext cx="25241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Gender Equality in Sport">
            <a:extLst>
              <a:ext uri="{FF2B5EF4-FFF2-40B4-BE49-F238E27FC236}">
                <a16:creationId xmlns:a16="http://schemas.microsoft.com/office/drawing/2014/main" id="{BE4BA09D-900D-C89B-8894-58355A48FE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049" y="1249253"/>
            <a:ext cx="2857500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The future of sport and development: Making gender equality the priority |  sportanddev">
            <a:extLst>
              <a:ext uri="{FF2B5EF4-FFF2-40B4-BE49-F238E27FC236}">
                <a16:creationId xmlns:a16="http://schemas.microsoft.com/office/drawing/2014/main" id="{17FA6EDE-1DA5-AA43-68D7-16B418564A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7944" y="3023950"/>
            <a:ext cx="2847975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064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52346-7D52-7504-7C44-8002795B6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Enhancing performance v Cheating?</a:t>
            </a:r>
          </a:p>
        </p:txBody>
      </p:sp>
      <p:pic>
        <p:nvPicPr>
          <p:cNvPr id="5122" name="Picture 2" descr="Sports Doping - Pros &amp; Cons - ProCon.org">
            <a:extLst>
              <a:ext uri="{FF2B5EF4-FFF2-40B4-BE49-F238E27FC236}">
                <a16:creationId xmlns:a16="http://schemas.microsoft.com/office/drawing/2014/main" id="{2D2746F1-C0D0-5FE5-E826-DBE8BA1B15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37" y="1690688"/>
            <a:ext cx="4635499" cy="173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Bicycle aerodynamics: History, state-of-the-art and future perspectives -  ScienceDirect">
            <a:extLst>
              <a:ext uri="{FF2B5EF4-FFF2-40B4-BE49-F238E27FC236}">
                <a16:creationId xmlns:a16="http://schemas.microsoft.com/office/drawing/2014/main" id="{1CF396D3-591D-8E62-6F5B-84753AE3A7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726" y="1690688"/>
            <a:ext cx="6052533" cy="2384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DNA or Diet? Understanding Athletic Performance">
            <a:extLst>
              <a:ext uri="{FF2B5EF4-FFF2-40B4-BE49-F238E27FC236}">
                <a16:creationId xmlns:a16="http://schemas.microsoft.com/office/drawing/2014/main" id="{C9C7346D-A558-E705-6BCB-DF5D45D5BA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37" y="3899514"/>
            <a:ext cx="4501056" cy="2535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The Unfair Advantage: Prosthetics and Their Role in the Olympics |  Biomechanics in the Wild">
            <a:extLst>
              <a:ext uri="{FF2B5EF4-FFF2-40B4-BE49-F238E27FC236}">
                <a16:creationId xmlns:a16="http://schemas.microsoft.com/office/drawing/2014/main" id="{17285D47-F381-56B6-592C-F7F69A2865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8242" y="4596086"/>
            <a:ext cx="2857500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8554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40976-8922-BAD3-852B-79D086A81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Fair play v cheating</a:t>
            </a:r>
          </a:p>
        </p:txBody>
      </p:sp>
      <p:pic>
        <p:nvPicPr>
          <p:cNvPr id="1028" name="Picture 4" descr="Ethical lines in sports as blurry as ever | Al Jazeera America">
            <a:extLst>
              <a:ext uri="{FF2B5EF4-FFF2-40B4-BE49-F238E27FC236}">
                <a16:creationId xmlns:a16="http://schemas.microsoft.com/office/drawing/2014/main" id="{1E780AED-AB04-473E-88FD-5617FDB89E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510" y="1664993"/>
            <a:ext cx="4698380" cy="294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taly and athletics top list of countries and sports with most doping cases  in 2016">
            <a:extLst>
              <a:ext uri="{FF2B5EF4-FFF2-40B4-BE49-F238E27FC236}">
                <a16:creationId xmlns:a16="http://schemas.microsoft.com/office/drawing/2014/main" id="{0488D75D-861B-CC83-C004-A9C17C24AA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8888" y="1690688"/>
            <a:ext cx="4698380" cy="267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ere's How The Australian Cricket Team Formed A Plan To Cheat Vs South  Africa">
            <a:extLst>
              <a:ext uri="{FF2B5EF4-FFF2-40B4-BE49-F238E27FC236}">
                <a16:creationId xmlns:a16="http://schemas.microsoft.com/office/drawing/2014/main" id="{4F322F40-9644-FADE-BEF0-B592C8289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035" y="4749142"/>
            <a:ext cx="29527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ead 'wouldn't have been totally happy' with Hill beating Schumacher in '94  | RacingNews365">
            <a:extLst>
              <a:ext uri="{FF2B5EF4-FFF2-40B4-BE49-F238E27FC236}">
                <a16:creationId xmlns:a16="http://schemas.microsoft.com/office/drawing/2014/main" id="{491DA31C-E575-E326-FA87-4B71B6E546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215" y="4883150"/>
            <a:ext cx="2847975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9161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6550E-266C-3854-0467-D618F01B7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Compliance &amp; Ignorance</a:t>
            </a:r>
          </a:p>
        </p:txBody>
      </p:sp>
      <p:pic>
        <p:nvPicPr>
          <p:cNvPr id="6146" name="Picture 2" descr="You're not fit to referee' - Spirit of Shankly issue explosive statement in  response to Liverpool VAR controversy - Liverpool Echo">
            <a:extLst>
              <a:ext uri="{FF2B5EF4-FFF2-40B4-BE49-F238E27FC236}">
                <a16:creationId xmlns:a16="http://schemas.microsoft.com/office/drawing/2014/main" id="{D8A75648-91CB-5C93-60EB-C75E733D41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55" y="1899400"/>
            <a:ext cx="3080187" cy="1735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Doping in sport: Drug use 'fast becoming a crisis' - Nicole Sapstead - BBC  Sport">
            <a:extLst>
              <a:ext uri="{FF2B5EF4-FFF2-40B4-BE49-F238E27FC236}">
                <a16:creationId xmlns:a16="http://schemas.microsoft.com/office/drawing/2014/main" id="{E171C911-E21C-B729-4D55-0096642E2E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740" y="1482725"/>
            <a:ext cx="4550704" cy="501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French Open: 'Hawkeye not 100% accurate' - Forget on umpire controversy  over Barbora Krejcikova match point - Eurosport">
            <a:extLst>
              <a:ext uri="{FF2B5EF4-FFF2-40B4-BE49-F238E27FC236}">
                <a16:creationId xmlns:a16="http://schemas.microsoft.com/office/drawing/2014/main" id="{B11D3D3E-C64B-ADDE-CFC2-CC6A0D3E4D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1990" y="1899400"/>
            <a:ext cx="3080187" cy="1735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7 Tech Innovations In Sports That Changed The Game">
            <a:extLst>
              <a:ext uri="{FF2B5EF4-FFF2-40B4-BE49-F238E27FC236}">
                <a16:creationId xmlns:a16="http://schemas.microsoft.com/office/drawing/2014/main" id="{803F1F1C-1761-AFAF-1938-0937E0BDE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56" y="3987800"/>
            <a:ext cx="3080187" cy="2053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0" descr="A Scientific Explanation Into Why Jonathan Brownlee Collapsed — METS  Performance Consulting">
            <a:extLst>
              <a:ext uri="{FF2B5EF4-FFF2-40B4-BE49-F238E27FC236}">
                <a16:creationId xmlns:a16="http://schemas.microsoft.com/office/drawing/2014/main" id="{AD6B7BDE-A73F-D8B0-4419-43CB278F3D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746" y="3843284"/>
            <a:ext cx="2685196" cy="2715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9060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2A33F-C995-54F4-C4F8-8B36EBBAC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999" y="258288"/>
            <a:ext cx="10515600" cy="1066981"/>
          </a:xfrm>
        </p:spPr>
        <p:txBody>
          <a:bodyPr/>
          <a:lstStyle/>
          <a:p>
            <a:pPr algn="ctr"/>
            <a:r>
              <a:rPr lang="en-GB" dirty="0"/>
              <a:t>Beneficence v Maleficence</a:t>
            </a:r>
          </a:p>
        </p:txBody>
      </p:sp>
      <p:pic>
        <p:nvPicPr>
          <p:cNvPr id="4" name="Picture 4" descr="Drug Use &amp; Substance Misuse in Sports | Gateway Foundation">
            <a:extLst>
              <a:ext uri="{FF2B5EF4-FFF2-40B4-BE49-F238E27FC236}">
                <a16:creationId xmlns:a16="http://schemas.microsoft.com/office/drawing/2014/main" id="{C880C8A9-93F9-DEA9-7D3B-9BAE9679B2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00" y="1343992"/>
            <a:ext cx="336232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How to prevent sports injuries in young athletes | Laurinburg Exchange">
            <a:extLst>
              <a:ext uri="{FF2B5EF4-FFF2-40B4-BE49-F238E27FC236}">
                <a16:creationId xmlns:a16="http://schemas.microsoft.com/office/drawing/2014/main" id="{4F15825C-8B1E-9524-3DD9-467D1220CC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901" y="3374627"/>
            <a:ext cx="2227337" cy="1476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Physical and mental benefits of sports">
            <a:extLst>
              <a:ext uri="{FF2B5EF4-FFF2-40B4-BE49-F238E27FC236}">
                <a16:creationId xmlns:a16="http://schemas.microsoft.com/office/drawing/2014/main" id="{B477C748-A475-04A6-3B39-584BDD270E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9863" y="1516319"/>
            <a:ext cx="2690954" cy="2018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10 Psychological and social benefits of sport for kids - UQ Sport : UQ Sport">
            <a:extLst>
              <a:ext uri="{FF2B5EF4-FFF2-40B4-BE49-F238E27FC236}">
                <a16:creationId xmlns:a16="http://schemas.microsoft.com/office/drawing/2014/main" id="{80F55B69-8872-FABB-29D7-FAA3FDFAD3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55" y="5139454"/>
            <a:ext cx="3237993" cy="1718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hart: The World's Highest-Paid Athletes | Statista">
            <a:extLst>
              <a:ext uri="{FF2B5EF4-FFF2-40B4-BE49-F238E27FC236}">
                <a16:creationId xmlns:a16="http://schemas.microsoft.com/office/drawing/2014/main" id="{CA78065A-6F05-9A3A-EBCF-D8A7F23AC0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171" y="1720112"/>
            <a:ext cx="4346109" cy="4346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Kids Who Cry In Sports Life Lessons Book Parenting Tips">
            <a:extLst>
              <a:ext uri="{FF2B5EF4-FFF2-40B4-BE49-F238E27FC236}">
                <a16:creationId xmlns:a16="http://schemas.microsoft.com/office/drawing/2014/main" id="{6AAED80A-146E-B21E-E684-5297EBA75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00" y="3003598"/>
            <a:ext cx="138112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FOOTBALL FANS!! Has Football Ever Made You Cry Or Become Sad That You Could  Not Eat? - If Yes, When Was It? » Naijaloaded">
            <a:extLst>
              <a:ext uri="{FF2B5EF4-FFF2-40B4-BE49-F238E27FC236}">
                <a16:creationId xmlns:a16="http://schemas.microsoft.com/office/drawing/2014/main" id="{B0125088-85FC-2C50-EF02-B17AE314C0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695" y="4197650"/>
            <a:ext cx="2565122" cy="211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5513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2797D-D647-25D7-1553-71BC5BF34F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0117" y="587104"/>
            <a:ext cx="9144000" cy="66183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Legal v Illegal</a:t>
            </a:r>
          </a:p>
        </p:txBody>
      </p:sp>
      <p:pic>
        <p:nvPicPr>
          <p:cNvPr id="12290" name="Picture 2" descr="Is match-fixing really illegal in India? – The IP Press">
            <a:extLst>
              <a:ext uri="{FF2B5EF4-FFF2-40B4-BE49-F238E27FC236}">
                <a16:creationId xmlns:a16="http://schemas.microsoft.com/office/drawing/2014/main" id="{D254B995-9C08-05E2-F85C-C6606697BD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82" y="557368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A forensic approach to anti-doping | idrottsforum.org">
            <a:extLst>
              <a:ext uri="{FF2B5EF4-FFF2-40B4-BE49-F238E27FC236}">
                <a16:creationId xmlns:a16="http://schemas.microsoft.com/office/drawing/2014/main" id="{EA052B2B-9C9A-EBD3-C652-7A1314C0EA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137" y="2311997"/>
            <a:ext cx="27622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Top 20 Sports Governing Bodies - The Most Attractive Employers in Sport 2022">
            <a:extLst>
              <a:ext uri="{FF2B5EF4-FFF2-40B4-BE49-F238E27FC236}">
                <a16:creationId xmlns:a16="http://schemas.microsoft.com/office/drawing/2014/main" id="{2CB3DA7C-BEBF-133C-7BF6-DBBFFBFC40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82" y="2311997"/>
            <a:ext cx="3796940" cy="2320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International Olympic Committee (IOC) - International Testing Agency">
            <a:extLst>
              <a:ext uri="{FF2B5EF4-FFF2-40B4-BE49-F238E27FC236}">
                <a16:creationId xmlns:a16="http://schemas.microsoft.com/office/drawing/2014/main" id="{42D99F3C-4B93-A0F9-EDA4-E37E095754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167" y="4632349"/>
            <a:ext cx="2057400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0" name="Picture 12" descr="Homepage | UK Anti-Doping">
            <a:extLst>
              <a:ext uri="{FF2B5EF4-FFF2-40B4-BE49-F238E27FC236}">
                <a16:creationId xmlns:a16="http://schemas.microsoft.com/office/drawing/2014/main" id="{2E3C6909-BFBC-D759-52A7-73EA9D9C3C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8195" y="1239895"/>
            <a:ext cx="32670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2" name="Picture 14" descr="Background - Speedo Fast Skin LZR Racer">
            <a:extLst>
              <a:ext uri="{FF2B5EF4-FFF2-40B4-BE49-F238E27FC236}">
                <a16:creationId xmlns:a16="http://schemas.microsoft.com/office/drawing/2014/main" id="{3FA5F9B7-60C4-63BF-B1BB-658AC76045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610" y="4795297"/>
            <a:ext cx="1647014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4" name="Picture 16" descr="Is the criminal justice system fit for purpose?">
            <a:extLst>
              <a:ext uri="{FF2B5EF4-FFF2-40B4-BE49-F238E27FC236}">
                <a16:creationId xmlns:a16="http://schemas.microsoft.com/office/drawing/2014/main" id="{FBBA8C0C-948A-AAB0-025D-BFCDAB5E5E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8365" y="4300045"/>
            <a:ext cx="286702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6237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CCFA0-C811-9906-EA79-F8A46BB0D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5134"/>
            <a:ext cx="10515600" cy="754227"/>
          </a:xfrm>
        </p:spPr>
        <p:txBody>
          <a:bodyPr/>
          <a:lstStyle/>
          <a:p>
            <a:pPr algn="ctr"/>
            <a:r>
              <a:rPr lang="en-GB" dirty="0"/>
              <a:t>Choice v Coercion</a:t>
            </a:r>
          </a:p>
        </p:txBody>
      </p:sp>
      <p:pic>
        <p:nvPicPr>
          <p:cNvPr id="11266" name="Picture 2" descr="Recognize the Signs of an Unhealthy Coaching Relationship">
            <a:extLst>
              <a:ext uri="{FF2B5EF4-FFF2-40B4-BE49-F238E27FC236}">
                <a16:creationId xmlns:a16="http://schemas.microsoft.com/office/drawing/2014/main" id="{D4C98F52-6E86-B1CB-2FCE-E6DE805315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27" y="1148584"/>
            <a:ext cx="4762774" cy="465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ompetitive pushy parents on the sports ground do more harm than good |  Express.co.uk">
            <a:extLst>
              <a:ext uri="{FF2B5EF4-FFF2-40B4-BE49-F238E27FC236}">
                <a16:creationId xmlns:a16="http://schemas.microsoft.com/office/drawing/2014/main" id="{547BA6D1-8159-7763-1C46-98241C9684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431" y="1148584"/>
            <a:ext cx="3163274" cy="1884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Good Sports Parent v Bad Sports Parent – The Sporting Resource">
            <a:extLst>
              <a:ext uri="{FF2B5EF4-FFF2-40B4-BE49-F238E27FC236}">
                <a16:creationId xmlns:a16="http://schemas.microsoft.com/office/drawing/2014/main" id="{B228515C-8C1F-BF1C-1D4B-79D433FDD7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4123" y="1259763"/>
            <a:ext cx="2857938" cy="409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2" name="Picture 8" descr="Having Fun in Sports and Peak Performance - Dr. Michelle Cleere">
            <a:extLst>
              <a:ext uri="{FF2B5EF4-FFF2-40B4-BE49-F238E27FC236}">
                <a16:creationId xmlns:a16="http://schemas.microsoft.com/office/drawing/2014/main" id="{C13AC871-203B-7BA8-3E2E-888CD0A484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493" y="3252129"/>
            <a:ext cx="310515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4" name="Picture 10" descr="Girls as young as five years old don't feel that they belong in sport -  Women in Sport">
            <a:extLst>
              <a:ext uri="{FF2B5EF4-FFF2-40B4-BE49-F238E27FC236}">
                <a16:creationId xmlns:a16="http://schemas.microsoft.com/office/drawing/2014/main" id="{D5A5F62C-6B24-64F9-F696-F35A8964AD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493" y="4999793"/>
            <a:ext cx="3105150" cy="1749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0421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E905-CD17-238D-9F32-0EF8E3D22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Opportunity &amp; Availability</a:t>
            </a:r>
          </a:p>
        </p:txBody>
      </p:sp>
      <p:pic>
        <p:nvPicPr>
          <p:cNvPr id="10242" name="Picture 2" descr="Football in England - Wikipedia">
            <a:extLst>
              <a:ext uri="{FF2B5EF4-FFF2-40B4-BE49-F238E27FC236}">
                <a16:creationId xmlns:a16="http://schemas.microsoft.com/office/drawing/2014/main" id="{D55E4613-902F-EF3A-0BFC-BD6387A4CC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308" y="1714500"/>
            <a:ext cx="2667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Afghan children chase football dream despite war, poverty - Dailynewsegypt">
            <a:extLst>
              <a:ext uri="{FF2B5EF4-FFF2-40B4-BE49-F238E27FC236}">
                <a16:creationId xmlns:a16="http://schemas.microsoft.com/office/drawing/2014/main" id="{A1CCE3F8-75B2-2F2F-0115-2705F1A02B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125" y="1714500"/>
            <a:ext cx="25717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Football in Space? – A Cosmic Perspective – Scribal Multiverse">
            <a:extLst>
              <a:ext uri="{FF2B5EF4-FFF2-40B4-BE49-F238E27FC236}">
                <a16:creationId xmlns:a16="http://schemas.microsoft.com/office/drawing/2014/main" id="{7B05BED1-496A-6D87-5006-7479392373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033" y="3951396"/>
            <a:ext cx="25812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Eight of Iran's women's football team 'are men', league official claims -  Mirror Online">
            <a:extLst>
              <a:ext uri="{FF2B5EF4-FFF2-40B4-BE49-F238E27FC236}">
                <a16:creationId xmlns:a16="http://schemas.microsoft.com/office/drawing/2014/main" id="{4E2ED0E1-2EA0-F9B2-29FE-E52652D6D7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125" y="4027431"/>
            <a:ext cx="2609850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Labour: Spending cuts hit most-deprived areas hardest - BBC News">
            <a:extLst>
              <a:ext uri="{FF2B5EF4-FFF2-40B4-BE49-F238E27FC236}">
                <a16:creationId xmlns:a16="http://schemas.microsoft.com/office/drawing/2014/main" id="{A428FCDB-8DA6-C3F9-02B2-C63C0350E3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3192" y="1690688"/>
            <a:ext cx="2857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6" name="Picture 16" descr="London's Hackney Marshes - was home to a staggering 120 pitches | Life  Beyond Sport">
            <a:extLst>
              <a:ext uri="{FF2B5EF4-FFF2-40B4-BE49-F238E27FC236}">
                <a16:creationId xmlns:a16="http://schemas.microsoft.com/office/drawing/2014/main" id="{4116610F-63A2-11D9-0EC6-48B474412A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433" y="3493158"/>
            <a:ext cx="4222531" cy="3166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7979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CE9B-8BE8-97BB-E795-FF9DF3EE1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122" y="176363"/>
            <a:ext cx="10515600" cy="903625"/>
          </a:xfrm>
        </p:spPr>
        <p:txBody>
          <a:bodyPr/>
          <a:lstStyle/>
          <a:p>
            <a:pPr algn="ctr"/>
            <a:r>
              <a:rPr lang="en-GB" dirty="0"/>
              <a:t>Accepted Practice</a:t>
            </a:r>
          </a:p>
        </p:txBody>
      </p:sp>
      <p:pic>
        <p:nvPicPr>
          <p:cNvPr id="9218" name="Picture 2" descr="Negative impacts of Performance-enhancing drugs - Health and safety in  sport - AQA - GCSE Physical Education Revision - AQA - BBC Bitesize">
            <a:extLst>
              <a:ext uri="{FF2B5EF4-FFF2-40B4-BE49-F238E27FC236}">
                <a16:creationId xmlns:a16="http://schemas.microsoft.com/office/drawing/2014/main" id="{A33BB0D6-87E3-4A26-E651-49E3BEA67D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986" y="1690688"/>
            <a:ext cx="329711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The World's 10 Worst Football Divers | News, Scores, Highlights, Stats, and  Rumors | Bleacher Report">
            <a:extLst>
              <a:ext uri="{FF2B5EF4-FFF2-40B4-BE49-F238E27FC236}">
                <a16:creationId xmlns:a16="http://schemas.microsoft.com/office/drawing/2014/main" id="{4E67BAA8-986A-C640-1F20-788F218BDB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482" y="1268750"/>
            <a:ext cx="2466974" cy="1819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The age of the lobsters: when underarm bowling was king | Cricket | The  Guardian">
            <a:extLst>
              <a:ext uri="{FF2B5EF4-FFF2-40B4-BE49-F238E27FC236}">
                <a16:creationId xmlns:a16="http://schemas.microsoft.com/office/drawing/2014/main" id="{1CC90D10-873A-8150-5258-7DA7DDADCA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6383" y="1281548"/>
            <a:ext cx="246697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The Best Performance Enhancing Drug for Bodybuilding and Other Sports -  Historical blog about Seattle, as well as the state of affairs today. Many  facts that interest you as well as an">
            <a:extLst>
              <a:ext uri="{FF2B5EF4-FFF2-40B4-BE49-F238E27FC236}">
                <a16:creationId xmlns:a16="http://schemas.microsoft.com/office/drawing/2014/main" id="{CB2822FD-CC82-4246-8D1E-929102EE8A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985" y="4213171"/>
            <a:ext cx="3373095" cy="1998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97E89E-E2F6-EE04-01E6-8E0D13A6BB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19901" y="3340483"/>
            <a:ext cx="2779985" cy="138253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FF67EA8-EFE9-D70E-C8EF-B7ADB3ADA14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1287" y="3315545"/>
            <a:ext cx="2579772" cy="1432406"/>
          </a:xfrm>
          <a:prstGeom prst="rect">
            <a:avLst/>
          </a:prstGeom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66D8683B-00BC-16B4-47B4-9F9975873537}"/>
              </a:ext>
            </a:extLst>
          </p:cNvPr>
          <p:cNvSpPr/>
          <p:nvPr/>
        </p:nvSpPr>
        <p:spPr>
          <a:xfrm>
            <a:off x="7239811" y="3849639"/>
            <a:ext cx="851338" cy="28000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232" name="Picture 16" descr="Wilson Pro Staff Tennis Racket | Costco UK">
            <a:extLst>
              <a:ext uri="{FF2B5EF4-FFF2-40B4-BE49-F238E27FC236}">
                <a16:creationId xmlns:a16="http://schemas.microsoft.com/office/drawing/2014/main" id="{5431E0F4-4EE7-8AD8-7A08-ACF4D4BE8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047" y="4884174"/>
            <a:ext cx="179070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4" name="Picture 18" descr="Blog - The Racket Surgery">
            <a:extLst>
              <a:ext uri="{FF2B5EF4-FFF2-40B4-BE49-F238E27FC236}">
                <a16:creationId xmlns:a16="http://schemas.microsoft.com/office/drawing/2014/main" id="{FEED9E4C-3C9D-450B-2D4D-31D807395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097" y="4998022"/>
            <a:ext cx="2579773" cy="1676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6" descr="Wilson Pro Staff Tennis Racket | Costco UK">
            <a:extLst>
              <a:ext uri="{FF2B5EF4-FFF2-40B4-BE49-F238E27FC236}">
                <a16:creationId xmlns:a16="http://schemas.microsoft.com/office/drawing/2014/main" id="{C757E4A4-C9E4-8D5B-F84B-EC69B51729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0158" y="4998021"/>
            <a:ext cx="179070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47D6EB2C-9914-62CB-9CFD-ECDA039CD147}"/>
              </a:ext>
            </a:extLst>
          </p:cNvPr>
          <p:cNvSpPr/>
          <p:nvPr/>
        </p:nvSpPr>
        <p:spPr>
          <a:xfrm>
            <a:off x="9602020" y="5696447"/>
            <a:ext cx="851338" cy="28000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9DE48A48-0A87-639F-E396-55A3B7FF8868}"/>
              </a:ext>
            </a:extLst>
          </p:cNvPr>
          <p:cNvSpPr/>
          <p:nvPr/>
        </p:nvSpPr>
        <p:spPr>
          <a:xfrm>
            <a:off x="5765922" y="5753371"/>
            <a:ext cx="851338" cy="28000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339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51700-0E0B-EA37-7AB8-7DA527B6B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4726" y="97134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Finance &amp; commercial pressures</a:t>
            </a:r>
          </a:p>
        </p:txBody>
      </p:sp>
      <p:pic>
        <p:nvPicPr>
          <p:cNvPr id="8194" name="Picture 2" descr="Buyartforless The History of Air Jordans 1984 through 2014 Info-Graphic  36x24 Basketball Sports Art Print Poster, green, white, red, black :  Amazon.co.uk: Home &amp; Kitchen">
            <a:extLst>
              <a:ext uri="{FF2B5EF4-FFF2-40B4-BE49-F238E27FC236}">
                <a16:creationId xmlns:a16="http://schemas.microsoft.com/office/drawing/2014/main" id="{C70A9398-FF4D-4E2D-A177-91650C3E26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374" y="254415"/>
            <a:ext cx="2605252" cy="390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5 Biggest Endorsement Deals That Make These Athletes A Truckload Of Money -  Sports">
            <a:extLst>
              <a:ext uri="{FF2B5EF4-FFF2-40B4-BE49-F238E27FC236}">
                <a16:creationId xmlns:a16="http://schemas.microsoft.com/office/drawing/2014/main" id="{48CB18C4-9A2F-9D0C-8BB6-80DA2D1793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374" y="4707533"/>
            <a:ext cx="33147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hart: The Athletes Earning The Most From Endorsements | Statista">
            <a:extLst>
              <a:ext uri="{FF2B5EF4-FFF2-40B4-BE49-F238E27FC236}">
                <a16:creationId xmlns:a16="http://schemas.microsoft.com/office/drawing/2014/main" id="{1FEEB55E-EE3D-7D03-1CD9-8CF783A100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433" y="1297365"/>
            <a:ext cx="4572985" cy="325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Liverpool FC and Coca-Cola become official partners - Liverpool FC">
            <a:extLst>
              <a:ext uri="{FF2B5EF4-FFF2-40B4-BE49-F238E27FC236}">
                <a16:creationId xmlns:a16="http://schemas.microsoft.com/office/drawing/2014/main" id="{61C2F9E0-1CEA-817C-A12B-630180EFEF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2466" y="1651274"/>
            <a:ext cx="2857500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IOC and McDonald's to end TOP partnership">
            <a:extLst>
              <a:ext uri="{FF2B5EF4-FFF2-40B4-BE49-F238E27FC236}">
                <a16:creationId xmlns:a16="http://schemas.microsoft.com/office/drawing/2014/main" id="{3C0FCCC6-130C-FA42-0096-4251F060BF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1224" y="3549291"/>
            <a:ext cx="3324225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Bud Light and Heineken top spending list of alcohol sponsorship in sport">
            <a:extLst>
              <a:ext uri="{FF2B5EF4-FFF2-40B4-BE49-F238E27FC236}">
                <a16:creationId xmlns:a16="http://schemas.microsoft.com/office/drawing/2014/main" id="{4A0619A4-71A4-548E-D61F-9D20C09CC8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6880" y="4849320"/>
            <a:ext cx="24479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How the Champions League helped Heineken's quest for global success |  IBTimes UK">
            <a:extLst>
              <a:ext uri="{FF2B5EF4-FFF2-40B4-BE49-F238E27FC236}">
                <a16:creationId xmlns:a16="http://schemas.microsoft.com/office/drawing/2014/main" id="{66D74FE1-C4A2-57A5-EA9A-B626F921F5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561" y="5036529"/>
            <a:ext cx="2771775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1435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A6570-525C-3B27-EDB6-DA6D23C18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Whose responsibility &amp; Legislation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38B47005-BEC1-A911-6F30-7A44846E96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30" y="1816812"/>
            <a:ext cx="6107650" cy="4301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Top 8 tips - A Parents Guide to Facilitating Child Development in Sport —  Techne Global Sports">
            <a:extLst>
              <a:ext uri="{FF2B5EF4-FFF2-40B4-BE49-F238E27FC236}">
                <a16:creationId xmlns:a16="http://schemas.microsoft.com/office/drawing/2014/main" id="{A921B4BB-E9AC-CB6A-3C3A-A7C4636E02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5076" y="1690688"/>
            <a:ext cx="26765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Bullying or Honesty - A Coach's Perspective | Sports Psychology Today -  Sports Psychology">
            <a:extLst>
              <a:ext uri="{FF2B5EF4-FFF2-40B4-BE49-F238E27FC236}">
                <a16:creationId xmlns:a16="http://schemas.microsoft.com/office/drawing/2014/main" id="{69049A85-28FB-353E-0888-81FAD3895B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7813" y="4403780"/>
            <a:ext cx="22955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Youth sports referees aren't taking it any more - The Royal Gazette |  Bermuda News, Business, Sports, Events, &amp;amp; Community |">
            <a:extLst>
              <a:ext uri="{FF2B5EF4-FFF2-40B4-BE49-F238E27FC236}">
                <a16:creationId xmlns:a16="http://schemas.microsoft.com/office/drawing/2014/main" id="{9E316C5F-7E2F-A175-6984-11AE40485E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1165" y="4403780"/>
            <a:ext cx="23336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43461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D4FE0-F5B0-C458-B13C-822EBD16B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debates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EF9E0-1B74-8929-3C80-0EA1A0D0D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907110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Should transgender athletes compete in male or female sports?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Gender and equal pay?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to provide equal opportunities across ethnicity, gender, socioeconomics?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wrong with consensual doping?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Should sports be used in politics?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44895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BDF7E-857E-4FD9-9C46-16D21DCEA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DD0DD-EC7C-2B49-72B2-DE6FFB1229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Are violent sports morally acceptable?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Is sport a moral educator?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Does commercialism ruin sport?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Does sport matter?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fair play?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1626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160</Words>
  <Application>Microsoft Office PowerPoint</Application>
  <PresentationFormat>Widescreen</PresentationFormat>
  <Paragraphs>43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Ethics in sport</vt:lpstr>
      <vt:lpstr>Importance</vt:lpstr>
      <vt:lpstr>Enhancing performance v Cheating?</vt:lpstr>
      <vt:lpstr>Fair play v cheating</vt:lpstr>
      <vt:lpstr>Compliance &amp; Ignorance</vt:lpstr>
      <vt:lpstr>Beneficence v Maleficence</vt:lpstr>
      <vt:lpstr>Legal v Illegal</vt:lpstr>
      <vt:lpstr>Choice v Coercion</vt:lpstr>
      <vt:lpstr>Opportunity &amp; Availability</vt:lpstr>
      <vt:lpstr>Accepted Practice</vt:lpstr>
      <vt:lpstr>Finance &amp; commercial pressures</vt:lpstr>
      <vt:lpstr>Whose responsibility &amp; Legislation</vt:lpstr>
      <vt:lpstr>Ethical debates</vt:lpstr>
      <vt:lpstr>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 in sport</dc:title>
  <dc:creator>David Gardner</dc:creator>
  <cp:lastModifiedBy>David Gardner</cp:lastModifiedBy>
  <cp:revision>1</cp:revision>
  <dcterms:created xsi:type="dcterms:W3CDTF">2023-10-02T17:50:50Z</dcterms:created>
  <dcterms:modified xsi:type="dcterms:W3CDTF">2023-10-02T19:51:01Z</dcterms:modified>
</cp:coreProperties>
</file>