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Objects="1">
      <p:cViewPr varScale="1">
        <p:scale>
          <a:sx n="81" d="100"/>
          <a:sy n="81" d="100"/>
        </p:scale>
        <p:origin x="96" y="5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887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914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726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754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804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923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2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801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949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882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493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647639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6996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8191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3712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4055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147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3599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13632"/>
            <a:ext cx="9448800" cy="1825096"/>
          </a:xfrm>
        </p:spPr>
        <p:txBody>
          <a:bodyPr/>
          <a:lstStyle/>
          <a:p>
            <a:pPr algn="ctr"/>
            <a:r>
              <a:rPr lang="en-GB" dirty="0" smtClean="0"/>
              <a:t>BA dance Health and wellbeing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6964" y="3886200"/>
            <a:ext cx="9448800" cy="685800"/>
          </a:xfrm>
        </p:spPr>
        <p:txBody>
          <a:bodyPr/>
          <a:lstStyle/>
          <a:p>
            <a:pPr algn="ctr"/>
            <a:r>
              <a:rPr lang="en-GB" b="1" dirty="0" smtClean="0"/>
              <a:t>Macronutrients – </a:t>
            </a:r>
            <a:r>
              <a:rPr lang="en-GB" b="1" dirty="0" smtClean="0"/>
              <a:t>Carbohydrates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19885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7397" y="1828800"/>
            <a:ext cx="1129318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 smtClean="0"/>
              <a:t>'Diet significantly influences athletic performance. An adequate diet, in terms of quantity and quality before, during and after training and competition will maximise performance.'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(International Congress on Sports Nutrition, 1990) </a:t>
            </a:r>
          </a:p>
          <a:p>
            <a:pPr algn="ctr"/>
            <a:endParaRPr lang="en-GB" sz="2600" dirty="0"/>
          </a:p>
          <a:p>
            <a:pPr algn="ctr"/>
            <a:endParaRPr lang="en-GB" sz="2600" dirty="0" smtClean="0"/>
          </a:p>
          <a:p>
            <a:pPr algn="ctr"/>
            <a:r>
              <a:rPr lang="en-GB" sz="2600" dirty="0" smtClean="0"/>
              <a:t>The same sentiments are equally true for dance. 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350490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23373" y="2209800"/>
            <a:ext cx="1114821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The food we eat consists of two broad categories, namely macronutrients (carbohydrates, protein and fat) and micronutrients (vitamins and minerals).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The energy component of the diet is contained in the macronutrients.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53377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1893" y="1905000"/>
            <a:ext cx="1116271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Dancers should aim to achieve carbohydrate intakes to meet the fuel requirements of their training programme and to optimise the restoration of muscle glycogen stores between workouts. </a:t>
            </a:r>
          </a:p>
          <a:p>
            <a:endParaRPr lang="en-GB" sz="2800" dirty="0"/>
          </a:p>
          <a:p>
            <a:pPr algn="ctr"/>
            <a:r>
              <a:rPr lang="en-GB" sz="2800" dirty="0" smtClean="0"/>
              <a:t>Insufficient carbohydrate intake can lead to depleted amounts of muscle glycogen which can decrease endurance and incur the premature onset of fatigue.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14636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1895" y="2084119"/>
            <a:ext cx="112207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Carbohydrates should provide between 50-60% of calorie intake in a healthy active individual.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The main role of our dietary carbohydrates is to supply energy for the body to function.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One gram of carbohydrate, provides around 4kcal of energy.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01513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8402" y="1905000"/>
            <a:ext cx="1111922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Carbohydrates provide energy for: </a:t>
            </a:r>
          </a:p>
          <a:p>
            <a:pPr algn="ctr"/>
            <a:endParaRPr lang="en-GB" sz="2800" dirty="0"/>
          </a:p>
          <a:p>
            <a:pPr marL="285750" indent="-285750" algn="ctr">
              <a:buFont typeface="Arial" charset="0"/>
              <a:buChar char="•"/>
            </a:pPr>
            <a:r>
              <a:rPr lang="en-GB" sz="2800" dirty="0" smtClean="0"/>
              <a:t>The brain to function</a:t>
            </a:r>
          </a:p>
          <a:p>
            <a:pPr marL="285750" indent="-285750" algn="ctr">
              <a:buFont typeface="Arial" charset="0"/>
              <a:buChar char="•"/>
            </a:pPr>
            <a:endParaRPr lang="en-GB" sz="2800" dirty="0"/>
          </a:p>
          <a:p>
            <a:pPr marL="285750" indent="-285750" algn="ctr">
              <a:buFont typeface="Arial" charset="0"/>
              <a:buChar char="•"/>
            </a:pPr>
            <a:r>
              <a:rPr lang="en-GB" sz="2800" dirty="0" smtClean="0"/>
              <a:t>The liver to function</a:t>
            </a:r>
          </a:p>
          <a:p>
            <a:pPr marL="285750" indent="-285750" algn="ctr">
              <a:buFont typeface="Arial" charset="0"/>
              <a:buChar char="•"/>
            </a:pPr>
            <a:endParaRPr lang="en-GB" sz="2800" dirty="0"/>
          </a:p>
          <a:p>
            <a:pPr marL="285750" indent="-285750" algn="ctr">
              <a:buFont typeface="Arial" charset="0"/>
              <a:buChar char="•"/>
            </a:pPr>
            <a:r>
              <a:rPr lang="en-GB" sz="2800" dirty="0" smtClean="0"/>
              <a:t>Muscular contraction at moderate to high intensity and a brief duration (under 90 mins)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24268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9881" y="1371600"/>
            <a:ext cx="1113371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 smtClean="0"/>
              <a:t>The carbohydrate foods we eat are digested and broken down into glucose.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The glucose is absorbed into the blood stream.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From the blood it can be used immediately for energy, or stored in the liver and muscles.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Glucose is stored in the body in the form of glycogen.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The body can only store listed amount of glycogen (around 1600-2000 kcal)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22576" y="1295400"/>
            <a:ext cx="10669813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/>
              <a:t>Carbohydrates are organic compounds that contain carbon, hydrogen and oxygen (CHO), that exists in different combinations. </a:t>
            </a:r>
          </a:p>
          <a:p>
            <a:pPr algn="ctr"/>
            <a:endParaRPr lang="en-GB" sz="2200" dirty="0"/>
          </a:p>
          <a:p>
            <a:pPr algn="ctr"/>
            <a:r>
              <a:rPr lang="en-GB" sz="2200" dirty="0" smtClean="0"/>
              <a:t>These combinations form different carbohydrates that can be categorised and simple or complex. </a:t>
            </a:r>
          </a:p>
          <a:p>
            <a:pPr algn="ctr"/>
            <a:endParaRPr lang="en-GB" sz="2200" dirty="0"/>
          </a:p>
          <a:p>
            <a:pPr algn="ctr"/>
            <a:r>
              <a:rPr lang="en-GB" sz="2200" dirty="0" smtClean="0"/>
              <a:t>All are made up of molecules of sugars called saccharides. </a:t>
            </a:r>
          </a:p>
          <a:p>
            <a:pPr algn="ctr"/>
            <a:endParaRPr lang="en-GB" sz="2200" dirty="0"/>
          </a:p>
          <a:p>
            <a:pPr algn="ctr"/>
            <a:r>
              <a:rPr lang="en-GB" sz="2200" dirty="0" smtClean="0"/>
              <a:t>Simple carbohydrates can either be monosaccharides or disaccharides. Simple carbohydrates are sugary and sweet in taste, and provide a quick source of energy. </a:t>
            </a:r>
          </a:p>
          <a:p>
            <a:pPr algn="ctr"/>
            <a:endParaRPr lang="en-GB" sz="2200" dirty="0"/>
          </a:p>
          <a:p>
            <a:pPr algn="ctr"/>
            <a:r>
              <a:rPr lang="en-GB" sz="2200" dirty="0" smtClean="0"/>
              <a:t>Complex carbohydrates are polysaccharides. Complex carbohydrates are starchy and not very sweet. Complex carbohydrates provide a slower release of energy.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653377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2367" y="1447800"/>
            <a:ext cx="109017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Monosaccharides</a:t>
            </a:r>
            <a:r>
              <a:rPr lang="en-GB" sz="2800" dirty="0" smtClean="0"/>
              <a:t>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A monosaccharide is a singular sugar unit. This is the simplest unit of carbohydrates.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The most common monosaccharide in our diet is glucose.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Other monosaccharide in our diet include fructose found in fruit and vegetables, and galactose found in milk.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69348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22576" y="1371600"/>
            <a:ext cx="108292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Disaccharides</a:t>
            </a:r>
            <a:r>
              <a:rPr lang="en-GB" sz="2800" dirty="0" smtClean="0"/>
              <a:t>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When two monosaccharides are found together they form a disaccharide in our diet is sucrose or table sugar.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The most common disaccharide in our diet is sucrose or table sugar.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Other disaccharides include lactose found in milk and maltose found in beer and cereals.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98777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66863" y="685800"/>
            <a:ext cx="10814783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b="1" dirty="0" smtClean="0"/>
              <a:t>Polysaccharides</a:t>
            </a:r>
            <a:r>
              <a:rPr lang="en-GB" sz="2600" dirty="0" smtClean="0"/>
              <a:t>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Longer chains of these simple sugar units are known as polysaccharides.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Polysaccharides form compact shapes and they do not dissolve.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Polysaccharides act as storage molecules.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These are starchy foods and make up an important source of carbohydrate energy in most diets. </a:t>
            </a:r>
          </a:p>
          <a:p>
            <a:pPr algn="ctr"/>
            <a:endParaRPr lang="en-GB" sz="2600" dirty="0"/>
          </a:p>
          <a:p>
            <a:pPr algn="ctr"/>
            <a:r>
              <a:rPr lang="en-GB" sz="2600" dirty="0" smtClean="0"/>
              <a:t>During digestion the bonds between the sugar units are broken and the resulting glucose is absorbed into the blood. </a:t>
            </a:r>
          </a:p>
        </p:txBody>
      </p:sp>
    </p:spTree>
    <p:extLst>
      <p:ext uri="{BB962C8B-B14F-4D97-AF65-F5344CB8AC3E}">
        <p14:creationId xmlns:p14="http://schemas.microsoft.com/office/powerpoint/2010/main" val="127537374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217</TotalTime>
  <Words>536</Words>
  <Application>Microsoft Office PowerPoint</Application>
  <PresentationFormat>Widescreen</PresentationFormat>
  <Paragraphs>69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Vapor Trail</vt:lpstr>
      <vt:lpstr>BA dance Health and wellbeing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Christy Anson-Harries</dc:creator>
  <cp:lastModifiedBy>Christy Anson-Harries</cp:lastModifiedBy>
  <cp:revision>37</cp:revision>
  <dcterms:created xsi:type="dcterms:W3CDTF">2015-01-03T11:05:41Z</dcterms:created>
  <dcterms:modified xsi:type="dcterms:W3CDTF">2018-01-15T16:53:20Z</dcterms:modified>
</cp:coreProperties>
</file>