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1143" r:id="rId3"/>
    <p:sldId id="1134" r:id="rId4"/>
    <p:sldId id="1135" r:id="rId5"/>
    <p:sldId id="1136" r:id="rId6"/>
    <p:sldId id="1137" r:id="rId7"/>
    <p:sldId id="1138" r:id="rId8"/>
    <p:sldId id="1139" r:id="rId9"/>
    <p:sldId id="1140" r:id="rId10"/>
    <p:sldId id="1141" r:id="rId11"/>
    <p:sldId id="1128" r:id="rId1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978B5A-6BEA-7B50-BF14-33E003EB595F}" v="24" dt="2025-04-22T10:29:35.1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gfeng Mei" userId="S::s.mei@uwtsd.ac.uk::5ee32232-9136-4e4d-a76d-a15cb4de04fe" providerId="AD" clId="Web-{77ADFA42-65EE-EAA1-98C6-F595AA52CBBE}"/>
    <pc:docChg chg="modSld">
      <pc:chgData name="Shengfeng Mei" userId="S::s.mei@uwtsd.ac.uk::5ee32232-9136-4e4d-a76d-a15cb4de04fe" providerId="AD" clId="Web-{77ADFA42-65EE-EAA1-98C6-F595AA52CBBE}" dt="2025-04-15T13:16:18.255" v="16"/>
      <pc:docMkLst>
        <pc:docMk/>
      </pc:docMkLst>
      <pc:sldChg chg="mod modShow">
        <pc:chgData name="Shengfeng Mei" userId="S::s.mei@uwtsd.ac.uk::5ee32232-9136-4e4d-a76d-a15cb4de04fe" providerId="AD" clId="Web-{77ADFA42-65EE-EAA1-98C6-F595AA52CBBE}" dt="2025-04-15T13:16:17.567" v="4"/>
        <pc:sldMkLst>
          <pc:docMk/>
          <pc:sldMk cId="3737459937" sldId="1046"/>
        </pc:sldMkLst>
      </pc:sldChg>
      <pc:sldChg chg="mod modShow">
        <pc:chgData name="Shengfeng Mei" userId="S::s.mei@uwtsd.ac.uk::5ee32232-9136-4e4d-a76d-a15cb4de04fe" providerId="AD" clId="Web-{77ADFA42-65EE-EAA1-98C6-F595AA52CBBE}" dt="2025-04-15T13:16:18.114" v="13"/>
        <pc:sldMkLst>
          <pc:docMk/>
          <pc:sldMk cId="2091162484" sldId="1128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474" v="3"/>
        <pc:sldMkLst>
          <pc:docMk/>
          <pc:sldMk cId="1501589158" sldId="1129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286" v="0"/>
        <pc:sldMkLst>
          <pc:docMk/>
          <pc:sldMk cId="3222358499" sldId="1130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431" v="2"/>
        <pc:sldMkLst>
          <pc:docMk/>
          <pc:sldMk cId="1059036546" sldId="1131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380" v="1"/>
        <pc:sldMkLst>
          <pc:docMk/>
          <pc:sldMk cId="969397527" sldId="1132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661" v="6"/>
        <pc:sldMkLst>
          <pc:docMk/>
          <pc:sldMk cId="3065932793" sldId="1134"/>
        </pc:sldMkLst>
      </pc:sldChg>
      <pc:sldChg chg="mod modShow">
        <pc:chgData name="Shengfeng Mei" userId="S::s.mei@uwtsd.ac.uk::5ee32232-9136-4e4d-a76d-a15cb4de04fe" providerId="AD" clId="Web-{77ADFA42-65EE-EAA1-98C6-F595AA52CBBE}" dt="2025-04-15T13:16:18.255" v="16"/>
        <pc:sldMkLst>
          <pc:docMk/>
          <pc:sldMk cId="3547158729" sldId="1135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724" v="7"/>
        <pc:sldMkLst>
          <pc:docMk/>
          <pc:sldMk cId="2912627446" sldId="1136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786" v="8"/>
        <pc:sldMkLst>
          <pc:docMk/>
          <pc:sldMk cId="2338206551" sldId="1137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864" v="9"/>
        <pc:sldMkLst>
          <pc:docMk/>
          <pc:sldMk cId="1421429289" sldId="1138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942" v="10"/>
        <pc:sldMkLst>
          <pc:docMk/>
          <pc:sldMk cId="3898685584" sldId="1139"/>
        </pc:sldMkLst>
      </pc:sldChg>
      <pc:sldChg chg="mod modShow">
        <pc:chgData name="Shengfeng Mei" userId="S::s.mei@uwtsd.ac.uk::5ee32232-9136-4e4d-a76d-a15cb4de04fe" providerId="AD" clId="Web-{77ADFA42-65EE-EAA1-98C6-F595AA52CBBE}" dt="2025-04-15T13:16:18.020" v="11"/>
        <pc:sldMkLst>
          <pc:docMk/>
          <pc:sldMk cId="650827957" sldId="1140"/>
        </pc:sldMkLst>
      </pc:sldChg>
      <pc:sldChg chg="mod modShow">
        <pc:chgData name="Shengfeng Mei" userId="S::s.mei@uwtsd.ac.uk::5ee32232-9136-4e4d-a76d-a15cb4de04fe" providerId="AD" clId="Web-{77ADFA42-65EE-EAA1-98C6-F595AA52CBBE}" dt="2025-04-15T13:16:18.067" v="12"/>
        <pc:sldMkLst>
          <pc:docMk/>
          <pc:sldMk cId="1033431042" sldId="1141"/>
        </pc:sldMkLst>
      </pc:sldChg>
      <pc:sldChg chg="mod modShow">
        <pc:chgData name="Shengfeng Mei" userId="S::s.mei@uwtsd.ac.uk::5ee32232-9136-4e4d-a76d-a15cb4de04fe" providerId="AD" clId="Web-{77ADFA42-65EE-EAA1-98C6-F595AA52CBBE}" dt="2025-04-15T13:16:17.599" v="5"/>
        <pc:sldMkLst>
          <pc:docMk/>
          <pc:sldMk cId="948935310" sldId="1143"/>
        </pc:sldMkLst>
      </pc:sldChg>
      <pc:sldChg chg="mod modShow">
        <pc:chgData name="Shengfeng Mei" userId="S::s.mei@uwtsd.ac.uk::5ee32232-9136-4e4d-a76d-a15cb4de04fe" providerId="AD" clId="Web-{77ADFA42-65EE-EAA1-98C6-F595AA52CBBE}" dt="2025-04-15T13:16:18.161" v="14"/>
        <pc:sldMkLst>
          <pc:docMk/>
          <pc:sldMk cId="1266337817" sldId="1144"/>
        </pc:sldMkLst>
      </pc:sldChg>
      <pc:sldChg chg="mod modShow">
        <pc:chgData name="Shengfeng Mei" userId="S::s.mei@uwtsd.ac.uk::5ee32232-9136-4e4d-a76d-a15cb4de04fe" providerId="AD" clId="Web-{77ADFA42-65EE-EAA1-98C6-F595AA52CBBE}" dt="2025-04-15T13:16:18.177" v="15"/>
        <pc:sldMkLst>
          <pc:docMk/>
          <pc:sldMk cId="4170991483" sldId="1145"/>
        </pc:sldMkLst>
      </pc:sldChg>
    </pc:docChg>
  </pc:docChgLst>
  <pc:docChgLst>
    <pc:chgData name="Shengfeng Mei" userId="5ee32232-9136-4e4d-a76d-a15cb4de04fe" providerId="ADAL" clId="{DA0FEDB1-FED5-4F05-9F48-2676C8DD53DB}"/>
    <pc:docChg chg="undo custSel addSld delSld modSld">
      <pc:chgData name="Shengfeng Mei" userId="5ee32232-9136-4e4d-a76d-a15cb4de04fe" providerId="ADAL" clId="{DA0FEDB1-FED5-4F05-9F48-2676C8DD53DB}" dt="2025-02-10T11:08:08.178" v="31"/>
      <pc:docMkLst>
        <pc:docMk/>
      </pc:docMkLst>
      <pc:sldChg chg="modSp mod">
        <pc:chgData name="Shengfeng Mei" userId="5ee32232-9136-4e4d-a76d-a15cb4de04fe" providerId="ADAL" clId="{DA0FEDB1-FED5-4F05-9F48-2676C8DD53DB}" dt="2025-02-10T11:02:45.896" v="3" actId="20577"/>
        <pc:sldMkLst>
          <pc:docMk/>
          <pc:sldMk cId="2143587289" sldId="1042"/>
        </pc:sldMkLst>
        <pc:spChg chg="mod">
          <ac:chgData name="Shengfeng Mei" userId="5ee32232-9136-4e4d-a76d-a15cb4de04fe" providerId="ADAL" clId="{DA0FEDB1-FED5-4F05-9F48-2676C8DD53DB}" dt="2025-02-10T11:02:45.896" v="3" actId="20577"/>
          <ac:spMkLst>
            <pc:docMk/>
            <pc:sldMk cId="2143587289" sldId="1042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DA0FEDB1-FED5-4F05-9F48-2676C8DD53DB}" dt="2025-02-10T11:03:42.480" v="11" actId="13926"/>
        <pc:sldMkLst>
          <pc:docMk/>
          <pc:sldMk cId="4275694189" sldId="1043"/>
        </pc:sldMkLst>
        <pc:spChg chg="mod">
          <ac:chgData name="Shengfeng Mei" userId="5ee32232-9136-4e4d-a76d-a15cb4de04fe" providerId="ADAL" clId="{DA0FEDB1-FED5-4F05-9F48-2676C8DD53DB}" dt="2025-02-10T11:03:42.480" v="11" actId="13926"/>
          <ac:spMkLst>
            <pc:docMk/>
            <pc:sldMk cId="4275694189" sldId="1043"/>
            <ac:spMk id="3" creationId="{00000000-0000-0000-0000-000000000000}"/>
          </ac:spMkLst>
        </pc:spChg>
      </pc:sldChg>
      <pc:sldChg chg="addSp modSp">
        <pc:chgData name="Shengfeng Mei" userId="5ee32232-9136-4e4d-a76d-a15cb4de04fe" providerId="ADAL" clId="{DA0FEDB1-FED5-4F05-9F48-2676C8DD53DB}" dt="2025-02-10T11:05:10.898" v="14"/>
        <pc:sldMkLst>
          <pc:docMk/>
          <pc:sldMk cId="1802258108" sldId="1047"/>
        </pc:sldMkLst>
      </pc:sldChg>
      <pc:sldChg chg="modSp mod">
        <pc:chgData name="Shengfeng Mei" userId="5ee32232-9136-4e4d-a76d-a15cb4de04fe" providerId="ADAL" clId="{DA0FEDB1-FED5-4F05-9F48-2676C8DD53DB}" dt="2025-02-10T11:05:52.331" v="20" actId="13926"/>
        <pc:sldMkLst>
          <pc:docMk/>
          <pc:sldMk cId="3091327480" sldId="1048"/>
        </pc:sldMkLst>
      </pc:sldChg>
      <pc:sldChg chg="modSp mod">
        <pc:chgData name="Shengfeng Mei" userId="5ee32232-9136-4e4d-a76d-a15cb4de04fe" providerId="ADAL" clId="{DA0FEDB1-FED5-4F05-9F48-2676C8DD53DB}" dt="2025-02-10T11:06:33.497" v="25" actId="13926"/>
        <pc:sldMkLst>
          <pc:docMk/>
          <pc:sldMk cId="3936052270" sldId="1049"/>
        </pc:sldMkLst>
      </pc:sldChg>
      <pc:sldChg chg="del">
        <pc:chgData name="Shengfeng Mei" userId="5ee32232-9136-4e4d-a76d-a15cb4de04fe" providerId="ADAL" clId="{DA0FEDB1-FED5-4F05-9F48-2676C8DD53DB}" dt="2025-02-10T11:07:22.683" v="30" actId="47"/>
        <pc:sldMkLst>
          <pc:docMk/>
          <pc:sldMk cId="3187906998" sldId="1050"/>
        </pc:sldMkLst>
      </pc:sldChg>
      <pc:sldChg chg="del">
        <pc:chgData name="Shengfeng Mei" userId="5ee32232-9136-4e4d-a76d-a15cb4de04fe" providerId="ADAL" clId="{DA0FEDB1-FED5-4F05-9F48-2676C8DD53DB}" dt="2025-02-10T11:04:03.045" v="13" actId="47"/>
        <pc:sldMkLst>
          <pc:docMk/>
          <pc:sldMk cId="3539646424" sldId="1070"/>
        </pc:sldMkLst>
      </pc:sldChg>
      <pc:sldChg chg="modSp mod">
        <pc:chgData name="Shengfeng Mei" userId="5ee32232-9136-4e4d-a76d-a15cb4de04fe" providerId="ADAL" clId="{DA0FEDB1-FED5-4F05-9F48-2676C8DD53DB}" dt="2025-02-10T11:07:02.464" v="28" actId="13926"/>
        <pc:sldMkLst>
          <pc:docMk/>
          <pc:sldMk cId="3554141406" sldId="1075"/>
        </pc:sldMkLst>
      </pc:sldChg>
      <pc:sldChg chg="modSp mod">
        <pc:chgData name="Shengfeng Mei" userId="5ee32232-9136-4e4d-a76d-a15cb4de04fe" providerId="ADAL" clId="{DA0FEDB1-FED5-4F05-9F48-2676C8DD53DB}" dt="2025-02-10T11:06:21.075" v="24" actId="13926"/>
        <pc:sldMkLst>
          <pc:docMk/>
          <pc:sldMk cId="1195798365" sldId="1112"/>
        </pc:sldMkLst>
      </pc:sldChg>
      <pc:sldChg chg="add">
        <pc:chgData name="Shengfeng Mei" userId="5ee32232-9136-4e4d-a76d-a15cb4de04fe" providerId="ADAL" clId="{DA0FEDB1-FED5-4F05-9F48-2676C8DD53DB}" dt="2025-02-10T11:03:57.383" v="12"/>
        <pc:sldMkLst>
          <pc:docMk/>
          <pc:sldMk cId="556385856" sldId="1115"/>
        </pc:sldMkLst>
      </pc:sldChg>
      <pc:sldChg chg="add">
        <pc:chgData name="Shengfeng Mei" userId="5ee32232-9136-4e4d-a76d-a15cb4de04fe" providerId="ADAL" clId="{DA0FEDB1-FED5-4F05-9F48-2676C8DD53DB}" dt="2025-02-10T11:07:15.799" v="29"/>
        <pc:sldMkLst>
          <pc:docMk/>
          <pc:sldMk cId="1554310498" sldId="1116"/>
        </pc:sldMkLst>
      </pc:sldChg>
      <pc:sldChg chg="add">
        <pc:chgData name="Shengfeng Mei" userId="5ee32232-9136-4e4d-a76d-a15cb4de04fe" providerId="ADAL" clId="{DA0FEDB1-FED5-4F05-9F48-2676C8DD53DB}" dt="2025-02-10T11:08:08.178" v="31"/>
        <pc:sldMkLst>
          <pc:docMk/>
          <pc:sldMk cId="2091162484" sldId="1128"/>
        </pc:sldMkLst>
      </pc:sldChg>
    </pc:docChg>
  </pc:docChgLst>
  <pc:docChgLst>
    <pc:chgData name="Shengfeng Mei" userId="S::s.mei@uwtsd.ac.uk::5ee32232-9136-4e4d-a76d-a15cb4de04fe" providerId="AD" clId="Web-{0E2AF640-3D34-0D04-9271-90D3B9D186D0}"/>
    <pc:docChg chg="delSld modSld">
      <pc:chgData name="Shengfeng Mei" userId="S::s.mei@uwtsd.ac.uk::5ee32232-9136-4e4d-a76d-a15cb4de04fe" providerId="AD" clId="Web-{0E2AF640-3D34-0D04-9271-90D3B9D186D0}" dt="2025-02-24T10:38:37.240" v="32"/>
      <pc:docMkLst>
        <pc:docMk/>
      </pc:docMkLst>
      <pc:sldChg chg="del">
        <pc:chgData name="Shengfeng Mei" userId="S::s.mei@uwtsd.ac.uk::5ee32232-9136-4e4d-a76d-a15cb4de04fe" providerId="AD" clId="Web-{0E2AF640-3D34-0D04-9271-90D3B9D186D0}" dt="2025-02-24T10:29:26.939" v="3"/>
        <pc:sldMkLst>
          <pc:docMk/>
          <pc:sldMk cId="3516427808" sldId="1045"/>
        </pc:sldMkLst>
      </pc:sldChg>
      <pc:sldChg chg="modSp">
        <pc:chgData name="Shengfeng Mei" userId="S::s.mei@uwtsd.ac.uk::5ee32232-9136-4e4d-a76d-a15cb4de04fe" providerId="AD" clId="Web-{0E2AF640-3D34-0D04-9271-90D3B9D186D0}" dt="2025-02-24T10:30:14.003" v="14" actId="20577"/>
        <pc:sldMkLst>
          <pc:docMk/>
          <pc:sldMk cId="3737459937" sldId="1046"/>
        </pc:sldMkLst>
      </pc:sldChg>
      <pc:sldChg chg="del">
        <pc:chgData name="Shengfeng Mei" userId="S::s.mei@uwtsd.ac.uk::5ee32232-9136-4e4d-a76d-a15cb4de04fe" providerId="AD" clId="Web-{0E2AF640-3D34-0D04-9271-90D3B9D186D0}" dt="2025-02-24T10:38:37.225" v="31"/>
        <pc:sldMkLst>
          <pc:docMk/>
          <pc:sldMk cId="1802258108" sldId="1047"/>
        </pc:sldMkLst>
      </pc:sldChg>
      <pc:sldChg chg="del">
        <pc:chgData name="Shengfeng Mei" userId="S::s.mei@uwtsd.ac.uk::5ee32232-9136-4e4d-a76d-a15cb4de04fe" providerId="AD" clId="Web-{0E2AF640-3D34-0D04-9271-90D3B9D186D0}" dt="2025-02-24T10:38:37.225" v="29"/>
        <pc:sldMkLst>
          <pc:docMk/>
          <pc:sldMk cId="3091327480" sldId="1048"/>
        </pc:sldMkLst>
      </pc:sldChg>
      <pc:sldChg chg="del">
        <pc:chgData name="Shengfeng Mei" userId="S::s.mei@uwtsd.ac.uk::5ee32232-9136-4e4d-a76d-a15cb4de04fe" providerId="AD" clId="Web-{0E2AF640-3D34-0D04-9271-90D3B9D186D0}" dt="2025-02-24T10:38:31.865" v="26"/>
        <pc:sldMkLst>
          <pc:docMk/>
          <pc:sldMk cId="3936052270" sldId="1049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22"/>
        <pc:sldMkLst>
          <pc:docMk/>
          <pc:sldMk cId="2830414416" sldId="1051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17"/>
        <pc:sldMkLst>
          <pc:docMk/>
          <pc:sldMk cId="2006593770" sldId="1053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16"/>
        <pc:sldMkLst>
          <pc:docMk/>
          <pc:sldMk cId="2211299360" sldId="1054"/>
        </pc:sldMkLst>
      </pc:sldChg>
      <pc:sldChg chg="del">
        <pc:chgData name="Shengfeng Mei" userId="S::s.mei@uwtsd.ac.uk::5ee32232-9136-4e4d-a76d-a15cb4de04fe" providerId="AD" clId="Web-{0E2AF640-3D34-0D04-9271-90D3B9D186D0}" dt="2025-02-24T10:38:37.240" v="32"/>
        <pc:sldMkLst>
          <pc:docMk/>
          <pc:sldMk cId="164846506" sldId="1072"/>
        </pc:sldMkLst>
      </pc:sldChg>
      <pc:sldChg chg="del">
        <pc:chgData name="Shengfeng Mei" userId="S::s.mei@uwtsd.ac.uk::5ee32232-9136-4e4d-a76d-a15cb4de04fe" providerId="AD" clId="Web-{0E2AF640-3D34-0D04-9271-90D3B9D186D0}" dt="2025-02-24T10:38:37.225" v="30"/>
        <pc:sldMkLst>
          <pc:docMk/>
          <pc:sldMk cId="1525551990" sldId="1073"/>
        </pc:sldMkLst>
      </pc:sldChg>
      <pc:sldChg chg="del">
        <pc:chgData name="Shengfeng Mei" userId="S::s.mei@uwtsd.ac.uk::5ee32232-9136-4e4d-a76d-a15cb4de04fe" providerId="AD" clId="Web-{0E2AF640-3D34-0D04-9271-90D3B9D186D0}" dt="2025-02-24T10:38:31.865" v="25"/>
        <pc:sldMkLst>
          <pc:docMk/>
          <pc:sldMk cId="3554141406" sldId="1075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21"/>
        <pc:sldMkLst>
          <pc:docMk/>
          <pc:sldMk cId="3155217665" sldId="1076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20"/>
        <pc:sldMkLst>
          <pc:docMk/>
          <pc:sldMk cId="4073790315" sldId="1077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19"/>
        <pc:sldMkLst>
          <pc:docMk/>
          <pc:sldMk cId="3202136098" sldId="1078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18"/>
        <pc:sldMkLst>
          <pc:docMk/>
          <pc:sldMk cId="3447846460" sldId="1103"/>
        </pc:sldMkLst>
      </pc:sldChg>
      <pc:sldChg chg="del">
        <pc:chgData name="Shengfeng Mei" userId="S::s.mei@uwtsd.ac.uk::5ee32232-9136-4e4d-a76d-a15cb4de04fe" providerId="AD" clId="Web-{0E2AF640-3D34-0D04-9271-90D3B9D186D0}" dt="2025-02-24T10:29:26.939" v="1"/>
        <pc:sldMkLst>
          <pc:docMk/>
          <pc:sldMk cId="656315355" sldId="1104"/>
        </pc:sldMkLst>
      </pc:sldChg>
      <pc:sldChg chg="del">
        <pc:chgData name="Shengfeng Mei" userId="S::s.mei@uwtsd.ac.uk::5ee32232-9136-4e4d-a76d-a15cb4de04fe" providerId="AD" clId="Web-{0E2AF640-3D34-0D04-9271-90D3B9D186D0}" dt="2025-02-24T10:29:26.939" v="0"/>
        <pc:sldMkLst>
          <pc:docMk/>
          <pc:sldMk cId="2413207615" sldId="1105"/>
        </pc:sldMkLst>
      </pc:sldChg>
      <pc:sldChg chg="del">
        <pc:chgData name="Shengfeng Mei" userId="S::s.mei@uwtsd.ac.uk::5ee32232-9136-4e4d-a76d-a15cb4de04fe" providerId="AD" clId="Web-{0E2AF640-3D34-0D04-9271-90D3B9D186D0}" dt="2025-02-24T10:29:26.939" v="2"/>
        <pc:sldMkLst>
          <pc:docMk/>
          <pc:sldMk cId="1269717266" sldId="1108"/>
        </pc:sldMkLst>
      </pc:sldChg>
      <pc:sldChg chg="del">
        <pc:chgData name="Shengfeng Mei" userId="S::s.mei@uwtsd.ac.uk::5ee32232-9136-4e4d-a76d-a15cb4de04fe" providerId="AD" clId="Web-{0E2AF640-3D34-0D04-9271-90D3B9D186D0}" dt="2025-02-24T10:38:31.865" v="28"/>
        <pc:sldMkLst>
          <pc:docMk/>
          <pc:sldMk cId="1195798365" sldId="1112"/>
        </pc:sldMkLst>
      </pc:sldChg>
      <pc:sldChg chg="del">
        <pc:chgData name="Shengfeng Mei" userId="S::s.mei@uwtsd.ac.uk::5ee32232-9136-4e4d-a76d-a15cb4de04fe" providerId="AD" clId="Web-{0E2AF640-3D34-0D04-9271-90D3B9D186D0}" dt="2025-02-24T10:38:31.865" v="24"/>
        <pc:sldMkLst>
          <pc:docMk/>
          <pc:sldMk cId="1554310498" sldId="1116"/>
        </pc:sldMkLst>
      </pc:sldChg>
      <pc:sldChg chg="mod modShow">
        <pc:chgData name="Shengfeng Mei" userId="S::s.mei@uwtsd.ac.uk::5ee32232-9136-4e4d-a76d-a15cb4de04fe" providerId="AD" clId="Web-{0E2AF640-3D34-0D04-9271-90D3B9D186D0}" dt="2025-02-24T10:29:38.877" v="7"/>
        <pc:sldMkLst>
          <pc:docMk/>
          <pc:sldMk cId="1501589158" sldId="1129"/>
        </pc:sldMkLst>
      </pc:sldChg>
      <pc:sldChg chg="mod modShow">
        <pc:chgData name="Shengfeng Mei" userId="S::s.mei@uwtsd.ac.uk::5ee32232-9136-4e4d-a76d-a15cb4de04fe" providerId="AD" clId="Web-{0E2AF640-3D34-0D04-9271-90D3B9D186D0}" dt="2025-02-24T10:29:38.767" v="4"/>
        <pc:sldMkLst>
          <pc:docMk/>
          <pc:sldMk cId="3222358499" sldId="1130"/>
        </pc:sldMkLst>
      </pc:sldChg>
      <pc:sldChg chg="mod modShow">
        <pc:chgData name="Shengfeng Mei" userId="S::s.mei@uwtsd.ac.uk::5ee32232-9136-4e4d-a76d-a15cb4de04fe" providerId="AD" clId="Web-{0E2AF640-3D34-0D04-9271-90D3B9D186D0}" dt="2025-02-24T10:29:38.814" v="5"/>
        <pc:sldMkLst>
          <pc:docMk/>
          <pc:sldMk cId="1059036546" sldId="1131"/>
        </pc:sldMkLst>
      </pc:sldChg>
      <pc:sldChg chg="mod modShow">
        <pc:chgData name="Shengfeng Mei" userId="S::s.mei@uwtsd.ac.uk::5ee32232-9136-4e4d-a76d-a15cb4de04fe" providerId="AD" clId="Web-{0E2AF640-3D34-0D04-9271-90D3B9D186D0}" dt="2025-02-24T10:29:38.845" v="6"/>
        <pc:sldMkLst>
          <pc:docMk/>
          <pc:sldMk cId="969397527" sldId="1132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15"/>
        <pc:sldMkLst>
          <pc:docMk/>
          <pc:sldMk cId="961102006" sldId="1133"/>
        </pc:sldMkLst>
      </pc:sldChg>
      <pc:sldChg chg="del">
        <pc:chgData name="Shengfeng Mei" userId="S::s.mei@uwtsd.ac.uk::5ee32232-9136-4e4d-a76d-a15cb4de04fe" providerId="AD" clId="Web-{0E2AF640-3D34-0D04-9271-90D3B9D186D0}" dt="2025-02-24T10:38:31.865" v="27"/>
        <pc:sldMkLst>
          <pc:docMk/>
          <pc:sldMk cId="1694229111" sldId="1134"/>
        </pc:sldMkLst>
      </pc:sldChg>
      <pc:sldChg chg="del">
        <pc:chgData name="Shengfeng Mei" userId="S::s.mei@uwtsd.ac.uk::5ee32232-9136-4e4d-a76d-a15cb4de04fe" providerId="AD" clId="Web-{0E2AF640-3D34-0D04-9271-90D3B9D186D0}" dt="2025-02-24T10:38:31.849" v="23"/>
        <pc:sldMkLst>
          <pc:docMk/>
          <pc:sldMk cId="3517628925" sldId="1135"/>
        </pc:sldMkLst>
      </pc:sldChg>
    </pc:docChg>
  </pc:docChgLst>
  <pc:docChgLst>
    <pc:chgData name="Shengfeng Mei" userId="S::s.mei@uwtsd.ac.uk::5ee32232-9136-4e4d-a76d-a15cb4de04fe" providerId="AD" clId="Web-{71E6D699-E8B7-D8F5-AAAC-B9C59066C13F}"/>
    <pc:docChg chg="addSld delSld modSld sldOrd">
      <pc:chgData name="Shengfeng Mei" userId="S::s.mei@uwtsd.ac.uk::5ee32232-9136-4e4d-a76d-a15cb4de04fe" providerId="AD" clId="Web-{71E6D699-E8B7-D8F5-AAAC-B9C59066C13F}" dt="2025-02-23T19:20:20.184" v="46" actId="20577"/>
      <pc:docMkLst>
        <pc:docMk/>
      </pc:docMkLst>
      <pc:sldChg chg="modSp add replId">
        <pc:chgData name="Shengfeng Mei" userId="S::s.mei@uwtsd.ac.uk::5ee32232-9136-4e4d-a76d-a15cb4de04fe" providerId="AD" clId="Web-{71E6D699-E8B7-D8F5-AAAC-B9C59066C13F}" dt="2025-02-23T19:20:20.184" v="46" actId="20577"/>
        <pc:sldMkLst>
          <pc:docMk/>
          <pc:sldMk cId="1694229111" sldId="1134"/>
        </pc:sldMkLst>
      </pc:sldChg>
      <pc:sldChg chg="new del">
        <pc:chgData name="Shengfeng Mei" userId="S::s.mei@uwtsd.ac.uk::5ee32232-9136-4e4d-a76d-a15cb4de04fe" providerId="AD" clId="Web-{71E6D699-E8B7-D8F5-AAAC-B9C59066C13F}" dt="2025-02-23T19:17:05.176" v="1"/>
        <pc:sldMkLst>
          <pc:docMk/>
          <pc:sldMk cId="3765533877" sldId="1134"/>
        </pc:sldMkLst>
      </pc:sldChg>
      <pc:sldChg chg="modSp add ord replId">
        <pc:chgData name="Shengfeng Mei" userId="S::s.mei@uwtsd.ac.uk::5ee32232-9136-4e4d-a76d-a15cb4de04fe" providerId="AD" clId="Web-{71E6D699-E8B7-D8F5-AAAC-B9C59066C13F}" dt="2025-02-23T19:20:11.731" v="45" actId="20577"/>
        <pc:sldMkLst>
          <pc:docMk/>
          <pc:sldMk cId="3517628925" sldId="1135"/>
        </pc:sldMkLst>
      </pc:sldChg>
    </pc:docChg>
  </pc:docChgLst>
  <pc:docChgLst>
    <pc:chgData name="Shengfeng Mei" userId="S::s.mei@uwtsd.ac.uk::5ee32232-9136-4e4d-a76d-a15cb4de04fe" providerId="AD" clId="Web-{C1D1EBA9-13FE-2031-6E35-E5C62BC2434B}"/>
    <pc:docChg chg="addSld modSld sldOrd">
      <pc:chgData name="Shengfeng Mei" userId="S::s.mei@uwtsd.ac.uk::5ee32232-9136-4e4d-a76d-a15cb4de04fe" providerId="AD" clId="Web-{C1D1EBA9-13FE-2031-6E35-E5C62BC2434B}" dt="2025-03-09T11:35:53.355" v="305" actId="20577"/>
      <pc:docMkLst>
        <pc:docMk/>
      </pc:docMkLst>
      <pc:sldChg chg="modSp">
        <pc:chgData name="Shengfeng Mei" userId="S::s.mei@uwtsd.ac.uk::5ee32232-9136-4e4d-a76d-a15cb4de04fe" providerId="AD" clId="Web-{C1D1EBA9-13FE-2031-6E35-E5C62BC2434B}" dt="2025-03-09T11:35:53.355" v="305" actId="20577"/>
        <pc:sldMkLst>
          <pc:docMk/>
          <pc:sldMk cId="0" sldId="277"/>
        </pc:sldMkLst>
        <pc:spChg chg="mod">
          <ac:chgData name="Shengfeng Mei" userId="S::s.mei@uwtsd.ac.uk::5ee32232-9136-4e4d-a76d-a15cb4de04fe" providerId="AD" clId="Web-{C1D1EBA9-13FE-2031-6E35-E5C62BC2434B}" dt="2025-03-09T11:35:53.355" v="305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 add ord replId">
        <pc:chgData name="Shengfeng Mei" userId="S::s.mei@uwtsd.ac.uk::5ee32232-9136-4e4d-a76d-a15cb4de04fe" providerId="AD" clId="Web-{C1D1EBA9-13FE-2031-6E35-E5C62BC2434B}" dt="2025-03-09T11:32:57.907" v="249" actId="20577"/>
        <pc:sldMkLst>
          <pc:docMk/>
          <pc:sldMk cId="1266337817" sldId="1144"/>
        </pc:sldMkLst>
        <pc:spChg chg="mod">
          <ac:chgData name="Shengfeng Mei" userId="S::s.mei@uwtsd.ac.uk::5ee32232-9136-4e4d-a76d-a15cb4de04fe" providerId="AD" clId="Web-{C1D1EBA9-13FE-2031-6E35-E5C62BC2434B}" dt="2025-03-09T11:24:27.201" v="7" actId="20577"/>
          <ac:spMkLst>
            <pc:docMk/>
            <pc:sldMk cId="1266337817" sldId="1144"/>
            <ac:spMk id="2" creationId="{935801B7-EC9C-CB7A-F471-1C7A948E2F2E}"/>
          </ac:spMkLst>
        </pc:spChg>
        <pc:spChg chg="mod">
          <ac:chgData name="Shengfeng Mei" userId="S::s.mei@uwtsd.ac.uk::5ee32232-9136-4e4d-a76d-a15cb4de04fe" providerId="AD" clId="Web-{C1D1EBA9-13FE-2031-6E35-E5C62BC2434B}" dt="2025-03-09T11:32:57.907" v="249" actId="20577"/>
          <ac:spMkLst>
            <pc:docMk/>
            <pc:sldMk cId="1266337817" sldId="1144"/>
            <ac:spMk id="3" creationId="{1F70E073-5D42-9265-120D-51075FA3D8EF}"/>
          </ac:spMkLst>
        </pc:spChg>
      </pc:sldChg>
      <pc:sldChg chg="modSp add replId">
        <pc:chgData name="Shengfeng Mei" userId="S::s.mei@uwtsd.ac.uk::5ee32232-9136-4e4d-a76d-a15cb4de04fe" providerId="AD" clId="Web-{C1D1EBA9-13FE-2031-6E35-E5C62BC2434B}" dt="2025-03-09T11:34:27.553" v="304" actId="20577"/>
        <pc:sldMkLst>
          <pc:docMk/>
          <pc:sldMk cId="4170991483" sldId="1145"/>
        </pc:sldMkLst>
        <pc:spChg chg="mod">
          <ac:chgData name="Shengfeng Mei" userId="S::s.mei@uwtsd.ac.uk::5ee32232-9136-4e4d-a76d-a15cb4de04fe" providerId="AD" clId="Web-{C1D1EBA9-13FE-2031-6E35-E5C62BC2434B}" dt="2025-03-09T11:30:49.947" v="176" actId="20577"/>
          <ac:spMkLst>
            <pc:docMk/>
            <pc:sldMk cId="4170991483" sldId="1145"/>
            <ac:spMk id="2" creationId="{DA804A14-67DC-8195-A472-8E18B107FF48}"/>
          </ac:spMkLst>
        </pc:spChg>
        <pc:spChg chg="mod">
          <ac:chgData name="Shengfeng Mei" userId="S::s.mei@uwtsd.ac.uk::5ee32232-9136-4e4d-a76d-a15cb4de04fe" providerId="AD" clId="Web-{C1D1EBA9-13FE-2031-6E35-E5C62BC2434B}" dt="2025-03-09T11:34:27.553" v="304" actId="20577"/>
          <ac:spMkLst>
            <pc:docMk/>
            <pc:sldMk cId="4170991483" sldId="1145"/>
            <ac:spMk id="3" creationId="{77766F84-22C8-3E12-2E42-40FF3D8A4B17}"/>
          </ac:spMkLst>
        </pc:spChg>
      </pc:sldChg>
    </pc:docChg>
  </pc:docChgLst>
  <pc:docChgLst>
    <pc:chgData name="Shengfeng Mei" userId="S::s.mei@uwtsd.ac.uk::5ee32232-9136-4e4d-a76d-a15cb4de04fe" providerId="AD" clId="Web-{22C984A9-5F50-5BC4-A3E6-84909EA312EB}"/>
    <pc:docChg chg="modSld">
      <pc:chgData name="Shengfeng Mei" userId="S::s.mei@uwtsd.ac.uk::5ee32232-9136-4e4d-a76d-a15cb4de04fe" providerId="AD" clId="Web-{22C984A9-5F50-5BC4-A3E6-84909EA312EB}" dt="2025-04-17T14:07:20.752" v="34"/>
      <pc:docMkLst>
        <pc:docMk/>
      </pc:docMkLst>
      <pc:sldChg chg="mod modShow">
        <pc:chgData name="Shengfeng Mei" userId="S::s.mei@uwtsd.ac.uk::5ee32232-9136-4e4d-a76d-a15cb4de04fe" providerId="AD" clId="Web-{22C984A9-5F50-5BC4-A3E6-84909EA312EB}" dt="2025-04-17T14:07:20.002" v="9"/>
        <pc:sldMkLst>
          <pc:docMk/>
          <pc:sldMk cId="0" sldId="277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049" v="11"/>
        <pc:sldMkLst>
          <pc:docMk/>
          <pc:sldMk cId="2143587289" sldId="1042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064" v="12"/>
        <pc:sldMkLst>
          <pc:docMk/>
          <pc:sldMk cId="4275694189" sldId="1043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142" v="16"/>
        <pc:sldMkLst>
          <pc:docMk/>
          <pc:sldMk cId="3684525499" sldId="1044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361" v="22"/>
        <pc:sldMkLst>
          <pc:docMk/>
          <pc:sldMk cId="3737459937" sldId="1046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080" v="13"/>
        <pc:sldMkLst>
          <pc:docMk/>
          <pc:sldMk cId="899087577" sldId="1094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033" v="10"/>
        <pc:sldMkLst>
          <pc:docMk/>
          <pc:sldMk cId="3853549025" sldId="1113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142" v="15"/>
        <pc:sldMkLst>
          <pc:docMk/>
          <pc:sldMk cId="1530631603" sldId="1114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736" v="33"/>
        <pc:sldMkLst>
          <pc:docMk/>
          <pc:sldMk cId="2091162484" sldId="1128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314" v="21"/>
        <pc:sldMkLst>
          <pc:docMk/>
          <pc:sldMk cId="1501589158" sldId="1129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174" v="17"/>
        <pc:sldMkLst>
          <pc:docMk/>
          <pc:sldMk cId="3222358499" sldId="1130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252" v="19"/>
        <pc:sldMkLst>
          <pc:docMk/>
          <pc:sldMk cId="1059036546" sldId="1131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283" v="20"/>
        <pc:sldMkLst>
          <pc:docMk/>
          <pc:sldMk cId="969397527" sldId="1132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674" v="31"/>
        <pc:sldMkLst>
          <pc:docMk/>
          <pc:sldMk cId="2294329728" sldId="1133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221" v="18"/>
        <pc:sldMkLst>
          <pc:docMk/>
          <pc:sldMk cId="3065932793" sldId="1134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408" v="24"/>
        <pc:sldMkLst>
          <pc:docMk/>
          <pc:sldMk cId="3547158729" sldId="1135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455" v="25"/>
        <pc:sldMkLst>
          <pc:docMk/>
          <pc:sldMk cId="2912627446" sldId="1136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502" v="26"/>
        <pc:sldMkLst>
          <pc:docMk/>
          <pc:sldMk cId="2338206551" sldId="1137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533" v="27"/>
        <pc:sldMkLst>
          <pc:docMk/>
          <pc:sldMk cId="1421429289" sldId="1138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580" v="28"/>
        <pc:sldMkLst>
          <pc:docMk/>
          <pc:sldMk cId="3898685584" sldId="1139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627" v="29"/>
        <pc:sldMkLst>
          <pc:docMk/>
          <pc:sldMk cId="650827957" sldId="1140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705" v="32"/>
        <pc:sldMkLst>
          <pc:docMk/>
          <pc:sldMk cId="1033431042" sldId="1141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642" v="30"/>
        <pc:sldMkLst>
          <pc:docMk/>
          <pc:sldMk cId="2972804450" sldId="1142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377" v="23"/>
        <pc:sldMkLst>
          <pc:docMk/>
          <pc:sldMk cId="948935310" sldId="1143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752" v="34"/>
        <pc:sldMkLst>
          <pc:docMk/>
          <pc:sldMk cId="1266337817" sldId="1144"/>
        </pc:sldMkLst>
      </pc:sldChg>
      <pc:sldChg chg="mod modShow">
        <pc:chgData name="Shengfeng Mei" userId="S::s.mei@uwtsd.ac.uk::5ee32232-9136-4e4d-a76d-a15cb4de04fe" providerId="AD" clId="Web-{22C984A9-5F50-5BC4-A3E6-84909EA312EB}" dt="2025-04-17T14:07:20.095" v="14"/>
        <pc:sldMkLst>
          <pc:docMk/>
          <pc:sldMk cId="4170991483" sldId="1145"/>
        </pc:sldMkLst>
      </pc:sldChg>
    </pc:docChg>
  </pc:docChgLst>
  <pc:docChgLst>
    <pc:chgData name="Shengfeng Mei" userId="S::s.mei@uwtsd.ac.uk::5ee32232-9136-4e4d-a76d-a15cb4de04fe" providerId="AD" clId="Web-{FD41C872-6846-B86F-C53F-3CD752A1CCF4}"/>
    <pc:docChg chg="modSld">
      <pc:chgData name="Shengfeng Mei" userId="S::s.mei@uwtsd.ac.uk::5ee32232-9136-4e4d-a76d-a15cb4de04fe" providerId="AD" clId="Web-{FD41C872-6846-B86F-C53F-3CD752A1CCF4}" dt="2025-03-23T19:09:58.714" v="0"/>
      <pc:docMkLst>
        <pc:docMk/>
      </pc:docMkLst>
      <pc:sldChg chg="delSp">
        <pc:chgData name="Shengfeng Mei" userId="S::s.mei@uwtsd.ac.uk::5ee32232-9136-4e4d-a76d-a15cb4de04fe" providerId="AD" clId="Web-{FD41C872-6846-B86F-C53F-3CD752A1CCF4}" dt="2025-03-23T19:09:58.714" v="0"/>
        <pc:sldMkLst>
          <pc:docMk/>
          <pc:sldMk cId="2294329728" sldId="1133"/>
        </pc:sldMkLst>
        <pc:picChg chg="del">
          <ac:chgData name="Shengfeng Mei" userId="S::s.mei@uwtsd.ac.uk::5ee32232-9136-4e4d-a76d-a15cb4de04fe" providerId="AD" clId="Web-{FD41C872-6846-B86F-C53F-3CD752A1CCF4}" dt="2025-03-23T19:09:58.714" v="0"/>
          <ac:picMkLst>
            <pc:docMk/>
            <pc:sldMk cId="2294329728" sldId="1133"/>
            <ac:picMk id="3" creationId="{8D50123D-EE0F-370F-20E3-C4A5B38D67D3}"/>
          </ac:picMkLst>
        </pc:picChg>
      </pc:sldChg>
    </pc:docChg>
  </pc:docChgLst>
  <pc:docChgLst>
    <pc:chgData name="Shengfeng Mei" userId="S::s.mei@uwtsd.ac.uk::5ee32232-9136-4e4d-a76d-a15cb4de04fe" providerId="AD" clId="Web-{B26B4236-777F-1442-8CFD-D55DCF158644}"/>
    <pc:docChg chg="addSld modSld sldOrd">
      <pc:chgData name="Shengfeng Mei" userId="S::s.mei@uwtsd.ac.uk::5ee32232-9136-4e4d-a76d-a15cb4de04fe" providerId="AD" clId="Web-{B26B4236-777F-1442-8CFD-D55DCF158644}" dt="2025-02-16T21:13:08.006" v="831" actId="20577"/>
      <pc:docMkLst>
        <pc:docMk/>
      </pc:docMkLst>
      <pc:sldChg chg="modSp">
        <pc:chgData name="Shengfeng Mei" userId="S::s.mei@uwtsd.ac.uk::5ee32232-9136-4e4d-a76d-a15cb4de04fe" providerId="AD" clId="Web-{B26B4236-777F-1442-8CFD-D55DCF158644}" dt="2025-02-16T19:34:27.322" v="3"/>
        <pc:sldMkLst>
          <pc:docMk/>
          <pc:sldMk cId="656315355" sldId="1104"/>
        </pc:sldMkLst>
      </pc:sldChg>
      <pc:sldChg chg="modSp ord">
        <pc:chgData name="Shengfeng Mei" userId="S::s.mei@uwtsd.ac.uk::5ee32232-9136-4e4d-a76d-a15cb4de04fe" providerId="AD" clId="Web-{B26B4236-777F-1442-8CFD-D55DCF158644}" dt="2025-02-16T21:13:08.006" v="831" actId="20577"/>
        <pc:sldMkLst>
          <pc:docMk/>
          <pc:sldMk cId="2091162484" sldId="1128"/>
        </pc:sldMkLst>
        <pc:spChg chg="mod">
          <ac:chgData name="Shengfeng Mei" userId="S::s.mei@uwtsd.ac.uk::5ee32232-9136-4e4d-a76d-a15cb4de04fe" providerId="AD" clId="Web-{B26B4236-777F-1442-8CFD-D55DCF158644}" dt="2025-02-16T20:39:12.929" v="749" actId="20577"/>
          <ac:spMkLst>
            <pc:docMk/>
            <pc:sldMk cId="2091162484" sldId="1128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B26B4236-777F-1442-8CFD-D55DCF158644}" dt="2025-02-16T21:13:08.006" v="831" actId="20577"/>
          <ac:spMkLst>
            <pc:docMk/>
            <pc:sldMk cId="2091162484" sldId="1128"/>
            <ac:spMk id="5" creationId="{00000000-0000-0000-0000-000000000000}"/>
          </ac:spMkLst>
        </pc:spChg>
      </pc:sldChg>
      <pc:sldChg chg="addSp modSp add mod ord replId modShow">
        <pc:chgData name="Shengfeng Mei" userId="S::s.mei@uwtsd.ac.uk::5ee32232-9136-4e4d-a76d-a15cb4de04fe" providerId="AD" clId="Web-{B26B4236-777F-1442-8CFD-D55DCF158644}" dt="2025-02-16T20:35:38.965" v="744" actId="20577"/>
        <pc:sldMkLst>
          <pc:docMk/>
          <pc:sldMk cId="1501589158" sldId="1129"/>
        </pc:sldMkLst>
        <pc:spChg chg="add mod">
          <ac:chgData name="Shengfeng Mei" userId="S::s.mei@uwtsd.ac.uk::5ee32232-9136-4e4d-a76d-a15cb4de04fe" providerId="AD" clId="Web-{B26B4236-777F-1442-8CFD-D55DCF158644}" dt="2025-02-16T20:35:38.965" v="744" actId="20577"/>
          <ac:spMkLst>
            <pc:docMk/>
            <pc:sldMk cId="1501589158" sldId="1129"/>
            <ac:spMk id="3" creationId="{623C0A0A-E11C-3758-EFA3-2C749EB0A9DF}"/>
          </ac:spMkLst>
        </pc:spChg>
        <pc:graphicFrameChg chg="mod modGraphic">
          <ac:chgData name="Shengfeng Mei" userId="S::s.mei@uwtsd.ac.uk::5ee32232-9136-4e4d-a76d-a15cb4de04fe" providerId="AD" clId="Web-{B26B4236-777F-1442-8CFD-D55DCF158644}" dt="2025-02-16T20:33:38.790" v="674"/>
          <ac:graphicFrameMkLst>
            <pc:docMk/>
            <pc:sldMk cId="1501589158" sldId="1129"/>
            <ac:graphicFrameMk id="5" creationId="{7284AD9A-0D08-8412-3B1F-9D05CCE2FDE9}"/>
          </ac:graphicFrameMkLst>
        </pc:graphicFrameChg>
      </pc:sldChg>
      <pc:sldChg chg="modSp add mod ord replId modShow">
        <pc:chgData name="Shengfeng Mei" userId="S::s.mei@uwtsd.ac.uk::5ee32232-9136-4e4d-a76d-a15cb4de04fe" providerId="AD" clId="Web-{B26B4236-777F-1442-8CFD-D55DCF158644}" dt="2025-02-16T20:04:35.787" v="275"/>
        <pc:sldMkLst>
          <pc:docMk/>
          <pc:sldMk cId="3222358499" sldId="1130"/>
        </pc:sldMkLst>
        <pc:spChg chg="mod">
          <ac:chgData name="Shengfeng Mei" userId="S::s.mei@uwtsd.ac.uk::5ee32232-9136-4e4d-a76d-a15cb4de04fe" providerId="AD" clId="Web-{B26B4236-777F-1442-8CFD-D55DCF158644}" dt="2025-02-16T19:56:18.698" v="41" actId="20577"/>
          <ac:spMkLst>
            <pc:docMk/>
            <pc:sldMk cId="3222358499" sldId="1130"/>
            <ac:spMk id="2" creationId="{67393B0F-77F9-6142-E585-9CB81E33EAFC}"/>
          </ac:spMkLst>
        </pc:spChg>
        <pc:graphicFrameChg chg="mod modGraphic">
          <ac:chgData name="Shengfeng Mei" userId="S::s.mei@uwtsd.ac.uk::5ee32232-9136-4e4d-a76d-a15cb4de04fe" providerId="AD" clId="Web-{B26B4236-777F-1442-8CFD-D55DCF158644}" dt="2025-02-16T20:04:35.787" v="275"/>
          <ac:graphicFrameMkLst>
            <pc:docMk/>
            <pc:sldMk cId="3222358499" sldId="1130"/>
            <ac:graphicFrameMk id="5" creationId="{C3AAC7DA-E3F5-5ED6-AFE8-2C62032016A2}"/>
          </ac:graphicFrameMkLst>
        </pc:graphicFrameChg>
      </pc:sldChg>
      <pc:sldChg chg="modSp add mod ord replId modShow">
        <pc:chgData name="Shengfeng Mei" userId="S::s.mei@uwtsd.ac.uk::5ee32232-9136-4e4d-a76d-a15cb4de04fe" providerId="AD" clId="Web-{B26B4236-777F-1442-8CFD-D55DCF158644}" dt="2025-02-16T20:07:23.978" v="342"/>
        <pc:sldMkLst>
          <pc:docMk/>
          <pc:sldMk cId="1059036546" sldId="1131"/>
        </pc:sldMkLst>
        <pc:graphicFrameChg chg="mod modGraphic">
          <ac:chgData name="Shengfeng Mei" userId="S::s.mei@uwtsd.ac.uk::5ee32232-9136-4e4d-a76d-a15cb4de04fe" providerId="AD" clId="Web-{B26B4236-777F-1442-8CFD-D55DCF158644}" dt="2025-02-16T20:07:23.978" v="342"/>
          <ac:graphicFrameMkLst>
            <pc:docMk/>
            <pc:sldMk cId="1059036546" sldId="1131"/>
            <ac:graphicFrameMk id="5" creationId="{BFB50F23-0196-DCBA-D810-85315FAAD8A7}"/>
          </ac:graphicFrameMkLst>
        </pc:graphicFrameChg>
      </pc:sldChg>
      <pc:sldChg chg="modSp add mod ord replId modShow">
        <pc:chgData name="Shengfeng Mei" userId="S::s.mei@uwtsd.ac.uk::5ee32232-9136-4e4d-a76d-a15cb4de04fe" providerId="AD" clId="Web-{B26B4236-777F-1442-8CFD-D55DCF158644}" dt="2025-02-16T20:16:41.385" v="614"/>
        <pc:sldMkLst>
          <pc:docMk/>
          <pc:sldMk cId="969397527" sldId="1132"/>
        </pc:sldMkLst>
        <pc:graphicFrameChg chg="mod modGraphic">
          <ac:chgData name="Shengfeng Mei" userId="S::s.mei@uwtsd.ac.uk::5ee32232-9136-4e4d-a76d-a15cb4de04fe" providerId="AD" clId="Web-{B26B4236-777F-1442-8CFD-D55DCF158644}" dt="2025-02-16T20:16:41.385" v="614"/>
          <ac:graphicFrameMkLst>
            <pc:docMk/>
            <pc:sldMk cId="969397527" sldId="1132"/>
            <ac:graphicFrameMk id="5" creationId="{627D1059-156C-802C-469E-FFAA7B94BF18}"/>
          </ac:graphicFrameMkLst>
        </pc:graphicFrameChg>
      </pc:sldChg>
      <pc:sldChg chg="modSp add replId">
        <pc:chgData name="Shengfeng Mei" userId="S::s.mei@uwtsd.ac.uk::5ee32232-9136-4e4d-a76d-a15cb4de04fe" providerId="AD" clId="Web-{B26B4236-777F-1442-8CFD-D55DCF158644}" dt="2025-02-16T20:42:17.044" v="821" actId="20577"/>
        <pc:sldMkLst>
          <pc:docMk/>
          <pc:sldMk cId="961102006" sldId="1133"/>
        </pc:sldMkLst>
      </pc:sldChg>
    </pc:docChg>
  </pc:docChgLst>
  <pc:docChgLst>
    <pc:chgData name="Shengfeng Mei" userId="S::s.mei@uwtsd.ac.uk::5ee32232-9136-4e4d-a76d-a15cb4de04fe" providerId="AD" clId="Web-{C7978B5A-6BEA-7B50-BF14-33E003EB595F}"/>
    <pc:docChg chg="delSld modSld">
      <pc:chgData name="Shengfeng Mei" userId="S::s.mei@uwtsd.ac.uk::5ee32232-9136-4e4d-a76d-a15cb4de04fe" providerId="AD" clId="Web-{C7978B5A-6BEA-7B50-BF14-33E003EB595F}" dt="2025-04-22T10:29:35.107" v="22"/>
      <pc:docMkLst>
        <pc:docMk/>
      </pc:docMkLst>
      <pc:sldChg chg="modSp">
        <pc:chgData name="Shengfeng Mei" userId="S::s.mei@uwtsd.ac.uk::5ee32232-9136-4e4d-a76d-a15cb4de04fe" providerId="AD" clId="Web-{C7978B5A-6BEA-7B50-BF14-33E003EB595F}" dt="2025-04-22T10:28:34.901" v="7" actId="20577"/>
        <pc:sldMkLst>
          <pc:docMk/>
          <pc:sldMk cId="0" sldId="277"/>
        </pc:sldMkLst>
        <pc:spChg chg="mod">
          <ac:chgData name="Shengfeng Mei" userId="S::s.mei@uwtsd.ac.uk::5ee32232-9136-4e4d-a76d-a15cb4de04fe" providerId="AD" clId="Web-{C7978B5A-6BEA-7B50-BF14-33E003EB595F}" dt="2025-04-22T10:28:34.901" v="7" actId="20577"/>
          <ac:spMkLst>
            <pc:docMk/>
            <pc:sldMk cId="0" sldId="277"/>
            <ac:spMk id="6147" creationId="{00000000-0000-0000-0000-000000000000}"/>
          </ac:spMkLst>
        </pc:spChg>
      </pc:sldChg>
      <pc:sldChg chg="del">
        <pc:chgData name="Shengfeng Mei" userId="S::s.mei@uwtsd.ac.uk::5ee32232-9136-4e4d-a76d-a15cb4de04fe" providerId="AD" clId="Web-{C7978B5A-6BEA-7B50-BF14-33E003EB595F}" dt="2025-04-22T10:28:55.855" v="19"/>
        <pc:sldMkLst>
          <pc:docMk/>
          <pc:sldMk cId="2143587289" sldId="1042"/>
        </pc:sldMkLst>
      </pc:sldChg>
      <pc:sldChg chg="del">
        <pc:chgData name="Shengfeng Mei" userId="S::s.mei@uwtsd.ac.uk::5ee32232-9136-4e4d-a76d-a15cb4de04fe" providerId="AD" clId="Web-{C7978B5A-6BEA-7B50-BF14-33E003EB595F}" dt="2025-04-22T10:28:55.855" v="18"/>
        <pc:sldMkLst>
          <pc:docMk/>
          <pc:sldMk cId="4275694189" sldId="1043"/>
        </pc:sldMkLst>
      </pc:sldChg>
      <pc:sldChg chg="del">
        <pc:chgData name="Shengfeng Mei" userId="S::s.mei@uwtsd.ac.uk::5ee32232-9136-4e4d-a76d-a15cb4de04fe" providerId="AD" clId="Web-{C7978B5A-6BEA-7B50-BF14-33E003EB595F}" dt="2025-04-22T10:28:55.840" v="15"/>
        <pc:sldMkLst>
          <pc:docMk/>
          <pc:sldMk cId="3684525499" sldId="1044"/>
        </pc:sldMkLst>
      </pc:sldChg>
      <pc:sldChg chg="del">
        <pc:chgData name="Shengfeng Mei" userId="S::s.mei@uwtsd.ac.uk::5ee32232-9136-4e4d-a76d-a15cb4de04fe" providerId="AD" clId="Web-{C7978B5A-6BEA-7B50-BF14-33E003EB595F}" dt="2025-04-22T10:28:55.824" v="10"/>
        <pc:sldMkLst>
          <pc:docMk/>
          <pc:sldMk cId="3737459937" sldId="1046"/>
        </pc:sldMkLst>
      </pc:sldChg>
      <pc:sldChg chg="del">
        <pc:chgData name="Shengfeng Mei" userId="S::s.mei@uwtsd.ac.uk::5ee32232-9136-4e4d-a76d-a15cb4de04fe" providerId="AD" clId="Web-{C7978B5A-6BEA-7B50-BF14-33E003EB595F}" dt="2025-04-22T10:28:55.840" v="17"/>
        <pc:sldMkLst>
          <pc:docMk/>
          <pc:sldMk cId="899087577" sldId="1094"/>
        </pc:sldMkLst>
      </pc:sldChg>
      <pc:sldChg chg="del">
        <pc:chgData name="Shengfeng Mei" userId="S::s.mei@uwtsd.ac.uk::5ee32232-9136-4e4d-a76d-a15cb4de04fe" providerId="AD" clId="Web-{C7978B5A-6BEA-7B50-BF14-33E003EB595F}" dt="2025-04-22T10:28:40.605" v="8"/>
        <pc:sldMkLst>
          <pc:docMk/>
          <pc:sldMk cId="3853549025" sldId="1113"/>
        </pc:sldMkLst>
      </pc:sldChg>
      <pc:sldChg chg="del">
        <pc:chgData name="Shengfeng Mei" userId="S::s.mei@uwtsd.ac.uk::5ee32232-9136-4e4d-a76d-a15cb4de04fe" providerId="AD" clId="Web-{C7978B5A-6BEA-7B50-BF14-33E003EB595F}" dt="2025-04-22T10:29:25.091" v="20"/>
        <pc:sldMkLst>
          <pc:docMk/>
          <pc:sldMk cId="1530631603" sldId="1114"/>
        </pc:sldMkLst>
      </pc:sldChg>
      <pc:sldChg chg="del">
        <pc:chgData name="Shengfeng Mei" userId="S::s.mei@uwtsd.ac.uk::5ee32232-9136-4e4d-a76d-a15cb4de04fe" providerId="AD" clId="Web-{C7978B5A-6BEA-7B50-BF14-33E003EB595F}" dt="2025-04-22T10:28:55.824" v="11"/>
        <pc:sldMkLst>
          <pc:docMk/>
          <pc:sldMk cId="1501589158" sldId="1129"/>
        </pc:sldMkLst>
      </pc:sldChg>
      <pc:sldChg chg="del">
        <pc:chgData name="Shengfeng Mei" userId="S::s.mei@uwtsd.ac.uk::5ee32232-9136-4e4d-a76d-a15cb4de04fe" providerId="AD" clId="Web-{C7978B5A-6BEA-7B50-BF14-33E003EB595F}" dt="2025-04-22T10:28:55.840" v="14"/>
        <pc:sldMkLst>
          <pc:docMk/>
          <pc:sldMk cId="3222358499" sldId="1130"/>
        </pc:sldMkLst>
      </pc:sldChg>
      <pc:sldChg chg="del">
        <pc:chgData name="Shengfeng Mei" userId="S::s.mei@uwtsd.ac.uk::5ee32232-9136-4e4d-a76d-a15cb4de04fe" providerId="AD" clId="Web-{C7978B5A-6BEA-7B50-BF14-33E003EB595F}" dt="2025-04-22T10:28:55.840" v="13"/>
        <pc:sldMkLst>
          <pc:docMk/>
          <pc:sldMk cId="1059036546" sldId="1131"/>
        </pc:sldMkLst>
      </pc:sldChg>
      <pc:sldChg chg="del">
        <pc:chgData name="Shengfeng Mei" userId="S::s.mei@uwtsd.ac.uk::5ee32232-9136-4e4d-a76d-a15cb4de04fe" providerId="AD" clId="Web-{C7978B5A-6BEA-7B50-BF14-33E003EB595F}" dt="2025-04-22T10:28:55.840" v="12"/>
        <pc:sldMkLst>
          <pc:docMk/>
          <pc:sldMk cId="969397527" sldId="1132"/>
        </pc:sldMkLst>
      </pc:sldChg>
      <pc:sldChg chg="del">
        <pc:chgData name="Shengfeng Mei" userId="S::s.mei@uwtsd.ac.uk::5ee32232-9136-4e4d-a76d-a15cb4de04fe" providerId="AD" clId="Web-{C7978B5A-6BEA-7B50-BF14-33E003EB595F}" dt="2025-04-22T10:28:55.840" v="16"/>
        <pc:sldMkLst>
          <pc:docMk/>
          <pc:sldMk cId="2294329728" sldId="1133"/>
        </pc:sldMkLst>
      </pc:sldChg>
      <pc:sldChg chg="del">
        <pc:chgData name="Shengfeng Mei" userId="S::s.mei@uwtsd.ac.uk::5ee32232-9136-4e4d-a76d-a15cb4de04fe" providerId="AD" clId="Web-{C7978B5A-6BEA-7B50-BF14-33E003EB595F}" dt="2025-04-22T10:28:55.824" v="9"/>
        <pc:sldMkLst>
          <pc:docMk/>
          <pc:sldMk cId="2972804450" sldId="1142"/>
        </pc:sldMkLst>
      </pc:sldChg>
      <pc:sldChg chg="del">
        <pc:chgData name="Shengfeng Mei" userId="S::s.mei@uwtsd.ac.uk::5ee32232-9136-4e4d-a76d-a15cb4de04fe" providerId="AD" clId="Web-{C7978B5A-6BEA-7B50-BF14-33E003EB595F}" dt="2025-04-22T10:29:33.888" v="21"/>
        <pc:sldMkLst>
          <pc:docMk/>
          <pc:sldMk cId="1266337817" sldId="1144"/>
        </pc:sldMkLst>
      </pc:sldChg>
      <pc:sldChg chg="del">
        <pc:chgData name="Shengfeng Mei" userId="S::s.mei@uwtsd.ac.uk::5ee32232-9136-4e4d-a76d-a15cb4de04fe" providerId="AD" clId="Web-{C7978B5A-6BEA-7B50-BF14-33E003EB595F}" dt="2025-04-22T10:29:35.107" v="22"/>
        <pc:sldMkLst>
          <pc:docMk/>
          <pc:sldMk cId="4170991483" sldId="1145"/>
        </pc:sldMkLst>
      </pc:sldChg>
    </pc:docChg>
  </pc:docChgLst>
  <pc:docChgLst>
    <pc:chgData name="Shengfeng Mei" userId="5ee32232-9136-4e4d-a76d-a15cb4de04fe" providerId="ADAL" clId="{7FF811E7-5C49-4930-B7D7-0D2EEBD88E79}"/>
    <pc:docChg chg="undo custSel addSld delSld modSld modMainMaster modNotesMaster">
      <pc:chgData name="Shengfeng Mei" userId="5ee32232-9136-4e4d-a76d-a15cb4de04fe" providerId="ADAL" clId="{7FF811E7-5C49-4930-B7D7-0D2EEBD88E79}" dt="2025-03-19T15:49:00.904" v="753"/>
      <pc:docMkLst>
        <pc:docMk/>
      </pc:docMkLst>
      <pc:sldChg chg="modSp">
        <pc:chgData name="Shengfeng Mei" userId="5ee32232-9136-4e4d-a76d-a15cb4de04fe" providerId="ADAL" clId="{7FF811E7-5C49-4930-B7D7-0D2EEBD88E79}" dt="2025-03-19T15:28:11.231" v="566"/>
        <pc:sldMkLst>
          <pc:docMk/>
          <pc:sldMk cId="0" sldId="277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0" sldId="277"/>
            <ac:spMk id="6149" creationId="{00000000-0000-0000-0000-000000000000}"/>
          </ac:spMkLst>
        </pc:spChg>
      </pc:sldChg>
      <pc:sldChg chg="del">
        <pc:chgData name="Shengfeng Mei" userId="5ee32232-9136-4e4d-a76d-a15cb4de04fe" providerId="ADAL" clId="{7FF811E7-5C49-4930-B7D7-0D2EEBD88E79}" dt="2025-02-24T16:27:54.015" v="57" actId="47"/>
        <pc:sldMkLst>
          <pc:docMk/>
          <pc:sldMk cId="3421426993" sldId="1040"/>
        </pc:sldMkLst>
      </pc:sldChg>
      <pc:sldChg chg="delSp modSp mod">
        <pc:chgData name="Shengfeng Mei" userId="5ee32232-9136-4e4d-a76d-a15cb4de04fe" providerId="ADAL" clId="{7FF811E7-5C49-4930-B7D7-0D2EEBD88E79}" dt="2025-03-19T15:29:29.686" v="578" actId="14100"/>
        <pc:sldMkLst>
          <pc:docMk/>
          <pc:sldMk cId="2143587289" sldId="1042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2143587289" sldId="1042"/>
            <ac:spMk id="2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29:29.686" v="578" actId="14100"/>
          <ac:spMkLst>
            <pc:docMk/>
            <pc:sldMk cId="2143587289" sldId="1042"/>
            <ac:spMk id="3" creationId="{00000000-0000-0000-0000-000000000000}"/>
          </ac:spMkLst>
        </pc:spChg>
      </pc:sldChg>
      <pc:sldChg chg="modSp mod modNotes">
        <pc:chgData name="Shengfeng Mei" userId="5ee32232-9136-4e4d-a76d-a15cb4de04fe" providerId="ADAL" clId="{7FF811E7-5C49-4930-B7D7-0D2EEBD88E79}" dt="2025-03-19T15:29:51.060" v="584" actId="404"/>
        <pc:sldMkLst>
          <pc:docMk/>
          <pc:sldMk cId="4275694189" sldId="1043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4275694189" sldId="1043"/>
            <ac:spMk id="2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29:51.060" v="584" actId="404"/>
          <ac:spMkLst>
            <pc:docMk/>
            <pc:sldMk cId="4275694189" sldId="1043"/>
            <ac:spMk id="3" creationId="{00000000-0000-0000-0000-000000000000}"/>
          </ac:spMkLst>
        </pc:spChg>
      </pc:sldChg>
      <pc:sldChg chg="modSp mod modNotes">
        <pc:chgData name="Shengfeng Mei" userId="5ee32232-9136-4e4d-a76d-a15cb4de04fe" providerId="ADAL" clId="{7FF811E7-5C49-4930-B7D7-0D2EEBD88E79}" dt="2025-03-19T15:32:07.820" v="621" actId="14100"/>
        <pc:sldMkLst>
          <pc:docMk/>
          <pc:sldMk cId="3684525499" sldId="1044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3684525499" sldId="1044"/>
            <ac:spMk id="2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32:07.820" v="621" actId="14100"/>
          <ac:spMkLst>
            <pc:docMk/>
            <pc:sldMk cId="3684525499" sldId="1044"/>
            <ac:spMk id="3" creationId="{00000000-0000-0000-0000-000000000000}"/>
          </ac:spMkLst>
        </pc:spChg>
      </pc:sldChg>
      <pc:sldChg chg="addSp delSp modSp mod">
        <pc:chgData name="Shengfeng Mei" userId="5ee32232-9136-4e4d-a76d-a15cb4de04fe" providerId="ADAL" clId="{7FF811E7-5C49-4930-B7D7-0D2EEBD88E79}" dt="2025-03-19T15:35:15.426" v="647" actId="14100"/>
        <pc:sldMkLst>
          <pc:docMk/>
          <pc:sldMk cId="3737459937" sldId="1046"/>
        </pc:sldMkLst>
        <pc:spChg chg="add mod">
          <ac:chgData name="Shengfeng Mei" userId="5ee32232-9136-4e4d-a76d-a15cb4de04fe" providerId="ADAL" clId="{7FF811E7-5C49-4930-B7D7-0D2EEBD88E79}" dt="2025-03-19T15:28:11.231" v="566"/>
          <ac:spMkLst>
            <pc:docMk/>
            <pc:sldMk cId="3737459937" sldId="1046"/>
            <ac:spMk id="5" creationId="{BABA8F2D-9D1B-3F84-7F23-3EBB0810B388}"/>
          </ac:spMkLst>
        </pc:spChg>
        <pc:spChg chg="mod">
          <ac:chgData name="Shengfeng Mei" userId="5ee32232-9136-4e4d-a76d-a15cb4de04fe" providerId="ADAL" clId="{7FF811E7-5C49-4930-B7D7-0D2EEBD88E79}" dt="2025-03-19T15:35:15.426" v="647" actId="14100"/>
          <ac:spMkLst>
            <pc:docMk/>
            <pc:sldMk cId="3737459937" sldId="1046"/>
            <ac:spMk id="8" creationId="{DC373E2D-257E-B2D3-F0B6-8743EB05C19D}"/>
          </ac:spMkLst>
        </pc:spChg>
        <pc:graphicFrameChg chg="mod modGraphic">
          <ac:chgData name="Shengfeng Mei" userId="5ee32232-9136-4e4d-a76d-a15cb4de04fe" providerId="ADAL" clId="{7FF811E7-5C49-4930-B7D7-0D2EEBD88E79}" dt="2025-03-19T15:35:08.071" v="645" actId="14100"/>
          <ac:graphicFrameMkLst>
            <pc:docMk/>
            <pc:sldMk cId="3737459937" sldId="1046"/>
            <ac:graphicFrameMk id="6" creationId="{110E41F9-426C-8418-8F00-3344B166C3D3}"/>
          </ac:graphicFrameMkLst>
        </pc:graphicFrameChg>
      </pc:sldChg>
      <pc:sldChg chg="modSp mod">
        <pc:chgData name="Shengfeng Mei" userId="5ee32232-9136-4e4d-a76d-a15cb4de04fe" providerId="ADAL" clId="{7FF811E7-5C49-4930-B7D7-0D2EEBD88E79}" dt="2025-03-19T15:29:47.854" v="583" actId="404"/>
        <pc:sldMkLst>
          <pc:docMk/>
          <pc:sldMk cId="899087577" sldId="1094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899087577" sldId="1094"/>
            <ac:spMk id="2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29:47.854" v="583" actId="404"/>
          <ac:spMkLst>
            <pc:docMk/>
            <pc:sldMk cId="899087577" sldId="1094"/>
            <ac:spMk id="3" creationId="{00000000-0000-0000-0000-000000000000}"/>
          </ac:spMkLst>
        </pc:spChg>
      </pc:sldChg>
      <pc:sldChg chg="addSp modSp mod">
        <pc:chgData name="Shengfeng Mei" userId="5ee32232-9136-4e4d-a76d-a15cb4de04fe" providerId="ADAL" clId="{7FF811E7-5C49-4930-B7D7-0D2EEBD88E79}" dt="2025-03-19T15:28:11.231" v="566"/>
        <pc:sldMkLst>
          <pc:docMk/>
          <pc:sldMk cId="3853549025" sldId="1113"/>
        </pc:sldMkLst>
        <pc:spChg chg="mod">
          <ac:chgData name="Shengfeng Mei" userId="5ee32232-9136-4e4d-a76d-a15cb4de04fe" providerId="ADAL" clId="{7FF811E7-5C49-4930-B7D7-0D2EEBD88E79}" dt="2025-02-24T16:27:40.289" v="56" actId="5793"/>
          <ac:spMkLst>
            <pc:docMk/>
            <pc:sldMk cId="3853549025" sldId="1113"/>
            <ac:spMk id="3" creationId="{33D45A68-4896-52B8-AF6B-9634B81EF453}"/>
          </ac:spMkLst>
        </pc:spChg>
        <pc:spChg chg="add mod">
          <ac:chgData name="Shengfeng Mei" userId="5ee32232-9136-4e4d-a76d-a15cb4de04fe" providerId="ADAL" clId="{7FF811E7-5C49-4930-B7D7-0D2EEBD88E79}" dt="2025-03-19T15:28:11.231" v="566"/>
          <ac:spMkLst>
            <pc:docMk/>
            <pc:sldMk cId="3853549025" sldId="1113"/>
            <ac:spMk id="6" creationId="{775C8E90-18D0-F67D-0B5F-C9B265EF2397}"/>
          </ac:spMkLst>
        </pc:spChg>
      </pc:sldChg>
      <pc:sldChg chg="modSp mod">
        <pc:chgData name="Shengfeng Mei" userId="5ee32232-9136-4e4d-a76d-a15cb4de04fe" providerId="ADAL" clId="{7FF811E7-5C49-4930-B7D7-0D2EEBD88E79}" dt="2025-03-19T15:49:00.904" v="753"/>
        <pc:sldMkLst>
          <pc:docMk/>
          <pc:sldMk cId="1530631603" sldId="1114"/>
        </pc:sldMkLst>
        <pc:spChg chg="mod">
          <ac:chgData name="Shengfeng Mei" userId="5ee32232-9136-4e4d-a76d-a15cb4de04fe" providerId="ADAL" clId="{7FF811E7-5C49-4930-B7D7-0D2EEBD88E79}" dt="2025-03-19T15:49:00.904" v="753"/>
          <ac:spMkLst>
            <pc:docMk/>
            <pc:sldMk cId="1530631603" sldId="1114"/>
            <ac:spMk id="3" creationId="{A3422455-6EC4-F890-DE80-748132A581B1}"/>
          </ac:spMkLst>
        </pc:spChg>
      </pc:sldChg>
      <pc:sldChg chg="modSp del mod">
        <pc:chgData name="Shengfeng Mei" userId="5ee32232-9136-4e4d-a76d-a15cb4de04fe" providerId="ADAL" clId="{7FF811E7-5C49-4930-B7D7-0D2EEBD88E79}" dt="2025-02-24T16:36:40.654" v="451" actId="47"/>
        <pc:sldMkLst>
          <pc:docMk/>
          <pc:sldMk cId="556385856" sldId="1115"/>
        </pc:sldMkLst>
      </pc:sldChg>
      <pc:sldChg chg="modSp mod">
        <pc:chgData name="Shengfeng Mei" userId="5ee32232-9136-4e4d-a76d-a15cb4de04fe" providerId="ADAL" clId="{7FF811E7-5C49-4930-B7D7-0D2EEBD88E79}" dt="2025-03-19T15:46:25.823" v="740" actId="114"/>
        <pc:sldMkLst>
          <pc:docMk/>
          <pc:sldMk cId="2091162484" sldId="1128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2091162484" sldId="1128"/>
            <ac:spMk id="2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46:25.823" v="740" actId="114"/>
          <ac:spMkLst>
            <pc:docMk/>
            <pc:sldMk cId="2091162484" sldId="1128"/>
            <ac:spMk id="5" creationId="{00000000-0000-0000-0000-000000000000}"/>
          </ac:spMkLst>
        </pc:spChg>
      </pc:sldChg>
      <pc:sldChg chg="addSp delSp modSp mod">
        <pc:chgData name="Shengfeng Mei" userId="5ee32232-9136-4e4d-a76d-a15cb4de04fe" providerId="ADAL" clId="{7FF811E7-5C49-4930-B7D7-0D2EEBD88E79}" dt="2025-03-19T15:34:45.762" v="643" actId="20577"/>
        <pc:sldMkLst>
          <pc:docMk/>
          <pc:sldMk cId="1501589158" sldId="1129"/>
        </pc:sldMkLst>
        <pc:spChg chg="mod">
          <ac:chgData name="Shengfeng Mei" userId="5ee32232-9136-4e4d-a76d-a15cb4de04fe" providerId="ADAL" clId="{7FF811E7-5C49-4930-B7D7-0D2EEBD88E79}" dt="2025-03-19T15:34:39.894" v="642" actId="1076"/>
          <ac:spMkLst>
            <pc:docMk/>
            <pc:sldMk cId="1501589158" sldId="1129"/>
            <ac:spMk id="3" creationId="{623C0A0A-E11C-3758-EFA3-2C749EB0A9DF}"/>
          </ac:spMkLst>
        </pc:spChg>
        <pc:spChg chg="add mod">
          <ac:chgData name="Shengfeng Mei" userId="5ee32232-9136-4e4d-a76d-a15cb4de04fe" providerId="ADAL" clId="{7FF811E7-5C49-4930-B7D7-0D2EEBD88E79}" dt="2025-03-19T15:28:11.231" v="566"/>
          <ac:spMkLst>
            <pc:docMk/>
            <pc:sldMk cId="1501589158" sldId="1129"/>
            <ac:spMk id="8" creationId="{6E558762-55FE-B886-7989-281A95394F32}"/>
          </ac:spMkLst>
        </pc:spChg>
        <pc:graphicFrameChg chg="mod modGraphic">
          <ac:chgData name="Shengfeng Mei" userId="5ee32232-9136-4e4d-a76d-a15cb4de04fe" providerId="ADAL" clId="{7FF811E7-5C49-4930-B7D7-0D2EEBD88E79}" dt="2025-03-19T15:34:45.762" v="643" actId="20577"/>
          <ac:graphicFrameMkLst>
            <pc:docMk/>
            <pc:sldMk cId="1501589158" sldId="1129"/>
            <ac:graphicFrameMk id="5" creationId="{7284AD9A-0D08-8412-3B1F-9D05CCE2FDE9}"/>
          </ac:graphicFrameMkLst>
        </pc:graphicFrameChg>
      </pc:sldChg>
      <pc:sldChg chg="modSp mod modNotes">
        <pc:chgData name="Shengfeng Mei" userId="5ee32232-9136-4e4d-a76d-a15cb4de04fe" providerId="ADAL" clId="{7FF811E7-5C49-4930-B7D7-0D2EEBD88E79}" dt="2025-03-19T15:32:53.332" v="628" actId="14734"/>
        <pc:sldMkLst>
          <pc:docMk/>
          <pc:sldMk cId="3222358499" sldId="1130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3222358499" sldId="1130"/>
            <ac:spMk id="2" creationId="{67393B0F-77F9-6142-E585-9CB81E33EAFC}"/>
          </ac:spMkLst>
        </pc:spChg>
        <pc:graphicFrameChg chg="mod modGraphic">
          <ac:chgData name="Shengfeng Mei" userId="5ee32232-9136-4e4d-a76d-a15cb4de04fe" providerId="ADAL" clId="{7FF811E7-5C49-4930-B7D7-0D2EEBD88E79}" dt="2025-03-19T15:32:53.332" v="628" actId="14734"/>
          <ac:graphicFrameMkLst>
            <pc:docMk/>
            <pc:sldMk cId="3222358499" sldId="1130"/>
            <ac:graphicFrameMk id="5" creationId="{C3AAC7DA-E3F5-5ED6-AFE8-2C62032016A2}"/>
          </ac:graphicFrameMkLst>
        </pc:graphicFrameChg>
      </pc:sldChg>
      <pc:sldChg chg="addSp delSp modSp mod modNotes">
        <pc:chgData name="Shengfeng Mei" userId="5ee32232-9136-4e4d-a76d-a15cb4de04fe" providerId="ADAL" clId="{7FF811E7-5C49-4930-B7D7-0D2EEBD88E79}" dt="2025-03-19T15:33:46.127" v="633" actId="14734"/>
        <pc:sldMkLst>
          <pc:docMk/>
          <pc:sldMk cId="1059036546" sldId="1131"/>
        </pc:sldMkLst>
        <pc:spChg chg="add mod">
          <ac:chgData name="Shengfeng Mei" userId="5ee32232-9136-4e4d-a76d-a15cb4de04fe" providerId="ADAL" clId="{7FF811E7-5C49-4930-B7D7-0D2EEBD88E79}" dt="2025-03-19T15:28:11.231" v="566"/>
          <ac:spMkLst>
            <pc:docMk/>
            <pc:sldMk cId="1059036546" sldId="1131"/>
            <ac:spMk id="3" creationId="{696C9A01-D61B-1CBC-B954-D4086F710280}"/>
          </ac:spMkLst>
        </pc:spChg>
        <pc:graphicFrameChg chg="mod modGraphic">
          <ac:chgData name="Shengfeng Mei" userId="5ee32232-9136-4e4d-a76d-a15cb4de04fe" providerId="ADAL" clId="{7FF811E7-5C49-4930-B7D7-0D2EEBD88E79}" dt="2025-03-19T15:33:46.127" v="633" actId="14734"/>
          <ac:graphicFrameMkLst>
            <pc:docMk/>
            <pc:sldMk cId="1059036546" sldId="1131"/>
            <ac:graphicFrameMk id="5" creationId="{BFB50F23-0196-DCBA-D810-85315FAAD8A7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34:19.265" v="639" actId="14734"/>
        <pc:sldMkLst>
          <pc:docMk/>
          <pc:sldMk cId="969397527" sldId="1132"/>
        </pc:sldMkLst>
        <pc:spChg chg="add mod">
          <ac:chgData name="Shengfeng Mei" userId="5ee32232-9136-4e4d-a76d-a15cb4de04fe" providerId="ADAL" clId="{7FF811E7-5C49-4930-B7D7-0D2EEBD88E79}" dt="2025-03-19T15:28:11.231" v="566"/>
          <ac:spMkLst>
            <pc:docMk/>
            <pc:sldMk cId="969397527" sldId="1132"/>
            <ac:spMk id="4" creationId="{EC2D1128-D226-FD0F-DA0B-1000C8511809}"/>
          </ac:spMkLst>
        </pc:spChg>
        <pc:graphicFrameChg chg="mod modGraphic">
          <ac:chgData name="Shengfeng Mei" userId="5ee32232-9136-4e4d-a76d-a15cb4de04fe" providerId="ADAL" clId="{7FF811E7-5C49-4930-B7D7-0D2EEBD88E79}" dt="2025-03-19T15:34:19.265" v="639" actId="14734"/>
          <ac:graphicFrameMkLst>
            <pc:docMk/>
            <pc:sldMk cId="969397527" sldId="1132"/>
            <ac:graphicFrameMk id="5" creationId="{627D1059-156C-802C-469E-FFAA7B94BF18}"/>
          </ac:graphicFrameMkLst>
        </pc:graphicFrameChg>
      </pc:sldChg>
      <pc:sldChg chg="addSp delSp modSp add mod modClrScheme chgLayout">
        <pc:chgData name="Shengfeng Mei" userId="5ee32232-9136-4e4d-a76d-a15cb4de04fe" providerId="ADAL" clId="{7FF811E7-5C49-4930-B7D7-0D2EEBD88E79}" dt="2025-03-19T15:31:51.264" v="619" actId="403"/>
        <pc:sldMkLst>
          <pc:docMk/>
          <pc:sldMk cId="2294329728" sldId="1133"/>
        </pc:sldMkLst>
        <pc:spChg chg="mod">
          <ac:chgData name="Shengfeng Mei" userId="5ee32232-9136-4e4d-a76d-a15cb4de04fe" providerId="ADAL" clId="{7FF811E7-5C49-4930-B7D7-0D2EEBD88E79}" dt="2025-03-19T15:30:07.608" v="586" actId="26606"/>
          <ac:spMkLst>
            <pc:docMk/>
            <pc:sldMk cId="2294329728" sldId="1133"/>
            <ac:spMk id="2" creationId="{0175E713-FA6E-C272-B4BE-F8AA2E363589}"/>
          </ac:spMkLst>
        </pc:spChg>
        <pc:spChg chg="add mod">
          <ac:chgData name="Shengfeng Mei" userId="5ee32232-9136-4e4d-a76d-a15cb4de04fe" providerId="ADAL" clId="{7FF811E7-5C49-4930-B7D7-0D2EEBD88E79}" dt="2025-03-19T15:31:51.264" v="619" actId="403"/>
          <ac:spMkLst>
            <pc:docMk/>
            <pc:sldMk cId="2294329728" sldId="1133"/>
            <ac:spMk id="4" creationId="{BB403CC0-F069-2C2C-7B51-42542522CE2A}"/>
          </ac:spMkLst>
        </pc:spChg>
        <pc:spChg chg="add del mod">
          <ac:chgData name="Shengfeng Mei" userId="5ee32232-9136-4e4d-a76d-a15cb4de04fe" providerId="ADAL" clId="{7FF811E7-5C49-4930-B7D7-0D2EEBD88E79}" dt="2025-03-19T15:30:07.608" v="586" actId="26606"/>
          <ac:spMkLst>
            <pc:docMk/>
            <pc:sldMk cId="2294329728" sldId="1133"/>
            <ac:spMk id="11" creationId="{1CB0A7A7-C9AA-56D0-3A6F-C31F3A5C7740}"/>
          </ac:spMkLst>
        </pc:spChg>
        <pc:spChg chg="add del mod">
          <ac:chgData name="Shengfeng Mei" userId="5ee32232-9136-4e4d-a76d-a15cb4de04fe" providerId="ADAL" clId="{7FF811E7-5C49-4930-B7D7-0D2EEBD88E79}" dt="2025-03-19T15:30:07.608" v="586" actId="26606"/>
          <ac:spMkLst>
            <pc:docMk/>
            <pc:sldMk cId="2294329728" sldId="1133"/>
            <ac:spMk id="13" creationId="{A79FD521-263D-84E4-F416-7EF36BC20C08}"/>
          </ac:spMkLst>
        </pc:spChg>
        <pc:picChg chg="add mod">
          <ac:chgData name="Shengfeng Mei" userId="5ee32232-9136-4e4d-a76d-a15cb4de04fe" providerId="ADAL" clId="{7FF811E7-5C49-4930-B7D7-0D2EEBD88E79}" dt="2025-03-19T15:31:36.115" v="614" actId="732"/>
          <ac:picMkLst>
            <pc:docMk/>
            <pc:sldMk cId="2294329728" sldId="1133"/>
            <ac:picMk id="3" creationId="{8D50123D-EE0F-370F-20E3-C4A5B38D67D3}"/>
          </ac:picMkLst>
        </pc:picChg>
        <pc:picChg chg="add mod">
          <ac:chgData name="Shengfeng Mei" userId="5ee32232-9136-4e4d-a76d-a15cb4de04fe" providerId="ADAL" clId="{7FF811E7-5C49-4930-B7D7-0D2EEBD88E79}" dt="2025-03-19T15:31:42.764" v="617" actId="1076"/>
          <ac:picMkLst>
            <pc:docMk/>
            <pc:sldMk cId="2294329728" sldId="1133"/>
            <ac:picMk id="6" creationId="{65183131-A614-99EC-C294-0F6B6019DB93}"/>
          </ac:picMkLst>
        </pc:picChg>
      </pc:sldChg>
      <pc:sldChg chg="modSp mod">
        <pc:chgData name="Shengfeng Mei" userId="5ee32232-9136-4e4d-a76d-a15cb4de04fe" providerId="ADAL" clId="{7FF811E7-5C49-4930-B7D7-0D2EEBD88E79}" dt="2025-03-19T15:37:25.333" v="667" actId="255"/>
        <pc:sldMkLst>
          <pc:docMk/>
          <pc:sldMk cId="3065932793" sldId="1134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3065932793" sldId="1134"/>
            <ac:spMk id="5" creationId="{BF0C1020-87FC-E2E9-9861-88E32BD16912}"/>
          </ac:spMkLst>
        </pc:spChg>
        <pc:spChg chg="mod">
          <ac:chgData name="Shengfeng Mei" userId="5ee32232-9136-4e4d-a76d-a15cb4de04fe" providerId="ADAL" clId="{7FF811E7-5C49-4930-B7D7-0D2EEBD88E79}" dt="2025-03-19T15:37:25.333" v="667" actId="255"/>
          <ac:spMkLst>
            <pc:docMk/>
            <pc:sldMk cId="3065932793" sldId="1134"/>
            <ac:spMk id="11" creationId="{C95EE443-4027-6A5B-CD86-87960AD27674}"/>
          </ac:spMkLst>
        </pc:spChg>
        <pc:graphicFrameChg chg="mod modGraphic">
          <ac:chgData name="Shengfeng Mei" userId="5ee32232-9136-4e4d-a76d-a15cb4de04fe" providerId="ADAL" clId="{7FF811E7-5C49-4930-B7D7-0D2EEBD88E79}" dt="2025-03-19T15:37:05.211" v="665" actId="1076"/>
          <ac:graphicFrameMkLst>
            <pc:docMk/>
            <pc:sldMk cId="3065932793" sldId="1134"/>
            <ac:graphicFrameMk id="4" creationId="{E4A2A122-B9DC-24A1-0E0F-62FE4B9E999F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39:38.456" v="680" actId="14100"/>
        <pc:sldMkLst>
          <pc:docMk/>
          <pc:sldMk cId="3547158729" sldId="1135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3547158729" sldId="1135"/>
            <ac:spMk id="5" creationId="{3BB13F58-08BC-CB1B-EFCB-49939A18A05E}"/>
          </ac:spMkLst>
        </pc:spChg>
        <pc:spChg chg="mod">
          <ac:chgData name="Shengfeng Mei" userId="5ee32232-9136-4e4d-a76d-a15cb4de04fe" providerId="ADAL" clId="{7FF811E7-5C49-4930-B7D7-0D2EEBD88E79}" dt="2025-03-19T15:38:29.763" v="675" actId="14100"/>
          <ac:spMkLst>
            <pc:docMk/>
            <pc:sldMk cId="3547158729" sldId="1135"/>
            <ac:spMk id="11" creationId="{1D103613-9E4C-BA20-2E7F-1FE50DB9363B}"/>
          </ac:spMkLst>
        </pc:spChg>
        <pc:graphicFrameChg chg="add mod">
          <ac:chgData name="Shengfeng Mei" userId="5ee32232-9136-4e4d-a76d-a15cb4de04fe" providerId="ADAL" clId="{7FF811E7-5C49-4930-B7D7-0D2EEBD88E79}" dt="2025-03-19T15:38:06.909" v="672"/>
          <ac:graphicFrameMkLst>
            <pc:docMk/>
            <pc:sldMk cId="3547158729" sldId="1135"/>
            <ac:graphicFrameMk id="2" creationId="{E3EA462D-49C2-A2D0-6008-D0A070111520}"/>
          </ac:graphicFrameMkLst>
        </pc:graphicFrameChg>
        <pc:graphicFrameChg chg="del mod modGraphic">
          <ac:chgData name="Shengfeng Mei" userId="5ee32232-9136-4e4d-a76d-a15cb4de04fe" providerId="ADAL" clId="{7FF811E7-5C49-4930-B7D7-0D2EEBD88E79}" dt="2025-03-19T15:38:12.101" v="673" actId="478"/>
          <ac:graphicFrameMkLst>
            <pc:docMk/>
            <pc:sldMk cId="3547158729" sldId="1135"/>
            <ac:graphicFrameMk id="4" creationId="{A5CE8DB3-2523-A280-4C28-EF101736A4EB}"/>
          </ac:graphicFrameMkLst>
        </pc:graphicFrameChg>
        <pc:cxnChg chg="mod">
          <ac:chgData name="Shengfeng Mei" userId="5ee32232-9136-4e4d-a76d-a15cb4de04fe" providerId="ADAL" clId="{7FF811E7-5C49-4930-B7D7-0D2EEBD88E79}" dt="2025-03-19T15:39:38.456" v="680" actId="14100"/>
          <ac:cxnSpMkLst>
            <pc:docMk/>
            <pc:sldMk cId="3547158729" sldId="1135"/>
            <ac:cxnSpMk id="6" creationId="{86B82C02-0143-82DD-2B4D-DD92C93FB301}"/>
          </ac:cxnSpMkLst>
        </pc:cxnChg>
      </pc:sldChg>
      <pc:sldChg chg="addSp delSp modSp mod">
        <pc:chgData name="Shengfeng Mei" userId="5ee32232-9136-4e4d-a76d-a15cb4de04fe" providerId="ADAL" clId="{7FF811E7-5C49-4930-B7D7-0D2EEBD88E79}" dt="2025-03-19T15:42:19.607" v="702" actId="113"/>
        <pc:sldMkLst>
          <pc:docMk/>
          <pc:sldMk cId="2912627446" sldId="1136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2912627446" sldId="1136"/>
            <ac:spMk id="5" creationId="{60193893-311E-C904-2EEE-52DE1E9D922D}"/>
          </ac:spMkLst>
        </pc:spChg>
        <pc:spChg chg="mod">
          <ac:chgData name="Shengfeng Mei" userId="5ee32232-9136-4e4d-a76d-a15cb4de04fe" providerId="ADAL" clId="{7FF811E7-5C49-4930-B7D7-0D2EEBD88E79}" dt="2025-03-19T15:42:19.607" v="702" actId="113"/>
          <ac:spMkLst>
            <pc:docMk/>
            <pc:sldMk cId="2912627446" sldId="1136"/>
            <ac:spMk id="11" creationId="{A31F2CF7-9B4C-0C93-B05B-EB1ED753CCDE}"/>
          </ac:spMkLst>
        </pc:spChg>
        <pc:graphicFrameChg chg="add mod modGraphic">
          <ac:chgData name="Shengfeng Mei" userId="5ee32232-9136-4e4d-a76d-a15cb4de04fe" providerId="ADAL" clId="{7FF811E7-5C49-4930-B7D7-0D2EEBD88E79}" dt="2025-03-19T15:39:25.121" v="678" actId="207"/>
          <ac:graphicFrameMkLst>
            <pc:docMk/>
            <pc:sldMk cId="2912627446" sldId="1136"/>
            <ac:graphicFrameMk id="2" creationId="{B4018829-16A0-2C32-02FA-5AAF5EA0315C}"/>
          </ac:graphicFrameMkLst>
        </pc:graphicFrameChg>
        <pc:graphicFrameChg chg="del mod">
          <ac:chgData name="Shengfeng Mei" userId="5ee32232-9136-4e4d-a76d-a15cb4de04fe" providerId="ADAL" clId="{7FF811E7-5C49-4930-B7D7-0D2EEBD88E79}" dt="2025-03-19T15:39:01.886" v="677" actId="478"/>
          <ac:graphicFrameMkLst>
            <pc:docMk/>
            <pc:sldMk cId="2912627446" sldId="1136"/>
            <ac:graphicFrameMk id="4" creationId="{EC33ECC4-3203-0EF6-E912-C8CC10E637AB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41:39.170" v="697" actId="113"/>
        <pc:sldMkLst>
          <pc:docMk/>
          <pc:sldMk cId="2338206551" sldId="1137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2338206551" sldId="1137"/>
            <ac:spMk id="5" creationId="{7C7A8B83-ED8F-929B-EB43-E1BD2DFBF80A}"/>
          </ac:spMkLst>
        </pc:spChg>
        <pc:spChg chg="mod">
          <ac:chgData name="Shengfeng Mei" userId="5ee32232-9136-4e4d-a76d-a15cb4de04fe" providerId="ADAL" clId="{7FF811E7-5C49-4930-B7D7-0D2EEBD88E79}" dt="2025-03-19T15:41:39.170" v="697" actId="113"/>
          <ac:spMkLst>
            <pc:docMk/>
            <pc:sldMk cId="2338206551" sldId="1137"/>
            <ac:spMk id="11" creationId="{1B15935C-13F7-1B76-0559-1C2B180EC121}"/>
          </ac:spMkLst>
        </pc:spChg>
        <pc:graphicFrameChg chg="add mod modGraphic">
          <ac:chgData name="Shengfeng Mei" userId="5ee32232-9136-4e4d-a76d-a15cb4de04fe" providerId="ADAL" clId="{7FF811E7-5C49-4930-B7D7-0D2EEBD88E79}" dt="2025-03-19T15:40:08.887" v="685" actId="403"/>
          <ac:graphicFrameMkLst>
            <pc:docMk/>
            <pc:sldMk cId="2338206551" sldId="1137"/>
            <ac:graphicFrameMk id="2" creationId="{BA478503-9411-DC52-CE01-434F17521208}"/>
          </ac:graphicFrameMkLst>
        </pc:graphicFrameChg>
        <pc:graphicFrameChg chg="del mod">
          <ac:chgData name="Shengfeng Mei" userId="5ee32232-9136-4e4d-a76d-a15cb4de04fe" providerId="ADAL" clId="{7FF811E7-5C49-4930-B7D7-0D2EEBD88E79}" dt="2025-03-19T15:40:13.550" v="686" actId="478"/>
          <ac:graphicFrameMkLst>
            <pc:docMk/>
            <pc:sldMk cId="2338206551" sldId="1137"/>
            <ac:graphicFrameMk id="4" creationId="{4B698436-4271-3E48-5FCC-2E285AFEFF22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41:09.453" v="694" actId="113"/>
        <pc:sldMkLst>
          <pc:docMk/>
          <pc:sldMk cId="1421429289" sldId="1138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1421429289" sldId="1138"/>
            <ac:spMk id="5" creationId="{0C41E9CA-D6AC-1204-0ACF-D978C896ED95}"/>
          </ac:spMkLst>
        </pc:spChg>
        <pc:spChg chg="mod">
          <ac:chgData name="Shengfeng Mei" userId="5ee32232-9136-4e4d-a76d-a15cb4de04fe" providerId="ADAL" clId="{7FF811E7-5C49-4930-B7D7-0D2EEBD88E79}" dt="2025-03-19T15:41:09.453" v="694" actId="113"/>
          <ac:spMkLst>
            <pc:docMk/>
            <pc:sldMk cId="1421429289" sldId="1138"/>
            <ac:spMk id="11" creationId="{1E71DE95-502F-2D8A-EAA0-AC2C41C3D300}"/>
          </ac:spMkLst>
        </pc:spChg>
        <pc:graphicFrameChg chg="add mod">
          <ac:chgData name="Shengfeng Mei" userId="5ee32232-9136-4e4d-a76d-a15cb4de04fe" providerId="ADAL" clId="{7FF811E7-5C49-4930-B7D7-0D2EEBD88E79}" dt="2025-03-19T15:40:35.811" v="689"/>
          <ac:graphicFrameMkLst>
            <pc:docMk/>
            <pc:sldMk cId="1421429289" sldId="1138"/>
            <ac:graphicFrameMk id="2" creationId="{50914927-2937-5BD0-3174-C98DEB0569A6}"/>
          </ac:graphicFrameMkLst>
        </pc:graphicFrameChg>
        <pc:graphicFrameChg chg="del mod">
          <ac:chgData name="Shengfeng Mei" userId="5ee32232-9136-4e4d-a76d-a15cb4de04fe" providerId="ADAL" clId="{7FF811E7-5C49-4930-B7D7-0D2EEBD88E79}" dt="2025-03-19T15:40:35.476" v="688" actId="478"/>
          <ac:graphicFrameMkLst>
            <pc:docMk/>
            <pc:sldMk cId="1421429289" sldId="1138"/>
            <ac:graphicFrameMk id="4" creationId="{AA4A58CB-769D-2EE4-BCF4-3307EA75C605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43:53.275" v="710" actId="14100"/>
        <pc:sldMkLst>
          <pc:docMk/>
          <pc:sldMk cId="3898685584" sldId="1139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3898685584" sldId="1139"/>
            <ac:spMk id="5" creationId="{94C60D43-2C0B-6E3C-7B0F-5C82B4B0E332}"/>
          </ac:spMkLst>
        </pc:spChg>
        <pc:spChg chg="mod">
          <ac:chgData name="Shengfeng Mei" userId="5ee32232-9136-4e4d-a76d-a15cb4de04fe" providerId="ADAL" clId="{7FF811E7-5C49-4930-B7D7-0D2EEBD88E79}" dt="2025-03-19T15:43:53.275" v="710" actId="14100"/>
          <ac:spMkLst>
            <pc:docMk/>
            <pc:sldMk cId="3898685584" sldId="1139"/>
            <ac:spMk id="11" creationId="{8FB19A6C-1CCE-3F84-FC8E-3DFC64276F08}"/>
          </ac:spMkLst>
        </pc:spChg>
        <pc:graphicFrameChg chg="add mod modGraphic">
          <ac:chgData name="Shengfeng Mei" userId="5ee32232-9136-4e4d-a76d-a15cb4de04fe" providerId="ADAL" clId="{7FF811E7-5C49-4930-B7D7-0D2EEBD88E79}" dt="2025-03-19T15:43:48.985" v="709" actId="20577"/>
          <ac:graphicFrameMkLst>
            <pc:docMk/>
            <pc:sldMk cId="3898685584" sldId="1139"/>
            <ac:graphicFrameMk id="2" creationId="{3D56F439-6E47-20CC-AFA4-F187EBC683ED}"/>
          </ac:graphicFrameMkLst>
        </pc:graphicFrameChg>
        <pc:graphicFrameChg chg="add del mod">
          <ac:chgData name="Shengfeng Mei" userId="5ee32232-9136-4e4d-a76d-a15cb4de04fe" providerId="ADAL" clId="{7FF811E7-5C49-4930-B7D7-0D2EEBD88E79}" dt="2025-03-19T15:43:45.843" v="707" actId="478"/>
          <ac:graphicFrameMkLst>
            <pc:docMk/>
            <pc:sldMk cId="3898685584" sldId="1139"/>
            <ac:graphicFrameMk id="4" creationId="{F7130772-FEBA-6710-1E56-7EF0F6E2C9EC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45:19.334" v="728" actId="113"/>
        <pc:sldMkLst>
          <pc:docMk/>
          <pc:sldMk cId="650827957" sldId="1140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650827957" sldId="1140"/>
            <ac:spMk id="5" creationId="{19C14DB7-3C09-69D7-555C-5D8FDD055150}"/>
          </ac:spMkLst>
        </pc:spChg>
        <pc:spChg chg="mod">
          <ac:chgData name="Shengfeng Mei" userId="5ee32232-9136-4e4d-a76d-a15cb4de04fe" providerId="ADAL" clId="{7FF811E7-5C49-4930-B7D7-0D2EEBD88E79}" dt="2025-03-19T15:45:19.334" v="728" actId="113"/>
          <ac:spMkLst>
            <pc:docMk/>
            <pc:sldMk cId="650827957" sldId="1140"/>
            <ac:spMk id="11" creationId="{D1CC4DEC-7C9F-CF84-D855-AA8C35F2ABA4}"/>
          </ac:spMkLst>
        </pc:spChg>
        <pc:graphicFrameChg chg="add mod modGraphic">
          <ac:chgData name="Shengfeng Mei" userId="5ee32232-9136-4e4d-a76d-a15cb4de04fe" providerId="ADAL" clId="{7FF811E7-5C49-4930-B7D7-0D2EEBD88E79}" dt="2025-03-19T15:44:23.636" v="715" actId="403"/>
          <ac:graphicFrameMkLst>
            <pc:docMk/>
            <pc:sldMk cId="650827957" sldId="1140"/>
            <ac:graphicFrameMk id="2" creationId="{42A6E3EB-2EF1-C172-81E9-DF25466B00A9}"/>
          </ac:graphicFrameMkLst>
        </pc:graphicFrameChg>
        <pc:graphicFrameChg chg="del mod">
          <ac:chgData name="Shengfeng Mei" userId="5ee32232-9136-4e4d-a76d-a15cb4de04fe" providerId="ADAL" clId="{7FF811E7-5C49-4930-B7D7-0D2EEBD88E79}" dt="2025-03-19T15:44:17.531" v="712" actId="478"/>
          <ac:graphicFrameMkLst>
            <pc:docMk/>
            <pc:sldMk cId="650827957" sldId="1140"/>
            <ac:graphicFrameMk id="4" creationId="{A73A7C3A-CD27-B654-E0B1-AD2BF0D46548}"/>
          </ac:graphicFrameMkLst>
        </pc:graphicFrameChg>
      </pc:sldChg>
      <pc:sldChg chg="addSp delSp modSp mod">
        <pc:chgData name="Shengfeng Mei" userId="5ee32232-9136-4e4d-a76d-a15cb4de04fe" providerId="ADAL" clId="{7FF811E7-5C49-4930-B7D7-0D2EEBD88E79}" dt="2025-03-19T15:45:50.984" v="736" actId="14100"/>
        <pc:sldMkLst>
          <pc:docMk/>
          <pc:sldMk cId="1033431042" sldId="1141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1033431042" sldId="1141"/>
            <ac:spMk id="5" creationId="{95D07B75-2AFF-D20F-7163-A6038FB79749}"/>
          </ac:spMkLst>
        </pc:spChg>
        <pc:spChg chg="mod">
          <ac:chgData name="Shengfeng Mei" userId="5ee32232-9136-4e4d-a76d-a15cb4de04fe" providerId="ADAL" clId="{7FF811E7-5C49-4930-B7D7-0D2EEBD88E79}" dt="2025-03-19T15:45:50.984" v="736" actId="14100"/>
          <ac:spMkLst>
            <pc:docMk/>
            <pc:sldMk cId="1033431042" sldId="1141"/>
            <ac:spMk id="11" creationId="{6EB218DF-AF15-3854-26CC-04DC6284A81E}"/>
          </ac:spMkLst>
        </pc:spChg>
        <pc:graphicFrameChg chg="add mod modGraphic">
          <ac:chgData name="Shengfeng Mei" userId="5ee32232-9136-4e4d-a76d-a15cb4de04fe" providerId="ADAL" clId="{7FF811E7-5C49-4930-B7D7-0D2EEBD88E79}" dt="2025-03-19T15:45:47.109" v="735" actId="404"/>
          <ac:graphicFrameMkLst>
            <pc:docMk/>
            <pc:sldMk cId="1033431042" sldId="1141"/>
            <ac:graphicFrameMk id="2" creationId="{8AAC5558-B7C1-7506-20F8-5B77D93A0FDE}"/>
          </ac:graphicFrameMkLst>
        </pc:graphicFrameChg>
        <pc:graphicFrameChg chg="del mod">
          <ac:chgData name="Shengfeng Mei" userId="5ee32232-9136-4e4d-a76d-a15cb4de04fe" providerId="ADAL" clId="{7FF811E7-5C49-4930-B7D7-0D2EEBD88E79}" dt="2025-03-19T15:45:40.097" v="730" actId="478"/>
          <ac:graphicFrameMkLst>
            <pc:docMk/>
            <pc:sldMk cId="1033431042" sldId="1141"/>
            <ac:graphicFrameMk id="4" creationId="{A991A96E-CA24-5EBF-1E43-29C4B2BBE486}"/>
          </ac:graphicFrameMkLst>
        </pc:graphicFrameChg>
      </pc:sldChg>
      <pc:sldChg chg="modSp mod modNotes">
        <pc:chgData name="Shengfeng Mei" userId="5ee32232-9136-4e4d-a76d-a15cb4de04fe" providerId="ADAL" clId="{7FF811E7-5C49-4930-B7D7-0D2EEBD88E79}" dt="2025-03-19T15:36:12.316" v="656" actId="403"/>
        <pc:sldMkLst>
          <pc:docMk/>
          <pc:sldMk cId="2972804450" sldId="1142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2972804450" sldId="1142"/>
            <ac:spMk id="2" creationId="{9A5322A7-432E-E1CF-0593-A9D7DC8D3A44}"/>
          </ac:spMkLst>
        </pc:spChg>
        <pc:spChg chg="mod">
          <ac:chgData name="Shengfeng Mei" userId="5ee32232-9136-4e4d-a76d-a15cb4de04fe" providerId="ADAL" clId="{7FF811E7-5C49-4930-B7D7-0D2EEBD88E79}" dt="2025-03-19T15:36:12.316" v="656" actId="403"/>
          <ac:spMkLst>
            <pc:docMk/>
            <pc:sldMk cId="2972804450" sldId="1142"/>
            <ac:spMk id="3" creationId="{E7A172CD-9098-ACFD-E606-632AF8AB1948}"/>
          </ac:spMkLst>
        </pc:spChg>
      </pc:sldChg>
      <pc:sldChg chg="modSp mod modNotes">
        <pc:chgData name="Shengfeng Mei" userId="5ee32232-9136-4e4d-a76d-a15cb4de04fe" providerId="ADAL" clId="{7FF811E7-5C49-4930-B7D7-0D2EEBD88E79}" dt="2025-03-19T15:35:56.005" v="654" actId="403"/>
        <pc:sldMkLst>
          <pc:docMk/>
          <pc:sldMk cId="948935310" sldId="1143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948935310" sldId="1143"/>
            <ac:spMk id="2" creationId="{08ED12C9-0ED3-69D0-7AD7-8EA41897E4A9}"/>
          </ac:spMkLst>
        </pc:spChg>
        <pc:spChg chg="mod">
          <ac:chgData name="Shengfeng Mei" userId="5ee32232-9136-4e4d-a76d-a15cb4de04fe" providerId="ADAL" clId="{7FF811E7-5C49-4930-B7D7-0D2EEBD88E79}" dt="2025-03-19T15:35:56.005" v="654" actId="403"/>
          <ac:spMkLst>
            <pc:docMk/>
            <pc:sldMk cId="948935310" sldId="1143"/>
            <ac:spMk id="3" creationId="{4A082F85-9B46-A0AB-30A5-AF600C76A5D5}"/>
          </ac:spMkLst>
        </pc:spChg>
      </pc:sldChg>
      <pc:sldChg chg="modSp modNotes">
        <pc:chgData name="Shengfeng Mei" userId="5ee32232-9136-4e4d-a76d-a15cb4de04fe" providerId="ADAL" clId="{7FF811E7-5C49-4930-B7D7-0D2EEBD88E79}" dt="2025-03-19T15:46:35.949" v="742" actId="14100"/>
        <pc:sldMkLst>
          <pc:docMk/>
          <pc:sldMk cId="1266337817" sldId="1144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1266337817" sldId="1144"/>
            <ac:spMk id="2" creationId="{935801B7-EC9C-CB7A-F471-1C7A948E2F2E}"/>
          </ac:spMkLst>
        </pc:spChg>
        <pc:spChg chg="mod">
          <ac:chgData name="Shengfeng Mei" userId="5ee32232-9136-4e4d-a76d-a15cb4de04fe" providerId="ADAL" clId="{7FF811E7-5C49-4930-B7D7-0D2EEBD88E79}" dt="2025-03-19T15:46:35.949" v="742" actId="14100"/>
          <ac:spMkLst>
            <pc:docMk/>
            <pc:sldMk cId="1266337817" sldId="1144"/>
            <ac:spMk id="3" creationId="{1F70E073-5D42-9265-120D-51075FA3D8EF}"/>
          </ac:spMkLst>
        </pc:spChg>
      </pc:sldChg>
      <pc:sldChg chg="modSp modNotes">
        <pc:chgData name="Shengfeng Mei" userId="5ee32232-9136-4e4d-a76d-a15cb4de04fe" providerId="ADAL" clId="{7FF811E7-5C49-4930-B7D7-0D2EEBD88E79}" dt="2025-03-19T15:46:48.321" v="744" actId="14100"/>
        <pc:sldMkLst>
          <pc:docMk/>
          <pc:sldMk cId="4170991483" sldId="1145"/>
        </pc:sld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k cId="4170991483" sldId="1145"/>
            <ac:spMk id="2" creationId="{DA804A14-67DC-8195-A472-8E18B107FF48}"/>
          </ac:spMkLst>
        </pc:spChg>
        <pc:spChg chg="mod">
          <ac:chgData name="Shengfeng Mei" userId="5ee32232-9136-4e4d-a76d-a15cb4de04fe" providerId="ADAL" clId="{7FF811E7-5C49-4930-B7D7-0D2EEBD88E79}" dt="2025-03-19T15:46:48.321" v="744" actId="14100"/>
          <ac:spMkLst>
            <pc:docMk/>
            <pc:sldMk cId="4170991483" sldId="1145"/>
            <ac:spMk id="3" creationId="{77766F84-22C8-3E12-2E42-40FF3D8A4B17}"/>
          </ac:spMkLst>
        </pc:spChg>
      </pc:sldChg>
      <pc:sldMasterChg chg="modSp delSldLayout modSldLayout">
        <pc:chgData name="Shengfeng Mei" userId="5ee32232-9136-4e4d-a76d-a15cb4de04fe" providerId="ADAL" clId="{7FF811E7-5C49-4930-B7D7-0D2EEBD88E79}" dt="2025-03-19T15:28:11.231" v="566"/>
        <pc:sldMasterMkLst>
          <pc:docMk/>
          <pc:sldMasterMk cId="0" sldId="2147483677"/>
        </pc:sldMasterMkLst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asterMk cId="0" sldId="2147483677"/>
            <ac:spMk id="4" creationId="{9C6041E6-F87D-4E72-B2F2-59F741FC8835}"/>
          </ac:spMkLst>
        </pc:spChg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asterMk cId="0" sldId="2147483677"/>
            <ac:spMk id="6" creationId="{870D973B-9FE3-4237-AF7B-BFA9FEE09901}"/>
          </ac:spMkLst>
        </pc:spChg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asterMk cId="0" sldId="2147483677"/>
            <ac:spMk id="1026" creationId="{00000000-0000-0000-0000-000000000000}"/>
          </ac:spMkLst>
        </pc:spChg>
        <pc:spChg chg="mod">
          <ac:chgData name="Shengfeng Mei" userId="5ee32232-9136-4e4d-a76d-a15cb4de04fe" providerId="ADAL" clId="{7FF811E7-5C49-4930-B7D7-0D2EEBD88E79}" dt="2025-03-19T15:28:11.231" v="566"/>
          <ac:spMkLst>
            <pc:docMk/>
            <pc:sldMasterMk cId="0" sldId="2147483677"/>
            <ac:spMk id="1027" creationId="{00000000-0000-0000-0000-000000000000}"/>
          </ac:spMkLst>
        </pc:sp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2014937424" sldId="2147483777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014937424" sldId="2147483777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014937424" sldId="2147483777"/>
              <ac:spMk id="3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694915260" sldId="2147483778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694915260" sldId="2147483778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694915260" sldId="2147483778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2644807045" sldId="2147483779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644807045" sldId="2147483779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644807045" sldId="2147483779"/>
              <ac:spMk id="4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644807045" sldId="2147483779"/>
              <ac:spMk id="5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644807045" sldId="2147483779"/>
              <ac:spMk id="6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2954488435" sldId="2147483782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954488435" sldId="2147483782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954488435" sldId="2147483782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954488435" sldId="2147483782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3529993513" sldId="2147483783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529993513" sldId="2147483783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529993513" sldId="2147483783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529993513" sldId="2147483783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3048425336" sldId="2147483785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048425336" sldId="2147483785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048425336" sldId="2147483785"/>
              <ac:spMk id="3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3812398924" sldId="2147483786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812398924" sldId="2147483786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812398924" sldId="2147483786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812398924" sldId="2147483786"/>
              <ac:spMk id="4" creationId="{C5BA379F-2687-42D5-BD11-CCFD486FA934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812398924" sldId="2147483786"/>
              <ac:spMk id="5" creationId="{6DDC0210-3A98-4E80-A493-9097B8EA885E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258251497" sldId="2147483787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58251497" sldId="2147483787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258251497" sldId="2147483787"/>
              <ac:spMk id="5" creationId="{664C04FF-0357-4130-AC28-3F988C577F5A}"/>
            </ac:spMkLst>
          </pc:spChg>
        </pc:sldLayoutChg>
        <pc:sldLayoutChg chg="del">
          <pc:chgData name="Shengfeng Mei" userId="5ee32232-9136-4e4d-a76d-a15cb4de04fe" providerId="ADAL" clId="{7FF811E7-5C49-4930-B7D7-0D2EEBD88E79}" dt="2025-02-24T16:27:54.015" v="57" actId="47"/>
          <pc:sldLayoutMkLst>
            <pc:docMk/>
            <pc:sldMasterMk cId="0" sldId="2147483677"/>
            <pc:sldLayoutMk cId="567122335" sldId="2147483788"/>
          </pc:sldLayoutMkLst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3020187393" sldId="2147483789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020187393" sldId="2147483789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020187393" sldId="2147483789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3020187393" sldId="2147483789"/>
              <ac:spMk id="11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4076961566" sldId="2147483790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4076961566" sldId="2147483790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4076961566" sldId="2147483790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4076961566" sldId="2147483790"/>
              <ac:spMk id="9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4076961566" sldId="2147483790"/>
              <ac:spMk id="11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FF811E7-5C49-4930-B7D7-0D2EEBD88E79}" dt="2025-03-19T15:28:11.231" v="566"/>
          <pc:sldLayoutMkLst>
            <pc:docMk/>
            <pc:sldMasterMk cId="0" sldId="2147483677"/>
            <pc:sldLayoutMk cId="1508668833" sldId="2147483791"/>
          </pc:sldLayoutMkLst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9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10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11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12" creationId="{00000000-0000-0000-0000-000000000000}"/>
            </ac:spMkLst>
          </pc:spChg>
          <pc:spChg chg="mod">
            <ac:chgData name="Shengfeng Mei" userId="5ee32232-9136-4e4d-a76d-a15cb4de04fe" providerId="ADAL" clId="{7FF811E7-5C49-4930-B7D7-0D2EEBD88E79}" dt="2025-03-19T15:28:11.231" v="566"/>
            <ac:spMkLst>
              <pc:docMk/>
              <pc:sldMasterMk cId="0" sldId="2147483677"/>
              <pc:sldLayoutMk cId="1508668833" sldId="2147483791"/>
              <ac:spMk id="13" creationId="{00000000-0000-0000-0000-000000000000}"/>
            </ac:spMkLst>
          </pc:spChg>
        </pc:sldLayoutChg>
      </pc:sldMasterChg>
    </pc:docChg>
  </pc:docChgLst>
  <pc:docChgLst>
    <pc:chgData name="Shengfeng Mei" userId="S::s.mei@uwtsd.ac.uk::5ee32232-9136-4e4d-a76d-a15cb4de04fe" providerId="AD" clId="Web-{4A49181D-6D18-49DA-BEBB-B82A42FCACCD}"/>
    <pc:docChg chg="addSld modSld sldOrd">
      <pc:chgData name="Shengfeng Mei" userId="S::s.mei@uwtsd.ac.uk::5ee32232-9136-4e4d-a76d-a15cb4de04fe" providerId="AD" clId="Web-{4A49181D-6D18-49DA-BEBB-B82A42FCACCD}" dt="2025-03-09T11:01:19.953" v="516" actId="20577"/>
      <pc:docMkLst>
        <pc:docMk/>
      </pc:docMkLst>
      <pc:sldChg chg="modSp">
        <pc:chgData name="Shengfeng Mei" userId="S::s.mei@uwtsd.ac.uk::5ee32232-9136-4e4d-a76d-a15cb4de04fe" providerId="AD" clId="Web-{4A49181D-6D18-49DA-BEBB-B82A42FCACCD}" dt="2025-03-09T10:48:08.289" v="185" actId="20577"/>
        <pc:sldMkLst>
          <pc:docMk/>
          <pc:sldMk cId="3684525499" sldId="1044"/>
        </pc:sldMkLst>
        <pc:spChg chg="mod">
          <ac:chgData name="Shengfeng Mei" userId="S::s.mei@uwtsd.ac.uk::5ee32232-9136-4e4d-a76d-a15cb4de04fe" providerId="AD" clId="Web-{4A49181D-6D18-49DA-BEBB-B82A42FCACCD}" dt="2025-03-09T10:48:08.289" v="185" actId="20577"/>
          <ac:spMkLst>
            <pc:docMk/>
            <pc:sldMk cId="3684525499" sldId="1044"/>
            <ac:spMk id="3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4A49181D-6D18-49DA-BEBB-B82A42FCACCD}" dt="2025-03-09T11:01:19.953" v="516" actId="20577"/>
        <pc:sldMkLst>
          <pc:docMk/>
          <pc:sldMk cId="1530631603" sldId="1114"/>
        </pc:sldMkLst>
        <pc:spChg chg="mod">
          <ac:chgData name="Shengfeng Mei" userId="S::s.mei@uwtsd.ac.uk::5ee32232-9136-4e4d-a76d-a15cb4de04fe" providerId="AD" clId="Web-{4A49181D-6D18-49DA-BEBB-B82A42FCACCD}" dt="2025-03-09T11:01:19.953" v="516" actId="20577"/>
          <ac:spMkLst>
            <pc:docMk/>
            <pc:sldMk cId="1530631603" sldId="1114"/>
            <ac:spMk id="3" creationId="{A3422455-6EC4-F890-DE80-748132A581B1}"/>
          </ac:spMkLst>
        </pc:spChg>
      </pc:sldChg>
      <pc:sldChg chg="modSp add ord replId">
        <pc:chgData name="Shengfeng Mei" userId="S::s.mei@uwtsd.ac.uk::5ee32232-9136-4e4d-a76d-a15cb4de04fe" providerId="AD" clId="Web-{4A49181D-6D18-49DA-BEBB-B82A42FCACCD}" dt="2025-03-09T10:56:00.692" v="362" actId="20577"/>
        <pc:sldMkLst>
          <pc:docMk/>
          <pc:sldMk cId="2972804450" sldId="1142"/>
        </pc:sldMkLst>
        <pc:spChg chg="mod">
          <ac:chgData name="Shengfeng Mei" userId="S::s.mei@uwtsd.ac.uk::5ee32232-9136-4e4d-a76d-a15cb4de04fe" providerId="AD" clId="Web-{4A49181D-6D18-49DA-BEBB-B82A42FCACCD}" dt="2025-03-09T10:56:00.692" v="362" actId="20577"/>
          <ac:spMkLst>
            <pc:docMk/>
            <pc:sldMk cId="2972804450" sldId="1142"/>
            <ac:spMk id="3" creationId="{E7A172CD-9098-ACFD-E606-632AF8AB1948}"/>
          </ac:spMkLst>
        </pc:spChg>
      </pc:sldChg>
      <pc:sldChg chg="modSp add replId">
        <pc:chgData name="Shengfeng Mei" userId="S::s.mei@uwtsd.ac.uk::5ee32232-9136-4e4d-a76d-a15cb4de04fe" providerId="AD" clId="Web-{4A49181D-6D18-49DA-BEBB-B82A42FCACCD}" dt="2025-03-09T10:58:22.822" v="443" actId="20577"/>
        <pc:sldMkLst>
          <pc:docMk/>
          <pc:sldMk cId="948935310" sldId="1143"/>
        </pc:sldMkLst>
        <pc:spChg chg="mod">
          <ac:chgData name="Shengfeng Mei" userId="S::s.mei@uwtsd.ac.uk::5ee32232-9136-4e4d-a76d-a15cb4de04fe" providerId="AD" clId="Web-{4A49181D-6D18-49DA-BEBB-B82A42FCACCD}" dt="2025-03-09T10:56:36.755" v="374" actId="20577"/>
          <ac:spMkLst>
            <pc:docMk/>
            <pc:sldMk cId="948935310" sldId="1143"/>
            <ac:spMk id="2" creationId="{08ED12C9-0ED3-69D0-7AD7-8EA41897E4A9}"/>
          </ac:spMkLst>
        </pc:spChg>
        <pc:spChg chg="mod">
          <ac:chgData name="Shengfeng Mei" userId="S::s.mei@uwtsd.ac.uk::5ee32232-9136-4e4d-a76d-a15cb4de04fe" providerId="AD" clId="Web-{4A49181D-6D18-49DA-BEBB-B82A42FCACCD}" dt="2025-03-09T10:58:22.822" v="443" actId="20577"/>
          <ac:spMkLst>
            <pc:docMk/>
            <pc:sldMk cId="948935310" sldId="1143"/>
            <ac:spMk id="3" creationId="{4A082F85-9B46-A0AB-30A5-AF600C76A5D5}"/>
          </ac:spMkLst>
        </pc:spChg>
      </pc:sldChg>
    </pc:docChg>
  </pc:docChgLst>
  <pc:docChgLst>
    <pc:chgData name="Shengfeng Mei" userId="S::s.mei@uwtsd.ac.uk::5ee32232-9136-4e4d-a76d-a15cb4de04fe" providerId="AD" clId="Web-{5A10D7FB-7D7F-A782-B9C1-762E95FBF5FC}"/>
    <pc:docChg chg="addSld delSld modSld">
      <pc:chgData name="Shengfeng Mei" userId="S::s.mei@uwtsd.ac.uk::5ee32232-9136-4e4d-a76d-a15cb4de04fe" providerId="AD" clId="Web-{5A10D7FB-7D7F-A782-B9C1-762E95FBF5FC}" dt="2025-02-26T11:37:53.379" v="2606" actId="20577"/>
      <pc:docMkLst>
        <pc:docMk/>
      </pc:docMkLst>
      <pc:sldChg chg="modSp">
        <pc:chgData name="Shengfeng Mei" userId="S::s.mei@uwtsd.ac.uk::5ee32232-9136-4e4d-a76d-a15cb4de04fe" providerId="AD" clId="Web-{5A10D7FB-7D7F-A782-B9C1-762E95FBF5FC}" dt="2025-02-26T10:33:00.906" v="508" actId="20577"/>
        <pc:sldMkLst>
          <pc:docMk/>
          <pc:sldMk cId="2143587289" sldId="1042"/>
        </pc:sldMkLst>
        <pc:spChg chg="mod">
          <ac:chgData name="Shengfeng Mei" userId="S::s.mei@uwtsd.ac.uk::5ee32232-9136-4e4d-a76d-a15cb4de04fe" providerId="AD" clId="Web-{5A10D7FB-7D7F-A782-B9C1-762E95FBF5FC}" dt="2025-02-26T10:33:00.906" v="508" actId="20577"/>
          <ac:spMkLst>
            <pc:docMk/>
            <pc:sldMk cId="2143587289" sldId="1042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5A10D7FB-7D7F-A782-B9C1-762E95FBF5FC}" dt="2025-02-26T10:32:57.937" v="507" actId="20577"/>
          <ac:spMkLst>
            <pc:docMk/>
            <pc:sldMk cId="2143587289" sldId="1042"/>
            <ac:spMk id="3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5A10D7FB-7D7F-A782-B9C1-762E95FBF5FC}" dt="2025-02-26T10:34:07.021" v="527" actId="20577"/>
        <pc:sldMkLst>
          <pc:docMk/>
          <pc:sldMk cId="4275694189" sldId="1043"/>
        </pc:sldMkLst>
        <pc:spChg chg="mod">
          <ac:chgData name="Shengfeng Mei" userId="S::s.mei@uwtsd.ac.uk::5ee32232-9136-4e4d-a76d-a15cb4de04fe" providerId="AD" clId="Web-{5A10D7FB-7D7F-A782-B9C1-762E95FBF5FC}" dt="2025-02-26T10:34:07.021" v="527" actId="20577"/>
          <ac:spMkLst>
            <pc:docMk/>
            <pc:sldMk cId="4275694189" sldId="1043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5A10D7FB-7D7F-A782-B9C1-762E95FBF5FC}" dt="2025-02-26T10:34:04.052" v="526" actId="20577"/>
          <ac:spMkLst>
            <pc:docMk/>
            <pc:sldMk cId="4275694189" sldId="1043"/>
            <ac:spMk id="3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5A10D7FB-7D7F-A782-B9C1-762E95FBF5FC}" dt="2025-02-26T10:36:05.702" v="546" actId="20577"/>
        <pc:sldMkLst>
          <pc:docMk/>
          <pc:sldMk cId="3684525499" sldId="1044"/>
        </pc:sldMkLst>
        <pc:spChg chg="mod">
          <ac:chgData name="Shengfeng Mei" userId="S::s.mei@uwtsd.ac.uk::5ee32232-9136-4e4d-a76d-a15cb4de04fe" providerId="AD" clId="Web-{5A10D7FB-7D7F-A782-B9C1-762E95FBF5FC}" dt="2025-02-26T10:36:02.015" v="545" actId="20577"/>
          <ac:spMkLst>
            <pc:docMk/>
            <pc:sldMk cId="3684525499" sldId="1044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5A10D7FB-7D7F-A782-B9C1-762E95FBF5FC}" dt="2025-02-26T10:36:05.702" v="546" actId="20577"/>
          <ac:spMkLst>
            <pc:docMk/>
            <pc:sldMk cId="3684525499" sldId="1044"/>
            <ac:spMk id="3" creationId="{00000000-0000-0000-0000-000000000000}"/>
          </ac:spMkLst>
        </pc:spChg>
      </pc:sldChg>
      <pc:sldChg chg="addSp delSp modSp">
        <pc:chgData name="Shengfeng Mei" userId="S::s.mei@uwtsd.ac.uk::5ee32232-9136-4e4d-a76d-a15cb4de04fe" providerId="AD" clId="Web-{5A10D7FB-7D7F-A782-B9C1-762E95FBF5FC}" dt="2025-02-26T10:36:53.159" v="555" actId="20577"/>
        <pc:sldMkLst>
          <pc:docMk/>
          <pc:sldMk cId="3737459937" sldId="1046"/>
        </pc:sldMkLst>
        <pc:spChg chg="mod">
          <ac:chgData name="Shengfeng Mei" userId="S::s.mei@uwtsd.ac.uk::5ee32232-9136-4e4d-a76d-a15cb4de04fe" providerId="AD" clId="Web-{5A10D7FB-7D7F-A782-B9C1-762E95FBF5FC}" dt="2025-02-26T10:36:53.159" v="555" actId="20577"/>
          <ac:spMkLst>
            <pc:docMk/>
            <pc:sldMk cId="3737459937" sldId="1046"/>
            <ac:spMk id="5" creationId="{BABA8F2D-9D1B-3F84-7F23-3EBB0810B388}"/>
          </ac:spMkLst>
        </pc:spChg>
        <pc:spChg chg="add mod">
          <ac:chgData name="Shengfeng Mei" userId="S::s.mei@uwtsd.ac.uk::5ee32232-9136-4e4d-a76d-a15cb4de04fe" providerId="AD" clId="Web-{5A10D7FB-7D7F-A782-B9C1-762E95FBF5FC}" dt="2025-02-26T10:30:56.458" v="499" actId="20577"/>
          <ac:spMkLst>
            <pc:docMk/>
            <pc:sldMk cId="3737459937" sldId="1046"/>
            <ac:spMk id="8" creationId="{DC373E2D-257E-B2D3-F0B6-8743EB05C19D}"/>
          </ac:spMkLst>
        </pc:spChg>
        <pc:graphicFrameChg chg="add mod modGraphic">
          <ac:chgData name="Shengfeng Mei" userId="S::s.mei@uwtsd.ac.uk::5ee32232-9136-4e4d-a76d-a15cb4de04fe" providerId="AD" clId="Web-{5A10D7FB-7D7F-A782-B9C1-762E95FBF5FC}" dt="2025-02-26T10:31:27.711" v="505"/>
          <ac:graphicFrameMkLst>
            <pc:docMk/>
            <pc:sldMk cId="3737459937" sldId="1046"/>
            <ac:graphicFrameMk id="6" creationId="{110E41F9-426C-8418-8F00-3344B166C3D3}"/>
          </ac:graphicFrameMkLst>
        </pc:graphicFrameChg>
      </pc:sldChg>
      <pc:sldChg chg="modSp">
        <pc:chgData name="Shengfeng Mei" userId="S::s.mei@uwtsd.ac.uk::5ee32232-9136-4e4d-a76d-a15cb4de04fe" providerId="AD" clId="Web-{5A10D7FB-7D7F-A782-B9C1-762E95FBF5FC}" dt="2025-02-26T10:34:20.709" v="529" actId="20577"/>
        <pc:sldMkLst>
          <pc:docMk/>
          <pc:sldMk cId="899087577" sldId="1094"/>
        </pc:sldMkLst>
        <pc:spChg chg="mod">
          <ac:chgData name="Shengfeng Mei" userId="S::s.mei@uwtsd.ac.uk::5ee32232-9136-4e4d-a76d-a15cb4de04fe" providerId="AD" clId="Web-{5A10D7FB-7D7F-A782-B9C1-762E95FBF5FC}" dt="2025-02-26T10:34:20.709" v="529" actId="20577"/>
          <ac:spMkLst>
            <pc:docMk/>
            <pc:sldMk cId="899087577" sldId="1094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5A10D7FB-7D7F-A782-B9C1-762E95FBF5FC}" dt="2025-02-26T10:34:17.662" v="528" actId="20577"/>
          <ac:spMkLst>
            <pc:docMk/>
            <pc:sldMk cId="899087577" sldId="1094"/>
            <ac:spMk id="3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5A10D7FB-7D7F-A782-B9C1-762E95FBF5FC}" dt="2025-02-26T10:33:41.753" v="524" actId="20577"/>
        <pc:sldMkLst>
          <pc:docMk/>
          <pc:sldMk cId="3853549025" sldId="1113"/>
        </pc:sldMkLst>
        <pc:spChg chg="mod">
          <ac:chgData name="Shengfeng Mei" userId="S::s.mei@uwtsd.ac.uk::5ee32232-9136-4e4d-a76d-a15cb4de04fe" providerId="AD" clId="Web-{5A10D7FB-7D7F-A782-B9C1-762E95FBF5FC}" dt="2025-02-26T10:33:12.782" v="510" actId="20577"/>
          <ac:spMkLst>
            <pc:docMk/>
            <pc:sldMk cId="3853549025" sldId="1113"/>
            <ac:spMk id="2" creationId="{20C6E0D3-305E-22F7-DD07-91205DA1F5F5}"/>
          </ac:spMkLst>
        </pc:spChg>
        <pc:spChg chg="mod">
          <ac:chgData name="Shengfeng Mei" userId="S::s.mei@uwtsd.ac.uk::5ee32232-9136-4e4d-a76d-a15cb4de04fe" providerId="AD" clId="Web-{5A10D7FB-7D7F-A782-B9C1-762E95FBF5FC}" dt="2025-02-26T10:33:41.753" v="524" actId="20577"/>
          <ac:spMkLst>
            <pc:docMk/>
            <pc:sldMk cId="3853549025" sldId="1113"/>
            <ac:spMk id="3" creationId="{33D45A68-4896-52B8-AF6B-9634B81EF453}"/>
          </ac:spMkLst>
        </pc:spChg>
      </pc:sldChg>
      <pc:sldChg chg="modSp">
        <pc:chgData name="Shengfeng Mei" userId="S::s.mei@uwtsd.ac.uk::5ee32232-9136-4e4d-a76d-a15cb4de04fe" providerId="AD" clId="Web-{5A10D7FB-7D7F-A782-B9C1-762E95FBF5FC}" dt="2025-02-26T11:37:53.379" v="2606" actId="20577"/>
        <pc:sldMkLst>
          <pc:docMk/>
          <pc:sldMk cId="2091162484" sldId="1128"/>
        </pc:sldMkLst>
        <pc:spChg chg="mod">
          <ac:chgData name="Shengfeng Mei" userId="S::s.mei@uwtsd.ac.uk::5ee32232-9136-4e4d-a76d-a15cb4de04fe" providerId="AD" clId="Web-{5A10D7FB-7D7F-A782-B9C1-762E95FBF5FC}" dt="2025-02-26T11:28:53.991" v="2407" actId="20577"/>
          <ac:spMkLst>
            <pc:docMk/>
            <pc:sldMk cId="2091162484" sldId="1128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5A10D7FB-7D7F-A782-B9C1-762E95FBF5FC}" dt="2025-02-26T11:37:53.379" v="2606" actId="20577"/>
          <ac:spMkLst>
            <pc:docMk/>
            <pc:sldMk cId="2091162484" sldId="1128"/>
            <ac:spMk id="5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5A10D7FB-7D7F-A782-B9C1-762E95FBF5FC}" dt="2025-02-26T10:36:43.190" v="554" actId="20577"/>
        <pc:sldMkLst>
          <pc:docMk/>
          <pc:sldMk cId="1501589158" sldId="1129"/>
        </pc:sldMkLst>
        <pc:spChg chg="mod">
          <ac:chgData name="Shengfeng Mei" userId="S::s.mei@uwtsd.ac.uk::5ee32232-9136-4e4d-a76d-a15cb4de04fe" providerId="AD" clId="Web-{5A10D7FB-7D7F-A782-B9C1-762E95FBF5FC}" dt="2025-02-26T10:36:43.190" v="554" actId="20577"/>
          <ac:spMkLst>
            <pc:docMk/>
            <pc:sldMk cId="1501589158" sldId="1129"/>
            <ac:spMk id="8" creationId="{6E558762-55FE-B886-7989-281A95394F32}"/>
          </ac:spMkLst>
        </pc:spChg>
        <pc:graphicFrameChg chg="mod modGraphic">
          <ac:chgData name="Shengfeng Mei" userId="S::s.mei@uwtsd.ac.uk::5ee32232-9136-4e4d-a76d-a15cb4de04fe" providerId="AD" clId="Web-{5A10D7FB-7D7F-A782-B9C1-762E95FBF5FC}" dt="2025-02-26T10:21:47.586" v="27"/>
          <ac:graphicFrameMkLst>
            <pc:docMk/>
            <pc:sldMk cId="1501589158" sldId="1129"/>
            <ac:graphicFrameMk id="5" creationId="{7284AD9A-0D08-8412-3B1F-9D05CCE2FDE9}"/>
          </ac:graphicFrameMkLst>
        </pc:graphicFrameChg>
      </pc:sldChg>
      <pc:sldChg chg="modSp">
        <pc:chgData name="Shengfeng Mei" userId="S::s.mei@uwtsd.ac.uk::5ee32232-9136-4e4d-a76d-a15cb4de04fe" providerId="AD" clId="Web-{5A10D7FB-7D7F-A782-B9C1-762E95FBF5FC}" dt="2025-02-26T10:36:13.312" v="548" actId="20577"/>
        <pc:sldMkLst>
          <pc:docMk/>
          <pc:sldMk cId="3222358499" sldId="1130"/>
        </pc:sldMkLst>
        <pc:spChg chg="mod">
          <ac:chgData name="Shengfeng Mei" userId="S::s.mei@uwtsd.ac.uk::5ee32232-9136-4e4d-a76d-a15cb4de04fe" providerId="AD" clId="Web-{5A10D7FB-7D7F-A782-B9C1-762E95FBF5FC}" dt="2025-02-26T10:36:13.312" v="548" actId="20577"/>
          <ac:spMkLst>
            <pc:docMk/>
            <pc:sldMk cId="3222358499" sldId="1130"/>
            <ac:spMk id="2" creationId="{67393B0F-77F9-6142-E585-9CB81E33EAFC}"/>
          </ac:spMkLst>
        </pc:spChg>
        <pc:graphicFrameChg chg="mod modGraphic">
          <ac:chgData name="Shengfeng Mei" userId="S::s.mei@uwtsd.ac.uk::5ee32232-9136-4e4d-a76d-a15cb4de04fe" providerId="AD" clId="Web-{5A10D7FB-7D7F-A782-B9C1-762E95FBF5FC}" dt="2025-02-26T10:22:21.854" v="101"/>
          <ac:graphicFrameMkLst>
            <pc:docMk/>
            <pc:sldMk cId="3222358499" sldId="1130"/>
            <ac:graphicFrameMk id="5" creationId="{C3AAC7DA-E3F5-5ED6-AFE8-2C62032016A2}"/>
          </ac:graphicFrameMkLst>
        </pc:graphicFrameChg>
      </pc:sldChg>
      <pc:sldChg chg="modSp">
        <pc:chgData name="Shengfeng Mei" userId="S::s.mei@uwtsd.ac.uk::5ee32232-9136-4e4d-a76d-a15cb4de04fe" providerId="AD" clId="Web-{5A10D7FB-7D7F-A782-B9C1-762E95FBF5FC}" dt="2025-02-26T10:36:22.782" v="550" actId="20577"/>
        <pc:sldMkLst>
          <pc:docMk/>
          <pc:sldMk cId="1059036546" sldId="1131"/>
        </pc:sldMkLst>
        <pc:spChg chg="mod">
          <ac:chgData name="Shengfeng Mei" userId="S::s.mei@uwtsd.ac.uk::5ee32232-9136-4e4d-a76d-a15cb4de04fe" providerId="AD" clId="Web-{5A10D7FB-7D7F-A782-B9C1-762E95FBF5FC}" dt="2025-02-26T10:36:22.782" v="550" actId="20577"/>
          <ac:spMkLst>
            <pc:docMk/>
            <pc:sldMk cId="1059036546" sldId="1131"/>
            <ac:spMk id="3" creationId="{696C9A01-D61B-1CBC-B954-D4086F710280}"/>
          </ac:spMkLst>
        </pc:spChg>
        <pc:graphicFrameChg chg="mod modGraphic">
          <ac:chgData name="Shengfeng Mei" userId="S::s.mei@uwtsd.ac.uk::5ee32232-9136-4e4d-a76d-a15cb4de04fe" providerId="AD" clId="Web-{5A10D7FB-7D7F-A782-B9C1-762E95FBF5FC}" dt="2025-02-26T10:22:07.681" v="77"/>
          <ac:graphicFrameMkLst>
            <pc:docMk/>
            <pc:sldMk cId="1059036546" sldId="1131"/>
            <ac:graphicFrameMk id="5" creationId="{BFB50F23-0196-DCBA-D810-85315FAAD8A7}"/>
          </ac:graphicFrameMkLst>
        </pc:graphicFrameChg>
      </pc:sldChg>
      <pc:sldChg chg="modSp">
        <pc:chgData name="Shengfeng Mei" userId="S::s.mei@uwtsd.ac.uk::5ee32232-9136-4e4d-a76d-a15cb4de04fe" providerId="AD" clId="Web-{5A10D7FB-7D7F-A782-B9C1-762E95FBF5FC}" dt="2025-02-26T10:36:37.767" v="552" actId="20577"/>
        <pc:sldMkLst>
          <pc:docMk/>
          <pc:sldMk cId="969397527" sldId="1132"/>
        </pc:sldMkLst>
        <pc:spChg chg="mod">
          <ac:chgData name="Shengfeng Mei" userId="S::s.mei@uwtsd.ac.uk::5ee32232-9136-4e4d-a76d-a15cb4de04fe" providerId="AD" clId="Web-{5A10D7FB-7D7F-A782-B9C1-762E95FBF5FC}" dt="2025-02-26T10:36:37.767" v="552" actId="20577"/>
          <ac:spMkLst>
            <pc:docMk/>
            <pc:sldMk cId="969397527" sldId="1132"/>
            <ac:spMk id="4" creationId="{EC2D1128-D226-FD0F-DA0B-1000C8511809}"/>
          </ac:spMkLst>
        </pc:spChg>
        <pc:graphicFrameChg chg="mod modGraphic">
          <ac:chgData name="Shengfeng Mei" userId="S::s.mei@uwtsd.ac.uk::5ee32232-9136-4e4d-a76d-a15cb4de04fe" providerId="AD" clId="Web-{5A10D7FB-7D7F-A782-B9C1-762E95FBF5FC}" dt="2025-02-26T10:21:55.946" v="56"/>
          <ac:graphicFrameMkLst>
            <pc:docMk/>
            <pc:sldMk cId="969397527" sldId="1132"/>
            <ac:graphicFrameMk id="5" creationId="{627D1059-156C-802C-469E-FFAA7B94BF18}"/>
          </ac:graphicFrameMkLst>
        </pc:graphicFrameChg>
      </pc:sldChg>
      <pc:sldChg chg="modSp">
        <pc:chgData name="Shengfeng Mei" userId="S::s.mei@uwtsd.ac.uk::5ee32232-9136-4e4d-a76d-a15cb4de04fe" providerId="AD" clId="Web-{5A10D7FB-7D7F-A782-B9C1-762E95FBF5FC}" dt="2025-02-26T10:35:55.076" v="543" actId="20577"/>
        <pc:sldMkLst>
          <pc:docMk/>
          <pc:sldMk cId="2294329728" sldId="1133"/>
        </pc:sldMkLst>
        <pc:spChg chg="mod">
          <ac:chgData name="Shengfeng Mei" userId="S::s.mei@uwtsd.ac.uk::5ee32232-9136-4e4d-a76d-a15cb4de04fe" providerId="AD" clId="Web-{5A10D7FB-7D7F-A782-B9C1-762E95FBF5FC}" dt="2025-02-26T10:35:55.076" v="543" actId="20577"/>
          <ac:spMkLst>
            <pc:docMk/>
            <pc:sldMk cId="2294329728" sldId="1133"/>
            <ac:spMk id="2" creationId="{0175E713-FA6E-C272-B4BE-F8AA2E363589}"/>
          </ac:spMkLst>
        </pc:spChg>
        <pc:spChg chg="mod">
          <ac:chgData name="Shengfeng Mei" userId="S::s.mei@uwtsd.ac.uk::5ee32232-9136-4e4d-a76d-a15cb4de04fe" providerId="AD" clId="Web-{5A10D7FB-7D7F-A782-B9C1-762E95FBF5FC}" dt="2025-02-26T10:35:47.107" v="542" actId="20577"/>
          <ac:spMkLst>
            <pc:docMk/>
            <pc:sldMk cId="2294329728" sldId="1133"/>
            <ac:spMk id="4" creationId="{BB403CC0-F069-2C2C-7B51-42542522CE2A}"/>
          </ac:spMkLst>
        </pc:spChg>
        <pc:picChg chg="mod">
          <ac:chgData name="Shengfeng Mei" userId="S::s.mei@uwtsd.ac.uk::5ee32232-9136-4e4d-a76d-a15cb4de04fe" providerId="AD" clId="Web-{5A10D7FB-7D7F-A782-B9C1-762E95FBF5FC}" dt="2025-02-26T10:35:30.043" v="540" actId="1076"/>
          <ac:picMkLst>
            <pc:docMk/>
            <pc:sldMk cId="2294329728" sldId="1133"/>
            <ac:picMk id="6" creationId="{65183131-A614-99EC-C294-0F6B6019DB93}"/>
          </ac:picMkLst>
        </pc:picChg>
      </pc:sldChg>
      <pc:sldChg chg="addSp delSp modSp add replId">
        <pc:chgData name="Shengfeng Mei" userId="S::s.mei@uwtsd.ac.uk::5ee32232-9136-4e4d-a76d-a15cb4de04fe" providerId="AD" clId="Web-{5A10D7FB-7D7F-A782-B9C1-762E95FBF5FC}" dt="2025-02-26T10:52:50.612" v="983" actId="1076"/>
        <pc:sldMkLst>
          <pc:docMk/>
          <pc:sldMk cId="3065932793" sldId="1134"/>
        </pc:sldMkLst>
        <pc:spChg chg="mod">
          <ac:chgData name="Shengfeng Mei" userId="S::s.mei@uwtsd.ac.uk::5ee32232-9136-4e4d-a76d-a15cb4de04fe" providerId="AD" clId="Web-{5A10D7FB-7D7F-A782-B9C1-762E95FBF5FC}" dt="2025-02-26T10:38:22.979" v="572" actId="20577"/>
          <ac:spMkLst>
            <pc:docMk/>
            <pc:sldMk cId="3065932793" sldId="1134"/>
            <ac:spMk id="5" creationId="{BF0C1020-87FC-E2E9-9861-88E32BD16912}"/>
          </ac:spMkLst>
        </pc:spChg>
        <pc:spChg chg="add mod">
          <ac:chgData name="Shengfeng Mei" userId="S::s.mei@uwtsd.ac.uk::5ee32232-9136-4e4d-a76d-a15cb4de04fe" providerId="AD" clId="Web-{5A10D7FB-7D7F-A782-B9C1-762E95FBF5FC}" dt="2025-02-26T10:52:45.127" v="982" actId="1076"/>
          <ac:spMkLst>
            <pc:docMk/>
            <pc:sldMk cId="3065932793" sldId="1134"/>
            <ac:spMk id="11" creationId="{C95EE443-4027-6A5B-CD86-87960AD27674}"/>
          </ac:spMkLst>
        </pc:spChg>
        <pc:graphicFrameChg chg="add mod modGraphic">
          <ac:chgData name="Shengfeng Mei" userId="S::s.mei@uwtsd.ac.uk::5ee32232-9136-4e4d-a76d-a15cb4de04fe" providerId="AD" clId="Web-{5A10D7FB-7D7F-A782-B9C1-762E95FBF5FC}" dt="2025-02-26T10:52:50.612" v="983" actId="1076"/>
          <ac:graphicFrameMkLst>
            <pc:docMk/>
            <pc:sldMk cId="3065932793" sldId="1134"/>
            <ac:graphicFrameMk id="4" creationId="{E4A2A122-B9DC-24A1-0E0F-62FE4B9E999F}"/>
          </ac:graphicFrameMkLst>
        </pc:graphicFrameChg>
      </pc:sldChg>
      <pc:sldChg chg="add del replId">
        <pc:chgData name="Shengfeng Mei" userId="S::s.mei@uwtsd.ac.uk::5ee32232-9136-4e4d-a76d-a15cb4de04fe" providerId="AD" clId="Web-{5A10D7FB-7D7F-A782-B9C1-762E95FBF5FC}" dt="2025-02-26T10:37:01.035" v="556"/>
        <pc:sldMkLst>
          <pc:docMk/>
          <pc:sldMk cId="4241427769" sldId="1134"/>
        </pc:sldMkLst>
      </pc:sldChg>
      <pc:sldChg chg="addSp delSp modSp add replId">
        <pc:chgData name="Shengfeng Mei" userId="S::s.mei@uwtsd.ac.uk::5ee32232-9136-4e4d-a76d-a15cb4de04fe" providerId="AD" clId="Web-{5A10D7FB-7D7F-A782-B9C1-762E95FBF5FC}" dt="2025-02-26T10:58:06.388" v="1155" actId="14100"/>
        <pc:sldMkLst>
          <pc:docMk/>
          <pc:sldMk cId="3547158729" sldId="1135"/>
        </pc:sldMkLst>
        <pc:spChg chg="mod">
          <ac:chgData name="Shengfeng Mei" userId="S::s.mei@uwtsd.ac.uk::5ee32232-9136-4e4d-a76d-a15cb4de04fe" providerId="AD" clId="Web-{5A10D7FB-7D7F-A782-B9C1-762E95FBF5FC}" dt="2025-02-26T10:56:39.740" v="1143" actId="20577"/>
          <ac:spMkLst>
            <pc:docMk/>
            <pc:sldMk cId="3547158729" sldId="1135"/>
            <ac:spMk id="11" creationId="{1D103613-9E4C-BA20-2E7F-1FE50DB9363B}"/>
          </ac:spMkLst>
        </pc:spChg>
        <pc:cxnChg chg="add mod">
          <ac:chgData name="Shengfeng Mei" userId="S::s.mei@uwtsd.ac.uk::5ee32232-9136-4e4d-a76d-a15cb4de04fe" providerId="AD" clId="Web-{5A10D7FB-7D7F-A782-B9C1-762E95FBF5FC}" dt="2025-02-26T10:58:06.388" v="1155" actId="14100"/>
          <ac:cxnSpMkLst>
            <pc:docMk/>
            <pc:sldMk cId="3547158729" sldId="1135"/>
            <ac:cxnSpMk id="6" creationId="{86B82C02-0143-82DD-2B4D-DD92C93FB301}"/>
          </ac:cxnSpMkLst>
        </pc:cxnChg>
      </pc:sldChg>
      <pc:sldChg chg="delSp modSp add replId">
        <pc:chgData name="Shengfeng Mei" userId="S::s.mei@uwtsd.ac.uk::5ee32232-9136-4e4d-a76d-a15cb4de04fe" providerId="AD" clId="Web-{5A10D7FB-7D7F-A782-B9C1-762E95FBF5FC}" dt="2025-02-26T11:03:47.119" v="1348" actId="20577"/>
        <pc:sldMkLst>
          <pc:docMk/>
          <pc:sldMk cId="2912627446" sldId="1136"/>
        </pc:sldMkLst>
        <pc:spChg chg="mod">
          <ac:chgData name="Shengfeng Mei" userId="S::s.mei@uwtsd.ac.uk::5ee32232-9136-4e4d-a76d-a15cb4de04fe" providerId="AD" clId="Web-{5A10D7FB-7D7F-A782-B9C1-762E95FBF5FC}" dt="2025-02-26T11:03:47.119" v="1348" actId="20577"/>
          <ac:spMkLst>
            <pc:docMk/>
            <pc:sldMk cId="2912627446" sldId="1136"/>
            <ac:spMk id="11" creationId="{A31F2CF7-9B4C-0C93-B05B-EB1ED753CCDE}"/>
          </ac:spMkLst>
        </pc:spChg>
      </pc:sldChg>
      <pc:sldChg chg="modSp add replId">
        <pc:chgData name="Shengfeng Mei" userId="S::s.mei@uwtsd.ac.uk::5ee32232-9136-4e4d-a76d-a15cb4de04fe" providerId="AD" clId="Web-{5A10D7FB-7D7F-A782-B9C1-762E95FBF5FC}" dt="2025-02-26T11:08:19.281" v="1594" actId="20577"/>
        <pc:sldMkLst>
          <pc:docMk/>
          <pc:sldMk cId="2338206551" sldId="1137"/>
        </pc:sldMkLst>
        <pc:spChg chg="mod">
          <ac:chgData name="Shengfeng Mei" userId="S::s.mei@uwtsd.ac.uk::5ee32232-9136-4e4d-a76d-a15cb4de04fe" providerId="AD" clId="Web-{5A10D7FB-7D7F-A782-B9C1-762E95FBF5FC}" dt="2025-02-26T11:08:19.281" v="1594" actId="20577"/>
          <ac:spMkLst>
            <pc:docMk/>
            <pc:sldMk cId="2338206551" sldId="1137"/>
            <ac:spMk id="11" creationId="{1B15935C-13F7-1B76-0559-1C2B180EC121}"/>
          </ac:spMkLst>
        </pc:spChg>
      </pc:sldChg>
      <pc:sldChg chg="modSp add replId">
        <pc:chgData name="Shengfeng Mei" userId="S::s.mei@uwtsd.ac.uk::5ee32232-9136-4e4d-a76d-a15cb4de04fe" providerId="AD" clId="Web-{5A10D7FB-7D7F-A782-B9C1-762E95FBF5FC}" dt="2025-02-26T11:14:48.813" v="1849" actId="20577"/>
        <pc:sldMkLst>
          <pc:docMk/>
          <pc:sldMk cId="1421429289" sldId="1138"/>
        </pc:sldMkLst>
        <pc:spChg chg="mod">
          <ac:chgData name="Shengfeng Mei" userId="S::s.mei@uwtsd.ac.uk::5ee32232-9136-4e4d-a76d-a15cb4de04fe" providerId="AD" clId="Web-{5A10D7FB-7D7F-A782-B9C1-762E95FBF5FC}" dt="2025-02-26T11:14:48.813" v="1849" actId="20577"/>
          <ac:spMkLst>
            <pc:docMk/>
            <pc:sldMk cId="1421429289" sldId="1138"/>
            <ac:spMk id="11" creationId="{1E71DE95-502F-2D8A-EAA0-AC2C41C3D300}"/>
          </ac:spMkLst>
        </pc:spChg>
      </pc:sldChg>
      <pc:sldChg chg="modSp add replId">
        <pc:chgData name="Shengfeng Mei" userId="S::s.mei@uwtsd.ac.uk::5ee32232-9136-4e4d-a76d-a15cb4de04fe" providerId="AD" clId="Web-{5A10D7FB-7D7F-A782-B9C1-762E95FBF5FC}" dt="2025-02-26T11:20:31.122" v="2054" actId="20577"/>
        <pc:sldMkLst>
          <pc:docMk/>
          <pc:sldMk cId="3898685584" sldId="1139"/>
        </pc:sldMkLst>
        <pc:spChg chg="mod">
          <ac:chgData name="Shengfeng Mei" userId="S::s.mei@uwtsd.ac.uk::5ee32232-9136-4e4d-a76d-a15cb4de04fe" providerId="AD" clId="Web-{5A10D7FB-7D7F-A782-B9C1-762E95FBF5FC}" dt="2025-02-26T11:20:31.122" v="2054" actId="20577"/>
          <ac:spMkLst>
            <pc:docMk/>
            <pc:sldMk cId="3898685584" sldId="1139"/>
            <ac:spMk id="11" creationId="{8FB19A6C-1CCE-3F84-FC8E-3DFC64276F08}"/>
          </ac:spMkLst>
        </pc:spChg>
      </pc:sldChg>
      <pc:sldChg chg="modSp add replId">
        <pc:chgData name="Shengfeng Mei" userId="S::s.mei@uwtsd.ac.uk::5ee32232-9136-4e4d-a76d-a15cb4de04fe" providerId="AD" clId="Web-{5A10D7FB-7D7F-A782-B9C1-762E95FBF5FC}" dt="2025-02-26T11:24:40.346" v="2243" actId="20577"/>
        <pc:sldMkLst>
          <pc:docMk/>
          <pc:sldMk cId="650827957" sldId="1140"/>
        </pc:sldMkLst>
        <pc:spChg chg="mod">
          <ac:chgData name="Shengfeng Mei" userId="S::s.mei@uwtsd.ac.uk::5ee32232-9136-4e4d-a76d-a15cb4de04fe" providerId="AD" clId="Web-{5A10D7FB-7D7F-A782-B9C1-762E95FBF5FC}" dt="2025-02-26T11:24:40.346" v="2243" actId="20577"/>
          <ac:spMkLst>
            <pc:docMk/>
            <pc:sldMk cId="650827957" sldId="1140"/>
            <ac:spMk id="11" creationId="{D1CC4DEC-7C9F-CF84-D855-AA8C35F2ABA4}"/>
          </ac:spMkLst>
        </pc:spChg>
      </pc:sldChg>
      <pc:sldChg chg="modSp add replId">
        <pc:chgData name="Shengfeng Mei" userId="S::s.mei@uwtsd.ac.uk::5ee32232-9136-4e4d-a76d-a15cb4de04fe" providerId="AD" clId="Web-{5A10D7FB-7D7F-A782-B9C1-762E95FBF5FC}" dt="2025-02-26T11:27:26.484" v="2406" actId="20577"/>
        <pc:sldMkLst>
          <pc:docMk/>
          <pc:sldMk cId="1033431042" sldId="1141"/>
        </pc:sldMkLst>
        <pc:spChg chg="mod">
          <ac:chgData name="Shengfeng Mei" userId="S::s.mei@uwtsd.ac.uk::5ee32232-9136-4e4d-a76d-a15cb4de04fe" providerId="AD" clId="Web-{5A10D7FB-7D7F-A782-B9C1-762E95FBF5FC}" dt="2025-02-26T11:27:26.484" v="2406" actId="20577"/>
          <ac:spMkLst>
            <pc:docMk/>
            <pc:sldMk cId="1033431042" sldId="1141"/>
            <ac:spMk id="11" creationId="{6EB218DF-AF15-3854-26CC-04DC6284A81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0D154-34E1-C4A7-8942-5F15C0A5DB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144DA7-67B8-954A-6456-967AD2D1E9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0AA8D7-E231-705B-EB01-5B43A7AD7D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5FBE8D-F16D-4871-EEF7-5AA02708B8D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174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1873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idx="14"/>
          </p:nvPr>
        </p:nvSpPr>
        <p:spPr>
          <a:xfrm>
            <a:off x="812800" y="41148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7696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6096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2362201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idx="14"/>
          </p:nvPr>
        </p:nvSpPr>
        <p:spPr>
          <a:xfrm>
            <a:off x="609600" y="30480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5"/>
          </p:nvPr>
        </p:nvSpPr>
        <p:spPr>
          <a:xfrm>
            <a:off x="609600" y="38100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idx="16"/>
          </p:nvPr>
        </p:nvSpPr>
        <p:spPr>
          <a:xfrm>
            <a:off x="609600" y="46482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idx="17"/>
          </p:nvPr>
        </p:nvSpPr>
        <p:spPr>
          <a:xfrm>
            <a:off x="812800" y="48006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08668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  <p:sldLayoutId id="2147483790" r:id="rId13"/>
    <p:sldLayoutId id="2147483791" r:id="rId14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nnualreports.com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</a:t>
            </a:r>
            <a:endParaRPr lang="en-GB" altLang="en-US" dirty="0">
              <a:solidFill>
                <a:schemeClr val="accent2"/>
              </a:solidFill>
              <a:cs typeface="Arial"/>
            </a:endParaRPr>
          </a:p>
          <a:p>
            <a:pPr eaLnBrk="1" hangingPunct="1"/>
            <a:endParaRPr lang="en-GB" altLang="en-US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Income Statements</a:t>
            </a:r>
            <a:endParaRPr lang="en-GB" altLang="en-US" sz="4800" b="1" dirty="0">
              <a:solidFill>
                <a:schemeClr val="accent2"/>
              </a:solidFill>
              <a:cs typeface="Arial"/>
            </a:endParaRPr>
          </a:p>
          <a:p>
            <a:r>
              <a:rPr lang="en-GB" altLang="en-US" sz="4800" b="1" dirty="0">
                <a:solidFill>
                  <a:schemeClr val="accent2"/>
                </a:solidFill>
                <a:cs typeface="Arial"/>
              </a:rPr>
              <a:t>Excel Practice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DD45B8-3F38-0375-4243-DACA043956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D12C9-0ED3-69D0-7AD7-8EA41897E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1536" y="376277"/>
            <a:ext cx="8173064" cy="646331"/>
          </a:xfrm>
        </p:spPr>
        <p:txBody>
          <a:bodyPr wrap="square">
            <a:spAutoFit/>
          </a:bodyPr>
          <a:lstStyle/>
          <a:p>
            <a:r>
              <a:rPr lang="en-US" sz="3600">
                <a:latin typeface="Arial"/>
                <a:cs typeface="Arial"/>
              </a:rPr>
              <a:t>Excel Practice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82F85-9B46-A0AB-30A5-AF600C76A5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392" y="1263989"/>
            <a:ext cx="10945216" cy="2874633"/>
          </a:xfrm>
        </p:spPr>
        <p:txBody>
          <a:bodyPr wrap="square">
            <a:spAutoFit/>
          </a:bodyPr>
          <a:lstStyle/>
          <a:p>
            <a:r>
              <a:rPr lang="en-GB" altLang="en-US">
                <a:latin typeface="Arial"/>
                <a:ea typeface="ＭＳ Ｐゴシック"/>
                <a:cs typeface="Arial"/>
              </a:rPr>
              <a:t>Next, we will learn some excel practices.</a:t>
            </a:r>
          </a:p>
          <a:p>
            <a:r>
              <a:rPr lang="en-GB" altLang="en-US">
                <a:latin typeface="Arial"/>
                <a:ea typeface="ＭＳ Ｐゴシック"/>
                <a:cs typeface="Arial"/>
              </a:rPr>
              <a:t>Including:</a:t>
            </a:r>
          </a:p>
          <a:p>
            <a:pPr lvl="1"/>
            <a:r>
              <a:rPr lang="en-GB" altLang="en-US" sz="3200">
                <a:latin typeface="Arial"/>
                <a:ea typeface="ＭＳ Ｐゴシック"/>
                <a:cs typeface="Arial"/>
              </a:rPr>
              <a:t>Format cells into accounting standard</a:t>
            </a:r>
          </a:p>
          <a:p>
            <a:pPr lvl="1"/>
            <a:r>
              <a:rPr lang="en-GB" altLang="en-US" sz="3200">
                <a:latin typeface="Arial"/>
                <a:ea typeface="ＭＳ Ｐゴシック"/>
                <a:cs typeface="Arial"/>
              </a:rPr>
              <a:t>Calculations</a:t>
            </a:r>
          </a:p>
          <a:p>
            <a:endParaRPr lang="en-GB" altLang="en-US" sz="2800">
              <a:latin typeface="Arial"/>
              <a:ea typeface="ＭＳ Ｐゴシック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48935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D26F5F-EC8F-F419-25B2-DCC2D10D6C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F0C1020-87FC-E2E9-9861-88E32BD16912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4A2A122-B9DC-24A1-0E0F-62FE4B9E99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4246024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C95EE443-4027-6A5B-CD86-87960AD27674}"/>
              </a:ext>
            </a:extLst>
          </p:cNvPr>
          <p:cNvSpPr txBox="1"/>
          <p:nvPr/>
        </p:nvSpPr>
        <p:spPr>
          <a:xfrm>
            <a:off x="7174174" y="1218061"/>
            <a:ext cx="439443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In the area A1 to A6, enter "Item", "Sales", "COGS", "Gross Profit", "Operating Income", and "Net Income" separately in different cells.</a:t>
            </a:r>
            <a:endParaRPr lang="en-US" sz="2400"/>
          </a:p>
          <a:p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Enter "Amount (£)" in the cell B1 and "% of Sales" in the cell C1.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065932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B147D6-6941-0891-AF12-57E7D868B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BB13F58-08BC-CB1B-EFCB-49939A18A05E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103613-9E4C-BA20-2E7F-1FE50DB9363B}"/>
              </a:ext>
            </a:extLst>
          </p:cNvPr>
          <p:cNvSpPr txBox="1"/>
          <p:nvPr/>
        </p:nvSpPr>
        <p:spPr>
          <a:xfrm>
            <a:off x="7174174" y="1218061"/>
            <a:ext cx="453845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From B2 to B6, enter the following numbers in different cells: 65762, </a:t>
            </a:r>
            <a:r>
              <a:rPr lang="en-GB" sz="2400">
                <a:solidFill>
                  <a:srgbClr val="FF0000"/>
                </a:solidFill>
                <a:latin typeface="Arial"/>
                <a:cs typeface="Arial"/>
              </a:rPr>
              <a:t>-61005</a:t>
            </a:r>
            <a:r>
              <a:rPr lang="en-GB" sz="2400">
                <a:latin typeface="Arial"/>
                <a:cs typeface="Arial"/>
              </a:rPr>
              <a:t>, 4690, 2630, 1634.</a:t>
            </a:r>
          </a:p>
          <a:p>
            <a:endParaRPr lang="en-GB" sz="2400"/>
          </a:p>
          <a:p>
            <a:r>
              <a:rPr lang="en-GB" sz="2400">
                <a:latin typeface="Arial"/>
                <a:cs typeface="Arial"/>
              </a:rPr>
              <a:t>Then, click the button "B" to select the whole column B.</a:t>
            </a:r>
            <a:endParaRPr lang="en-GB" sz="240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6B82C02-0143-82DD-2B4D-DD92C93FB301}"/>
              </a:ext>
            </a:extLst>
          </p:cNvPr>
          <p:cNvCxnSpPr>
            <a:cxnSpLocks/>
          </p:cNvCxnSpPr>
          <p:nvPr/>
        </p:nvCxnSpPr>
        <p:spPr>
          <a:xfrm flipH="1" flipV="1">
            <a:off x="4007768" y="1628800"/>
            <a:ext cx="6120680" cy="151216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3EA462D-49C2-A2D0-6008-D0A0701115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8283872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65762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-61005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4690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2630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1634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1587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8BD677-107C-0453-8926-E5CFCB522F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0193893-311E-C904-2EEE-52DE1E9D922D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1F2CF7-9B4C-0C93-B05B-EB1ED753CCDE}"/>
              </a:ext>
            </a:extLst>
          </p:cNvPr>
          <p:cNvSpPr txBox="1"/>
          <p:nvPr/>
        </p:nvSpPr>
        <p:spPr>
          <a:xfrm>
            <a:off x="7174174" y="1218062"/>
            <a:ext cx="4394434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Right click column B, find and select the option "</a:t>
            </a:r>
            <a:r>
              <a:rPr lang="en-GB" sz="2400" b="1">
                <a:latin typeface="Arial"/>
                <a:cs typeface="Arial"/>
              </a:rPr>
              <a:t>Format Cells...</a:t>
            </a:r>
            <a:r>
              <a:rPr lang="en-GB" sz="2400">
                <a:latin typeface="Arial"/>
                <a:cs typeface="Arial"/>
              </a:rPr>
              <a:t>" and a window will jump out.</a:t>
            </a:r>
          </a:p>
          <a:p>
            <a:endParaRPr lang="en-GB" sz="2400"/>
          </a:p>
          <a:p>
            <a:r>
              <a:rPr lang="en-GB" sz="2400">
                <a:latin typeface="Arial"/>
                <a:cs typeface="Arial"/>
              </a:rPr>
              <a:t>Under "</a:t>
            </a:r>
            <a:r>
              <a:rPr lang="en-GB" sz="2400" b="1" u="sng">
                <a:latin typeface="Arial"/>
                <a:cs typeface="Arial"/>
              </a:rPr>
              <a:t>C</a:t>
            </a:r>
            <a:r>
              <a:rPr lang="en-GB" sz="2400" b="1">
                <a:latin typeface="Arial"/>
                <a:cs typeface="Arial"/>
              </a:rPr>
              <a:t>ategory:</a:t>
            </a:r>
            <a:r>
              <a:rPr lang="en-GB" sz="2400">
                <a:latin typeface="Arial"/>
                <a:cs typeface="Arial"/>
              </a:rPr>
              <a:t>", select "</a:t>
            </a:r>
            <a:r>
              <a:rPr lang="en-GB" sz="2400" b="1">
                <a:latin typeface="Arial"/>
                <a:cs typeface="Arial"/>
              </a:rPr>
              <a:t>Number</a:t>
            </a:r>
            <a:r>
              <a:rPr lang="en-GB" sz="2400">
                <a:latin typeface="Arial"/>
                <a:cs typeface="Arial"/>
              </a:rPr>
              <a:t>" and tick the box "</a:t>
            </a:r>
            <a:r>
              <a:rPr lang="en-GB" sz="2400" b="1" u="sng">
                <a:latin typeface="Arial"/>
                <a:cs typeface="Arial"/>
              </a:rPr>
              <a:t>U</a:t>
            </a:r>
            <a:r>
              <a:rPr lang="en-GB" sz="2400" b="1">
                <a:latin typeface="Arial"/>
                <a:cs typeface="Arial"/>
              </a:rPr>
              <a:t>se 1000 Separator (,)</a:t>
            </a:r>
            <a:r>
              <a:rPr lang="en-GB" sz="2400">
                <a:latin typeface="Arial"/>
                <a:cs typeface="Arial"/>
              </a:rPr>
              <a:t>". Change the number of "</a:t>
            </a:r>
            <a:r>
              <a:rPr lang="en-GB" sz="2400" b="1" u="sng">
                <a:latin typeface="Arial"/>
                <a:cs typeface="Arial"/>
              </a:rPr>
              <a:t>D</a:t>
            </a:r>
            <a:r>
              <a:rPr lang="en-GB" sz="2400" b="1">
                <a:latin typeface="Arial"/>
                <a:cs typeface="Arial"/>
              </a:rPr>
              <a:t>ecimal places:</a:t>
            </a:r>
            <a:r>
              <a:rPr lang="en-GB" sz="2400">
                <a:latin typeface="Arial"/>
                <a:cs typeface="Arial"/>
              </a:rPr>
              <a:t>" from 2 to 0.</a:t>
            </a:r>
            <a:endParaRPr lang="en-GB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018829-16A0-2C32-02FA-5AAF5EA031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0299590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65762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-61005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4690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2630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1634</a:t>
                      </a:r>
                    </a:p>
                  </a:txBody>
                  <a:tcP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2627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D82B5B-F2B3-2E56-2126-BCD6FCF48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C7A8B83-ED8F-929B-EB43-E1BD2DFBF80A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15935C-13F7-1B76-0559-1C2B180EC121}"/>
              </a:ext>
            </a:extLst>
          </p:cNvPr>
          <p:cNvSpPr txBox="1"/>
          <p:nvPr/>
        </p:nvSpPr>
        <p:spPr>
          <a:xfrm>
            <a:off x="7174174" y="1218062"/>
            <a:ext cx="453845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If you can find "</a:t>
            </a:r>
            <a:r>
              <a:rPr lang="en-GB" sz="2400" b="1">
                <a:latin typeface="Arial"/>
                <a:cs typeface="Arial"/>
              </a:rPr>
              <a:t>(1234)</a:t>
            </a:r>
            <a:r>
              <a:rPr lang="en-GB" sz="2400">
                <a:latin typeface="Arial"/>
                <a:cs typeface="Arial"/>
              </a:rPr>
              <a:t>" under "</a:t>
            </a:r>
            <a:r>
              <a:rPr lang="en-GB" sz="2400" b="1">
                <a:latin typeface="Arial"/>
                <a:cs typeface="Arial"/>
              </a:rPr>
              <a:t>Negative numbers:</a:t>
            </a:r>
            <a:r>
              <a:rPr lang="en-GB" sz="2400">
                <a:latin typeface="Arial"/>
                <a:cs typeface="Arial"/>
              </a:rPr>
              <a:t>", then select this option and click "</a:t>
            </a:r>
            <a:r>
              <a:rPr lang="en-GB" sz="2400" b="1">
                <a:latin typeface="Arial"/>
                <a:cs typeface="Arial"/>
              </a:rPr>
              <a:t>OK</a:t>
            </a:r>
            <a:r>
              <a:rPr lang="en-GB" sz="2400">
                <a:latin typeface="Arial"/>
                <a:cs typeface="Arial"/>
              </a:rPr>
              <a:t>" at the bottom. Then, you will find all the numbers in column B like the left table.</a:t>
            </a:r>
          </a:p>
          <a:p>
            <a:endParaRPr lang="en-GB" sz="2400"/>
          </a:p>
          <a:p>
            <a:r>
              <a:rPr lang="en-GB" sz="2400">
                <a:latin typeface="Arial"/>
                <a:cs typeface="Arial"/>
              </a:rPr>
              <a:t>This is a standard accounting format of showing number.</a:t>
            </a:r>
            <a:endParaRPr lang="en-GB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A478503-9411-DC52-CE01-434F175212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8342290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65,762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(61,005)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4,690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2,630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1,634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8206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9D3576-84B3-D2D4-0983-0E1950A8B4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C41E9CA-D6AC-1204-0ACF-D978C896ED95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71DE95-502F-2D8A-EAA0-AC2C41C3D300}"/>
              </a:ext>
            </a:extLst>
          </p:cNvPr>
          <p:cNvSpPr txBox="1"/>
          <p:nvPr/>
        </p:nvSpPr>
        <p:spPr>
          <a:xfrm>
            <a:off x="7174174" y="1218062"/>
            <a:ext cx="453845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If you can't find the bracket, stay in the "</a:t>
            </a:r>
            <a:r>
              <a:rPr lang="en-GB" sz="2400" b="1">
                <a:latin typeface="Arial"/>
                <a:cs typeface="Arial"/>
              </a:rPr>
              <a:t>Format Cells...</a:t>
            </a:r>
            <a:r>
              <a:rPr lang="en-GB" sz="2400">
                <a:latin typeface="Arial"/>
                <a:cs typeface="Arial"/>
              </a:rPr>
              <a:t>" window and find "</a:t>
            </a:r>
            <a:r>
              <a:rPr lang="en-GB" sz="2400" b="1">
                <a:latin typeface="Arial"/>
                <a:cs typeface="Arial"/>
              </a:rPr>
              <a:t>Custom</a:t>
            </a:r>
            <a:r>
              <a:rPr lang="en-GB" sz="2400">
                <a:latin typeface="Arial"/>
                <a:cs typeface="Arial"/>
              </a:rPr>
              <a:t>" under "</a:t>
            </a:r>
            <a:r>
              <a:rPr lang="en-GB" sz="2400" b="1" u="sng">
                <a:latin typeface="Arial"/>
                <a:cs typeface="Arial"/>
              </a:rPr>
              <a:t>C</a:t>
            </a:r>
            <a:r>
              <a:rPr lang="en-GB" sz="2400" b="1">
                <a:latin typeface="Arial"/>
                <a:cs typeface="Arial"/>
              </a:rPr>
              <a:t>ategory:</a:t>
            </a:r>
            <a:r>
              <a:rPr lang="en-GB" sz="2400">
                <a:latin typeface="Arial"/>
                <a:cs typeface="Arial"/>
              </a:rPr>
              <a:t>".</a:t>
            </a:r>
          </a:p>
          <a:p>
            <a:endParaRPr lang="en-GB" sz="2400"/>
          </a:p>
          <a:p>
            <a:r>
              <a:rPr lang="en-GB" sz="2400">
                <a:latin typeface="Arial"/>
                <a:cs typeface="Arial"/>
              </a:rPr>
              <a:t>Under "</a:t>
            </a:r>
            <a:r>
              <a:rPr lang="en-GB" sz="2400" u="sng">
                <a:latin typeface="Arial"/>
                <a:cs typeface="Arial"/>
              </a:rPr>
              <a:t>T</a:t>
            </a:r>
            <a:r>
              <a:rPr lang="en-GB" sz="2400">
                <a:latin typeface="Arial"/>
                <a:cs typeface="Arial"/>
              </a:rPr>
              <a:t>ype:", enter a spell "</a:t>
            </a:r>
            <a:r>
              <a:rPr lang="en-GB" sz="2400" b="1">
                <a:latin typeface="Arial"/>
                <a:cs typeface="Arial"/>
              </a:rPr>
              <a:t>#,##0;(#,##0)</a:t>
            </a:r>
            <a:r>
              <a:rPr lang="en-GB" sz="2400">
                <a:latin typeface="Arial"/>
                <a:cs typeface="Arial"/>
              </a:rPr>
              <a:t>". Make sure all the symbol, especially comma (,), semicolon (;), are correctly located.</a:t>
            </a:r>
            <a:endParaRPr lang="en-GB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0914927-2937-5BD0-3174-C98DEB0569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2906070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65,762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(61,005)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4,690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2,630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1,634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1429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70741D-FD8E-19BF-6971-97D56765BD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94C60D43-2C0B-6E3C-7B0F-5C82B4B0E332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B19A6C-1CCE-3F84-FC8E-3DFC64276F08}"/>
              </a:ext>
            </a:extLst>
          </p:cNvPr>
          <p:cNvSpPr txBox="1"/>
          <p:nvPr/>
        </p:nvSpPr>
        <p:spPr>
          <a:xfrm>
            <a:off x="7174174" y="1218061"/>
            <a:ext cx="453845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In the cell C2, enter a function "=B2/$B$2". You can select the second B2 and press F4 key (or Fn+F4) to type "$B$2".</a:t>
            </a:r>
            <a:endParaRPr lang="en-GB" sz="2400"/>
          </a:p>
          <a:p>
            <a:endParaRPr lang="en-GB" sz="2400"/>
          </a:p>
          <a:p>
            <a:r>
              <a:rPr lang="en-GB" sz="2400">
                <a:latin typeface="Arial"/>
                <a:cs typeface="Arial"/>
              </a:rPr>
              <a:t>Copy and paste C2 to the area C3 to C6.</a:t>
            </a:r>
            <a:endParaRPr lang="en-GB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D56F439-6E47-20CC-AFA4-F187EBC683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5513224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65,762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/>
                        <a:t>=B2/$B$2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(61,005)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4,690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2,630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1,634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8685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9523DB-0FD4-B169-C1A0-117C238D0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9C14DB7-3C09-69D7-555C-5D8FDD055150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CC4DEC-7C9F-CF84-D855-AA8C35F2ABA4}"/>
              </a:ext>
            </a:extLst>
          </p:cNvPr>
          <p:cNvSpPr txBox="1"/>
          <p:nvPr/>
        </p:nvSpPr>
        <p:spPr>
          <a:xfrm>
            <a:off x="7174174" y="1218061"/>
            <a:ext cx="453845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Click the button "C" to select the whole column C. Right click the column. Select "</a:t>
            </a:r>
            <a:r>
              <a:rPr lang="en-GB" sz="2400" b="1">
                <a:latin typeface="Arial"/>
                <a:cs typeface="Arial"/>
              </a:rPr>
              <a:t>Format Cells…</a:t>
            </a:r>
            <a:r>
              <a:rPr lang="en-GB" sz="2400">
                <a:latin typeface="Arial"/>
                <a:cs typeface="Arial"/>
              </a:rPr>
              <a:t>".</a:t>
            </a:r>
          </a:p>
          <a:p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Under "</a:t>
            </a:r>
            <a:r>
              <a:rPr lang="en-GB" sz="2400" b="1" u="sng">
                <a:latin typeface="Arial"/>
                <a:cs typeface="Arial"/>
              </a:rPr>
              <a:t>C</a:t>
            </a:r>
            <a:r>
              <a:rPr lang="en-GB" sz="2400" b="1">
                <a:latin typeface="Arial"/>
                <a:cs typeface="Arial"/>
              </a:rPr>
              <a:t>ategory:</a:t>
            </a:r>
            <a:r>
              <a:rPr lang="en-GB" sz="2400">
                <a:latin typeface="Arial"/>
                <a:cs typeface="Arial"/>
              </a:rPr>
              <a:t>", select "</a:t>
            </a:r>
            <a:r>
              <a:rPr lang="en-GB" sz="2400" b="1">
                <a:latin typeface="Arial"/>
                <a:cs typeface="Arial"/>
              </a:rPr>
              <a:t>Percentage</a:t>
            </a:r>
            <a:r>
              <a:rPr lang="en-GB" sz="2400">
                <a:latin typeface="Arial"/>
                <a:cs typeface="Arial"/>
              </a:rPr>
              <a:t>". Set up the "</a:t>
            </a:r>
            <a:r>
              <a:rPr lang="en-GB" sz="2400" b="1" u="sng">
                <a:latin typeface="Arial"/>
                <a:cs typeface="Arial"/>
              </a:rPr>
              <a:t>D</a:t>
            </a:r>
            <a:r>
              <a:rPr lang="en-GB" sz="2400" b="1">
                <a:latin typeface="Arial"/>
                <a:cs typeface="Arial"/>
              </a:rPr>
              <a:t>ecimal places:</a:t>
            </a:r>
            <a:r>
              <a:rPr lang="en-GB" sz="2400">
                <a:latin typeface="Arial"/>
                <a:cs typeface="Arial"/>
              </a:rPr>
              <a:t>" to 2. Click "</a:t>
            </a:r>
            <a:r>
              <a:rPr lang="en-GB" sz="2400" b="1">
                <a:latin typeface="Arial"/>
                <a:cs typeface="Arial"/>
              </a:rPr>
              <a:t>OK</a:t>
            </a:r>
            <a:r>
              <a:rPr lang="en-GB" sz="2400">
                <a:latin typeface="Arial"/>
                <a:cs typeface="Arial"/>
              </a:rPr>
              <a:t>".</a:t>
            </a:r>
            <a:endParaRPr lang="en-GB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2A6E3EB-2EF1-C172-81E9-DF25466B00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9074551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65,762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(61,005)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-0.92766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4,690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0.071318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2,630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0.039993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1,634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0.024847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08279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12AD39-6C87-16FF-7236-B78B59D60C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95D07B75-2AFF-D20F-7163-A6038FB79749}"/>
              </a:ext>
            </a:extLst>
          </p:cNvPr>
          <p:cNvSpPr txBox="1">
            <a:spLocks/>
          </p:cNvSpPr>
          <p:nvPr/>
        </p:nvSpPr>
        <p:spPr bwMode="auto">
          <a:xfrm>
            <a:off x="1971368" y="444324"/>
            <a:ext cx="808703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IN" sz="3200">
                <a:latin typeface="Arial"/>
                <a:cs typeface="Arial"/>
              </a:rPr>
              <a:t>Excel Practice – Tesco's Income Statement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B218DF-AF15-3854-26CC-04DC6284A81E}"/>
              </a:ext>
            </a:extLst>
          </p:cNvPr>
          <p:cNvSpPr txBox="1"/>
          <p:nvPr/>
        </p:nvSpPr>
        <p:spPr>
          <a:xfrm>
            <a:off x="7174174" y="1218061"/>
            <a:ext cx="4466442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Finally, you can replicate the Tesco Plc Profit-to-Sales Analysis table.</a:t>
            </a:r>
          </a:p>
          <a:p>
            <a:endParaRPr lang="en-GB" sz="2400"/>
          </a:p>
          <a:p>
            <a:r>
              <a:rPr lang="en-GB" sz="2400">
                <a:solidFill>
                  <a:srgbClr val="FF0000"/>
                </a:solidFill>
                <a:latin typeface="Arial"/>
                <a:cs typeface="Arial"/>
              </a:rPr>
              <a:t>Can you remember all these steps and redo everything again?</a:t>
            </a:r>
            <a:endParaRPr lang="en-GB" sz="2400">
              <a:solidFill>
                <a:srgbClr val="000000"/>
              </a:solidFill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AAC5558-B7C1-7506-20F8-5B77D93A0F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1487305"/>
              </p:ext>
            </p:extLst>
          </p:nvPr>
        </p:nvGraphicFramePr>
        <p:xfrm>
          <a:off x="479376" y="1340768"/>
          <a:ext cx="5956428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2536">
                  <a:extLst>
                    <a:ext uri="{9D8B030D-6E8A-4147-A177-3AD203B41FA5}">
                      <a16:colId xmlns:a16="http://schemas.microsoft.com/office/drawing/2014/main" val="2547355426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2489802379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4105037341"/>
                    </a:ext>
                  </a:extLst>
                </a:gridCol>
                <a:gridCol w="1777964">
                  <a:extLst>
                    <a:ext uri="{9D8B030D-6E8A-4147-A177-3AD203B41FA5}">
                      <a16:colId xmlns:a16="http://schemas.microsoft.com/office/drawing/2014/main" val="3243591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7696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Amount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%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099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65,762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100.00%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6329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(61,005)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-92.77%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4,690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7.13%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38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Operating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2,630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4.00%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6863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Net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1,634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/>
                        <a:t>2.48%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436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34310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1536" y="370241"/>
            <a:ext cx="8020664" cy="646331"/>
          </a:xfrm>
        </p:spPr>
        <p:txBody>
          <a:bodyPr wrap="square">
            <a:spAutoFit/>
          </a:bodyPr>
          <a:lstStyle/>
          <a:p>
            <a:r>
              <a:rPr lang="en-US" sz="3600">
                <a:latin typeface="Arial"/>
                <a:cs typeface="Arial"/>
              </a:rPr>
              <a:t>Group Activity 1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3"/>
          </p:nvPr>
        </p:nvSpPr>
        <p:spPr>
          <a:xfrm>
            <a:off x="479376" y="1020207"/>
            <a:ext cx="11161240" cy="4745915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800" b="1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Step 1:</a:t>
            </a:r>
            <a:r>
              <a:rPr lang="en-US" altLang="en-US" sz="2800">
                <a:latin typeface="Arial"/>
                <a:ea typeface="ＭＳ Ｐゴシック"/>
                <a:cs typeface="Arial"/>
              </a:rPr>
              <a:t> Open </a:t>
            </a:r>
            <a:r>
              <a:rPr lang="en-US" altLang="en-US" sz="2800">
                <a:latin typeface="Arial"/>
                <a:ea typeface="ＭＳ Ｐゴシック"/>
                <a:cs typeface="Arial"/>
                <a:hlinkClick r:id="rId2"/>
              </a:rPr>
              <a:t>AnnualReports.com</a:t>
            </a:r>
            <a:r>
              <a:rPr lang="en-US" altLang="en-US" sz="2800">
                <a:latin typeface="Arial"/>
                <a:ea typeface="ＭＳ Ｐゴシック"/>
                <a:cs typeface="Arial"/>
              </a:rPr>
              <a:t>.</a:t>
            </a:r>
            <a:endParaRPr lang="en-US" sz="2800">
              <a:latin typeface="Arial"/>
              <a:ea typeface="ＭＳ Ｐゴシック"/>
              <a:cs typeface="Arial"/>
            </a:endParaRPr>
          </a:p>
          <a:p>
            <a:pPr marL="0" indent="0">
              <a:buNone/>
            </a:pPr>
            <a:r>
              <a:rPr lang="en-US" altLang="en-US" sz="2800" b="1">
                <a:latin typeface="Arial"/>
                <a:ea typeface="ＭＳ Ｐゴシック"/>
                <a:cs typeface="Arial"/>
              </a:rPr>
              <a:t>Step 2:</a:t>
            </a:r>
            <a:r>
              <a:rPr lang="en-US" altLang="en-US" sz="2800">
                <a:latin typeface="Arial"/>
                <a:ea typeface="ＭＳ Ｐゴシック"/>
                <a:cs typeface="Arial"/>
              </a:rPr>
              <a:t> Find the 2023 Annual Report of a public company. Here is a list: </a:t>
            </a:r>
            <a:r>
              <a:rPr lang="en-US" altLang="en-US" sz="2800" u="sng">
                <a:latin typeface="Arial"/>
                <a:ea typeface="ＭＳ Ｐゴシック"/>
                <a:cs typeface="Arial"/>
              </a:rPr>
              <a:t>Sainsbury's, Shell, Barclays, BAE Systems, Rightmove, Vodafone, GSK</a:t>
            </a:r>
            <a:r>
              <a:rPr lang="en-US" altLang="en-US" sz="2800">
                <a:latin typeface="Arial"/>
                <a:ea typeface="ＭＳ Ｐゴシック"/>
                <a:cs typeface="Arial"/>
              </a:rPr>
              <a:t>. </a:t>
            </a:r>
            <a:endParaRPr lang="en-US" sz="2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altLang="en-US" sz="2800" b="1">
                <a:latin typeface="Arial"/>
                <a:ea typeface="ＭＳ Ｐゴシック"/>
                <a:cs typeface="Arial"/>
              </a:rPr>
              <a:t>Step 3:</a:t>
            </a:r>
            <a:r>
              <a:rPr lang="en-US" altLang="en-US" sz="2800">
                <a:latin typeface="Arial"/>
                <a:ea typeface="ＭＳ Ｐゴシック"/>
                <a:cs typeface="Arial"/>
              </a:rPr>
              <a:t> Use Excel to create an income statement as in the previous slide.</a:t>
            </a:r>
            <a:endParaRPr lang="en-US" sz="2800">
              <a:latin typeface="Arial"/>
              <a:ea typeface="ＭＳ Ｐゴシック"/>
              <a:cs typeface="Arial"/>
            </a:endParaRPr>
          </a:p>
          <a:p>
            <a:pPr marL="0" indent="0">
              <a:buNone/>
            </a:pPr>
            <a:r>
              <a:rPr lang="en-US" altLang="en-US" sz="2800" b="1">
                <a:latin typeface="Arial"/>
                <a:ea typeface="ＭＳ Ｐゴシック"/>
                <a:cs typeface="Arial"/>
              </a:rPr>
              <a:t>Step 4:</a:t>
            </a:r>
            <a:r>
              <a:rPr lang="en-US" altLang="en-US" sz="2800">
                <a:latin typeface="Arial"/>
                <a:ea typeface="ＭＳ Ｐゴシック"/>
                <a:cs typeface="Arial"/>
              </a:rPr>
              <a:t> Calculate its</a:t>
            </a:r>
            <a:r>
              <a:rPr lang="en-US" altLang="en-US" sz="2800" b="1">
                <a:latin typeface="Arial"/>
                <a:ea typeface="ＭＳ Ｐゴシック"/>
                <a:cs typeface="Arial"/>
              </a:rPr>
              <a:t> </a:t>
            </a:r>
            <a:r>
              <a:rPr lang="en-US" altLang="en-US" sz="2800" b="1" u="sng">
                <a:latin typeface="Arial"/>
                <a:ea typeface="ＭＳ Ｐゴシック"/>
                <a:cs typeface="Arial"/>
              </a:rPr>
              <a:t>Gross Profit Margin</a:t>
            </a:r>
            <a:r>
              <a:rPr lang="en-US" altLang="en-US" sz="2800" b="1">
                <a:latin typeface="Arial"/>
                <a:ea typeface="ＭＳ Ｐゴシック"/>
                <a:cs typeface="Arial"/>
              </a:rPr>
              <a:t>, </a:t>
            </a:r>
            <a:r>
              <a:rPr lang="en-US" altLang="en-US" sz="2800" b="1" u="sng">
                <a:latin typeface="Arial"/>
                <a:ea typeface="ＭＳ Ｐゴシック"/>
                <a:cs typeface="Arial"/>
              </a:rPr>
              <a:t>Operating Profit Margin</a:t>
            </a:r>
            <a:r>
              <a:rPr lang="en-US" altLang="en-US" sz="2800" b="1">
                <a:latin typeface="Arial"/>
                <a:ea typeface="ＭＳ Ｐゴシック"/>
                <a:cs typeface="Arial"/>
              </a:rPr>
              <a:t>, </a:t>
            </a:r>
            <a:r>
              <a:rPr lang="en-US" altLang="en-US" sz="2800">
                <a:latin typeface="Arial"/>
                <a:ea typeface="ＭＳ Ｐゴシック"/>
                <a:cs typeface="Arial"/>
              </a:rPr>
              <a:t>and</a:t>
            </a:r>
            <a:r>
              <a:rPr lang="en-US" altLang="en-US" sz="2800" b="1">
                <a:latin typeface="Arial"/>
                <a:ea typeface="ＭＳ Ｐゴシック"/>
                <a:cs typeface="Arial"/>
              </a:rPr>
              <a:t> </a:t>
            </a:r>
            <a:r>
              <a:rPr lang="en-US" altLang="en-US" sz="2800" b="1" u="sng">
                <a:latin typeface="Arial"/>
                <a:ea typeface="ＭＳ Ｐゴシック"/>
                <a:cs typeface="Arial"/>
              </a:rPr>
              <a:t>Net Profit Margin</a:t>
            </a:r>
            <a:r>
              <a:rPr lang="en-US" altLang="en-US" sz="2800" b="1">
                <a:latin typeface="Arial"/>
                <a:ea typeface="ＭＳ Ｐゴシック"/>
                <a:cs typeface="Arial"/>
              </a:rPr>
              <a:t>.</a:t>
            </a:r>
            <a:endParaRPr lang="en-US" sz="2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altLang="en-US" sz="2800" i="1">
                <a:latin typeface="Arial"/>
                <a:ea typeface="ＭＳ Ｐゴシック"/>
                <a:cs typeface="Arial"/>
              </a:rPr>
              <a:t>[</a:t>
            </a:r>
            <a:r>
              <a:rPr lang="en-US" altLang="en-US" sz="2800" b="1" i="1">
                <a:latin typeface="Arial"/>
                <a:ea typeface="ＭＳ Ｐゴシック"/>
                <a:cs typeface="Arial"/>
              </a:rPr>
              <a:t>Hint:</a:t>
            </a:r>
            <a:r>
              <a:rPr lang="en-US" altLang="en-US" sz="2800" i="1">
                <a:latin typeface="Arial"/>
                <a:ea typeface="ＭＳ Ｐゴシック"/>
                <a:cs typeface="Arial"/>
              </a:rPr>
              <a:t> Shall we find </a:t>
            </a:r>
            <a:r>
              <a:rPr lang="en-US" altLang="en-US" sz="2800" i="1" u="sng">
                <a:latin typeface="Arial"/>
                <a:ea typeface="ＭＳ Ｐゴシック"/>
                <a:cs typeface="Arial"/>
              </a:rPr>
              <a:t>Consolidated Income Statement</a:t>
            </a:r>
            <a:r>
              <a:rPr lang="en-US" altLang="en-US" sz="2800" i="1">
                <a:latin typeface="Arial"/>
                <a:ea typeface="ＭＳ Ｐゴシック"/>
                <a:cs typeface="Arial"/>
              </a:rPr>
              <a:t> or </a:t>
            </a:r>
            <a:r>
              <a:rPr lang="en-US" altLang="en-US" sz="2800" i="1" u="sng">
                <a:latin typeface="Arial"/>
                <a:ea typeface="ＭＳ Ｐゴシック"/>
                <a:cs typeface="Arial"/>
              </a:rPr>
              <a:t>Group Income Statement</a:t>
            </a:r>
            <a:r>
              <a:rPr lang="en-US" altLang="en-US" sz="2800" i="1">
                <a:latin typeface="Arial"/>
                <a:ea typeface="ＭＳ Ｐゴシック"/>
                <a:cs typeface="Arial"/>
              </a:rPr>
              <a:t> in the income statement first?]</a:t>
            </a:r>
          </a:p>
        </p:txBody>
      </p:sp>
    </p:spTree>
    <p:extLst>
      <p:ext uri="{BB962C8B-B14F-4D97-AF65-F5344CB8AC3E}">
        <p14:creationId xmlns:p14="http://schemas.microsoft.com/office/powerpoint/2010/main" val="20911624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MBA</vt:lpstr>
      <vt:lpstr>Excel Practice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Group Activity 1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revision>11</cp:revision>
  <cp:lastPrinted>2018-07-09T15:27:01Z</cp:lastPrinted>
  <dcterms:created xsi:type="dcterms:W3CDTF">2002-10-07T19:43:58Z</dcterms:created>
  <dcterms:modified xsi:type="dcterms:W3CDTF">2025-04-22T10:29:35Z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