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8"/>
  </p:notesMasterIdLst>
  <p:handoutMasterIdLst>
    <p:handoutMasterId r:id="rId9"/>
  </p:handout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E19E1C7-E372-4921-8464-ABA86772A641}" type="datetimeFigureOut">
              <a:rPr lang="en-GB" smtClean="0"/>
              <a:t>20/02/2014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A0CAA35-9810-4309-AC8C-ED18A89708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147569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C2862C-E356-4ED5-8992-B7F165C8B901}" type="datetimeFigureOut">
              <a:rPr lang="en-GB" smtClean="0"/>
              <a:pPr/>
              <a:t>20/02/2014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CB232F-688E-463C-87FD-771975E1092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3491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2CB232F-688E-463C-87FD-771975E1092E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2EBC1-7CC7-4E1E-8A0C-8C913F3650E2}" type="datetimeFigureOut">
              <a:rPr lang="en-GB" smtClean="0"/>
              <a:pPr/>
              <a:t>20/02/2014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12C06-7746-4685-A4FD-822ED2D17A0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87678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2EBC1-7CC7-4E1E-8A0C-8C913F3650E2}" type="datetimeFigureOut">
              <a:rPr lang="en-GB" smtClean="0"/>
              <a:pPr/>
              <a:t>20/02/2014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12C06-7746-4685-A4FD-822ED2D17A0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71049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2EBC1-7CC7-4E1E-8A0C-8C913F3650E2}" type="datetimeFigureOut">
              <a:rPr lang="en-GB" smtClean="0"/>
              <a:pPr/>
              <a:t>20/02/2014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12C06-7746-4685-A4FD-822ED2D17A0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33020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2EBC1-7CC7-4E1E-8A0C-8C913F3650E2}" type="datetimeFigureOut">
              <a:rPr lang="en-GB" smtClean="0"/>
              <a:pPr/>
              <a:t>20/02/2014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12C06-7746-4685-A4FD-822ED2D17A0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21109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2EBC1-7CC7-4E1E-8A0C-8C913F3650E2}" type="datetimeFigureOut">
              <a:rPr lang="en-GB" smtClean="0"/>
              <a:pPr/>
              <a:t>20/02/2014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12C06-7746-4685-A4FD-822ED2D17A0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53707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2EBC1-7CC7-4E1E-8A0C-8C913F3650E2}" type="datetimeFigureOut">
              <a:rPr lang="en-GB" smtClean="0"/>
              <a:pPr/>
              <a:t>20/02/2014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12C06-7746-4685-A4FD-822ED2D17A0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52569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2EBC1-7CC7-4E1E-8A0C-8C913F3650E2}" type="datetimeFigureOut">
              <a:rPr lang="en-GB" smtClean="0"/>
              <a:pPr/>
              <a:t>20/02/2014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12C06-7746-4685-A4FD-822ED2D17A0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4932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2EBC1-7CC7-4E1E-8A0C-8C913F3650E2}" type="datetimeFigureOut">
              <a:rPr lang="en-GB" smtClean="0"/>
              <a:pPr/>
              <a:t>20/02/2014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12C06-7746-4685-A4FD-822ED2D17A0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08210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2EBC1-7CC7-4E1E-8A0C-8C913F3650E2}" type="datetimeFigureOut">
              <a:rPr lang="en-GB" smtClean="0"/>
              <a:pPr/>
              <a:t>20/02/2014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12C06-7746-4685-A4FD-822ED2D17A0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53366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2EBC1-7CC7-4E1E-8A0C-8C913F3650E2}" type="datetimeFigureOut">
              <a:rPr lang="en-GB" smtClean="0"/>
              <a:pPr/>
              <a:t>20/02/2014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12C06-7746-4685-A4FD-822ED2D17A0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0365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2EBC1-7CC7-4E1E-8A0C-8C913F3650E2}" type="datetimeFigureOut">
              <a:rPr lang="en-GB" smtClean="0"/>
              <a:pPr/>
              <a:t>20/02/2014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12C06-7746-4685-A4FD-822ED2D17A0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57098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02EBC1-7CC7-4E1E-8A0C-8C913F3650E2}" type="datetimeFigureOut">
              <a:rPr lang="en-GB" smtClean="0"/>
              <a:pPr/>
              <a:t>20/02/2014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F12C06-7746-4685-A4FD-822ED2D17A0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3303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548680"/>
            <a:ext cx="7772400" cy="1470025"/>
          </a:xfrm>
        </p:spPr>
        <p:txBody>
          <a:bodyPr/>
          <a:lstStyle/>
          <a:p>
            <a:pPr algn="ctr"/>
            <a:r>
              <a:rPr lang="en-GB" dirty="0" smtClean="0"/>
              <a:t>SMART Objectives</a:t>
            </a:r>
            <a:endParaRPr lang="en-GB" dirty="0"/>
          </a:p>
        </p:txBody>
      </p:sp>
      <p:pic>
        <p:nvPicPr>
          <p:cNvPr id="1026" name="Picture 2" descr="http://www.learnmarketing.net/smar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1916832"/>
            <a:ext cx="4133850" cy="345757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an objective ?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An objective is something we aim to achieve within an expected timeframe and with available resources.</a:t>
            </a:r>
          </a:p>
          <a:p>
            <a:r>
              <a:rPr lang="en-GB" dirty="0" smtClean="0"/>
              <a:t>Objective derives from the organisations “Mission Statement”</a:t>
            </a:r>
          </a:p>
          <a:p>
            <a:r>
              <a:rPr lang="en-GB" dirty="0" smtClean="0"/>
              <a:t>The “Mission” is divided into objectives which are allocated to departments/people to achieve 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0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How Do You Make an Objective SMART ?</a:t>
            </a:r>
            <a:endParaRPr lang="en-GB" dirty="0"/>
          </a:p>
        </p:txBody>
      </p:sp>
      <p:pic>
        <p:nvPicPr>
          <p:cNvPr id="4" name="Picture 2" descr="http://www.learnmarketing.net/smart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1866397" y="1600200"/>
            <a:ext cx="5411206" cy="4525963"/>
          </a:xfrm>
          <a:prstGeom prst="rect">
            <a:avLst/>
          </a:prstGeom>
          <a:noFill/>
        </p:spPr>
      </p:pic>
      <p:sp>
        <p:nvSpPr>
          <p:cNvPr id="6" name="TextBox 5"/>
          <p:cNvSpPr txBox="1"/>
          <p:nvPr/>
        </p:nvSpPr>
        <p:spPr>
          <a:xfrm>
            <a:off x="395536" y="1916832"/>
            <a:ext cx="21602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Objectives should specify what they want to achieve 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4860032" y="908720"/>
            <a:ext cx="25922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You should be able to measure whether you will be able to meet your objectives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7308304" y="2924944"/>
            <a:ext cx="18356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Are your objectives set and achievable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6732240" y="5229200"/>
            <a:ext cx="17281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Can you realistically  achieve your objectives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539552" y="5013176"/>
            <a:ext cx="25202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When do you want to achieve your objective?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a SMART objective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i="1" dirty="0" smtClean="0"/>
              <a:t>Market Share Objective</a:t>
            </a:r>
            <a:r>
              <a:rPr lang="en-GB" dirty="0" smtClean="0"/>
              <a:t>: You want to increase market share within a specified time, i.e. Obtain 15% share in the property industry by 2014</a:t>
            </a:r>
          </a:p>
          <a:p>
            <a:r>
              <a:rPr lang="en-GB" i="1" dirty="0" smtClean="0"/>
              <a:t>To Increase Profit: </a:t>
            </a:r>
            <a:r>
              <a:rPr lang="en-GB" dirty="0" smtClean="0"/>
              <a:t>An objective may be to increase your sales 15% between 2012-2014</a:t>
            </a:r>
          </a:p>
          <a:p>
            <a:pPr>
              <a:buNone/>
            </a:pPr>
            <a:endParaRPr lang="en-GB" dirty="0" smtClean="0"/>
          </a:p>
          <a:p>
            <a:r>
              <a:rPr lang="en-GB" i="1" dirty="0" smtClean="0"/>
              <a:t>To grow: </a:t>
            </a:r>
            <a:r>
              <a:rPr lang="en-GB" dirty="0" smtClean="0"/>
              <a:t>The business may be set to grow and expand</a:t>
            </a:r>
            <a:endParaRPr lang="en-GB" i="1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Who should you consider when creating your SMART objectives?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95536" y="1412776"/>
            <a:ext cx="8229600" cy="317180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2000" dirty="0" smtClean="0"/>
              <a:t>              </a:t>
            </a:r>
            <a:r>
              <a:rPr lang="en-GB" sz="2000" b="1" u="sng" dirty="0" smtClean="0"/>
              <a:t>Shareholders</a:t>
            </a:r>
            <a:r>
              <a:rPr lang="en-GB" sz="2000" dirty="0" smtClean="0"/>
              <a:t>: will be interested in their investment</a:t>
            </a:r>
          </a:p>
          <a:p>
            <a:pPr>
              <a:buNone/>
            </a:pPr>
            <a:endParaRPr lang="en-GB" sz="2000" dirty="0" smtClean="0"/>
          </a:p>
          <a:p>
            <a:pPr>
              <a:buNone/>
            </a:pPr>
            <a:endParaRPr lang="en-GB" sz="2000" dirty="0" smtClean="0"/>
          </a:p>
        </p:txBody>
      </p:sp>
      <p:sp>
        <p:nvSpPr>
          <p:cNvPr id="4" name="Oval Callout 3"/>
          <p:cNvSpPr/>
          <p:nvPr/>
        </p:nvSpPr>
        <p:spPr>
          <a:xfrm>
            <a:off x="3707904" y="2060848"/>
            <a:ext cx="2664296" cy="2016224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4067944" y="2420888"/>
            <a:ext cx="21602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Stakeholder is an individual that is </a:t>
            </a:r>
            <a:r>
              <a:rPr lang="en-GB" b="1" dirty="0"/>
              <a:t>a</a:t>
            </a:r>
            <a:r>
              <a:rPr lang="en-GB" b="1" dirty="0" smtClean="0"/>
              <a:t>ffected </a:t>
            </a:r>
            <a:r>
              <a:rPr lang="en-GB" b="1" dirty="0" smtClean="0"/>
              <a:t>by any business objectives</a:t>
            </a:r>
            <a:endParaRPr lang="en-GB" b="1" dirty="0"/>
          </a:p>
        </p:txBody>
      </p:sp>
      <p:pic>
        <p:nvPicPr>
          <p:cNvPr id="6146" name="Picture 2" descr="https://encrypted-tbn2.gstatic.com/images?q=tbn:ANd9GcQHiRFP_2Xq6SFEpGhMgn5H5MJQHoiPAsiMy1c5AqZXeKQNAxkk-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800" y="4293096"/>
            <a:ext cx="2257425" cy="2019301"/>
          </a:xfrm>
          <a:prstGeom prst="rect">
            <a:avLst/>
          </a:prstGeom>
          <a:noFill/>
        </p:spPr>
      </p:pic>
      <p:sp>
        <p:nvSpPr>
          <p:cNvPr id="7" name="TextBox 6"/>
          <p:cNvSpPr txBox="1"/>
          <p:nvPr/>
        </p:nvSpPr>
        <p:spPr>
          <a:xfrm>
            <a:off x="971600" y="2420888"/>
            <a:ext cx="216024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 smtClean="0"/>
              <a:t>Managers and Employees: </a:t>
            </a:r>
            <a:r>
              <a:rPr lang="en-GB" dirty="0" smtClean="0"/>
              <a:t>Interested in job security, pay, working conditions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6588224" y="2276872"/>
            <a:ext cx="21602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 smtClean="0"/>
              <a:t>Customers:  </a:t>
            </a:r>
            <a:r>
              <a:rPr lang="en-GB" dirty="0" smtClean="0"/>
              <a:t>Quality of products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6444208" y="4221088"/>
            <a:ext cx="21602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 smtClean="0"/>
              <a:t>Banks</a:t>
            </a:r>
            <a:r>
              <a:rPr lang="en-GB" dirty="0" smtClean="0"/>
              <a:t> :Lend money and require re-payment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251520" y="4509120"/>
            <a:ext cx="21602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 smtClean="0"/>
              <a:t>Trade Unions: </a:t>
            </a:r>
            <a:r>
              <a:rPr lang="en-GB" dirty="0" smtClean="0"/>
              <a:t>Represent the interest of the worker</a:t>
            </a: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Ethics and the SMART objective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When devising a SMART objective consideration needs to be made to the business needs to make sure that they are of an ethical nature.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 Ethics refers to the moral right and wrongs of any decision a business makes, </a:t>
            </a:r>
          </a:p>
          <a:p>
            <a:r>
              <a:rPr lang="en-GB" dirty="0" smtClean="0"/>
              <a:t> </a:t>
            </a:r>
            <a:r>
              <a:rPr lang="en-GB" i="1" dirty="0" smtClean="0"/>
              <a:t>Reduce pollution by using non-fossil fuels</a:t>
            </a:r>
          </a:p>
          <a:p>
            <a:r>
              <a:rPr lang="en-GB" i="1" dirty="0" smtClean="0"/>
              <a:t>Sponsoring local charity events</a:t>
            </a:r>
          </a:p>
          <a:p>
            <a:r>
              <a:rPr lang="en-GB" i="1" dirty="0" smtClean="0"/>
              <a:t>Trading fairly with developing countries</a:t>
            </a:r>
            <a:endParaRPr lang="en-GB" i="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63</TotalTime>
  <Words>287</Words>
  <Application>Microsoft Office PowerPoint</Application>
  <PresentationFormat>On-screen Show (4:3)</PresentationFormat>
  <Paragraphs>31</Paragraphs>
  <Slides>6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SMART Objectives</vt:lpstr>
      <vt:lpstr>What is an objective ?</vt:lpstr>
      <vt:lpstr>How Do You Make an Objective SMART ?</vt:lpstr>
      <vt:lpstr>What is a SMART objective</vt:lpstr>
      <vt:lpstr>Who should you consider when creating your SMART objectives?</vt:lpstr>
      <vt:lpstr>Ethics and the SMART objective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SMART Objectives</dc:title>
  <dc:creator>kevlar</dc:creator>
  <cp:lastModifiedBy>Thomas, Ffion</cp:lastModifiedBy>
  <cp:revision>9</cp:revision>
  <dcterms:created xsi:type="dcterms:W3CDTF">2013-02-14T20:26:45Z</dcterms:created>
  <dcterms:modified xsi:type="dcterms:W3CDTF">2014-02-20T12:52:54Z</dcterms:modified>
</cp:coreProperties>
</file>