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slides/slide73.xml" ContentType="application/vnd.openxmlformats-officedocument.presentationml.slide+xml"/>
  <Override PartName="/ppt/slides/slide7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6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16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3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4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25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26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76"/>
  </p:notesMasterIdLst>
  <p:sldIdLst>
    <p:sldId id="336" r:id="rId2"/>
    <p:sldId id="293" r:id="rId3"/>
    <p:sldId id="403" r:id="rId4"/>
    <p:sldId id="410" r:id="rId5"/>
    <p:sldId id="469" r:id="rId6"/>
    <p:sldId id="265" r:id="rId7"/>
    <p:sldId id="399" r:id="rId8"/>
    <p:sldId id="267" r:id="rId9"/>
    <p:sldId id="409" r:id="rId10"/>
    <p:sldId id="470" r:id="rId11"/>
    <p:sldId id="407" r:id="rId12"/>
    <p:sldId id="408" r:id="rId13"/>
    <p:sldId id="387" r:id="rId14"/>
    <p:sldId id="412" r:id="rId15"/>
    <p:sldId id="413" r:id="rId16"/>
    <p:sldId id="270" r:id="rId17"/>
    <p:sldId id="447" r:id="rId18"/>
    <p:sldId id="448" r:id="rId19"/>
    <p:sldId id="449" r:id="rId20"/>
    <p:sldId id="450" r:id="rId21"/>
    <p:sldId id="451" r:id="rId22"/>
    <p:sldId id="452" r:id="rId23"/>
    <p:sldId id="453" r:id="rId24"/>
    <p:sldId id="454" r:id="rId25"/>
    <p:sldId id="446" r:id="rId26"/>
    <p:sldId id="414" r:id="rId27"/>
    <p:sldId id="437" r:id="rId28"/>
    <p:sldId id="442" r:id="rId29"/>
    <p:sldId id="441" r:id="rId30"/>
    <p:sldId id="462" r:id="rId31"/>
    <p:sldId id="438" r:id="rId32"/>
    <p:sldId id="471" r:id="rId33"/>
    <p:sldId id="439" r:id="rId34"/>
    <p:sldId id="443" r:id="rId35"/>
    <p:sldId id="466" r:id="rId36"/>
    <p:sldId id="472" r:id="rId37"/>
    <p:sldId id="473" r:id="rId38"/>
    <p:sldId id="440" r:id="rId39"/>
    <p:sldId id="416" r:id="rId40"/>
    <p:sldId id="418" r:id="rId41"/>
    <p:sldId id="426" r:id="rId42"/>
    <p:sldId id="474" r:id="rId43"/>
    <p:sldId id="430" r:id="rId44"/>
    <p:sldId id="436" r:id="rId45"/>
    <p:sldId id="419" r:id="rId46"/>
    <p:sldId id="467" r:id="rId47"/>
    <p:sldId id="420" r:id="rId48"/>
    <p:sldId id="465" r:id="rId49"/>
    <p:sldId id="463" r:id="rId50"/>
    <p:sldId id="464" r:id="rId51"/>
    <p:sldId id="421" r:id="rId52"/>
    <p:sldId id="422" r:id="rId53"/>
    <p:sldId id="458" r:id="rId54"/>
    <p:sldId id="423" r:id="rId55"/>
    <p:sldId id="444" r:id="rId56"/>
    <p:sldId id="445" r:id="rId57"/>
    <p:sldId id="431" r:id="rId58"/>
    <p:sldId id="468" r:id="rId59"/>
    <p:sldId id="433" r:id="rId60"/>
    <p:sldId id="428" r:id="rId61"/>
    <p:sldId id="429" r:id="rId62"/>
    <p:sldId id="273" r:id="rId63"/>
    <p:sldId id="275" r:id="rId64"/>
    <p:sldId id="274" r:id="rId65"/>
    <p:sldId id="256" r:id="rId66"/>
    <p:sldId id="425" r:id="rId67"/>
    <p:sldId id="459" r:id="rId68"/>
    <p:sldId id="461" r:id="rId69"/>
    <p:sldId id="460" r:id="rId70"/>
    <p:sldId id="457" r:id="rId71"/>
    <p:sldId id="434" r:id="rId72"/>
    <p:sldId id="456" r:id="rId73"/>
    <p:sldId id="435" r:id="rId74"/>
    <p:sldId id="455" r:id="rId75"/>
  </p:sldIdLst>
  <p:sldSz cx="12192000" cy="6858000"/>
  <p:notesSz cx="6858000" cy="9144000"/>
  <p:defaultTextStyle>
    <a:defPPr>
      <a:defRPr lang="zh-TW"/>
    </a:defPPr>
    <a:lvl1pPr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1pPr>
    <a:lvl2pPr marL="4572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2pPr>
    <a:lvl3pPr marL="9144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5pPr>
    <a:lvl6pPr marL="22860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6pPr>
    <a:lvl7pPr marL="27432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7pPr>
    <a:lvl8pPr marL="32004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8pPr>
    <a:lvl9pPr marL="3657600" algn="l" defTabSz="914400" rtl="0" eaLnBrk="1" latinLnBrk="0" hangingPunct="1">
      <a:defRPr kumimoji="1" kern="1200">
        <a:solidFill>
          <a:schemeClr val="tx1"/>
        </a:solidFill>
        <a:latin typeface="Arial" panose="020B0604020202020204" pitchFamily="34" charset="0"/>
        <a:ea typeface="新細明體" panose="02020500000000000000" pitchFamily="18" charset="-120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7AC35D"/>
    <a:srgbClr val="FF0000"/>
    <a:srgbClr val="FF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佈景主題樣式 1 - 輔色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5C22544A-7EE6-4342-B048-85BDC9FD1C3A}" styleName="中等深淺樣式 2 - 輔色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51" autoAdjust="0"/>
    <p:restoredTop sz="73657" autoAdjust="0"/>
  </p:normalViewPr>
  <p:slideViewPr>
    <p:cSldViewPr>
      <p:cViewPr varScale="1">
        <p:scale>
          <a:sx n="50" d="100"/>
          <a:sy n="50" d="100"/>
        </p:scale>
        <p:origin x="920" y="24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25915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16" Type="http://schemas.openxmlformats.org/officeDocument/2006/relationships/slide" Target="slides/slide1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slide" Target="slides/slide73.xml"/><Relationship Id="rId79" Type="http://schemas.openxmlformats.org/officeDocument/2006/relationships/theme" Target="theme/theme1.xml"/><Relationship Id="rId5" Type="http://schemas.openxmlformats.org/officeDocument/2006/relationships/slide" Target="slides/slide4.xml"/><Relationship Id="rId61" Type="http://schemas.openxmlformats.org/officeDocument/2006/relationships/slide" Target="slides/slide60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80" Type="http://schemas.openxmlformats.org/officeDocument/2006/relationships/tableStyles" Target="tableStyles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slide" Target="slides/slide74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78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9" Type="http://schemas.openxmlformats.org/officeDocument/2006/relationships/slide" Target="slides/slide38.xml"/><Relationship Id="rId34" Type="http://schemas.openxmlformats.org/officeDocument/2006/relationships/slide" Target="slides/slide33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6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29" Type="http://schemas.openxmlformats.org/officeDocument/2006/relationships/slide" Target="slides/slide28.xml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A59F534-666F-4FF0-A171-9BA71900772D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2DA1CE14-2928-45E9-8953-4B56B20D9001}">
      <dgm:prSet phldrT="[文字]" custT="1"/>
      <dgm:spPr/>
      <dgm:t>
        <a:bodyPr/>
        <a:lstStyle/>
        <a:p>
          <a:r>
            <a:rPr lang="zh-TW" altLang="en-US" sz="3600" dirty="0" smtClean="0"/>
            <a:t>學</a:t>
          </a:r>
          <a:endParaRPr lang="zh-TW" altLang="en-US" sz="3600" dirty="0"/>
        </a:p>
      </dgm:t>
    </dgm:pt>
    <dgm:pt modelId="{66C9E8B3-9251-4DA4-833A-41B20255D2D5}" type="parTrans" cxnId="{998B43C6-2005-4C96-B2EF-0454DC487A98}">
      <dgm:prSet/>
      <dgm:spPr/>
      <dgm:t>
        <a:bodyPr/>
        <a:lstStyle/>
        <a:p>
          <a:endParaRPr lang="zh-TW" altLang="en-US"/>
        </a:p>
      </dgm:t>
    </dgm:pt>
    <dgm:pt modelId="{0EDBAD14-3508-403A-B322-71C481C9C926}" type="sibTrans" cxnId="{998B43C6-2005-4C96-B2EF-0454DC487A98}">
      <dgm:prSet/>
      <dgm:spPr/>
      <dgm:t>
        <a:bodyPr/>
        <a:lstStyle/>
        <a:p>
          <a:endParaRPr lang="zh-TW" altLang="en-US"/>
        </a:p>
      </dgm:t>
    </dgm:pt>
    <dgm:pt modelId="{5C14EDF8-65F7-41C8-8198-7D56F45EE123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名詞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254B7E7-2DF6-454C-BF9C-3F03CF32085F}" type="parTrans" cxnId="{996BFB2D-4BE4-44CB-AFF1-40DF3DD36CCB}">
      <dgm:prSet/>
      <dgm:spPr/>
      <dgm:t>
        <a:bodyPr/>
        <a:lstStyle/>
        <a:p>
          <a:endParaRPr lang="zh-TW" altLang="en-US"/>
        </a:p>
      </dgm:t>
    </dgm:pt>
    <dgm:pt modelId="{B3D6763A-0197-4051-AA82-16E37E12ACAC}" type="sibTrans" cxnId="{996BFB2D-4BE4-44CB-AFF1-40DF3DD36CCB}">
      <dgm:prSet/>
      <dgm:spPr/>
      <dgm:t>
        <a:bodyPr/>
        <a:lstStyle/>
        <a:p>
          <a:endParaRPr lang="zh-TW" altLang="en-US"/>
        </a:p>
      </dgm:t>
    </dgm:pt>
    <dgm:pt modelId="{20E1FFB6-36A1-4FA9-824A-DFF913870479}">
      <dgm:prSet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道術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BBFF6A7-05C6-41FC-9E2E-90E94F02F963}" type="parTrans" cxnId="{47016A4B-07FC-4FB9-AB1D-1063614B2D8A}">
      <dgm:prSet/>
      <dgm:spPr/>
      <dgm:t>
        <a:bodyPr/>
        <a:lstStyle/>
        <a:p>
          <a:endParaRPr lang="zh-TW" altLang="en-US"/>
        </a:p>
      </dgm:t>
    </dgm:pt>
    <dgm:pt modelId="{F39F83FC-D195-486B-B77C-ACFDBC3B15B9}" type="sibTrans" cxnId="{47016A4B-07FC-4FB9-AB1D-1063614B2D8A}">
      <dgm:prSet/>
      <dgm:spPr/>
      <dgm:t>
        <a:bodyPr/>
        <a:lstStyle/>
        <a:p>
          <a:endParaRPr lang="zh-TW" altLang="en-US"/>
        </a:p>
      </dgm:t>
    </dgm:pt>
    <dgm:pt modelId="{9CCD5CF5-0C5E-49A4-AC07-1E0FF2C0E7FB}">
      <dgm:prSet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28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教育　場所</a:t>
          </a:r>
          <a:endParaRPr lang="zh-TW" altLang="en-US" sz="28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FDED7810-7708-463E-A203-BA26528EA144}" type="parTrans" cxnId="{B76A5375-8558-4DF4-B34F-484B0ED7B61D}">
      <dgm:prSet/>
      <dgm:spPr/>
      <dgm:t>
        <a:bodyPr/>
        <a:lstStyle/>
        <a:p>
          <a:endParaRPr lang="zh-TW" altLang="en-US"/>
        </a:p>
      </dgm:t>
    </dgm:pt>
    <dgm:pt modelId="{679A72DD-38C6-4A55-B1BC-3B9F7B0C4048}" type="sibTrans" cxnId="{B76A5375-8558-4DF4-B34F-484B0ED7B61D}">
      <dgm:prSet/>
      <dgm:spPr/>
      <dgm:t>
        <a:bodyPr/>
        <a:lstStyle/>
        <a:p>
          <a:endParaRPr lang="zh-TW" altLang="en-US"/>
        </a:p>
      </dgm:t>
    </dgm:pt>
    <dgm:pt modelId="{7BD3C5E0-46D4-4FA8-A0F9-89AD9A462FAA}">
      <dgm:prSet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仿效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92D219D-935C-44D3-A892-6ADAB05AF854}" type="parTrans" cxnId="{6025B67E-9991-4743-86A8-165F64AE2483}">
      <dgm:prSet/>
      <dgm:spPr/>
      <dgm:t>
        <a:bodyPr/>
        <a:lstStyle/>
        <a:p>
          <a:endParaRPr lang="zh-TW" altLang="en-US"/>
        </a:p>
      </dgm:t>
    </dgm:pt>
    <dgm:pt modelId="{2DC6EF2F-ADDB-40CC-A453-5AE7F95CCC72}" type="sibTrans" cxnId="{6025B67E-9991-4743-86A8-165F64AE2483}">
      <dgm:prSet/>
      <dgm:spPr/>
      <dgm:t>
        <a:bodyPr/>
        <a:lstStyle/>
        <a:p>
          <a:endParaRPr lang="zh-TW" altLang="en-US"/>
        </a:p>
      </dgm:t>
    </dgm:pt>
    <dgm:pt modelId="{F420ECAF-9877-4FF7-AC88-AA7AE7D6157D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道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理論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A5B9130-6AC5-427E-AE10-9ACE869BD86D}" type="parTrans" cxnId="{37543A27-1C87-4093-897B-FCC871E90FA6}">
      <dgm:prSet/>
      <dgm:spPr/>
      <dgm:t>
        <a:bodyPr/>
        <a:lstStyle/>
        <a:p>
          <a:endParaRPr lang="zh-TW" altLang="en-US"/>
        </a:p>
      </dgm:t>
    </dgm:pt>
    <dgm:pt modelId="{08DA9988-7E93-48B3-A5F6-C04283C0ECAA}" type="sibTrans" cxnId="{37543A27-1C87-4093-897B-FCC871E90FA6}">
      <dgm:prSet/>
      <dgm:spPr/>
      <dgm:t>
        <a:bodyPr/>
        <a:lstStyle/>
        <a:p>
          <a:endParaRPr lang="zh-TW" altLang="en-US"/>
        </a:p>
      </dgm:t>
    </dgm:pt>
    <dgm:pt modelId="{1F7FC007-DC98-43B6-9BA4-782C31C870FD}">
      <dgm:prSet custT="1"/>
      <dgm:spPr/>
      <dgm:t>
        <a:bodyPr/>
        <a:lstStyle/>
        <a:p>
          <a:pPr algn="l"/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文學、數學、哲學、美學、醫學</a:t>
          </a:r>
          <a:r>
            <a:rPr lang="en-US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8088491-4A5E-445D-9310-198DC3F5F6DE}" type="parTrans" cxnId="{EB7621F5-1705-474B-9446-3D1D523D8BD1}">
      <dgm:prSet/>
      <dgm:spPr/>
      <dgm:t>
        <a:bodyPr/>
        <a:lstStyle/>
        <a:p>
          <a:endParaRPr lang="zh-TW" altLang="en-US"/>
        </a:p>
      </dgm:t>
    </dgm:pt>
    <dgm:pt modelId="{DBB299E6-0190-4977-9C80-2391DE009D34}" type="sibTrans" cxnId="{EB7621F5-1705-474B-9446-3D1D523D8BD1}">
      <dgm:prSet/>
      <dgm:spPr/>
      <dgm:t>
        <a:bodyPr/>
        <a:lstStyle/>
        <a:p>
          <a:endParaRPr lang="zh-TW" altLang="en-US"/>
        </a:p>
      </dgm:t>
    </dgm:pt>
    <dgm:pt modelId="{6EA772A7-FD37-4884-9EB1-E98584E385FE}">
      <dgm:prSet custT="1"/>
      <dgm:spPr/>
      <dgm:t>
        <a:bodyPr/>
        <a:lstStyle/>
        <a:p>
          <a:pPr algn="l"/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工程、機械、運動、藝術、解剖學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dirty="0"/>
        </a:p>
      </dgm:t>
    </dgm:pt>
    <dgm:pt modelId="{5D34B8CD-1D02-4313-BF59-CAAD1EDE871A}" type="parTrans" cxnId="{A10775E1-0082-41F7-82E3-F11A8836C030}">
      <dgm:prSet/>
      <dgm:spPr/>
      <dgm:t>
        <a:bodyPr/>
        <a:lstStyle/>
        <a:p>
          <a:endParaRPr lang="zh-TW" altLang="en-US"/>
        </a:p>
      </dgm:t>
    </dgm:pt>
    <dgm:pt modelId="{DDD45F6D-30C4-41F7-9B22-27701925D5A9}" type="sibTrans" cxnId="{A10775E1-0082-41F7-82E3-F11A8836C030}">
      <dgm:prSet/>
      <dgm:spPr/>
      <dgm:t>
        <a:bodyPr/>
        <a:lstStyle/>
        <a:p>
          <a:endParaRPr lang="zh-TW" altLang="en-US"/>
        </a:p>
      </dgm:t>
    </dgm:pt>
    <dgm:pt modelId="{583E8410-D252-4509-B457-4E93C207F02E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入學、學堂、小學、大學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39A4B7B-686D-4C79-979A-C3F171FCF6FF}" type="parTrans" cxnId="{A87D80F5-4A8A-4232-8939-CB65AB54E79B}">
      <dgm:prSet/>
      <dgm:spPr/>
      <dgm:t>
        <a:bodyPr/>
        <a:lstStyle/>
        <a:p>
          <a:endParaRPr lang="zh-TW" altLang="en-US"/>
        </a:p>
      </dgm:t>
    </dgm:pt>
    <dgm:pt modelId="{F0C055B4-A451-4347-B50D-831E7EAC0A2C}" type="sibTrans" cxnId="{A87D80F5-4A8A-4232-8939-CB65AB54E79B}">
      <dgm:prSet/>
      <dgm:spPr/>
      <dgm:t>
        <a:bodyPr/>
        <a:lstStyle/>
        <a:p>
          <a:endParaRPr lang="zh-TW" altLang="en-US"/>
        </a:p>
      </dgm:t>
    </dgm:pt>
    <dgm:pt modelId="{2C569A5E-9E01-42EE-BB5A-26FA8364888D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基礎階段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20455EC-7972-4A76-B5EF-5DBD463832C1}" type="parTrans" cxnId="{2DE60ACA-CEA6-4CB3-8480-030398532AFA}">
      <dgm:prSet/>
      <dgm:spPr/>
      <dgm:t>
        <a:bodyPr/>
        <a:lstStyle/>
        <a:p>
          <a:endParaRPr lang="zh-TW" altLang="en-US"/>
        </a:p>
      </dgm:t>
    </dgm:pt>
    <dgm:pt modelId="{BB4DCF75-928F-44B9-B2F3-FBCFFAE7EF0B}" type="sibTrans" cxnId="{2DE60ACA-CEA6-4CB3-8480-030398532AFA}">
      <dgm:prSet/>
      <dgm:spPr/>
      <dgm:t>
        <a:bodyPr/>
        <a:lstStyle/>
        <a:p>
          <a:endParaRPr lang="zh-TW" altLang="en-US"/>
        </a:p>
      </dgm:t>
    </dgm:pt>
    <dgm:pt modelId="{6657CF45-D14F-4022-9D7B-295DA8F0D353}">
      <dgm:prSet custT="1"/>
      <dgm:spPr/>
      <dgm:t>
        <a:bodyPr/>
        <a:lstStyle/>
        <a:p>
          <a:pPr algn="l"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朱熹</a:t>
          </a:r>
          <a:r>
            <a:rPr lang="en-US" altLang="zh-TW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集注</a:t>
          </a:r>
          <a:r>
            <a:rPr lang="en-US" altLang="zh-TW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：</a:t>
          </a:r>
          <a:endParaRPr lang="en-US" altLang="zh-TW" sz="28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algn="ctr"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學之為言</a:t>
          </a:r>
          <a:r>
            <a:rPr lang="zh-TW" altLang="en-US" sz="28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效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也</a:t>
          </a:r>
        </a:p>
      </dgm:t>
    </dgm:pt>
    <dgm:pt modelId="{A052936D-76DD-4837-823F-4FA7AEE04801}" type="parTrans" cxnId="{031C5493-64B7-4006-97BB-7AC95D265DAD}">
      <dgm:prSet/>
      <dgm:spPr/>
      <dgm:t>
        <a:bodyPr/>
        <a:lstStyle/>
        <a:p>
          <a:endParaRPr lang="zh-TW" altLang="en-US"/>
        </a:p>
      </dgm:t>
    </dgm:pt>
    <dgm:pt modelId="{C7B2353C-185B-4F1B-BFB8-42407C7877D5}" type="sibTrans" cxnId="{031C5493-64B7-4006-97BB-7AC95D265DAD}">
      <dgm:prSet/>
      <dgm:spPr/>
      <dgm:t>
        <a:bodyPr/>
        <a:lstStyle/>
        <a:p>
          <a:endParaRPr lang="zh-TW" altLang="en-US"/>
        </a:p>
      </dgm:t>
    </dgm:pt>
    <dgm:pt modelId="{F1529393-51AA-434E-A3D9-AFCADBBA8738}">
      <dgm:prSet custT="1"/>
      <dgm:spPr>
        <a:solidFill>
          <a:srgbClr val="FFFF00"/>
        </a:solidFill>
        <a:ln>
          <a:solidFill>
            <a:schemeClr val="accent1"/>
          </a:solidFill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覺悟</a:t>
          </a:r>
          <a:endParaRPr lang="zh-TW" altLang="en-US" sz="3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549897B6-C1A4-4636-B15C-1A554DC59FBF}" type="parTrans" cxnId="{A273E022-00B5-4330-9421-5234DE71C1FF}">
      <dgm:prSet/>
      <dgm:spPr/>
      <dgm:t>
        <a:bodyPr/>
        <a:lstStyle/>
        <a:p>
          <a:endParaRPr lang="zh-TW" altLang="en-US"/>
        </a:p>
      </dgm:t>
    </dgm:pt>
    <dgm:pt modelId="{8E77E55B-64F0-414D-AD2E-1ED5A1E54E6D}" type="sibTrans" cxnId="{A273E022-00B5-4330-9421-5234DE71C1FF}">
      <dgm:prSet/>
      <dgm:spPr/>
      <dgm:t>
        <a:bodyPr/>
        <a:lstStyle/>
        <a:p>
          <a:endParaRPr lang="zh-TW" altLang="en-US"/>
        </a:p>
      </dgm:t>
    </dgm:pt>
    <dgm:pt modelId="{17E35C21-1A44-48FD-8DCF-492703288E8F}">
      <dgm:prSet custT="1"/>
      <dgm:spPr/>
      <dgm:t>
        <a:bodyPr/>
        <a:lstStyle/>
        <a:p>
          <a:pPr algn="l"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許慎</a:t>
          </a:r>
          <a:r>
            <a:rPr lang="en-US" altLang="zh-TW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說文</a:t>
          </a:r>
          <a:r>
            <a:rPr lang="en-US" altLang="zh-TW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：</a:t>
          </a:r>
          <a:endParaRPr lang="en-US" altLang="zh-TW" sz="28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algn="ctr">
            <a:spcAft>
              <a:spcPts val="0"/>
            </a:spcAft>
          </a:pP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學，</a:t>
          </a:r>
          <a:r>
            <a:rPr lang="zh-TW" altLang="en-US" sz="28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覺悟</a:t>
          </a:r>
          <a:r>
            <a:rPr lang="zh-TW" altLang="en-US" sz="28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也</a:t>
          </a:r>
        </a:p>
      </dgm:t>
    </dgm:pt>
    <dgm:pt modelId="{A6F10FAC-C6C6-442B-B935-9A5A316485F8}" type="parTrans" cxnId="{E3C6488B-1FBC-47CB-8B6F-55C3738E9AC8}">
      <dgm:prSet/>
      <dgm:spPr/>
      <dgm:t>
        <a:bodyPr/>
        <a:lstStyle/>
        <a:p>
          <a:endParaRPr lang="zh-TW" altLang="en-US"/>
        </a:p>
      </dgm:t>
    </dgm:pt>
    <dgm:pt modelId="{0F751C9C-050E-4852-843C-48F5774A9B43}" type="sibTrans" cxnId="{E3C6488B-1FBC-47CB-8B6F-55C3738E9AC8}">
      <dgm:prSet/>
      <dgm:spPr/>
      <dgm:t>
        <a:bodyPr/>
        <a:lstStyle/>
        <a:p>
          <a:endParaRPr lang="zh-TW" altLang="en-US"/>
        </a:p>
      </dgm:t>
    </dgm:pt>
    <dgm:pt modelId="{9E7E9421-5712-43DA-A3F0-316676DAC8C7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成熟時期</a:t>
          </a:r>
          <a:endParaRPr lang="zh-TW" altLang="en-US" sz="2800" dirty="0">
            <a:solidFill>
              <a:schemeClr val="tx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9891E495-6D8E-4B8D-B0BD-A748E532FF39}" type="parTrans" cxnId="{D5AD8A06-888E-462E-B340-B18A0E02A9FF}">
      <dgm:prSet/>
      <dgm:spPr/>
      <dgm:t>
        <a:bodyPr/>
        <a:lstStyle/>
        <a:p>
          <a:endParaRPr lang="zh-TW" altLang="en-US"/>
        </a:p>
      </dgm:t>
    </dgm:pt>
    <dgm:pt modelId="{FBFA3377-F32F-44A6-9204-88A40AFA2B00}" type="sibTrans" cxnId="{D5AD8A06-888E-462E-B340-B18A0E02A9FF}">
      <dgm:prSet/>
      <dgm:spPr/>
      <dgm:t>
        <a:bodyPr/>
        <a:lstStyle/>
        <a:p>
          <a:endParaRPr lang="zh-TW" altLang="en-US"/>
        </a:p>
      </dgm:t>
    </dgm:pt>
    <dgm:pt modelId="{724C6BEC-CDD0-47CC-82D3-CFAC0FBA8B63}">
      <dgm:prSet custT="1"/>
      <dgm:spPr/>
      <dgm:t>
        <a:bodyPr/>
        <a:lstStyle/>
        <a:p>
          <a:r>
            <a:rPr lang="zh-TW" altLang="en-US" sz="28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動詞</a:t>
          </a:r>
          <a:endParaRPr lang="zh-TW" altLang="en-US" sz="28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7996D63-48B8-4671-BEB2-B24032A99F97}" type="sibTrans" cxnId="{39FBCDB6-6174-4750-B9B5-B86072ABC3C2}">
      <dgm:prSet/>
      <dgm:spPr/>
      <dgm:t>
        <a:bodyPr/>
        <a:lstStyle/>
        <a:p>
          <a:endParaRPr lang="zh-TW" altLang="en-US"/>
        </a:p>
      </dgm:t>
    </dgm:pt>
    <dgm:pt modelId="{BC4C6867-C28D-4FF3-AA19-16F0E429F416}" type="parTrans" cxnId="{39FBCDB6-6174-4750-B9B5-B86072ABC3C2}">
      <dgm:prSet/>
      <dgm:spPr/>
      <dgm:t>
        <a:bodyPr/>
        <a:lstStyle/>
        <a:p>
          <a:endParaRPr lang="zh-TW" altLang="en-US"/>
        </a:p>
      </dgm:t>
    </dgm:pt>
    <dgm:pt modelId="{4052E331-7100-4605-97D6-E4817DEAB1B5}">
      <dgm:prSet custT="1"/>
      <dgm:spPr/>
      <dgm:t>
        <a:bodyPr/>
        <a:lstStyle/>
        <a:p>
          <a:pPr algn="l"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大學之道：</a:t>
          </a:r>
          <a:endParaRPr lang="en-US" altLang="zh-TW" sz="2800" dirty="0" smtClean="0"/>
        </a:p>
        <a:p>
          <a:pPr algn="l">
            <a:lnSpc>
              <a:spcPts val="3360"/>
            </a:lnSpc>
            <a:spcAft>
              <a:spcPts val="0"/>
            </a:spcAft>
          </a:pPr>
          <a:r>
            <a:rPr lang="zh-TW" altLang="en-US" sz="2800" dirty="0" smtClean="0"/>
            <a:t>格致誠正修齊治平</a:t>
          </a:r>
          <a:endParaRPr lang="zh-TW" altLang="en-US" sz="2800" dirty="0"/>
        </a:p>
      </dgm:t>
    </dgm:pt>
    <dgm:pt modelId="{0C386804-E7ED-414C-877D-C058F8AEF931}" type="parTrans" cxnId="{5AA6B7D1-435D-4A90-BAFC-A9F71A86C3B0}">
      <dgm:prSet/>
      <dgm:spPr/>
      <dgm:t>
        <a:bodyPr/>
        <a:lstStyle/>
        <a:p>
          <a:endParaRPr lang="zh-TW" altLang="en-US"/>
        </a:p>
      </dgm:t>
    </dgm:pt>
    <dgm:pt modelId="{AF16A106-1463-4398-AF11-F44E155B57E8}" type="sibTrans" cxnId="{5AA6B7D1-435D-4A90-BAFC-A9F71A86C3B0}">
      <dgm:prSet/>
      <dgm:spPr/>
      <dgm:t>
        <a:bodyPr/>
        <a:lstStyle/>
        <a:p>
          <a:endParaRPr lang="zh-TW" altLang="en-US"/>
        </a:p>
      </dgm:t>
    </dgm:pt>
    <dgm:pt modelId="{5ED6D0AF-7E26-480F-96EA-0B0DA43F22B0}">
      <dgm:prSet custT="1"/>
      <dgm:spPr/>
      <dgm:t>
        <a:bodyPr/>
        <a:lstStyle/>
        <a:p>
          <a:pPr algn="l"/>
          <a:r>
            <a:rPr lang="zh-TW" altLang="en-US" sz="2800" dirty="0" smtClean="0"/>
            <a:t>六藝：禮樂射御書數</a:t>
          </a:r>
          <a:endParaRPr lang="zh-TW" altLang="en-US" sz="2800" dirty="0"/>
        </a:p>
      </dgm:t>
    </dgm:pt>
    <dgm:pt modelId="{E33B8DE4-2E2A-460F-AB28-590BB0364F75}" type="parTrans" cxnId="{F5A9AB71-95EA-45EA-B158-905FA54A5807}">
      <dgm:prSet/>
      <dgm:spPr/>
      <dgm:t>
        <a:bodyPr/>
        <a:lstStyle/>
        <a:p>
          <a:endParaRPr lang="zh-TW" altLang="en-US"/>
        </a:p>
      </dgm:t>
    </dgm:pt>
    <dgm:pt modelId="{418145C0-D33D-47FC-A869-EB19FBB8578D}" type="sibTrans" cxnId="{F5A9AB71-95EA-45EA-B158-905FA54A5807}">
      <dgm:prSet/>
      <dgm:spPr/>
      <dgm:t>
        <a:bodyPr/>
        <a:lstStyle/>
        <a:p>
          <a:endParaRPr lang="zh-TW" altLang="en-US"/>
        </a:p>
      </dgm:t>
    </dgm:pt>
    <dgm:pt modelId="{8465C13E-D937-4A73-95AE-EAF4B541FC82}">
      <dgm:prSet custT="1"/>
      <dgm:spPr/>
      <dgm:t>
        <a:bodyPr/>
        <a:lstStyle/>
        <a:p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術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技能</a:t>
          </a:r>
          <a:r>
            <a: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dirty="0"/>
        </a:p>
      </dgm:t>
    </dgm:pt>
    <dgm:pt modelId="{BA3F5BDA-3B79-441C-91DD-81E8140FA211}" type="sibTrans" cxnId="{BBA30E1C-6043-4AD8-AA78-A3F8E9172C37}">
      <dgm:prSet/>
      <dgm:spPr/>
      <dgm:t>
        <a:bodyPr/>
        <a:lstStyle/>
        <a:p>
          <a:endParaRPr lang="zh-TW" altLang="en-US"/>
        </a:p>
      </dgm:t>
    </dgm:pt>
    <dgm:pt modelId="{87F52585-A88B-4057-A78B-A4A8BC9EE128}" type="parTrans" cxnId="{BBA30E1C-6043-4AD8-AA78-A3F8E9172C37}">
      <dgm:prSet/>
      <dgm:spPr/>
      <dgm:t>
        <a:bodyPr/>
        <a:lstStyle/>
        <a:p>
          <a:endParaRPr lang="zh-TW" altLang="en-US"/>
        </a:p>
      </dgm:t>
    </dgm:pt>
    <dgm:pt modelId="{1869DCFB-B4E6-49CA-91CE-3537BB917633}" type="pres">
      <dgm:prSet presAssocID="{9A59F534-666F-4FF0-A171-9BA71900772D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5EA1241-9D48-4FCC-8A1E-4C4372DE2349}" type="pres">
      <dgm:prSet presAssocID="{2DA1CE14-2928-45E9-8953-4B56B20D9001}" presName="root1" presStyleCnt="0"/>
      <dgm:spPr/>
    </dgm:pt>
    <dgm:pt modelId="{6B52F984-6F1F-4A8B-97A6-4D90FB86DF80}" type="pres">
      <dgm:prSet presAssocID="{2DA1CE14-2928-45E9-8953-4B56B20D9001}" presName="LevelOneTextNode" presStyleLbl="node0" presStyleIdx="0" presStyleCnt="1" custScaleX="114908" custScaleY="1878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7621F16-F7AE-42A0-9D51-0AB4D7E45D2C}" type="pres">
      <dgm:prSet presAssocID="{2DA1CE14-2928-45E9-8953-4B56B20D9001}" presName="level2hierChild" presStyleCnt="0"/>
      <dgm:spPr/>
    </dgm:pt>
    <dgm:pt modelId="{CDA764E0-9EFD-4DAF-90A6-E0C0F03AF068}" type="pres">
      <dgm:prSet presAssocID="{F254B7E7-2DF6-454C-BF9C-3F03CF32085F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48B141FD-ECAB-4353-9D83-54E7D9046752}" type="pres">
      <dgm:prSet presAssocID="{F254B7E7-2DF6-454C-BF9C-3F03CF32085F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DEE1F536-928D-4D1A-8ED0-894FC0ECF297}" type="pres">
      <dgm:prSet presAssocID="{5C14EDF8-65F7-41C8-8198-7D56F45EE123}" presName="root2" presStyleCnt="0"/>
      <dgm:spPr/>
    </dgm:pt>
    <dgm:pt modelId="{A67D883E-EA37-47C2-B6EA-2A69AB70EC9B}" type="pres">
      <dgm:prSet presAssocID="{5C14EDF8-65F7-41C8-8198-7D56F45EE123}" presName="LevelTwoTextNode" presStyleLbl="node2" presStyleIdx="0" presStyleCnt="2" custScaleX="108138" custScaleY="1587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472C81D-EA7D-46BC-957B-412A95E2E7CF}" type="pres">
      <dgm:prSet presAssocID="{5C14EDF8-65F7-41C8-8198-7D56F45EE123}" presName="level3hierChild" presStyleCnt="0"/>
      <dgm:spPr/>
    </dgm:pt>
    <dgm:pt modelId="{54ED3F54-7F98-41D4-9932-B42ADD4E94E3}" type="pres">
      <dgm:prSet presAssocID="{3BBFF6A7-05C6-41FC-9E2E-90E94F02F963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663838EB-1968-40F9-A145-D77FF801B362}" type="pres">
      <dgm:prSet presAssocID="{3BBFF6A7-05C6-41FC-9E2E-90E94F02F963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67D50B69-719F-4727-A678-7A9C2139E521}" type="pres">
      <dgm:prSet presAssocID="{20E1FFB6-36A1-4FA9-824A-DFF913870479}" presName="root2" presStyleCnt="0"/>
      <dgm:spPr/>
    </dgm:pt>
    <dgm:pt modelId="{15346F1A-02FD-4EB4-A3F8-F52DAC5F9A9C}" type="pres">
      <dgm:prSet presAssocID="{20E1FFB6-36A1-4FA9-824A-DFF913870479}" presName="LevelTwoTextNode" presStyleLbl="node3" presStyleIdx="0" presStyleCnt="4" custScaleX="144482" custScaleY="1475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6452F69-2510-4169-82AF-ABC7BB0734D7}" type="pres">
      <dgm:prSet presAssocID="{20E1FFB6-36A1-4FA9-824A-DFF913870479}" presName="level3hierChild" presStyleCnt="0"/>
      <dgm:spPr/>
    </dgm:pt>
    <dgm:pt modelId="{CA009D5B-E911-42DC-863E-12BE3FD2A971}" type="pres">
      <dgm:prSet presAssocID="{1A5B9130-6AC5-427E-AE10-9ACE869BD86D}" presName="conn2-1" presStyleLbl="parChTrans1D4" presStyleIdx="0" presStyleCnt="11"/>
      <dgm:spPr/>
      <dgm:t>
        <a:bodyPr/>
        <a:lstStyle/>
        <a:p>
          <a:endParaRPr lang="zh-TW" altLang="en-US"/>
        </a:p>
      </dgm:t>
    </dgm:pt>
    <dgm:pt modelId="{3669DDA0-C2E5-4E8C-AB00-4DC35457F0C5}" type="pres">
      <dgm:prSet presAssocID="{1A5B9130-6AC5-427E-AE10-9ACE869BD86D}" presName="connTx" presStyleLbl="parChTrans1D4" presStyleIdx="0" presStyleCnt="11"/>
      <dgm:spPr/>
      <dgm:t>
        <a:bodyPr/>
        <a:lstStyle/>
        <a:p>
          <a:endParaRPr lang="zh-TW" altLang="en-US"/>
        </a:p>
      </dgm:t>
    </dgm:pt>
    <dgm:pt modelId="{9B1A6CB4-AD62-43CB-9B17-CCFB035B3DD6}" type="pres">
      <dgm:prSet presAssocID="{F420ECAF-9877-4FF7-AC88-AA7AE7D6157D}" presName="root2" presStyleCnt="0"/>
      <dgm:spPr/>
    </dgm:pt>
    <dgm:pt modelId="{F0533535-75FA-45CF-90CD-7A1B21BDC0E6}" type="pres">
      <dgm:prSet presAssocID="{F420ECAF-9877-4FF7-AC88-AA7AE7D6157D}" presName="LevelTwoTextNode" presStyleLbl="node4" presStyleIdx="0" presStyleCnt="11" custScaleX="164063" custScaleY="1819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D56F412-1F1F-45DD-BAAF-CD5C8B03AB2A}" type="pres">
      <dgm:prSet presAssocID="{F420ECAF-9877-4FF7-AC88-AA7AE7D6157D}" presName="level3hierChild" presStyleCnt="0"/>
      <dgm:spPr/>
    </dgm:pt>
    <dgm:pt modelId="{D71AB11F-4730-4458-B0C8-322846E50C2C}" type="pres">
      <dgm:prSet presAssocID="{0C386804-E7ED-414C-877D-C058F8AEF931}" presName="conn2-1" presStyleLbl="parChTrans1D4" presStyleIdx="1" presStyleCnt="11"/>
      <dgm:spPr/>
      <dgm:t>
        <a:bodyPr/>
        <a:lstStyle/>
        <a:p>
          <a:endParaRPr lang="zh-TW" altLang="en-US"/>
        </a:p>
      </dgm:t>
    </dgm:pt>
    <dgm:pt modelId="{DC7E33FD-836D-4369-959B-59D869276D0F}" type="pres">
      <dgm:prSet presAssocID="{0C386804-E7ED-414C-877D-C058F8AEF931}" presName="connTx" presStyleLbl="parChTrans1D4" presStyleIdx="1" presStyleCnt="11"/>
      <dgm:spPr/>
      <dgm:t>
        <a:bodyPr/>
        <a:lstStyle/>
        <a:p>
          <a:endParaRPr lang="zh-TW" altLang="en-US"/>
        </a:p>
      </dgm:t>
    </dgm:pt>
    <dgm:pt modelId="{92135F6A-2E00-454D-80F1-C4B503463F08}" type="pres">
      <dgm:prSet presAssocID="{4052E331-7100-4605-97D6-E4817DEAB1B5}" presName="root2" presStyleCnt="0"/>
      <dgm:spPr/>
    </dgm:pt>
    <dgm:pt modelId="{ED9E7EEA-7C4D-433F-8EC6-8976F099A486}" type="pres">
      <dgm:prSet presAssocID="{4052E331-7100-4605-97D6-E4817DEAB1B5}" presName="LevelTwoTextNode" presStyleLbl="node4" presStyleIdx="1" presStyleCnt="11" custScaleX="373448" custScaleY="19164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CBFC9FD-A324-4627-901D-3CF70A494A87}" type="pres">
      <dgm:prSet presAssocID="{4052E331-7100-4605-97D6-E4817DEAB1B5}" presName="level3hierChild" presStyleCnt="0"/>
      <dgm:spPr/>
    </dgm:pt>
    <dgm:pt modelId="{42B28717-912C-4759-A161-C068A5DE2D42}" type="pres">
      <dgm:prSet presAssocID="{C8088491-4A5E-445D-9310-198DC3F5F6DE}" presName="conn2-1" presStyleLbl="parChTrans1D4" presStyleIdx="2" presStyleCnt="11"/>
      <dgm:spPr/>
      <dgm:t>
        <a:bodyPr/>
        <a:lstStyle/>
        <a:p>
          <a:endParaRPr lang="zh-TW" altLang="en-US"/>
        </a:p>
      </dgm:t>
    </dgm:pt>
    <dgm:pt modelId="{33A9CFE3-96FA-41BF-A02C-3EB278A353D5}" type="pres">
      <dgm:prSet presAssocID="{C8088491-4A5E-445D-9310-198DC3F5F6DE}" presName="connTx" presStyleLbl="parChTrans1D4" presStyleIdx="2" presStyleCnt="11"/>
      <dgm:spPr/>
      <dgm:t>
        <a:bodyPr/>
        <a:lstStyle/>
        <a:p>
          <a:endParaRPr lang="zh-TW" altLang="en-US"/>
        </a:p>
      </dgm:t>
    </dgm:pt>
    <dgm:pt modelId="{4F3A1E79-EE06-41AD-B703-EC8914F177A3}" type="pres">
      <dgm:prSet presAssocID="{1F7FC007-DC98-43B6-9BA4-782C31C870FD}" presName="root2" presStyleCnt="0"/>
      <dgm:spPr/>
    </dgm:pt>
    <dgm:pt modelId="{98FC6D38-3971-443E-AC9D-D8E057D7A67A}" type="pres">
      <dgm:prSet presAssocID="{1F7FC007-DC98-43B6-9BA4-782C31C870FD}" presName="LevelTwoTextNode" presStyleLbl="node4" presStyleIdx="2" presStyleCnt="11" custScaleX="379585" custScaleY="1708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D51D66C-645D-47FD-B127-0B16308DAD60}" type="pres">
      <dgm:prSet presAssocID="{1F7FC007-DC98-43B6-9BA4-782C31C870FD}" presName="level3hierChild" presStyleCnt="0"/>
      <dgm:spPr/>
    </dgm:pt>
    <dgm:pt modelId="{ECCF9BA0-E764-47B1-A18D-9CB8033C70BF}" type="pres">
      <dgm:prSet presAssocID="{87F52585-A88B-4057-A78B-A4A8BC9EE128}" presName="conn2-1" presStyleLbl="parChTrans1D4" presStyleIdx="3" presStyleCnt="11"/>
      <dgm:spPr/>
      <dgm:t>
        <a:bodyPr/>
        <a:lstStyle/>
        <a:p>
          <a:endParaRPr lang="zh-TW" altLang="en-US"/>
        </a:p>
      </dgm:t>
    </dgm:pt>
    <dgm:pt modelId="{31E24677-6AF7-40E6-A43D-B12854D86113}" type="pres">
      <dgm:prSet presAssocID="{87F52585-A88B-4057-A78B-A4A8BC9EE128}" presName="connTx" presStyleLbl="parChTrans1D4" presStyleIdx="3" presStyleCnt="11"/>
      <dgm:spPr/>
      <dgm:t>
        <a:bodyPr/>
        <a:lstStyle/>
        <a:p>
          <a:endParaRPr lang="zh-TW" altLang="en-US"/>
        </a:p>
      </dgm:t>
    </dgm:pt>
    <dgm:pt modelId="{54C05B35-35B8-41E9-B2DE-90A0FBBB4878}" type="pres">
      <dgm:prSet presAssocID="{8465C13E-D937-4A73-95AE-EAF4B541FC82}" presName="root2" presStyleCnt="0"/>
      <dgm:spPr/>
    </dgm:pt>
    <dgm:pt modelId="{81541D2D-C211-4B42-8CBB-8940F3276FAA}" type="pres">
      <dgm:prSet presAssocID="{8465C13E-D937-4A73-95AE-EAF4B541FC82}" presName="LevelTwoTextNode" presStyleLbl="node4" presStyleIdx="3" presStyleCnt="11" custScaleX="164063" custScaleY="1819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5CC0155-78BE-4470-B8C3-86C0FCA102C9}" type="pres">
      <dgm:prSet presAssocID="{8465C13E-D937-4A73-95AE-EAF4B541FC82}" presName="level3hierChild" presStyleCnt="0"/>
      <dgm:spPr/>
    </dgm:pt>
    <dgm:pt modelId="{6FD7416A-3878-478C-8A66-6CCFEBCF445A}" type="pres">
      <dgm:prSet presAssocID="{E33B8DE4-2E2A-460F-AB28-590BB0364F75}" presName="conn2-1" presStyleLbl="parChTrans1D4" presStyleIdx="4" presStyleCnt="11"/>
      <dgm:spPr/>
      <dgm:t>
        <a:bodyPr/>
        <a:lstStyle/>
        <a:p>
          <a:endParaRPr lang="zh-TW" altLang="en-US"/>
        </a:p>
      </dgm:t>
    </dgm:pt>
    <dgm:pt modelId="{96282396-C986-416A-AA82-D325D4707C0C}" type="pres">
      <dgm:prSet presAssocID="{E33B8DE4-2E2A-460F-AB28-590BB0364F75}" presName="connTx" presStyleLbl="parChTrans1D4" presStyleIdx="4" presStyleCnt="11"/>
      <dgm:spPr/>
      <dgm:t>
        <a:bodyPr/>
        <a:lstStyle/>
        <a:p>
          <a:endParaRPr lang="zh-TW" altLang="en-US"/>
        </a:p>
      </dgm:t>
    </dgm:pt>
    <dgm:pt modelId="{281A4DC4-707F-43F5-BC06-B63B36AFB22A}" type="pres">
      <dgm:prSet presAssocID="{5ED6D0AF-7E26-480F-96EA-0B0DA43F22B0}" presName="root2" presStyleCnt="0"/>
      <dgm:spPr/>
    </dgm:pt>
    <dgm:pt modelId="{66C559C2-E5B4-4123-8D5E-DB19459811C7}" type="pres">
      <dgm:prSet presAssocID="{5ED6D0AF-7E26-480F-96EA-0B0DA43F22B0}" presName="LevelTwoTextNode" presStyleLbl="node4" presStyleIdx="4" presStyleCnt="11" custScaleX="3765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C22101-E587-4E18-8C20-619102555017}" type="pres">
      <dgm:prSet presAssocID="{5ED6D0AF-7E26-480F-96EA-0B0DA43F22B0}" presName="level3hierChild" presStyleCnt="0"/>
      <dgm:spPr/>
    </dgm:pt>
    <dgm:pt modelId="{0B7905C4-B3EE-4E86-A6B6-9487614F9DE5}" type="pres">
      <dgm:prSet presAssocID="{5D34B8CD-1D02-4313-BF59-CAAD1EDE871A}" presName="conn2-1" presStyleLbl="parChTrans1D4" presStyleIdx="5" presStyleCnt="11"/>
      <dgm:spPr/>
      <dgm:t>
        <a:bodyPr/>
        <a:lstStyle/>
        <a:p>
          <a:endParaRPr lang="zh-TW" altLang="en-US"/>
        </a:p>
      </dgm:t>
    </dgm:pt>
    <dgm:pt modelId="{07E5B7D1-E6AC-40C3-86C0-724ADC8A5246}" type="pres">
      <dgm:prSet presAssocID="{5D34B8CD-1D02-4313-BF59-CAAD1EDE871A}" presName="connTx" presStyleLbl="parChTrans1D4" presStyleIdx="5" presStyleCnt="11"/>
      <dgm:spPr/>
      <dgm:t>
        <a:bodyPr/>
        <a:lstStyle/>
        <a:p>
          <a:endParaRPr lang="zh-TW" altLang="en-US"/>
        </a:p>
      </dgm:t>
    </dgm:pt>
    <dgm:pt modelId="{399645D9-8844-4B14-9BCA-A361E7FE001D}" type="pres">
      <dgm:prSet presAssocID="{6EA772A7-FD37-4884-9EB1-E98584E385FE}" presName="root2" presStyleCnt="0"/>
      <dgm:spPr/>
    </dgm:pt>
    <dgm:pt modelId="{580B9FC2-683B-4091-8843-9182E01F631D}" type="pres">
      <dgm:prSet presAssocID="{6EA772A7-FD37-4884-9EB1-E98584E385FE}" presName="LevelTwoTextNode" presStyleLbl="node4" presStyleIdx="5" presStyleCnt="11" custScaleX="379585" custScaleY="170817" custLinFactNeighborX="-5086" custLinFactNeighborY="-362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98CF337-210D-4724-90E3-A937033D5A6B}" type="pres">
      <dgm:prSet presAssocID="{6EA772A7-FD37-4884-9EB1-E98584E385FE}" presName="level3hierChild" presStyleCnt="0"/>
      <dgm:spPr/>
    </dgm:pt>
    <dgm:pt modelId="{0BE5DF0E-E4A4-4CD7-884F-C341235B2434}" type="pres">
      <dgm:prSet presAssocID="{FDED7810-7708-463E-A203-BA26528EA144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436A8F6D-76B9-4436-8391-17EC0072A159}" type="pres">
      <dgm:prSet presAssocID="{FDED7810-7708-463E-A203-BA26528EA144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03F29764-7B3D-4355-BF79-EC06DBC54F7F}" type="pres">
      <dgm:prSet presAssocID="{9CCD5CF5-0C5E-49A4-AC07-1E0FF2C0E7FB}" presName="root2" presStyleCnt="0"/>
      <dgm:spPr/>
    </dgm:pt>
    <dgm:pt modelId="{0AB86B10-E798-4191-A4B2-D21989CD2528}" type="pres">
      <dgm:prSet presAssocID="{9CCD5CF5-0C5E-49A4-AC07-1E0FF2C0E7FB}" presName="LevelTwoTextNode" presStyleLbl="node3" presStyleIdx="1" presStyleCnt="4" custScaleX="144482" custScaleY="18542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2792B1E-DC55-42D7-8D08-7BDA280D419F}" type="pres">
      <dgm:prSet presAssocID="{9CCD5CF5-0C5E-49A4-AC07-1E0FF2C0E7FB}" presName="level3hierChild" presStyleCnt="0"/>
      <dgm:spPr/>
    </dgm:pt>
    <dgm:pt modelId="{08FAFF6C-96F9-42E9-9589-420AA291CAD4}" type="pres">
      <dgm:prSet presAssocID="{839A4B7B-686D-4C79-979A-C3F171FCF6FF}" presName="conn2-1" presStyleLbl="parChTrans1D4" presStyleIdx="6" presStyleCnt="11"/>
      <dgm:spPr/>
      <dgm:t>
        <a:bodyPr/>
        <a:lstStyle/>
        <a:p>
          <a:endParaRPr lang="zh-TW" altLang="en-US"/>
        </a:p>
      </dgm:t>
    </dgm:pt>
    <dgm:pt modelId="{72706DF2-E216-4F3F-A1A9-787615F1A717}" type="pres">
      <dgm:prSet presAssocID="{839A4B7B-686D-4C79-979A-C3F171FCF6FF}" presName="connTx" presStyleLbl="parChTrans1D4" presStyleIdx="6" presStyleCnt="11"/>
      <dgm:spPr/>
      <dgm:t>
        <a:bodyPr/>
        <a:lstStyle/>
        <a:p>
          <a:endParaRPr lang="zh-TW" altLang="en-US"/>
        </a:p>
      </dgm:t>
    </dgm:pt>
    <dgm:pt modelId="{FB013A17-1241-4A5D-ABF6-C6913F8CD8C6}" type="pres">
      <dgm:prSet presAssocID="{583E8410-D252-4509-B457-4E93C207F02E}" presName="root2" presStyleCnt="0"/>
      <dgm:spPr/>
    </dgm:pt>
    <dgm:pt modelId="{0B1186B5-2DCE-42A6-867A-670E89229253}" type="pres">
      <dgm:prSet presAssocID="{583E8410-D252-4509-B457-4E93C207F02E}" presName="LevelTwoTextNode" presStyleLbl="node4" presStyleIdx="6" presStyleCnt="11" custScaleX="517700" custScaleY="13514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A712DA8-9C76-49CD-B6E0-C4AE6B81B089}" type="pres">
      <dgm:prSet presAssocID="{583E8410-D252-4509-B457-4E93C207F02E}" presName="level3hierChild" presStyleCnt="0"/>
      <dgm:spPr/>
    </dgm:pt>
    <dgm:pt modelId="{178E48EC-CA02-44D1-8752-AA1C9DEE407D}" type="pres">
      <dgm:prSet presAssocID="{BC4C6867-C28D-4FF3-AA19-16F0E429F41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92E69BF1-4A0B-402B-BB0F-A5E9AB55C905}" type="pres">
      <dgm:prSet presAssocID="{BC4C6867-C28D-4FF3-AA19-16F0E429F41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3B527667-4532-44AD-ADEC-B5FF495537DE}" type="pres">
      <dgm:prSet presAssocID="{724C6BEC-CDD0-47CC-82D3-CFAC0FBA8B63}" presName="root2" presStyleCnt="0"/>
      <dgm:spPr/>
    </dgm:pt>
    <dgm:pt modelId="{ED9F7EA6-0112-4183-8430-6289B59DD637}" type="pres">
      <dgm:prSet presAssocID="{724C6BEC-CDD0-47CC-82D3-CFAC0FBA8B63}" presName="LevelTwoTextNode" presStyleLbl="node2" presStyleIdx="1" presStyleCnt="2" custScaleX="108138" custScaleY="15871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419AAA7-813D-45F7-BDD0-7E1B63DD3379}" type="pres">
      <dgm:prSet presAssocID="{724C6BEC-CDD0-47CC-82D3-CFAC0FBA8B63}" presName="level3hierChild" presStyleCnt="0"/>
      <dgm:spPr/>
    </dgm:pt>
    <dgm:pt modelId="{D754E964-8ECA-4EB4-9EE5-504645F9B1BC}" type="pres">
      <dgm:prSet presAssocID="{992D219D-935C-44D3-A892-6ADAB05AF85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2D9333A7-1C06-4C41-9ECB-3ACAED6E351D}" type="pres">
      <dgm:prSet presAssocID="{992D219D-935C-44D3-A892-6ADAB05AF85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8039D2C8-2050-4803-856F-B089788FDFA8}" type="pres">
      <dgm:prSet presAssocID="{7BD3C5E0-46D4-4FA8-A0F9-89AD9A462FAA}" presName="root2" presStyleCnt="0"/>
      <dgm:spPr/>
    </dgm:pt>
    <dgm:pt modelId="{4731ACFD-39DF-451E-AEAF-842A9E171F92}" type="pres">
      <dgm:prSet presAssocID="{7BD3C5E0-46D4-4FA8-A0F9-89AD9A462FAA}" presName="LevelTwoTextNode" presStyleLbl="node3" presStyleIdx="2" presStyleCnt="4" custScaleX="144482" custScaleY="1475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46DECAB-FB9E-4292-8ECE-9B46A1F9622C}" type="pres">
      <dgm:prSet presAssocID="{7BD3C5E0-46D4-4FA8-A0F9-89AD9A462FAA}" presName="level3hierChild" presStyleCnt="0"/>
      <dgm:spPr/>
    </dgm:pt>
    <dgm:pt modelId="{7FD7A805-0FC9-44C0-A6ED-926EAD3F7163}" type="pres">
      <dgm:prSet presAssocID="{820455EC-7972-4A76-B5EF-5DBD463832C1}" presName="conn2-1" presStyleLbl="parChTrans1D4" presStyleIdx="7" presStyleCnt="11"/>
      <dgm:spPr/>
      <dgm:t>
        <a:bodyPr/>
        <a:lstStyle/>
        <a:p>
          <a:endParaRPr lang="zh-TW" altLang="en-US"/>
        </a:p>
      </dgm:t>
    </dgm:pt>
    <dgm:pt modelId="{CDEF2C57-F870-40E2-AA1E-1A5B79FE4C7E}" type="pres">
      <dgm:prSet presAssocID="{820455EC-7972-4A76-B5EF-5DBD463832C1}" presName="connTx" presStyleLbl="parChTrans1D4" presStyleIdx="7" presStyleCnt="11"/>
      <dgm:spPr/>
      <dgm:t>
        <a:bodyPr/>
        <a:lstStyle/>
        <a:p>
          <a:endParaRPr lang="zh-TW" altLang="en-US"/>
        </a:p>
      </dgm:t>
    </dgm:pt>
    <dgm:pt modelId="{9EA80421-9A7A-4B4C-A48C-4797D139E8A0}" type="pres">
      <dgm:prSet presAssocID="{2C569A5E-9E01-42EE-BB5A-26FA8364888D}" presName="root2" presStyleCnt="0"/>
      <dgm:spPr/>
    </dgm:pt>
    <dgm:pt modelId="{AFBCF45B-4948-4195-B863-077B26130E5D}" type="pres">
      <dgm:prSet presAssocID="{2C569A5E-9E01-42EE-BB5A-26FA8364888D}" presName="LevelTwoTextNode" presStyleLbl="node4" presStyleIdx="7" presStyleCnt="11" custScaleX="164063" custScaleY="1819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F9F8C63-27B4-4BDA-AB4C-630D168AEC81}" type="pres">
      <dgm:prSet presAssocID="{2C569A5E-9E01-42EE-BB5A-26FA8364888D}" presName="level3hierChild" presStyleCnt="0"/>
      <dgm:spPr/>
    </dgm:pt>
    <dgm:pt modelId="{4DA6E9AF-C889-4BC4-9C11-CDC0EC0FBC00}" type="pres">
      <dgm:prSet presAssocID="{A052936D-76DD-4837-823F-4FA7AEE04801}" presName="conn2-1" presStyleLbl="parChTrans1D4" presStyleIdx="8" presStyleCnt="11"/>
      <dgm:spPr/>
      <dgm:t>
        <a:bodyPr/>
        <a:lstStyle/>
        <a:p>
          <a:endParaRPr lang="zh-TW" altLang="en-US"/>
        </a:p>
      </dgm:t>
    </dgm:pt>
    <dgm:pt modelId="{D38FC924-2E04-4817-8F74-CF213527F212}" type="pres">
      <dgm:prSet presAssocID="{A052936D-76DD-4837-823F-4FA7AEE04801}" presName="connTx" presStyleLbl="parChTrans1D4" presStyleIdx="8" presStyleCnt="11"/>
      <dgm:spPr/>
      <dgm:t>
        <a:bodyPr/>
        <a:lstStyle/>
        <a:p>
          <a:endParaRPr lang="zh-TW" altLang="en-US"/>
        </a:p>
      </dgm:t>
    </dgm:pt>
    <dgm:pt modelId="{AB069BED-A1B7-487D-91BD-543E6E19C0E3}" type="pres">
      <dgm:prSet presAssocID="{6657CF45-D14F-4022-9D7B-295DA8F0D353}" presName="root2" presStyleCnt="0"/>
      <dgm:spPr/>
    </dgm:pt>
    <dgm:pt modelId="{B828D371-3329-40EA-B727-38B840420FFA}" type="pres">
      <dgm:prSet presAssocID="{6657CF45-D14F-4022-9D7B-295DA8F0D353}" presName="LevelTwoTextNode" presStyleLbl="node4" presStyleIdx="8" presStyleCnt="11" custScaleX="379585" custScaleY="1708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AF0A467-4A80-43F4-A569-5A30C21581A4}" type="pres">
      <dgm:prSet presAssocID="{6657CF45-D14F-4022-9D7B-295DA8F0D353}" presName="level3hierChild" presStyleCnt="0"/>
      <dgm:spPr/>
    </dgm:pt>
    <dgm:pt modelId="{A0D24882-041B-41D7-859D-D8DF70387F8B}" type="pres">
      <dgm:prSet presAssocID="{549897B6-C1A4-4636-B15C-1A554DC59FBF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F4028FE2-047E-473D-9AD9-44DE2D1785B2}" type="pres">
      <dgm:prSet presAssocID="{549897B6-C1A4-4636-B15C-1A554DC59FBF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50E4757B-B420-446E-B185-A7BB4367FF5D}" type="pres">
      <dgm:prSet presAssocID="{F1529393-51AA-434E-A3D9-AFCADBBA8738}" presName="root2" presStyleCnt="0"/>
      <dgm:spPr/>
    </dgm:pt>
    <dgm:pt modelId="{EF58CC11-0B48-41CB-A39E-632A5817210F}" type="pres">
      <dgm:prSet presAssocID="{F1529393-51AA-434E-A3D9-AFCADBBA8738}" presName="LevelTwoTextNode" presStyleLbl="node3" presStyleIdx="3" presStyleCnt="4" custScaleX="144482" custScaleY="1475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5FEEDDA-EAF8-4683-AC88-E4CFA2B592BD}" type="pres">
      <dgm:prSet presAssocID="{F1529393-51AA-434E-A3D9-AFCADBBA8738}" presName="level3hierChild" presStyleCnt="0"/>
      <dgm:spPr/>
    </dgm:pt>
    <dgm:pt modelId="{DAC7F840-B30F-4806-8F93-1BD65D22E08C}" type="pres">
      <dgm:prSet presAssocID="{9891E495-6D8E-4B8D-B0BD-A748E532FF39}" presName="conn2-1" presStyleLbl="parChTrans1D4" presStyleIdx="9" presStyleCnt="11"/>
      <dgm:spPr/>
      <dgm:t>
        <a:bodyPr/>
        <a:lstStyle/>
        <a:p>
          <a:endParaRPr lang="zh-TW" altLang="en-US"/>
        </a:p>
      </dgm:t>
    </dgm:pt>
    <dgm:pt modelId="{EF6D12D8-C5A0-4D75-894C-4778F9526CA5}" type="pres">
      <dgm:prSet presAssocID="{9891E495-6D8E-4B8D-B0BD-A748E532FF39}" presName="connTx" presStyleLbl="parChTrans1D4" presStyleIdx="9" presStyleCnt="11"/>
      <dgm:spPr/>
      <dgm:t>
        <a:bodyPr/>
        <a:lstStyle/>
        <a:p>
          <a:endParaRPr lang="zh-TW" altLang="en-US"/>
        </a:p>
      </dgm:t>
    </dgm:pt>
    <dgm:pt modelId="{B070821B-52CA-4026-B875-2FC401597B5C}" type="pres">
      <dgm:prSet presAssocID="{9E7E9421-5712-43DA-A3F0-316676DAC8C7}" presName="root2" presStyleCnt="0"/>
      <dgm:spPr/>
    </dgm:pt>
    <dgm:pt modelId="{869953BE-D654-445E-AB92-DD8B9DBD1FA4}" type="pres">
      <dgm:prSet presAssocID="{9E7E9421-5712-43DA-A3F0-316676DAC8C7}" presName="LevelTwoTextNode" presStyleLbl="node4" presStyleIdx="9" presStyleCnt="11" custScaleX="164063" custScaleY="18191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F381DE0-DDFE-43A7-AE5F-4823632171CC}" type="pres">
      <dgm:prSet presAssocID="{9E7E9421-5712-43DA-A3F0-316676DAC8C7}" presName="level3hierChild" presStyleCnt="0"/>
      <dgm:spPr/>
    </dgm:pt>
    <dgm:pt modelId="{39BC7A2A-A205-45AD-A876-C7D407291405}" type="pres">
      <dgm:prSet presAssocID="{A6F10FAC-C6C6-442B-B935-9A5A316485F8}" presName="conn2-1" presStyleLbl="parChTrans1D4" presStyleIdx="10" presStyleCnt="11"/>
      <dgm:spPr/>
      <dgm:t>
        <a:bodyPr/>
        <a:lstStyle/>
        <a:p>
          <a:endParaRPr lang="zh-TW" altLang="en-US"/>
        </a:p>
      </dgm:t>
    </dgm:pt>
    <dgm:pt modelId="{4B2B1CDA-1E86-494D-BE98-CA0DC3CFE7D5}" type="pres">
      <dgm:prSet presAssocID="{A6F10FAC-C6C6-442B-B935-9A5A316485F8}" presName="connTx" presStyleLbl="parChTrans1D4" presStyleIdx="10" presStyleCnt="11"/>
      <dgm:spPr/>
      <dgm:t>
        <a:bodyPr/>
        <a:lstStyle/>
        <a:p>
          <a:endParaRPr lang="zh-TW" altLang="en-US"/>
        </a:p>
      </dgm:t>
    </dgm:pt>
    <dgm:pt modelId="{D5DB0F61-E165-4F05-A855-E661D5EC8B66}" type="pres">
      <dgm:prSet presAssocID="{17E35C21-1A44-48FD-8DCF-492703288E8F}" presName="root2" presStyleCnt="0"/>
      <dgm:spPr/>
    </dgm:pt>
    <dgm:pt modelId="{5DFC3C46-4F65-49D7-B950-D6133FA6F253}" type="pres">
      <dgm:prSet presAssocID="{17E35C21-1A44-48FD-8DCF-492703288E8F}" presName="LevelTwoTextNode" presStyleLbl="node4" presStyleIdx="10" presStyleCnt="11" custScaleX="379585" custScaleY="17081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6A88ACE-6AB3-48C9-9A80-0A675993EBF6}" type="pres">
      <dgm:prSet presAssocID="{17E35C21-1A44-48FD-8DCF-492703288E8F}" presName="level3hierChild" presStyleCnt="0"/>
      <dgm:spPr/>
    </dgm:pt>
  </dgm:ptLst>
  <dgm:cxnLst>
    <dgm:cxn modelId="{82E890CE-4548-400B-84E6-9879A4D0D639}" type="presOf" srcId="{87F52585-A88B-4057-A78B-A4A8BC9EE128}" destId="{ECCF9BA0-E764-47B1-A18D-9CB8033C70BF}" srcOrd="0" destOrd="0" presId="urn:microsoft.com/office/officeart/2005/8/layout/hierarchy2"/>
    <dgm:cxn modelId="{C517BBDB-2E8D-480C-9B75-43E6FDB79647}" type="presOf" srcId="{87F52585-A88B-4057-A78B-A4A8BC9EE128}" destId="{31E24677-6AF7-40E6-A43D-B12854D86113}" srcOrd="1" destOrd="0" presId="urn:microsoft.com/office/officeart/2005/8/layout/hierarchy2"/>
    <dgm:cxn modelId="{A10775E1-0082-41F7-82E3-F11A8836C030}" srcId="{8465C13E-D937-4A73-95AE-EAF4B541FC82}" destId="{6EA772A7-FD37-4884-9EB1-E98584E385FE}" srcOrd="1" destOrd="0" parTransId="{5D34B8CD-1D02-4313-BF59-CAAD1EDE871A}" sibTransId="{DDD45F6D-30C4-41F7-9B22-27701925D5A9}"/>
    <dgm:cxn modelId="{EB7621F5-1705-474B-9446-3D1D523D8BD1}" srcId="{F420ECAF-9877-4FF7-AC88-AA7AE7D6157D}" destId="{1F7FC007-DC98-43B6-9BA4-782C31C870FD}" srcOrd="1" destOrd="0" parTransId="{C8088491-4A5E-445D-9310-198DC3F5F6DE}" sibTransId="{DBB299E6-0190-4977-9C80-2391DE009D34}"/>
    <dgm:cxn modelId="{857A88C5-1E87-4AD1-9862-4A75D5B7833A}" type="presOf" srcId="{5ED6D0AF-7E26-480F-96EA-0B0DA43F22B0}" destId="{66C559C2-E5B4-4123-8D5E-DB19459811C7}" srcOrd="0" destOrd="0" presId="urn:microsoft.com/office/officeart/2005/8/layout/hierarchy2"/>
    <dgm:cxn modelId="{EF6C5136-82BE-492B-8A33-947EA61F94B7}" type="presOf" srcId="{E33B8DE4-2E2A-460F-AB28-590BB0364F75}" destId="{6FD7416A-3878-478C-8A66-6CCFEBCF445A}" srcOrd="0" destOrd="0" presId="urn:microsoft.com/office/officeart/2005/8/layout/hierarchy2"/>
    <dgm:cxn modelId="{A87D80F5-4A8A-4232-8939-CB65AB54E79B}" srcId="{9CCD5CF5-0C5E-49A4-AC07-1E0FF2C0E7FB}" destId="{583E8410-D252-4509-B457-4E93C207F02E}" srcOrd="0" destOrd="0" parTransId="{839A4B7B-686D-4C79-979A-C3F171FCF6FF}" sibTransId="{F0C055B4-A451-4347-B50D-831E7EAC0A2C}"/>
    <dgm:cxn modelId="{494B6F4B-55F6-42B3-A4F8-72C9E928F13C}" type="presOf" srcId="{820455EC-7972-4A76-B5EF-5DBD463832C1}" destId="{7FD7A805-0FC9-44C0-A6ED-926EAD3F7163}" srcOrd="0" destOrd="0" presId="urn:microsoft.com/office/officeart/2005/8/layout/hierarchy2"/>
    <dgm:cxn modelId="{CC153058-C232-4A0F-8F2B-C4FCD7D57CC8}" type="presOf" srcId="{F254B7E7-2DF6-454C-BF9C-3F03CF32085F}" destId="{48B141FD-ECAB-4353-9D83-54E7D9046752}" srcOrd="1" destOrd="0" presId="urn:microsoft.com/office/officeart/2005/8/layout/hierarchy2"/>
    <dgm:cxn modelId="{9CDB06EA-937D-423D-9A9D-E31861F84E80}" type="presOf" srcId="{9A59F534-666F-4FF0-A171-9BA71900772D}" destId="{1869DCFB-B4E6-49CA-91CE-3537BB917633}" srcOrd="0" destOrd="0" presId="urn:microsoft.com/office/officeart/2005/8/layout/hierarchy2"/>
    <dgm:cxn modelId="{996BFB2D-4BE4-44CB-AFF1-40DF3DD36CCB}" srcId="{2DA1CE14-2928-45E9-8953-4B56B20D9001}" destId="{5C14EDF8-65F7-41C8-8198-7D56F45EE123}" srcOrd="0" destOrd="0" parTransId="{F254B7E7-2DF6-454C-BF9C-3F03CF32085F}" sibTransId="{B3D6763A-0197-4051-AA82-16E37E12ACAC}"/>
    <dgm:cxn modelId="{C8CC7982-5724-4E79-981A-8EC4CBC0D2FA}" type="presOf" srcId="{1A5B9130-6AC5-427E-AE10-9ACE869BD86D}" destId="{3669DDA0-C2E5-4E8C-AB00-4DC35457F0C5}" srcOrd="1" destOrd="0" presId="urn:microsoft.com/office/officeart/2005/8/layout/hierarchy2"/>
    <dgm:cxn modelId="{AC0FCF1B-BA80-4731-8BB4-F030EE326B49}" type="presOf" srcId="{5C14EDF8-65F7-41C8-8198-7D56F45EE123}" destId="{A67D883E-EA37-47C2-B6EA-2A69AB70EC9B}" srcOrd="0" destOrd="0" presId="urn:microsoft.com/office/officeart/2005/8/layout/hierarchy2"/>
    <dgm:cxn modelId="{36451A2C-316F-4EE4-9674-2229EC86FF99}" type="presOf" srcId="{A052936D-76DD-4837-823F-4FA7AEE04801}" destId="{D38FC924-2E04-4817-8F74-CF213527F212}" srcOrd="1" destOrd="0" presId="urn:microsoft.com/office/officeart/2005/8/layout/hierarchy2"/>
    <dgm:cxn modelId="{D11E79E0-A804-4582-9712-5C16C737F966}" type="presOf" srcId="{839A4B7B-686D-4C79-979A-C3F171FCF6FF}" destId="{08FAFF6C-96F9-42E9-9589-420AA291CAD4}" srcOrd="0" destOrd="0" presId="urn:microsoft.com/office/officeart/2005/8/layout/hierarchy2"/>
    <dgm:cxn modelId="{031C5493-64B7-4006-97BB-7AC95D265DAD}" srcId="{2C569A5E-9E01-42EE-BB5A-26FA8364888D}" destId="{6657CF45-D14F-4022-9D7B-295DA8F0D353}" srcOrd="0" destOrd="0" parTransId="{A052936D-76DD-4837-823F-4FA7AEE04801}" sibTransId="{C7B2353C-185B-4F1B-BFB8-42407C7877D5}"/>
    <dgm:cxn modelId="{B642222D-626A-4D25-96BA-9EAEEDCD30EC}" type="presOf" srcId="{992D219D-935C-44D3-A892-6ADAB05AF854}" destId="{2D9333A7-1C06-4C41-9ECB-3ACAED6E351D}" srcOrd="1" destOrd="0" presId="urn:microsoft.com/office/officeart/2005/8/layout/hierarchy2"/>
    <dgm:cxn modelId="{D5DEEF56-2103-4017-BE67-32D01C145252}" type="presOf" srcId="{0C386804-E7ED-414C-877D-C058F8AEF931}" destId="{DC7E33FD-836D-4369-959B-59D869276D0F}" srcOrd="1" destOrd="0" presId="urn:microsoft.com/office/officeart/2005/8/layout/hierarchy2"/>
    <dgm:cxn modelId="{37543A27-1C87-4093-897B-FCC871E90FA6}" srcId="{20E1FFB6-36A1-4FA9-824A-DFF913870479}" destId="{F420ECAF-9877-4FF7-AC88-AA7AE7D6157D}" srcOrd="0" destOrd="0" parTransId="{1A5B9130-6AC5-427E-AE10-9ACE869BD86D}" sibTransId="{08DA9988-7E93-48B3-A5F6-C04283C0ECAA}"/>
    <dgm:cxn modelId="{B76A5375-8558-4DF4-B34F-484B0ED7B61D}" srcId="{5C14EDF8-65F7-41C8-8198-7D56F45EE123}" destId="{9CCD5CF5-0C5E-49A4-AC07-1E0FF2C0E7FB}" srcOrd="1" destOrd="0" parTransId="{FDED7810-7708-463E-A203-BA26528EA144}" sibTransId="{679A72DD-38C6-4A55-B1BC-3B9F7B0C4048}"/>
    <dgm:cxn modelId="{5AA6B7D1-435D-4A90-BAFC-A9F71A86C3B0}" srcId="{F420ECAF-9877-4FF7-AC88-AA7AE7D6157D}" destId="{4052E331-7100-4605-97D6-E4817DEAB1B5}" srcOrd="0" destOrd="0" parTransId="{0C386804-E7ED-414C-877D-C058F8AEF931}" sibTransId="{AF16A106-1463-4398-AF11-F44E155B57E8}"/>
    <dgm:cxn modelId="{4DF301B9-0384-4AE2-BA19-93E3686B6770}" type="presOf" srcId="{0C386804-E7ED-414C-877D-C058F8AEF931}" destId="{D71AB11F-4730-4458-B0C8-322846E50C2C}" srcOrd="0" destOrd="0" presId="urn:microsoft.com/office/officeart/2005/8/layout/hierarchy2"/>
    <dgm:cxn modelId="{E3125D21-5D3F-4690-9B11-D8720CEDEB82}" type="presOf" srcId="{9891E495-6D8E-4B8D-B0BD-A748E532FF39}" destId="{DAC7F840-B30F-4806-8F93-1BD65D22E08C}" srcOrd="0" destOrd="0" presId="urn:microsoft.com/office/officeart/2005/8/layout/hierarchy2"/>
    <dgm:cxn modelId="{12ED03C3-B0B4-44E9-A59F-2F0131BB79C1}" type="presOf" srcId="{4052E331-7100-4605-97D6-E4817DEAB1B5}" destId="{ED9E7EEA-7C4D-433F-8EC6-8976F099A486}" srcOrd="0" destOrd="0" presId="urn:microsoft.com/office/officeart/2005/8/layout/hierarchy2"/>
    <dgm:cxn modelId="{2DE60ACA-CEA6-4CB3-8480-030398532AFA}" srcId="{7BD3C5E0-46D4-4FA8-A0F9-89AD9A462FAA}" destId="{2C569A5E-9E01-42EE-BB5A-26FA8364888D}" srcOrd="0" destOrd="0" parTransId="{820455EC-7972-4A76-B5EF-5DBD463832C1}" sibTransId="{BB4DCF75-928F-44B9-B2F3-FBCFFAE7EF0B}"/>
    <dgm:cxn modelId="{089E3F48-1665-413C-9400-6C92A9FE0B25}" type="presOf" srcId="{C8088491-4A5E-445D-9310-198DC3F5F6DE}" destId="{42B28717-912C-4759-A161-C068A5DE2D42}" srcOrd="0" destOrd="0" presId="urn:microsoft.com/office/officeart/2005/8/layout/hierarchy2"/>
    <dgm:cxn modelId="{F5A9AB71-95EA-45EA-B158-905FA54A5807}" srcId="{8465C13E-D937-4A73-95AE-EAF4B541FC82}" destId="{5ED6D0AF-7E26-480F-96EA-0B0DA43F22B0}" srcOrd="0" destOrd="0" parTransId="{E33B8DE4-2E2A-460F-AB28-590BB0364F75}" sibTransId="{418145C0-D33D-47FC-A869-EB19FBB8578D}"/>
    <dgm:cxn modelId="{4FB304A2-F020-4C56-9233-4CA3753F5679}" type="presOf" srcId="{839A4B7B-686D-4C79-979A-C3F171FCF6FF}" destId="{72706DF2-E216-4F3F-A1A9-787615F1A717}" srcOrd="1" destOrd="0" presId="urn:microsoft.com/office/officeart/2005/8/layout/hierarchy2"/>
    <dgm:cxn modelId="{400B0DF5-E88E-4FAE-9EED-FB96C06B2D2B}" type="presOf" srcId="{C8088491-4A5E-445D-9310-198DC3F5F6DE}" destId="{33A9CFE3-96FA-41BF-A02C-3EB278A353D5}" srcOrd="1" destOrd="0" presId="urn:microsoft.com/office/officeart/2005/8/layout/hierarchy2"/>
    <dgm:cxn modelId="{0A5DBC05-CE6E-4DA0-8A46-9676AC280A19}" type="presOf" srcId="{BC4C6867-C28D-4FF3-AA19-16F0E429F416}" destId="{178E48EC-CA02-44D1-8752-AA1C9DEE407D}" srcOrd="0" destOrd="0" presId="urn:microsoft.com/office/officeart/2005/8/layout/hierarchy2"/>
    <dgm:cxn modelId="{43503AED-86CC-453C-BC0F-08297C29081C}" type="presOf" srcId="{820455EC-7972-4A76-B5EF-5DBD463832C1}" destId="{CDEF2C57-F870-40E2-AA1E-1A5B79FE4C7E}" srcOrd="1" destOrd="0" presId="urn:microsoft.com/office/officeart/2005/8/layout/hierarchy2"/>
    <dgm:cxn modelId="{2A21C23E-304C-4D24-BE1D-9B6A41FCECCB}" type="presOf" srcId="{2C569A5E-9E01-42EE-BB5A-26FA8364888D}" destId="{AFBCF45B-4948-4195-B863-077B26130E5D}" srcOrd="0" destOrd="0" presId="urn:microsoft.com/office/officeart/2005/8/layout/hierarchy2"/>
    <dgm:cxn modelId="{39FBCDB6-6174-4750-B9B5-B86072ABC3C2}" srcId="{2DA1CE14-2928-45E9-8953-4B56B20D9001}" destId="{724C6BEC-CDD0-47CC-82D3-CFAC0FBA8B63}" srcOrd="1" destOrd="0" parTransId="{BC4C6867-C28D-4FF3-AA19-16F0E429F416}" sibTransId="{37996D63-48B8-4671-BEB2-B24032A99F97}"/>
    <dgm:cxn modelId="{AE47AF63-D54C-468C-8D2A-BB2FA7A6400A}" type="presOf" srcId="{992D219D-935C-44D3-A892-6ADAB05AF854}" destId="{D754E964-8ECA-4EB4-9EE5-504645F9B1BC}" srcOrd="0" destOrd="0" presId="urn:microsoft.com/office/officeart/2005/8/layout/hierarchy2"/>
    <dgm:cxn modelId="{A273E022-00B5-4330-9421-5234DE71C1FF}" srcId="{724C6BEC-CDD0-47CC-82D3-CFAC0FBA8B63}" destId="{F1529393-51AA-434E-A3D9-AFCADBBA8738}" srcOrd="1" destOrd="0" parTransId="{549897B6-C1A4-4636-B15C-1A554DC59FBF}" sibTransId="{8E77E55B-64F0-414D-AD2E-1ED5A1E54E6D}"/>
    <dgm:cxn modelId="{3DC4B017-5D77-47A2-B5DC-02D81ACDA2EE}" type="presOf" srcId="{A6F10FAC-C6C6-442B-B935-9A5A316485F8}" destId="{39BC7A2A-A205-45AD-A876-C7D407291405}" srcOrd="0" destOrd="0" presId="urn:microsoft.com/office/officeart/2005/8/layout/hierarchy2"/>
    <dgm:cxn modelId="{21A92931-8349-47EC-9AE7-F08241D8D156}" type="presOf" srcId="{1A5B9130-6AC5-427E-AE10-9ACE869BD86D}" destId="{CA009D5B-E911-42DC-863E-12BE3FD2A971}" srcOrd="0" destOrd="0" presId="urn:microsoft.com/office/officeart/2005/8/layout/hierarchy2"/>
    <dgm:cxn modelId="{0C2301A9-F5A3-404B-9EF7-80B60576E2A4}" type="presOf" srcId="{583E8410-D252-4509-B457-4E93C207F02E}" destId="{0B1186B5-2DCE-42A6-867A-670E89229253}" srcOrd="0" destOrd="0" presId="urn:microsoft.com/office/officeart/2005/8/layout/hierarchy2"/>
    <dgm:cxn modelId="{31A800AE-6E1F-4A90-A35D-3F14C0F3DB02}" type="presOf" srcId="{F254B7E7-2DF6-454C-BF9C-3F03CF32085F}" destId="{CDA764E0-9EFD-4DAF-90A6-E0C0F03AF068}" srcOrd="0" destOrd="0" presId="urn:microsoft.com/office/officeart/2005/8/layout/hierarchy2"/>
    <dgm:cxn modelId="{090E07C8-2815-460B-90FA-4068493DABBE}" type="presOf" srcId="{3BBFF6A7-05C6-41FC-9E2E-90E94F02F963}" destId="{54ED3F54-7F98-41D4-9932-B42ADD4E94E3}" srcOrd="0" destOrd="0" presId="urn:microsoft.com/office/officeart/2005/8/layout/hierarchy2"/>
    <dgm:cxn modelId="{5467EBF7-2E3D-4C36-A2AB-137796B4DE61}" type="presOf" srcId="{FDED7810-7708-463E-A203-BA26528EA144}" destId="{436A8F6D-76B9-4436-8391-17EC0072A159}" srcOrd="1" destOrd="0" presId="urn:microsoft.com/office/officeart/2005/8/layout/hierarchy2"/>
    <dgm:cxn modelId="{900EA09C-55B9-4BB3-B50F-42F5D68B3D4E}" type="presOf" srcId="{9891E495-6D8E-4B8D-B0BD-A748E532FF39}" destId="{EF6D12D8-C5A0-4D75-894C-4778F9526CA5}" srcOrd="1" destOrd="0" presId="urn:microsoft.com/office/officeart/2005/8/layout/hierarchy2"/>
    <dgm:cxn modelId="{BBA30E1C-6043-4AD8-AA78-A3F8E9172C37}" srcId="{20E1FFB6-36A1-4FA9-824A-DFF913870479}" destId="{8465C13E-D937-4A73-95AE-EAF4B541FC82}" srcOrd="1" destOrd="0" parTransId="{87F52585-A88B-4057-A78B-A4A8BC9EE128}" sibTransId="{BA3F5BDA-3B79-441C-91DD-81E8140FA211}"/>
    <dgm:cxn modelId="{21986564-8111-46B0-A387-A75B2C3054C6}" type="presOf" srcId="{5D34B8CD-1D02-4313-BF59-CAAD1EDE871A}" destId="{07E5B7D1-E6AC-40C3-86C0-724ADC8A5246}" srcOrd="1" destOrd="0" presId="urn:microsoft.com/office/officeart/2005/8/layout/hierarchy2"/>
    <dgm:cxn modelId="{17316956-5DC8-4CE4-9AB6-5F32EAC1D9B3}" type="presOf" srcId="{A052936D-76DD-4837-823F-4FA7AEE04801}" destId="{4DA6E9AF-C889-4BC4-9C11-CDC0EC0FBC00}" srcOrd="0" destOrd="0" presId="urn:microsoft.com/office/officeart/2005/8/layout/hierarchy2"/>
    <dgm:cxn modelId="{3D166A43-52FE-44D8-BA9A-3FF0705165AA}" type="presOf" srcId="{9E7E9421-5712-43DA-A3F0-316676DAC8C7}" destId="{869953BE-D654-445E-AB92-DD8B9DBD1FA4}" srcOrd="0" destOrd="0" presId="urn:microsoft.com/office/officeart/2005/8/layout/hierarchy2"/>
    <dgm:cxn modelId="{4A443E2C-5E8F-41A9-9CF7-E6F25AD766B1}" type="presOf" srcId="{7BD3C5E0-46D4-4FA8-A0F9-89AD9A462FAA}" destId="{4731ACFD-39DF-451E-AEAF-842A9E171F92}" srcOrd="0" destOrd="0" presId="urn:microsoft.com/office/officeart/2005/8/layout/hierarchy2"/>
    <dgm:cxn modelId="{6B027E00-B7BE-4DC2-9C02-7522C97AE1C9}" type="presOf" srcId="{F420ECAF-9877-4FF7-AC88-AA7AE7D6157D}" destId="{F0533535-75FA-45CF-90CD-7A1B21BDC0E6}" srcOrd="0" destOrd="0" presId="urn:microsoft.com/office/officeart/2005/8/layout/hierarchy2"/>
    <dgm:cxn modelId="{47016A4B-07FC-4FB9-AB1D-1063614B2D8A}" srcId="{5C14EDF8-65F7-41C8-8198-7D56F45EE123}" destId="{20E1FFB6-36A1-4FA9-824A-DFF913870479}" srcOrd="0" destOrd="0" parTransId="{3BBFF6A7-05C6-41FC-9E2E-90E94F02F963}" sibTransId="{F39F83FC-D195-486B-B77C-ACFDBC3B15B9}"/>
    <dgm:cxn modelId="{718EDFEE-9E8E-4A1C-A04D-6934DBB74606}" type="presOf" srcId="{5D34B8CD-1D02-4313-BF59-CAAD1EDE871A}" destId="{0B7905C4-B3EE-4E86-A6B6-9487614F9DE5}" srcOrd="0" destOrd="0" presId="urn:microsoft.com/office/officeart/2005/8/layout/hierarchy2"/>
    <dgm:cxn modelId="{5704B444-A6FB-465C-8189-E70D1A6F8C7A}" type="presOf" srcId="{1F7FC007-DC98-43B6-9BA4-782C31C870FD}" destId="{98FC6D38-3971-443E-AC9D-D8E057D7A67A}" srcOrd="0" destOrd="0" presId="urn:microsoft.com/office/officeart/2005/8/layout/hierarchy2"/>
    <dgm:cxn modelId="{C1626BCB-E569-414B-ADC0-C76F833A5802}" type="presOf" srcId="{F1529393-51AA-434E-A3D9-AFCADBBA8738}" destId="{EF58CC11-0B48-41CB-A39E-632A5817210F}" srcOrd="0" destOrd="0" presId="urn:microsoft.com/office/officeart/2005/8/layout/hierarchy2"/>
    <dgm:cxn modelId="{6CFBD6C3-8B90-4E51-B2EB-3FB08C12F322}" type="presOf" srcId="{549897B6-C1A4-4636-B15C-1A554DC59FBF}" destId="{F4028FE2-047E-473D-9AD9-44DE2D1785B2}" srcOrd="1" destOrd="0" presId="urn:microsoft.com/office/officeart/2005/8/layout/hierarchy2"/>
    <dgm:cxn modelId="{CCEA4D78-B47C-4064-A816-7EE822AEFB6A}" type="presOf" srcId="{2DA1CE14-2928-45E9-8953-4B56B20D9001}" destId="{6B52F984-6F1F-4A8B-97A6-4D90FB86DF80}" srcOrd="0" destOrd="0" presId="urn:microsoft.com/office/officeart/2005/8/layout/hierarchy2"/>
    <dgm:cxn modelId="{D5AD8A06-888E-462E-B340-B18A0E02A9FF}" srcId="{F1529393-51AA-434E-A3D9-AFCADBBA8738}" destId="{9E7E9421-5712-43DA-A3F0-316676DAC8C7}" srcOrd="0" destOrd="0" parTransId="{9891E495-6D8E-4B8D-B0BD-A748E532FF39}" sibTransId="{FBFA3377-F32F-44A6-9204-88A40AFA2B00}"/>
    <dgm:cxn modelId="{3453DBF9-03C3-432C-8046-18B71191F8C2}" type="presOf" srcId="{17E35C21-1A44-48FD-8DCF-492703288E8F}" destId="{5DFC3C46-4F65-49D7-B950-D6133FA6F253}" srcOrd="0" destOrd="0" presId="urn:microsoft.com/office/officeart/2005/8/layout/hierarchy2"/>
    <dgm:cxn modelId="{9F362A8B-C884-4DC3-AF8D-98822F3A1194}" type="presOf" srcId="{6657CF45-D14F-4022-9D7B-295DA8F0D353}" destId="{B828D371-3329-40EA-B727-38B840420FFA}" srcOrd="0" destOrd="0" presId="urn:microsoft.com/office/officeart/2005/8/layout/hierarchy2"/>
    <dgm:cxn modelId="{E3C6488B-1FBC-47CB-8B6F-55C3738E9AC8}" srcId="{9E7E9421-5712-43DA-A3F0-316676DAC8C7}" destId="{17E35C21-1A44-48FD-8DCF-492703288E8F}" srcOrd="0" destOrd="0" parTransId="{A6F10FAC-C6C6-442B-B935-9A5A316485F8}" sibTransId="{0F751C9C-050E-4852-843C-48F5774A9B43}"/>
    <dgm:cxn modelId="{50491E9B-FE02-4052-9E60-1F0161AF2425}" type="presOf" srcId="{A6F10FAC-C6C6-442B-B935-9A5A316485F8}" destId="{4B2B1CDA-1E86-494D-BE98-CA0DC3CFE7D5}" srcOrd="1" destOrd="0" presId="urn:microsoft.com/office/officeart/2005/8/layout/hierarchy2"/>
    <dgm:cxn modelId="{6025B67E-9991-4743-86A8-165F64AE2483}" srcId="{724C6BEC-CDD0-47CC-82D3-CFAC0FBA8B63}" destId="{7BD3C5E0-46D4-4FA8-A0F9-89AD9A462FAA}" srcOrd="0" destOrd="0" parTransId="{992D219D-935C-44D3-A892-6ADAB05AF854}" sibTransId="{2DC6EF2F-ADDB-40CC-A453-5AE7F95CCC72}"/>
    <dgm:cxn modelId="{4ECFA2F4-4A30-4DDF-AFA3-7993D5E3C415}" type="presOf" srcId="{549897B6-C1A4-4636-B15C-1A554DC59FBF}" destId="{A0D24882-041B-41D7-859D-D8DF70387F8B}" srcOrd="0" destOrd="0" presId="urn:microsoft.com/office/officeart/2005/8/layout/hierarchy2"/>
    <dgm:cxn modelId="{6013BC83-103F-4DAE-90ED-AE16AFF3F688}" type="presOf" srcId="{FDED7810-7708-463E-A203-BA26528EA144}" destId="{0BE5DF0E-E4A4-4CD7-884F-C341235B2434}" srcOrd="0" destOrd="0" presId="urn:microsoft.com/office/officeart/2005/8/layout/hierarchy2"/>
    <dgm:cxn modelId="{C5FF33DF-526E-4380-9E4C-F86EB7BFBF09}" type="presOf" srcId="{724C6BEC-CDD0-47CC-82D3-CFAC0FBA8B63}" destId="{ED9F7EA6-0112-4183-8430-6289B59DD637}" srcOrd="0" destOrd="0" presId="urn:microsoft.com/office/officeart/2005/8/layout/hierarchy2"/>
    <dgm:cxn modelId="{38E72F45-C0A1-4AC0-827D-E8C78093F514}" type="presOf" srcId="{6EA772A7-FD37-4884-9EB1-E98584E385FE}" destId="{580B9FC2-683B-4091-8843-9182E01F631D}" srcOrd="0" destOrd="0" presId="urn:microsoft.com/office/officeart/2005/8/layout/hierarchy2"/>
    <dgm:cxn modelId="{0D525328-CE1C-45B4-81FE-37C2DE367512}" type="presOf" srcId="{8465C13E-D937-4A73-95AE-EAF4B541FC82}" destId="{81541D2D-C211-4B42-8CBB-8940F3276FAA}" srcOrd="0" destOrd="0" presId="urn:microsoft.com/office/officeart/2005/8/layout/hierarchy2"/>
    <dgm:cxn modelId="{8B89CF0B-4C51-4863-8DAA-0E9A697DCF04}" type="presOf" srcId="{3BBFF6A7-05C6-41FC-9E2E-90E94F02F963}" destId="{663838EB-1968-40F9-A145-D77FF801B362}" srcOrd="1" destOrd="0" presId="urn:microsoft.com/office/officeart/2005/8/layout/hierarchy2"/>
    <dgm:cxn modelId="{72083E3F-3A55-4439-A6B6-B48C9A977C2F}" type="presOf" srcId="{E33B8DE4-2E2A-460F-AB28-590BB0364F75}" destId="{96282396-C986-416A-AA82-D325D4707C0C}" srcOrd="1" destOrd="0" presId="urn:microsoft.com/office/officeart/2005/8/layout/hierarchy2"/>
    <dgm:cxn modelId="{F8BBC14E-1301-4504-8F84-22465FE0AD35}" type="presOf" srcId="{BC4C6867-C28D-4FF3-AA19-16F0E429F416}" destId="{92E69BF1-4A0B-402B-BB0F-A5E9AB55C905}" srcOrd="1" destOrd="0" presId="urn:microsoft.com/office/officeart/2005/8/layout/hierarchy2"/>
    <dgm:cxn modelId="{998B43C6-2005-4C96-B2EF-0454DC487A98}" srcId="{9A59F534-666F-4FF0-A171-9BA71900772D}" destId="{2DA1CE14-2928-45E9-8953-4B56B20D9001}" srcOrd="0" destOrd="0" parTransId="{66C9E8B3-9251-4DA4-833A-41B20255D2D5}" sibTransId="{0EDBAD14-3508-403A-B322-71C481C9C926}"/>
    <dgm:cxn modelId="{5A71EB87-71A2-4309-8264-25ACE6098B5A}" type="presOf" srcId="{9CCD5CF5-0C5E-49A4-AC07-1E0FF2C0E7FB}" destId="{0AB86B10-E798-4191-A4B2-D21989CD2528}" srcOrd="0" destOrd="0" presId="urn:microsoft.com/office/officeart/2005/8/layout/hierarchy2"/>
    <dgm:cxn modelId="{FAFCC890-1701-4A86-8656-54727BF2E7A4}" type="presOf" srcId="{20E1FFB6-36A1-4FA9-824A-DFF913870479}" destId="{15346F1A-02FD-4EB4-A3F8-F52DAC5F9A9C}" srcOrd="0" destOrd="0" presId="urn:microsoft.com/office/officeart/2005/8/layout/hierarchy2"/>
    <dgm:cxn modelId="{DB2434C1-032E-49A3-A50B-D3990C166CB6}" type="presParOf" srcId="{1869DCFB-B4E6-49CA-91CE-3537BB917633}" destId="{25EA1241-9D48-4FCC-8A1E-4C4372DE2349}" srcOrd="0" destOrd="0" presId="urn:microsoft.com/office/officeart/2005/8/layout/hierarchy2"/>
    <dgm:cxn modelId="{D702E7C4-8057-4F42-8435-1895198E4945}" type="presParOf" srcId="{25EA1241-9D48-4FCC-8A1E-4C4372DE2349}" destId="{6B52F984-6F1F-4A8B-97A6-4D90FB86DF80}" srcOrd="0" destOrd="0" presId="urn:microsoft.com/office/officeart/2005/8/layout/hierarchy2"/>
    <dgm:cxn modelId="{6761CDDC-5D04-4446-9158-95273762DC9A}" type="presParOf" srcId="{25EA1241-9D48-4FCC-8A1E-4C4372DE2349}" destId="{E7621F16-F7AE-42A0-9D51-0AB4D7E45D2C}" srcOrd="1" destOrd="0" presId="urn:microsoft.com/office/officeart/2005/8/layout/hierarchy2"/>
    <dgm:cxn modelId="{DBDCC092-C015-4204-B4DD-05004A8CA0C6}" type="presParOf" srcId="{E7621F16-F7AE-42A0-9D51-0AB4D7E45D2C}" destId="{CDA764E0-9EFD-4DAF-90A6-E0C0F03AF068}" srcOrd="0" destOrd="0" presId="urn:microsoft.com/office/officeart/2005/8/layout/hierarchy2"/>
    <dgm:cxn modelId="{CBCF7DD3-0637-4319-B271-5D219AACE11E}" type="presParOf" srcId="{CDA764E0-9EFD-4DAF-90A6-E0C0F03AF068}" destId="{48B141FD-ECAB-4353-9D83-54E7D9046752}" srcOrd="0" destOrd="0" presId="urn:microsoft.com/office/officeart/2005/8/layout/hierarchy2"/>
    <dgm:cxn modelId="{D61E68B7-4D19-491C-A753-96E7EA3924FF}" type="presParOf" srcId="{E7621F16-F7AE-42A0-9D51-0AB4D7E45D2C}" destId="{DEE1F536-928D-4D1A-8ED0-894FC0ECF297}" srcOrd="1" destOrd="0" presId="urn:microsoft.com/office/officeart/2005/8/layout/hierarchy2"/>
    <dgm:cxn modelId="{17ED15F2-8A83-4EC0-B9BE-82593F3F075A}" type="presParOf" srcId="{DEE1F536-928D-4D1A-8ED0-894FC0ECF297}" destId="{A67D883E-EA37-47C2-B6EA-2A69AB70EC9B}" srcOrd="0" destOrd="0" presId="urn:microsoft.com/office/officeart/2005/8/layout/hierarchy2"/>
    <dgm:cxn modelId="{E7E484C3-620F-4B60-A90C-6655D04433C8}" type="presParOf" srcId="{DEE1F536-928D-4D1A-8ED0-894FC0ECF297}" destId="{6472C81D-EA7D-46BC-957B-412A95E2E7CF}" srcOrd="1" destOrd="0" presId="urn:microsoft.com/office/officeart/2005/8/layout/hierarchy2"/>
    <dgm:cxn modelId="{AA20C040-77E5-477E-9A54-EC460CF93834}" type="presParOf" srcId="{6472C81D-EA7D-46BC-957B-412A95E2E7CF}" destId="{54ED3F54-7F98-41D4-9932-B42ADD4E94E3}" srcOrd="0" destOrd="0" presId="urn:microsoft.com/office/officeart/2005/8/layout/hierarchy2"/>
    <dgm:cxn modelId="{FBD63D32-2609-4F9F-AA21-88F3544465F3}" type="presParOf" srcId="{54ED3F54-7F98-41D4-9932-B42ADD4E94E3}" destId="{663838EB-1968-40F9-A145-D77FF801B362}" srcOrd="0" destOrd="0" presId="urn:microsoft.com/office/officeart/2005/8/layout/hierarchy2"/>
    <dgm:cxn modelId="{48594C2F-A8D1-4FE1-93AD-E4FEFCEB6945}" type="presParOf" srcId="{6472C81D-EA7D-46BC-957B-412A95E2E7CF}" destId="{67D50B69-719F-4727-A678-7A9C2139E521}" srcOrd="1" destOrd="0" presId="urn:microsoft.com/office/officeart/2005/8/layout/hierarchy2"/>
    <dgm:cxn modelId="{B10B8DFE-A2D9-47F2-BB48-6AC3A46EEB97}" type="presParOf" srcId="{67D50B69-719F-4727-A678-7A9C2139E521}" destId="{15346F1A-02FD-4EB4-A3F8-F52DAC5F9A9C}" srcOrd="0" destOrd="0" presId="urn:microsoft.com/office/officeart/2005/8/layout/hierarchy2"/>
    <dgm:cxn modelId="{A18F67A3-B583-4050-A81A-07AF69553D4D}" type="presParOf" srcId="{67D50B69-719F-4727-A678-7A9C2139E521}" destId="{B6452F69-2510-4169-82AF-ABC7BB0734D7}" srcOrd="1" destOrd="0" presId="urn:microsoft.com/office/officeart/2005/8/layout/hierarchy2"/>
    <dgm:cxn modelId="{BD4B0498-735E-40C5-8BEF-11BB36BB53FE}" type="presParOf" srcId="{B6452F69-2510-4169-82AF-ABC7BB0734D7}" destId="{CA009D5B-E911-42DC-863E-12BE3FD2A971}" srcOrd="0" destOrd="0" presId="urn:microsoft.com/office/officeart/2005/8/layout/hierarchy2"/>
    <dgm:cxn modelId="{B8EEA686-9636-4A1E-BA74-5B16388DE916}" type="presParOf" srcId="{CA009D5B-E911-42DC-863E-12BE3FD2A971}" destId="{3669DDA0-C2E5-4E8C-AB00-4DC35457F0C5}" srcOrd="0" destOrd="0" presId="urn:microsoft.com/office/officeart/2005/8/layout/hierarchy2"/>
    <dgm:cxn modelId="{802FF53A-351F-4085-B6DB-AA0D81454BCF}" type="presParOf" srcId="{B6452F69-2510-4169-82AF-ABC7BB0734D7}" destId="{9B1A6CB4-AD62-43CB-9B17-CCFB035B3DD6}" srcOrd="1" destOrd="0" presId="urn:microsoft.com/office/officeart/2005/8/layout/hierarchy2"/>
    <dgm:cxn modelId="{D050FFE1-7B41-4841-BE90-2DF0F82D6573}" type="presParOf" srcId="{9B1A6CB4-AD62-43CB-9B17-CCFB035B3DD6}" destId="{F0533535-75FA-45CF-90CD-7A1B21BDC0E6}" srcOrd="0" destOrd="0" presId="urn:microsoft.com/office/officeart/2005/8/layout/hierarchy2"/>
    <dgm:cxn modelId="{B45862E7-F0F0-4349-9B6D-99C0EE8620A5}" type="presParOf" srcId="{9B1A6CB4-AD62-43CB-9B17-CCFB035B3DD6}" destId="{4D56F412-1F1F-45DD-BAAF-CD5C8B03AB2A}" srcOrd="1" destOrd="0" presId="urn:microsoft.com/office/officeart/2005/8/layout/hierarchy2"/>
    <dgm:cxn modelId="{42AAD94A-017C-4D58-8641-2D364E725D82}" type="presParOf" srcId="{4D56F412-1F1F-45DD-BAAF-CD5C8B03AB2A}" destId="{D71AB11F-4730-4458-B0C8-322846E50C2C}" srcOrd="0" destOrd="0" presId="urn:microsoft.com/office/officeart/2005/8/layout/hierarchy2"/>
    <dgm:cxn modelId="{6343C119-7EA8-4533-9137-F4BF54832CFE}" type="presParOf" srcId="{D71AB11F-4730-4458-B0C8-322846E50C2C}" destId="{DC7E33FD-836D-4369-959B-59D869276D0F}" srcOrd="0" destOrd="0" presId="urn:microsoft.com/office/officeart/2005/8/layout/hierarchy2"/>
    <dgm:cxn modelId="{1B203E71-68D5-49D2-A49F-850D509D4EBF}" type="presParOf" srcId="{4D56F412-1F1F-45DD-BAAF-CD5C8B03AB2A}" destId="{92135F6A-2E00-454D-80F1-C4B503463F08}" srcOrd="1" destOrd="0" presId="urn:microsoft.com/office/officeart/2005/8/layout/hierarchy2"/>
    <dgm:cxn modelId="{7DD27934-276A-4D3B-809E-F5AC66C0BE50}" type="presParOf" srcId="{92135F6A-2E00-454D-80F1-C4B503463F08}" destId="{ED9E7EEA-7C4D-433F-8EC6-8976F099A486}" srcOrd="0" destOrd="0" presId="urn:microsoft.com/office/officeart/2005/8/layout/hierarchy2"/>
    <dgm:cxn modelId="{65DC82B0-BD0E-4355-92A3-F0FAADD20A61}" type="presParOf" srcId="{92135F6A-2E00-454D-80F1-C4B503463F08}" destId="{FCBFC9FD-A324-4627-901D-3CF70A494A87}" srcOrd="1" destOrd="0" presId="urn:microsoft.com/office/officeart/2005/8/layout/hierarchy2"/>
    <dgm:cxn modelId="{AD748771-8054-4705-9CAA-9DAFB3D46885}" type="presParOf" srcId="{4D56F412-1F1F-45DD-BAAF-CD5C8B03AB2A}" destId="{42B28717-912C-4759-A161-C068A5DE2D42}" srcOrd="2" destOrd="0" presId="urn:microsoft.com/office/officeart/2005/8/layout/hierarchy2"/>
    <dgm:cxn modelId="{EA77612B-14B7-47A6-B63E-2159258F7E41}" type="presParOf" srcId="{42B28717-912C-4759-A161-C068A5DE2D42}" destId="{33A9CFE3-96FA-41BF-A02C-3EB278A353D5}" srcOrd="0" destOrd="0" presId="urn:microsoft.com/office/officeart/2005/8/layout/hierarchy2"/>
    <dgm:cxn modelId="{FB7E5C45-074C-4896-8C6A-9977F8F55203}" type="presParOf" srcId="{4D56F412-1F1F-45DD-BAAF-CD5C8B03AB2A}" destId="{4F3A1E79-EE06-41AD-B703-EC8914F177A3}" srcOrd="3" destOrd="0" presId="urn:microsoft.com/office/officeart/2005/8/layout/hierarchy2"/>
    <dgm:cxn modelId="{A2BB11B4-2188-4578-8537-42FF03AFE093}" type="presParOf" srcId="{4F3A1E79-EE06-41AD-B703-EC8914F177A3}" destId="{98FC6D38-3971-443E-AC9D-D8E057D7A67A}" srcOrd="0" destOrd="0" presId="urn:microsoft.com/office/officeart/2005/8/layout/hierarchy2"/>
    <dgm:cxn modelId="{337577BD-471E-4E6A-B935-7E5D71006718}" type="presParOf" srcId="{4F3A1E79-EE06-41AD-B703-EC8914F177A3}" destId="{CD51D66C-645D-47FD-B127-0B16308DAD60}" srcOrd="1" destOrd="0" presId="urn:microsoft.com/office/officeart/2005/8/layout/hierarchy2"/>
    <dgm:cxn modelId="{A08893E5-DCD9-4AF2-BBE5-C1AD8320B34A}" type="presParOf" srcId="{B6452F69-2510-4169-82AF-ABC7BB0734D7}" destId="{ECCF9BA0-E764-47B1-A18D-9CB8033C70BF}" srcOrd="2" destOrd="0" presId="urn:microsoft.com/office/officeart/2005/8/layout/hierarchy2"/>
    <dgm:cxn modelId="{E64C7D98-2110-4B33-86F2-8402832343CA}" type="presParOf" srcId="{ECCF9BA0-E764-47B1-A18D-9CB8033C70BF}" destId="{31E24677-6AF7-40E6-A43D-B12854D86113}" srcOrd="0" destOrd="0" presId="urn:microsoft.com/office/officeart/2005/8/layout/hierarchy2"/>
    <dgm:cxn modelId="{3CFD2C9F-1406-4708-85C8-8AF815DE5E3B}" type="presParOf" srcId="{B6452F69-2510-4169-82AF-ABC7BB0734D7}" destId="{54C05B35-35B8-41E9-B2DE-90A0FBBB4878}" srcOrd="3" destOrd="0" presId="urn:microsoft.com/office/officeart/2005/8/layout/hierarchy2"/>
    <dgm:cxn modelId="{073084A4-13EE-4299-8DD4-F253D52E542A}" type="presParOf" srcId="{54C05B35-35B8-41E9-B2DE-90A0FBBB4878}" destId="{81541D2D-C211-4B42-8CBB-8940F3276FAA}" srcOrd="0" destOrd="0" presId="urn:microsoft.com/office/officeart/2005/8/layout/hierarchy2"/>
    <dgm:cxn modelId="{EDAF87CC-7FB0-4CBB-A8CD-4BB2E3EE7971}" type="presParOf" srcId="{54C05B35-35B8-41E9-B2DE-90A0FBBB4878}" destId="{E5CC0155-78BE-4470-B8C3-86C0FCA102C9}" srcOrd="1" destOrd="0" presId="urn:microsoft.com/office/officeart/2005/8/layout/hierarchy2"/>
    <dgm:cxn modelId="{EE5B068D-5EE2-478D-ADFA-2BD0E5BD9176}" type="presParOf" srcId="{E5CC0155-78BE-4470-B8C3-86C0FCA102C9}" destId="{6FD7416A-3878-478C-8A66-6CCFEBCF445A}" srcOrd="0" destOrd="0" presId="urn:microsoft.com/office/officeart/2005/8/layout/hierarchy2"/>
    <dgm:cxn modelId="{900481E9-3277-4C6A-9835-CFA976328EDF}" type="presParOf" srcId="{6FD7416A-3878-478C-8A66-6CCFEBCF445A}" destId="{96282396-C986-416A-AA82-D325D4707C0C}" srcOrd="0" destOrd="0" presId="urn:microsoft.com/office/officeart/2005/8/layout/hierarchy2"/>
    <dgm:cxn modelId="{8B641DB6-3D31-4992-B955-492B72BC534A}" type="presParOf" srcId="{E5CC0155-78BE-4470-B8C3-86C0FCA102C9}" destId="{281A4DC4-707F-43F5-BC06-B63B36AFB22A}" srcOrd="1" destOrd="0" presId="urn:microsoft.com/office/officeart/2005/8/layout/hierarchy2"/>
    <dgm:cxn modelId="{30ABA363-B079-40B6-8B41-78E27493EB3A}" type="presParOf" srcId="{281A4DC4-707F-43F5-BC06-B63B36AFB22A}" destId="{66C559C2-E5B4-4123-8D5E-DB19459811C7}" srcOrd="0" destOrd="0" presId="urn:microsoft.com/office/officeart/2005/8/layout/hierarchy2"/>
    <dgm:cxn modelId="{2B3C98F6-C9FF-43C2-AEAA-C221BD5070D9}" type="presParOf" srcId="{281A4DC4-707F-43F5-BC06-B63B36AFB22A}" destId="{6DC22101-E587-4E18-8C20-619102555017}" srcOrd="1" destOrd="0" presId="urn:microsoft.com/office/officeart/2005/8/layout/hierarchy2"/>
    <dgm:cxn modelId="{937AD07E-F4C7-49A1-A375-46CC11459333}" type="presParOf" srcId="{E5CC0155-78BE-4470-B8C3-86C0FCA102C9}" destId="{0B7905C4-B3EE-4E86-A6B6-9487614F9DE5}" srcOrd="2" destOrd="0" presId="urn:microsoft.com/office/officeart/2005/8/layout/hierarchy2"/>
    <dgm:cxn modelId="{F32F92E0-84F2-4FF9-898F-DAF85CC78E8F}" type="presParOf" srcId="{0B7905C4-B3EE-4E86-A6B6-9487614F9DE5}" destId="{07E5B7D1-E6AC-40C3-86C0-724ADC8A5246}" srcOrd="0" destOrd="0" presId="urn:microsoft.com/office/officeart/2005/8/layout/hierarchy2"/>
    <dgm:cxn modelId="{71368B5E-C426-4197-935B-90B95ACC65B8}" type="presParOf" srcId="{E5CC0155-78BE-4470-B8C3-86C0FCA102C9}" destId="{399645D9-8844-4B14-9BCA-A361E7FE001D}" srcOrd="3" destOrd="0" presId="urn:microsoft.com/office/officeart/2005/8/layout/hierarchy2"/>
    <dgm:cxn modelId="{C2EEB9DE-200B-489E-B2B6-4FE80F3BBCE1}" type="presParOf" srcId="{399645D9-8844-4B14-9BCA-A361E7FE001D}" destId="{580B9FC2-683B-4091-8843-9182E01F631D}" srcOrd="0" destOrd="0" presId="urn:microsoft.com/office/officeart/2005/8/layout/hierarchy2"/>
    <dgm:cxn modelId="{1F25F2FF-B51C-424C-8238-BD1C82FB1E15}" type="presParOf" srcId="{399645D9-8844-4B14-9BCA-A361E7FE001D}" destId="{998CF337-210D-4724-90E3-A937033D5A6B}" srcOrd="1" destOrd="0" presId="urn:microsoft.com/office/officeart/2005/8/layout/hierarchy2"/>
    <dgm:cxn modelId="{359EB06A-235F-4601-BDD5-0EB66678B8FA}" type="presParOf" srcId="{6472C81D-EA7D-46BC-957B-412A95E2E7CF}" destId="{0BE5DF0E-E4A4-4CD7-884F-C341235B2434}" srcOrd="2" destOrd="0" presId="urn:microsoft.com/office/officeart/2005/8/layout/hierarchy2"/>
    <dgm:cxn modelId="{AF1162A9-248A-4414-9C31-CA6B96A2A62E}" type="presParOf" srcId="{0BE5DF0E-E4A4-4CD7-884F-C341235B2434}" destId="{436A8F6D-76B9-4436-8391-17EC0072A159}" srcOrd="0" destOrd="0" presId="urn:microsoft.com/office/officeart/2005/8/layout/hierarchy2"/>
    <dgm:cxn modelId="{8D860D6E-DC42-4E4A-A7AA-756A1C343CD8}" type="presParOf" srcId="{6472C81D-EA7D-46BC-957B-412A95E2E7CF}" destId="{03F29764-7B3D-4355-BF79-EC06DBC54F7F}" srcOrd="3" destOrd="0" presId="urn:microsoft.com/office/officeart/2005/8/layout/hierarchy2"/>
    <dgm:cxn modelId="{EB9B3FEB-BD08-4B9A-BEE7-45678E7E999A}" type="presParOf" srcId="{03F29764-7B3D-4355-BF79-EC06DBC54F7F}" destId="{0AB86B10-E798-4191-A4B2-D21989CD2528}" srcOrd="0" destOrd="0" presId="urn:microsoft.com/office/officeart/2005/8/layout/hierarchy2"/>
    <dgm:cxn modelId="{9C861D52-864F-445E-AF61-57289653822D}" type="presParOf" srcId="{03F29764-7B3D-4355-BF79-EC06DBC54F7F}" destId="{22792B1E-DC55-42D7-8D08-7BDA280D419F}" srcOrd="1" destOrd="0" presId="urn:microsoft.com/office/officeart/2005/8/layout/hierarchy2"/>
    <dgm:cxn modelId="{95B8F2F3-8F78-4654-A530-0BFCFD28C143}" type="presParOf" srcId="{22792B1E-DC55-42D7-8D08-7BDA280D419F}" destId="{08FAFF6C-96F9-42E9-9589-420AA291CAD4}" srcOrd="0" destOrd="0" presId="urn:microsoft.com/office/officeart/2005/8/layout/hierarchy2"/>
    <dgm:cxn modelId="{73C259CE-7C8A-4009-B99D-0CA6052C2D2B}" type="presParOf" srcId="{08FAFF6C-96F9-42E9-9589-420AA291CAD4}" destId="{72706DF2-E216-4F3F-A1A9-787615F1A717}" srcOrd="0" destOrd="0" presId="urn:microsoft.com/office/officeart/2005/8/layout/hierarchy2"/>
    <dgm:cxn modelId="{E2718CE2-A672-4BE4-A64E-863C1C9CC70E}" type="presParOf" srcId="{22792B1E-DC55-42D7-8D08-7BDA280D419F}" destId="{FB013A17-1241-4A5D-ABF6-C6913F8CD8C6}" srcOrd="1" destOrd="0" presId="urn:microsoft.com/office/officeart/2005/8/layout/hierarchy2"/>
    <dgm:cxn modelId="{C65BB3E1-2400-4E52-AB0B-893942CC4829}" type="presParOf" srcId="{FB013A17-1241-4A5D-ABF6-C6913F8CD8C6}" destId="{0B1186B5-2DCE-42A6-867A-670E89229253}" srcOrd="0" destOrd="0" presId="urn:microsoft.com/office/officeart/2005/8/layout/hierarchy2"/>
    <dgm:cxn modelId="{087E648C-C412-4949-B016-4ACEF7D6CE97}" type="presParOf" srcId="{FB013A17-1241-4A5D-ABF6-C6913F8CD8C6}" destId="{1A712DA8-9C76-49CD-B6E0-C4AE6B81B089}" srcOrd="1" destOrd="0" presId="urn:microsoft.com/office/officeart/2005/8/layout/hierarchy2"/>
    <dgm:cxn modelId="{8F735DFD-7F94-49FD-A4D7-E578C7EC6DBB}" type="presParOf" srcId="{E7621F16-F7AE-42A0-9D51-0AB4D7E45D2C}" destId="{178E48EC-CA02-44D1-8752-AA1C9DEE407D}" srcOrd="2" destOrd="0" presId="urn:microsoft.com/office/officeart/2005/8/layout/hierarchy2"/>
    <dgm:cxn modelId="{7B114628-5555-4245-ABD3-92B7AAE6BCCC}" type="presParOf" srcId="{178E48EC-CA02-44D1-8752-AA1C9DEE407D}" destId="{92E69BF1-4A0B-402B-BB0F-A5E9AB55C905}" srcOrd="0" destOrd="0" presId="urn:microsoft.com/office/officeart/2005/8/layout/hierarchy2"/>
    <dgm:cxn modelId="{71CDE3D2-D86B-44DA-ADF5-7566A32463CE}" type="presParOf" srcId="{E7621F16-F7AE-42A0-9D51-0AB4D7E45D2C}" destId="{3B527667-4532-44AD-ADEC-B5FF495537DE}" srcOrd="3" destOrd="0" presId="urn:microsoft.com/office/officeart/2005/8/layout/hierarchy2"/>
    <dgm:cxn modelId="{3CA79943-B964-4851-AE65-5C5BE0652597}" type="presParOf" srcId="{3B527667-4532-44AD-ADEC-B5FF495537DE}" destId="{ED9F7EA6-0112-4183-8430-6289B59DD637}" srcOrd="0" destOrd="0" presId="urn:microsoft.com/office/officeart/2005/8/layout/hierarchy2"/>
    <dgm:cxn modelId="{8900FC7A-4FBE-4FC8-BBC4-9B979B2BEF0D}" type="presParOf" srcId="{3B527667-4532-44AD-ADEC-B5FF495537DE}" destId="{7419AAA7-813D-45F7-BDD0-7E1B63DD3379}" srcOrd="1" destOrd="0" presId="urn:microsoft.com/office/officeart/2005/8/layout/hierarchy2"/>
    <dgm:cxn modelId="{EAB8839F-254E-4D50-97DD-D4B6D950A007}" type="presParOf" srcId="{7419AAA7-813D-45F7-BDD0-7E1B63DD3379}" destId="{D754E964-8ECA-4EB4-9EE5-504645F9B1BC}" srcOrd="0" destOrd="0" presId="urn:microsoft.com/office/officeart/2005/8/layout/hierarchy2"/>
    <dgm:cxn modelId="{158B2077-5135-4AE0-B1AF-3C95321B192B}" type="presParOf" srcId="{D754E964-8ECA-4EB4-9EE5-504645F9B1BC}" destId="{2D9333A7-1C06-4C41-9ECB-3ACAED6E351D}" srcOrd="0" destOrd="0" presId="urn:microsoft.com/office/officeart/2005/8/layout/hierarchy2"/>
    <dgm:cxn modelId="{8DF56BA5-38E5-4EA2-908D-9A49D4EA2F2C}" type="presParOf" srcId="{7419AAA7-813D-45F7-BDD0-7E1B63DD3379}" destId="{8039D2C8-2050-4803-856F-B089788FDFA8}" srcOrd="1" destOrd="0" presId="urn:microsoft.com/office/officeart/2005/8/layout/hierarchy2"/>
    <dgm:cxn modelId="{A5F00134-CE37-4F4F-AA12-3EC687D1F643}" type="presParOf" srcId="{8039D2C8-2050-4803-856F-B089788FDFA8}" destId="{4731ACFD-39DF-451E-AEAF-842A9E171F92}" srcOrd="0" destOrd="0" presId="urn:microsoft.com/office/officeart/2005/8/layout/hierarchy2"/>
    <dgm:cxn modelId="{89CA1F2C-BBBD-41D9-BDDF-382C3C92D47C}" type="presParOf" srcId="{8039D2C8-2050-4803-856F-B089788FDFA8}" destId="{B46DECAB-FB9E-4292-8ECE-9B46A1F9622C}" srcOrd="1" destOrd="0" presId="urn:microsoft.com/office/officeart/2005/8/layout/hierarchy2"/>
    <dgm:cxn modelId="{17E744B6-8CAB-4C0F-A369-5E67EDD5209D}" type="presParOf" srcId="{B46DECAB-FB9E-4292-8ECE-9B46A1F9622C}" destId="{7FD7A805-0FC9-44C0-A6ED-926EAD3F7163}" srcOrd="0" destOrd="0" presId="urn:microsoft.com/office/officeart/2005/8/layout/hierarchy2"/>
    <dgm:cxn modelId="{D7000D15-5842-4B07-A587-27828449EC03}" type="presParOf" srcId="{7FD7A805-0FC9-44C0-A6ED-926EAD3F7163}" destId="{CDEF2C57-F870-40E2-AA1E-1A5B79FE4C7E}" srcOrd="0" destOrd="0" presId="urn:microsoft.com/office/officeart/2005/8/layout/hierarchy2"/>
    <dgm:cxn modelId="{FA9C53E9-F346-4B76-9871-C90878941989}" type="presParOf" srcId="{B46DECAB-FB9E-4292-8ECE-9B46A1F9622C}" destId="{9EA80421-9A7A-4B4C-A48C-4797D139E8A0}" srcOrd="1" destOrd="0" presId="urn:microsoft.com/office/officeart/2005/8/layout/hierarchy2"/>
    <dgm:cxn modelId="{335C1967-0950-4401-AA70-2AC42F976214}" type="presParOf" srcId="{9EA80421-9A7A-4B4C-A48C-4797D139E8A0}" destId="{AFBCF45B-4948-4195-B863-077B26130E5D}" srcOrd="0" destOrd="0" presId="urn:microsoft.com/office/officeart/2005/8/layout/hierarchy2"/>
    <dgm:cxn modelId="{5FECEE27-BDE2-4374-9273-F65377BA31EE}" type="presParOf" srcId="{9EA80421-9A7A-4B4C-A48C-4797D139E8A0}" destId="{3F9F8C63-27B4-4BDA-AB4C-630D168AEC81}" srcOrd="1" destOrd="0" presId="urn:microsoft.com/office/officeart/2005/8/layout/hierarchy2"/>
    <dgm:cxn modelId="{AC1FB0B1-BBE5-46F7-8A14-E0338A44260C}" type="presParOf" srcId="{3F9F8C63-27B4-4BDA-AB4C-630D168AEC81}" destId="{4DA6E9AF-C889-4BC4-9C11-CDC0EC0FBC00}" srcOrd="0" destOrd="0" presId="urn:microsoft.com/office/officeart/2005/8/layout/hierarchy2"/>
    <dgm:cxn modelId="{663A6E15-E6DA-4CC2-A9BD-0E9CA5777088}" type="presParOf" srcId="{4DA6E9AF-C889-4BC4-9C11-CDC0EC0FBC00}" destId="{D38FC924-2E04-4817-8F74-CF213527F212}" srcOrd="0" destOrd="0" presId="urn:microsoft.com/office/officeart/2005/8/layout/hierarchy2"/>
    <dgm:cxn modelId="{CF486291-CFD1-49DB-93A7-D185EF03B82D}" type="presParOf" srcId="{3F9F8C63-27B4-4BDA-AB4C-630D168AEC81}" destId="{AB069BED-A1B7-487D-91BD-543E6E19C0E3}" srcOrd="1" destOrd="0" presId="urn:microsoft.com/office/officeart/2005/8/layout/hierarchy2"/>
    <dgm:cxn modelId="{B3C51E8C-BA5A-4A0B-BFA1-7677BD07A3B5}" type="presParOf" srcId="{AB069BED-A1B7-487D-91BD-543E6E19C0E3}" destId="{B828D371-3329-40EA-B727-38B840420FFA}" srcOrd="0" destOrd="0" presId="urn:microsoft.com/office/officeart/2005/8/layout/hierarchy2"/>
    <dgm:cxn modelId="{40E6375C-C3D8-4E7B-B561-FDB03EACC4DB}" type="presParOf" srcId="{AB069BED-A1B7-487D-91BD-543E6E19C0E3}" destId="{AAF0A467-4A80-43F4-A569-5A30C21581A4}" srcOrd="1" destOrd="0" presId="urn:microsoft.com/office/officeart/2005/8/layout/hierarchy2"/>
    <dgm:cxn modelId="{4596F5F0-5AB6-4A2B-A364-9A73283D1612}" type="presParOf" srcId="{7419AAA7-813D-45F7-BDD0-7E1B63DD3379}" destId="{A0D24882-041B-41D7-859D-D8DF70387F8B}" srcOrd="2" destOrd="0" presId="urn:microsoft.com/office/officeart/2005/8/layout/hierarchy2"/>
    <dgm:cxn modelId="{D1D29D1A-9A73-4495-AEA6-36F67CBA7862}" type="presParOf" srcId="{A0D24882-041B-41D7-859D-D8DF70387F8B}" destId="{F4028FE2-047E-473D-9AD9-44DE2D1785B2}" srcOrd="0" destOrd="0" presId="urn:microsoft.com/office/officeart/2005/8/layout/hierarchy2"/>
    <dgm:cxn modelId="{698B4B69-1128-419C-8EFE-CDF4D2138E34}" type="presParOf" srcId="{7419AAA7-813D-45F7-BDD0-7E1B63DD3379}" destId="{50E4757B-B420-446E-B185-A7BB4367FF5D}" srcOrd="3" destOrd="0" presId="urn:microsoft.com/office/officeart/2005/8/layout/hierarchy2"/>
    <dgm:cxn modelId="{59693817-487E-49DF-B5F7-66AA61C51538}" type="presParOf" srcId="{50E4757B-B420-446E-B185-A7BB4367FF5D}" destId="{EF58CC11-0B48-41CB-A39E-632A5817210F}" srcOrd="0" destOrd="0" presId="urn:microsoft.com/office/officeart/2005/8/layout/hierarchy2"/>
    <dgm:cxn modelId="{F175C63D-0CFB-4454-A93C-DE468C4C5D95}" type="presParOf" srcId="{50E4757B-B420-446E-B185-A7BB4367FF5D}" destId="{C5FEEDDA-EAF8-4683-AC88-E4CFA2B592BD}" srcOrd="1" destOrd="0" presId="urn:microsoft.com/office/officeart/2005/8/layout/hierarchy2"/>
    <dgm:cxn modelId="{68DE3624-CEEE-4D6F-A3BB-6581A0C6D105}" type="presParOf" srcId="{C5FEEDDA-EAF8-4683-AC88-E4CFA2B592BD}" destId="{DAC7F840-B30F-4806-8F93-1BD65D22E08C}" srcOrd="0" destOrd="0" presId="urn:microsoft.com/office/officeart/2005/8/layout/hierarchy2"/>
    <dgm:cxn modelId="{64A391E9-F98E-4EB2-90EF-FC778F0BD66C}" type="presParOf" srcId="{DAC7F840-B30F-4806-8F93-1BD65D22E08C}" destId="{EF6D12D8-C5A0-4D75-894C-4778F9526CA5}" srcOrd="0" destOrd="0" presId="urn:microsoft.com/office/officeart/2005/8/layout/hierarchy2"/>
    <dgm:cxn modelId="{F8D9FF45-2765-4D81-9B2D-7F60C19D9E31}" type="presParOf" srcId="{C5FEEDDA-EAF8-4683-AC88-E4CFA2B592BD}" destId="{B070821B-52CA-4026-B875-2FC401597B5C}" srcOrd="1" destOrd="0" presId="urn:microsoft.com/office/officeart/2005/8/layout/hierarchy2"/>
    <dgm:cxn modelId="{2E1133DA-B97E-4588-8C92-E14B68E77788}" type="presParOf" srcId="{B070821B-52CA-4026-B875-2FC401597B5C}" destId="{869953BE-D654-445E-AB92-DD8B9DBD1FA4}" srcOrd="0" destOrd="0" presId="urn:microsoft.com/office/officeart/2005/8/layout/hierarchy2"/>
    <dgm:cxn modelId="{C3AB8023-7473-4504-BED6-A5534107B840}" type="presParOf" srcId="{B070821B-52CA-4026-B875-2FC401597B5C}" destId="{6F381DE0-DDFE-43A7-AE5F-4823632171CC}" srcOrd="1" destOrd="0" presId="urn:microsoft.com/office/officeart/2005/8/layout/hierarchy2"/>
    <dgm:cxn modelId="{7D4DFAAC-B4B6-4E7D-B6AA-C79F49355764}" type="presParOf" srcId="{6F381DE0-DDFE-43A7-AE5F-4823632171CC}" destId="{39BC7A2A-A205-45AD-A876-C7D407291405}" srcOrd="0" destOrd="0" presId="urn:microsoft.com/office/officeart/2005/8/layout/hierarchy2"/>
    <dgm:cxn modelId="{1B217692-8317-4BC9-B35F-1621CAF51047}" type="presParOf" srcId="{39BC7A2A-A205-45AD-A876-C7D407291405}" destId="{4B2B1CDA-1E86-494D-BE98-CA0DC3CFE7D5}" srcOrd="0" destOrd="0" presId="urn:microsoft.com/office/officeart/2005/8/layout/hierarchy2"/>
    <dgm:cxn modelId="{10404AA4-55D8-4204-B2AD-64E9A5C998EB}" type="presParOf" srcId="{6F381DE0-DDFE-43A7-AE5F-4823632171CC}" destId="{D5DB0F61-E165-4F05-A855-E661D5EC8B66}" srcOrd="1" destOrd="0" presId="urn:microsoft.com/office/officeart/2005/8/layout/hierarchy2"/>
    <dgm:cxn modelId="{07528E88-4C5F-4C75-BAEC-99DD3F2C1257}" type="presParOf" srcId="{D5DB0F61-E165-4F05-A855-E661D5EC8B66}" destId="{5DFC3C46-4F65-49D7-B950-D6133FA6F253}" srcOrd="0" destOrd="0" presId="urn:microsoft.com/office/officeart/2005/8/layout/hierarchy2"/>
    <dgm:cxn modelId="{ABA9D8C6-6991-4F68-B1D3-ECF97DDCD27C}" type="presParOf" srcId="{D5DB0F61-E165-4F05-A855-E661D5EC8B66}" destId="{16A88ACE-6AB3-48C9-9A80-0A675993EBF6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67C661-3967-4E41-A627-69430E4C4E51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F25C1A29-1254-4F1B-958B-BD723E9826C0}">
      <dgm:prSet phldrT="[文字]" custT="1"/>
      <dgm:spPr/>
      <dgm:t>
        <a:bodyPr/>
        <a:lstStyle/>
        <a:p>
          <a:r>
            <a:rPr lang="zh-TW" altLang="en-US" sz="3200" dirty="0" smtClean="0"/>
            <a:t>時</a:t>
          </a:r>
          <a:endParaRPr lang="zh-TW" altLang="en-US" sz="3200" dirty="0"/>
        </a:p>
      </dgm:t>
    </dgm:pt>
    <dgm:pt modelId="{1B930A78-8462-4B4E-9853-DC968237992D}" type="parTrans" cxnId="{980DCEBD-61A7-439F-A35B-0E95A94E59D8}">
      <dgm:prSet/>
      <dgm:spPr/>
      <dgm:t>
        <a:bodyPr/>
        <a:lstStyle/>
        <a:p>
          <a:endParaRPr lang="zh-TW" altLang="en-US"/>
        </a:p>
      </dgm:t>
    </dgm:pt>
    <dgm:pt modelId="{AAA2335D-52CA-4C0E-99B1-ED4BECB045B7}" type="sibTrans" cxnId="{980DCEBD-61A7-439F-A35B-0E95A94E59D8}">
      <dgm:prSet/>
      <dgm:spPr/>
      <dgm:t>
        <a:bodyPr/>
        <a:lstStyle/>
        <a:p>
          <a:endParaRPr lang="zh-TW" altLang="en-US"/>
        </a:p>
      </dgm:t>
    </dgm:pt>
    <dgm:pt modelId="{608DFD26-DCB0-4D03-A79B-B8DA4F8053DE}">
      <dgm:prSet phldrT="[文字]" custT="1"/>
      <dgm:spPr/>
      <dgm:t>
        <a:bodyPr/>
        <a:lstStyle/>
        <a:p>
          <a:r>
            <a:rPr lang="zh-TW" altLang="en-US" sz="3200" dirty="0" smtClean="0"/>
            <a:t>時時</a:t>
          </a:r>
          <a:endParaRPr lang="zh-TW" altLang="en-US" sz="3200" dirty="0"/>
        </a:p>
      </dgm:t>
    </dgm:pt>
    <dgm:pt modelId="{57FD1970-CA8F-4DDB-919E-E529A1F4090E}" type="parTrans" cxnId="{4EE516FD-8451-4C3E-A002-0B554EE6AA2D}">
      <dgm:prSet/>
      <dgm:spPr/>
      <dgm:t>
        <a:bodyPr/>
        <a:lstStyle/>
        <a:p>
          <a:endParaRPr lang="zh-TW" altLang="en-US"/>
        </a:p>
      </dgm:t>
    </dgm:pt>
    <dgm:pt modelId="{BCA57099-2F42-4F9B-8CE4-8806398844DA}" type="sibTrans" cxnId="{4EE516FD-8451-4C3E-A002-0B554EE6AA2D}">
      <dgm:prSet/>
      <dgm:spPr/>
      <dgm:t>
        <a:bodyPr/>
        <a:lstStyle/>
        <a:p>
          <a:endParaRPr lang="zh-TW" altLang="en-US"/>
        </a:p>
      </dgm:t>
    </dgm:pt>
    <dgm:pt modelId="{0B25FE48-8487-41E1-AF35-AD616A5FDE45}">
      <dgm:prSet phldrT="[文字]" custT="1"/>
      <dgm:spPr/>
      <dgm:t>
        <a:bodyPr/>
        <a:lstStyle/>
        <a:p>
          <a:r>
            <a:rPr lang="zh-TW" altLang="en-US" sz="3200" dirty="0" smtClean="0"/>
            <a:t>習</a:t>
          </a:r>
          <a:endParaRPr lang="zh-TW" altLang="en-US" sz="3200" dirty="0"/>
        </a:p>
      </dgm:t>
    </dgm:pt>
    <dgm:pt modelId="{08F0DEF4-0037-442B-BBFE-D09A495485C2}" type="parTrans" cxnId="{23A72EE5-165C-472E-9736-95D1C60360AD}">
      <dgm:prSet/>
      <dgm:spPr/>
      <dgm:t>
        <a:bodyPr/>
        <a:lstStyle/>
        <a:p>
          <a:endParaRPr lang="zh-TW" altLang="en-US"/>
        </a:p>
      </dgm:t>
    </dgm:pt>
    <dgm:pt modelId="{DCAA588A-C48B-4073-B00A-A4CB9389ABA4}" type="sibTrans" cxnId="{23A72EE5-165C-472E-9736-95D1C60360AD}">
      <dgm:prSet/>
      <dgm:spPr/>
      <dgm:t>
        <a:bodyPr/>
        <a:lstStyle/>
        <a:p>
          <a:endParaRPr lang="zh-TW" altLang="en-US"/>
        </a:p>
      </dgm:t>
    </dgm:pt>
    <dgm:pt modelId="{23D14547-4BE0-495A-8FA5-807792BF0A43}">
      <dgm:prSet phldrT="[文字]" custT="1"/>
      <dgm:spPr/>
      <dgm:t>
        <a:bodyPr/>
        <a:lstStyle/>
        <a:p>
          <a:r>
            <a:rPr lang="zh-TW" altLang="en-US" sz="3200" dirty="0" smtClean="0"/>
            <a:t>複習</a:t>
          </a:r>
          <a:endParaRPr lang="zh-TW" altLang="en-US" sz="3200" dirty="0"/>
        </a:p>
      </dgm:t>
    </dgm:pt>
    <dgm:pt modelId="{F9772F96-A6B9-4023-A1E6-FDB48570C453}" type="parTrans" cxnId="{E93CAD71-16C8-4E77-B9E0-7CC6FE9921EE}">
      <dgm:prSet/>
      <dgm:spPr/>
      <dgm:t>
        <a:bodyPr/>
        <a:lstStyle/>
        <a:p>
          <a:endParaRPr lang="zh-TW" altLang="en-US"/>
        </a:p>
      </dgm:t>
    </dgm:pt>
    <dgm:pt modelId="{A04AF8F4-8D9A-45C9-8622-A67FEA1F9AAB}" type="sibTrans" cxnId="{E93CAD71-16C8-4E77-B9E0-7CC6FE9921EE}">
      <dgm:prSet/>
      <dgm:spPr/>
      <dgm:t>
        <a:bodyPr/>
        <a:lstStyle/>
        <a:p>
          <a:endParaRPr lang="zh-TW" altLang="en-US"/>
        </a:p>
      </dgm:t>
    </dgm:pt>
    <dgm:pt modelId="{7701580F-0E14-469B-B9DC-F48FCCED1C12}">
      <dgm:prSet phldrT="[文字]" custT="1"/>
      <dgm:spPr/>
      <dgm:t>
        <a:bodyPr/>
        <a:lstStyle/>
        <a:p>
          <a:r>
            <a:rPr lang="zh-TW" altLang="en-US" sz="3200" dirty="0" smtClean="0"/>
            <a:t>時宜</a:t>
          </a:r>
          <a:endParaRPr lang="zh-TW" altLang="en-US" sz="3200" dirty="0"/>
        </a:p>
      </dgm:t>
    </dgm:pt>
    <dgm:pt modelId="{681DC1D5-B426-4388-AD71-76801077FB79}" type="parTrans" cxnId="{E8BC237C-AE00-4890-AF35-5E3CD6D68F25}">
      <dgm:prSet/>
      <dgm:spPr/>
      <dgm:t>
        <a:bodyPr/>
        <a:lstStyle/>
        <a:p>
          <a:endParaRPr lang="zh-TW" altLang="en-US"/>
        </a:p>
      </dgm:t>
    </dgm:pt>
    <dgm:pt modelId="{6F9C864F-7676-436A-905A-A41495D196B5}" type="sibTrans" cxnId="{E8BC237C-AE00-4890-AF35-5E3CD6D68F25}">
      <dgm:prSet/>
      <dgm:spPr/>
      <dgm:t>
        <a:bodyPr/>
        <a:lstStyle/>
        <a:p>
          <a:endParaRPr lang="zh-TW" altLang="en-US"/>
        </a:p>
      </dgm:t>
    </dgm:pt>
    <dgm:pt modelId="{566241D8-5F7B-4B8C-AFBF-755DF3601139}">
      <dgm:prSet phldrT="[文字]" custT="1"/>
      <dgm:spPr/>
      <dgm:t>
        <a:bodyPr/>
        <a:lstStyle/>
        <a:p>
          <a:pPr algn="l">
            <a:lnSpc>
              <a:spcPts val="3840"/>
            </a:lnSpc>
          </a:pPr>
          <a:r>
            <a:rPr lang="zh-TW" altLang="en-US" sz="3200" dirty="0" smtClean="0"/>
            <a:t>焦循</a:t>
          </a:r>
          <a:r>
            <a:rPr lang="en-US" altLang="zh-TW" sz="3200" dirty="0" smtClean="0"/>
            <a:t>《</a:t>
          </a:r>
          <a:r>
            <a:rPr lang="zh-TW" altLang="en-US" sz="3200" dirty="0" smtClean="0"/>
            <a:t>補疏</a:t>
          </a:r>
          <a:r>
            <a:rPr lang="en-US" altLang="zh-TW" sz="3200" dirty="0" smtClean="0"/>
            <a:t>》</a:t>
          </a:r>
          <a:r>
            <a:rPr lang="zh-TW" altLang="en-US" sz="3200" dirty="0" smtClean="0"/>
            <a:t>：當其可之謂時。</a:t>
          </a:r>
          <a:endParaRPr lang="zh-TW" altLang="en-US" sz="3200" dirty="0"/>
        </a:p>
      </dgm:t>
    </dgm:pt>
    <dgm:pt modelId="{0936692F-91A5-4003-9C00-D539AC92E5CB}" type="parTrans" cxnId="{A7C964F4-3A89-498B-B1DD-51F79FA64E44}">
      <dgm:prSet/>
      <dgm:spPr/>
      <dgm:t>
        <a:bodyPr/>
        <a:lstStyle/>
        <a:p>
          <a:endParaRPr lang="zh-TW" altLang="en-US"/>
        </a:p>
      </dgm:t>
    </dgm:pt>
    <dgm:pt modelId="{C093122A-8028-4C8F-AC4B-20F760332BC3}" type="sibTrans" cxnId="{A7C964F4-3A89-498B-B1DD-51F79FA64E44}">
      <dgm:prSet/>
      <dgm:spPr/>
      <dgm:t>
        <a:bodyPr/>
        <a:lstStyle/>
        <a:p>
          <a:endParaRPr lang="zh-TW" altLang="en-US"/>
        </a:p>
      </dgm:t>
    </dgm:pt>
    <dgm:pt modelId="{7C48C235-8AD2-4F16-BA84-DD384031E372}">
      <dgm:prSet phldrT="[文字]" custT="1"/>
      <dgm:spPr/>
      <dgm:t>
        <a:bodyPr/>
        <a:lstStyle/>
        <a:p>
          <a:pPr algn="l">
            <a:lnSpc>
              <a:spcPts val="3840"/>
            </a:lnSpc>
          </a:pPr>
          <a:r>
            <a:rPr lang="en-US" altLang="zh-TW" sz="3200" dirty="0" smtClean="0"/>
            <a:t>《</a:t>
          </a:r>
          <a:r>
            <a:rPr lang="zh-TW" altLang="en-US" sz="3200" dirty="0" smtClean="0"/>
            <a:t>說文</a:t>
          </a:r>
          <a:r>
            <a:rPr lang="en-US" altLang="zh-TW" sz="3200" dirty="0" smtClean="0"/>
            <a:t>》</a:t>
          </a:r>
          <a:r>
            <a:rPr lang="zh-TW" altLang="en-US" sz="3200" dirty="0" smtClean="0"/>
            <a:t>：習，數飛也。</a:t>
          </a:r>
          <a:endParaRPr lang="zh-TW" altLang="en-US" sz="3200" dirty="0"/>
        </a:p>
      </dgm:t>
    </dgm:pt>
    <dgm:pt modelId="{04F01553-024D-433A-91DB-A7B78CB65A47}" type="parTrans" cxnId="{D1A9DDD0-BE21-4020-8F35-50EACB7AEE61}">
      <dgm:prSet/>
      <dgm:spPr/>
      <dgm:t>
        <a:bodyPr/>
        <a:lstStyle/>
        <a:p>
          <a:endParaRPr lang="zh-TW" altLang="en-US"/>
        </a:p>
      </dgm:t>
    </dgm:pt>
    <dgm:pt modelId="{A0FD07CE-5F2D-4E65-B1B0-8C9144243A2D}" type="sibTrans" cxnId="{D1A9DDD0-BE21-4020-8F35-50EACB7AEE61}">
      <dgm:prSet/>
      <dgm:spPr/>
      <dgm:t>
        <a:bodyPr/>
        <a:lstStyle/>
        <a:p>
          <a:endParaRPr lang="zh-TW" altLang="en-US"/>
        </a:p>
      </dgm:t>
    </dgm:pt>
    <dgm:pt modelId="{0568B842-EBC4-45C0-A2B8-C155F23FEB7B}">
      <dgm:prSet phldrT="[文字]" custT="1"/>
      <dgm:spPr/>
      <dgm:t>
        <a:bodyPr/>
        <a:lstStyle/>
        <a:p>
          <a:pPr algn="l"/>
          <a:r>
            <a:rPr lang="zh-TW" altLang="en-US" sz="3200" dirty="0" smtClean="0"/>
            <a:t>皇侃</a:t>
          </a:r>
          <a:r>
            <a:rPr lang="en-US" altLang="zh-TW" sz="3200" dirty="0" smtClean="0"/>
            <a:t>《</a:t>
          </a:r>
          <a:r>
            <a:rPr lang="zh-TW" altLang="en-US" sz="3200" dirty="0" smtClean="0"/>
            <a:t>義疏</a:t>
          </a:r>
          <a:r>
            <a:rPr lang="en-US" altLang="zh-TW" sz="3200" dirty="0" smtClean="0"/>
            <a:t>》</a:t>
          </a:r>
          <a:r>
            <a:rPr lang="zh-TW" altLang="en-US" sz="3200" dirty="0" smtClean="0"/>
            <a:t>：日日修習不暫廢也。</a:t>
          </a:r>
          <a:endParaRPr lang="zh-TW" altLang="en-US" sz="3200" dirty="0"/>
        </a:p>
      </dgm:t>
    </dgm:pt>
    <dgm:pt modelId="{BF91575E-9801-4411-8E7F-5544509B218B}" type="parTrans" cxnId="{5B8B58B8-BF18-4ACD-8DC1-F8ECD3D60E04}">
      <dgm:prSet/>
      <dgm:spPr/>
      <dgm:t>
        <a:bodyPr/>
        <a:lstStyle/>
        <a:p>
          <a:endParaRPr lang="zh-TW" altLang="en-US"/>
        </a:p>
      </dgm:t>
    </dgm:pt>
    <dgm:pt modelId="{9DCC01D1-72C9-4A14-8179-FA17A3FD9B70}" type="sibTrans" cxnId="{5B8B58B8-BF18-4ACD-8DC1-F8ECD3D60E04}">
      <dgm:prSet/>
      <dgm:spPr/>
      <dgm:t>
        <a:bodyPr/>
        <a:lstStyle/>
        <a:p>
          <a:endParaRPr lang="zh-TW" altLang="en-US"/>
        </a:p>
      </dgm:t>
    </dgm:pt>
    <dgm:pt modelId="{F160ECDA-9351-4F2D-94B2-95A195AEA685}" type="pres">
      <dgm:prSet presAssocID="{4C67C661-3967-4E41-A627-69430E4C4E5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A8E2D63-E94E-49E0-9F82-0BD346CD0EE8}" type="pres">
      <dgm:prSet presAssocID="{F25C1A29-1254-4F1B-958B-BD723E9826C0}" presName="root1" presStyleCnt="0"/>
      <dgm:spPr/>
    </dgm:pt>
    <dgm:pt modelId="{6512C417-BC4C-4271-AE42-F8F071168757}" type="pres">
      <dgm:prSet presAssocID="{F25C1A29-1254-4F1B-958B-BD723E9826C0}" presName="LevelOneTextNode" presStyleLbl="node0" presStyleIdx="0" presStyleCnt="2" custScaleX="85507" custScaleY="1155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505E02-796C-4975-A66B-16E314BBD28B}" type="pres">
      <dgm:prSet presAssocID="{F25C1A29-1254-4F1B-958B-BD723E9826C0}" presName="level2hierChild" presStyleCnt="0"/>
      <dgm:spPr/>
    </dgm:pt>
    <dgm:pt modelId="{3EC6C03D-7EDA-44CE-A995-FDA0976144D2}" type="pres">
      <dgm:prSet presAssocID="{57FD1970-CA8F-4DDB-919E-E529A1F4090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586E60DA-CCFF-451C-95FC-CC405DC3EDEE}" type="pres">
      <dgm:prSet presAssocID="{57FD1970-CA8F-4DDB-919E-E529A1F4090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84221748-491D-4FFD-9A15-2D083A45B6DE}" type="pres">
      <dgm:prSet presAssocID="{608DFD26-DCB0-4D03-A79B-B8DA4F8053DE}" presName="root2" presStyleCnt="0"/>
      <dgm:spPr/>
    </dgm:pt>
    <dgm:pt modelId="{F5164C22-E581-4DBE-B966-A4DD0645C897}" type="pres">
      <dgm:prSet presAssocID="{608DFD26-DCB0-4D03-A79B-B8DA4F8053DE}" presName="LevelTwoTextNode" presStyleLbl="node2" presStyleIdx="0" presStyleCnt="3" custScaleX="103966" custScaleY="11089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6FF1A7C-9DD8-4112-B772-1BDF9D3BC101}" type="pres">
      <dgm:prSet presAssocID="{608DFD26-DCB0-4D03-A79B-B8DA4F8053DE}" presName="level3hierChild" presStyleCnt="0"/>
      <dgm:spPr/>
    </dgm:pt>
    <dgm:pt modelId="{DC569AED-FA92-4EED-9E52-178E9555A5DA}" type="pres">
      <dgm:prSet presAssocID="{BF91575E-9801-4411-8E7F-5544509B218B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98BC6CDA-A2A4-414E-88CA-0F450FAC46B2}" type="pres">
      <dgm:prSet presAssocID="{BF91575E-9801-4411-8E7F-5544509B218B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E4344CA4-A3AC-41BD-9F4B-C0CCA353F76A}" type="pres">
      <dgm:prSet presAssocID="{0568B842-EBC4-45C0-A2B8-C155F23FEB7B}" presName="root2" presStyleCnt="0"/>
      <dgm:spPr/>
    </dgm:pt>
    <dgm:pt modelId="{902083F6-B495-45DA-B3EC-189EA42A51DA}" type="pres">
      <dgm:prSet presAssocID="{0568B842-EBC4-45C0-A2B8-C155F23FEB7B}" presName="LevelTwoTextNode" presStyleLbl="node3" presStyleIdx="0" presStyleCnt="3" custScaleX="467792" custScaleY="1406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175B9E-523E-487B-BA6E-1B6F1B5A92E9}" type="pres">
      <dgm:prSet presAssocID="{0568B842-EBC4-45C0-A2B8-C155F23FEB7B}" presName="level3hierChild" presStyleCnt="0"/>
      <dgm:spPr/>
    </dgm:pt>
    <dgm:pt modelId="{4A92D83A-9DB8-44B2-A83D-B37B8D0D931C}" type="pres">
      <dgm:prSet presAssocID="{681DC1D5-B426-4388-AD71-76801077FB79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3ED058FA-F9F2-4A08-8330-8DFB6EAC1CD1}" type="pres">
      <dgm:prSet presAssocID="{681DC1D5-B426-4388-AD71-76801077FB79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F6B2CB64-D1D1-43B5-A171-B1B864FD1AB9}" type="pres">
      <dgm:prSet presAssocID="{7701580F-0E14-469B-B9DC-F48FCCED1C12}" presName="root2" presStyleCnt="0"/>
      <dgm:spPr/>
    </dgm:pt>
    <dgm:pt modelId="{26F7ECC1-718E-4C78-986B-AA40FB42520C}" type="pres">
      <dgm:prSet presAssocID="{7701580F-0E14-469B-B9DC-F48FCCED1C12}" presName="LevelTwoTextNode" presStyleLbl="node2" presStyleIdx="1" presStyleCnt="3" custScaleX="103966" custScaleY="11089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738994C-24B8-43D7-BEA8-0F194697DFAD}" type="pres">
      <dgm:prSet presAssocID="{7701580F-0E14-469B-B9DC-F48FCCED1C12}" presName="level3hierChild" presStyleCnt="0"/>
      <dgm:spPr/>
    </dgm:pt>
    <dgm:pt modelId="{14834B6D-DD13-4320-B9CE-42F83F9AE36F}" type="pres">
      <dgm:prSet presAssocID="{0936692F-91A5-4003-9C00-D539AC92E5CB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971A9C1D-7D16-4FC1-BBB5-DAFB117E2CBD}" type="pres">
      <dgm:prSet presAssocID="{0936692F-91A5-4003-9C00-D539AC92E5CB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3BA2CDC8-3C9F-46A4-887A-95F9E6E96152}" type="pres">
      <dgm:prSet presAssocID="{566241D8-5F7B-4B8C-AFBF-755DF3601139}" presName="root2" presStyleCnt="0"/>
      <dgm:spPr/>
    </dgm:pt>
    <dgm:pt modelId="{A92908F6-93B0-4DAB-870A-98279B9007B5}" type="pres">
      <dgm:prSet presAssocID="{566241D8-5F7B-4B8C-AFBF-755DF3601139}" presName="LevelTwoTextNode" presStyleLbl="node3" presStyleIdx="1" presStyleCnt="3" custScaleX="467792" custScaleY="1406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6581964-DF7A-4B93-BF8F-A771284BBFE9}" type="pres">
      <dgm:prSet presAssocID="{566241D8-5F7B-4B8C-AFBF-755DF3601139}" presName="level3hierChild" presStyleCnt="0"/>
      <dgm:spPr/>
    </dgm:pt>
    <dgm:pt modelId="{FDA95C45-DEC3-4637-AB89-9A0B3F702F3F}" type="pres">
      <dgm:prSet presAssocID="{0B25FE48-8487-41E1-AF35-AD616A5FDE45}" presName="root1" presStyleCnt="0"/>
      <dgm:spPr/>
    </dgm:pt>
    <dgm:pt modelId="{7BE459B3-8886-4818-9444-F1AE5D00A96C}" type="pres">
      <dgm:prSet presAssocID="{0B25FE48-8487-41E1-AF35-AD616A5FDE45}" presName="LevelOneTextNode" presStyleLbl="node0" presStyleIdx="1" presStyleCnt="2" custScaleX="85507" custScaleY="11551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0A7A0A8-19E0-4381-B5CA-ACB6C00FC3E6}" type="pres">
      <dgm:prSet presAssocID="{0B25FE48-8487-41E1-AF35-AD616A5FDE45}" presName="level2hierChild" presStyleCnt="0"/>
      <dgm:spPr/>
    </dgm:pt>
    <dgm:pt modelId="{2A1A386F-A551-40E5-8F61-66446EDCCD85}" type="pres">
      <dgm:prSet presAssocID="{F9772F96-A6B9-4023-A1E6-FDB48570C453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BE4D1309-428E-469C-B9EE-2BE1330680C2}" type="pres">
      <dgm:prSet presAssocID="{F9772F96-A6B9-4023-A1E6-FDB48570C453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9ACAABE5-8F28-4C0C-B416-CDEB8BF868A7}" type="pres">
      <dgm:prSet presAssocID="{23D14547-4BE0-495A-8FA5-807792BF0A43}" presName="root2" presStyleCnt="0"/>
      <dgm:spPr/>
    </dgm:pt>
    <dgm:pt modelId="{7AD9F517-892B-462E-A637-6C038E23211A}" type="pres">
      <dgm:prSet presAssocID="{23D14547-4BE0-495A-8FA5-807792BF0A43}" presName="LevelTwoTextNode" presStyleLbl="node2" presStyleIdx="2" presStyleCnt="3" custScaleX="103966" custScaleY="11089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258D581-180D-464E-9D58-D12EA8F930E9}" type="pres">
      <dgm:prSet presAssocID="{23D14547-4BE0-495A-8FA5-807792BF0A43}" presName="level3hierChild" presStyleCnt="0"/>
      <dgm:spPr/>
    </dgm:pt>
    <dgm:pt modelId="{DBE0128A-2D68-4098-AF0F-CC68BD285B09}" type="pres">
      <dgm:prSet presAssocID="{04F01553-024D-433A-91DB-A7B78CB65A47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B17366C0-77FD-4956-9E1D-D18BFC47D7A5}" type="pres">
      <dgm:prSet presAssocID="{04F01553-024D-433A-91DB-A7B78CB65A47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E48FA2F5-5E26-4997-9025-F97471D7FA82}" type="pres">
      <dgm:prSet presAssocID="{7C48C235-8AD2-4F16-BA84-DD384031E372}" presName="root2" presStyleCnt="0"/>
      <dgm:spPr/>
    </dgm:pt>
    <dgm:pt modelId="{86669E3C-38E6-4D61-A30A-867890E8144B}" type="pres">
      <dgm:prSet presAssocID="{7C48C235-8AD2-4F16-BA84-DD384031E372}" presName="LevelTwoTextNode" presStyleLbl="node3" presStyleIdx="2" presStyleCnt="3" custScaleX="467792" custScaleY="14066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6429CD8-F391-45BE-8E5E-A2DACAB6B34E}" type="pres">
      <dgm:prSet presAssocID="{7C48C235-8AD2-4F16-BA84-DD384031E372}" presName="level3hierChild" presStyleCnt="0"/>
      <dgm:spPr/>
    </dgm:pt>
  </dgm:ptLst>
  <dgm:cxnLst>
    <dgm:cxn modelId="{F96AAB2D-831E-4F45-9CE2-8F43B08BA102}" type="presOf" srcId="{566241D8-5F7B-4B8C-AFBF-755DF3601139}" destId="{A92908F6-93B0-4DAB-870A-98279B9007B5}" srcOrd="0" destOrd="0" presId="urn:microsoft.com/office/officeart/2005/8/layout/hierarchy2"/>
    <dgm:cxn modelId="{5B8B58B8-BF18-4ACD-8DC1-F8ECD3D60E04}" srcId="{608DFD26-DCB0-4D03-A79B-B8DA4F8053DE}" destId="{0568B842-EBC4-45C0-A2B8-C155F23FEB7B}" srcOrd="0" destOrd="0" parTransId="{BF91575E-9801-4411-8E7F-5544509B218B}" sibTransId="{9DCC01D1-72C9-4A14-8179-FA17A3FD9B70}"/>
    <dgm:cxn modelId="{2412641D-11E2-4D31-B43E-CDABEAE228FA}" type="presOf" srcId="{23D14547-4BE0-495A-8FA5-807792BF0A43}" destId="{7AD9F517-892B-462E-A637-6C038E23211A}" srcOrd="0" destOrd="0" presId="urn:microsoft.com/office/officeart/2005/8/layout/hierarchy2"/>
    <dgm:cxn modelId="{980DCEBD-61A7-439F-A35B-0E95A94E59D8}" srcId="{4C67C661-3967-4E41-A627-69430E4C4E51}" destId="{F25C1A29-1254-4F1B-958B-BD723E9826C0}" srcOrd="0" destOrd="0" parTransId="{1B930A78-8462-4B4E-9853-DC968237992D}" sibTransId="{AAA2335D-52CA-4C0E-99B1-ED4BECB045B7}"/>
    <dgm:cxn modelId="{CD4C698A-9651-46A4-A007-D9A3EDFE2B2F}" type="presOf" srcId="{57FD1970-CA8F-4DDB-919E-E529A1F4090E}" destId="{3EC6C03D-7EDA-44CE-A995-FDA0976144D2}" srcOrd="0" destOrd="0" presId="urn:microsoft.com/office/officeart/2005/8/layout/hierarchy2"/>
    <dgm:cxn modelId="{C50B461E-E7DF-4CAE-8800-77DC6791CAD0}" type="presOf" srcId="{0936692F-91A5-4003-9C00-D539AC92E5CB}" destId="{14834B6D-DD13-4320-B9CE-42F83F9AE36F}" srcOrd="0" destOrd="0" presId="urn:microsoft.com/office/officeart/2005/8/layout/hierarchy2"/>
    <dgm:cxn modelId="{C8207410-E64D-4009-8DA8-3CFC4AF894E2}" type="presOf" srcId="{BF91575E-9801-4411-8E7F-5544509B218B}" destId="{DC569AED-FA92-4EED-9E52-178E9555A5DA}" srcOrd="0" destOrd="0" presId="urn:microsoft.com/office/officeart/2005/8/layout/hierarchy2"/>
    <dgm:cxn modelId="{67F144C0-7F34-4CE0-AC19-AD2E9BC296EF}" type="presOf" srcId="{7C48C235-8AD2-4F16-BA84-DD384031E372}" destId="{86669E3C-38E6-4D61-A30A-867890E8144B}" srcOrd="0" destOrd="0" presId="urn:microsoft.com/office/officeart/2005/8/layout/hierarchy2"/>
    <dgm:cxn modelId="{161D9845-EC06-4E39-8864-C56F7C7D8FF0}" type="presOf" srcId="{4C67C661-3967-4E41-A627-69430E4C4E51}" destId="{F160ECDA-9351-4F2D-94B2-95A195AEA685}" srcOrd="0" destOrd="0" presId="urn:microsoft.com/office/officeart/2005/8/layout/hierarchy2"/>
    <dgm:cxn modelId="{E93CAD71-16C8-4E77-B9E0-7CC6FE9921EE}" srcId="{0B25FE48-8487-41E1-AF35-AD616A5FDE45}" destId="{23D14547-4BE0-495A-8FA5-807792BF0A43}" srcOrd="0" destOrd="0" parTransId="{F9772F96-A6B9-4023-A1E6-FDB48570C453}" sibTransId="{A04AF8F4-8D9A-45C9-8622-A67FEA1F9AAB}"/>
    <dgm:cxn modelId="{0E07D37C-988C-47DE-A657-9962F1B4DB7C}" type="presOf" srcId="{0568B842-EBC4-45C0-A2B8-C155F23FEB7B}" destId="{902083F6-B495-45DA-B3EC-189EA42A51DA}" srcOrd="0" destOrd="0" presId="urn:microsoft.com/office/officeart/2005/8/layout/hierarchy2"/>
    <dgm:cxn modelId="{FBDFF258-A6B4-4F6D-A696-2D0BD9BF9694}" type="presOf" srcId="{04F01553-024D-433A-91DB-A7B78CB65A47}" destId="{DBE0128A-2D68-4098-AF0F-CC68BD285B09}" srcOrd="0" destOrd="0" presId="urn:microsoft.com/office/officeart/2005/8/layout/hierarchy2"/>
    <dgm:cxn modelId="{B68D741C-71AF-4AF2-AD4A-75586E82AB71}" type="presOf" srcId="{0B25FE48-8487-41E1-AF35-AD616A5FDE45}" destId="{7BE459B3-8886-4818-9444-F1AE5D00A96C}" srcOrd="0" destOrd="0" presId="urn:microsoft.com/office/officeart/2005/8/layout/hierarchy2"/>
    <dgm:cxn modelId="{4EE516FD-8451-4C3E-A002-0B554EE6AA2D}" srcId="{F25C1A29-1254-4F1B-958B-BD723E9826C0}" destId="{608DFD26-DCB0-4D03-A79B-B8DA4F8053DE}" srcOrd="0" destOrd="0" parTransId="{57FD1970-CA8F-4DDB-919E-E529A1F4090E}" sibTransId="{BCA57099-2F42-4F9B-8CE4-8806398844DA}"/>
    <dgm:cxn modelId="{C251ECB0-209D-4C37-BF05-6B74A179C63E}" type="presOf" srcId="{F9772F96-A6B9-4023-A1E6-FDB48570C453}" destId="{2A1A386F-A551-40E5-8F61-66446EDCCD85}" srcOrd="0" destOrd="0" presId="urn:microsoft.com/office/officeart/2005/8/layout/hierarchy2"/>
    <dgm:cxn modelId="{80A9550E-BAC3-477C-9EDC-455CD92D5B48}" type="presOf" srcId="{7701580F-0E14-469B-B9DC-F48FCCED1C12}" destId="{26F7ECC1-718E-4C78-986B-AA40FB42520C}" srcOrd="0" destOrd="0" presId="urn:microsoft.com/office/officeart/2005/8/layout/hierarchy2"/>
    <dgm:cxn modelId="{E8BC237C-AE00-4890-AF35-5E3CD6D68F25}" srcId="{F25C1A29-1254-4F1B-958B-BD723E9826C0}" destId="{7701580F-0E14-469B-B9DC-F48FCCED1C12}" srcOrd="1" destOrd="0" parTransId="{681DC1D5-B426-4388-AD71-76801077FB79}" sibTransId="{6F9C864F-7676-436A-905A-A41495D196B5}"/>
    <dgm:cxn modelId="{659A0D2C-FD84-442A-93B9-602242A54D35}" type="presOf" srcId="{0936692F-91A5-4003-9C00-D539AC92E5CB}" destId="{971A9C1D-7D16-4FC1-BBB5-DAFB117E2CBD}" srcOrd="1" destOrd="0" presId="urn:microsoft.com/office/officeart/2005/8/layout/hierarchy2"/>
    <dgm:cxn modelId="{A5DC2856-0105-47AE-81B7-D7E42DF4D80D}" type="presOf" srcId="{F9772F96-A6B9-4023-A1E6-FDB48570C453}" destId="{BE4D1309-428E-469C-B9EE-2BE1330680C2}" srcOrd="1" destOrd="0" presId="urn:microsoft.com/office/officeart/2005/8/layout/hierarchy2"/>
    <dgm:cxn modelId="{AE9E0B95-9A73-4E91-8026-A02BEEFA33C9}" type="presOf" srcId="{681DC1D5-B426-4388-AD71-76801077FB79}" destId="{4A92D83A-9DB8-44B2-A83D-B37B8D0D931C}" srcOrd="0" destOrd="0" presId="urn:microsoft.com/office/officeart/2005/8/layout/hierarchy2"/>
    <dgm:cxn modelId="{328DBA09-E7E3-4FA0-8E19-0B0DE5941AA5}" type="presOf" srcId="{57FD1970-CA8F-4DDB-919E-E529A1F4090E}" destId="{586E60DA-CCFF-451C-95FC-CC405DC3EDEE}" srcOrd="1" destOrd="0" presId="urn:microsoft.com/office/officeart/2005/8/layout/hierarchy2"/>
    <dgm:cxn modelId="{F4F723BC-C70C-4008-B1DB-0974105C4411}" type="presOf" srcId="{681DC1D5-B426-4388-AD71-76801077FB79}" destId="{3ED058FA-F9F2-4A08-8330-8DFB6EAC1CD1}" srcOrd="1" destOrd="0" presId="urn:microsoft.com/office/officeart/2005/8/layout/hierarchy2"/>
    <dgm:cxn modelId="{016CEAB3-8320-49FE-BD16-81C5A0050BB4}" type="presOf" srcId="{F25C1A29-1254-4F1B-958B-BD723E9826C0}" destId="{6512C417-BC4C-4271-AE42-F8F071168757}" srcOrd="0" destOrd="0" presId="urn:microsoft.com/office/officeart/2005/8/layout/hierarchy2"/>
    <dgm:cxn modelId="{D1A9DDD0-BE21-4020-8F35-50EACB7AEE61}" srcId="{23D14547-4BE0-495A-8FA5-807792BF0A43}" destId="{7C48C235-8AD2-4F16-BA84-DD384031E372}" srcOrd="0" destOrd="0" parTransId="{04F01553-024D-433A-91DB-A7B78CB65A47}" sibTransId="{A0FD07CE-5F2D-4E65-B1B0-8C9144243A2D}"/>
    <dgm:cxn modelId="{7D22FFBE-18CA-403F-8672-E8C7E687B7B5}" type="presOf" srcId="{608DFD26-DCB0-4D03-A79B-B8DA4F8053DE}" destId="{F5164C22-E581-4DBE-B966-A4DD0645C897}" srcOrd="0" destOrd="0" presId="urn:microsoft.com/office/officeart/2005/8/layout/hierarchy2"/>
    <dgm:cxn modelId="{23A72EE5-165C-472E-9736-95D1C60360AD}" srcId="{4C67C661-3967-4E41-A627-69430E4C4E51}" destId="{0B25FE48-8487-41E1-AF35-AD616A5FDE45}" srcOrd="1" destOrd="0" parTransId="{08F0DEF4-0037-442B-BBFE-D09A495485C2}" sibTransId="{DCAA588A-C48B-4073-B00A-A4CB9389ABA4}"/>
    <dgm:cxn modelId="{1F5D1894-6920-4D70-8E32-C38345CD1B63}" type="presOf" srcId="{04F01553-024D-433A-91DB-A7B78CB65A47}" destId="{B17366C0-77FD-4956-9E1D-D18BFC47D7A5}" srcOrd="1" destOrd="0" presId="urn:microsoft.com/office/officeart/2005/8/layout/hierarchy2"/>
    <dgm:cxn modelId="{A7C964F4-3A89-498B-B1DD-51F79FA64E44}" srcId="{7701580F-0E14-469B-B9DC-F48FCCED1C12}" destId="{566241D8-5F7B-4B8C-AFBF-755DF3601139}" srcOrd="0" destOrd="0" parTransId="{0936692F-91A5-4003-9C00-D539AC92E5CB}" sibTransId="{C093122A-8028-4C8F-AC4B-20F760332BC3}"/>
    <dgm:cxn modelId="{0C690EE5-F773-4FB2-8ECD-8E37BB86F06F}" type="presOf" srcId="{BF91575E-9801-4411-8E7F-5544509B218B}" destId="{98BC6CDA-A2A4-414E-88CA-0F450FAC46B2}" srcOrd="1" destOrd="0" presId="urn:microsoft.com/office/officeart/2005/8/layout/hierarchy2"/>
    <dgm:cxn modelId="{FE19C653-71A3-416E-AA9D-DE2CADB53A3D}" type="presParOf" srcId="{F160ECDA-9351-4F2D-94B2-95A195AEA685}" destId="{4A8E2D63-E94E-49E0-9F82-0BD346CD0EE8}" srcOrd="0" destOrd="0" presId="urn:microsoft.com/office/officeart/2005/8/layout/hierarchy2"/>
    <dgm:cxn modelId="{299FF6EF-14FA-4E24-B3BC-7FA8D752836B}" type="presParOf" srcId="{4A8E2D63-E94E-49E0-9F82-0BD346CD0EE8}" destId="{6512C417-BC4C-4271-AE42-F8F071168757}" srcOrd="0" destOrd="0" presId="urn:microsoft.com/office/officeart/2005/8/layout/hierarchy2"/>
    <dgm:cxn modelId="{6AD3A5FD-5110-4651-8A45-894523F23110}" type="presParOf" srcId="{4A8E2D63-E94E-49E0-9F82-0BD346CD0EE8}" destId="{AD505E02-796C-4975-A66B-16E314BBD28B}" srcOrd="1" destOrd="0" presId="urn:microsoft.com/office/officeart/2005/8/layout/hierarchy2"/>
    <dgm:cxn modelId="{93EE6CE5-AAF3-4D6A-B49C-B8688E6EA056}" type="presParOf" srcId="{AD505E02-796C-4975-A66B-16E314BBD28B}" destId="{3EC6C03D-7EDA-44CE-A995-FDA0976144D2}" srcOrd="0" destOrd="0" presId="urn:microsoft.com/office/officeart/2005/8/layout/hierarchy2"/>
    <dgm:cxn modelId="{0BA53756-8CD2-4ECA-90EC-9E88AEEABFF3}" type="presParOf" srcId="{3EC6C03D-7EDA-44CE-A995-FDA0976144D2}" destId="{586E60DA-CCFF-451C-95FC-CC405DC3EDEE}" srcOrd="0" destOrd="0" presId="urn:microsoft.com/office/officeart/2005/8/layout/hierarchy2"/>
    <dgm:cxn modelId="{269F9D0C-85CD-4773-9208-273C475B158C}" type="presParOf" srcId="{AD505E02-796C-4975-A66B-16E314BBD28B}" destId="{84221748-491D-4FFD-9A15-2D083A45B6DE}" srcOrd="1" destOrd="0" presId="urn:microsoft.com/office/officeart/2005/8/layout/hierarchy2"/>
    <dgm:cxn modelId="{D1FB352E-D69E-4775-9497-4AFC4F58675C}" type="presParOf" srcId="{84221748-491D-4FFD-9A15-2D083A45B6DE}" destId="{F5164C22-E581-4DBE-B966-A4DD0645C897}" srcOrd="0" destOrd="0" presId="urn:microsoft.com/office/officeart/2005/8/layout/hierarchy2"/>
    <dgm:cxn modelId="{5DB46965-5E49-4D78-963D-4C15AEB49C5D}" type="presParOf" srcId="{84221748-491D-4FFD-9A15-2D083A45B6DE}" destId="{96FF1A7C-9DD8-4112-B772-1BDF9D3BC101}" srcOrd="1" destOrd="0" presId="urn:microsoft.com/office/officeart/2005/8/layout/hierarchy2"/>
    <dgm:cxn modelId="{2BADD1A4-B8AA-4766-94C8-893E18213074}" type="presParOf" srcId="{96FF1A7C-9DD8-4112-B772-1BDF9D3BC101}" destId="{DC569AED-FA92-4EED-9E52-178E9555A5DA}" srcOrd="0" destOrd="0" presId="urn:microsoft.com/office/officeart/2005/8/layout/hierarchy2"/>
    <dgm:cxn modelId="{58C296E3-2693-4344-85E7-89FA14D5AEBF}" type="presParOf" srcId="{DC569AED-FA92-4EED-9E52-178E9555A5DA}" destId="{98BC6CDA-A2A4-414E-88CA-0F450FAC46B2}" srcOrd="0" destOrd="0" presId="urn:microsoft.com/office/officeart/2005/8/layout/hierarchy2"/>
    <dgm:cxn modelId="{048C09EC-DFFC-473C-9A50-FFBFD8BC9503}" type="presParOf" srcId="{96FF1A7C-9DD8-4112-B772-1BDF9D3BC101}" destId="{E4344CA4-A3AC-41BD-9F4B-C0CCA353F76A}" srcOrd="1" destOrd="0" presId="urn:microsoft.com/office/officeart/2005/8/layout/hierarchy2"/>
    <dgm:cxn modelId="{4E764D2E-1503-4CCF-9AD6-10292661D8A1}" type="presParOf" srcId="{E4344CA4-A3AC-41BD-9F4B-C0CCA353F76A}" destId="{902083F6-B495-45DA-B3EC-189EA42A51DA}" srcOrd="0" destOrd="0" presId="urn:microsoft.com/office/officeart/2005/8/layout/hierarchy2"/>
    <dgm:cxn modelId="{34930D9F-9675-471B-9324-093D94902E29}" type="presParOf" srcId="{E4344CA4-A3AC-41BD-9F4B-C0CCA353F76A}" destId="{6B175B9E-523E-487B-BA6E-1B6F1B5A92E9}" srcOrd="1" destOrd="0" presId="urn:microsoft.com/office/officeart/2005/8/layout/hierarchy2"/>
    <dgm:cxn modelId="{DCCBFE9B-6C1D-42B3-B1E9-4BBB6F4043C7}" type="presParOf" srcId="{AD505E02-796C-4975-A66B-16E314BBD28B}" destId="{4A92D83A-9DB8-44B2-A83D-B37B8D0D931C}" srcOrd="2" destOrd="0" presId="urn:microsoft.com/office/officeart/2005/8/layout/hierarchy2"/>
    <dgm:cxn modelId="{4B76AC17-60C7-4691-9962-6331B833F12A}" type="presParOf" srcId="{4A92D83A-9DB8-44B2-A83D-B37B8D0D931C}" destId="{3ED058FA-F9F2-4A08-8330-8DFB6EAC1CD1}" srcOrd="0" destOrd="0" presId="urn:microsoft.com/office/officeart/2005/8/layout/hierarchy2"/>
    <dgm:cxn modelId="{DD913F04-3118-4FA4-9E03-FFA6C214CCE7}" type="presParOf" srcId="{AD505E02-796C-4975-A66B-16E314BBD28B}" destId="{F6B2CB64-D1D1-43B5-A171-B1B864FD1AB9}" srcOrd="3" destOrd="0" presId="urn:microsoft.com/office/officeart/2005/8/layout/hierarchy2"/>
    <dgm:cxn modelId="{A1F086B9-358B-4C8D-98D5-08DE33DF7D69}" type="presParOf" srcId="{F6B2CB64-D1D1-43B5-A171-B1B864FD1AB9}" destId="{26F7ECC1-718E-4C78-986B-AA40FB42520C}" srcOrd="0" destOrd="0" presId="urn:microsoft.com/office/officeart/2005/8/layout/hierarchy2"/>
    <dgm:cxn modelId="{2A6C5836-5BFB-43FD-BB46-999CB750C527}" type="presParOf" srcId="{F6B2CB64-D1D1-43B5-A171-B1B864FD1AB9}" destId="{1738994C-24B8-43D7-BEA8-0F194697DFAD}" srcOrd="1" destOrd="0" presId="urn:microsoft.com/office/officeart/2005/8/layout/hierarchy2"/>
    <dgm:cxn modelId="{9A27AB71-1C9B-4B9E-9DAF-1438E1A252EA}" type="presParOf" srcId="{1738994C-24B8-43D7-BEA8-0F194697DFAD}" destId="{14834B6D-DD13-4320-B9CE-42F83F9AE36F}" srcOrd="0" destOrd="0" presId="urn:microsoft.com/office/officeart/2005/8/layout/hierarchy2"/>
    <dgm:cxn modelId="{167E3CC4-A02E-4F09-8EE2-D53C454C9229}" type="presParOf" srcId="{14834B6D-DD13-4320-B9CE-42F83F9AE36F}" destId="{971A9C1D-7D16-4FC1-BBB5-DAFB117E2CBD}" srcOrd="0" destOrd="0" presId="urn:microsoft.com/office/officeart/2005/8/layout/hierarchy2"/>
    <dgm:cxn modelId="{F29DFF10-DBA1-4B47-A265-23A082176DB2}" type="presParOf" srcId="{1738994C-24B8-43D7-BEA8-0F194697DFAD}" destId="{3BA2CDC8-3C9F-46A4-887A-95F9E6E96152}" srcOrd="1" destOrd="0" presId="urn:microsoft.com/office/officeart/2005/8/layout/hierarchy2"/>
    <dgm:cxn modelId="{EF3155C0-EEFC-4B4D-98F1-5F182F21B63E}" type="presParOf" srcId="{3BA2CDC8-3C9F-46A4-887A-95F9E6E96152}" destId="{A92908F6-93B0-4DAB-870A-98279B9007B5}" srcOrd="0" destOrd="0" presId="urn:microsoft.com/office/officeart/2005/8/layout/hierarchy2"/>
    <dgm:cxn modelId="{47FEEA03-E8A7-4D5E-96A4-1294365B6755}" type="presParOf" srcId="{3BA2CDC8-3C9F-46A4-887A-95F9E6E96152}" destId="{F6581964-DF7A-4B93-BF8F-A771284BBFE9}" srcOrd="1" destOrd="0" presId="urn:microsoft.com/office/officeart/2005/8/layout/hierarchy2"/>
    <dgm:cxn modelId="{D60D2099-10C2-40F8-BF35-F1CA027A8776}" type="presParOf" srcId="{F160ECDA-9351-4F2D-94B2-95A195AEA685}" destId="{FDA95C45-DEC3-4637-AB89-9A0B3F702F3F}" srcOrd="1" destOrd="0" presId="urn:microsoft.com/office/officeart/2005/8/layout/hierarchy2"/>
    <dgm:cxn modelId="{89C5B862-D094-4F09-B1DE-D3997D4A5BBB}" type="presParOf" srcId="{FDA95C45-DEC3-4637-AB89-9A0B3F702F3F}" destId="{7BE459B3-8886-4818-9444-F1AE5D00A96C}" srcOrd="0" destOrd="0" presId="urn:microsoft.com/office/officeart/2005/8/layout/hierarchy2"/>
    <dgm:cxn modelId="{8FD868AC-786A-44F4-B932-816707C1D965}" type="presParOf" srcId="{FDA95C45-DEC3-4637-AB89-9A0B3F702F3F}" destId="{E0A7A0A8-19E0-4381-B5CA-ACB6C00FC3E6}" srcOrd="1" destOrd="0" presId="urn:microsoft.com/office/officeart/2005/8/layout/hierarchy2"/>
    <dgm:cxn modelId="{EE196C59-01FF-45C7-90C3-B237EF510D81}" type="presParOf" srcId="{E0A7A0A8-19E0-4381-B5CA-ACB6C00FC3E6}" destId="{2A1A386F-A551-40E5-8F61-66446EDCCD85}" srcOrd="0" destOrd="0" presId="urn:microsoft.com/office/officeart/2005/8/layout/hierarchy2"/>
    <dgm:cxn modelId="{2B46897E-B271-48AE-8AE2-C2F77A6BA427}" type="presParOf" srcId="{2A1A386F-A551-40E5-8F61-66446EDCCD85}" destId="{BE4D1309-428E-469C-B9EE-2BE1330680C2}" srcOrd="0" destOrd="0" presId="urn:microsoft.com/office/officeart/2005/8/layout/hierarchy2"/>
    <dgm:cxn modelId="{D63B6A24-1B90-43C4-9E74-89F576D5E43A}" type="presParOf" srcId="{E0A7A0A8-19E0-4381-B5CA-ACB6C00FC3E6}" destId="{9ACAABE5-8F28-4C0C-B416-CDEB8BF868A7}" srcOrd="1" destOrd="0" presId="urn:microsoft.com/office/officeart/2005/8/layout/hierarchy2"/>
    <dgm:cxn modelId="{5B35526D-7EDB-4BB8-B117-A976BAFEAB12}" type="presParOf" srcId="{9ACAABE5-8F28-4C0C-B416-CDEB8BF868A7}" destId="{7AD9F517-892B-462E-A637-6C038E23211A}" srcOrd="0" destOrd="0" presId="urn:microsoft.com/office/officeart/2005/8/layout/hierarchy2"/>
    <dgm:cxn modelId="{5AB514E4-AECB-4E91-9AA0-0455AB5770F8}" type="presParOf" srcId="{9ACAABE5-8F28-4C0C-B416-CDEB8BF868A7}" destId="{A258D581-180D-464E-9D58-D12EA8F930E9}" srcOrd="1" destOrd="0" presId="urn:microsoft.com/office/officeart/2005/8/layout/hierarchy2"/>
    <dgm:cxn modelId="{E065AEC0-0F0B-450E-BD8C-05A617CE7253}" type="presParOf" srcId="{A258D581-180D-464E-9D58-D12EA8F930E9}" destId="{DBE0128A-2D68-4098-AF0F-CC68BD285B09}" srcOrd="0" destOrd="0" presId="urn:microsoft.com/office/officeart/2005/8/layout/hierarchy2"/>
    <dgm:cxn modelId="{1DDB5B6D-228D-42CB-9A8C-0E44D3826E10}" type="presParOf" srcId="{DBE0128A-2D68-4098-AF0F-CC68BD285B09}" destId="{B17366C0-77FD-4956-9E1D-D18BFC47D7A5}" srcOrd="0" destOrd="0" presId="urn:microsoft.com/office/officeart/2005/8/layout/hierarchy2"/>
    <dgm:cxn modelId="{EC0ACA24-7EC4-486E-BB9D-BA997A46D458}" type="presParOf" srcId="{A258D581-180D-464E-9D58-D12EA8F930E9}" destId="{E48FA2F5-5E26-4997-9025-F97471D7FA82}" srcOrd="1" destOrd="0" presId="urn:microsoft.com/office/officeart/2005/8/layout/hierarchy2"/>
    <dgm:cxn modelId="{8F909060-2B96-4824-A101-F5525F2CA6F7}" type="presParOf" srcId="{E48FA2F5-5E26-4997-9025-F97471D7FA82}" destId="{86669E3C-38E6-4D61-A30A-867890E8144B}" srcOrd="0" destOrd="0" presId="urn:microsoft.com/office/officeart/2005/8/layout/hierarchy2"/>
    <dgm:cxn modelId="{A4413AB0-1E4B-48E0-B771-1689657B69B5}" type="presParOf" srcId="{E48FA2F5-5E26-4997-9025-F97471D7FA82}" destId="{E6429CD8-F391-45BE-8E5E-A2DACAB6B34E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67785BA-913F-45D5-95A7-460C7F2EADA1}" type="doc">
      <dgm:prSet loTypeId="urn:microsoft.com/office/officeart/2005/8/layout/hierarchy2" loCatId="hierarchy" qsTypeId="urn:microsoft.com/office/officeart/2005/8/quickstyle/3d2" qsCatId="3D" csTypeId="urn:microsoft.com/office/officeart/2005/8/colors/colorful1#1" csCatId="colorful" phldr="1"/>
      <dgm:spPr/>
      <dgm:t>
        <a:bodyPr/>
        <a:lstStyle/>
        <a:p>
          <a:endParaRPr lang="zh-TW" altLang="en-US"/>
        </a:p>
      </dgm:t>
    </dgm:pt>
    <dgm:pt modelId="{803F2E33-0A88-4C76-87CC-ED70FF43AFAB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學而時習之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不亦說乎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有所悟而中心悅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86846988-BF6C-4239-9B25-AB0BC020EF65}" type="parTrans" cxnId="{F34FA175-1BBA-40D4-89C7-1FC62C6990E9}">
      <dgm:prSet/>
      <dgm:spPr/>
      <dgm:t>
        <a:bodyPr/>
        <a:lstStyle/>
        <a:p>
          <a:endParaRPr lang="zh-TW" altLang="en-US"/>
        </a:p>
      </dgm:t>
    </dgm:pt>
    <dgm:pt modelId="{82746114-DA8E-4B42-8581-090A2A9216CA}" type="sibTrans" cxnId="{F34FA175-1BBA-40D4-89C7-1FC62C6990E9}">
      <dgm:prSet/>
      <dgm:spPr/>
      <dgm:t>
        <a:bodyPr/>
        <a:lstStyle/>
        <a:p>
          <a:endParaRPr lang="zh-TW" altLang="en-US"/>
        </a:p>
      </dgm:t>
    </dgm:pt>
    <dgm:pt modelId="{919CB4AD-9D7D-417F-9880-4B0DBD6B0DAE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狀況一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人知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B2AB533-E6D9-4DBB-BDD3-C474EBD863E2}" type="parTrans" cxnId="{84CF0442-C732-4507-915C-E72DB32EEBC5}">
      <dgm:prSet/>
      <dgm:spPr/>
      <dgm:t>
        <a:bodyPr/>
        <a:lstStyle/>
        <a:p>
          <a:endParaRPr lang="zh-TW" altLang="en-US"/>
        </a:p>
      </dgm:t>
    </dgm:pt>
    <dgm:pt modelId="{B1612C55-CB97-4AED-B46C-D193A675F764}" type="sibTrans" cxnId="{84CF0442-C732-4507-915C-E72DB32EEBC5}">
      <dgm:prSet/>
      <dgm:spPr/>
      <dgm:t>
        <a:bodyPr/>
        <a:lstStyle/>
        <a:p>
          <a:endParaRPr lang="zh-TW" altLang="en-US"/>
        </a:p>
      </dgm:t>
    </dgm:pt>
    <dgm:pt modelId="{41DC8762-24A7-456C-8FAA-B14545265EDF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有朋自遠方來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不亦樂乎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C51F6B6F-127B-4971-A625-337E26629C8E}" type="parTrans" cxnId="{028CDDBF-7149-43FE-809C-113DEA3F74B1}">
      <dgm:prSet/>
      <dgm:spPr/>
      <dgm:t>
        <a:bodyPr/>
        <a:lstStyle/>
        <a:p>
          <a:endParaRPr lang="zh-TW" altLang="en-US"/>
        </a:p>
      </dgm:t>
    </dgm:pt>
    <dgm:pt modelId="{EF01E625-6694-4899-9014-4C527DA0E1C6}" type="sibTrans" cxnId="{028CDDBF-7149-43FE-809C-113DEA3F74B1}">
      <dgm:prSet/>
      <dgm:spPr/>
      <dgm:t>
        <a:bodyPr/>
        <a:lstStyle/>
        <a:p>
          <a:endParaRPr lang="zh-TW" altLang="en-US"/>
        </a:p>
      </dgm:t>
    </dgm:pt>
    <dgm:pt modelId="{D756E347-C2BC-4FE5-AC84-1DC2DA38CA99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狀況二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人不知</a:t>
          </a:r>
          <a:r>
            <a:rPr lang="en-US" altLang="zh-TW" sz="3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 smtClean="0">
            <a:latin typeface="標楷體" pitchFamily="65" charset="-120"/>
            <a:ea typeface="標楷體" pitchFamily="65" charset="-120"/>
          </a:endParaRPr>
        </a:p>
      </dgm:t>
    </dgm:pt>
    <dgm:pt modelId="{3CB2A272-FE4F-4349-8334-51B1759500B5}" type="parTrans" cxnId="{C05125C2-86C5-4D64-BA7B-C6260973CF04}">
      <dgm:prSet/>
      <dgm:spPr/>
      <dgm:t>
        <a:bodyPr/>
        <a:lstStyle/>
        <a:p>
          <a:endParaRPr lang="zh-TW" altLang="en-US"/>
        </a:p>
      </dgm:t>
    </dgm:pt>
    <dgm:pt modelId="{68ADD03B-03C0-4273-A4C9-864DB1C34CB5}" type="sibTrans" cxnId="{C05125C2-86C5-4D64-BA7B-C6260973CF04}">
      <dgm:prSet/>
      <dgm:spPr/>
      <dgm:t>
        <a:bodyPr/>
        <a:lstStyle/>
        <a:p>
          <a:endParaRPr lang="zh-TW" altLang="en-US"/>
        </a:p>
      </dgm:t>
    </dgm:pt>
    <dgm:pt modelId="{C929FDDF-B3D9-41D4-A810-C8A3EC4C2AEF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人不知而不慍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不亦君子乎</a:t>
          </a:r>
          <a:endParaRPr lang="zh-TW" altLang="en-US" sz="3200" dirty="0"/>
        </a:p>
      </dgm:t>
    </dgm:pt>
    <dgm:pt modelId="{E8B678BE-1CCB-4864-8A75-33CFCBFD6AB5}" type="parTrans" cxnId="{71352FA1-836A-4645-A8DE-5A8D3AC95696}">
      <dgm:prSet/>
      <dgm:spPr/>
      <dgm:t>
        <a:bodyPr/>
        <a:lstStyle/>
        <a:p>
          <a:endParaRPr lang="zh-TW" altLang="en-US"/>
        </a:p>
      </dgm:t>
    </dgm:pt>
    <dgm:pt modelId="{27A9B3D4-12EA-42FC-A678-39017AEDB3EF}" type="sibTrans" cxnId="{71352FA1-836A-4645-A8DE-5A8D3AC95696}">
      <dgm:prSet/>
      <dgm:spPr/>
      <dgm:t>
        <a:bodyPr/>
        <a:lstStyle/>
        <a:p>
          <a:endParaRPr lang="zh-TW" altLang="en-US"/>
        </a:p>
      </dgm:t>
    </dgm:pt>
    <dgm:pt modelId="{0FE6B37E-34B8-4FAC-BF1C-7A917518187C}" type="pres">
      <dgm:prSet presAssocID="{867785BA-913F-45D5-95A7-460C7F2EADA1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C8EDC8E0-A9E6-4B58-8FBD-B8330E61621F}" type="pres">
      <dgm:prSet presAssocID="{803F2E33-0A88-4C76-87CC-ED70FF43AFAB}" presName="root1" presStyleCnt="0"/>
      <dgm:spPr/>
      <dgm:t>
        <a:bodyPr/>
        <a:lstStyle/>
        <a:p>
          <a:endParaRPr lang="zh-TW" altLang="en-US"/>
        </a:p>
      </dgm:t>
    </dgm:pt>
    <dgm:pt modelId="{5E68431D-B6EB-4B46-A565-3F87070A8E0F}" type="pres">
      <dgm:prSet presAssocID="{803F2E33-0A88-4C76-87CC-ED70FF43AFAB}" presName="LevelOneTextNode" presStyleLbl="node0" presStyleIdx="0" presStyleCnt="1" custScaleX="116666" custScaleY="1438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D76A08B-7047-443E-B6B5-13C5EB5E6396}" type="pres">
      <dgm:prSet presAssocID="{803F2E33-0A88-4C76-87CC-ED70FF43AFAB}" presName="level2hierChild" presStyleCnt="0"/>
      <dgm:spPr/>
      <dgm:t>
        <a:bodyPr/>
        <a:lstStyle/>
        <a:p>
          <a:endParaRPr lang="zh-TW" altLang="en-US"/>
        </a:p>
      </dgm:t>
    </dgm:pt>
    <dgm:pt modelId="{EB11CE7E-F815-4C8A-BB53-5FA89A150E72}" type="pres">
      <dgm:prSet presAssocID="{5B2AB533-E6D9-4DBB-BDD3-C474EBD863E2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98FFA78F-DC29-4597-9FFA-A6328E5C00F7}" type="pres">
      <dgm:prSet presAssocID="{5B2AB533-E6D9-4DBB-BDD3-C474EBD863E2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C96F7253-AF3D-4A19-9D46-B588D56DEE52}" type="pres">
      <dgm:prSet presAssocID="{919CB4AD-9D7D-417F-9880-4B0DBD6B0DAE}" presName="root2" presStyleCnt="0"/>
      <dgm:spPr/>
      <dgm:t>
        <a:bodyPr/>
        <a:lstStyle/>
        <a:p>
          <a:endParaRPr lang="zh-TW" altLang="en-US"/>
        </a:p>
      </dgm:t>
    </dgm:pt>
    <dgm:pt modelId="{262FE2BC-35EE-4524-B43A-69FF669FA2DF}" type="pres">
      <dgm:prSet presAssocID="{919CB4AD-9D7D-417F-9880-4B0DBD6B0DAE}" presName="LevelTwoTextNode" presStyleLbl="node2" presStyleIdx="0" presStyleCnt="2" custScaleX="622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605B082-B435-484C-A5B6-4792F4E89907}" type="pres">
      <dgm:prSet presAssocID="{919CB4AD-9D7D-417F-9880-4B0DBD6B0DAE}" presName="level3hierChild" presStyleCnt="0"/>
      <dgm:spPr/>
      <dgm:t>
        <a:bodyPr/>
        <a:lstStyle/>
        <a:p>
          <a:endParaRPr lang="zh-TW" altLang="en-US"/>
        </a:p>
      </dgm:t>
    </dgm:pt>
    <dgm:pt modelId="{9F7FD381-FBEA-4BE4-8F36-3B279B937CAD}" type="pres">
      <dgm:prSet presAssocID="{C51F6B6F-127B-4971-A625-337E26629C8E}" presName="conn2-1" presStyleLbl="parChTrans1D3" presStyleIdx="0" presStyleCnt="2"/>
      <dgm:spPr/>
      <dgm:t>
        <a:bodyPr/>
        <a:lstStyle/>
        <a:p>
          <a:endParaRPr lang="zh-TW" altLang="en-US"/>
        </a:p>
      </dgm:t>
    </dgm:pt>
    <dgm:pt modelId="{EA6E985C-D1B8-4471-8EA7-3DE32D53447F}" type="pres">
      <dgm:prSet presAssocID="{C51F6B6F-127B-4971-A625-337E26629C8E}" presName="connTx" presStyleLbl="parChTrans1D3" presStyleIdx="0" presStyleCnt="2"/>
      <dgm:spPr/>
      <dgm:t>
        <a:bodyPr/>
        <a:lstStyle/>
        <a:p>
          <a:endParaRPr lang="zh-TW" altLang="en-US"/>
        </a:p>
      </dgm:t>
    </dgm:pt>
    <dgm:pt modelId="{2B881203-F1D5-4FA8-B197-32F3541340F1}" type="pres">
      <dgm:prSet presAssocID="{41DC8762-24A7-456C-8FAA-B14545265EDF}" presName="root2" presStyleCnt="0"/>
      <dgm:spPr/>
      <dgm:t>
        <a:bodyPr/>
        <a:lstStyle/>
        <a:p>
          <a:endParaRPr lang="zh-TW" altLang="en-US"/>
        </a:p>
      </dgm:t>
    </dgm:pt>
    <dgm:pt modelId="{0B228AAB-3491-4899-8FFA-30377CE7F261}" type="pres">
      <dgm:prSet presAssocID="{41DC8762-24A7-456C-8FAA-B14545265EDF}" presName="LevelTwoTextNode" presStyleLbl="node3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24E179E-0BEE-4273-8100-DE79FFB4C79C}" type="pres">
      <dgm:prSet presAssocID="{41DC8762-24A7-456C-8FAA-B14545265EDF}" presName="level3hierChild" presStyleCnt="0"/>
      <dgm:spPr/>
      <dgm:t>
        <a:bodyPr/>
        <a:lstStyle/>
        <a:p>
          <a:endParaRPr lang="zh-TW" altLang="en-US"/>
        </a:p>
      </dgm:t>
    </dgm:pt>
    <dgm:pt modelId="{C15150E0-AE39-4D9D-9336-B0142DCD6E9F}" type="pres">
      <dgm:prSet presAssocID="{3CB2A272-FE4F-4349-8334-51B1759500B5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B66D4464-41F6-4194-99A8-3FE71D9F628D}" type="pres">
      <dgm:prSet presAssocID="{3CB2A272-FE4F-4349-8334-51B1759500B5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835FCADE-D4AE-499F-99C5-0D92E1F4A74C}" type="pres">
      <dgm:prSet presAssocID="{D756E347-C2BC-4FE5-AC84-1DC2DA38CA99}" presName="root2" presStyleCnt="0"/>
      <dgm:spPr/>
      <dgm:t>
        <a:bodyPr/>
        <a:lstStyle/>
        <a:p>
          <a:endParaRPr lang="zh-TW" altLang="en-US"/>
        </a:p>
      </dgm:t>
    </dgm:pt>
    <dgm:pt modelId="{7C9F2F3E-325A-41B4-97DD-CAC867912416}" type="pres">
      <dgm:prSet presAssocID="{D756E347-C2BC-4FE5-AC84-1DC2DA38CA99}" presName="LevelTwoTextNode" presStyleLbl="node2" presStyleIdx="1" presStyleCnt="2" custScaleX="62215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A5B308-BA06-4AFB-A29A-7BBCFC5FC5D3}" type="pres">
      <dgm:prSet presAssocID="{D756E347-C2BC-4FE5-AC84-1DC2DA38CA99}" presName="level3hierChild" presStyleCnt="0"/>
      <dgm:spPr/>
      <dgm:t>
        <a:bodyPr/>
        <a:lstStyle/>
        <a:p>
          <a:endParaRPr lang="zh-TW" altLang="en-US"/>
        </a:p>
      </dgm:t>
    </dgm:pt>
    <dgm:pt modelId="{B05AE46F-23A4-4AF8-A01F-E24E4644173D}" type="pres">
      <dgm:prSet presAssocID="{E8B678BE-1CCB-4864-8A75-33CFCBFD6AB5}" presName="conn2-1" presStyleLbl="parChTrans1D3" presStyleIdx="1" presStyleCnt="2"/>
      <dgm:spPr/>
      <dgm:t>
        <a:bodyPr/>
        <a:lstStyle/>
        <a:p>
          <a:endParaRPr lang="zh-TW" altLang="en-US"/>
        </a:p>
      </dgm:t>
    </dgm:pt>
    <dgm:pt modelId="{A9635DE2-22F3-4365-9C61-A06191A1444B}" type="pres">
      <dgm:prSet presAssocID="{E8B678BE-1CCB-4864-8A75-33CFCBFD6AB5}" presName="connTx" presStyleLbl="parChTrans1D3" presStyleIdx="1" presStyleCnt="2"/>
      <dgm:spPr/>
      <dgm:t>
        <a:bodyPr/>
        <a:lstStyle/>
        <a:p>
          <a:endParaRPr lang="zh-TW" altLang="en-US"/>
        </a:p>
      </dgm:t>
    </dgm:pt>
    <dgm:pt modelId="{CD476BD4-A42D-48D4-8A05-BCD0305CCEE6}" type="pres">
      <dgm:prSet presAssocID="{C929FDDF-B3D9-41D4-A810-C8A3EC4C2AEF}" presName="root2" presStyleCnt="0"/>
      <dgm:spPr/>
      <dgm:t>
        <a:bodyPr/>
        <a:lstStyle/>
        <a:p>
          <a:endParaRPr lang="zh-TW" altLang="en-US"/>
        </a:p>
      </dgm:t>
    </dgm:pt>
    <dgm:pt modelId="{F0346548-A1F3-4CD7-B1F7-3C654D1CBCA9}" type="pres">
      <dgm:prSet presAssocID="{C929FDDF-B3D9-41D4-A810-C8A3EC4C2AEF}" presName="LevelTwoTextNode" presStyleLbl="node3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EB902E6-6C92-4302-B3F5-7CB0BC72BCF8}" type="pres">
      <dgm:prSet presAssocID="{C929FDDF-B3D9-41D4-A810-C8A3EC4C2AEF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AB11387B-DC40-4F7A-BE5B-98081D83FE2D}" type="presOf" srcId="{919CB4AD-9D7D-417F-9880-4B0DBD6B0DAE}" destId="{262FE2BC-35EE-4524-B43A-69FF669FA2DF}" srcOrd="0" destOrd="0" presId="urn:microsoft.com/office/officeart/2005/8/layout/hierarchy2"/>
    <dgm:cxn modelId="{84CF0442-C732-4507-915C-E72DB32EEBC5}" srcId="{803F2E33-0A88-4C76-87CC-ED70FF43AFAB}" destId="{919CB4AD-9D7D-417F-9880-4B0DBD6B0DAE}" srcOrd="0" destOrd="0" parTransId="{5B2AB533-E6D9-4DBB-BDD3-C474EBD863E2}" sibTransId="{B1612C55-CB97-4AED-B46C-D193A675F764}"/>
    <dgm:cxn modelId="{C0518F80-1A5A-405D-AAD0-A811FAD4E751}" type="presOf" srcId="{867785BA-913F-45D5-95A7-460C7F2EADA1}" destId="{0FE6B37E-34B8-4FAC-BF1C-7A917518187C}" srcOrd="0" destOrd="0" presId="urn:microsoft.com/office/officeart/2005/8/layout/hierarchy2"/>
    <dgm:cxn modelId="{2E8E89A9-4551-43DB-8B05-F1A6E72CEE48}" type="presOf" srcId="{E8B678BE-1CCB-4864-8A75-33CFCBFD6AB5}" destId="{A9635DE2-22F3-4365-9C61-A06191A1444B}" srcOrd="1" destOrd="0" presId="urn:microsoft.com/office/officeart/2005/8/layout/hierarchy2"/>
    <dgm:cxn modelId="{FB67E932-FAC2-440C-B87C-2DA44A3A2AAD}" type="presOf" srcId="{C51F6B6F-127B-4971-A625-337E26629C8E}" destId="{EA6E985C-D1B8-4471-8EA7-3DE32D53447F}" srcOrd="1" destOrd="0" presId="urn:microsoft.com/office/officeart/2005/8/layout/hierarchy2"/>
    <dgm:cxn modelId="{07DEB30A-9268-4CDF-9F7A-BD4DA887F715}" type="presOf" srcId="{5B2AB533-E6D9-4DBB-BDD3-C474EBD863E2}" destId="{EB11CE7E-F815-4C8A-BB53-5FA89A150E72}" srcOrd="0" destOrd="0" presId="urn:microsoft.com/office/officeart/2005/8/layout/hierarchy2"/>
    <dgm:cxn modelId="{F34FA175-1BBA-40D4-89C7-1FC62C6990E9}" srcId="{867785BA-913F-45D5-95A7-460C7F2EADA1}" destId="{803F2E33-0A88-4C76-87CC-ED70FF43AFAB}" srcOrd="0" destOrd="0" parTransId="{86846988-BF6C-4239-9B25-AB0BC020EF65}" sibTransId="{82746114-DA8E-4B42-8581-090A2A9216CA}"/>
    <dgm:cxn modelId="{142432B1-72DD-44F3-8DCF-93647B6D18BD}" type="presOf" srcId="{3CB2A272-FE4F-4349-8334-51B1759500B5}" destId="{B66D4464-41F6-4194-99A8-3FE71D9F628D}" srcOrd="1" destOrd="0" presId="urn:microsoft.com/office/officeart/2005/8/layout/hierarchy2"/>
    <dgm:cxn modelId="{E77059B2-3911-4C26-95A4-7D218C59E225}" type="presOf" srcId="{5B2AB533-E6D9-4DBB-BDD3-C474EBD863E2}" destId="{98FFA78F-DC29-4597-9FFA-A6328E5C00F7}" srcOrd="1" destOrd="0" presId="urn:microsoft.com/office/officeart/2005/8/layout/hierarchy2"/>
    <dgm:cxn modelId="{71352FA1-836A-4645-A8DE-5A8D3AC95696}" srcId="{D756E347-C2BC-4FE5-AC84-1DC2DA38CA99}" destId="{C929FDDF-B3D9-41D4-A810-C8A3EC4C2AEF}" srcOrd="0" destOrd="0" parTransId="{E8B678BE-1CCB-4864-8A75-33CFCBFD6AB5}" sibTransId="{27A9B3D4-12EA-42FC-A678-39017AEDB3EF}"/>
    <dgm:cxn modelId="{4D21CBB3-BDB8-4529-937E-D7F1C2BA04CC}" type="presOf" srcId="{C929FDDF-B3D9-41D4-A810-C8A3EC4C2AEF}" destId="{F0346548-A1F3-4CD7-B1F7-3C654D1CBCA9}" srcOrd="0" destOrd="0" presId="urn:microsoft.com/office/officeart/2005/8/layout/hierarchy2"/>
    <dgm:cxn modelId="{F8CFFDB6-2864-4886-91FD-CE9A813606E3}" type="presOf" srcId="{C51F6B6F-127B-4971-A625-337E26629C8E}" destId="{9F7FD381-FBEA-4BE4-8F36-3B279B937CAD}" srcOrd="0" destOrd="0" presId="urn:microsoft.com/office/officeart/2005/8/layout/hierarchy2"/>
    <dgm:cxn modelId="{C05125C2-86C5-4D64-BA7B-C6260973CF04}" srcId="{803F2E33-0A88-4C76-87CC-ED70FF43AFAB}" destId="{D756E347-C2BC-4FE5-AC84-1DC2DA38CA99}" srcOrd="1" destOrd="0" parTransId="{3CB2A272-FE4F-4349-8334-51B1759500B5}" sibTransId="{68ADD03B-03C0-4273-A4C9-864DB1C34CB5}"/>
    <dgm:cxn modelId="{0873B854-F63D-4529-A737-099CCDD03750}" type="presOf" srcId="{E8B678BE-1CCB-4864-8A75-33CFCBFD6AB5}" destId="{B05AE46F-23A4-4AF8-A01F-E24E4644173D}" srcOrd="0" destOrd="0" presId="urn:microsoft.com/office/officeart/2005/8/layout/hierarchy2"/>
    <dgm:cxn modelId="{78D67312-7535-4AEE-A316-000161857492}" type="presOf" srcId="{3CB2A272-FE4F-4349-8334-51B1759500B5}" destId="{C15150E0-AE39-4D9D-9336-B0142DCD6E9F}" srcOrd="0" destOrd="0" presId="urn:microsoft.com/office/officeart/2005/8/layout/hierarchy2"/>
    <dgm:cxn modelId="{8952B42A-25B4-4C20-B435-486AD4C822A6}" type="presOf" srcId="{D756E347-C2BC-4FE5-AC84-1DC2DA38CA99}" destId="{7C9F2F3E-325A-41B4-97DD-CAC867912416}" srcOrd="0" destOrd="0" presId="urn:microsoft.com/office/officeart/2005/8/layout/hierarchy2"/>
    <dgm:cxn modelId="{53FD266B-6935-4F51-9A04-5ADC26472381}" type="presOf" srcId="{41DC8762-24A7-456C-8FAA-B14545265EDF}" destId="{0B228AAB-3491-4899-8FFA-30377CE7F261}" srcOrd="0" destOrd="0" presId="urn:microsoft.com/office/officeart/2005/8/layout/hierarchy2"/>
    <dgm:cxn modelId="{028CDDBF-7149-43FE-809C-113DEA3F74B1}" srcId="{919CB4AD-9D7D-417F-9880-4B0DBD6B0DAE}" destId="{41DC8762-24A7-456C-8FAA-B14545265EDF}" srcOrd="0" destOrd="0" parTransId="{C51F6B6F-127B-4971-A625-337E26629C8E}" sibTransId="{EF01E625-6694-4899-9014-4C527DA0E1C6}"/>
    <dgm:cxn modelId="{EBC69B0E-8531-4F63-8018-4F7C3ADFC39C}" type="presOf" srcId="{803F2E33-0A88-4C76-87CC-ED70FF43AFAB}" destId="{5E68431D-B6EB-4B46-A565-3F87070A8E0F}" srcOrd="0" destOrd="0" presId="urn:microsoft.com/office/officeart/2005/8/layout/hierarchy2"/>
    <dgm:cxn modelId="{8B26FC9B-698D-4AD8-A9C4-4CE27043A5F3}" type="presParOf" srcId="{0FE6B37E-34B8-4FAC-BF1C-7A917518187C}" destId="{C8EDC8E0-A9E6-4B58-8FBD-B8330E61621F}" srcOrd="0" destOrd="0" presId="urn:microsoft.com/office/officeart/2005/8/layout/hierarchy2"/>
    <dgm:cxn modelId="{985B1B77-9B74-4375-A466-57E138FB9F11}" type="presParOf" srcId="{C8EDC8E0-A9E6-4B58-8FBD-B8330E61621F}" destId="{5E68431D-B6EB-4B46-A565-3F87070A8E0F}" srcOrd="0" destOrd="0" presId="urn:microsoft.com/office/officeart/2005/8/layout/hierarchy2"/>
    <dgm:cxn modelId="{72A7DC27-07B5-4CB4-BE08-0174A277EE98}" type="presParOf" srcId="{C8EDC8E0-A9E6-4B58-8FBD-B8330E61621F}" destId="{AD76A08B-7047-443E-B6B5-13C5EB5E6396}" srcOrd="1" destOrd="0" presId="urn:microsoft.com/office/officeart/2005/8/layout/hierarchy2"/>
    <dgm:cxn modelId="{883D665D-484E-46C5-99D0-F7F2B023446A}" type="presParOf" srcId="{AD76A08B-7047-443E-B6B5-13C5EB5E6396}" destId="{EB11CE7E-F815-4C8A-BB53-5FA89A150E72}" srcOrd="0" destOrd="0" presId="urn:microsoft.com/office/officeart/2005/8/layout/hierarchy2"/>
    <dgm:cxn modelId="{DD241AAE-0827-49EE-95D9-C79974EBFD98}" type="presParOf" srcId="{EB11CE7E-F815-4C8A-BB53-5FA89A150E72}" destId="{98FFA78F-DC29-4597-9FFA-A6328E5C00F7}" srcOrd="0" destOrd="0" presId="urn:microsoft.com/office/officeart/2005/8/layout/hierarchy2"/>
    <dgm:cxn modelId="{CA273DE4-45B0-4AB6-82D3-D5C52C2C66D5}" type="presParOf" srcId="{AD76A08B-7047-443E-B6B5-13C5EB5E6396}" destId="{C96F7253-AF3D-4A19-9D46-B588D56DEE52}" srcOrd="1" destOrd="0" presId="urn:microsoft.com/office/officeart/2005/8/layout/hierarchy2"/>
    <dgm:cxn modelId="{1AB194E6-FA62-4579-9D37-62C3CB6FB08F}" type="presParOf" srcId="{C96F7253-AF3D-4A19-9D46-B588D56DEE52}" destId="{262FE2BC-35EE-4524-B43A-69FF669FA2DF}" srcOrd="0" destOrd="0" presId="urn:microsoft.com/office/officeart/2005/8/layout/hierarchy2"/>
    <dgm:cxn modelId="{C5B9CD65-2A84-469D-ABC4-0D4B2CB58DCF}" type="presParOf" srcId="{C96F7253-AF3D-4A19-9D46-B588D56DEE52}" destId="{0605B082-B435-484C-A5B6-4792F4E89907}" srcOrd="1" destOrd="0" presId="urn:microsoft.com/office/officeart/2005/8/layout/hierarchy2"/>
    <dgm:cxn modelId="{45CE49AD-DB26-4E3E-AF6C-DAF98283A929}" type="presParOf" srcId="{0605B082-B435-484C-A5B6-4792F4E89907}" destId="{9F7FD381-FBEA-4BE4-8F36-3B279B937CAD}" srcOrd="0" destOrd="0" presId="urn:microsoft.com/office/officeart/2005/8/layout/hierarchy2"/>
    <dgm:cxn modelId="{8B1C66F5-6FA6-4A55-B463-C4D8B4F3BE8C}" type="presParOf" srcId="{9F7FD381-FBEA-4BE4-8F36-3B279B937CAD}" destId="{EA6E985C-D1B8-4471-8EA7-3DE32D53447F}" srcOrd="0" destOrd="0" presId="urn:microsoft.com/office/officeart/2005/8/layout/hierarchy2"/>
    <dgm:cxn modelId="{DD6D7B52-598D-4FC8-AC0E-CB007135F8CE}" type="presParOf" srcId="{0605B082-B435-484C-A5B6-4792F4E89907}" destId="{2B881203-F1D5-4FA8-B197-32F3541340F1}" srcOrd="1" destOrd="0" presId="urn:microsoft.com/office/officeart/2005/8/layout/hierarchy2"/>
    <dgm:cxn modelId="{2A811719-0315-487D-9692-49A405DC8832}" type="presParOf" srcId="{2B881203-F1D5-4FA8-B197-32F3541340F1}" destId="{0B228AAB-3491-4899-8FFA-30377CE7F261}" srcOrd="0" destOrd="0" presId="urn:microsoft.com/office/officeart/2005/8/layout/hierarchy2"/>
    <dgm:cxn modelId="{3DC9347A-7930-4518-9238-C70560508B3B}" type="presParOf" srcId="{2B881203-F1D5-4FA8-B197-32F3541340F1}" destId="{424E179E-0BEE-4273-8100-DE79FFB4C79C}" srcOrd="1" destOrd="0" presId="urn:microsoft.com/office/officeart/2005/8/layout/hierarchy2"/>
    <dgm:cxn modelId="{9C48F556-BED2-4987-979A-D90D86F19449}" type="presParOf" srcId="{AD76A08B-7047-443E-B6B5-13C5EB5E6396}" destId="{C15150E0-AE39-4D9D-9336-B0142DCD6E9F}" srcOrd="2" destOrd="0" presId="urn:microsoft.com/office/officeart/2005/8/layout/hierarchy2"/>
    <dgm:cxn modelId="{8212A393-E1D5-4007-B355-563FF941EA2C}" type="presParOf" srcId="{C15150E0-AE39-4D9D-9336-B0142DCD6E9F}" destId="{B66D4464-41F6-4194-99A8-3FE71D9F628D}" srcOrd="0" destOrd="0" presId="urn:microsoft.com/office/officeart/2005/8/layout/hierarchy2"/>
    <dgm:cxn modelId="{1F0B9125-A608-42F4-8AFF-149089A26527}" type="presParOf" srcId="{AD76A08B-7047-443E-B6B5-13C5EB5E6396}" destId="{835FCADE-D4AE-499F-99C5-0D92E1F4A74C}" srcOrd="3" destOrd="0" presId="urn:microsoft.com/office/officeart/2005/8/layout/hierarchy2"/>
    <dgm:cxn modelId="{E00C1F2D-DB7A-43A0-99E3-D99D2F31D9FA}" type="presParOf" srcId="{835FCADE-D4AE-499F-99C5-0D92E1F4A74C}" destId="{7C9F2F3E-325A-41B4-97DD-CAC867912416}" srcOrd="0" destOrd="0" presId="urn:microsoft.com/office/officeart/2005/8/layout/hierarchy2"/>
    <dgm:cxn modelId="{B67D1690-9578-46BA-9BBC-9B067A38A5C2}" type="presParOf" srcId="{835FCADE-D4AE-499F-99C5-0D92E1F4A74C}" destId="{DFA5B308-BA06-4AFB-A29A-7BBCFC5FC5D3}" srcOrd="1" destOrd="0" presId="urn:microsoft.com/office/officeart/2005/8/layout/hierarchy2"/>
    <dgm:cxn modelId="{047122F9-A83A-440B-AC2D-7724F4C3A422}" type="presParOf" srcId="{DFA5B308-BA06-4AFB-A29A-7BBCFC5FC5D3}" destId="{B05AE46F-23A4-4AF8-A01F-E24E4644173D}" srcOrd="0" destOrd="0" presId="urn:microsoft.com/office/officeart/2005/8/layout/hierarchy2"/>
    <dgm:cxn modelId="{189B76F5-0B6F-42D9-952D-002BA8E556AF}" type="presParOf" srcId="{B05AE46F-23A4-4AF8-A01F-E24E4644173D}" destId="{A9635DE2-22F3-4365-9C61-A06191A1444B}" srcOrd="0" destOrd="0" presId="urn:microsoft.com/office/officeart/2005/8/layout/hierarchy2"/>
    <dgm:cxn modelId="{5E157642-3DCF-42A9-99C2-265FBBEEA602}" type="presParOf" srcId="{DFA5B308-BA06-4AFB-A29A-7BBCFC5FC5D3}" destId="{CD476BD4-A42D-48D4-8A05-BCD0305CCEE6}" srcOrd="1" destOrd="0" presId="urn:microsoft.com/office/officeart/2005/8/layout/hierarchy2"/>
    <dgm:cxn modelId="{EC4FF96D-56EF-4DDF-842C-2E09DC510C6D}" type="presParOf" srcId="{CD476BD4-A42D-48D4-8A05-BCD0305CCEE6}" destId="{F0346548-A1F3-4CD7-B1F7-3C654D1CBCA9}" srcOrd="0" destOrd="0" presId="urn:microsoft.com/office/officeart/2005/8/layout/hierarchy2"/>
    <dgm:cxn modelId="{A995AFD6-233D-495C-ACDA-AB4B66128C26}" type="presParOf" srcId="{CD476BD4-A42D-48D4-8A05-BCD0305CCEE6}" destId="{FEB902E6-6C92-4302-B3F5-7CB0BC72BCF8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85481C11-2FD2-4C3B-89F2-5DC0F20DD14A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A20E392-11CE-473A-8989-144EAD603196}">
      <dgm:prSet phldrT="[文字]" custT="1"/>
      <dgm:spPr/>
      <dgm:t>
        <a:bodyPr anchor="ctr" anchorCtr="0"/>
        <a:lstStyle/>
        <a:p>
          <a:pPr algn="ctr"/>
          <a:r>
            <a:rPr lang="zh-TW" altLang="en-US" sz="3200" dirty="0" smtClean="0"/>
            <a:t>仿效</a:t>
          </a:r>
          <a:endParaRPr lang="zh-TW" altLang="en-US" sz="3200" dirty="0"/>
        </a:p>
      </dgm:t>
    </dgm:pt>
    <dgm:pt modelId="{4F9978E4-1F5C-40F0-846F-A65B167BC515}" type="parTrans" cxnId="{7164FDA8-7F74-4BF9-9157-27D6827157E7}">
      <dgm:prSet/>
      <dgm:spPr/>
      <dgm:t>
        <a:bodyPr/>
        <a:lstStyle/>
        <a:p>
          <a:endParaRPr lang="zh-TW" altLang="en-US"/>
        </a:p>
      </dgm:t>
    </dgm:pt>
    <dgm:pt modelId="{184A504A-99AF-4EED-A344-B3D267E54B57}" type="sibTrans" cxnId="{7164FDA8-7F74-4BF9-9157-27D6827157E7}">
      <dgm:prSet/>
      <dgm:spPr/>
      <dgm:t>
        <a:bodyPr/>
        <a:lstStyle/>
        <a:p>
          <a:endParaRPr lang="zh-TW" altLang="en-US"/>
        </a:p>
      </dgm:t>
    </dgm:pt>
    <dgm:pt modelId="{4328D82F-8B75-46B1-93DA-D1E5CBBDC5E3}">
      <dgm:prSet phldrT="[文字]" custT="1"/>
      <dgm:spPr/>
      <dgm:t>
        <a:bodyPr anchor="ctr" anchorCtr="0"/>
        <a:lstStyle/>
        <a:p>
          <a:r>
            <a:rPr lang="zh-TW" altLang="en-US" sz="3200" dirty="0" smtClean="0"/>
            <a:t>蔽</a:t>
          </a:r>
          <a:endParaRPr lang="zh-TW" altLang="en-US" sz="3200" dirty="0"/>
        </a:p>
      </dgm:t>
    </dgm:pt>
    <dgm:pt modelId="{3F64583A-32EC-42E3-B19F-0B8B4D700666}" type="parTrans" cxnId="{F214B701-E1B2-446D-BB88-AACC95EA4A10}">
      <dgm:prSet/>
      <dgm:spPr/>
      <dgm:t>
        <a:bodyPr/>
        <a:lstStyle/>
        <a:p>
          <a:endParaRPr lang="zh-TW" altLang="en-US"/>
        </a:p>
      </dgm:t>
    </dgm:pt>
    <dgm:pt modelId="{901B5683-3E5C-4F3C-B8AC-C16AD52ACF7F}" type="sibTrans" cxnId="{F214B701-E1B2-446D-BB88-AACC95EA4A10}">
      <dgm:prSet/>
      <dgm:spPr/>
      <dgm:t>
        <a:bodyPr/>
        <a:lstStyle/>
        <a:p>
          <a:endParaRPr lang="zh-TW" altLang="en-US"/>
        </a:p>
      </dgm:t>
    </dgm:pt>
    <dgm:pt modelId="{B96A0D15-65C8-4EAB-B830-AB2D5E6737E4}">
      <dgm:prSet phldrT="[文字]" custT="1"/>
      <dgm:spPr/>
      <dgm:t>
        <a:bodyPr anchor="ctr" anchorCtr="1"/>
        <a:lstStyle/>
        <a:p>
          <a:r>
            <a:rPr lang="zh-TW" altLang="en-US" sz="3200" dirty="0" smtClean="0"/>
            <a:t>覺悟</a:t>
          </a:r>
          <a:endParaRPr lang="zh-TW" altLang="en-US" sz="3200" dirty="0"/>
        </a:p>
      </dgm:t>
    </dgm:pt>
    <dgm:pt modelId="{3DFC7E77-41BB-4E81-B0BB-C33C9DC43742}" type="parTrans" cxnId="{0710E7D7-4E7D-4A79-BC2B-52B32BFCE112}">
      <dgm:prSet/>
      <dgm:spPr/>
      <dgm:t>
        <a:bodyPr/>
        <a:lstStyle/>
        <a:p>
          <a:endParaRPr lang="zh-TW" altLang="en-US"/>
        </a:p>
      </dgm:t>
    </dgm:pt>
    <dgm:pt modelId="{7180ED45-D196-47D8-89AE-2E4BBEB57610}" type="sibTrans" cxnId="{0710E7D7-4E7D-4A79-BC2B-52B32BFCE112}">
      <dgm:prSet/>
      <dgm:spPr/>
      <dgm:t>
        <a:bodyPr/>
        <a:lstStyle/>
        <a:p>
          <a:endParaRPr lang="zh-TW" altLang="en-US"/>
        </a:p>
      </dgm:t>
    </dgm:pt>
    <dgm:pt modelId="{8722BBF9-A923-4125-8FE4-A3EF5E8C14E3}">
      <dgm:prSet phldrT="[文字]" custT="1"/>
      <dgm:spPr/>
      <dgm:t>
        <a:bodyPr anchor="ctr" anchorCtr="0"/>
        <a:lstStyle/>
        <a:p>
          <a:r>
            <a:rPr lang="zh-TW" altLang="en-US" sz="3200" dirty="0" smtClean="0"/>
            <a:t>不蔽</a:t>
          </a:r>
          <a:endParaRPr lang="zh-TW" altLang="en-US" sz="3200" dirty="0"/>
        </a:p>
      </dgm:t>
    </dgm:pt>
    <dgm:pt modelId="{99C6F6AF-637B-423E-930E-BD87EF1AF12D}" type="parTrans" cxnId="{2BFE7708-C821-4185-A261-EBF7D7D1C14D}">
      <dgm:prSet/>
      <dgm:spPr/>
      <dgm:t>
        <a:bodyPr/>
        <a:lstStyle/>
        <a:p>
          <a:endParaRPr lang="zh-TW" altLang="en-US"/>
        </a:p>
      </dgm:t>
    </dgm:pt>
    <dgm:pt modelId="{B83A155D-D6F0-45DD-A297-1BA27EC72614}" type="sibTrans" cxnId="{2BFE7708-C821-4185-A261-EBF7D7D1C14D}">
      <dgm:prSet/>
      <dgm:spPr/>
      <dgm:t>
        <a:bodyPr/>
        <a:lstStyle/>
        <a:p>
          <a:endParaRPr lang="zh-TW" altLang="en-US"/>
        </a:p>
      </dgm:t>
    </dgm:pt>
    <dgm:pt modelId="{A0F10221-9A25-4095-B65F-B6E172733293}" type="pres">
      <dgm:prSet presAssocID="{85481C11-2FD2-4C3B-89F2-5DC0F20DD14A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135343B-DE63-425A-A3E1-E5A097251721}" type="pres">
      <dgm:prSet presAssocID="{DA20E392-11CE-473A-8989-144EAD603196}" presName="composite" presStyleCnt="0"/>
      <dgm:spPr/>
    </dgm:pt>
    <dgm:pt modelId="{56D5E189-8760-4062-9E66-9EAF5B7DFE16}" type="pres">
      <dgm:prSet presAssocID="{DA20E392-11CE-473A-8989-144EAD603196}" presName="par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0CBBBEB-1FFC-44F5-83C1-076D22575D76}" type="pres">
      <dgm:prSet presAssocID="{DA20E392-11CE-473A-8989-144EAD603196}" presName="parSh" presStyleLbl="node1" presStyleIdx="0" presStyleCnt="2" custScaleX="162968" custScaleY="137452" custLinFactNeighborX="13903" custLinFactNeighborY="-98929"/>
      <dgm:spPr/>
      <dgm:t>
        <a:bodyPr/>
        <a:lstStyle/>
        <a:p>
          <a:endParaRPr lang="zh-TW" altLang="en-US"/>
        </a:p>
      </dgm:t>
    </dgm:pt>
    <dgm:pt modelId="{64995E41-8F08-483A-9BA1-67786427E065}" type="pres">
      <dgm:prSet presAssocID="{DA20E392-11CE-473A-8989-144EAD603196}" presName="desTx" presStyleLbl="fgAcc1" presStyleIdx="0" presStyleCnt="2" custScaleX="163345" custScaleY="89031" custLinFactNeighborX="-6778" custLinFactNeighborY="149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E990FE-3DCD-4E39-A940-BC03BB6531F8}" type="pres">
      <dgm:prSet presAssocID="{184A504A-99AF-4EED-A344-B3D267E54B57}" presName="sibTrans" presStyleLbl="sibTrans2D1" presStyleIdx="0" presStyleCnt="1"/>
      <dgm:spPr/>
      <dgm:t>
        <a:bodyPr/>
        <a:lstStyle/>
        <a:p>
          <a:endParaRPr lang="zh-TW" altLang="en-US"/>
        </a:p>
      </dgm:t>
    </dgm:pt>
    <dgm:pt modelId="{37513B6B-F065-434D-AA18-1F944EF74A98}" type="pres">
      <dgm:prSet presAssocID="{184A504A-99AF-4EED-A344-B3D267E54B57}" presName="connTx" presStyleLbl="sibTrans2D1" presStyleIdx="0" presStyleCnt="1"/>
      <dgm:spPr/>
      <dgm:t>
        <a:bodyPr/>
        <a:lstStyle/>
        <a:p>
          <a:endParaRPr lang="zh-TW" altLang="en-US"/>
        </a:p>
      </dgm:t>
    </dgm:pt>
    <dgm:pt modelId="{FB1EF361-C404-4BBF-97B8-791443618164}" type="pres">
      <dgm:prSet presAssocID="{B96A0D15-65C8-4EAB-B830-AB2D5E6737E4}" presName="composite" presStyleCnt="0"/>
      <dgm:spPr/>
    </dgm:pt>
    <dgm:pt modelId="{5BFA7CB2-8ED6-4368-A78E-4BC055242894}" type="pres">
      <dgm:prSet presAssocID="{B96A0D15-65C8-4EAB-B830-AB2D5E6737E4}" presName="par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52F5803-8C21-4E47-9B39-6441E213C28A}" type="pres">
      <dgm:prSet presAssocID="{B96A0D15-65C8-4EAB-B830-AB2D5E6737E4}" presName="parSh" presStyleLbl="node1" presStyleIdx="1" presStyleCnt="2" custScaleX="162968" custScaleY="137466" custLinFactY="-2601" custLinFactNeighborX="5869" custLinFactNeighborY="-100000"/>
      <dgm:spPr/>
      <dgm:t>
        <a:bodyPr/>
        <a:lstStyle/>
        <a:p>
          <a:endParaRPr lang="zh-TW" altLang="en-US"/>
        </a:p>
      </dgm:t>
    </dgm:pt>
    <dgm:pt modelId="{D156B3FC-4976-474D-B300-6BDEE9CC200C}" type="pres">
      <dgm:prSet presAssocID="{B96A0D15-65C8-4EAB-B830-AB2D5E6737E4}" presName="desTx" presStyleLbl="fgAcc1" presStyleIdx="1" presStyleCnt="2" custScaleX="163345" custScaleY="89031" custLinFactNeighborX="-14671" custLinFactNeighborY="4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710E7D7-4E7D-4A79-BC2B-52B32BFCE112}" srcId="{85481C11-2FD2-4C3B-89F2-5DC0F20DD14A}" destId="{B96A0D15-65C8-4EAB-B830-AB2D5E6737E4}" srcOrd="1" destOrd="0" parTransId="{3DFC7E77-41BB-4E81-B0BB-C33C9DC43742}" sibTransId="{7180ED45-D196-47D8-89AE-2E4BBEB57610}"/>
    <dgm:cxn modelId="{E9448F4C-B447-42FF-920C-FC601365FE1A}" type="presOf" srcId="{DA20E392-11CE-473A-8989-144EAD603196}" destId="{56D5E189-8760-4062-9E66-9EAF5B7DFE16}" srcOrd="0" destOrd="0" presId="urn:microsoft.com/office/officeart/2005/8/layout/process3"/>
    <dgm:cxn modelId="{104EF7A9-B0F8-4A6D-92E9-6C3775FCC77E}" type="presOf" srcId="{85481C11-2FD2-4C3B-89F2-5DC0F20DD14A}" destId="{A0F10221-9A25-4095-B65F-B6E172733293}" srcOrd="0" destOrd="0" presId="urn:microsoft.com/office/officeart/2005/8/layout/process3"/>
    <dgm:cxn modelId="{C7A0ACE8-2AF2-461A-A890-108CFD6293FA}" type="presOf" srcId="{B96A0D15-65C8-4EAB-B830-AB2D5E6737E4}" destId="{752F5803-8C21-4E47-9B39-6441E213C28A}" srcOrd="1" destOrd="0" presId="urn:microsoft.com/office/officeart/2005/8/layout/process3"/>
    <dgm:cxn modelId="{FE685EB1-7E45-444A-B893-193B01345D20}" type="presOf" srcId="{184A504A-99AF-4EED-A344-B3D267E54B57}" destId="{35E990FE-3DCD-4E39-A940-BC03BB6531F8}" srcOrd="0" destOrd="0" presId="urn:microsoft.com/office/officeart/2005/8/layout/process3"/>
    <dgm:cxn modelId="{2BFE7708-C821-4185-A261-EBF7D7D1C14D}" srcId="{B96A0D15-65C8-4EAB-B830-AB2D5E6737E4}" destId="{8722BBF9-A923-4125-8FE4-A3EF5E8C14E3}" srcOrd="0" destOrd="0" parTransId="{99C6F6AF-637B-423E-930E-BD87EF1AF12D}" sibTransId="{B83A155D-D6F0-45DD-A297-1BA27EC72614}"/>
    <dgm:cxn modelId="{7164FDA8-7F74-4BF9-9157-27D6827157E7}" srcId="{85481C11-2FD2-4C3B-89F2-5DC0F20DD14A}" destId="{DA20E392-11CE-473A-8989-144EAD603196}" srcOrd="0" destOrd="0" parTransId="{4F9978E4-1F5C-40F0-846F-A65B167BC515}" sibTransId="{184A504A-99AF-4EED-A344-B3D267E54B57}"/>
    <dgm:cxn modelId="{D7C2FB75-F643-4A73-A891-BEB525209A8E}" type="presOf" srcId="{8722BBF9-A923-4125-8FE4-A3EF5E8C14E3}" destId="{D156B3FC-4976-474D-B300-6BDEE9CC200C}" srcOrd="0" destOrd="0" presId="urn:microsoft.com/office/officeart/2005/8/layout/process3"/>
    <dgm:cxn modelId="{F228BF93-FD04-46E0-8300-1D986FA1A062}" type="presOf" srcId="{DA20E392-11CE-473A-8989-144EAD603196}" destId="{00CBBBEB-1FFC-44F5-83C1-076D22575D76}" srcOrd="1" destOrd="0" presId="urn:microsoft.com/office/officeart/2005/8/layout/process3"/>
    <dgm:cxn modelId="{45563233-F482-4CB6-A91A-8574B0A7D8B4}" type="presOf" srcId="{184A504A-99AF-4EED-A344-B3D267E54B57}" destId="{37513B6B-F065-434D-AA18-1F944EF74A98}" srcOrd="1" destOrd="0" presId="urn:microsoft.com/office/officeart/2005/8/layout/process3"/>
    <dgm:cxn modelId="{9C8ECACD-35DA-4133-9E06-472B56DA7E99}" type="presOf" srcId="{B96A0D15-65C8-4EAB-B830-AB2D5E6737E4}" destId="{5BFA7CB2-8ED6-4368-A78E-4BC055242894}" srcOrd="0" destOrd="0" presId="urn:microsoft.com/office/officeart/2005/8/layout/process3"/>
    <dgm:cxn modelId="{F214B701-E1B2-446D-BB88-AACC95EA4A10}" srcId="{DA20E392-11CE-473A-8989-144EAD603196}" destId="{4328D82F-8B75-46B1-93DA-D1E5CBBDC5E3}" srcOrd="0" destOrd="0" parTransId="{3F64583A-32EC-42E3-B19F-0B8B4D700666}" sibTransId="{901B5683-3E5C-4F3C-B8AC-C16AD52ACF7F}"/>
    <dgm:cxn modelId="{BB0843E1-7723-4907-BD16-36989EE7CC6B}" type="presOf" srcId="{4328D82F-8B75-46B1-93DA-D1E5CBBDC5E3}" destId="{64995E41-8F08-483A-9BA1-67786427E065}" srcOrd="0" destOrd="0" presId="urn:microsoft.com/office/officeart/2005/8/layout/process3"/>
    <dgm:cxn modelId="{A9A7D9C5-F058-42A8-B888-BBB79ECC3425}" type="presParOf" srcId="{A0F10221-9A25-4095-B65F-B6E172733293}" destId="{2135343B-DE63-425A-A3E1-E5A097251721}" srcOrd="0" destOrd="0" presId="urn:microsoft.com/office/officeart/2005/8/layout/process3"/>
    <dgm:cxn modelId="{582DCDB5-22FC-4F17-8CB4-B75C185648EB}" type="presParOf" srcId="{2135343B-DE63-425A-A3E1-E5A097251721}" destId="{56D5E189-8760-4062-9E66-9EAF5B7DFE16}" srcOrd="0" destOrd="0" presId="urn:microsoft.com/office/officeart/2005/8/layout/process3"/>
    <dgm:cxn modelId="{A96095FC-3617-4463-8E37-ADF294DA05D9}" type="presParOf" srcId="{2135343B-DE63-425A-A3E1-E5A097251721}" destId="{00CBBBEB-1FFC-44F5-83C1-076D22575D76}" srcOrd="1" destOrd="0" presId="urn:microsoft.com/office/officeart/2005/8/layout/process3"/>
    <dgm:cxn modelId="{646F1CA4-E810-43BE-A95D-4B948EA910EC}" type="presParOf" srcId="{2135343B-DE63-425A-A3E1-E5A097251721}" destId="{64995E41-8F08-483A-9BA1-67786427E065}" srcOrd="2" destOrd="0" presId="urn:microsoft.com/office/officeart/2005/8/layout/process3"/>
    <dgm:cxn modelId="{6BBD55EF-B9B0-4904-88FD-5D7AF7195F42}" type="presParOf" srcId="{A0F10221-9A25-4095-B65F-B6E172733293}" destId="{35E990FE-3DCD-4E39-A940-BC03BB6531F8}" srcOrd="1" destOrd="0" presId="urn:microsoft.com/office/officeart/2005/8/layout/process3"/>
    <dgm:cxn modelId="{B5F04739-92E9-480A-B9D6-38BA6D074808}" type="presParOf" srcId="{35E990FE-3DCD-4E39-A940-BC03BB6531F8}" destId="{37513B6B-F065-434D-AA18-1F944EF74A98}" srcOrd="0" destOrd="0" presId="urn:microsoft.com/office/officeart/2005/8/layout/process3"/>
    <dgm:cxn modelId="{559F4994-AAA9-4854-BF50-E1030009562E}" type="presParOf" srcId="{A0F10221-9A25-4095-B65F-B6E172733293}" destId="{FB1EF361-C404-4BBF-97B8-791443618164}" srcOrd="2" destOrd="0" presId="urn:microsoft.com/office/officeart/2005/8/layout/process3"/>
    <dgm:cxn modelId="{5AAE061E-74E1-4439-AC31-823EBD06A4D6}" type="presParOf" srcId="{FB1EF361-C404-4BBF-97B8-791443618164}" destId="{5BFA7CB2-8ED6-4368-A78E-4BC055242894}" srcOrd="0" destOrd="0" presId="urn:microsoft.com/office/officeart/2005/8/layout/process3"/>
    <dgm:cxn modelId="{F282529F-07F7-4231-B864-C4A9B9DBF6CA}" type="presParOf" srcId="{FB1EF361-C404-4BBF-97B8-791443618164}" destId="{752F5803-8C21-4E47-9B39-6441E213C28A}" srcOrd="1" destOrd="0" presId="urn:microsoft.com/office/officeart/2005/8/layout/process3"/>
    <dgm:cxn modelId="{EA36FEB3-7B58-4810-84D2-6F4C52CFB5E2}" type="presParOf" srcId="{FB1EF361-C404-4BBF-97B8-791443618164}" destId="{D156B3FC-4976-474D-B300-6BDEE9CC200C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B61F941-557D-44BC-AB5E-E1823951AA4A}" type="doc">
      <dgm:prSet loTypeId="urn:microsoft.com/office/officeart/2005/8/layout/bList2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AF91ACB6-FADD-43E7-93D5-56E4C7DB132E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春冰薄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53E04113-FC08-4AF5-93AA-96ADD0F4075D}" type="parTrans" cxnId="{25B5130C-490B-4DAF-B024-194A37633E45}">
      <dgm:prSet/>
      <dgm:spPr/>
      <dgm:t>
        <a:bodyPr/>
        <a:lstStyle/>
        <a:p>
          <a:endParaRPr lang="zh-TW" altLang="en-US"/>
        </a:p>
      </dgm:t>
    </dgm:pt>
    <dgm:pt modelId="{3C48344E-6669-461C-8277-452DCC0160EF}" type="sibTrans" cxnId="{25B5130C-490B-4DAF-B024-194A37633E45}">
      <dgm:prSet/>
      <dgm:spPr/>
      <dgm:t>
        <a:bodyPr/>
        <a:lstStyle/>
        <a:p>
          <a:endParaRPr lang="zh-TW" altLang="en-US"/>
        </a:p>
      </dgm:t>
    </dgm:pt>
    <dgm:pt modelId="{86F713AA-6DB0-49A6-A613-39178835E3C8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登天難</a:t>
          </a:r>
          <a:endParaRPr lang="zh-TW" altLang="en-US" sz="3200" dirty="0">
            <a:latin typeface="標楷體" pitchFamily="65" charset="-120"/>
            <a:ea typeface="標楷體" pitchFamily="65" charset="-120"/>
          </a:endParaRPr>
        </a:p>
      </dgm:t>
    </dgm:pt>
    <dgm:pt modelId="{1B0AF9EE-A797-4B05-869C-99082B011B3C}" type="parTrans" cxnId="{CA04AB73-8C40-4C22-B1E0-553961F343BC}">
      <dgm:prSet/>
      <dgm:spPr/>
      <dgm:t>
        <a:bodyPr/>
        <a:lstStyle/>
        <a:p>
          <a:endParaRPr lang="zh-TW" altLang="en-US"/>
        </a:p>
      </dgm:t>
    </dgm:pt>
    <dgm:pt modelId="{19502DB6-C8FF-46BF-BAD1-2155A562035A}" type="sibTrans" cxnId="{CA04AB73-8C40-4C22-B1E0-553961F343BC}">
      <dgm:prSet/>
      <dgm:spPr/>
      <dgm:t>
        <a:bodyPr/>
        <a:lstStyle/>
        <a:p>
          <a:endParaRPr lang="zh-TW" altLang="en-US"/>
        </a:p>
      </dgm:t>
    </dgm:pt>
    <dgm:pt modelId="{A60C4A81-1B49-44E2-AEBE-6F0AD434B392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人情更薄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A2964746-F25C-4D20-8882-CB81CF20A0F6}" type="parTrans" cxnId="{69F23192-40E1-439B-A1C3-DF798A96DA76}">
      <dgm:prSet/>
      <dgm:spPr/>
      <dgm:t>
        <a:bodyPr/>
        <a:lstStyle/>
        <a:p>
          <a:endParaRPr lang="zh-TW" altLang="en-US"/>
        </a:p>
      </dgm:t>
    </dgm:pt>
    <dgm:pt modelId="{A944813D-2A3E-4D0D-A87D-0D9A3AF844CF}" type="sibTrans" cxnId="{69F23192-40E1-439B-A1C3-DF798A96DA76}">
      <dgm:prSet/>
      <dgm:spPr/>
      <dgm:t>
        <a:bodyPr/>
        <a:lstStyle/>
        <a:p>
          <a:endParaRPr lang="zh-TW" altLang="en-US"/>
        </a:p>
      </dgm:t>
    </dgm:pt>
    <dgm:pt modelId="{7AC5F6C1-0E89-40A0-9A69-80505B956525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求人更難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9DF6BAB7-DCD6-43A6-AC49-0515C33A6C86}" type="parTrans" cxnId="{1AE2F561-ECAD-4D06-AB60-B8476E58B3C8}">
      <dgm:prSet/>
      <dgm:spPr/>
      <dgm:t>
        <a:bodyPr/>
        <a:lstStyle/>
        <a:p>
          <a:endParaRPr lang="zh-TW" altLang="en-US"/>
        </a:p>
      </dgm:t>
    </dgm:pt>
    <dgm:pt modelId="{0511B1B0-CA97-45FB-8D4B-34177615389E}" type="sibTrans" cxnId="{1AE2F561-ECAD-4D06-AB60-B8476E58B3C8}">
      <dgm:prSet/>
      <dgm:spPr/>
      <dgm:t>
        <a:bodyPr/>
        <a:lstStyle/>
        <a:p>
          <a:endParaRPr lang="zh-TW" altLang="en-US"/>
        </a:p>
      </dgm:t>
    </dgm:pt>
    <dgm:pt modelId="{6336E703-2F1A-437B-B5C6-B32605A31282}" type="pres">
      <dgm:prSet presAssocID="{FB61F941-557D-44BC-AB5E-E1823951AA4A}" presName="diagram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E6BC502-8242-486B-90BA-16D0B491A75A}" type="pres">
      <dgm:prSet presAssocID="{AF91ACB6-FADD-43E7-93D5-56E4C7DB132E}" presName="compNode" presStyleCnt="0"/>
      <dgm:spPr/>
      <dgm:t>
        <a:bodyPr/>
        <a:lstStyle/>
        <a:p>
          <a:endParaRPr lang="zh-TW" altLang="en-US"/>
        </a:p>
      </dgm:t>
    </dgm:pt>
    <dgm:pt modelId="{65F95F4E-48B4-45DE-A45A-C05A03A4AE09}" type="pres">
      <dgm:prSet presAssocID="{AF91ACB6-FADD-43E7-93D5-56E4C7DB132E}" presName="childRect" presStyleLbl="bgAcc1" presStyleIdx="0" presStyleCnt="2" custScaleY="5811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382081-3675-491B-A1A7-1D4DEBAD4C73}" type="pres">
      <dgm:prSet presAssocID="{AF91ACB6-FADD-43E7-93D5-56E4C7DB132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1E92F7-DDD0-48BB-9E2F-B82E96F5FE35}" type="pres">
      <dgm:prSet presAssocID="{AF91ACB6-FADD-43E7-93D5-56E4C7DB132E}" presName="parentRect" presStyleLbl="alignNode1" presStyleIdx="0" presStyleCnt="2"/>
      <dgm:spPr/>
      <dgm:t>
        <a:bodyPr/>
        <a:lstStyle/>
        <a:p>
          <a:endParaRPr lang="zh-TW" altLang="en-US"/>
        </a:p>
      </dgm:t>
    </dgm:pt>
    <dgm:pt modelId="{4E35E0C1-1984-4DAC-9F2E-AD0833F1EEBD}" type="pres">
      <dgm:prSet presAssocID="{AF91ACB6-FADD-43E7-93D5-56E4C7DB132E}" presName="adorn" presStyleLbl="fgAccFollowNode1" presStyleIdx="0" presStyleCnt="2"/>
      <dgm:spPr/>
      <dgm:t>
        <a:bodyPr/>
        <a:lstStyle/>
        <a:p>
          <a:endParaRPr lang="zh-TW" altLang="en-US"/>
        </a:p>
      </dgm:t>
    </dgm:pt>
    <dgm:pt modelId="{B4247669-2738-4A97-972A-D20BC467D2FC}" type="pres">
      <dgm:prSet presAssocID="{3C48344E-6669-461C-8277-452DCC0160EF}" presName="sibTrans" presStyleLbl="sibTrans2D1" presStyleIdx="0" presStyleCnt="0"/>
      <dgm:spPr/>
      <dgm:t>
        <a:bodyPr/>
        <a:lstStyle/>
        <a:p>
          <a:endParaRPr lang="zh-TW" altLang="en-US"/>
        </a:p>
      </dgm:t>
    </dgm:pt>
    <dgm:pt modelId="{85A63092-FC79-4EB8-8184-971FB0EEDD99}" type="pres">
      <dgm:prSet presAssocID="{86F713AA-6DB0-49A6-A613-39178835E3C8}" presName="compNode" presStyleCnt="0"/>
      <dgm:spPr/>
      <dgm:t>
        <a:bodyPr/>
        <a:lstStyle/>
        <a:p>
          <a:endParaRPr lang="zh-TW" altLang="en-US"/>
        </a:p>
      </dgm:t>
    </dgm:pt>
    <dgm:pt modelId="{410C3B32-6B64-47AB-A3FF-0A668E625566}" type="pres">
      <dgm:prSet presAssocID="{86F713AA-6DB0-49A6-A613-39178835E3C8}" presName="childRect" presStyleLbl="bgAcc1" presStyleIdx="1" presStyleCnt="2" custScaleY="5295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1A5154-F9F4-4D35-BCDB-6C37F4AED51D}" type="pres">
      <dgm:prSet presAssocID="{86F713AA-6DB0-49A6-A613-39178835E3C8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7939CD5-440C-43DB-A072-9178FCF51FD6}" type="pres">
      <dgm:prSet presAssocID="{86F713AA-6DB0-49A6-A613-39178835E3C8}" presName="parentRect" presStyleLbl="alignNode1" presStyleIdx="1" presStyleCnt="2"/>
      <dgm:spPr/>
      <dgm:t>
        <a:bodyPr/>
        <a:lstStyle/>
        <a:p>
          <a:endParaRPr lang="zh-TW" altLang="en-US"/>
        </a:p>
      </dgm:t>
    </dgm:pt>
    <dgm:pt modelId="{6D13DB93-86A7-4AC4-8B04-E77288556C59}" type="pres">
      <dgm:prSet presAssocID="{86F713AA-6DB0-49A6-A613-39178835E3C8}" presName="adorn" presStyleLbl="fgAccFollowNode1" presStyleIdx="1" presStyleCnt="2"/>
      <dgm:spPr/>
      <dgm:t>
        <a:bodyPr/>
        <a:lstStyle/>
        <a:p>
          <a:endParaRPr lang="zh-TW" altLang="en-US"/>
        </a:p>
      </dgm:t>
    </dgm:pt>
  </dgm:ptLst>
  <dgm:cxnLst>
    <dgm:cxn modelId="{1AE2F561-ECAD-4D06-AB60-B8476E58B3C8}" srcId="{86F713AA-6DB0-49A6-A613-39178835E3C8}" destId="{7AC5F6C1-0E89-40A0-9A69-80505B956525}" srcOrd="0" destOrd="0" parTransId="{9DF6BAB7-DCD6-43A6-AC49-0515C33A6C86}" sibTransId="{0511B1B0-CA97-45FB-8D4B-34177615389E}"/>
    <dgm:cxn modelId="{658DC57D-68FC-4F78-BB57-F3A6E29B6AF5}" type="presOf" srcId="{3C48344E-6669-461C-8277-452DCC0160EF}" destId="{B4247669-2738-4A97-972A-D20BC467D2FC}" srcOrd="0" destOrd="0" presId="urn:microsoft.com/office/officeart/2005/8/layout/bList2"/>
    <dgm:cxn modelId="{69F23192-40E1-439B-A1C3-DF798A96DA76}" srcId="{AF91ACB6-FADD-43E7-93D5-56E4C7DB132E}" destId="{A60C4A81-1B49-44E2-AEBE-6F0AD434B392}" srcOrd="0" destOrd="0" parTransId="{A2964746-F25C-4D20-8882-CB81CF20A0F6}" sibTransId="{A944813D-2A3E-4D0D-A87D-0D9A3AF844CF}"/>
    <dgm:cxn modelId="{25B5130C-490B-4DAF-B024-194A37633E45}" srcId="{FB61F941-557D-44BC-AB5E-E1823951AA4A}" destId="{AF91ACB6-FADD-43E7-93D5-56E4C7DB132E}" srcOrd="0" destOrd="0" parTransId="{53E04113-FC08-4AF5-93AA-96ADD0F4075D}" sibTransId="{3C48344E-6669-461C-8277-452DCC0160EF}"/>
    <dgm:cxn modelId="{2ACCA57E-48B0-4B4D-80C8-05E58C3729B4}" type="presOf" srcId="{7AC5F6C1-0E89-40A0-9A69-80505B956525}" destId="{410C3B32-6B64-47AB-A3FF-0A668E625566}" srcOrd="0" destOrd="0" presId="urn:microsoft.com/office/officeart/2005/8/layout/bList2"/>
    <dgm:cxn modelId="{CA04AB73-8C40-4C22-B1E0-553961F343BC}" srcId="{FB61F941-557D-44BC-AB5E-E1823951AA4A}" destId="{86F713AA-6DB0-49A6-A613-39178835E3C8}" srcOrd="1" destOrd="0" parTransId="{1B0AF9EE-A797-4B05-869C-99082B011B3C}" sibTransId="{19502DB6-C8FF-46BF-BAD1-2155A562035A}"/>
    <dgm:cxn modelId="{27D236CC-3D7F-44FC-A69D-E3AC9A00DA98}" type="presOf" srcId="{AF91ACB6-FADD-43E7-93D5-56E4C7DB132E}" destId="{9F1E92F7-DDD0-48BB-9E2F-B82E96F5FE35}" srcOrd="1" destOrd="0" presId="urn:microsoft.com/office/officeart/2005/8/layout/bList2"/>
    <dgm:cxn modelId="{F56A1997-C40A-4D68-A700-83C4B7A43F70}" type="presOf" srcId="{AF91ACB6-FADD-43E7-93D5-56E4C7DB132E}" destId="{83382081-3675-491B-A1A7-1D4DEBAD4C73}" srcOrd="0" destOrd="0" presId="urn:microsoft.com/office/officeart/2005/8/layout/bList2"/>
    <dgm:cxn modelId="{7A0D3ED9-2C66-460D-8CDF-47C097ABC637}" type="presOf" srcId="{FB61F941-557D-44BC-AB5E-E1823951AA4A}" destId="{6336E703-2F1A-437B-B5C6-B32605A31282}" srcOrd="0" destOrd="0" presId="urn:microsoft.com/office/officeart/2005/8/layout/bList2"/>
    <dgm:cxn modelId="{3799FB3A-66CA-44AA-9EA9-500ACD60424D}" type="presOf" srcId="{86F713AA-6DB0-49A6-A613-39178835E3C8}" destId="{E81A5154-F9F4-4D35-BCDB-6C37F4AED51D}" srcOrd="0" destOrd="0" presId="urn:microsoft.com/office/officeart/2005/8/layout/bList2"/>
    <dgm:cxn modelId="{3FF284B0-3571-4B15-AAE2-1047F054271D}" type="presOf" srcId="{A60C4A81-1B49-44E2-AEBE-6F0AD434B392}" destId="{65F95F4E-48B4-45DE-A45A-C05A03A4AE09}" srcOrd="0" destOrd="0" presId="urn:microsoft.com/office/officeart/2005/8/layout/bList2"/>
    <dgm:cxn modelId="{AE14ED90-FEF7-47DE-858B-6366AFA99379}" type="presOf" srcId="{86F713AA-6DB0-49A6-A613-39178835E3C8}" destId="{57939CD5-440C-43DB-A072-9178FCF51FD6}" srcOrd="1" destOrd="0" presId="urn:microsoft.com/office/officeart/2005/8/layout/bList2"/>
    <dgm:cxn modelId="{FFF64395-F3B3-4820-ADE9-B24AFC8365C6}" type="presParOf" srcId="{6336E703-2F1A-437B-B5C6-B32605A31282}" destId="{DE6BC502-8242-486B-90BA-16D0B491A75A}" srcOrd="0" destOrd="0" presId="urn:microsoft.com/office/officeart/2005/8/layout/bList2"/>
    <dgm:cxn modelId="{F06B9CA6-1C69-47F0-AFDD-CC944EC3FF1D}" type="presParOf" srcId="{DE6BC502-8242-486B-90BA-16D0B491A75A}" destId="{65F95F4E-48B4-45DE-A45A-C05A03A4AE09}" srcOrd="0" destOrd="0" presId="urn:microsoft.com/office/officeart/2005/8/layout/bList2"/>
    <dgm:cxn modelId="{83BFF480-A491-4BD5-AA1C-D921583C284E}" type="presParOf" srcId="{DE6BC502-8242-486B-90BA-16D0B491A75A}" destId="{83382081-3675-491B-A1A7-1D4DEBAD4C73}" srcOrd="1" destOrd="0" presId="urn:microsoft.com/office/officeart/2005/8/layout/bList2"/>
    <dgm:cxn modelId="{B8D83C3B-E2BD-4DE6-A7B4-1BFF1F521A77}" type="presParOf" srcId="{DE6BC502-8242-486B-90BA-16D0B491A75A}" destId="{9F1E92F7-DDD0-48BB-9E2F-B82E96F5FE35}" srcOrd="2" destOrd="0" presId="urn:microsoft.com/office/officeart/2005/8/layout/bList2"/>
    <dgm:cxn modelId="{072B2530-0ABD-4591-8910-60018D2BEA4C}" type="presParOf" srcId="{DE6BC502-8242-486B-90BA-16D0B491A75A}" destId="{4E35E0C1-1984-4DAC-9F2E-AD0833F1EEBD}" srcOrd="3" destOrd="0" presId="urn:microsoft.com/office/officeart/2005/8/layout/bList2"/>
    <dgm:cxn modelId="{6F889895-3FE0-4258-99A5-ECEF67A83D21}" type="presParOf" srcId="{6336E703-2F1A-437B-B5C6-B32605A31282}" destId="{B4247669-2738-4A97-972A-D20BC467D2FC}" srcOrd="1" destOrd="0" presId="urn:microsoft.com/office/officeart/2005/8/layout/bList2"/>
    <dgm:cxn modelId="{AC124247-DF58-44D4-9505-CED9CE04F254}" type="presParOf" srcId="{6336E703-2F1A-437B-B5C6-B32605A31282}" destId="{85A63092-FC79-4EB8-8184-971FB0EEDD99}" srcOrd="2" destOrd="0" presId="urn:microsoft.com/office/officeart/2005/8/layout/bList2"/>
    <dgm:cxn modelId="{C89A1E9F-AAA1-4044-A3B1-40C3064E8768}" type="presParOf" srcId="{85A63092-FC79-4EB8-8184-971FB0EEDD99}" destId="{410C3B32-6B64-47AB-A3FF-0A668E625566}" srcOrd="0" destOrd="0" presId="urn:microsoft.com/office/officeart/2005/8/layout/bList2"/>
    <dgm:cxn modelId="{80F02FA4-8D75-4015-AA62-F8752BE0758C}" type="presParOf" srcId="{85A63092-FC79-4EB8-8184-971FB0EEDD99}" destId="{E81A5154-F9F4-4D35-BCDB-6C37F4AED51D}" srcOrd="1" destOrd="0" presId="urn:microsoft.com/office/officeart/2005/8/layout/bList2"/>
    <dgm:cxn modelId="{AF77D318-EDBE-48BD-BD7C-C08A41860ABB}" type="presParOf" srcId="{85A63092-FC79-4EB8-8184-971FB0EEDD99}" destId="{57939CD5-440C-43DB-A072-9178FCF51FD6}" srcOrd="2" destOrd="0" presId="urn:microsoft.com/office/officeart/2005/8/layout/bList2"/>
    <dgm:cxn modelId="{7913C8F4-7C62-44F3-A753-0A6B5EF2E12C}" type="presParOf" srcId="{85A63092-FC79-4EB8-8184-971FB0EEDD99}" destId="{6D13DB93-86A7-4AC4-8B04-E77288556C59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B61F941-557D-44BC-AB5E-E1823951AA4A}" type="doc">
      <dgm:prSet loTypeId="urn:microsoft.com/office/officeart/2005/8/layout/bList2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AF91ACB6-FADD-43E7-93D5-56E4C7DB132E}">
      <dgm:prSet phldrT="[文字]" custT="1"/>
      <dgm:spPr/>
      <dgm:t>
        <a:bodyPr/>
        <a:lstStyle/>
        <a:p>
          <a:pPr>
            <a:lnSpc>
              <a:spcPts val="24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百工居肆</a:t>
          </a:r>
          <a:endParaRPr lang="en-US" altLang="zh-TW" sz="28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400"/>
            </a:lnSpc>
          </a:pP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　以成其事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53E04113-FC08-4AF5-93AA-96ADD0F4075D}" type="parTrans" cxnId="{25B5130C-490B-4DAF-B024-194A37633E45}">
      <dgm:prSet/>
      <dgm:spPr/>
      <dgm:t>
        <a:bodyPr/>
        <a:lstStyle/>
        <a:p>
          <a:endParaRPr lang="zh-TW" altLang="en-US"/>
        </a:p>
      </dgm:t>
    </dgm:pt>
    <dgm:pt modelId="{3C48344E-6669-461C-8277-452DCC0160EF}" type="sibTrans" cxnId="{25B5130C-490B-4DAF-B024-194A37633E45}">
      <dgm:prSet/>
      <dgm:spPr/>
      <dgm:t>
        <a:bodyPr/>
        <a:lstStyle/>
        <a:p>
          <a:endParaRPr lang="zh-TW" altLang="en-US"/>
        </a:p>
      </dgm:t>
    </dgm:pt>
    <dgm:pt modelId="{DEAFDE53-305C-44ED-A400-26C571892AA0}">
      <dgm:prSet phldrT="[文字]" custT="1"/>
      <dgm:spPr/>
      <dgm:t>
        <a:bodyPr/>
        <a:lstStyle/>
        <a:p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君子學以致其道</a:t>
          </a:r>
          <a:endParaRPr lang="zh-TW" altLang="en-US" sz="2800" dirty="0">
            <a:latin typeface="標楷體" pitchFamily="65" charset="-120"/>
            <a:ea typeface="標楷體" pitchFamily="65" charset="-120"/>
          </a:endParaRPr>
        </a:p>
      </dgm:t>
    </dgm:pt>
    <dgm:pt modelId="{FD43CAB4-C4E0-4B82-B234-ACAF823953AF}" type="parTrans" cxnId="{E9D38D43-747A-496B-9382-2F657B573F07}">
      <dgm:prSet/>
      <dgm:spPr/>
      <dgm:t>
        <a:bodyPr/>
        <a:lstStyle/>
        <a:p>
          <a:endParaRPr lang="zh-TW" altLang="en-US"/>
        </a:p>
      </dgm:t>
    </dgm:pt>
    <dgm:pt modelId="{5A08B23D-93BD-44B9-BE93-BB7F2EB48AD2}" type="sibTrans" cxnId="{E9D38D43-747A-496B-9382-2F657B573F07}">
      <dgm:prSet/>
      <dgm:spPr/>
      <dgm:t>
        <a:bodyPr/>
        <a:lstStyle/>
        <a:p>
          <a:endParaRPr lang="zh-TW" altLang="en-US"/>
        </a:p>
      </dgm:t>
    </dgm:pt>
    <dgm:pt modelId="{6336E703-2F1A-437B-B5C6-B32605A31282}" type="pres">
      <dgm:prSet presAssocID="{FB61F941-557D-44BC-AB5E-E1823951AA4A}" presName="diagram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E6BC502-8242-486B-90BA-16D0B491A75A}" type="pres">
      <dgm:prSet presAssocID="{AF91ACB6-FADD-43E7-93D5-56E4C7DB132E}" presName="compNode" presStyleCnt="0"/>
      <dgm:spPr/>
      <dgm:t>
        <a:bodyPr/>
        <a:lstStyle/>
        <a:p>
          <a:endParaRPr lang="zh-TW" altLang="en-US"/>
        </a:p>
      </dgm:t>
    </dgm:pt>
    <dgm:pt modelId="{65F95F4E-48B4-45DE-A45A-C05A03A4AE09}" type="pres">
      <dgm:prSet presAssocID="{AF91ACB6-FADD-43E7-93D5-56E4C7DB132E}" presName="childRect" presStyleLbl="bgAcc1" presStyleIdx="0" presStyleCnt="1" custScaleX="157253" custScaleY="54690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3382081-3675-491B-A1A7-1D4DEBAD4C73}" type="pres">
      <dgm:prSet presAssocID="{AF91ACB6-FADD-43E7-93D5-56E4C7DB132E}" presName="parentText" presStyleLbl="node1" presStyleIdx="0" presStyleCnt="0">
        <dgm:presLayoutVars>
          <dgm:chMax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1E92F7-DDD0-48BB-9E2F-B82E96F5FE35}" type="pres">
      <dgm:prSet presAssocID="{AF91ACB6-FADD-43E7-93D5-56E4C7DB132E}" presName="parentRect" presStyleLbl="alignNode1" presStyleIdx="0" presStyleCnt="1" custScaleX="164567" custScaleY="156502"/>
      <dgm:spPr/>
      <dgm:t>
        <a:bodyPr/>
        <a:lstStyle/>
        <a:p>
          <a:endParaRPr lang="zh-TW" altLang="en-US"/>
        </a:p>
      </dgm:t>
    </dgm:pt>
    <dgm:pt modelId="{4E35E0C1-1984-4DAC-9F2E-AD0833F1EEBD}" type="pres">
      <dgm:prSet presAssocID="{AF91ACB6-FADD-43E7-93D5-56E4C7DB132E}" presName="adorn" presStyleLbl="fgAccFollowNode1" presStyleIdx="0" presStyleCnt="1" custAng="0" custLinFactNeighborX="37076" custLinFactNeighborY="1069"/>
      <dgm:spPr>
        <a:blipFill rotWithShape="0">
          <a:blip xmlns:r="http://schemas.openxmlformats.org/officeDocument/2006/relationships" r:embed="rId1"/>
          <a:stretch>
            <a:fillRect/>
          </a:stretch>
        </a:blipFill>
      </dgm:spPr>
      <dgm:t>
        <a:bodyPr/>
        <a:lstStyle/>
        <a:p>
          <a:endParaRPr lang="zh-TW" altLang="en-US"/>
        </a:p>
      </dgm:t>
    </dgm:pt>
  </dgm:ptLst>
  <dgm:cxnLst>
    <dgm:cxn modelId="{7EEAD80C-BF59-4C14-BAD9-3DE8B54A0EFF}" type="presOf" srcId="{AF91ACB6-FADD-43E7-93D5-56E4C7DB132E}" destId="{83382081-3675-491B-A1A7-1D4DEBAD4C73}" srcOrd="0" destOrd="0" presId="urn:microsoft.com/office/officeart/2005/8/layout/bList2"/>
    <dgm:cxn modelId="{25B5130C-490B-4DAF-B024-194A37633E45}" srcId="{FB61F941-557D-44BC-AB5E-E1823951AA4A}" destId="{AF91ACB6-FADD-43E7-93D5-56E4C7DB132E}" srcOrd="0" destOrd="0" parTransId="{53E04113-FC08-4AF5-93AA-96ADD0F4075D}" sibTransId="{3C48344E-6669-461C-8277-452DCC0160EF}"/>
    <dgm:cxn modelId="{CC9F2BDC-1633-44A8-AC2B-8A041B9C2CF6}" type="presOf" srcId="{DEAFDE53-305C-44ED-A400-26C571892AA0}" destId="{65F95F4E-48B4-45DE-A45A-C05A03A4AE09}" srcOrd="0" destOrd="0" presId="urn:microsoft.com/office/officeart/2005/8/layout/bList2"/>
    <dgm:cxn modelId="{E721DD8C-1499-41C8-B626-9143D6E6847A}" type="presOf" srcId="{FB61F941-557D-44BC-AB5E-E1823951AA4A}" destId="{6336E703-2F1A-437B-B5C6-B32605A31282}" srcOrd="0" destOrd="0" presId="urn:microsoft.com/office/officeart/2005/8/layout/bList2"/>
    <dgm:cxn modelId="{E9D38D43-747A-496B-9382-2F657B573F07}" srcId="{AF91ACB6-FADD-43E7-93D5-56E4C7DB132E}" destId="{DEAFDE53-305C-44ED-A400-26C571892AA0}" srcOrd="0" destOrd="0" parTransId="{FD43CAB4-C4E0-4B82-B234-ACAF823953AF}" sibTransId="{5A08B23D-93BD-44B9-BE93-BB7F2EB48AD2}"/>
    <dgm:cxn modelId="{4B0F7AE1-FFA5-4995-ADB6-D951C22F1AAD}" type="presOf" srcId="{AF91ACB6-FADD-43E7-93D5-56E4C7DB132E}" destId="{9F1E92F7-DDD0-48BB-9E2F-B82E96F5FE35}" srcOrd="1" destOrd="0" presId="urn:microsoft.com/office/officeart/2005/8/layout/bList2"/>
    <dgm:cxn modelId="{21410E00-2F3E-4E9A-B99E-4FF3E485466E}" type="presParOf" srcId="{6336E703-2F1A-437B-B5C6-B32605A31282}" destId="{DE6BC502-8242-486B-90BA-16D0B491A75A}" srcOrd="0" destOrd="0" presId="urn:microsoft.com/office/officeart/2005/8/layout/bList2"/>
    <dgm:cxn modelId="{108A03F3-755E-433A-BB0E-662976F5A175}" type="presParOf" srcId="{DE6BC502-8242-486B-90BA-16D0B491A75A}" destId="{65F95F4E-48B4-45DE-A45A-C05A03A4AE09}" srcOrd="0" destOrd="0" presId="urn:microsoft.com/office/officeart/2005/8/layout/bList2"/>
    <dgm:cxn modelId="{C68B6BFD-412D-4A73-A032-B30BDE603FFE}" type="presParOf" srcId="{DE6BC502-8242-486B-90BA-16D0B491A75A}" destId="{83382081-3675-491B-A1A7-1D4DEBAD4C73}" srcOrd="1" destOrd="0" presId="urn:microsoft.com/office/officeart/2005/8/layout/bList2"/>
    <dgm:cxn modelId="{707A261D-C38F-42CF-806B-78861189A95D}" type="presParOf" srcId="{DE6BC502-8242-486B-90BA-16D0B491A75A}" destId="{9F1E92F7-DDD0-48BB-9E2F-B82E96F5FE35}" srcOrd="2" destOrd="0" presId="urn:microsoft.com/office/officeart/2005/8/layout/bList2"/>
    <dgm:cxn modelId="{876D5E49-0BA4-4659-A36E-2E058FA2F957}" type="presParOf" srcId="{DE6BC502-8242-486B-90BA-16D0B491A75A}" destId="{4E35E0C1-1984-4DAC-9F2E-AD0833F1EEBD}" srcOrd="3" destOrd="0" presId="urn:microsoft.com/office/officeart/2005/8/layout/b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2630213-0197-477B-AC09-B8A681B47E5F}" type="doc">
      <dgm:prSet loTypeId="urn:microsoft.com/office/officeart/2005/8/layout/chevron2" loCatId="process" qsTypeId="urn:microsoft.com/office/officeart/2005/8/quickstyle/3d1" qsCatId="3D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9EB0ACF8-6FE7-42BE-8FF4-C92B83AC63A2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興於詩</a:t>
          </a:r>
          <a:endParaRPr lang="zh-TW" altLang="en-US" sz="2400" dirty="0"/>
        </a:p>
      </dgm:t>
    </dgm:pt>
    <dgm:pt modelId="{8714A4B2-0FC9-41FD-8B94-D4FB5C8EA071}" type="parTrans" cxnId="{E9547F61-63CB-4167-AF34-1E33864B301A}">
      <dgm:prSet/>
      <dgm:spPr/>
      <dgm:t>
        <a:bodyPr/>
        <a:lstStyle/>
        <a:p>
          <a:endParaRPr lang="zh-TW" altLang="en-US"/>
        </a:p>
      </dgm:t>
    </dgm:pt>
    <dgm:pt modelId="{638A801E-4FB7-4492-B814-5A5CB9579125}" type="sibTrans" cxnId="{E9547F61-63CB-4167-AF34-1E33864B301A}">
      <dgm:prSet/>
      <dgm:spPr/>
      <dgm:t>
        <a:bodyPr/>
        <a:lstStyle/>
        <a:p>
          <a:endParaRPr lang="zh-TW" altLang="en-US"/>
        </a:p>
      </dgm:t>
    </dgm:pt>
    <dgm:pt modelId="{C4AD4AAC-0AAA-4293-8AE0-637A9AC3C803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以詩歌抒發情緒</a:t>
          </a:r>
          <a:endParaRPr lang="zh-TW" altLang="en-US" sz="3200" dirty="0"/>
        </a:p>
      </dgm:t>
    </dgm:pt>
    <dgm:pt modelId="{79EE7A25-E285-4162-A90B-34BC108C3646}" type="parTrans" cxnId="{15C1AAC3-2F4C-447C-AC72-208C55FFB25D}">
      <dgm:prSet/>
      <dgm:spPr/>
      <dgm:t>
        <a:bodyPr/>
        <a:lstStyle/>
        <a:p>
          <a:endParaRPr lang="zh-TW" altLang="en-US"/>
        </a:p>
      </dgm:t>
    </dgm:pt>
    <dgm:pt modelId="{727010EE-A489-4E70-99D7-F23A38DADB72}" type="sibTrans" cxnId="{15C1AAC3-2F4C-447C-AC72-208C55FFB25D}">
      <dgm:prSet/>
      <dgm:spPr/>
      <dgm:t>
        <a:bodyPr/>
        <a:lstStyle/>
        <a:p>
          <a:endParaRPr lang="zh-TW" altLang="en-US"/>
        </a:p>
      </dgm:t>
    </dgm:pt>
    <dgm:pt modelId="{47D97E3D-F708-4E12-BB54-6DB793E09F7C}">
      <dgm:prSet phldrT="[文字]" custT="1"/>
      <dgm:spPr/>
      <dgm:t>
        <a:bodyPr/>
        <a:lstStyle/>
        <a:p>
          <a:pPr marL="228600" marR="0" indent="0" defTabSz="11112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感性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541CAD58-5E61-464F-9234-A696FF50BD16}" type="parTrans" cxnId="{07E95C90-5509-42D4-B9F2-5525E54C22F6}">
      <dgm:prSet/>
      <dgm:spPr/>
      <dgm:t>
        <a:bodyPr/>
        <a:lstStyle/>
        <a:p>
          <a:endParaRPr lang="zh-TW" altLang="en-US"/>
        </a:p>
      </dgm:t>
    </dgm:pt>
    <dgm:pt modelId="{7F901830-D09E-4788-A79F-7C619B3C586A}" type="sibTrans" cxnId="{07E95C90-5509-42D4-B9F2-5525E54C22F6}">
      <dgm:prSet/>
      <dgm:spPr/>
      <dgm:t>
        <a:bodyPr/>
        <a:lstStyle/>
        <a:p>
          <a:endParaRPr lang="zh-TW" altLang="en-US"/>
        </a:p>
      </dgm:t>
    </dgm:pt>
    <dgm:pt modelId="{3A1534A9-8BFA-41DA-AD86-20E711D652E2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立於禮</a:t>
          </a:r>
          <a:endParaRPr lang="zh-TW" altLang="en-US" sz="2400" dirty="0"/>
        </a:p>
      </dgm:t>
    </dgm:pt>
    <dgm:pt modelId="{5B2FB9FF-AD47-4EEE-BB91-F7A33400250E}" type="parTrans" cxnId="{EF619014-F7FF-4BCC-8089-85D7D4F8B99C}">
      <dgm:prSet/>
      <dgm:spPr/>
      <dgm:t>
        <a:bodyPr/>
        <a:lstStyle/>
        <a:p>
          <a:endParaRPr lang="zh-TW" altLang="en-US"/>
        </a:p>
      </dgm:t>
    </dgm:pt>
    <dgm:pt modelId="{69BF0388-6107-4FB7-891F-88A1B6F7EEEC}" type="sibTrans" cxnId="{EF619014-F7FF-4BCC-8089-85D7D4F8B99C}">
      <dgm:prSet/>
      <dgm:spPr/>
      <dgm:t>
        <a:bodyPr/>
        <a:lstStyle/>
        <a:p>
          <a:endParaRPr lang="zh-TW" altLang="en-US"/>
        </a:p>
      </dgm:t>
    </dgm:pt>
    <dgm:pt modelId="{73F52B94-1B1D-4DC8-83CC-64AB34C81985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由禮節建立規範</a:t>
          </a:r>
          <a:endParaRPr lang="zh-TW" altLang="en-US" sz="3200" dirty="0"/>
        </a:p>
      </dgm:t>
    </dgm:pt>
    <dgm:pt modelId="{E42BB113-CC96-4655-AA57-CB63F4D281F3}" type="parTrans" cxnId="{BADE064F-9595-4EB1-A9BE-880A59F9E69A}">
      <dgm:prSet/>
      <dgm:spPr/>
      <dgm:t>
        <a:bodyPr/>
        <a:lstStyle/>
        <a:p>
          <a:endParaRPr lang="zh-TW" altLang="en-US"/>
        </a:p>
      </dgm:t>
    </dgm:pt>
    <dgm:pt modelId="{4016B986-20FF-43BA-89F1-941A56772D7B}" type="sibTrans" cxnId="{BADE064F-9595-4EB1-A9BE-880A59F9E69A}">
      <dgm:prSet/>
      <dgm:spPr/>
      <dgm:t>
        <a:bodyPr/>
        <a:lstStyle/>
        <a:p>
          <a:endParaRPr lang="zh-TW" altLang="en-US"/>
        </a:p>
      </dgm:t>
    </dgm:pt>
    <dgm:pt modelId="{C1FE8389-E960-4AFF-AFFB-BCD3EE95447B}">
      <dgm:prSet phldrT="[文字]" custT="1"/>
      <dgm:spPr/>
      <dgm:t>
        <a:bodyPr/>
        <a:lstStyle/>
        <a:p>
          <a:pPr marL="228600" marR="0" indent="0" defTabSz="11112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理性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8A51572D-63DB-473A-8717-12B973853618}" type="parTrans" cxnId="{789BD1C4-AEA7-4FEF-B6B6-CA7B10250907}">
      <dgm:prSet/>
      <dgm:spPr/>
      <dgm:t>
        <a:bodyPr/>
        <a:lstStyle/>
        <a:p>
          <a:endParaRPr lang="zh-TW" altLang="en-US"/>
        </a:p>
      </dgm:t>
    </dgm:pt>
    <dgm:pt modelId="{6AB652F5-9F11-4D54-8905-9363B4F50BDD}" type="sibTrans" cxnId="{789BD1C4-AEA7-4FEF-B6B6-CA7B10250907}">
      <dgm:prSet/>
      <dgm:spPr/>
      <dgm:t>
        <a:bodyPr/>
        <a:lstStyle/>
        <a:p>
          <a:endParaRPr lang="zh-TW" altLang="en-US"/>
        </a:p>
      </dgm:t>
    </dgm:pt>
    <dgm:pt modelId="{AB25977D-7F24-4695-9DCD-8EC9D15988DB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dirty="0" smtClean="0">
              <a:latin typeface="標楷體" pitchFamily="65" charset="-120"/>
              <a:ea typeface="標楷體" pitchFamily="65" charset="-120"/>
            </a:rPr>
            <a:t>成於樂</a:t>
          </a:r>
          <a:endParaRPr lang="zh-TW" altLang="en-US" sz="2400" dirty="0"/>
        </a:p>
      </dgm:t>
    </dgm:pt>
    <dgm:pt modelId="{4E41D100-EF57-4555-9104-87970D02D5FE}" type="parTrans" cxnId="{F6B0A517-80AC-4CDE-AA14-0B4CE9461573}">
      <dgm:prSet/>
      <dgm:spPr/>
      <dgm:t>
        <a:bodyPr/>
        <a:lstStyle/>
        <a:p>
          <a:endParaRPr lang="zh-TW" altLang="en-US"/>
        </a:p>
      </dgm:t>
    </dgm:pt>
    <dgm:pt modelId="{A772ED89-2494-40CB-8B8C-C25135EF7671}" type="sibTrans" cxnId="{F6B0A517-80AC-4CDE-AA14-0B4CE9461573}">
      <dgm:prSet/>
      <dgm:spPr/>
      <dgm:t>
        <a:bodyPr/>
        <a:lstStyle/>
        <a:p>
          <a:endParaRPr lang="zh-TW" altLang="en-US"/>
        </a:p>
      </dgm:t>
    </dgm:pt>
    <dgm:pt modelId="{0F7A725B-6E44-4768-B949-65C43EB4561E}">
      <dgm:prSet phldrT="[文字]" custT="1"/>
      <dgm:spPr/>
      <dgm:t>
        <a:bodyPr/>
        <a:lstStyle/>
        <a:p>
          <a:pPr marL="0" marR="0" indent="0" defTabSz="914400" eaLnBrk="1" fontAlgn="auto" latinLnBrk="0" hangingPunct="1">
            <a:lnSpc>
              <a:spcPct val="100000"/>
            </a:lnSpc>
            <a:spcBef>
              <a:spcPts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藉音樂</a:t>
          </a:r>
          <a:r>
            <a:rPr lang="zh-TW" altLang="en-US" sz="3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陶冶性情</a:t>
          </a:r>
          <a:endParaRPr lang="zh-TW" altLang="en-US" sz="3200" dirty="0">
            <a:solidFill>
              <a:schemeClr val="tx1"/>
            </a:solidFill>
          </a:endParaRPr>
        </a:p>
      </dgm:t>
    </dgm:pt>
    <dgm:pt modelId="{9AE1ACB6-0399-4789-9C21-A6966EC528EF}" type="parTrans" cxnId="{78849DB8-9A20-4583-9A21-9FD7AF5479B0}">
      <dgm:prSet/>
      <dgm:spPr/>
      <dgm:t>
        <a:bodyPr/>
        <a:lstStyle/>
        <a:p>
          <a:endParaRPr lang="zh-TW" altLang="en-US"/>
        </a:p>
      </dgm:t>
    </dgm:pt>
    <dgm:pt modelId="{5033904A-D3D9-4A39-B3E7-C13263174B2B}" type="sibTrans" cxnId="{78849DB8-9A20-4583-9A21-9FD7AF5479B0}">
      <dgm:prSet/>
      <dgm:spPr/>
      <dgm:t>
        <a:bodyPr/>
        <a:lstStyle/>
        <a:p>
          <a:endParaRPr lang="zh-TW" altLang="en-US"/>
        </a:p>
      </dgm:t>
    </dgm:pt>
    <dgm:pt modelId="{29295D47-3720-40EC-8C1D-BB3C9325870C}">
      <dgm:prSet phldrT="[文字]" custT="1"/>
      <dgm:spPr/>
      <dgm:t>
        <a:bodyPr/>
        <a:lstStyle/>
        <a:p>
          <a:pPr marL="228600" marR="0" indent="0" defTabSz="11112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None/>
            <a:tabLst/>
            <a:defRPr/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調和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E6EFD27B-0251-461B-B93A-8D2C928FD8D5}" type="parTrans" cxnId="{9C3ECE5D-267D-4147-943C-FC7EE0296546}">
      <dgm:prSet/>
      <dgm:spPr/>
      <dgm:t>
        <a:bodyPr/>
        <a:lstStyle/>
        <a:p>
          <a:endParaRPr lang="zh-TW" altLang="en-US"/>
        </a:p>
      </dgm:t>
    </dgm:pt>
    <dgm:pt modelId="{6F0E8769-D4BF-43ED-8F16-69441B24A0EA}" type="sibTrans" cxnId="{9C3ECE5D-267D-4147-943C-FC7EE0296546}">
      <dgm:prSet/>
      <dgm:spPr/>
      <dgm:t>
        <a:bodyPr/>
        <a:lstStyle/>
        <a:p>
          <a:endParaRPr lang="zh-TW" altLang="en-US"/>
        </a:p>
      </dgm:t>
    </dgm:pt>
    <dgm:pt modelId="{67A83750-A72D-4F3C-A4C1-C0F7FF64BB7E}" type="pres">
      <dgm:prSet presAssocID="{42630213-0197-477B-AC09-B8A681B47E5F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EE2E2264-1E59-4D42-B0BC-412428F63ED3}" type="pres">
      <dgm:prSet presAssocID="{9EB0ACF8-6FE7-42BE-8FF4-C92B83AC63A2}" presName="composite" presStyleCnt="0"/>
      <dgm:spPr/>
    </dgm:pt>
    <dgm:pt modelId="{DC2C8F58-3BC8-4337-866F-129C5D1C6E98}" type="pres">
      <dgm:prSet presAssocID="{9EB0ACF8-6FE7-42BE-8FF4-C92B83AC63A2}" presName="parentText" presStyleLbl="align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2C3DD9A-8A11-4926-8E65-99B9CC2801D0}" type="pres">
      <dgm:prSet presAssocID="{9EB0ACF8-6FE7-42BE-8FF4-C92B83AC63A2}" presName="descendantText" presStyleLbl="alignAcc1" presStyleIdx="0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008E4F6-9536-4860-862D-7ECCFDB7E5E2}" type="pres">
      <dgm:prSet presAssocID="{638A801E-4FB7-4492-B814-5A5CB9579125}" presName="sp" presStyleCnt="0"/>
      <dgm:spPr/>
    </dgm:pt>
    <dgm:pt modelId="{798F6194-C507-4E3E-951E-5829197915C9}" type="pres">
      <dgm:prSet presAssocID="{3A1534A9-8BFA-41DA-AD86-20E711D652E2}" presName="composite" presStyleCnt="0"/>
      <dgm:spPr/>
    </dgm:pt>
    <dgm:pt modelId="{FBD9B9D3-30B7-4325-B423-07755395FB40}" type="pres">
      <dgm:prSet presAssocID="{3A1534A9-8BFA-41DA-AD86-20E711D652E2}" presName="parentText" presStyleLbl="align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5C370B0-F56A-409E-B761-B5BFE56EF323}" type="pres">
      <dgm:prSet presAssocID="{3A1534A9-8BFA-41DA-AD86-20E711D652E2}" presName="descendantText" presStyleLbl="alignAcc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E1E52A5-4FBA-4A7D-9829-192B103F3F4F}" type="pres">
      <dgm:prSet presAssocID="{69BF0388-6107-4FB7-891F-88A1B6F7EEEC}" presName="sp" presStyleCnt="0"/>
      <dgm:spPr/>
    </dgm:pt>
    <dgm:pt modelId="{F1ABCECA-D8B9-4C05-A626-C87C48C4208E}" type="pres">
      <dgm:prSet presAssocID="{AB25977D-7F24-4695-9DCD-8EC9D15988DB}" presName="composite" presStyleCnt="0"/>
      <dgm:spPr/>
    </dgm:pt>
    <dgm:pt modelId="{9CF8843C-4D6D-4F96-A6C6-3D2B012E6CAC}" type="pres">
      <dgm:prSet presAssocID="{AB25977D-7F24-4695-9DCD-8EC9D15988DB}" presName="parentText" presStyleLbl="align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90829EB-8B50-4E68-834A-5606EF5AE04C}" type="pres">
      <dgm:prSet presAssocID="{AB25977D-7F24-4695-9DCD-8EC9D15988DB}" presName="descendantText" presStyleLbl="alignAcc1" presStyleIdx="2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28773958-AA04-4AF9-9C6B-3FF303F642D4}" type="presOf" srcId="{C4AD4AAC-0AAA-4293-8AE0-637A9AC3C803}" destId="{42C3DD9A-8A11-4926-8E65-99B9CC2801D0}" srcOrd="0" destOrd="0" presId="urn:microsoft.com/office/officeart/2005/8/layout/chevron2"/>
    <dgm:cxn modelId="{280E7BFF-E768-4B91-9D72-B245DCD78385}" type="presOf" srcId="{AB25977D-7F24-4695-9DCD-8EC9D15988DB}" destId="{9CF8843C-4D6D-4F96-A6C6-3D2B012E6CAC}" srcOrd="0" destOrd="0" presId="urn:microsoft.com/office/officeart/2005/8/layout/chevron2"/>
    <dgm:cxn modelId="{BF0068BF-6E8F-4E1A-BC0B-EA6CA43590D6}" type="presOf" srcId="{C1FE8389-E960-4AFF-AFFB-BCD3EE95447B}" destId="{15C370B0-F56A-409E-B761-B5BFE56EF323}" srcOrd="0" destOrd="1" presId="urn:microsoft.com/office/officeart/2005/8/layout/chevron2"/>
    <dgm:cxn modelId="{5DD6966B-6D5B-4772-9476-25717F79DE66}" type="presOf" srcId="{9EB0ACF8-6FE7-42BE-8FF4-C92B83AC63A2}" destId="{DC2C8F58-3BC8-4337-866F-129C5D1C6E98}" srcOrd="0" destOrd="0" presId="urn:microsoft.com/office/officeart/2005/8/layout/chevron2"/>
    <dgm:cxn modelId="{59F5B238-732E-4A5E-A6AB-8EDAE78273E9}" type="presOf" srcId="{73F52B94-1B1D-4DC8-83CC-64AB34C81985}" destId="{15C370B0-F56A-409E-B761-B5BFE56EF323}" srcOrd="0" destOrd="0" presId="urn:microsoft.com/office/officeart/2005/8/layout/chevron2"/>
    <dgm:cxn modelId="{EF619014-F7FF-4BCC-8089-85D7D4F8B99C}" srcId="{42630213-0197-477B-AC09-B8A681B47E5F}" destId="{3A1534A9-8BFA-41DA-AD86-20E711D652E2}" srcOrd="1" destOrd="0" parTransId="{5B2FB9FF-AD47-4EEE-BB91-F7A33400250E}" sibTransId="{69BF0388-6107-4FB7-891F-88A1B6F7EEEC}"/>
    <dgm:cxn modelId="{9C3ECE5D-267D-4147-943C-FC7EE0296546}" srcId="{AB25977D-7F24-4695-9DCD-8EC9D15988DB}" destId="{29295D47-3720-40EC-8C1D-BB3C9325870C}" srcOrd="1" destOrd="0" parTransId="{E6EFD27B-0251-461B-B93A-8D2C928FD8D5}" sibTransId="{6F0E8769-D4BF-43ED-8F16-69441B24A0EA}"/>
    <dgm:cxn modelId="{76D1E23A-0AD8-492E-964E-F3A558E6C650}" type="presOf" srcId="{47D97E3D-F708-4E12-BB54-6DB793E09F7C}" destId="{42C3DD9A-8A11-4926-8E65-99B9CC2801D0}" srcOrd="0" destOrd="1" presId="urn:microsoft.com/office/officeart/2005/8/layout/chevron2"/>
    <dgm:cxn modelId="{9707BD1D-2BB2-458D-87CE-C3B0D738E62D}" type="presOf" srcId="{29295D47-3720-40EC-8C1D-BB3C9325870C}" destId="{890829EB-8B50-4E68-834A-5606EF5AE04C}" srcOrd="0" destOrd="1" presId="urn:microsoft.com/office/officeart/2005/8/layout/chevron2"/>
    <dgm:cxn modelId="{07E95C90-5509-42D4-B9F2-5525E54C22F6}" srcId="{9EB0ACF8-6FE7-42BE-8FF4-C92B83AC63A2}" destId="{47D97E3D-F708-4E12-BB54-6DB793E09F7C}" srcOrd="1" destOrd="0" parTransId="{541CAD58-5E61-464F-9234-A696FF50BD16}" sibTransId="{7F901830-D09E-4788-A79F-7C619B3C586A}"/>
    <dgm:cxn modelId="{F6B0A517-80AC-4CDE-AA14-0B4CE9461573}" srcId="{42630213-0197-477B-AC09-B8A681B47E5F}" destId="{AB25977D-7F24-4695-9DCD-8EC9D15988DB}" srcOrd="2" destOrd="0" parTransId="{4E41D100-EF57-4555-9104-87970D02D5FE}" sibTransId="{A772ED89-2494-40CB-8B8C-C25135EF7671}"/>
    <dgm:cxn modelId="{BFA57AE9-F401-4171-82D9-E771429269A4}" type="presOf" srcId="{42630213-0197-477B-AC09-B8A681B47E5F}" destId="{67A83750-A72D-4F3C-A4C1-C0F7FF64BB7E}" srcOrd="0" destOrd="0" presId="urn:microsoft.com/office/officeart/2005/8/layout/chevron2"/>
    <dgm:cxn modelId="{BADE064F-9595-4EB1-A9BE-880A59F9E69A}" srcId="{3A1534A9-8BFA-41DA-AD86-20E711D652E2}" destId="{73F52B94-1B1D-4DC8-83CC-64AB34C81985}" srcOrd="0" destOrd="0" parTransId="{E42BB113-CC96-4655-AA57-CB63F4D281F3}" sibTransId="{4016B986-20FF-43BA-89F1-941A56772D7B}"/>
    <dgm:cxn modelId="{15C1AAC3-2F4C-447C-AC72-208C55FFB25D}" srcId="{9EB0ACF8-6FE7-42BE-8FF4-C92B83AC63A2}" destId="{C4AD4AAC-0AAA-4293-8AE0-637A9AC3C803}" srcOrd="0" destOrd="0" parTransId="{79EE7A25-E285-4162-A90B-34BC108C3646}" sibTransId="{727010EE-A489-4E70-99D7-F23A38DADB72}"/>
    <dgm:cxn modelId="{E9547F61-63CB-4167-AF34-1E33864B301A}" srcId="{42630213-0197-477B-AC09-B8A681B47E5F}" destId="{9EB0ACF8-6FE7-42BE-8FF4-C92B83AC63A2}" srcOrd="0" destOrd="0" parTransId="{8714A4B2-0FC9-41FD-8B94-D4FB5C8EA071}" sibTransId="{638A801E-4FB7-4492-B814-5A5CB9579125}"/>
    <dgm:cxn modelId="{53A10168-C734-42D2-B233-295704C86888}" type="presOf" srcId="{3A1534A9-8BFA-41DA-AD86-20E711D652E2}" destId="{FBD9B9D3-30B7-4325-B423-07755395FB40}" srcOrd="0" destOrd="0" presId="urn:microsoft.com/office/officeart/2005/8/layout/chevron2"/>
    <dgm:cxn modelId="{789BD1C4-AEA7-4FEF-B6B6-CA7B10250907}" srcId="{3A1534A9-8BFA-41DA-AD86-20E711D652E2}" destId="{C1FE8389-E960-4AFF-AFFB-BCD3EE95447B}" srcOrd="1" destOrd="0" parTransId="{8A51572D-63DB-473A-8717-12B973853618}" sibTransId="{6AB652F5-9F11-4D54-8905-9363B4F50BDD}"/>
    <dgm:cxn modelId="{78849DB8-9A20-4583-9A21-9FD7AF5479B0}" srcId="{AB25977D-7F24-4695-9DCD-8EC9D15988DB}" destId="{0F7A725B-6E44-4768-B949-65C43EB4561E}" srcOrd="0" destOrd="0" parTransId="{9AE1ACB6-0399-4789-9C21-A6966EC528EF}" sibTransId="{5033904A-D3D9-4A39-B3E7-C13263174B2B}"/>
    <dgm:cxn modelId="{A467DD32-6419-40F0-8C90-BD4CEC3E41A9}" type="presOf" srcId="{0F7A725B-6E44-4768-B949-65C43EB4561E}" destId="{890829EB-8B50-4E68-834A-5606EF5AE04C}" srcOrd="0" destOrd="0" presId="urn:microsoft.com/office/officeart/2005/8/layout/chevron2"/>
    <dgm:cxn modelId="{40BA8BB4-19A3-4046-A05A-3D609248F4C6}" type="presParOf" srcId="{67A83750-A72D-4F3C-A4C1-C0F7FF64BB7E}" destId="{EE2E2264-1E59-4D42-B0BC-412428F63ED3}" srcOrd="0" destOrd="0" presId="urn:microsoft.com/office/officeart/2005/8/layout/chevron2"/>
    <dgm:cxn modelId="{C7BA7BC7-C602-4E15-AA47-4153510712E3}" type="presParOf" srcId="{EE2E2264-1E59-4D42-B0BC-412428F63ED3}" destId="{DC2C8F58-3BC8-4337-866F-129C5D1C6E98}" srcOrd="0" destOrd="0" presId="urn:microsoft.com/office/officeart/2005/8/layout/chevron2"/>
    <dgm:cxn modelId="{366483CD-EF21-4173-855E-0B4D1AB23163}" type="presParOf" srcId="{EE2E2264-1E59-4D42-B0BC-412428F63ED3}" destId="{42C3DD9A-8A11-4926-8E65-99B9CC2801D0}" srcOrd="1" destOrd="0" presId="urn:microsoft.com/office/officeart/2005/8/layout/chevron2"/>
    <dgm:cxn modelId="{E0CE94C4-4799-46E2-8A20-35CF54296E72}" type="presParOf" srcId="{67A83750-A72D-4F3C-A4C1-C0F7FF64BB7E}" destId="{E008E4F6-9536-4860-862D-7ECCFDB7E5E2}" srcOrd="1" destOrd="0" presId="urn:microsoft.com/office/officeart/2005/8/layout/chevron2"/>
    <dgm:cxn modelId="{86172E26-B133-4992-B265-2B0802B0747A}" type="presParOf" srcId="{67A83750-A72D-4F3C-A4C1-C0F7FF64BB7E}" destId="{798F6194-C507-4E3E-951E-5829197915C9}" srcOrd="2" destOrd="0" presId="urn:microsoft.com/office/officeart/2005/8/layout/chevron2"/>
    <dgm:cxn modelId="{AA930A9F-6BEC-49A9-83DE-34E41D0272F5}" type="presParOf" srcId="{798F6194-C507-4E3E-951E-5829197915C9}" destId="{FBD9B9D3-30B7-4325-B423-07755395FB40}" srcOrd="0" destOrd="0" presId="urn:microsoft.com/office/officeart/2005/8/layout/chevron2"/>
    <dgm:cxn modelId="{997FF8D9-F6A2-4C37-AE1D-C09DB08E7300}" type="presParOf" srcId="{798F6194-C507-4E3E-951E-5829197915C9}" destId="{15C370B0-F56A-409E-B761-B5BFE56EF323}" srcOrd="1" destOrd="0" presId="urn:microsoft.com/office/officeart/2005/8/layout/chevron2"/>
    <dgm:cxn modelId="{1219736A-B9CC-43AE-8D64-FE8304E5DA68}" type="presParOf" srcId="{67A83750-A72D-4F3C-A4C1-C0F7FF64BB7E}" destId="{9E1E52A5-4FBA-4A7D-9829-192B103F3F4F}" srcOrd="3" destOrd="0" presId="urn:microsoft.com/office/officeart/2005/8/layout/chevron2"/>
    <dgm:cxn modelId="{B7BE3D6F-27A0-410D-92F9-5E5E458C5CE5}" type="presParOf" srcId="{67A83750-A72D-4F3C-A4C1-C0F7FF64BB7E}" destId="{F1ABCECA-D8B9-4C05-A626-C87C48C4208E}" srcOrd="4" destOrd="0" presId="urn:microsoft.com/office/officeart/2005/8/layout/chevron2"/>
    <dgm:cxn modelId="{6DDDD8BA-53E8-42E6-9C62-B7C3CA4B726D}" type="presParOf" srcId="{F1ABCECA-D8B9-4C05-A626-C87C48C4208E}" destId="{9CF8843C-4D6D-4F96-A6C6-3D2B012E6CAC}" srcOrd="0" destOrd="0" presId="urn:microsoft.com/office/officeart/2005/8/layout/chevron2"/>
    <dgm:cxn modelId="{2F3D77D6-03A9-41EB-AD74-D0F982FA82C2}" type="presParOf" srcId="{F1ABCECA-D8B9-4C05-A626-C87C48C4208E}" destId="{890829EB-8B50-4E68-834A-5606EF5AE04C}" srcOrd="1" destOrd="0" presId="urn:microsoft.com/office/officeart/2005/8/layout/chevro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2BDB827-5458-45F7-A3CC-9666BCD64FF8}" type="doc">
      <dgm:prSet loTypeId="urn:microsoft.com/office/officeart/2005/8/layout/venn1" loCatId="relationship" qsTypeId="urn:microsoft.com/office/officeart/2005/8/quickstyle/3d3" qsCatId="3D" csTypeId="urn:microsoft.com/office/officeart/2005/8/colors/accent1_2" csCatId="accent1" phldr="1"/>
      <dgm:spPr/>
    </dgm:pt>
    <dgm:pt modelId="{004B8CF0-7723-4269-A093-E30750E8FEB0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4000" dirty="0">
            <a:latin typeface="標楷體" pitchFamily="65" charset="-120"/>
            <a:ea typeface="標楷體" pitchFamily="65" charset="-120"/>
          </a:endParaRPr>
        </a:p>
      </dgm:t>
    </dgm:pt>
    <dgm:pt modelId="{C7085CB6-13E5-4FC5-8B36-19A81BC0B4B2}" type="parTrans" cxnId="{015E35E3-F403-4D2E-87C3-6B4C3398C36D}">
      <dgm:prSet/>
      <dgm:spPr/>
      <dgm:t>
        <a:bodyPr/>
        <a:lstStyle/>
        <a:p>
          <a:endParaRPr lang="zh-TW" altLang="en-US"/>
        </a:p>
      </dgm:t>
    </dgm:pt>
    <dgm:pt modelId="{A97CC894-36FA-4D50-A974-3A6E8AC0681E}" type="sibTrans" cxnId="{015E35E3-F403-4D2E-87C3-6B4C3398C36D}">
      <dgm:prSet/>
      <dgm:spPr/>
      <dgm:t>
        <a:bodyPr/>
        <a:lstStyle/>
        <a:p>
          <a:endParaRPr lang="zh-TW" altLang="en-US"/>
        </a:p>
      </dgm:t>
    </dgm:pt>
    <dgm:pt modelId="{E7EA56D3-2EB1-4A37-8A47-5882F36A658D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詩</a:t>
          </a:r>
          <a:endParaRPr lang="zh-TW" altLang="en-US" sz="4000" dirty="0">
            <a:latin typeface="標楷體" pitchFamily="65" charset="-120"/>
            <a:ea typeface="標楷體" pitchFamily="65" charset="-120"/>
          </a:endParaRPr>
        </a:p>
      </dgm:t>
    </dgm:pt>
    <dgm:pt modelId="{AC884E0F-CA31-4498-8BD8-296EC5161D1C}" type="parTrans" cxnId="{35EBDCE8-D077-40DD-ACD5-53EB6E6D3515}">
      <dgm:prSet/>
      <dgm:spPr/>
      <dgm:t>
        <a:bodyPr/>
        <a:lstStyle/>
        <a:p>
          <a:endParaRPr lang="zh-TW" altLang="en-US"/>
        </a:p>
      </dgm:t>
    </dgm:pt>
    <dgm:pt modelId="{045A4992-D2B5-4832-A2FB-7DD69929D361}" type="sibTrans" cxnId="{35EBDCE8-D077-40DD-ACD5-53EB6E6D3515}">
      <dgm:prSet/>
      <dgm:spPr/>
      <dgm:t>
        <a:bodyPr/>
        <a:lstStyle/>
        <a:p>
          <a:endParaRPr lang="zh-TW" altLang="en-US"/>
        </a:p>
      </dgm:t>
    </dgm:pt>
    <dgm:pt modelId="{161D5B7D-87FD-451B-AC8E-12758CC4945E}">
      <dgm:prSet phldrT="[文字]" custT="1"/>
      <dgm:spPr/>
      <dgm:t>
        <a:bodyPr/>
        <a:lstStyle/>
        <a:p>
          <a:r>
            <a:rPr lang="zh-TW" altLang="en-US" sz="4000" dirty="0" smtClean="0">
              <a:latin typeface="標楷體" pitchFamily="65" charset="-120"/>
              <a:ea typeface="標楷體" pitchFamily="65" charset="-120"/>
            </a:rPr>
            <a:t>禮</a:t>
          </a:r>
        </a:p>
      </dgm:t>
    </dgm:pt>
    <dgm:pt modelId="{6E0B4A7E-5C49-4E8E-9AD2-A74F11FA3BD0}" type="parTrans" cxnId="{87A91841-5789-4D7E-95C3-368E548008D3}">
      <dgm:prSet/>
      <dgm:spPr/>
      <dgm:t>
        <a:bodyPr/>
        <a:lstStyle/>
        <a:p>
          <a:endParaRPr lang="zh-TW" altLang="en-US"/>
        </a:p>
      </dgm:t>
    </dgm:pt>
    <dgm:pt modelId="{EAFDD4BC-9817-4E9D-8D9C-BDFC0898401F}" type="sibTrans" cxnId="{87A91841-5789-4D7E-95C3-368E548008D3}">
      <dgm:prSet/>
      <dgm:spPr/>
      <dgm:t>
        <a:bodyPr/>
        <a:lstStyle/>
        <a:p>
          <a:endParaRPr lang="zh-TW" altLang="en-US"/>
        </a:p>
      </dgm:t>
    </dgm:pt>
    <dgm:pt modelId="{1076985B-DE04-4840-96C8-09EFCAF4B719}" type="pres">
      <dgm:prSet presAssocID="{D2BDB827-5458-45F7-A3CC-9666BCD64FF8}" presName="compositeShape" presStyleCnt="0">
        <dgm:presLayoutVars>
          <dgm:chMax val="7"/>
          <dgm:dir/>
          <dgm:resizeHandles val="exact"/>
        </dgm:presLayoutVars>
      </dgm:prSet>
      <dgm:spPr/>
    </dgm:pt>
    <dgm:pt modelId="{86B8B91A-74F4-4969-846B-23BE84CC7EFA}" type="pres">
      <dgm:prSet presAssocID="{004B8CF0-7723-4269-A093-E30750E8FEB0}" presName="circ1" presStyleLbl="vennNode1" presStyleIdx="0" presStyleCnt="3"/>
      <dgm:spPr/>
      <dgm:t>
        <a:bodyPr/>
        <a:lstStyle/>
        <a:p>
          <a:endParaRPr lang="zh-TW" altLang="en-US"/>
        </a:p>
      </dgm:t>
    </dgm:pt>
    <dgm:pt modelId="{DAFA1D10-A89C-44FE-B2FD-AB9D77F40317}" type="pres">
      <dgm:prSet presAssocID="{004B8CF0-7723-4269-A093-E30750E8FEB0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FCAE735-87E1-47A8-8F51-F92A259DD9C7}" type="pres">
      <dgm:prSet presAssocID="{E7EA56D3-2EB1-4A37-8A47-5882F36A658D}" presName="circ2" presStyleLbl="vennNode1" presStyleIdx="1" presStyleCnt="3"/>
      <dgm:spPr/>
      <dgm:t>
        <a:bodyPr/>
        <a:lstStyle/>
        <a:p>
          <a:endParaRPr lang="zh-TW" altLang="en-US"/>
        </a:p>
      </dgm:t>
    </dgm:pt>
    <dgm:pt modelId="{4F354CAC-DDD9-4E8B-95FD-A4C6AAD38E60}" type="pres">
      <dgm:prSet presAssocID="{E7EA56D3-2EB1-4A37-8A47-5882F36A658D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8EFB8E56-D3C0-46F6-A058-1D84B2CFA087}" type="pres">
      <dgm:prSet presAssocID="{161D5B7D-87FD-451B-AC8E-12758CC4945E}" presName="circ3" presStyleLbl="vennNode1" presStyleIdx="2" presStyleCnt="3"/>
      <dgm:spPr/>
      <dgm:t>
        <a:bodyPr/>
        <a:lstStyle/>
        <a:p>
          <a:endParaRPr lang="zh-TW" altLang="en-US"/>
        </a:p>
      </dgm:t>
    </dgm:pt>
    <dgm:pt modelId="{B4633811-3DF5-47C0-8FAA-B3980EE463F3}" type="pres">
      <dgm:prSet presAssocID="{161D5B7D-87FD-451B-AC8E-12758CC4945E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A3EB8004-6CE2-41FB-8068-E8A5F92A22CD}" type="presOf" srcId="{004B8CF0-7723-4269-A093-E30750E8FEB0}" destId="{DAFA1D10-A89C-44FE-B2FD-AB9D77F40317}" srcOrd="1" destOrd="0" presId="urn:microsoft.com/office/officeart/2005/8/layout/venn1"/>
    <dgm:cxn modelId="{B89E6115-E090-4EEC-8B89-C78D939B0BB3}" type="presOf" srcId="{161D5B7D-87FD-451B-AC8E-12758CC4945E}" destId="{B4633811-3DF5-47C0-8FAA-B3980EE463F3}" srcOrd="1" destOrd="0" presId="urn:microsoft.com/office/officeart/2005/8/layout/venn1"/>
    <dgm:cxn modelId="{35EBDCE8-D077-40DD-ACD5-53EB6E6D3515}" srcId="{D2BDB827-5458-45F7-A3CC-9666BCD64FF8}" destId="{E7EA56D3-2EB1-4A37-8A47-5882F36A658D}" srcOrd="1" destOrd="0" parTransId="{AC884E0F-CA31-4498-8BD8-296EC5161D1C}" sibTransId="{045A4992-D2B5-4832-A2FB-7DD69929D361}"/>
    <dgm:cxn modelId="{90992B2A-5447-4EF9-8000-0BCFEA72ECF8}" type="presOf" srcId="{E7EA56D3-2EB1-4A37-8A47-5882F36A658D}" destId="{4F354CAC-DDD9-4E8B-95FD-A4C6AAD38E60}" srcOrd="1" destOrd="0" presId="urn:microsoft.com/office/officeart/2005/8/layout/venn1"/>
    <dgm:cxn modelId="{015E35E3-F403-4D2E-87C3-6B4C3398C36D}" srcId="{D2BDB827-5458-45F7-A3CC-9666BCD64FF8}" destId="{004B8CF0-7723-4269-A093-E30750E8FEB0}" srcOrd="0" destOrd="0" parTransId="{C7085CB6-13E5-4FC5-8B36-19A81BC0B4B2}" sibTransId="{A97CC894-36FA-4D50-A974-3A6E8AC0681E}"/>
    <dgm:cxn modelId="{3355B41E-9CFF-4BF6-93C6-B781C50EB844}" type="presOf" srcId="{D2BDB827-5458-45F7-A3CC-9666BCD64FF8}" destId="{1076985B-DE04-4840-96C8-09EFCAF4B719}" srcOrd="0" destOrd="0" presId="urn:microsoft.com/office/officeart/2005/8/layout/venn1"/>
    <dgm:cxn modelId="{771A8389-0BA9-4F5A-9CFB-C5D9CED7F7C6}" type="presOf" srcId="{E7EA56D3-2EB1-4A37-8A47-5882F36A658D}" destId="{FFCAE735-87E1-47A8-8F51-F92A259DD9C7}" srcOrd="0" destOrd="0" presId="urn:microsoft.com/office/officeart/2005/8/layout/venn1"/>
    <dgm:cxn modelId="{C8E97266-E2A1-4C5F-99E0-0A0D15F86A29}" type="presOf" srcId="{161D5B7D-87FD-451B-AC8E-12758CC4945E}" destId="{8EFB8E56-D3C0-46F6-A058-1D84B2CFA087}" srcOrd="0" destOrd="0" presId="urn:microsoft.com/office/officeart/2005/8/layout/venn1"/>
    <dgm:cxn modelId="{87A91841-5789-4D7E-95C3-368E548008D3}" srcId="{D2BDB827-5458-45F7-A3CC-9666BCD64FF8}" destId="{161D5B7D-87FD-451B-AC8E-12758CC4945E}" srcOrd="2" destOrd="0" parTransId="{6E0B4A7E-5C49-4E8E-9AD2-A74F11FA3BD0}" sibTransId="{EAFDD4BC-9817-4E9D-8D9C-BDFC0898401F}"/>
    <dgm:cxn modelId="{1AA12C8B-4B93-4F9B-ACEB-691FC3B4A475}" type="presOf" srcId="{004B8CF0-7723-4269-A093-E30750E8FEB0}" destId="{86B8B91A-74F4-4969-846B-23BE84CC7EFA}" srcOrd="0" destOrd="0" presId="urn:microsoft.com/office/officeart/2005/8/layout/venn1"/>
    <dgm:cxn modelId="{E3F82569-B7B8-4F37-B277-3874ADA98F35}" type="presParOf" srcId="{1076985B-DE04-4840-96C8-09EFCAF4B719}" destId="{86B8B91A-74F4-4969-846B-23BE84CC7EFA}" srcOrd="0" destOrd="0" presId="urn:microsoft.com/office/officeart/2005/8/layout/venn1"/>
    <dgm:cxn modelId="{DDB66835-DA17-432C-B356-C721EE1B4CE0}" type="presParOf" srcId="{1076985B-DE04-4840-96C8-09EFCAF4B719}" destId="{DAFA1D10-A89C-44FE-B2FD-AB9D77F40317}" srcOrd="1" destOrd="0" presId="urn:microsoft.com/office/officeart/2005/8/layout/venn1"/>
    <dgm:cxn modelId="{F75BED8B-B042-440F-8D77-23D807EAB663}" type="presParOf" srcId="{1076985B-DE04-4840-96C8-09EFCAF4B719}" destId="{FFCAE735-87E1-47A8-8F51-F92A259DD9C7}" srcOrd="2" destOrd="0" presId="urn:microsoft.com/office/officeart/2005/8/layout/venn1"/>
    <dgm:cxn modelId="{7D579AD9-C694-49A5-9A86-575015D76784}" type="presParOf" srcId="{1076985B-DE04-4840-96C8-09EFCAF4B719}" destId="{4F354CAC-DDD9-4E8B-95FD-A4C6AAD38E60}" srcOrd="3" destOrd="0" presId="urn:microsoft.com/office/officeart/2005/8/layout/venn1"/>
    <dgm:cxn modelId="{FB0B6715-5D2B-42EE-9198-50ABF3CC4136}" type="presParOf" srcId="{1076985B-DE04-4840-96C8-09EFCAF4B719}" destId="{8EFB8E56-D3C0-46F6-A058-1D84B2CFA087}" srcOrd="4" destOrd="0" presId="urn:microsoft.com/office/officeart/2005/8/layout/venn1"/>
    <dgm:cxn modelId="{3B4A0C3A-DDD9-49B9-9068-A91D1D92AF81}" type="presParOf" srcId="{1076985B-DE04-4840-96C8-09EFCAF4B719}" destId="{B4633811-3DF5-47C0-8FAA-B3980EE463F3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FCDF948-D3C8-4FBB-96C6-11F56639133A}" type="doc">
      <dgm:prSet loTypeId="urn:microsoft.com/office/officeart/2005/8/layout/cycle1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267E1DF1-D149-4178-B62D-14BAB0BA2751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</a:t>
          </a:r>
          <a:endParaRPr lang="en-US" altLang="zh-TW" sz="3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感性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抒發</a:t>
          </a:r>
          <a:endParaRPr lang="zh-TW" altLang="en-US" sz="3200" dirty="0"/>
        </a:p>
      </dgm:t>
    </dgm:pt>
    <dgm:pt modelId="{0B940FE3-FDA9-438C-9C84-928D5BA84A22}" type="parTrans" cxnId="{0F6A050B-2F50-4ED7-A05D-EC2C50DCD82B}">
      <dgm:prSet/>
      <dgm:spPr/>
      <dgm:t>
        <a:bodyPr/>
        <a:lstStyle/>
        <a:p>
          <a:endParaRPr lang="zh-TW" altLang="en-US"/>
        </a:p>
      </dgm:t>
    </dgm:pt>
    <dgm:pt modelId="{F0402A8E-044D-4C14-9CDD-5B9606166E18}" type="sibTrans" cxnId="{0F6A050B-2F50-4ED7-A05D-EC2C50DCD82B}">
      <dgm:prSet/>
      <dgm:spPr/>
      <dgm:t>
        <a:bodyPr/>
        <a:lstStyle/>
        <a:p>
          <a:endParaRPr lang="zh-TW" altLang="en-US"/>
        </a:p>
      </dgm:t>
    </dgm:pt>
    <dgm:pt modelId="{FA5AEC51-DD2B-412A-AC9E-2EDA427EEFD3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禮</a:t>
          </a:r>
          <a:endParaRPr lang="en-US" altLang="zh-TW" sz="3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理性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平衡</a:t>
          </a:r>
        </a:p>
      </dgm:t>
    </dgm:pt>
    <dgm:pt modelId="{3B094359-A733-4FE8-B0E4-AB965A72B567}" type="parTrans" cxnId="{4F8ABB33-5E54-4BC2-9E2A-1C438D89D3DB}">
      <dgm:prSet/>
      <dgm:spPr/>
      <dgm:t>
        <a:bodyPr/>
        <a:lstStyle/>
        <a:p>
          <a:endParaRPr lang="zh-TW" altLang="en-US"/>
        </a:p>
      </dgm:t>
    </dgm:pt>
    <dgm:pt modelId="{66D5EF0E-1B1B-4055-8B4A-99DFF45FA3B4}" type="sibTrans" cxnId="{4F8ABB33-5E54-4BC2-9E2A-1C438D89D3DB}">
      <dgm:prSet/>
      <dgm:spPr/>
      <dgm:t>
        <a:bodyPr/>
        <a:lstStyle/>
        <a:p>
          <a:endParaRPr lang="zh-TW" altLang="en-US"/>
        </a:p>
      </dgm:t>
    </dgm:pt>
    <dgm:pt modelId="{CFBACED8-0154-4C5E-98C9-EA7705F69501}">
      <dgm:prSet phldrT="[文字]" custT="1"/>
      <dgm:spPr/>
      <dgm:t>
        <a:bodyPr/>
        <a:lstStyle/>
        <a:p>
          <a:pPr>
            <a:lnSpc>
              <a:spcPts val="2200"/>
            </a:lnSpc>
          </a:pP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調和</a:t>
          </a:r>
          <a:endParaRPr lang="en-US" altLang="zh-TW" sz="3200" dirty="0" smtClean="0">
            <a:latin typeface="標楷體" pitchFamily="65" charset="-120"/>
            <a:ea typeface="標楷體" pitchFamily="65" charset="-120"/>
          </a:endParaRPr>
        </a:p>
        <a:p>
          <a:pPr>
            <a:lnSpc>
              <a:spcPts val="2200"/>
            </a:lnSpc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成長</a:t>
          </a:r>
        </a:p>
      </dgm:t>
    </dgm:pt>
    <dgm:pt modelId="{5D5626C7-30B4-4C4D-BD92-D392892AF79C}" type="parTrans" cxnId="{B10EAA0A-690E-4DB2-8AA5-F3DBD4C002AD}">
      <dgm:prSet/>
      <dgm:spPr/>
      <dgm:t>
        <a:bodyPr/>
        <a:lstStyle/>
        <a:p>
          <a:endParaRPr lang="zh-TW" altLang="en-US"/>
        </a:p>
      </dgm:t>
    </dgm:pt>
    <dgm:pt modelId="{502342DB-604B-403A-A4DB-56CC4B8DD26D}" type="sibTrans" cxnId="{B10EAA0A-690E-4DB2-8AA5-F3DBD4C002AD}">
      <dgm:prSet/>
      <dgm:spPr/>
      <dgm:t>
        <a:bodyPr/>
        <a:lstStyle/>
        <a:p>
          <a:endParaRPr lang="zh-TW" altLang="en-US"/>
        </a:p>
      </dgm:t>
    </dgm:pt>
    <dgm:pt modelId="{81BD33A7-FB5F-41E8-9FF3-5D6A1093B65E}" type="pres">
      <dgm:prSet presAssocID="{BFCDF948-D3C8-4FBB-96C6-11F56639133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8A25AD4-EA5B-438F-B07E-F32984B157C5}" type="pres">
      <dgm:prSet presAssocID="{267E1DF1-D149-4178-B62D-14BAB0BA2751}" presName="dummy" presStyleCnt="0"/>
      <dgm:spPr/>
    </dgm:pt>
    <dgm:pt modelId="{A3829CD7-53C5-4040-9F53-A5FFB1D83FD8}" type="pres">
      <dgm:prSet presAssocID="{267E1DF1-D149-4178-B62D-14BAB0BA2751}" presName="node" presStyleLbl="revTx" presStyleIdx="0" presStyleCnt="3" custScaleY="92267" custRadScaleRad="107774" custRadScaleInc="-31851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DD42C39-1F62-4876-A7AA-D530B5897CAC}" type="pres">
      <dgm:prSet presAssocID="{F0402A8E-044D-4C14-9CDD-5B9606166E18}" presName="sibTrans" presStyleLbl="node1" presStyleIdx="0" presStyleCnt="3"/>
      <dgm:spPr/>
      <dgm:t>
        <a:bodyPr/>
        <a:lstStyle/>
        <a:p>
          <a:endParaRPr lang="zh-TW" altLang="en-US"/>
        </a:p>
      </dgm:t>
    </dgm:pt>
    <dgm:pt modelId="{01545CFC-49F1-4C58-B280-060DC604A451}" type="pres">
      <dgm:prSet presAssocID="{FA5AEC51-DD2B-412A-AC9E-2EDA427EEFD3}" presName="dummy" presStyleCnt="0"/>
      <dgm:spPr/>
    </dgm:pt>
    <dgm:pt modelId="{382C982E-3FE9-4431-83A7-4BADB0A46FC5}" type="pres">
      <dgm:prSet presAssocID="{FA5AEC51-DD2B-412A-AC9E-2EDA427EEFD3}" presName="node" presStyleLbl="revTx" presStyleIdx="1" presStyleCnt="3" custScaleX="145811" custRadScaleRad="112875" custRadScaleInc="-28875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5A2EB29B-70E9-4FDC-8AF4-CFFAD4D3B46A}" type="pres">
      <dgm:prSet presAssocID="{66D5EF0E-1B1B-4055-8B4A-99DFF45FA3B4}" presName="sibTrans" presStyleLbl="node1" presStyleIdx="1" presStyleCnt="3"/>
      <dgm:spPr/>
      <dgm:t>
        <a:bodyPr/>
        <a:lstStyle/>
        <a:p>
          <a:endParaRPr lang="zh-TW" altLang="en-US"/>
        </a:p>
      </dgm:t>
    </dgm:pt>
    <dgm:pt modelId="{42150406-A42A-4A90-B84F-FF77DF5B0749}" type="pres">
      <dgm:prSet presAssocID="{CFBACED8-0154-4C5E-98C9-EA7705F69501}" presName="dummy" presStyleCnt="0"/>
      <dgm:spPr/>
    </dgm:pt>
    <dgm:pt modelId="{CD2DE883-654D-4D35-A48B-DD74A252F6DB}" type="pres">
      <dgm:prSet presAssocID="{CFBACED8-0154-4C5E-98C9-EA7705F69501}" presName="node" presStyleLbl="revTx" presStyleIdx="2" presStyleCnt="3" custScaleX="97698" custScaleY="95391" custRadScaleRad="100062" custRadScaleInc="-3000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DD5B91A-69FB-48D3-8246-FC00673F82D9}" type="pres">
      <dgm:prSet presAssocID="{502342DB-604B-403A-A4DB-56CC4B8DD26D}" presName="sibTrans" presStyleLbl="node1" presStyleIdx="2" presStyleCnt="3"/>
      <dgm:spPr/>
      <dgm:t>
        <a:bodyPr/>
        <a:lstStyle/>
        <a:p>
          <a:endParaRPr lang="zh-TW" altLang="en-US"/>
        </a:p>
      </dgm:t>
    </dgm:pt>
  </dgm:ptLst>
  <dgm:cxnLst>
    <dgm:cxn modelId="{C92F4489-E5A1-4967-86AC-6408483B7476}" type="presOf" srcId="{CFBACED8-0154-4C5E-98C9-EA7705F69501}" destId="{CD2DE883-654D-4D35-A48B-DD74A252F6DB}" srcOrd="0" destOrd="0" presId="urn:microsoft.com/office/officeart/2005/8/layout/cycle1"/>
    <dgm:cxn modelId="{D9818A22-D994-4AFB-AB3B-937C83FCA9BB}" type="presOf" srcId="{BFCDF948-D3C8-4FBB-96C6-11F56639133A}" destId="{81BD33A7-FB5F-41E8-9FF3-5D6A1093B65E}" srcOrd="0" destOrd="0" presId="urn:microsoft.com/office/officeart/2005/8/layout/cycle1"/>
    <dgm:cxn modelId="{0F6A050B-2F50-4ED7-A05D-EC2C50DCD82B}" srcId="{BFCDF948-D3C8-4FBB-96C6-11F56639133A}" destId="{267E1DF1-D149-4178-B62D-14BAB0BA2751}" srcOrd="0" destOrd="0" parTransId="{0B940FE3-FDA9-438C-9C84-928D5BA84A22}" sibTransId="{F0402A8E-044D-4C14-9CDD-5B9606166E18}"/>
    <dgm:cxn modelId="{40EFDF43-B8C1-4BB8-9BCE-B1A684C7F91F}" type="presOf" srcId="{FA5AEC51-DD2B-412A-AC9E-2EDA427EEFD3}" destId="{382C982E-3FE9-4431-83A7-4BADB0A46FC5}" srcOrd="0" destOrd="0" presId="urn:microsoft.com/office/officeart/2005/8/layout/cycle1"/>
    <dgm:cxn modelId="{4F8ABB33-5E54-4BC2-9E2A-1C438D89D3DB}" srcId="{BFCDF948-D3C8-4FBB-96C6-11F56639133A}" destId="{FA5AEC51-DD2B-412A-AC9E-2EDA427EEFD3}" srcOrd="1" destOrd="0" parTransId="{3B094359-A733-4FE8-B0E4-AB965A72B567}" sibTransId="{66D5EF0E-1B1B-4055-8B4A-99DFF45FA3B4}"/>
    <dgm:cxn modelId="{B10EAA0A-690E-4DB2-8AA5-F3DBD4C002AD}" srcId="{BFCDF948-D3C8-4FBB-96C6-11F56639133A}" destId="{CFBACED8-0154-4C5E-98C9-EA7705F69501}" srcOrd="2" destOrd="0" parTransId="{5D5626C7-30B4-4C4D-BD92-D392892AF79C}" sibTransId="{502342DB-604B-403A-A4DB-56CC4B8DD26D}"/>
    <dgm:cxn modelId="{9618D2E0-CAA3-4FBF-939C-ECAA8871F035}" type="presOf" srcId="{502342DB-604B-403A-A4DB-56CC4B8DD26D}" destId="{9DD5B91A-69FB-48D3-8246-FC00673F82D9}" srcOrd="0" destOrd="0" presId="urn:microsoft.com/office/officeart/2005/8/layout/cycle1"/>
    <dgm:cxn modelId="{4128D27F-E4CA-4F57-9B5E-2E0F27BB79CD}" type="presOf" srcId="{267E1DF1-D149-4178-B62D-14BAB0BA2751}" destId="{A3829CD7-53C5-4040-9F53-A5FFB1D83FD8}" srcOrd="0" destOrd="0" presId="urn:microsoft.com/office/officeart/2005/8/layout/cycle1"/>
    <dgm:cxn modelId="{DC141F69-8145-49BF-9DE3-F54F317C6115}" type="presOf" srcId="{66D5EF0E-1B1B-4055-8B4A-99DFF45FA3B4}" destId="{5A2EB29B-70E9-4FDC-8AF4-CFFAD4D3B46A}" srcOrd="0" destOrd="0" presId="urn:microsoft.com/office/officeart/2005/8/layout/cycle1"/>
    <dgm:cxn modelId="{28DE7CC3-8490-483C-99EE-BE3B49C38A9C}" type="presOf" srcId="{F0402A8E-044D-4C14-9CDD-5B9606166E18}" destId="{CDD42C39-1F62-4876-A7AA-D530B5897CAC}" srcOrd="0" destOrd="0" presId="urn:microsoft.com/office/officeart/2005/8/layout/cycle1"/>
    <dgm:cxn modelId="{748809E0-8B1C-4277-888D-30B51748F5DC}" type="presParOf" srcId="{81BD33A7-FB5F-41E8-9FF3-5D6A1093B65E}" destId="{58A25AD4-EA5B-438F-B07E-F32984B157C5}" srcOrd="0" destOrd="0" presId="urn:microsoft.com/office/officeart/2005/8/layout/cycle1"/>
    <dgm:cxn modelId="{85462894-5881-4DB6-99B4-93D33981F0A3}" type="presParOf" srcId="{81BD33A7-FB5F-41E8-9FF3-5D6A1093B65E}" destId="{A3829CD7-53C5-4040-9F53-A5FFB1D83FD8}" srcOrd="1" destOrd="0" presId="urn:microsoft.com/office/officeart/2005/8/layout/cycle1"/>
    <dgm:cxn modelId="{922E63C3-E8FA-49E8-B70D-DEB3855FDB74}" type="presParOf" srcId="{81BD33A7-FB5F-41E8-9FF3-5D6A1093B65E}" destId="{CDD42C39-1F62-4876-A7AA-D530B5897CAC}" srcOrd="2" destOrd="0" presId="urn:microsoft.com/office/officeart/2005/8/layout/cycle1"/>
    <dgm:cxn modelId="{49104733-DFE7-452A-87D6-F2C08EE9BD32}" type="presParOf" srcId="{81BD33A7-FB5F-41E8-9FF3-5D6A1093B65E}" destId="{01545CFC-49F1-4C58-B280-060DC604A451}" srcOrd="3" destOrd="0" presId="urn:microsoft.com/office/officeart/2005/8/layout/cycle1"/>
    <dgm:cxn modelId="{2537CA6B-7345-4B04-8FFB-82DF76B24EE4}" type="presParOf" srcId="{81BD33A7-FB5F-41E8-9FF3-5D6A1093B65E}" destId="{382C982E-3FE9-4431-83A7-4BADB0A46FC5}" srcOrd="4" destOrd="0" presId="urn:microsoft.com/office/officeart/2005/8/layout/cycle1"/>
    <dgm:cxn modelId="{76A248C4-5FD0-4B01-9D4B-9E5AB2C5B809}" type="presParOf" srcId="{81BD33A7-FB5F-41E8-9FF3-5D6A1093B65E}" destId="{5A2EB29B-70E9-4FDC-8AF4-CFFAD4D3B46A}" srcOrd="5" destOrd="0" presId="urn:microsoft.com/office/officeart/2005/8/layout/cycle1"/>
    <dgm:cxn modelId="{284DB1FC-303B-477A-8B8F-6F69383426F2}" type="presParOf" srcId="{81BD33A7-FB5F-41E8-9FF3-5D6A1093B65E}" destId="{42150406-A42A-4A90-B84F-FF77DF5B0749}" srcOrd="6" destOrd="0" presId="urn:microsoft.com/office/officeart/2005/8/layout/cycle1"/>
    <dgm:cxn modelId="{89BE8C87-C585-43E2-AD56-53B4B6E583F9}" type="presParOf" srcId="{81BD33A7-FB5F-41E8-9FF3-5D6A1093B65E}" destId="{CD2DE883-654D-4D35-A48B-DD74A252F6DB}" srcOrd="7" destOrd="0" presId="urn:microsoft.com/office/officeart/2005/8/layout/cycle1"/>
    <dgm:cxn modelId="{18856571-B582-4B16-B04D-E5C6BAB43474}" type="presParOf" srcId="{81BD33A7-FB5F-41E8-9FF3-5D6A1093B65E}" destId="{9DD5B91A-69FB-48D3-8246-FC00673F82D9}" srcOrd="8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2087940-EEE0-4CAA-8DB8-92ADC0A1EC1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E02111A-E36A-4CBF-8839-E1BC6859A52F}">
      <dgm:prSet phldrT="[文字]" custT="1"/>
      <dgm:spPr/>
      <dgm:t>
        <a:bodyPr/>
        <a:lstStyle/>
        <a:p>
          <a:r>
            <a:rPr lang="zh-TW" altLang="en-US" sz="3200" dirty="0" smtClean="0"/>
            <a:t>成就</a:t>
          </a:r>
          <a:endParaRPr lang="zh-TW" altLang="en-US" sz="3200" dirty="0"/>
        </a:p>
      </dgm:t>
    </dgm:pt>
    <dgm:pt modelId="{04BC96E7-7EAF-489F-923D-55EDD1E66506}" type="par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7A6BFB03-0125-4287-93BE-BFDE244B6410}" type="sib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46593BB8-B38A-4330-8BE8-8D61B4888C60}">
      <dgm:prSet phldrT="[文字]" custT="1"/>
      <dgm:spPr/>
      <dgm:t>
        <a:bodyPr/>
        <a:lstStyle/>
        <a:p>
          <a:r>
            <a:rPr lang="zh-TW" altLang="en-US" sz="3200" dirty="0" smtClean="0"/>
            <a:t>成熟</a:t>
          </a:r>
          <a:endParaRPr lang="zh-TW" altLang="en-US" sz="3200" dirty="0"/>
        </a:p>
      </dgm:t>
    </dgm:pt>
    <dgm:pt modelId="{293E40C0-44DC-4640-997F-FE8DFD11E2E1}" type="par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BABA2704-99DF-4110-86A5-7B2AE81716DF}" type="sib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E5A9AAC6-52DF-4820-B37B-0419AA871B9F}">
      <dgm:prSet phldrT="[文字]" custT="1"/>
      <dgm:spPr/>
      <dgm:t>
        <a:bodyPr/>
        <a:lstStyle/>
        <a:p>
          <a:r>
            <a:rPr lang="zh-TW" altLang="en-US" sz="3200" dirty="0" smtClean="0"/>
            <a:t>成長</a:t>
          </a:r>
          <a:endParaRPr lang="zh-TW" altLang="en-US" sz="3200" dirty="0"/>
        </a:p>
      </dgm:t>
    </dgm:pt>
    <dgm:pt modelId="{A6BDA723-370B-45AA-8825-1D06ADEA7BA8}" type="par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EA1539B-6429-49EC-AF65-F77FEFA072F0}" type="sib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C848A493-7A98-4996-B682-AC84132FCDBB}" type="pres">
      <dgm:prSet presAssocID="{F2087940-EEE0-4CAA-8DB8-92ADC0A1EC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FFA1DB6-610D-4CEE-9255-B914A883B01D}" type="pres">
      <dgm:prSet presAssocID="{3E02111A-E36A-4CBF-8839-E1BC6859A52F}" presName="hierRoot1" presStyleCnt="0"/>
      <dgm:spPr/>
    </dgm:pt>
    <dgm:pt modelId="{DA0203AE-0879-473F-9FBA-BA6D42F59FD7}" type="pres">
      <dgm:prSet presAssocID="{3E02111A-E36A-4CBF-8839-E1BC6859A52F}" presName="composite" presStyleCnt="0"/>
      <dgm:spPr/>
    </dgm:pt>
    <dgm:pt modelId="{80BABA94-9E73-446E-96A1-27A74211D2A4}" type="pres">
      <dgm:prSet presAssocID="{3E02111A-E36A-4CBF-8839-E1BC6859A52F}" presName="background" presStyleLbl="node0" presStyleIdx="0" presStyleCnt="1"/>
      <dgm:spPr/>
    </dgm:pt>
    <dgm:pt modelId="{1D19A1EF-5FBC-4365-9CD1-97743E3428A9}" type="pres">
      <dgm:prSet presAssocID="{3E02111A-E36A-4CBF-8839-E1BC6859A52F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CDDEE4-EC9F-475A-BB52-7801EE61C195}" type="pres">
      <dgm:prSet presAssocID="{3E02111A-E36A-4CBF-8839-E1BC6859A52F}" presName="hierChild2" presStyleCnt="0"/>
      <dgm:spPr/>
    </dgm:pt>
    <dgm:pt modelId="{AAC4172E-4B70-4FC4-8A72-2E976A1E9DD0}" type="pres">
      <dgm:prSet presAssocID="{293E40C0-44DC-4640-997F-FE8DFD11E2E1}" presName="Name10" presStyleLbl="parChTrans1D2" presStyleIdx="0" presStyleCnt="1"/>
      <dgm:spPr/>
      <dgm:t>
        <a:bodyPr/>
        <a:lstStyle/>
        <a:p>
          <a:endParaRPr lang="zh-TW" altLang="en-US"/>
        </a:p>
      </dgm:t>
    </dgm:pt>
    <dgm:pt modelId="{0D4AD5BC-09C1-49BC-9B8B-5D6F0819A9EE}" type="pres">
      <dgm:prSet presAssocID="{46593BB8-B38A-4330-8BE8-8D61B4888C60}" presName="hierRoot2" presStyleCnt="0"/>
      <dgm:spPr/>
    </dgm:pt>
    <dgm:pt modelId="{D761F10C-38CC-4E87-8582-C2216FD20541}" type="pres">
      <dgm:prSet presAssocID="{46593BB8-B38A-4330-8BE8-8D61B4888C60}" presName="composite2" presStyleCnt="0"/>
      <dgm:spPr/>
    </dgm:pt>
    <dgm:pt modelId="{F4172DC8-9A40-4B0D-AE91-11CEE1B36D20}" type="pres">
      <dgm:prSet presAssocID="{46593BB8-B38A-4330-8BE8-8D61B4888C60}" presName="background2" presStyleLbl="node2" presStyleIdx="0" presStyleCnt="1"/>
      <dgm:spPr/>
    </dgm:pt>
    <dgm:pt modelId="{E418FBCE-418A-4B71-A10A-ED1E31E3FBB5}" type="pres">
      <dgm:prSet presAssocID="{46593BB8-B38A-4330-8BE8-8D61B4888C60}" presName="text2" presStyleLbl="fgAcc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04300-2716-495A-B315-E8843AC0BF63}" type="pres">
      <dgm:prSet presAssocID="{46593BB8-B38A-4330-8BE8-8D61B4888C60}" presName="hierChild3" presStyleCnt="0"/>
      <dgm:spPr/>
    </dgm:pt>
    <dgm:pt modelId="{01EC5C1E-C59E-42BF-A7CD-FB805D7CF4F3}" type="pres">
      <dgm:prSet presAssocID="{A6BDA723-370B-45AA-8825-1D06ADEA7BA8}" presName="Name17" presStyleLbl="parChTrans1D3" presStyleIdx="0" presStyleCnt="1"/>
      <dgm:spPr/>
      <dgm:t>
        <a:bodyPr/>
        <a:lstStyle/>
        <a:p>
          <a:endParaRPr lang="zh-TW" altLang="en-US"/>
        </a:p>
      </dgm:t>
    </dgm:pt>
    <dgm:pt modelId="{9C298DEC-6700-4B8A-8DAA-CF4B0532B7A0}" type="pres">
      <dgm:prSet presAssocID="{E5A9AAC6-52DF-4820-B37B-0419AA871B9F}" presName="hierRoot3" presStyleCnt="0"/>
      <dgm:spPr/>
    </dgm:pt>
    <dgm:pt modelId="{FDE62DD5-7B22-4FE8-813F-A36E90ED5AED}" type="pres">
      <dgm:prSet presAssocID="{E5A9AAC6-52DF-4820-B37B-0419AA871B9F}" presName="composite3" presStyleCnt="0"/>
      <dgm:spPr/>
    </dgm:pt>
    <dgm:pt modelId="{027C5C92-9716-410E-8995-538655BB37F0}" type="pres">
      <dgm:prSet presAssocID="{E5A9AAC6-52DF-4820-B37B-0419AA871B9F}" presName="background3" presStyleLbl="node3" presStyleIdx="0" presStyleCnt="1"/>
      <dgm:spPr/>
    </dgm:pt>
    <dgm:pt modelId="{8C2A5996-EA28-4CFB-BA4F-5F88AA7209C8}" type="pres">
      <dgm:prSet presAssocID="{E5A9AAC6-52DF-4820-B37B-0419AA871B9F}" presName="text3" presStyleLbl="fgAcc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E4FE26-1D4F-4839-AD77-F72AFB8E1D02}" type="pres">
      <dgm:prSet presAssocID="{E5A9AAC6-52DF-4820-B37B-0419AA871B9F}" presName="hierChild4" presStyleCnt="0"/>
      <dgm:spPr/>
    </dgm:pt>
  </dgm:ptLst>
  <dgm:cxnLst>
    <dgm:cxn modelId="{CA7150B1-C089-4695-B845-37614B5839F8}" type="presOf" srcId="{E5A9AAC6-52DF-4820-B37B-0419AA871B9F}" destId="{8C2A5996-EA28-4CFB-BA4F-5F88AA7209C8}" srcOrd="0" destOrd="0" presId="urn:microsoft.com/office/officeart/2005/8/layout/hierarchy1"/>
    <dgm:cxn modelId="{FCADF657-0D28-4DCA-94C5-9EC6CCFB8B4A}" type="presOf" srcId="{F2087940-EEE0-4CAA-8DB8-92ADC0A1EC12}" destId="{C848A493-7A98-4996-B682-AC84132FCDBB}" srcOrd="0" destOrd="0" presId="urn:microsoft.com/office/officeart/2005/8/layout/hierarchy1"/>
    <dgm:cxn modelId="{7C1EB6C9-6542-4F14-992E-867C64BFAFA7}" type="presOf" srcId="{293E40C0-44DC-4640-997F-FE8DFD11E2E1}" destId="{AAC4172E-4B70-4FC4-8A72-2E976A1E9DD0}" srcOrd="0" destOrd="0" presId="urn:microsoft.com/office/officeart/2005/8/layout/hierarchy1"/>
    <dgm:cxn modelId="{91A27AC8-80D2-42CC-A1A6-C72042B9420B}" srcId="{46593BB8-B38A-4330-8BE8-8D61B4888C60}" destId="{E5A9AAC6-52DF-4820-B37B-0419AA871B9F}" srcOrd="0" destOrd="0" parTransId="{A6BDA723-370B-45AA-8825-1D06ADEA7BA8}" sibTransId="{0EA1539B-6429-49EC-AF65-F77FEFA072F0}"/>
    <dgm:cxn modelId="{4C7CBA2A-6239-4BA7-B697-1BCC2BCE8E36}" srcId="{F2087940-EEE0-4CAA-8DB8-92ADC0A1EC12}" destId="{3E02111A-E36A-4CBF-8839-E1BC6859A52F}" srcOrd="0" destOrd="0" parTransId="{04BC96E7-7EAF-489F-923D-55EDD1E66506}" sibTransId="{7A6BFB03-0125-4287-93BE-BFDE244B6410}"/>
    <dgm:cxn modelId="{A82347FD-57F9-4131-BAAB-C7DAF615197D}" type="presOf" srcId="{A6BDA723-370B-45AA-8825-1D06ADEA7BA8}" destId="{01EC5C1E-C59E-42BF-A7CD-FB805D7CF4F3}" srcOrd="0" destOrd="0" presId="urn:microsoft.com/office/officeart/2005/8/layout/hierarchy1"/>
    <dgm:cxn modelId="{CDFB2BE6-CC2B-4680-B909-0E1BD0CAB10A}" type="presOf" srcId="{3E02111A-E36A-4CBF-8839-E1BC6859A52F}" destId="{1D19A1EF-5FBC-4365-9CD1-97743E3428A9}" srcOrd="0" destOrd="0" presId="urn:microsoft.com/office/officeart/2005/8/layout/hierarchy1"/>
    <dgm:cxn modelId="{07391949-7D2C-4E54-8C75-15EBA1E143C1}" type="presOf" srcId="{46593BB8-B38A-4330-8BE8-8D61B4888C60}" destId="{E418FBCE-418A-4B71-A10A-ED1E31E3FBB5}" srcOrd="0" destOrd="0" presId="urn:microsoft.com/office/officeart/2005/8/layout/hierarchy1"/>
    <dgm:cxn modelId="{55F4021E-B5CC-4A40-BAF0-5A0BE65D77C2}" srcId="{3E02111A-E36A-4CBF-8839-E1BC6859A52F}" destId="{46593BB8-B38A-4330-8BE8-8D61B4888C60}" srcOrd="0" destOrd="0" parTransId="{293E40C0-44DC-4640-997F-FE8DFD11E2E1}" sibTransId="{BABA2704-99DF-4110-86A5-7B2AE81716DF}"/>
    <dgm:cxn modelId="{8F52E41E-36FC-4AC6-8DCA-6BB22448B1E7}" type="presParOf" srcId="{C848A493-7A98-4996-B682-AC84132FCDBB}" destId="{EFFA1DB6-610D-4CEE-9255-B914A883B01D}" srcOrd="0" destOrd="0" presId="urn:microsoft.com/office/officeart/2005/8/layout/hierarchy1"/>
    <dgm:cxn modelId="{78611936-FDDF-4BFD-85D0-BB3E793D04E2}" type="presParOf" srcId="{EFFA1DB6-610D-4CEE-9255-B914A883B01D}" destId="{DA0203AE-0879-473F-9FBA-BA6D42F59FD7}" srcOrd="0" destOrd="0" presId="urn:microsoft.com/office/officeart/2005/8/layout/hierarchy1"/>
    <dgm:cxn modelId="{B243EF45-3105-4A21-8088-34D8A86A3AEA}" type="presParOf" srcId="{DA0203AE-0879-473F-9FBA-BA6D42F59FD7}" destId="{80BABA94-9E73-446E-96A1-27A74211D2A4}" srcOrd="0" destOrd="0" presId="urn:microsoft.com/office/officeart/2005/8/layout/hierarchy1"/>
    <dgm:cxn modelId="{FD7D495D-B2BE-40F7-83B2-8BABB658352B}" type="presParOf" srcId="{DA0203AE-0879-473F-9FBA-BA6D42F59FD7}" destId="{1D19A1EF-5FBC-4365-9CD1-97743E3428A9}" srcOrd="1" destOrd="0" presId="urn:microsoft.com/office/officeart/2005/8/layout/hierarchy1"/>
    <dgm:cxn modelId="{A708BF13-C212-43B8-8ECB-9312FA760A88}" type="presParOf" srcId="{EFFA1DB6-610D-4CEE-9255-B914A883B01D}" destId="{88CDDEE4-EC9F-475A-BB52-7801EE61C195}" srcOrd="1" destOrd="0" presId="urn:microsoft.com/office/officeart/2005/8/layout/hierarchy1"/>
    <dgm:cxn modelId="{34223B44-5194-4140-8FE4-97B6EEBB5A85}" type="presParOf" srcId="{88CDDEE4-EC9F-475A-BB52-7801EE61C195}" destId="{AAC4172E-4B70-4FC4-8A72-2E976A1E9DD0}" srcOrd="0" destOrd="0" presId="urn:microsoft.com/office/officeart/2005/8/layout/hierarchy1"/>
    <dgm:cxn modelId="{DBB48E02-F8EC-4AF5-8942-69B3F4B81220}" type="presParOf" srcId="{88CDDEE4-EC9F-475A-BB52-7801EE61C195}" destId="{0D4AD5BC-09C1-49BC-9B8B-5D6F0819A9EE}" srcOrd="1" destOrd="0" presId="urn:microsoft.com/office/officeart/2005/8/layout/hierarchy1"/>
    <dgm:cxn modelId="{EF58E927-0A4C-4150-A09C-387DDA50164F}" type="presParOf" srcId="{0D4AD5BC-09C1-49BC-9B8B-5D6F0819A9EE}" destId="{D761F10C-38CC-4E87-8582-C2216FD20541}" srcOrd="0" destOrd="0" presId="urn:microsoft.com/office/officeart/2005/8/layout/hierarchy1"/>
    <dgm:cxn modelId="{552714F2-0356-40E5-9EB8-2318979F3016}" type="presParOf" srcId="{D761F10C-38CC-4E87-8582-C2216FD20541}" destId="{F4172DC8-9A40-4B0D-AE91-11CEE1B36D20}" srcOrd="0" destOrd="0" presId="urn:microsoft.com/office/officeart/2005/8/layout/hierarchy1"/>
    <dgm:cxn modelId="{C15C5A4A-5073-496B-B370-41B0A0724026}" type="presParOf" srcId="{D761F10C-38CC-4E87-8582-C2216FD20541}" destId="{E418FBCE-418A-4B71-A10A-ED1E31E3FBB5}" srcOrd="1" destOrd="0" presId="urn:microsoft.com/office/officeart/2005/8/layout/hierarchy1"/>
    <dgm:cxn modelId="{389C5FE8-495B-4A03-A7F8-2F878C22041B}" type="presParOf" srcId="{0D4AD5BC-09C1-49BC-9B8B-5D6F0819A9EE}" destId="{DC204300-2716-495A-B315-E8843AC0BF63}" srcOrd="1" destOrd="0" presId="urn:microsoft.com/office/officeart/2005/8/layout/hierarchy1"/>
    <dgm:cxn modelId="{3FE837BD-E321-4A5A-997A-8056145523C8}" type="presParOf" srcId="{DC204300-2716-495A-B315-E8843AC0BF63}" destId="{01EC5C1E-C59E-42BF-A7CD-FB805D7CF4F3}" srcOrd="0" destOrd="0" presId="urn:microsoft.com/office/officeart/2005/8/layout/hierarchy1"/>
    <dgm:cxn modelId="{CB9340D4-A636-4831-8FFD-87DEAD293395}" type="presParOf" srcId="{DC204300-2716-495A-B315-E8843AC0BF63}" destId="{9C298DEC-6700-4B8A-8DAA-CF4B0532B7A0}" srcOrd="1" destOrd="0" presId="urn:microsoft.com/office/officeart/2005/8/layout/hierarchy1"/>
    <dgm:cxn modelId="{64B57E3F-12E0-4FC3-9C7B-7FC2D8CE4B13}" type="presParOf" srcId="{9C298DEC-6700-4B8A-8DAA-CF4B0532B7A0}" destId="{FDE62DD5-7B22-4FE8-813F-A36E90ED5AED}" srcOrd="0" destOrd="0" presId="urn:microsoft.com/office/officeart/2005/8/layout/hierarchy1"/>
    <dgm:cxn modelId="{0D16B93B-9751-461E-B8B4-1FB63DD4BD2E}" type="presParOf" srcId="{FDE62DD5-7B22-4FE8-813F-A36E90ED5AED}" destId="{027C5C92-9716-410E-8995-538655BB37F0}" srcOrd="0" destOrd="0" presId="urn:microsoft.com/office/officeart/2005/8/layout/hierarchy1"/>
    <dgm:cxn modelId="{7D83D296-6844-47E9-84E0-631885FD583C}" type="presParOf" srcId="{FDE62DD5-7B22-4FE8-813F-A36E90ED5AED}" destId="{8C2A5996-EA28-4CFB-BA4F-5F88AA7209C8}" srcOrd="1" destOrd="0" presId="urn:microsoft.com/office/officeart/2005/8/layout/hierarchy1"/>
    <dgm:cxn modelId="{D481241A-2BE6-4E91-BC3E-18DB35A72F58}" type="presParOf" srcId="{9C298DEC-6700-4B8A-8DAA-CF4B0532B7A0}" destId="{59E4FE26-1D4F-4839-AD77-F72AFB8E1D02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3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79503B26-2522-41F8-9B6B-9A839EE350C3}" type="doc">
      <dgm:prSet loTypeId="urn:microsoft.com/office/officeart/2005/8/layout/hierarchy2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64C6F034-EA46-438A-A818-66EBF270CECE}">
      <dgm:prSet phldrT="[文字]" custT="1"/>
      <dgm:spPr/>
      <dgm:t>
        <a:bodyPr/>
        <a:lstStyle/>
        <a:p>
          <a:r>
            <a:rPr lang="zh-TW" altLang="en-US" sz="4000" dirty="0" smtClean="0"/>
            <a:t>衛靈公</a:t>
          </a:r>
          <a:endParaRPr lang="zh-TW" altLang="en-US" sz="4000" dirty="0"/>
        </a:p>
      </dgm:t>
    </dgm:pt>
    <dgm:pt modelId="{4C27B5F2-72C9-4DA3-B25D-2D04BBDA8550}" type="parTrans" cxnId="{033C9D9C-65BC-486C-AEA9-D1268D0AF3EA}">
      <dgm:prSet/>
      <dgm:spPr/>
      <dgm:t>
        <a:bodyPr/>
        <a:lstStyle/>
        <a:p>
          <a:endParaRPr lang="zh-TW" altLang="en-US"/>
        </a:p>
      </dgm:t>
    </dgm:pt>
    <dgm:pt modelId="{B44FBDC0-96B2-4BBB-A75B-B5B527804DFD}" type="sibTrans" cxnId="{033C9D9C-65BC-486C-AEA9-D1268D0AF3EA}">
      <dgm:prSet/>
      <dgm:spPr/>
      <dgm:t>
        <a:bodyPr/>
        <a:lstStyle/>
        <a:p>
          <a:endParaRPr lang="zh-TW" altLang="en-US"/>
        </a:p>
      </dgm:t>
    </dgm:pt>
    <dgm:pt modelId="{2DFDAA0A-9F44-4F50-8298-5E5375242694}">
      <dgm:prSet phldrT="[文字]" custT="1"/>
      <dgm:spPr/>
      <dgm:t>
        <a:bodyPr/>
        <a:lstStyle/>
        <a:p>
          <a:r>
            <a:rPr lang="zh-TW" altLang="en-US" sz="4000" dirty="0" smtClean="0"/>
            <a:t>蒯聵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莊公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36A6A27-68CD-4726-9C20-F709208C9FD6}" type="parTrans" cxnId="{35EE7638-8475-4B78-833A-57E447D63EE3}">
      <dgm:prSet/>
      <dgm:spPr/>
      <dgm:t>
        <a:bodyPr/>
        <a:lstStyle/>
        <a:p>
          <a:endParaRPr lang="zh-TW" altLang="en-US"/>
        </a:p>
      </dgm:t>
    </dgm:pt>
    <dgm:pt modelId="{292051F3-1966-40A7-BD84-E17D1850FFB3}" type="sibTrans" cxnId="{35EE7638-8475-4B78-833A-57E447D63EE3}">
      <dgm:prSet/>
      <dgm:spPr/>
      <dgm:t>
        <a:bodyPr/>
        <a:lstStyle/>
        <a:p>
          <a:endParaRPr lang="zh-TW" altLang="en-US"/>
        </a:p>
      </dgm:t>
    </dgm:pt>
    <dgm:pt modelId="{2FC841B3-5FED-40EE-8E38-8C60CA322859}">
      <dgm:prSet phldrT="[文字]" custT="1"/>
      <dgm:spPr/>
      <dgm:t>
        <a:bodyPr/>
        <a:lstStyle/>
        <a:p>
          <a:r>
            <a:rPr lang="zh-TW" altLang="en-US" sz="4000" dirty="0" smtClean="0"/>
            <a:t>輒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出公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B6F971AA-DFE9-44FE-90A0-1754ED36AABC}" type="parTrans" cxnId="{46788324-8E39-4F81-B2B2-9F94F1444A30}">
      <dgm:prSet/>
      <dgm:spPr/>
      <dgm:t>
        <a:bodyPr/>
        <a:lstStyle/>
        <a:p>
          <a:endParaRPr lang="zh-TW" altLang="en-US"/>
        </a:p>
      </dgm:t>
    </dgm:pt>
    <dgm:pt modelId="{C5387F05-43B2-470A-AADF-0C950498789A}" type="sibTrans" cxnId="{46788324-8E39-4F81-B2B2-9F94F1444A30}">
      <dgm:prSet/>
      <dgm:spPr/>
      <dgm:t>
        <a:bodyPr/>
        <a:lstStyle/>
        <a:p>
          <a:endParaRPr lang="zh-TW" altLang="en-US"/>
        </a:p>
      </dgm:t>
    </dgm:pt>
    <dgm:pt modelId="{42D7964A-E58E-4F67-9DB1-DE73A6298236}">
      <dgm:prSet phldrT="[文字]" custT="1"/>
      <dgm:spPr/>
      <dgm:t>
        <a:bodyPr/>
        <a:lstStyle/>
        <a:p>
          <a:r>
            <a:rPr lang="zh-TW" altLang="en-US" sz="4000" dirty="0" smtClean="0"/>
            <a:t>郢</a:t>
          </a:r>
          <a:endParaRPr lang="zh-TW" altLang="en-US" sz="4000" dirty="0"/>
        </a:p>
      </dgm:t>
    </dgm:pt>
    <dgm:pt modelId="{E6E617C7-F2FC-496A-8F3B-B97E0BC7722E}" type="parTrans" cxnId="{440D363A-5377-4E74-B8F7-9ACF75CF0CD6}">
      <dgm:prSet/>
      <dgm:spPr/>
      <dgm:t>
        <a:bodyPr/>
        <a:lstStyle/>
        <a:p>
          <a:endParaRPr lang="zh-TW" altLang="en-US"/>
        </a:p>
      </dgm:t>
    </dgm:pt>
    <dgm:pt modelId="{1F357D52-D162-421D-8BCF-71B3BFD21658}" type="sibTrans" cxnId="{440D363A-5377-4E74-B8F7-9ACF75CF0CD6}">
      <dgm:prSet/>
      <dgm:spPr/>
      <dgm:t>
        <a:bodyPr/>
        <a:lstStyle/>
        <a:p>
          <a:endParaRPr lang="zh-TW" altLang="en-US"/>
        </a:p>
      </dgm:t>
    </dgm:pt>
    <dgm:pt modelId="{2A824084-2738-420B-968B-5902CEC32434}">
      <dgm:prSet phldrT="[文字]" custT="1"/>
      <dgm:spPr/>
      <dgm:t>
        <a:bodyPr/>
        <a:lstStyle/>
        <a:p>
          <a:r>
            <a:rPr lang="zh-TW" altLang="en-US" sz="4000" dirty="0" smtClean="0"/>
            <a:t>南子</a:t>
          </a:r>
          <a:endParaRPr lang="zh-TW" altLang="en-US" sz="4000" dirty="0"/>
        </a:p>
      </dgm:t>
    </dgm:pt>
    <dgm:pt modelId="{5A186B2D-BD98-4703-8098-EB5B1CCEEA28}" type="parTrans" cxnId="{AC3E3B60-C23D-4483-9A24-5EEC708F333C}">
      <dgm:prSet/>
      <dgm:spPr/>
      <dgm:t>
        <a:bodyPr/>
        <a:lstStyle/>
        <a:p>
          <a:endParaRPr lang="zh-TW" altLang="en-US"/>
        </a:p>
      </dgm:t>
    </dgm:pt>
    <dgm:pt modelId="{2F818F0B-55FA-487F-B654-3B3B855AE1B9}" type="sibTrans" cxnId="{AC3E3B60-C23D-4483-9A24-5EEC708F333C}">
      <dgm:prSet/>
      <dgm:spPr/>
      <dgm:t>
        <a:bodyPr/>
        <a:lstStyle/>
        <a:p>
          <a:endParaRPr lang="zh-TW" altLang="en-US"/>
        </a:p>
      </dgm:t>
    </dgm:pt>
    <dgm:pt modelId="{51D40204-9556-437E-83CE-62CEEABCE180}" type="pres">
      <dgm:prSet presAssocID="{79503B26-2522-41F8-9B6B-9A839EE350C3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D735CE1B-8AD7-4513-A09F-1EDA4B0246E5}" type="pres">
      <dgm:prSet presAssocID="{64C6F034-EA46-438A-A818-66EBF270CECE}" presName="root1" presStyleCnt="0"/>
      <dgm:spPr/>
    </dgm:pt>
    <dgm:pt modelId="{7A8DC099-2C7D-4D50-B0E3-4E01E149B4CB}" type="pres">
      <dgm:prSet presAssocID="{64C6F034-EA46-438A-A818-66EBF270CECE}" presName="LevelOneTextNode" presStyleLbl="node0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F13D99-5154-49C3-9EBC-4A91DB811C5F}" type="pres">
      <dgm:prSet presAssocID="{64C6F034-EA46-438A-A818-66EBF270CECE}" presName="level2hierChild" presStyleCnt="0"/>
      <dgm:spPr/>
    </dgm:pt>
    <dgm:pt modelId="{15A38C95-926C-432B-8904-EBAC09786A4A}" type="pres">
      <dgm:prSet presAssocID="{836A6A27-68CD-4726-9C20-F709208C9FD6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D2C6E269-A298-426F-8167-8AE54CC3228B}" type="pres">
      <dgm:prSet presAssocID="{836A6A27-68CD-4726-9C20-F709208C9FD6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5F109D3C-6240-4F73-84A0-7664138FBB8A}" type="pres">
      <dgm:prSet presAssocID="{2DFDAA0A-9F44-4F50-8298-5E5375242694}" presName="root2" presStyleCnt="0"/>
      <dgm:spPr/>
    </dgm:pt>
    <dgm:pt modelId="{D0D967AF-3F66-49D7-947E-2F61895CF2AD}" type="pres">
      <dgm:prSet presAssocID="{2DFDAA0A-9F44-4F50-8298-5E5375242694}" presName="LevelTwoTextNode" presStyleLbl="node2" presStyleIdx="0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4F9C543-E44E-4104-A85F-DC4C7D721E78}" type="pres">
      <dgm:prSet presAssocID="{2DFDAA0A-9F44-4F50-8298-5E5375242694}" presName="level3hierChild" presStyleCnt="0"/>
      <dgm:spPr/>
    </dgm:pt>
    <dgm:pt modelId="{2F975E5F-8F0A-4B1B-B6BD-37BD9B7EE4ED}" type="pres">
      <dgm:prSet presAssocID="{B6F971AA-DFE9-44FE-90A0-1754ED36AABC}" presName="conn2-1" presStyleLbl="parChTrans1D3" presStyleIdx="0" presStyleCnt="1"/>
      <dgm:spPr/>
      <dgm:t>
        <a:bodyPr/>
        <a:lstStyle/>
        <a:p>
          <a:endParaRPr lang="zh-TW" altLang="en-US"/>
        </a:p>
      </dgm:t>
    </dgm:pt>
    <dgm:pt modelId="{32A3BCCC-9EC2-41F4-8A54-8378D642B1E9}" type="pres">
      <dgm:prSet presAssocID="{B6F971AA-DFE9-44FE-90A0-1754ED36AABC}" presName="connTx" presStyleLbl="parChTrans1D3" presStyleIdx="0" presStyleCnt="1"/>
      <dgm:spPr/>
      <dgm:t>
        <a:bodyPr/>
        <a:lstStyle/>
        <a:p>
          <a:endParaRPr lang="zh-TW" altLang="en-US"/>
        </a:p>
      </dgm:t>
    </dgm:pt>
    <dgm:pt modelId="{E14F070E-9231-4C72-9C0C-D4A16ED93670}" type="pres">
      <dgm:prSet presAssocID="{2FC841B3-5FED-40EE-8E38-8C60CA322859}" presName="root2" presStyleCnt="0"/>
      <dgm:spPr/>
    </dgm:pt>
    <dgm:pt modelId="{247AF0B6-3D6D-41D0-AD8C-76424423AE45}" type="pres">
      <dgm:prSet presAssocID="{2FC841B3-5FED-40EE-8E38-8C60CA322859}" presName="LevelTwoTextNode" presStyleLbl="node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85681AA-27E1-4B6E-B096-0A471ECD87C3}" type="pres">
      <dgm:prSet presAssocID="{2FC841B3-5FED-40EE-8E38-8C60CA322859}" presName="level3hierChild" presStyleCnt="0"/>
      <dgm:spPr/>
    </dgm:pt>
    <dgm:pt modelId="{C831C66F-5801-40D2-81A3-1C53FFE805F8}" type="pres">
      <dgm:prSet presAssocID="{E6E617C7-F2FC-496A-8F3B-B97E0BC7722E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CCC81336-9938-4051-9AE5-07BFFEAF4354}" type="pres">
      <dgm:prSet presAssocID="{E6E617C7-F2FC-496A-8F3B-B97E0BC7722E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298C1FFD-B501-476C-B52F-E8E8EC8D78D3}" type="pres">
      <dgm:prSet presAssocID="{42D7964A-E58E-4F67-9DB1-DE73A6298236}" presName="root2" presStyleCnt="0"/>
      <dgm:spPr/>
    </dgm:pt>
    <dgm:pt modelId="{D3C06DA6-7213-488D-998D-C03B4DE9AAD8}" type="pres">
      <dgm:prSet presAssocID="{42D7964A-E58E-4F67-9DB1-DE73A6298236}" presName="LevelTwoTextNode" presStyleLbl="node2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DDC6861-6A8C-4770-AA98-CA3053F79A86}" type="pres">
      <dgm:prSet presAssocID="{42D7964A-E58E-4F67-9DB1-DE73A6298236}" presName="level3hierChild" presStyleCnt="0"/>
      <dgm:spPr/>
    </dgm:pt>
    <dgm:pt modelId="{3F99CC10-7F57-43BD-818A-7C1ACD7A58B1}" type="pres">
      <dgm:prSet presAssocID="{2A824084-2738-420B-968B-5902CEC32434}" presName="root1" presStyleCnt="0"/>
      <dgm:spPr/>
    </dgm:pt>
    <dgm:pt modelId="{28B33A8A-7037-4777-BFF2-440044B46D39}" type="pres">
      <dgm:prSet presAssocID="{2A824084-2738-420B-968B-5902CEC32434}" presName="LevelOneTextNode" presStyleLbl="node0" presStyleIdx="1" presStyleCnt="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8F33AB-C7F6-414C-8A6C-18E54FB3A6DB}" type="pres">
      <dgm:prSet presAssocID="{2A824084-2738-420B-968B-5902CEC32434}" presName="level2hierChild" presStyleCnt="0"/>
      <dgm:spPr/>
    </dgm:pt>
  </dgm:ptLst>
  <dgm:cxnLst>
    <dgm:cxn modelId="{46788324-8E39-4F81-B2B2-9F94F1444A30}" srcId="{2DFDAA0A-9F44-4F50-8298-5E5375242694}" destId="{2FC841B3-5FED-40EE-8E38-8C60CA322859}" srcOrd="0" destOrd="0" parTransId="{B6F971AA-DFE9-44FE-90A0-1754ED36AABC}" sibTransId="{C5387F05-43B2-470A-AADF-0C950498789A}"/>
    <dgm:cxn modelId="{BAC5DD2D-CB48-4F86-AEE7-AE6EBDBEE415}" type="presOf" srcId="{E6E617C7-F2FC-496A-8F3B-B97E0BC7722E}" destId="{CCC81336-9938-4051-9AE5-07BFFEAF4354}" srcOrd="1" destOrd="0" presId="urn:microsoft.com/office/officeart/2005/8/layout/hierarchy2"/>
    <dgm:cxn modelId="{A709E36F-3064-43AF-8B61-94E4E7D1B8E3}" type="presOf" srcId="{E6E617C7-F2FC-496A-8F3B-B97E0BC7722E}" destId="{C831C66F-5801-40D2-81A3-1C53FFE805F8}" srcOrd="0" destOrd="0" presId="urn:microsoft.com/office/officeart/2005/8/layout/hierarchy2"/>
    <dgm:cxn modelId="{E8A1B362-CA87-4023-877D-DFC4E635B3A0}" type="presOf" srcId="{836A6A27-68CD-4726-9C20-F709208C9FD6}" destId="{15A38C95-926C-432B-8904-EBAC09786A4A}" srcOrd="0" destOrd="0" presId="urn:microsoft.com/office/officeart/2005/8/layout/hierarchy2"/>
    <dgm:cxn modelId="{5F1D3212-64BF-4E14-AD19-981068EE147E}" type="presOf" srcId="{2A824084-2738-420B-968B-5902CEC32434}" destId="{28B33A8A-7037-4777-BFF2-440044B46D39}" srcOrd="0" destOrd="0" presId="urn:microsoft.com/office/officeart/2005/8/layout/hierarchy2"/>
    <dgm:cxn modelId="{440D363A-5377-4E74-B8F7-9ACF75CF0CD6}" srcId="{64C6F034-EA46-438A-A818-66EBF270CECE}" destId="{42D7964A-E58E-4F67-9DB1-DE73A6298236}" srcOrd="1" destOrd="0" parTransId="{E6E617C7-F2FC-496A-8F3B-B97E0BC7722E}" sibTransId="{1F357D52-D162-421D-8BCF-71B3BFD21658}"/>
    <dgm:cxn modelId="{4FC86E07-2112-4660-A42B-9E0E5DE602A5}" type="presOf" srcId="{79503B26-2522-41F8-9B6B-9A839EE350C3}" destId="{51D40204-9556-437E-83CE-62CEEABCE180}" srcOrd="0" destOrd="0" presId="urn:microsoft.com/office/officeart/2005/8/layout/hierarchy2"/>
    <dgm:cxn modelId="{EBCE4241-FCAF-43F9-AC2E-F0D38E1CE9C0}" type="presOf" srcId="{B6F971AA-DFE9-44FE-90A0-1754ED36AABC}" destId="{2F975E5F-8F0A-4B1B-B6BD-37BD9B7EE4ED}" srcOrd="0" destOrd="0" presId="urn:microsoft.com/office/officeart/2005/8/layout/hierarchy2"/>
    <dgm:cxn modelId="{B93DBAEE-6AFE-4E3D-8A99-30A670DC53D0}" type="presOf" srcId="{64C6F034-EA46-438A-A818-66EBF270CECE}" destId="{7A8DC099-2C7D-4D50-B0E3-4E01E149B4CB}" srcOrd="0" destOrd="0" presId="urn:microsoft.com/office/officeart/2005/8/layout/hierarchy2"/>
    <dgm:cxn modelId="{7C35D332-B2C5-4CB9-8BE2-0E9440CE3F0D}" type="presOf" srcId="{2DFDAA0A-9F44-4F50-8298-5E5375242694}" destId="{D0D967AF-3F66-49D7-947E-2F61895CF2AD}" srcOrd="0" destOrd="0" presId="urn:microsoft.com/office/officeart/2005/8/layout/hierarchy2"/>
    <dgm:cxn modelId="{033C9D9C-65BC-486C-AEA9-D1268D0AF3EA}" srcId="{79503B26-2522-41F8-9B6B-9A839EE350C3}" destId="{64C6F034-EA46-438A-A818-66EBF270CECE}" srcOrd="0" destOrd="0" parTransId="{4C27B5F2-72C9-4DA3-B25D-2D04BBDA8550}" sibTransId="{B44FBDC0-96B2-4BBB-A75B-B5B527804DFD}"/>
    <dgm:cxn modelId="{AC3E3B60-C23D-4483-9A24-5EEC708F333C}" srcId="{79503B26-2522-41F8-9B6B-9A839EE350C3}" destId="{2A824084-2738-420B-968B-5902CEC32434}" srcOrd="1" destOrd="0" parTransId="{5A186B2D-BD98-4703-8098-EB5B1CCEEA28}" sibTransId="{2F818F0B-55FA-487F-B654-3B3B855AE1B9}"/>
    <dgm:cxn modelId="{D7BBFC35-E0BC-46BE-B8E4-F826BF968775}" type="presOf" srcId="{2FC841B3-5FED-40EE-8E38-8C60CA322859}" destId="{247AF0B6-3D6D-41D0-AD8C-76424423AE45}" srcOrd="0" destOrd="0" presId="urn:microsoft.com/office/officeart/2005/8/layout/hierarchy2"/>
    <dgm:cxn modelId="{35EE7638-8475-4B78-833A-57E447D63EE3}" srcId="{64C6F034-EA46-438A-A818-66EBF270CECE}" destId="{2DFDAA0A-9F44-4F50-8298-5E5375242694}" srcOrd="0" destOrd="0" parTransId="{836A6A27-68CD-4726-9C20-F709208C9FD6}" sibTransId="{292051F3-1966-40A7-BD84-E17D1850FFB3}"/>
    <dgm:cxn modelId="{E283D8CE-FD1F-42A9-9469-10048D3A1CD8}" type="presOf" srcId="{B6F971AA-DFE9-44FE-90A0-1754ED36AABC}" destId="{32A3BCCC-9EC2-41F4-8A54-8378D642B1E9}" srcOrd="1" destOrd="0" presId="urn:microsoft.com/office/officeart/2005/8/layout/hierarchy2"/>
    <dgm:cxn modelId="{8D1BD85F-487E-487C-AD61-13DE6AA5CC0F}" type="presOf" srcId="{42D7964A-E58E-4F67-9DB1-DE73A6298236}" destId="{D3C06DA6-7213-488D-998D-C03B4DE9AAD8}" srcOrd="0" destOrd="0" presId="urn:microsoft.com/office/officeart/2005/8/layout/hierarchy2"/>
    <dgm:cxn modelId="{9F2364B8-CEAB-48D6-A72A-C8B334FF5512}" type="presOf" srcId="{836A6A27-68CD-4726-9C20-F709208C9FD6}" destId="{D2C6E269-A298-426F-8167-8AE54CC3228B}" srcOrd="1" destOrd="0" presId="urn:microsoft.com/office/officeart/2005/8/layout/hierarchy2"/>
    <dgm:cxn modelId="{12A9E167-1D02-4AEB-A47E-F09A6FBF6609}" type="presParOf" srcId="{51D40204-9556-437E-83CE-62CEEABCE180}" destId="{D735CE1B-8AD7-4513-A09F-1EDA4B0246E5}" srcOrd="0" destOrd="0" presId="urn:microsoft.com/office/officeart/2005/8/layout/hierarchy2"/>
    <dgm:cxn modelId="{52366CB6-C36D-4CCC-8339-48C4CE4EA93A}" type="presParOf" srcId="{D735CE1B-8AD7-4513-A09F-1EDA4B0246E5}" destId="{7A8DC099-2C7D-4D50-B0E3-4E01E149B4CB}" srcOrd="0" destOrd="0" presId="urn:microsoft.com/office/officeart/2005/8/layout/hierarchy2"/>
    <dgm:cxn modelId="{B30F9902-82D5-496E-9153-AD288F14543A}" type="presParOf" srcId="{D735CE1B-8AD7-4513-A09F-1EDA4B0246E5}" destId="{F0F13D99-5154-49C3-9EBC-4A91DB811C5F}" srcOrd="1" destOrd="0" presId="urn:microsoft.com/office/officeart/2005/8/layout/hierarchy2"/>
    <dgm:cxn modelId="{F1F660F5-4DEE-4D64-B6D6-E8DFA156BE47}" type="presParOf" srcId="{F0F13D99-5154-49C3-9EBC-4A91DB811C5F}" destId="{15A38C95-926C-432B-8904-EBAC09786A4A}" srcOrd="0" destOrd="0" presId="urn:microsoft.com/office/officeart/2005/8/layout/hierarchy2"/>
    <dgm:cxn modelId="{A1CCAD27-2FE7-4FC6-AAFD-C458FE15245C}" type="presParOf" srcId="{15A38C95-926C-432B-8904-EBAC09786A4A}" destId="{D2C6E269-A298-426F-8167-8AE54CC3228B}" srcOrd="0" destOrd="0" presId="urn:microsoft.com/office/officeart/2005/8/layout/hierarchy2"/>
    <dgm:cxn modelId="{C714AFB2-1A12-4A09-A9F5-903AD60C4997}" type="presParOf" srcId="{F0F13D99-5154-49C3-9EBC-4A91DB811C5F}" destId="{5F109D3C-6240-4F73-84A0-7664138FBB8A}" srcOrd="1" destOrd="0" presId="urn:microsoft.com/office/officeart/2005/8/layout/hierarchy2"/>
    <dgm:cxn modelId="{F3853F53-7D56-4221-A973-753A84210570}" type="presParOf" srcId="{5F109D3C-6240-4F73-84A0-7664138FBB8A}" destId="{D0D967AF-3F66-49D7-947E-2F61895CF2AD}" srcOrd="0" destOrd="0" presId="urn:microsoft.com/office/officeart/2005/8/layout/hierarchy2"/>
    <dgm:cxn modelId="{1BEDF6E4-7F3B-430F-9F65-B4F18579D472}" type="presParOf" srcId="{5F109D3C-6240-4F73-84A0-7664138FBB8A}" destId="{54F9C543-E44E-4104-A85F-DC4C7D721E78}" srcOrd="1" destOrd="0" presId="urn:microsoft.com/office/officeart/2005/8/layout/hierarchy2"/>
    <dgm:cxn modelId="{FD8143EC-47CA-418F-A7EF-DBD137C6AA97}" type="presParOf" srcId="{54F9C543-E44E-4104-A85F-DC4C7D721E78}" destId="{2F975E5F-8F0A-4B1B-B6BD-37BD9B7EE4ED}" srcOrd="0" destOrd="0" presId="urn:microsoft.com/office/officeart/2005/8/layout/hierarchy2"/>
    <dgm:cxn modelId="{63DCA593-C9EE-4B3F-98F0-11FEDC0A1DF2}" type="presParOf" srcId="{2F975E5F-8F0A-4B1B-B6BD-37BD9B7EE4ED}" destId="{32A3BCCC-9EC2-41F4-8A54-8378D642B1E9}" srcOrd="0" destOrd="0" presId="urn:microsoft.com/office/officeart/2005/8/layout/hierarchy2"/>
    <dgm:cxn modelId="{A7C5A908-D883-451D-949F-C46F85E2A95D}" type="presParOf" srcId="{54F9C543-E44E-4104-A85F-DC4C7D721E78}" destId="{E14F070E-9231-4C72-9C0C-D4A16ED93670}" srcOrd="1" destOrd="0" presId="urn:microsoft.com/office/officeart/2005/8/layout/hierarchy2"/>
    <dgm:cxn modelId="{FFC5824D-732A-4235-8211-C59EE2D3D375}" type="presParOf" srcId="{E14F070E-9231-4C72-9C0C-D4A16ED93670}" destId="{247AF0B6-3D6D-41D0-AD8C-76424423AE45}" srcOrd="0" destOrd="0" presId="urn:microsoft.com/office/officeart/2005/8/layout/hierarchy2"/>
    <dgm:cxn modelId="{4FD576DC-34E2-4690-A107-F508FD111092}" type="presParOf" srcId="{E14F070E-9231-4C72-9C0C-D4A16ED93670}" destId="{F85681AA-27E1-4B6E-B096-0A471ECD87C3}" srcOrd="1" destOrd="0" presId="urn:microsoft.com/office/officeart/2005/8/layout/hierarchy2"/>
    <dgm:cxn modelId="{79EBBAF1-C2B0-4C1E-BE2F-6E47EE915038}" type="presParOf" srcId="{F0F13D99-5154-49C3-9EBC-4A91DB811C5F}" destId="{C831C66F-5801-40D2-81A3-1C53FFE805F8}" srcOrd="2" destOrd="0" presId="urn:microsoft.com/office/officeart/2005/8/layout/hierarchy2"/>
    <dgm:cxn modelId="{14BCC5F4-32F9-4267-9BC6-41705030019F}" type="presParOf" srcId="{C831C66F-5801-40D2-81A3-1C53FFE805F8}" destId="{CCC81336-9938-4051-9AE5-07BFFEAF4354}" srcOrd="0" destOrd="0" presId="urn:microsoft.com/office/officeart/2005/8/layout/hierarchy2"/>
    <dgm:cxn modelId="{A7FCCDAF-A753-46EE-9DDD-147C64EA9E06}" type="presParOf" srcId="{F0F13D99-5154-49C3-9EBC-4A91DB811C5F}" destId="{298C1FFD-B501-476C-B52F-E8E8EC8D78D3}" srcOrd="3" destOrd="0" presId="urn:microsoft.com/office/officeart/2005/8/layout/hierarchy2"/>
    <dgm:cxn modelId="{F5D4C98F-9435-439D-B258-7D03095DEBCF}" type="presParOf" srcId="{298C1FFD-B501-476C-B52F-E8E8EC8D78D3}" destId="{D3C06DA6-7213-488D-998D-C03B4DE9AAD8}" srcOrd="0" destOrd="0" presId="urn:microsoft.com/office/officeart/2005/8/layout/hierarchy2"/>
    <dgm:cxn modelId="{E372E7FD-5C4D-4D30-AC99-54C70D647D93}" type="presParOf" srcId="{298C1FFD-B501-476C-B52F-E8E8EC8D78D3}" destId="{EDDC6861-6A8C-4770-AA98-CA3053F79A86}" srcOrd="1" destOrd="0" presId="urn:microsoft.com/office/officeart/2005/8/layout/hierarchy2"/>
    <dgm:cxn modelId="{42F4AC67-2161-4482-932A-B27D7EA253AC}" type="presParOf" srcId="{51D40204-9556-437E-83CE-62CEEABCE180}" destId="{3F99CC10-7F57-43BD-818A-7C1ACD7A58B1}" srcOrd="1" destOrd="0" presId="urn:microsoft.com/office/officeart/2005/8/layout/hierarchy2"/>
    <dgm:cxn modelId="{1B89B421-69D0-467F-803C-4D10207801A1}" type="presParOf" srcId="{3F99CC10-7F57-43BD-818A-7C1ACD7A58B1}" destId="{28B33A8A-7037-4777-BFF2-440044B46D39}" srcOrd="0" destOrd="0" presId="urn:microsoft.com/office/officeart/2005/8/layout/hierarchy2"/>
    <dgm:cxn modelId="{4E1F81B5-1205-4312-97A8-F140F0B8EF0F}" type="presParOf" srcId="{3F99CC10-7F57-43BD-818A-7C1ACD7A58B1}" destId="{BB8F33AB-C7F6-414C-8A6C-18E54FB3A6D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D86D5D3D-8552-456A-9190-4EE98C57A129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AB4C30A-8C2D-44C7-ACE2-B7814AD5571A}">
      <dgm:prSet phldrT="[文字]" custT="1"/>
      <dgm:spPr/>
      <dgm:t>
        <a:bodyPr vert="vert"/>
        <a:lstStyle/>
        <a:p>
          <a:r>
            <a:rPr lang="zh-TW" altLang="en-US" sz="4000" dirty="0" smtClean="0"/>
            <a:t>孔門四科</a:t>
          </a:r>
          <a:endParaRPr lang="zh-TW" altLang="en-US" sz="4000" dirty="0"/>
        </a:p>
      </dgm:t>
    </dgm:pt>
    <dgm:pt modelId="{F6F2FE99-6964-4A4F-943F-21E4D7859358}" type="parTrans" cxnId="{C1291DFE-4EBF-4559-BD35-D85E29FCF1BE}">
      <dgm:prSet/>
      <dgm:spPr/>
      <dgm:t>
        <a:bodyPr/>
        <a:lstStyle/>
        <a:p>
          <a:endParaRPr lang="zh-TW" altLang="en-US"/>
        </a:p>
      </dgm:t>
    </dgm:pt>
    <dgm:pt modelId="{A9292239-7537-4695-A24D-2A024B45EE22}" type="sibTrans" cxnId="{C1291DFE-4EBF-4559-BD35-D85E29FCF1BE}">
      <dgm:prSet/>
      <dgm:spPr/>
      <dgm:t>
        <a:bodyPr/>
        <a:lstStyle/>
        <a:p>
          <a:endParaRPr lang="zh-TW" altLang="en-US"/>
        </a:p>
      </dgm:t>
    </dgm:pt>
    <dgm:pt modelId="{126D3E09-0146-4FB8-AC81-6AF6D884E5DF}">
      <dgm:prSet phldrT="[文字]"/>
      <dgm:spPr/>
      <dgm:t>
        <a:bodyPr/>
        <a:lstStyle/>
        <a:p>
          <a:r>
            <a:rPr lang="zh-TW" altLang="en-US" dirty="0" smtClean="0"/>
            <a:t>德行</a:t>
          </a:r>
          <a:endParaRPr lang="zh-TW" altLang="en-US" dirty="0"/>
        </a:p>
      </dgm:t>
    </dgm:pt>
    <dgm:pt modelId="{4A90912A-D44D-4E3B-9F0F-1F79A5967A8C}" type="parTrans" cxnId="{89DE7EF9-F61F-4C7C-9F12-689FAB8885CD}">
      <dgm:prSet/>
      <dgm:spPr/>
      <dgm:t>
        <a:bodyPr/>
        <a:lstStyle/>
        <a:p>
          <a:endParaRPr lang="zh-TW" altLang="en-US"/>
        </a:p>
      </dgm:t>
    </dgm:pt>
    <dgm:pt modelId="{7EE3396D-7AC4-4010-87A3-2A5E8E49D416}" type="sibTrans" cxnId="{89DE7EF9-F61F-4C7C-9F12-689FAB8885CD}">
      <dgm:prSet/>
      <dgm:spPr/>
      <dgm:t>
        <a:bodyPr/>
        <a:lstStyle/>
        <a:p>
          <a:endParaRPr lang="zh-TW" altLang="en-US"/>
        </a:p>
      </dgm:t>
    </dgm:pt>
    <dgm:pt modelId="{E59CCFEE-3D5F-4D88-B8E3-0E662F64298C}">
      <dgm:prSet phldrT="[文字]"/>
      <dgm:spPr/>
      <dgm:t>
        <a:bodyPr/>
        <a:lstStyle/>
        <a:p>
          <a:r>
            <a:rPr lang="zh-TW" altLang="en-US" dirty="0" smtClean="0"/>
            <a:t>言語</a:t>
          </a:r>
          <a:endParaRPr lang="zh-TW" altLang="en-US" dirty="0"/>
        </a:p>
      </dgm:t>
    </dgm:pt>
    <dgm:pt modelId="{29816A7E-5F0A-46AE-9162-451B5E23C100}" type="parTrans" cxnId="{94F4BA88-3EA6-4E56-9FE0-FDB2689A72AA}">
      <dgm:prSet/>
      <dgm:spPr/>
      <dgm:t>
        <a:bodyPr/>
        <a:lstStyle/>
        <a:p>
          <a:endParaRPr lang="zh-TW" altLang="en-US"/>
        </a:p>
      </dgm:t>
    </dgm:pt>
    <dgm:pt modelId="{742DB33A-17CC-4572-A323-28898DAE3C38}" type="sibTrans" cxnId="{94F4BA88-3EA6-4E56-9FE0-FDB2689A72AA}">
      <dgm:prSet/>
      <dgm:spPr/>
      <dgm:t>
        <a:bodyPr/>
        <a:lstStyle/>
        <a:p>
          <a:endParaRPr lang="zh-TW" altLang="en-US"/>
        </a:p>
      </dgm:t>
    </dgm:pt>
    <dgm:pt modelId="{F1EC314F-5D68-408F-A220-293963A198C2}">
      <dgm:prSet phldrT="[文字]"/>
      <dgm:spPr/>
      <dgm:t>
        <a:bodyPr/>
        <a:lstStyle/>
        <a:p>
          <a:r>
            <a:rPr lang="zh-TW" altLang="en-US" dirty="0" smtClean="0"/>
            <a:t>政事</a:t>
          </a:r>
          <a:endParaRPr lang="zh-TW" altLang="en-US" dirty="0"/>
        </a:p>
      </dgm:t>
    </dgm:pt>
    <dgm:pt modelId="{9F79B5BE-11C8-4697-95EA-8EED91FD0B8B}" type="parTrans" cxnId="{D3CC7ADD-4312-48EC-83C9-893014682EB6}">
      <dgm:prSet/>
      <dgm:spPr/>
      <dgm:t>
        <a:bodyPr/>
        <a:lstStyle/>
        <a:p>
          <a:endParaRPr lang="zh-TW" altLang="en-US"/>
        </a:p>
      </dgm:t>
    </dgm:pt>
    <dgm:pt modelId="{78689095-46EC-401B-84CB-5CC645E925A0}" type="sibTrans" cxnId="{D3CC7ADD-4312-48EC-83C9-893014682EB6}">
      <dgm:prSet/>
      <dgm:spPr/>
      <dgm:t>
        <a:bodyPr/>
        <a:lstStyle/>
        <a:p>
          <a:endParaRPr lang="zh-TW" altLang="en-US"/>
        </a:p>
      </dgm:t>
    </dgm:pt>
    <dgm:pt modelId="{F2F863F5-F1C1-4A96-BBE3-F3C5A0E3A380}">
      <dgm:prSet phldrT="[文字]"/>
      <dgm:spPr/>
      <dgm:t>
        <a:bodyPr/>
        <a:lstStyle/>
        <a:p>
          <a:r>
            <a:rPr lang="zh-TW" altLang="en-US" dirty="0" smtClean="0"/>
            <a:t>文學</a:t>
          </a:r>
          <a:endParaRPr lang="zh-TW" altLang="en-US" dirty="0"/>
        </a:p>
      </dgm:t>
    </dgm:pt>
    <dgm:pt modelId="{9D776D53-9A85-47B7-9960-17A9F1BDE82D}" type="parTrans" cxnId="{41494F89-CCB2-4934-B62C-D43C7E0DE0F2}">
      <dgm:prSet/>
      <dgm:spPr/>
      <dgm:t>
        <a:bodyPr/>
        <a:lstStyle/>
        <a:p>
          <a:endParaRPr lang="zh-TW" altLang="en-US"/>
        </a:p>
      </dgm:t>
    </dgm:pt>
    <dgm:pt modelId="{C8948142-3D5B-421B-A43E-C6B499731489}" type="sibTrans" cxnId="{41494F89-CCB2-4934-B62C-D43C7E0DE0F2}">
      <dgm:prSet/>
      <dgm:spPr/>
      <dgm:t>
        <a:bodyPr/>
        <a:lstStyle/>
        <a:p>
          <a:endParaRPr lang="zh-TW" altLang="en-US"/>
        </a:p>
      </dgm:t>
    </dgm:pt>
    <dgm:pt modelId="{B8CEEE3D-BE5C-42FF-B0FD-63B09F819397}">
      <dgm:prSet phldrT="[文字]"/>
      <dgm:spPr/>
      <dgm:t>
        <a:bodyPr/>
        <a:lstStyle/>
        <a:p>
          <a:r>
            <a:rPr lang="zh-TW" altLang="en-US" dirty="0" smtClean="0"/>
            <a:t>行</a:t>
          </a:r>
          <a:endParaRPr lang="zh-TW" altLang="en-US" dirty="0"/>
        </a:p>
      </dgm:t>
    </dgm:pt>
    <dgm:pt modelId="{C14998AA-D05E-47AD-8EF4-C94D35C18A14}" type="parTrans" cxnId="{3C0FCD93-9A74-4D60-A04D-108D17F8CA4D}">
      <dgm:prSet/>
      <dgm:spPr/>
      <dgm:t>
        <a:bodyPr/>
        <a:lstStyle/>
        <a:p>
          <a:endParaRPr lang="zh-TW" altLang="en-US"/>
        </a:p>
      </dgm:t>
    </dgm:pt>
    <dgm:pt modelId="{244C153A-339C-4AAB-9CDC-46A61E6C0B05}" type="sibTrans" cxnId="{3C0FCD93-9A74-4D60-A04D-108D17F8CA4D}">
      <dgm:prSet/>
      <dgm:spPr/>
      <dgm:t>
        <a:bodyPr/>
        <a:lstStyle/>
        <a:p>
          <a:endParaRPr lang="zh-TW" altLang="en-US"/>
        </a:p>
      </dgm:t>
    </dgm:pt>
    <dgm:pt modelId="{AD30695F-51BF-45CF-BE4F-4CB5D1987AA6}">
      <dgm:prSet phldrT="[文字]"/>
      <dgm:spPr/>
      <dgm:t>
        <a:bodyPr/>
        <a:lstStyle/>
        <a:p>
          <a:r>
            <a:rPr lang="zh-TW" altLang="en-US" dirty="0" smtClean="0"/>
            <a:t>信</a:t>
          </a:r>
          <a:endParaRPr lang="zh-TW" altLang="en-US" dirty="0"/>
        </a:p>
      </dgm:t>
    </dgm:pt>
    <dgm:pt modelId="{DE6B69D7-16A4-4F34-A9B9-29974DEC8D67}" type="parTrans" cxnId="{3763A2AD-1C49-4868-9331-A080487A6097}">
      <dgm:prSet/>
      <dgm:spPr/>
      <dgm:t>
        <a:bodyPr/>
        <a:lstStyle/>
        <a:p>
          <a:endParaRPr lang="zh-TW" altLang="en-US"/>
        </a:p>
      </dgm:t>
    </dgm:pt>
    <dgm:pt modelId="{23B12718-161C-4B8E-95AC-B262C354F457}" type="sibTrans" cxnId="{3763A2AD-1C49-4868-9331-A080487A6097}">
      <dgm:prSet/>
      <dgm:spPr/>
      <dgm:t>
        <a:bodyPr/>
        <a:lstStyle/>
        <a:p>
          <a:endParaRPr lang="zh-TW" altLang="en-US"/>
        </a:p>
      </dgm:t>
    </dgm:pt>
    <dgm:pt modelId="{3885131C-04DF-47CA-A8C2-0187C4930D69}">
      <dgm:prSet phldrT="[文字]"/>
      <dgm:spPr/>
      <dgm:t>
        <a:bodyPr/>
        <a:lstStyle/>
        <a:p>
          <a:r>
            <a:rPr lang="zh-TW" altLang="en-US" dirty="0" smtClean="0"/>
            <a:t>忠</a:t>
          </a:r>
          <a:endParaRPr lang="zh-TW" altLang="en-US" dirty="0"/>
        </a:p>
      </dgm:t>
    </dgm:pt>
    <dgm:pt modelId="{94D83DEA-510E-4066-937E-6A0E6FDFAEF4}" type="parTrans" cxnId="{52233DB0-17A9-4688-A512-148FC2424F9D}">
      <dgm:prSet/>
      <dgm:spPr/>
      <dgm:t>
        <a:bodyPr/>
        <a:lstStyle/>
        <a:p>
          <a:endParaRPr lang="zh-TW" altLang="en-US"/>
        </a:p>
      </dgm:t>
    </dgm:pt>
    <dgm:pt modelId="{BE62DFFC-845C-43B0-884F-CB9788888EC2}" type="sibTrans" cxnId="{52233DB0-17A9-4688-A512-148FC2424F9D}">
      <dgm:prSet/>
      <dgm:spPr/>
      <dgm:t>
        <a:bodyPr/>
        <a:lstStyle/>
        <a:p>
          <a:endParaRPr lang="zh-TW" altLang="en-US"/>
        </a:p>
      </dgm:t>
    </dgm:pt>
    <dgm:pt modelId="{DF3682CC-BFAD-41B6-BDFA-6489B9D6B4EF}">
      <dgm:prSet phldrT="[文字]"/>
      <dgm:spPr/>
      <dgm:t>
        <a:bodyPr/>
        <a:lstStyle/>
        <a:p>
          <a:r>
            <a:rPr lang="zh-TW" altLang="en-US" dirty="0" smtClean="0"/>
            <a:t>文</a:t>
          </a:r>
          <a:endParaRPr lang="zh-TW" altLang="en-US" dirty="0"/>
        </a:p>
      </dgm:t>
    </dgm:pt>
    <dgm:pt modelId="{595ACAF7-10FB-4267-9BD4-2BB11DBE7640}" type="parTrans" cxnId="{F32C62D0-11F1-45D0-B250-A7D61D41C845}">
      <dgm:prSet/>
      <dgm:spPr/>
      <dgm:t>
        <a:bodyPr/>
        <a:lstStyle/>
        <a:p>
          <a:endParaRPr lang="zh-TW" altLang="en-US"/>
        </a:p>
      </dgm:t>
    </dgm:pt>
    <dgm:pt modelId="{0B6EC4CC-B9E8-449A-9813-063AEB968893}" type="sibTrans" cxnId="{F32C62D0-11F1-45D0-B250-A7D61D41C845}">
      <dgm:prSet/>
      <dgm:spPr/>
      <dgm:t>
        <a:bodyPr/>
        <a:lstStyle/>
        <a:p>
          <a:endParaRPr lang="zh-TW" altLang="en-US"/>
        </a:p>
      </dgm:t>
    </dgm:pt>
    <dgm:pt modelId="{93CA8E2E-3D13-4A29-A024-0D490B1AFC3D}" type="pres">
      <dgm:prSet presAssocID="{D86D5D3D-8552-456A-9190-4EE98C57A129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950F4A1F-ED6A-4D36-A241-7537CF9E6FDE}" type="pres">
      <dgm:prSet presAssocID="{EAB4C30A-8C2D-44C7-ACE2-B7814AD5571A}" presName="root1" presStyleCnt="0"/>
      <dgm:spPr/>
    </dgm:pt>
    <dgm:pt modelId="{D9F5F0BC-A15A-451B-B07A-9EE58D704591}" type="pres">
      <dgm:prSet presAssocID="{EAB4C30A-8C2D-44C7-ACE2-B7814AD5571A}" presName="LevelOneTextNode" presStyleLbl="node0" presStyleIdx="0" presStyleCnt="1" custScaleX="11997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D25DE0D-2357-419D-B9CE-E959004E6F7B}" type="pres">
      <dgm:prSet presAssocID="{EAB4C30A-8C2D-44C7-ACE2-B7814AD5571A}" presName="level2hierChild" presStyleCnt="0"/>
      <dgm:spPr/>
    </dgm:pt>
    <dgm:pt modelId="{49ACBA86-B01C-4CB2-A573-FF612A20D2B3}" type="pres">
      <dgm:prSet presAssocID="{4A90912A-D44D-4E3B-9F0F-1F79A5967A8C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C3B3931A-A91E-4EBE-B8F5-E2E7A520F91B}" type="pres">
      <dgm:prSet presAssocID="{4A90912A-D44D-4E3B-9F0F-1F79A5967A8C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AFCF7F52-4AAF-4A1B-8745-8192124918D1}" type="pres">
      <dgm:prSet presAssocID="{126D3E09-0146-4FB8-AC81-6AF6D884E5DF}" presName="root2" presStyleCnt="0"/>
      <dgm:spPr/>
    </dgm:pt>
    <dgm:pt modelId="{76D9849B-7187-4E7E-A0B6-8D384931EB76}" type="pres">
      <dgm:prSet presAssocID="{126D3E09-0146-4FB8-AC81-6AF6D884E5DF}" presName="LevelTwoTextNode" presStyleLbl="node2" presStyleIdx="0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BE8D5E8-854C-46A8-B62E-8FD362EC3C81}" type="pres">
      <dgm:prSet presAssocID="{126D3E09-0146-4FB8-AC81-6AF6D884E5DF}" presName="level3hierChild" presStyleCnt="0"/>
      <dgm:spPr/>
    </dgm:pt>
    <dgm:pt modelId="{BE09DE28-F813-4F05-86BF-30E26777BFD2}" type="pres">
      <dgm:prSet presAssocID="{C14998AA-D05E-47AD-8EF4-C94D35C18A14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D4DBE15C-44E3-4F7E-8378-FB4E535B834D}" type="pres">
      <dgm:prSet presAssocID="{C14998AA-D05E-47AD-8EF4-C94D35C18A14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AF46B16C-A45A-47FE-AFE1-8B95EE2F49A3}" type="pres">
      <dgm:prSet presAssocID="{B8CEEE3D-BE5C-42FF-B0FD-63B09F819397}" presName="root2" presStyleCnt="0"/>
      <dgm:spPr/>
    </dgm:pt>
    <dgm:pt modelId="{11E4A310-C98A-498B-B2C6-E79FBFF568DD}" type="pres">
      <dgm:prSet presAssocID="{B8CEEE3D-BE5C-42FF-B0FD-63B09F819397}" presName="LevelTwoTextNode" presStyleLbl="node3" presStyleIdx="0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9A0954-13EA-46CA-94E1-0733A4C6DD2E}" type="pres">
      <dgm:prSet presAssocID="{B8CEEE3D-BE5C-42FF-B0FD-63B09F819397}" presName="level3hierChild" presStyleCnt="0"/>
      <dgm:spPr/>
    </dgm:pt>
    <dgm:pt modelId="{E0CA4724-688A-45DF-8A09-8D18B0A89CF8}" type="pres">
      <dgm:prSet presAssocID="{29816A7E-5F0A-46AE-9162-451B5E23C100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7A86CEFE-5F31-4E14-8678-7076EDEABF52}" type="pres">
      <dgm:prSet presAssocID="{29816A7E-5F0A-46AE-9162-451B5E23C100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BB5AD666-F2F3-437D-BEBE-63CD9B82628F}" type="pres">
      <dgm:prSet presAssocID="{E59CCFEE-3D5F-4D88-B8E3-0E662F64298C}" presName="root2" presStyleCnt="0"/>
      <dgm:spPr/>
    </dgm:pt>
    <dgm:pt modelId="{1414981A-650D-409D-90D0-072551D2D05B}" type="pres">
      <dgm:prSet presAssocID="{E59CCFEE-3D5F-4D88-B8E3-0E662F64298C}" presName="LevelTwoTextNode" presStyleLbl="node2" presStyleIdx="1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F41AC36-C42C-4494-8DCF-A417AF4B0385}" type="pres">
      <dgm:prSet presAssocID="{E59CCFEE-3D5F-4D88-B8E3-0E662F64298C}" presName="level3hierChild" presStyleCnt="0"/>
      <dgm:spPr/>
    </dgm:pt>
    <dgm:pt modelId="{21533791-C57A-435B-A0C1-C76B0DABB583}" type="pres">
      <dgm:prSet presAssocID="{DE6B69D7-16A4-4F34-A9B9-29974DEC8D67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913A714A-0FD9-49DC-A50F-9453F92D9E09}" type="pres">
      <dgm:prSet presAssocID="{DE6B69D7-16A4-4F34-A9B9-29974DEC8D67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004034EA-EFDF-444F-9051-FADB86F69926}" type="pres">
      <dgm:prSet presAssocID="{AD30695F-51BF-45CF-BE4F-4CB5D1987AA6}" presName="root2" presStyleCnt="0"/>
      <dgm:spPr/>
    </dgm:pt>
    <dgm:pt modelId="{E59EA223-4211-4D08-BA5D-20ECC178260B}" type="pres">
      <dgm:prSet presAssocID="{AD30695F-51BF-45CF-BE4F-4CB5D1987AA6}" presName="LevelTwoTextNode" presStyleLbl="node3" presStyleIdx="1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56F04CB-637B-447C-9EED-4538778E7AB7}" type="pres">
      <dgm:prSet presAssocID="{AD30695F-51BF-45CF-BE4F-4CB5D1987AA6}" presName="level3hierChild" presStyleCnt="0"/>
      <dgm:spPr/>
    </dgm:pt>
    <dgm:pt modelId="{802F85D6-B55B-4184-864D-35707DEAEFF5}" type="pres">
      <dgm:prSet presAssocID="{9F79B5BE-11C8-4697-95EA-8EED91FD0B8B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1F54CA3F-39EB-40F2-8334-75F22B2A795B}" type="pres">
      <dgm:prSet presAssocID="{9F79B5BE-11C8-4697-95EA-8EED91FD0B8B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A3941A89-201B-4BB6-83DD-F60252C5C820}" type="pres">
      <dgm:prSet presAssocID="{F1EC314F-5D68-408F-A220-293963A198C2}" presName="root2" presStyleCnt="0"/>
      <dgm:spPr/>
    </dgm:pt>
    <dgm:pt modelId="{05D3576F-F615-46CE-8F4B-2D63FF3D241B}" type="pres">
      <dgm:prSet presAssocID="{F1EC314F-5D68-408F-A220-293963A198C2}" presName="LevelTwoTextNode" presStyleLbl="node2" presStyleIdx="2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15E4568-12F2-4444-855B-A01AEE54DB91}" type="pres">
      <dgm:prSet presAssocID="{F1EC314F-5D68-408F-A220-293963A198C2}" presName="level3hierChild" presStyleCnt="0"/>
      <dgm:spPr/>
    </dgm:pt>
    <dgm:pt modelId="{2A00CF34-08E1-45A9-8F3A-F1F284CF817E}" type="pres">
      <dgm:prSet presAssocID="{94D83DEA-510E-4066-937E-6A0E6FDFAEF4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D5D591F5-F911-4BEE-A987-7F3EBA3345F6}" type="pres">
      <dgm:prSet presAssocID="{94D83DEA-510E-4066-937E-6A0E6FDFAEF4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A9A45C74-DA4E-4A4B-92AF-CC25857462F2}" type="pres">
      <dgm:prSet presAssocID="{3885131C-04DF-47CA-A8C2-0187C4930D69}" presName="root2" presStyleCnt="0"/>
      <dgm:spPr/>
    </dgm:pt>
    <dgm:pt modelId="{0391ED92-B162-4AE7-ADA1-0667BCCD4BB7}" type="pres">
      <dgm:prSet presAssocID="{3885131C-04DF-47CA-A8C2-0187C4930D69}" presName="LevelTwoTextNode" presStyleLbl="node3" presStyleIdx="2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762C519-F9B4-4659-A859-1C554D1D9F8C}" type="pres">
      <dgm:prSet presAssocID="{3885131C-04DF-47CA-A8C2-0187C4930D69}" presName="level3hierChild" presStyleCnt="0"/>
      <dgm:spPr/>
    </dgm:pt>
    <dgm:pt modelId="{73B0CDBC-36EE-4836-8E71-C497FF9FA75D}" type="pres">
      <dgm:prSet presAssocID="{9D776D53-9A85-47B7-9960-17A9F1BDE82D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B31F813C-613C-40DB-BFC6-726629F1AB99}" type="pres">
      <dgm:prSet presAssocID="{9D776D53-9A85-47B7-9960-17A9F1BDE82D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2B5979B0-4C84-4F7D-B684-AEE6C4AD88A4}" type="pres">
      <dgm:prSet presAssocID="{F2F863F5-F1C1-4A96-BBE3-F3C5A0E3A380}" presName="root2" presStyleCnt="0"/>
      <dgm:spPr/>
    </dgm:pt>
    <dgm:pt modelId="{2D12C1BF-AF53-4BF2-9C46-DC8576B6EEF9}" type="pres">
      <dgm:prSet presAssocID="{F2F863F5-F1C1-4A96-BBE3-F3C5A0E3A380}" presName="LevelTwoTextNode" presStyleLbl="node2" presStyleIdx="3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268C98D-7588-4B67-99E2-29CEF0818485}" type="pres">
      <dgm:prSet presAssocID="{F2F863F5-F1C1-4A96-BBE3-F3C5A0E3A380}" presName="level3hierChild" presStyleCnt="0"/>
      <dgm:spPr/>
    </dgm:pt>
    <dgm:pt modelId="{6C3A316A-608D-428E-B8D3-95CBFF39AC8C}" type="pres">
      <dgm:prSet presAssocID="{595ACAF7-10FB-4267-9BD4-2BB11DBE7640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2B293110-9993-4461-AA0B-480F6F802676}" type="pres">
      <dgm:prSet presAssocID="{595ACAF7-10FB-4267-9BD4-2BB11DBE7640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B3717A73-E712-480E-AE7C-314B1E6D93CA}" type="pres">
      <dgm:prSet presAssocID="{DF3682CC-BFAD-41B6-BDFA-6489B9D6B4EF}" presName="root2" presStyleCnt="0"/>
      <dgm:spPr/>
    </dgm:pt>
    <dgm:pt modelId="{34901FB8-5977-4D52-92B3-4D1C31E0A1A2}" type="pres">
      <dgm:prSet presAssocID="{DF3682CC-BFAD-41B6-BDFA-6489B9D6B4EF}" presName="LevelTwoTextNode" presStyleLbl="node3" presStyleIdx="3" presStyleCnt="4" custScaleX="6159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D7CEEDC-D57F-4F4F-B4EC-9D59B1EFC32D}" type="pres">
      <dgm:prSet presAssocID="{DF3682CC-BFAD-41B6-BDFA-6489B9D6B4EF}" presName="level3hierChild" presStyleCnt="0"/>
      <dgm:spPr/>
    </dgm:pt>
  </dgm:ptLst>
  <dgm:cxnLst>
    <dgm:cxn modelId="{0771497D-79E3-45D7-95FF-4E9CA4192308}" type="presOf" srcId="{9F79B5BE-11C8-4697-95EA-8EED91FD0B8B}" destId="{802F85D6-B55B-4184-864D-35707DEAEFF5}" srcOrd="0" destOrd="0" presId="urn:microsoft.com/office/officeart/2008/layout/HorizontalMultiLevelHierarchy"/>
    <dgm:cxn modelId="{D3CC7ADD-4312-48EC-83C9-893014682EB6}" srcId="{EAB4C30A-8C2D-44C7-ACE2-B7814AD5571A}" destId="{F1EC314F-5D68-408F-A220-293963A198C2}" srcOrd="2" destOrd="0" parTransId="{9F79B5BE-11C8-4697-95EA-8EED91FD0B8B}" sibTransId="{78689095-46EC-401B-84CB-5CC645E925A0}"/>
    <dgm:cxn modelId="{51643701-3807-492B-8C46-6B5EDF2456A8}" type="presOf" srcId="{F2F863F5-F1C1-4A96-BBE3-F3C5A0E3A380}" destId="{2D12C1BF-AF53-4BF2-9C46-DC8576B6EEF9}" srcOrd="0" destOrd="0" presId="urn:microsoft.com/office/officeart/2008/layout/HorizontalMultiLevelHierarchy"/>
    <dgm:cxn modelId="{A7097C5B-CB4D-41AA-8B66-345992E60C33}" type="presOf" srcId="{94D83DEA-510E-4066-937E-6A0E6FDFAEF4}" destId="{D5D591F5-F911-4BEE-A987-7F3EBA3345F6}" srcOrd="1" destOrd="0" presId="urn:microsoft.com/office/officeart/2008/layout/HorizontalMultiLevelHierarchy"/>
    <dgm:cxn modelId="{B3EA82D9-F7CE-40EF-B8CD-50DE293D1FA3}" type="presOf" srcId="{E59CCFEE-3D5F-4D88-B8E3-0E662F64298C}" destId="{1414981A-650D-409D-90D0-072551D2D05B}" srcOrd="0" destOrd="0" presId="urn:microsoft.com/office/officeart/2008/layout/HorizontalMultiLevelHierarchy"/>
    <dgm:cxn modelId="{3ED8BE0E-96C7-47E1-BA96-49569E64F24B}" type="presOf" srcId="{9D776D53-9A85-47B7-9960-17A9F1BDE82D}" destId="{73B0CDBC-36EE-4836-8E71-C497FF9FA75D}" srcOrd="0" destOrd="0" presId="urn:microsoft.com/office/officeart/2008/layout/HorizontalMultiLevelHierarchy"/>
    <dgm:cxn modelId="{136A39D5-D98E-4767-877A-E3E807AC23E2}" type="presOf" srcId="{EAB4C30A-8C2D-44C7-ACE2-B7814AD5571A}" destId="{D9F5F0BC-A15A-451B-B07A-9EE58D704591}" srcOrd="0" destOrd="0" presId="urn:microsoft.com/office/officeart/2008/layout/HorizontalMultiLevelHierarchy"/>
    <dgm:cxn modelId="{0377B0D0-8A6C-4EB6-9390-60FEAEF22E2D}" type="presOf" srcId="{B8CEEE3D-BE5C-42FF-B0FD-63B09F819397}" destId="{11E4A310-C98A-498B-B2C6-E79FBFF568DD}" srcOrd="0" destOrd="0" presId="urn:microsoft.com/office/officeart/2008/layout/HorizontalMultiLevelHierarchy"/>
    <dgm:cxn modelId="{5FC42C9B-C195-4062-B4F1-D98BF2406150}" type="presOf" srcId="{D86D5D3D-8552-456A-9190-4EE98C57A129}" destId="{93CA8E2E-3D13-4A29-A024-0D490B1AFC3D}" srcOrd="0" destOrd="0" presId="urn:microsoft.com/office/officeart/2008/layout/HorizontalMultiLevelHierarchy"/>
    <dgm:cxn modelId="{F32C62D0-11F1-45D0-B250-A7D61D41C845}" srcId="{F2F863F5-F1C1-4A96-BBE3-F3C5A0E3A380}" destId="{DF3682CC-BFAD-41B6-BDFA-6489B9D6B4EF}" srcOrd="0" destOrd="0" parTransId="{595ACAF7-10FB-4267-9BD4-2BB11DBE7640}" sibTransId="{0B6EC4CC-B9E8-449A-9813-063AEB968893}"/>
    <dgm:cxn modelId="{89DE7EF9-F61F-4C7C-9F12-689FAB8885CD}" srcId="{EAB4C30A-8C2D-44C7-ACE2-B7814AD5571A}" destId="{126D3E09-0146-4FB8-AC81-6AF6D884E5DF}" srcOrd="0" destOrd="0" parTransId="{4A90912A-D44D-4E3B-9F0F-1F79A5967A8C}" sibTransId="{7EE3396D-7AC4-4010-87A3-2A5E8E49D416}"/>
    <dgm:cxn modelId="{B182D990-B622-46C4-AB70-64CCEF6A2CBC}" type="presOf" srcId="{595ACAF7-10FB-4267-9BD4-2BB11DBE7640}" destId="{6C3A316A-608D-428E-B8D3-95CBFF39AC8C}" srcOrd="0" destOrd="0" presId="urn:microsoft.com/office/officeart/2008/layout/HorizontalMultiLevelHierarchy"/>
    <dgm:cxn modelId="{3D793EDF-A6BE-41B2-B1D7-A60F7FEE1DC9}" type="presOf" srcId="{29816A7E-5F0A-46AE-9162-451B5E23C100}" destId="{7A86CEFE-5F31-4E14-8678-7076EDEABF52}" srcOrd="1" destOrd="0" presId="urn:microsoft.com/office/officeart/2008/layout/HorizontalMultiLevelHierarchy"/>
    <dgm:cxn modelId="{418F3D20-B4B6-4CB7-B4F4-25EEAC2DF64B}" type="presOf" srcId="{DE6B69D7-16A4-4F34-A9B9-29974DEC8D67}" destId="{21533791-C57A-435B-A0C1-C76B0DABB583}" srcOrd="0" destOrd="0" presId="urn:microsoft.com/office/officeart/2008/layout/HorizontalMultiLevelHierarchy"/>
    <dgm:cxn modelId="{A280E747-793F-43AB-A9F2-EF256A5B023C}" type="presOf" srcId="{595ACAF7-10FB-4267-9BD4-2BB11DBE7640}" destId="{2B293110-9993-4461-AA0B-480F6F802676}" srcOrd="1" destOrd="0" presId="urn:microsoft.com/office/officeart/2008/layout/HorizontalMultiLevelHierarchy"/>
    <dgm:cxn modelId="{CDEB6C58-C213-4AEB-810B-FC3083CDD2B8}" type="presOf" srcId="{DE6B69D7-16A4-4F34-A9B9-29974DEC8D67}" destId="{913A714A-0FD9-49DC-A50F-9453F92D9E09}" srcOrd="1" destOrd="0" presId="urn:microsoft.com/office/officeart/2008/layout/HorizontalMultiLevelHierarchy"/>
    <dgm:cxn modelId="{52233DB0-17A9-4688-A512-148FC2424F9D}" srcId="{F1EC314F-5D68-408F-A220-293963A198C2}" destId="{3885131C-04DF-47CA-A8C2-0187C4930D69}" srcOrd="0" destOrd="0" parTransId="{94D83DEA-510E-4066-937E-6A0E6FDFAEF4}" sibTransId="{BE62DFFC-845C-43B0-884F-CB9788888EC2}"/>
    <dgm:cxn modelId="{23B8400E-9CC4-4B19-8ED1-ADDC8C6A8036}" type="presOf" srcId="{9D776D53-9A85-47B7-9960-17A9F1BDE82D}" destId="{B31F813C-613C-40DB-BFC6-726629F1AB99}" srcOrd="1" destOrd="0" presId="urn:microsoft.com/office/officeart/2008/layout/HorizontalMultiLevelHierarchy"/>
    <dgm:cxn modelId="{54262AD1-4BB6-46A8-A9E4-D1EF5BBCC3B4}" type="presOf" srcId="{AD30695F-51BF-45CF-BE4F-4CB5D1987AA6}" destId="{E59EA223-4211-4D08-BA5D-20ECC178260B}" srcOrd="0" destOrd="0" presId="urn:microsoft.com/office/officeart/2008/layout/HorizontalMultiLevelHierarchy"/>
    <dgm:cxn modelId="{53AA2A35-46EA-48F7-99AC-C813A4714246}" type="presOf" srcId="{94D83DEA-510E-4066-937E-6A0E6FDFAEF4}" destId="{2A00CF34-08E1-45A9-8F3A-F1F284CF817E}" srcOrd="0" destOrd="0" presId="urn:microsoft.com/office/officeart/2008/layout/HorizontalMultiLevelHierarchy"/>
    <dgm:cxn modelId="{3C0FCD93-9A74-4D60-A04D-108D17F8CA4D}" srcId="{126D3E09-0146-4FB8-AC81-6AF6D884E5DF}" destId="{B8CEEE3D-BE5C-42FF-B0FD-63B09F819397}" srcOrd="0" destOrd="0" parTransId="{C14998AA-D05E-47AD-8EF4-C94D35C18A14}" sibTransId="{244C153A-339C-4AAB-9CDC-46A61E6C0B05}"/>
    <dgm:cxn modelId="{AFCC5F2A-0F53-4528-B337-7FA75D209C24}" type="presOf" srcId="{29816A7E-5F0A-46AE-9162-451B5E23C100}" destId="{E0CA4724-688A-45DF-8A09-8D18B0A89CF8}" srcOrd="0" destOrd="0" presId="urn:microsoft.com/office/officeart/2008/layout/HorizontalMultiLevelHierarchy"/>
    <dgm:cxn modelId="{C1291DFE-4EBF-4559-BD35-D85E29FCF1BE}" srcId="{D86D5D3D-8552-456A-9190-4EE98C57A129}" destId="{EAB4C30A-8C2D-44C7-ACE2-B7814AD5571A}" srcOrd="0" destOrd="0" parTransId="{F6F2FE99-6964-4A4F-943F-21E4D7859358}" sibTransId="{A9292239-7537-4695-A24D-2A024B45EE22}"/>
    <dgm:cxn modelId="{5D1990DF-DFAD-4FE1-9DD4-38ECB98CB055}" type="presOf" srcId="{DF3682CC-BFAD-41B6-BDFA-6489B9D6B4EF}" destId="{34901FB8-5977-4D52-92B3-4D1C31E0A1A2}" srcOrd="0" destOrd="0" presId="urn:microsoft.com/office/officeart/2008/layout/HorizontalMultiLevelHierarchy"/>
    <dgm:cxn modelId="{947FFC25-DDFB-45DB-B221-A6A415EA4AB8}" type="presOf" srcId="{C14998AA-D05E-47AD-8EF4-C94D35C18A14}" destId="{D4DBE15C-44E3-4F7E-8378-FB4E535B834D}" srcOrd="1" destOrd="0" presId="urn:microsoft.com/office/officeart/2008/layout/HorizontalMultiLevelHierarchy"/>
    <dgm:cxn modelId="{8E49AFA9-039A-4792-8DB6-35797FC0D0CE}" type="presOf" srcId="{126D3E09-0146-4FB8-AC81-6AF6D884E5DF}" destId="{76D9849B-7187-4E7E-A0B6-8D384931EB76}" srcOrd="0" destOrd="0" presId="urn:microsoft.com/office/officeart/2008/layout/HorizontalMultiLevelHierarchy"/>
    <dgm:cxn modelId="{41494F89-CCB2-4934-B62C-D43C7E0DE0F2}" srcId="{EAB4C30A-8C2D-44C7-ACE2-B7814AD5571A}" destId="{F2F863F5-F1C1-4A96-BBE3-F3C5A0E3A380}" srcOrd="3" destOrd="0" parTransId="{9D776D53-9A85-47B7-9960-17A9F1BDE82D}" sibTransId="{C8948142-3D5B-421B-A43E-C6B499731489}"/>
    <dgm:cxn modelId="{123476FE-456B-46EF-954F-AE4F40AFD6B2}" type="presOf" srcId="{C14998AA-D05E-47AD-8EF4-C94D35C18A14}" destId="{BE09DE28-F813-4F05-86BF-30E26777BFD2}" srcOrd="0" destOrd="0" presId="urn:microsoft.com/office/officeart/2008/layout/HorizontalMultiLevelHierarchy"/>
    <dgm:cxn modelId="{3763A2AD-1C49-4868-9331-A080487A6097}" srcId="{E59CCFEE-3D5F-4D88-B8E3-0E662F64298C}" destId="{AD30695F-51BF-45CF-BE4F-4CB5D1987AA6}" srcOrd="0" destOrd="0" parTransId="{DE6B69D7-16A4-4F34-A9B9-29974DEC8D67}" sibTransId="{23B12718-161C-4B8E-95AC-B262C354F457}"/>
    <dgm:cxn modelId="{79CB9D48-4CC9-4813-9D7B-DB41D7A6B41A}" type="presOf" srcId="{F1EC314F-5D68-408F-A220-293963A198C2}" destId="{05D3576F-F615-46CE-8F4B-2D63FF3D241B}" srcOrd="0" destOrd="0" presId="urn:microsoft.com/office/officeart/2008/layout/HorizontalMultiLevelHierarchy"/>
    <dgm:cxn modelId="{F9A6642F-8FCC-4D97-B85E-2E6A9CAC76B6}" type="presOf" srcId="{4A90912A-D44D-4E3B-9F0F-1F79A5967A8C}" destId="{49ACBA86-B01C-4CB2-A573-FF612A20D2B3}" srcOrd="0" destOrd="0" presId="urn:microsoft.com/office/officeart/2008/layout/HorizontalMultiLevelHierarchy"/>
    <dgm:cxn modelId="{86FA43F1-5443-48F2-83ED-8B8C8239F8D5}" type="presOf" srcId="{3885131C-04DF-47CA-A8C2-0187C4930D69}" destId="{0391ED92-B162-4AE7-ADA1-0667BCCD4BB7}" srcOrd="0" destOrd="0" presId="urn:microsoft.com/office/officeart/2008/layout/HorizontalMultiLevelHierarchy"/>
    <dgm:cxn modelId="{94F4BA88-3EA6-4E56-9FE0-FDB2689A72AA}" srcId="{EAB4C30A-8C2D-44C7-ACE2-B7814AD5571A}" destId="{E59CCFEE-3D5F-4D88-B8E3-0E662F64298C}" srcOrd="1" destOrd="0" parTransId="{29816A7E-5F0A-46AE-9162-451B5E23C100}" sibTransId="{742DB33A-17CC-4572-A323-28898DAE3C38}"/>
    <dgm:cxn modelId="{1FD90970-B7D3-432C-AC27-281D8FE23FAA}" type="presOf" srcId="{9F79B5BE-11C8-4697-95EA-8EED91FD0B8B}" destId="{1F54CA3F-39EB-40F2-8334-75F22B2A795B}" srcOrd="1" destOrd="0" presId="urn:microsoft.com/office/officeart/2008/layout/HorizontalMultiLevelHierarchy"/>
    <dgm:cxn modelId="{135CDB0B-E923-4B3A-8352-098E51252A6D}" type="presOf" srcId="{4A90912A-D44D-4E3B-9F0F-1F79A5967A8C}" destId="{C3B3931A-A91E-4EBE-B8F5-E2E7A520F91B}" srcOrd="1" destOrd="0" presId="urn:microsoft.com/office/officeart/2008/layout/HorizontalMultiLevelHierarchy"/>
    <dgm:cxn modelId="{C73B0E2F-8772-47E8-A552-3C7233E01989}" type="presParOf" srcId="{93CA8E2E-3D13-4A29-A024-0D490B1AFC3D}" destId="{950F4A1F-ED6A-4D36-A241-7537CF9E6FDE}" srcOrd="0" destOrd="0" presId="urn:microsoft.com/office/officeart/2008/layout/HorizontalMultiLevelHierarchy"/>
    <dgm:cxn modelId="{B015A7D8-5627-4F7D-8BE7-9561176F2440}" type="presParOf" srcId="{950F4A1F-ED6A-4D36-A241-7537CF9E6FDE}" destId="{D9F5F0BC-A15A-451B-B07A-9EE58D704591}" srcOrd="0" destOrd="0" presId="urn:microsoft.com/office/officeart/2008/layout/HorizontalMultiLevelHierarchy"/>
    <dgm:cxn modelId="{06AF7E0C-F43A-4DCD-9BAB-5B300BBC5182}" type="presParOf" srcId="{950F4A1F-ED6A-4D36-A241-7537CF9E6FDE}" destId="{6D25DE0D-2357-419D-B9CE-E959004E6F7B}" srcOrd="1" destOrd="0" presId="urn:microsoft.com/office/officeart/2008/layout/HorizontalMultiLevelHierarchy"/>
    <dgm:cxn modelId="{19530EB7-A532-40F3-9A27-1987C38EC65C}" type="presParOf" srcId="{6D25DE0D-2357-419D-B9CE-E959004E6F7B}" destId="{49ACBA86-B01C-4CB2-A573-FF612A20D2B3}" srcOrd="0" destOrd="0" presId="urn:microsoft.com/office/officeart/2008/layout/HorizontalMultiLevelHierarchy"/>
    <dgm:cxn modelId="{2754BF66-46E6-4487-94D9-94CDFCFB1F8C}" type="presParOf" srcId="{49ACBA86-B01C-4CB2-A573-FF612A20D2B3}" destId="{C3B3931A-A91E-4EBE-B8F5-E2E7A520F91B}" srcOrd="0" destOrd="0" presId="urn:microsoft.com/office/officeart/2008/layout/HorizontalMultiLevelHierarchy"/>
    <dgm:cxn modelId="{FB80F990-70AF-4A07-85EF-A783120592F5}" type="presParOf" srcId="{6D25DE0D-2357-419D-B9CE-E959004E6F7B}" destId="{AFCF7F52-4AAF-4A1B-8745-8192124918D1}" srcOrd="1" destOrd="0" presId="urn:microsoft.com/office/officeart/2008/layout/HorizontalMultiLevelHierarchy"/>
    <dgm:cxn modelId="{AE86B733-8AEE-487C-AB2F-E95947E4436C}" type="presParOf" srcId="{AFCF7F52-4AAF-4A1B-8745-8192124918D1}" destId="{76D9849B-7187-4E7E-A0B6-8D384931EB76}" srcOrd="0" destOrd="0" presId="urn:microsoft.com/office/officeart/2008/layout/HorizontalMultiLevelHierarchy"/>
    <dgm:cxn modelId="{0430D405-0259-4589-813C-C7AF0586C7FB}" type="presParOf" srcId="{AFCF7F52-4AAF-4A1B-8745-8192124918D1}" destId="{EBE8D5E8-854C-46A8-B62E-8FD362EC3C81}" srcOrd="1" destOrd="0" presId="urn:microsoft.com/office/officeart/2008/layout/HorizontalMultiLevelHierarchy"/>
    <dgm:cxn modelId="{FA244E3B-C6E2-4C7B-A44F-97D36A99082B}" type="presParOf" srcId="{EBE8D5E8-854C-46A8-B62E-8FD362EC3C81}" destId="{BE09DE28-F813-4F05-86BF-30E26777BFD2}" srcOrd="0" destOrd="0" presId="urn:microsoft.com/office/officeart/2008/layout/HorizontalMultiLevelHierarchy"/>
    <dgm:cxn modelId="{44D5D234-16FD-44CD-9747-509830D406ED}" type="presParOf" srcId="{BE09DE28-F813-4F05-86BF-30E26777BFD2}" destId="{D4DBE15C-44E3-4F7E-8378-FB4E535B834D}" srcOrd="0" destOrd="0" presId="urn:microsoft.com/office/officeart/2008/layout/HorizontalMultiLevelHierarchy"/>
    <dgm:cxn modelId="{69CCDFDD-3B29-4DF1-AA79-80781E0DD75E}" type="presParOf" srcId="{EBE8D5E8-854C-46A8-B62E-8FD362EC3C81}" destId="{AF46B16C-A45A-47FE-AFE1-8B95EE2F49A3}" srcOrd="1" destOrd="0" presId="urn:microsoft.com/office/officeart/2008/layout/HorizontalMultiLevelHierarchy"/>
    <dgm:cxn modelId="{B511E4B6-728F-4BE6-8496-0082D6DE6CCA}" type="presParOf" srcId="{AF46B16C-A45A-47FE-AFE1-8B95EE2F49A3}" destId="{11E4A310-C98A-498B-B2C6-E79FBFF568DD}" srcOrd="0" destOrd="0" presId="urn:microsoft.com/office/officeart/2008/layout/HorizontalMultiLevelHierarchy"/>
    <dgm:cxn modelId="{AB59D139-CC27-4571-BC2C-21B45C93E5BA}" type="presParOf" srcId="{AF46B16C-A45A-47FE-AFE1-8B95EE2F49A3}" destId="{829A0954-13EA-46CA-94E1-0733A4C6DD2E}" srcOrd="1" destOrd="0" presId="urn:microsoft.com/office/officeart/2008/layout/HorizontalMultiLevelHierarchy"/>
    <dgm:cxn modelId="{513D11A6-E4FD-444B-BCB7-8C2B4A516EEE}" type="presParOf" srcId="{6D25DE0D-2357-419D-B9CE-E959004E6F7B}" destId="{E0CA4724-688A-45DF-8A09-8D18B0A89CF8}" srcOrd="2" destOrd="0" presId="urn:microsoft.com/office/officeart/2008/layout/HorizontalMultiLevelHierarchy"/>
    <dgm:cxn modelId="{DCF157CC-B57E-4D0A-BDEC-AF6B48C2C765}" type="presParOf" srcId="{E0CA4724-688A-45DF-8A09-8D18B0A89CF8}" destId="{7A86CEFE-5F31-4E14-8678-7076EDEABF52}" srcOrd="0" destOrd="0" presId="urn:microsoft.com/office/officeart/2008/layout/HorizontalMultiLevelHierarchy"/>
    <dgm:cxn modelId="{E29561A6-F4FF-437A-9563-24B01AC5F20D}" type="presParOf" srcId="{6D25DE0D-2357-419D-B9CE-E959004E6F7B}" destId="{BB5AD666-F2F3-437D-BEBE-63CD9B82628F}" srcOrd="3" destOrd="0" presId="urn:microsoft.com/office/officeart/2008/layout/HorizontalMultiLevelHierarchy"/>
    <dgm:cxn modelId="{B273A07F-3BEE-4355-85AF-405F9D81F519}" type="presParOf" srcId="{BB5AD666-F2F3-437D-BEBE-63CD9B82628F}" destId="{1414981A-650D-409D-90D0-072551D2D05B}" srcOrd="0" destOrd="0" presId="urn:microsoft.com/office/officeart/2008/layout/HorizontalMultiLevelHierarchy"/>
    <dgm:cxn modelId="{E8CFF330-F84B-456E-AC11-5D3D5FED867F}" type="presParOf" srcId="{BB5AD666-F2F3-437D-BEBE-63CD9B82628F}" destId="{DF41AC36-C42C-4494-8DCF-A417AF4B0385}" srcOrd="1" destOrd="0" presId="urn:microsoft.com/office/officeart/2008/layout/HorizontalMultiLevelHierarchy"/>
    <dgm:cxn modelId="{F4751EB1-56F5-44E8-8E9B-CEF4EDBC54EB}" type="presParOf" srcId="{DF41AC36-C42C-4494-8DCF-A417AF4B0385}" destId="{21533791-C57A-435B-A0C1-C76B0DABB583}" srcOrd="0" destOrd="0" presId="urn:microsoft.com/office/officeart/2008/layout/HorizontalMultiLevelHierarchy"/>
    <dgm:cxn modelId="{E3DA04BF-358E-4B0E-95ED-0F8D1F4117FF}" type="presParOf" srcId="{21533791-C57A-435B-A0C1-C76B0DABB583}" destId="{913A714A-0FD9-49DC-A50F-9453F92D9E09}" srcOrd="0" destOrd="0" presId="urn:microsoft.com/office/officeart/2008/layout/HorizontalMultiLevelHierarchy"/>
    <dgm:cxn modelId="{57079B57-A708-4E0E-A468-3D4EF54CA441}" type="presParOf" srcId="{DF41AC36-C42C-4494-8DCF-A417AF4B0385}" destId="{004034EA-EFDF-444F-9051-FADB86F69926}" srcOrd="1" destOrd="0" presId="urn:microsoft.com/office/officeart/2008/layout/HorizontalMultiLevelHierarchy"/>
    <dgm:cxn modelId="{FE7A147D-D579-40E8-9E68-5690A29835A7}" type="presParOf" srcId="{004034EA-EFDF-444F-9051-FADB86F69926}" destId="{E59EA223-4211-4D08-BA5D-20ECC178260B}" srcOrd="0" destOrd="0" presId="urn:microsoft.com/office/officeart/2008/layout/HorizontalMultiLevelHierarchy"/>
    <dgm:cxn modelId="{B4C24F37-10EC-4DBF-BE3F-A8D823D22D57}" type="presParOf" srcId="{004034EA-EFDF-444F-9051-FADB86F69926}" destId="{256F04CB-637B-447C-9EED-4538778E7AB7}" srcOrd="1" destOrd="0" presId="urn:microsoft.com/office/officeart/2008/layout/HorizontalMultiLevelHierarchy"/>
    <dgm:cxn modelId="{A86F6DF2-E14C-49F2-9ADB-8AB75522ED38}" type="presParOf" srcId="{6D25DE0D-2357-419D-B9CE-E959004E6F7B}" destId="{802F85D6-B55B-4184-864D-35707DEAEFF5}" srcOrd="4" destOrd="0" presId="urn:microsoft.com/office/officeart/2008/layout/HorizontalMultiLevelHierarchy"/>
    <dgm:cxn modelId="{3C30BDFD-8D1C-4B21-8F6E-AF260CEB0C1C}" type="presParOf" srcId="{802F85D6-B55B-4184-864D-35707DEAEFF5}" destId="{1F54CA3F-39EB-40F2-8334-75F22B2A795B}" srcOrd="0" destOrd="0" presId="urn:microsoft.com/office/officeart/2008/layout/HorizontalMultiLevelHierarchy"/>
    <dgm:cxn modelId="{3E88D583-6223-498E-968D-CCB8ACAB41AA}" type="presParOf" srcId="{6D25DE0D-2357-419D-B9CE-E959004E6F7B}" destId="{A3941A89-201B-4BB6-83DD-F60252C5C820}" srcOrd="5" destOrd="0" presId="urn:microsoft.com/office/officeart/2008/layout/HorizontalMultiLevelHierarchy"/>
    <dgm:cxn modelId="{E5007B9C-90B0-4EB3-9E49-DBA1A4A754E3}" type="presParOf" srcId="{A3941A89-201B-4BB6-83DD-F60252C5C820}" destId="{05D3576F-F615-46CE-8F4B-2D63FF3D241B}" srcOrd="0" destOrd="0" presId="urn:microsoft.com/office/officeart/2008/layout/HorizontalMultiLevelHierarchy"/>
    <dgm:cxn modelId="{831D9773-C606-413C-A2F5-184FACEB5A17}" type="presParOf" srcId="{A3941A89-201B-4BB6-83DD-F60252C5C820}" destId="{115E4568-12F2-4444-855B-A01AEE54DB91}" srcOrd="1" destOrd="0" presId="urn:microsoft.com/office/officeart/2008/layout/HorizontalMultiLevelHierarchy"/>
    <dgm:cxn modelId="{91F6A756-FB2D-440E-91B3-653A06A9DBA3}" type="presParOf" srcId="{115E4568-12F2-4444-855B-A01AEE54DB91}" destId="{2A00CF34-08E1-45A9-8F3A-F1F284CF817E}" srcOrd="0" destOrd="0" presId="urn:microsoft.com/office/officeart/2008/layout/HorizontalMultiLevelHierarchy"/>
    <dgm:cxn modelId="{0D17C507-1C73-4705-A8FF-4547E15C019C}" type="presParOf" srcId="{2A00CF34-08E1-45A9-8F3A-F1F284CF817E}" destId="{D5D591F5-F911-4BEE-A987-7F3EBA3345F6}" srcOrd="0" destOrd="0" presId="urn:microsoft.com/office/officeart/2008/layout/HorizontalMultiLevelHierarchy"/>
    <dgm:cxn modelId="{39A459F0-F384-40C1-B4B6-D20817AB9FEE}" type="presParOf" srcId="{115E4568-12F2-4444-855B-A01AEE54DB91}" destId="{A9A45C74-DA4E-4A4B-92AF-CC25857462F2}" srcOrd="1" destOrd="0" presId="urn:microsoft.com/office/officeart/2008/layout/HorizontalMultiLevelHierarchy"/>
    <dgm:cxn modelId="{27EEFBC8-D3E7-4319-9436-BE03F72FE3E4}" type="presParOf" srcId="{A9A45C74-DA4E-4A4B-92AF-CC25857462F2}" destId="{0391ED92-B162-4AE7-ADA1-0667BCCD4BB7}" srcOrd="0" destOrd="0" presId="urn:microsoft.com/office/officeart/2008/layout/HorizontalMultiLevelHierarchy"/>
    <dgm:cxn modelId="{0317605F-6E40-4AB2-BB99-8968F9F35440}" type="presParOf" srcId="{A9A45C74-DA4E-4A4B-92AF-CC25857462F2}" destId="{4762C519-F9B4-4659-A859-1C554D1D9F8C}" srcOrd="1" destOrd="0" presId="urn:microsoft.com/office/officeart/2008/layout/HorizontalMultiLevelHierarchy"/>
    <dgm:cxn modelId="{3F5D38A2-9917-4241-B3C2-6030F5558E0C}" type="presParOf" srcId="{6D25DE0D-2357-419D-B9CE-E959004E6F7B}" destId="{73B0CDBC-36EE-4836-8E71-C497FF9FA75D}" srcOrd="6" destOrd="0" presId="urn:microsoft.com/office/officeart/2008/layout/HorizontalMultiLevelHierarchy"/>
    <dgm:cxn modelId="{E25A2910-FD3A-4E7C-9CEB-067D997142D4}" type="presParOf" srcId="{73B0CDBC-36EE-4836-8E71-C497FF9FA75D}" destId="{B31F813C-613C-40DB-BFC6-726629F1AB99}" srcOrd="0" destOrd="0" presId="urn:microsoft.com/office/officeart/2008/layout/HorizontalMultiLevelHierarchy"/>
    <dgm:cxn modelId="{57FD87FC-996C-4CCC-9612-094247D52A1A}" type="presParOf" srcId="{6D25DE0D-2357-419D-B9CE-E959004E6F7B}" destId="{2B5979B0-4C84-4F7D-B684-AEE6C4AD88A4}" srcOrd="7" destOrd="0" presId="urn:microsoft.com/office/officeart/2008/layout/HorizontalMultiLevelHierarchy"/>
    <dgm:cxn modelId="{6B3BAB21-A045-4CC3-8E2F-1C02E6B6838C}" type="presParOf" srcId="{2B5979B0-4C84-4F7D-B684-AEE6C4AD88A4}" destId="{2D12C1BF-AF53-4BF2-9C46-DC8576B6EEF9}" srcOrd="0" destOrd="0" presId="urn:microsoft.com/office/officeart/2008/layout/HorizontalMultiLevelHierarchy"/>
    <dgm:cxn modelId="{1213C75D-327B-4952-B656-F52FB15FF33F}" type="presParOf" srcId="{2B5979B0-4C84-4F7D-B684-AEE6C4AD88A4}" destId="{6268C98D-7588-4B67-99E2-29CEF0818485}" srcOrd="1" destOrd="0" presId="urn:microsoft.com/office/officeart/2008/layout/HorizontalMultiLevelHierarchy"/>
    <dgm:cxn modelId="{1399B48E-DF7A-4B49-8C1C-50E1093F4BD2}" type="presParOf" srcId="{6268C98D-7588-4B67-99E2-29CEF0818485}" destId="{6C3A316A-608D-428E-B8D3-95CBFF39AC8C}" srcOrd="0" destOrd="0" presId="urn:microsoft.com/office/officeart/2008/layout/HorizontalMultiLevelHierarchy"/>
    <dgm:cxn modelId="{15F9510B-7832-4453-A902-870C6B5BE8BA}" type="presParOf" srcId="{6C3A316A-608D-428E-B8D3-95CBFF39AC8C}" destId="{2B293110-9993-4461-AA0B-480F6F802676}" srcOrd="0" destOrd="0" presId="urn:microsoft.com/office/officeart/2008/layout/HorizontalMultiLevelHierarchy"/>
    <dgm:cxn modelId="{5CB30B35-100F-46B8-B7E5-2CD519722D65}" type="presParOf" srcId="{6268C98D-7588-4B67-99E2-29CEF0818485}" destId="{B3717A73-E712-480E-AE7C-314B1E6D93CA}" srcOrd="1" destOrd="0" presId="urn:microsoft.com/office/officeart/2008/layout/HorizontalMultiLevelHierarchy"/>
    <dgm:cxn modelId="{D799B41E-923D-4329-A79F-8B923B182CD9}" type="presParOf" srcId="{B3717A73-E712-480E-AE7C-314B1E6D93CA}" destId="{34901FB8-5977-4D52-92B3-4D1C31E0A1A2}" srcOrd="0" destOrd="0" presId="urn:microsoft.com/office/officeart/2008/layout/HorizontalMultiLevelHierarchy"/>
    <dgm:cxn modelId="{83D9B90A-6356-4620-96E2-97CE8E46B1D9}" type="presParOf" srcId="{B3717A73-E712-480E-AE7C-314B1E6D93CA}" destId="{2D7CEEDC-D57F-4F4F-B4EC-9D59B1EFC32D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85C8FDE-9F01-4C72-9465-D262AC571008}" type="doc">
      <dgm:prSet loTypeId="urn:microsoft.com/office/officeart/2005/8/layout/equation2" loCatId="process" qsTypeId="urn:microsoft.com/office/officeart/2005/8/quickstyle/simple1" qsCatId="simple" csTypeId="urn:microsoft.com/office/officeart/2005/8/colors/colorful4" csCatId="colorful" phldr="1"/>
      <dgm:spPr/>
    </dgm:pt>
    <dgm:pt modelId="{192E2809-31C8-431D-B320-8AD5333B177D}">
      <dgm:prSet phldrT="[文字]" custT="1"/>
      <dgm:spPr/>
      <dgm:t>
        <a:bodyPr/>
        <a:lstStyle/>
        <a:p>
          <a:r>
            <a:rPr lang="zh-TW" altLang="en-US" sz="3200" dirty="0" smtClean="0"/>
            <a:t>博學  於文</a:t>
          </a:r>
          <a:endParaRPr lang="zh-TW" altLang="en-US" sz="3200" dirty="0"/>
        </a:p>
      </dgm:t>
    </dgm:pt>
    <dgm:pt modelId="{B7B3A5E8-04D8-407F-A467-F1C2704CEF09}" type="parTrans" cxnId="{BF778C08-06DC-4920-A9E2-BF6A6EE88C13}">
      <dgm:prSet/>
      <dgm:spPr/>
      <dgm:t>
        <a:bodyPr/>
        <a:lstStyle/>
        <a:p>
          <a:endParaRPr lang="zh-TW" altLang="en-US"/>
        </a:p>
      </dgm:t>
    </dgm:pt>
    <dgm:pt modelId="{D6E19946-A049-413E-B28D-F7D670D9D93B}" type="sibTrans" cxnId="{BF778C08-06DC-4920-A9E2-BF6A6EE88C13}">
      <dgm:prSet/>
      <dgm:spPr/>
      <dgm:t>
        <a:bodyPr/>
        <a:lstStyle/>
        <a:p>
          <a:endParaRPr lang="zh-TW" altLang="en-US"/>
        </a:p>
      </dgm:t>
    </dgm:pt>
    <dgm:pt modelId="{444077B0-41C6-4840-9EB1-E65C0A88434D}">
      <dgm:prSet phldrT="[文字]" custT="1"/>
      <dgm:spPr/>
      <dgm:t>
        <a:bodyPr/>
        <a:lstStyle/>
        <a:p>
          <a:r>
            <a:rPr lang="zh-TW" altLang="en-US" sz="3200" dirty="0" smtClean="0"/>
            <a:t>約之 以禮</a:t>
          </a:r>
          <a:endParaRPr lang="zh-TW" altLang="en-US" sz="3200" dirty="0"/>
        </a:p>
      </dgm:t>
    </dgm:pt>
    <dgm:pt modelId="{4E58B382-F995-4FE2-94DA-E374EDD6581B}" type="parTrans" cxnId="{318CA4D9-411D-46DD-A30F-8DEDE4F020D6}">
      <dgm:prSet/>
      <dgm:spPr/>
      <dgm:t>
        <a:bodyPr/>
        <a:lstStyle/>
        <a:p>
          <a:endParaRPr lang="zh-TW" altLang="en-US"/>
        </a:p>
      </dgm:t>
    </dgm:pt>
    <dgm:pt modelId="{AFF188B2-FDE6-4B4B-9DD0-0F6A79F34099}" type="sibTrans" cxnId="{318CA4D9-411D-46DD-A30F-8DEDE4F020D6}">
      <dgm:prSet/>
      <dgm:spPr/>
      <dgm:t>
        <a:bodyPr/>
        <a:lstStyle/>
        <a:p>
          <a:endParaRPr lang="zh-TW" altLang="en-US"/>
        </a:p>
      </dgm:t>
    </dgm:pt>
    <dgm:pt modelId="{9A8047E8-FB14-4852-ACFA-E293C055EE9C}">
      <dgm:prSet phldrT="[文字]" custT="1"/>
      <dgm:spPr>
        <a:solidFill>
          <a:srgbClr val="FFFF00"/>
        </a:solidFill>
        <a:ln>
          <a:solidFill>
            <a:srgbClr val="C00000"/>
          </a:solidFill>
        </a:ln>
      </dgm:spPr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</a:rPr>
            <a:t>成於樂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B8EE8E4A-52EF-442B-91E1-88E9268C40C4}" type="parTrans" cxnId="{95E0DEFD-D1B2-480F-9663-B0D3963CAE6D}">
      <dgm:prSet/>
      <dgm:spPr/>
      <dgm:t>
        <a:bodyPr/>
        <a:lstStyle/>
        <a:p>
          <a:endParaRPr lang="zh-TW" altLang="en-US"/>
        </a:p>
      </dgm:t>
    </dgm:pt>
    <dgm:pt modelId="{2BE7629C-0630-41D7-AA99-8BC3E98FE278}" type="sibTrans" cxnId="{95E0DEFD-D1B2-480F-9663-B0D3963CAE6D}">
      <dgm:prSet/>
      <dgm:spPr/>
      <dgm:t>
        <a:bodyPr/>
        <a:lstStyle/>
        <a:p>
          <a:endParaRPr lang="zh-TW" altLang="en-US"/>
        </a:p>
      </dgm:t>
    </dgm:pt>
    <dgm:pt modelId="{C2AE804D-306A-456E-B7C8-BFF5F78BC0C5}" type="pres">
      <dgm:prSet presAssocID="{A85C8FDE-9F01-4C72-9465-D262AC571008}" presName="Name0" presStyleCnt="0">
        <dgm:presLayoutVars>
          <dgm:dir/>
          <dgm:resizeHandles val="exact"/>
        </dgm:presLayoutVars>
      </dgm:prSet>
      <dgm:spPr/>
    </dgm:pt>
    <dgm:pt modelId="{14C999FE-32DA-4894-86E7-3C691D87C879}" type="pres">
      <dgm:prSet presAssocID="{A85C8FDE-9F01-4C72-9465-D262AC571008}" presName="vNodes" presStyleCnt="0"/>
      <dgm:spPr/>
    </dgm:pt>
    <dgm:pt modelId="{102E7317-DD70-445B-9E4D-B9FE5596054B}" type="pres">
      <dgm:prSet presAssocID="{192E2809-31C8-431D-B320-8AD5333B177D}" presName="node" presStyleLbl="node1" presStyleIdx="0" presStyleCnt="3" custScaleX="172205" custScaleY="17220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87355C0-48F1-42FD-BA94-7B6D167DDACF}" type="pres">
      <dgm:prSet presAssocID="{D6E19946-A049-413E-B28D-F7D670D9D93B}" presName="spacerT" presStyleCnt="0"/>
      <dgm:spPr/>
    </dgm:pt>
    <dgm:pt modelId="{FBF1EAD4-B511-4EFE-B384-659AC032FF83}" type="pres">
      <dgm:prSet presAssocID="{D6E19946-A049-413E-B28D-F7D670D9D93B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C845ECC1-77B9-4E60-88FE-36246425AD84}" type="pres">
      <dgm:prSet presAssocID="{D6E19946-A049-413E-B28D-F7D670D9D93B}" presName="spacerB" presStyleCnt="0"/>
      <dgm:spPr/>
    </dgm:pt>
    <dgm:pt modelId="{0C3C7E3D-C2B0-45F5-BEA6-DE7C120BFDC4}" type="pres">
      <dgm:prSet presAssocID="{444077B0-41C6-4840-9EB1-E65C0A88434D}" presName="node" presStyleLbl="node1" presStyleIdx="1" presStyleCnt="3" custScaleX="172205" custScaleY="17220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FA1B9DB-BBE0-4AF3-90BE-AA934E9B39FC}" type="pres">
      <dgm:prSet presAssocID="{A85C8FDE-9F01-4C72-9465-D262AC571008}" presName="sibTransLast" presStyleLbl="sibTrans2D1" presStyleIdx="1" presStyleCnt="2"/>
      <dgm:spPr/>
      <dgm:t>
        <a:bodyPr/>
        <a:lstStyle/>
        <a:p>
          <a:endParaRPr lang="zh-TW" altLang="en-US"/>
        </a:p>
      </dgm:t>
    </dgm:pt>
    <dgm:pt modelId="{75BD91B4-DAAF-4F7A-AB5A-40CE12D52E6D}" type="pres">
      <dgm:prSet presAssocID="{A85C8FDE-9F01-4C72-9465-D262AC571008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C016B714-8BEF-4BF3-B03A-E5874C7A48CA}" type="pres">
      <dgm:prSet presAssocID="{A85C8FDE-9F01-4C72-9465-D262AC571008}" presName="lastNode" presStyleLbl="node1" presStyleIdx="2" presStyleCnt="3" custScaleX="92986" custScaleY="9533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98F0B2C-F533-444A-8033-4905D6D30A5D}" type="presOf" srcId="{444077B0-41C6-4840-9EB1-E65C0A88434D}" destId="{0C3C7E3D-C2B0-45F5-BEA6-DE7C120BFDC4}" srcOrd="0" destOrd="0" presId="urn:microsoft.com/office/officeart/2005/8/layout/equation2"/>
    <dgm:cxn modelId="{BF778C08-06DC-4920-A9E2-BF6A6EE88C13}" srcId="{A85C8FDE-9F01-4C72-9465-D262AC571008}" destId="{192E2809-31C8-431D-B320-8AD5333B177D}" srcOrd="0" destOrd="0" parTransId="{B7B3A5E8-04D8-407F-A467-F1C2704CEF09}" sibTransId="{D6E19946-A049-413E-B28D-F7D670D9D93B}"/>
    <dgm:cxn modelId="{BD130DE1-FC61-4077-AB6D-38F3532FE50E}" type="presOf" srcId="{9A8047E8-FB14-4852-ACFA-E293C055EE9C}" destId="{C016B714-8BEF-4BF3-B03A-E5874C7A48CA}" srcOrd="0" destOrd="0" presId="urn:microsoft.com/office/officeart/2005/8/layout/equation2"/>
    <dgm:cxn modelId="{318CA4D9-411D-46DD-A30F-8DEDE4F020D6}" srcId="{A85C8FDE-9F01-4C72-9465-D262AC571008}" destId="{444077B0-41C6-4840-9EB1-E65C0A88434D}" srcOrd="1" destOrd="0" parTransId="{4E58B382-F995-4FE2-94DA-E374EDD6581B}" sibTransId="{AFF188B2-FDE6-4B4B-9DD0-0F6A79F34099}"/>
    <dgm:cxn modelId="{F3DF15FF-B3DB-4912-B052-ED983E2134EB}" type="presOf" srcId="{AFF188B2-FDE6-4B4B-9DD0-0F6A79F34099}" destId="{9FA1B9DB-BBE0-4AF3-90BE-AA934E9B39FC}" srcOrd="0" destOrd="0" presId="urn:microsoft.com/office/officeart/2005/8/layout/equation2"/>
    <dgm:cxn modelId="{AAA6299F-D776-47F5-8751-B5733C57C587}" type="presOf" srcId="{AFF188B2-FDE6-4B4B-9DD0-0F6A79F34099}" destId="{75BD91B4-DAAF-4F7A-AB5A-40CE12D52E6D}" srcOrd="1" destOrd="0" presId="urn:microsoft.com/office/officeart/2005/8/layout/equation2"/>
    <dgm:cxn modelId="{95E0DEFD-D1B2-480F-9663-B0D3963CAE6D}" srcId="{A85C8FDE-9F01-4C72-9465-D262AC571008}" destId="{9A8047E8-FB14-4852-ACFA-E293C055EE9C}" srcOrd="2" destOrd="0" parTransId="{B8EE8E4A-52EF-442B-91E1-88E9268C40C4}" sibTransId="{2BE7629C-0630-41D7-AA99-8BC3E98FE278}"/>
    <dgm:cxn modelId="{65F37840-77EF-4BBF-B926-7267528440B8}" type="presOf" srcId="{A85C8FDE-9F01-4C72-9465-D262AC571008}" destId="{C2AE804D-306A-456E-B7C8-BFF5F78BC0C5}" srcOrd="0" destOrd="0" presId="urn:microsoft.com/office/officeart/2005/8/layout/equation2"/>
    <dgm:cxn modelId="{3E5F24B2-743A-4870-AF29-D6491D7B5F18}" type="presOf" srcId="{D6E19946-A049-413E-B28D-F7D670D9D93B}" destId="{FBF1EAD4-B511-4EFE-B384-659AC032FF83}" srcOrd="0" destOrd="0" presId="urn:microsoft.com/office/officeart/2005/8/layout/equation2"/>
    <dgm:cxn modelId="{404AA9A6-E629-45DF-9071-D9F69AEA0F9B}" type="presOf" srcId="{192E2809-31C8-431D-B320-8AD5333B177D}" destId="{102E7317-DD70-445B-9E4D-B9FE5596054B}" srcOrd="0" destOrd="0" presId="urn:microsoft.com/office/officeart/2005/8/layout/equation2"/>
    <dgm:cxn modelId="{6D7EC00B-F150-4E5E-9C3D-6BAA8182981E}" type="presParOf" srcId="{C2AE804D-306A-456E-B7C8-BFF5F78BC0C5}" destId="{14C999FE-32DA-4894-86E7-3C691D87C879}" srcOrd="0" destOrd="0" presId="urn:microsoft.com/office/officeart/2005/8/layout/equation2"/>
    <dgm:cxn modelId="{C036787F-22AE-434B-BC53-49E99DB45057}" type="presParOf" srcId="{14C999FE-32DA-4894-86E7-3C691D87C879}" destId="{102E7317-DD70-445B-9E4D-B9FE5596054B}" srcOrd="0" destOrd="0" presId="urn:microsoft.com/office/officeart/2005/8/layout/equation2"/>
    <dgm:cxn modelId="{EEFE896C-576D-4D36-8648-138C29ECA3DF}" type="presParOf" srcId="{14C999FE-32DA-4894-86E7-3C691D87C879}" destId="{487355C0-48F1-42FD-BA94-7B6D167DDACF}" srcOrd="1" destOrd="0" presId="urn:microsoft.com/office/officeart/2005/8/layout/equation2"/>
    <dgm:cxn modelId="{F727D305-62F5-4257-80BC-C7B63F6F9796}" type="presParOf" srcId="{14C999FE-32DA-4894-86E7-3C691D87C879}" destId="{FBF1EAD4-B511-4EFE-B384-659AC032FF83}" srcOrd="2" destOrd="0" presId="urn:microsoft.com/office/officeart/2005/8/layout/equation2"/>
    <dgm:cxn modelId="{C5E26FCA-75A1-486D-9823-BAC845633063}" type="presParOf" srcId="{14C999FE-32DA-4894-86E7-3C691D87C879}" destId="{C845ECC1-77B9-4E60-88FE-36246425AD84}" srcOrd="3" destOrd="0" presId="urn:microsoft.com/office/officeart/2005/8/layout/equation2"/>
    <dgm:cxn modelId="{01B2AAD4-682A-47D2-8F98-F0707184A739}" type="presParOf" srcId="{14C999FE-32DA-4894-86E7-3C691D87C879}" destId="{0C3C7E3D-C2B0-45F5-BEA6-DE7C120BFDC4}" srcOrd="4" destOrd="0" presId="urn:microsoft.com/office/officeart/2005/8/layout/equation2"/>
    <dgm:cxn modelId="{913CD5E8-A3B5-40B8-ACD0-294B8FB37005}" type="presParOf" srcId="{C2AE804D-306A-456E-B7C8-BFF5F78BC0C5}" destId="{9FA1B9DB-BBE0-4AF3-90BE-AA934E9B39FC}" srcOrd="1" destOrd="0" presId="urn:microsoft.com/office/officeart/2005/8/layout/equation2"/>
    <dgm:cxn modelId="{28F3D382-333A-4AEF-BFBE-FEE2F12EE132}" type="presParOf" srcId="{9FA1B9DB-BBE0-4AF3-90BE-AA934E9B39FC}" destId="{75BD91B4-DAAF-4F7A-AB5A-40CE12D52E6D}" srcOrd="0" destOrd="0" presId="urn:microsoft.com/office/officeart/2005/8/layout/equation2"/>
    <dgm:cxn modelId="{EC6B2FB1-49E6-404D-90AF-9F8B336A650D}" type="presParOf" srcId="{C2AE804D-306A-456E-B7C8-BFF5F78BC0C5}" destId="{C016B714-8BEF-4BF3-B03A-E5874C7A48CA}" srcOrd="2" destOrd="0" presId="urn:microsoft.com/office/officeart/2005/8/layout/equation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57698B5-17E3-4C4F-9F54-CBD7531AA49B}" type="doc">
      <dgm:prSet loTypeId="urn:microsoft.com/office/officeart/2005/8/layout/hierarchy2" loCatId="hierarchy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9EE07754-256B-4098-AA67-8CEF7A037CB6}">
      <dgm:prSet phldrT="[文字]" custT="1"/>
      <dgm:spPr/>
      <dgm:t>
        <a:bodyPr/>
        <a:lstStyle/>
        <a:p>
          <a:r>
            <a:rPr lang="zh-TW" altLang="en-US" sz="3600" dirty="0" smtClean="0"/>
            <a:t>日知其所亡</a:t>
          </a:r>
          <a:endParaRPr lang="zh-TW" altLang="en-US" sz="3600" dirty="0"/>
        </a:p>
      </dgm:t>
    </dgm:pt>
    <dgm:pt modelId="{1E4B98FA-0509-4073-BA96-1A152302EF36}" type="parTrans" cxnId="{347AC5F5-52B0-48E1-91C9-CDDA6060AB70}">
      <dgm:prSet/>
      <dgm:spPr/>
      <dgm:t>
        <a:bodyPr/>
        <a:lstStyle/>
        <a:p>
          <a:endParaRPr lang="zh-TW" altLang="en-US"/>
        </a:p>
      </dgm:t>
    </dgm:pt>
    <dgm:pt modelId="{F76285B1-F723-47BA-A10E-BFCA7E9FA175}" type="sibTrans" cxnId="{347AC5F5-52B0-48E1-91C9-CDDA6060AB70}">
      <dgm:prSet/>
      <dgm:spPr/>
      <dgm:t>
        <a:bodyPr/>
        <a:lstStyle/>
        <a:p>
          <a:endParaRPr lang="zh-TW" altLang="en-US"/>
        </a:p>
      </dgm:t>
    </dgm:pt>
    <dgm:pt modelId="{4739BE11-86CC-49F4-A420-8D608107A8D2}">
      <dgm:prSet phldrT="[文字]" custT="1"/>
      <dgm:spPr/>
      <dgm:t>
        <a:bodyPr/>
        <a:lstStyle/>
        <a:p>
          <a:r>
            <a:rPr lang="zh-TW" altLang="en-US" sz="3600" dirty="0" smtClean="0"/>
            <a:t>知新</a:t>
          </a:r>
          <a:endParaRPr lang="zh-TW" altLang="en-US" sz="3600" dirty="0"/>
        </a:p>
      </dgm:t>
    </dgm:pt>
    <dgm:pt modelId="{FFB11CA5-97F7-4882-8F48-890DB1A7BFCF}" type="parTrans" cxnId="{8563641A-02A5-4DEA-98BB-5D73C82752F8}">
      <dgm:prSet/>
      <dgm:spPr/>
      <dgm:t>
        <a:bodyPr/>
        <a:lstStyle/>
        <a:p>
          <a:endParaRPr lang="zh-TW" altLang="en-US"/>
        </a:p>
      </dgm:t>
    </dgm:pt>
    <dgm:pt modelId="{CC5FCB3C-D016-4801-8299-F73F6880CBB6}" type="sibTrans" cxnId="{8563641A-02A5-4DEA-98BB-5D73C82752F8}">
      <dgm:prSet/>
      <dgm:spPr/>
      <dgm:t>
        <a:bodyPr/>
        <a:lstStyle/>
        <a:p>
          <a:endParaRPr lang="zh-TW" altLang="en-US"/>
        </a:p>
      </dgm:t>
    </dgm:pt>
    <dgm:pt modelId="{36744FCF-A0AA-4DE0-A60A-4C3A098DE7D8}">
      <dgm:prSet phldrT="[文字]" custT="1"/>
      <dgm:spPr/>
      <dgm:t>
        <a:bodyPr/>
        <a:lstStyle/>
        <a:p>
          <a:r>
            <a:rPr lang="zh-TW" altLang="en-US" sz="3600" dirty="0" smtClean="0"/>
            <a:t>溫故</a:t>
          </a:r>
          <a:endParaRPr lang="zh-TW" altLang="en-US" sz="3600" dirty="0"/>
        </a:p>
      </dgm:t>
    </dgm:pt>
    <dgm:pt modelId="{CD4FAECD-DE96-492E-BEDA-BD53A210D596}" type="parTrans" cxnId="{DCEFAF21-2054-4D73-9DAD-A4F6B24A0590}">
      <dgm:prSet/>
      <dgm:spPr/>
      <dgm:t>
        <a:bodyPr/>
        <a:lstStyle/>
        <a:p>
          <a:endParaRPr lang="zh-TW" altLang="en-US"/>
        </a:p>
      </dgm:t>
    </dgm:pt>
    <dgm:pt modelId="{0791C6D5-B4E1-4283-B60B-ED595C53BF8D}" type="sibTrans" cxnId="{DCEFAF21-2054-4D73-9DAD-A4F6B24A0590}">
      <dgm:prSet/>
      <dgm:spPr/>
      <dgm:t>
        <a:bodyPr/>
        <a:lstStyle/>
        <a:p>
          <a:endParaRPr lang="zh-TW" altLang="en-US"/>
        </a:p>
      </dgm:t>
    </dgm:pt>
    <dgm:pt modelId="{682AA395-0564-4852-BFE5-7F8CAC774061}">
      <dgm:prSet phldrT="[文字]" custT="1"/>
      <dgm:spPr/>
      <dgm:t>
        <a:bodyPr/>
        <a:lstStyle/>
        <a:p>
          <a:r>
            <a:rPr lang="zh-TW" altLang="en-US" sz="3600" dirty="0" smtClean="0"/>
            <a:t>月無忘其所能</a:t>
          </a:r>
          <a:endParaRPr lang="zh-TW" altLang="en-US" sz="3600" dirty="0"/>
        </a:p>
      </dgm:t>
    </dgm:pt>
    <dgm:pt modelId="{8AEFE83F-8C38-4669-9B39-BAFD8CF971C1}" type="sibTrans" cxnId="{3923EC21-7F9E-42CA-BEC4-1E7D1D33890D}">
      <dgm:prSet/>
      <dgm:spPr/>
      <dgm:t>
        <a:bodyPr/>
        <a:lstStyle/>
        <a:p>
          <a:endParaRPr lang="zh-TW" altLang="en-US"/>
        </a:p>
      </dgm:t>
    </dgm:pt>
    <dgm:pt modelId="{4C16B828-6D03-44BC-A51C-C43A2CB4C385}" type="parTrans" cxnId="{3923EC21-7F9E-42CA-BEC4-1E7D1D33890D}">
      <dgm:prSet/>
      <dgm:spPr/>
      <dgm:t>
        <a:bodyPr/>
        <a:lstStyle/>
        <a:p>
          <a:endParaRPr lang="zh-TW" altLang="en-US"/>
        </a:p>
      </dgm:t>
    </dgm:pt>
    <dgm:pt modelId="{D15948C8-3B2A-4257-BE71-1567F817A14A}" type="pres">
      <dgm:prSet presAssocID="{557698B5-17E3-4C4F-9F54-CBD7531AA49B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2C9F941-A273-4972-B2B0-9E82742A0DA1}" type="pres">
      <dgm:prSet presAssocID="{9EE07754-256B-4098-AA67-8CEF7A037CB6}" presName="root1" presStyleCnt="0"/>
      <dgm:spPr/>
    </dgm:pt>
    <dgm:pt modelId="{61CB9D87-93AC-4FE8-AF56-841DE00F8C45}" type="pres">
      <dgm:prSet presAssocID="{9EE07754-256B-4098-AA67-8CEF7A037CB6}" presName="LevelOneTextNode" presStyleLbl="node0" presStyleIdx="0" presStyleCnt="2" custScaleX="86592" custScaleY="363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21156-DC08-4B64-A027-21FB7A5D2AB1}" type="pres">
      <dgm:prSet presAssocID="{9EE07754-256B-4098-AA67-8CEF7A037CB6}" presName="level2hierChild" presStyleCnt="0"/>
      <dgm:spPr/>
    </dgm:pt>
    <dgm:pt modelId="{F1CE3CD9-D962-49C8-A1D2-BD17B823D413}" type="pres">
      <dgm:prSet presAssocID="{FFB11CA5-97F7-4882-8F48-890DB1A7BFCF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22F3FF4A-A4C5-4E40-87DF-C32F3F3F8556}" type="pres">
      <dgm:prSet presAssocID="{FFB11CA5-97F7-4882-8F48-890DB1A7BFCF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CBBE6BD6-D27A-4D9C-A4CA-8B27A2AD1EF7}" type="pres">
      <dgm:prSet presAssocID="{4739BE11-86CC-49F4-A420-8D608107A8D2}" presName="root2" presStyleCnt="0"/>
      <dgm:spPr/>
    </dgm:pt>
    <dgm:pt modelId="{2941E8D8-395B-446D-8057-F64AD07C7CF0}" type="pres">
      <dgm:prSet presAssocID="{4739BE11-86CC-49F4-A420-8D608107A8D2}" presName="LevelTwoTextNode" presStyleLbl="node2" presStyleIdx="0" presStyleCnt="2" custScaleX="42280" custScaleY="363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92F6CD-6993-49EA-81D2-4F9606BCF345}" type="pres">
      <dgm:prSet presAssocID="{4739BE11-86CC-49F4-A420-8D608107A8D2}" presName="level3hierChild" presStyleCnt="0"/>
      <dgm:spPr/>
    </dgm:pt>
    <dgm:pt modelId="{263B3A9D-EC62-45B6-B214-8802D8AB4174}" type="pres">
      <dgm:prSet presAssocID="{682AA395-0564-4852-BFE5-7F8CAC774061}" presName="root1" presStyleCnt="0"/>
      <dgm:spPr/>
    </dgm:pt>
    <dgm:pt modelId="{462AD98E-476B-469F-9169-0A5493F614B4}" type="pres">
      <dgm:prSet presAssocID="{682AA395-0564-4852-BFE5-7F8CAC774061}" presName="LevelOneTextNode" presStyleLbl="node0" presStyleIdx="1" presStyleCnt="2" custScaleX="86592" custScaleY="363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3019766-5AB0-45E4-A728-16AA06334A97}" type="pres">
      <dgm:prSet presAssocID="{682AA395-0564-4852-BFE5-7F8CAC774061}" presName="level2hierChild" presStyleCnt="0"/>
      <dgm:spPr/>
    </dgm:pt>
    <dgm:pt modelId="{2ED09B52-D26A-49D5-970B-3D5E59692B52}" type="pres">
      <dgm:prSet presAssocID="{CD4FAECD-DE96-492E-BEDA-BD53A210D596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F968C2BC-32BE-40B1-93AC-A977E906B301}" type="pres">
      <dgm:prSet presAssocID="{CD4FAECD-DE96-492E-BEDA-BD53A210D596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4A1641A9-210D-4F9D-8014-AAE4C7E0021B}" type="pres">
      <dgm:prSet presAssocID="{36744FCF-A0AA-4DE0-A60A-4C3A098DE7D8}" presName="root2" presStyleCnt="0"/>
      <dgm:spPr/>
    </dgm:pt>
    <dgm:pt modelId="{39E6AFCA-0594-47B9-83EB-FD91D396516C}" type="pres">
      <dgm:prSet presAssocID="{36744FCF-A0AA-4DE0-A60A-4C3A098DE7D8}" presName="LevelTwoTextNode" presStyleLbl="node2" presStyleIdx="1" presStyleCnt="2" custScaleX="42280" custScaleY="3632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8103DAA-175C-4576-9D4F-B5B6527C016C}" type="pres">
      <dgm:prSet presAssocID="{36744FCF-A0AA-4DE0-A60A-4C3A098DE7D8}" presName="level3hierChild" presStyleCnt="0"/>
      <dgm:spPr/>
    </dgm:pt>
  </dgm:ptLst>
  <dgm:cxnLst>
    <dgm:cxn modelId="{33C989F3-F584-4684-9CE2-850D46784521}" type="presOf" srcId="{682AA395-0564-4852-BFE5-7F8CAC774061}" destId="{462AD98E-476B-469F-9169-0A5493F614B4}" srcOrd="0" destOrd="0" presId="urn:microsoft.com/office/officeart/2005/8/layout/hierarchy2"/>
    <dgm:cxn modelId="{3923EC21-7F9E-42CA-BEC4-1E7D1D33890D}" srcId="{557698B5-17E3-4C4F-9F54-CBD7531AA49B}" destId="{682AA395-0564-4852-BFE5-7F8CAC774061}" srcOrd="1" destOrd="0" parTransId="{4C16B828-6D03-44BC-A51C-C43A2CB4C385}" sibTransId="{8AEFE83F-8C38-4669-9B39-BAFD8CF971C1}"/>
    <dgm:cxn modelId="{DCEFAF21-2054-4D73-9DAD-A4F6B24A0590}" srcId="{682AA395-0564-4852-BFE5-7F8CAC774061}" destId="{36744FCF-A0AA-4DE0-A60A-4C3A098DE7D8}" srcOrd="0" destOrd="0" parTransId="{CD4FAECD-DE96-492E-BEDA-BD53A210D596}" sibTransId="{0791C6D5-B4E1-4283-B60B-ED595C53BF8D}"/>
    <dgm:cxn modelId="{EC49698B-8674-419B-8EE0-63C9108E08AF}" type="presOf" srcId="{9EE07754-256B-4098-AA67-8CEF7A037CB6}" destId="{61CB9D87-93AC-4FE8-AF56-841DE00F8C45}" srcOrd="0" destOrd="0" presId="urn:microsoft.com/office/officeart/2005/8/layout/hierarchy2"/>
    <dgm:cxn modelId="{347AC5F5-52B0-48E1-91C9-CDDA6060AB70}" srcId="{557698B5-17E3-4C4F-9F54-CBD7531AA49B}" destId="{9EE07754-256B-4098-AA67-8CEF7A037CB6}" srcOrd="0" destOrd="0" parTransId="{1E4B98FA-0509-4073-BA96-1A152302EF36}" sibTransId="{F76285B1-F723-47BA-A10E-BFCA7E9FA175}"/>
    <dgm:cxn modelId="{8563641A-02A5-4DEA-98BB-5D73C82752F8}" srcId="{9EE07754-256B-4098-AA67-8CEF7A037CB6}" destId="{4739BE11-86CC-49F4-A420-8D608107A8D2}" srcOrd="0" destOrd="0" parTransId="{FFB11CA5-97F7-4882-8F48-890DB1A7BFCF}" sibTransId="{CC5FCB3C-D016-4801-8299-F73F6880CBB6}"/>
    <dgm:cxn modelId="{E5AC718A-3DD1-45EF-ABAD-96DE15955F63}" type="presOf" srcId="{4739BE11-86CC-49F4-A420-8D608107A8D2}" destId="{2941E8D8-395B-446D-8057-F64AD07C7CF0}" srcOrd="0" destOrd="0" presId="urn:microsoft.com/office/officeart/2005/8/layout/hierarchy2"/>
    <dgm:cxn modelId="{2F13AA2A-9CD4-4E06-A4E5-67499C3AACA6}" type="presOf" srcId="{FFB11CA5-97F7-4882-8F48-890DB1A7BFCF}" destId="{F1CE3CD9-D962-49C8-A1D2-BD17B823D413}" srcOrd="0" destOrd="0" presId="urn:microsoft.com/office/officeart/2005/8/layout/hierarchy2"/>
    <dgm:cxn modelId="{3F835D58-86D1-4964-A955-1C3D26E42572}" type="presOf" srcId="{CD4FAECD-DE96-492E-BEDA-BD53A210D596}" destId="{2ED09B52-D26A-49D5-970B-3D5E59692B52}" srcOrd="0" destOrd="0" presId="urn:microsoft.com/office/officeart/2005/8/layout/hierarchy2"/>
    <dgm:cxn modelId="{A1386BC6-943A-4A30-BFA2-8311F74883B6}" type="presOf" srcId="{557698B5-17E3-4C4F-9F54-CBD7531AA49B}" destId="{D15948C8-3B2A-4257-BE71-1567F817A14A}" srcOrd="0" destOrd="0" presId="urn:microsoft.com/office/officeart/2005/8/layout/hierarchy2"/>
    <dgm:cxn modelId="{90BA9B17-31FB-4CCE-B85C-16794B40F1FB}" type="presOf" srcId="{36744FCF-A0AA-4DE0-A60A-4C3A098DE7D8}" destId="{39E6AFCA-0594-47B9-83EB-FD91D396516C}" srcOrd="0" destOrd="0" presId="urn:microsoft.com/office/officeart/2005/8/layout/hierarchy2"/>
    <dgm:cxn modelId="{FD696192-F5F4-4FD4-BBCF-7E3E4F6DAC0B}" type="presOf" srcId="{FFB11CA5-97F7-4882-8F48-890DB1A7BFCF}" destId="{22F3FF4A-A4C5-4E40-87DF-C32F3F3F8556}" srcOrd="1" destOrd="0" presId="urn:microsoft.com/office/officeart/2005/8/layout/hierarchy2"/>
    <dgm:cxn modelId="{E9D55272-2D04-4F7A-9EA8-A65B8F4FEB7B}" type="presOf" srcId="{CD4FAECD-DE96-492E-BEDA-BD53A210D596}" destId="{F968C2BC-32BE-40B1-93AC-A977E906B301}" srcOrd="1" destOrd="0" presId="urn:microsoft.com/office/officeart/2005/8/layout/hierarchy2"/>
    <dgm:cxn modelId="{DBC6D3E7-FB24-4C92-B9A6-E02CE2207B0E}" type="presParOf" srcId="{D15948C8-3B2A-4257-BE71-1567F817A14A}" destId="{22C9F941-A273-4972-B2B0-9E82742A0DA1}" srcOrd="0" destOrd="0" presId="urn:microsoft.com/office/officeart/2005/8/layout/hierarchy2"/>
    <dgm:cxn modelId="{77B3375D-55A4-4E82-A7E4-C1E574433C21}" type="presParOf" srcId="{22C9F941-A273-4972-B2B0-9E82742A0DA1}" destId="{61CB9D87-93AC-4FE8-AF56-841DE00F8C45}" srcOrd="0" destOrd="0" presId="urn:microsoft.com/office/officeart/2005/8/layout/hierarchy2"/>
    <dgm:cxn modelId="{2FB62035-4BDC-4FB3-AA58-153BEF44CD84}" type="presParOf" srcId="{22C9F941-A273-4972-B2B0-9E82742A0DA1}" destId="{F0621156-DC08-4B64-A027-21FB7A5D2AB1}" srcOrd="1" destOrd="0" presId="urn:microsoft.com/office/officeart/2005/8/layout/hierarchy2"/>
    <dgm:cxn modelId="{A1D2D028-AE19-4C4F-AF28-EF0E3EBC5EE3}" type="presParOf" srcId="{F0621156-DC08-4B64-A027-21FB7A5D2AB1}" destId="{F1CE3CD9-D962-49C8-A1D2-BD17B823D413}" srcOrd="0" destOrd="0" presId="urn:microsoft.com/office/officeart/2005/8/layout/hierarchy2"/>
    <dgm:cxn modelId="{A9B0FBD1-7FC6-4AA8-AEBD-E3C1EB273996}" type="presParOf" srcId="{F1CE3CD9-D962-49C8-A1D2-BD17B823D413}" destId="{22F3FF4A-A4C5-4E40-87DF-C32F3F3F8556}" srcOrd="0" destOrd="0" presId="urn:microsoft.com/office/officeart/2005/8/layout/hierarchy2"/>
    <dgm:cxn modelId="{DDBEFE80-4D29-486D-9600-D57E4B53A57C}" type="presParOf" srcId="{F0621156-DC08-4B64-A027-21FB7A5D2AB1}" destId="{CBBE6BD6-D27A-4D9C-A4CA-8B27A2AD1EF7}" srcOrd="1" destOrd="0" presId="urn:microsoft.com/office/officeart/2005/8/layout/hierarchy2"/>
    <dgm:cxn modelId="{4FA6D9DE-E707-4337-9716-4DF16E149F5D}" type="presParOf" srcId="{CBBE6BD6-D27A-4D9C-A4CA-8B27A2AD1EF7}" destId="{2941E8D8-395B-446D-8057-F64AD07C7CF0}" srcOrd="0" destOrd="0" presId="urn:microsoft.com/office/officeart/2005/8/layout/hierarchy2"/>
    <dgm:cxn modelId="{52B776B0-0C58-4DA5-B276-B4CD96E0C528}" type="presParOf" srcId="{CBBE6BD6-D27A-4D9C-A4CA-8B27A2AD1EF7}" destId="{2892F6CD-6993-49EA-81D2-4F9606BCF345}" srcOrd="1" destOrd="0" presId="urn:microsoft.com/office/officeart/2005/8/layout/hierarchy2"/>
    <dgm:cxn modelId="{B72889BB-DCA1-4A5E-B8B2-2682B55B9EA3}" type="presParOf" srcId="{D15948C8-3B2A-4257-BE71-1567F817A14A}" destId="{263B3A9D-EC62-45B6-B214-8802D8AB4174}" srcOrd="1" destOrd="0" presId="urn:microsoft.com/office/officeart/2005/8/layout/hierarchy2"/>
    <dgm:cxn modelId="{5D580A9B-8F44-4064-AB6D-89E102954970}" type="presParOf" srcId="{263B3A9D-EC62-45B6-B214-8802D8AB4174}" destId="{462AD98E-476B-469F-9169-0A5493F614B4}" srcOrd="0" destOrd="0" presId="urn:microsoft.com/office/officeart/2005/8/layout/hierarchy2"/>
    <dgm:cxn modelId="{53EFE187-454E-4F8E-BDE6-563DC68B0063}" type="presParOf" srcId="{263B3A9D-EC62-45B6-B214-8802D8AB4174}" destId="{23019766-5AB0-45E4-A728-16AA06334A97}" srcOrd="1" destOrd="0" presId="urn:microsoft.com/office/officeart/2005/8/layout/hierarchy2"/>
    <dgm:cxn modelId="{4AFD0501-87F1-453F-BB86-23041D30F711}" type="presParOf" srcId="{23019766-5AB0-45E4-A728-16AA06334A97}" destId="{2ED09B52-D26A-49D5-970B-3D5E59692B52}" srcOrd="0" destOrd="0" presId="urn:microsoft.com/office/officeart/2005/8/layout/hierarchy2"/>
    <dgm:cxn modelId="{916304CE-F475-43EC-903B-88D3F0A20F2A}" type="presParOf" srcId="{2ED09B52-D26A-49D5-970B-3D5E59692B52}" destId="{F968C2BC-32BE-40B1-93AC-A977E906B301}" srcOrd="0" destOrd="0" presId="urn:microsoft.com/office/officeart/2005/8/layout/hierarchy2"/>
    <dgm:cxn modelId="{043562B6-85E9-4F90-955C-5BC705B9F534}" type="presParOf" srcId="{23019766-5AB0-45E4-A728-16AA06334A97}" destId="{4A1641A9-210D-4F9D-8014-AAE4C7E0021B}" srcOrd="1" destOrd="0" presId="urn:microsoft.com/office/officeart/2005/8/layout/hierarchy2"/>
    <dgm:cxn modelId="{037FAEC2-4392-44E4-AF96-28CE64780535}" type="presParOf" srcId="{4A1641A9-210D-4F9D-8014-AAE4C7E0021B}" destId="{39E6AFCA-0594-47B9-83EB-FD91D396516C}" srcOrd="0" destOrd="0" presId="urn:microsoft.com/office/officeart/2005/8/layout/hierarchy2"/>
    <dgm:cxn modelId="{D27AB4F2-08E9-401C-8E20-F94B086B94EC}" type="presParOf" srcId="{4A1641A9-210D-4F9D-8014-AAE4C7E0021B}" destId="{A8103DAA-175C-4576-9D4F-B5B6527C016C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33DFB6B1-D0FA-42F8-A0CA-3F25B384B35B}" type="doc">
      <dgm:prSet loTypeId="urn:microsoft.com/office/officeart/2005/8/layout/process3" loCatId="process" qsTypeId="urn:microsoft.com/office/officeart/2005/8/quickstyle/simple1" qsCatId="simple" csTypeId="urn:microsoft.com/office/officeart/2005/8/colors/colorful4" csCatId="colorful" phldr="1"/>
      <dgm:spPr/>
    </dgm:pt>
    <dgm:pt modelId="{F4A1B3E0-B63C-4CE5-9025-6C5690C098BF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對境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78C16E5D-2D62-4D72-B6EF-6BBC543B2BED}" type="parTrans" cxnId="{9CF967F2-E858-4EF0-99DF-BBF8E458E6E4}">
      <dgm:prSet/>
      <dgm:spPr/>
      <dgm:t>
        <a:bodyPr/>
        <a:lstStyle/>
        <a:p>
          <a:endParaRPr lang="zh-TW" altLang="en-US"/>
        </a:p>
      </dgm:t>
    </dgm:pt>
    <dgm:pt modelId="{B9DE6CC4-46DB-4564-BE45-E6DB4325C91A}" type="sibTrans" cxnId="{9CF967F2-E858-4EF0-99DF-BBF8E458E6E4}">
      <dgm:prSet/>
      <dgm:spPr/>
      <dgm:t>
        <a:bodyPr/>
        <a:lstStyle/>
        <a:p>
          <a:endParaRPr lang="zh-TW" altLang="en-US"/>
        </a:p>
      </dgm:t>
    </dgm:pt>
    <dgm:pt modelId="{2906A16B-8E12-4FA2-9F3E-AE42FED9C77C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表態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A13B7576-7726-4757-B4A3-C211917C2776}" type="parTrans" cxnId="{0775A82B-75DF-4AD9-82E1-8614DBBFF74A}">
      <dgm:prSet/>
      <dgm:spPr/>
      <dgm:t>
        <a:bodyPr/>
        <a:lstStyle/>
        <a:p>
          <a:endParaRPr lang="zh-TW" altLang="en-US"/>
        </a:p>
      </dgm:t>
    </dgm:pt>
    <dgm:pt modelId="{F9C4724E-901A-4DD7-AB15-7A1EB6660BEB}" type="sibTrans" cxnId="{0775A82B-75DF-4AD9-82E1-8614DBBFF74A}">
      <dgm:prSet/>
      <dgm:spPr/>
      <dgm:t>
        <a:bodyPr/>
        <a:lstStyle/>
        <a:p>
          <a:endParaRPr lang="zh-TW" altLang="en-US"/>
        </a:p>
      </dgm:t>
    </dgm:pt>
    <dgm:pt modelId="{F029D257-AB66-4E2F-B265-E3694BEC1433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視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23D24C8A-E737-49BF-961D-F0A6887CA091}" type="parTrans" cxnId="{44E29F2A-BC94-4EEC-AF3B-E0549114F41D}">
      <dgm:prSet/>
      <dgm:spPr/>
      <dgm:t>
        <a:bodyPr/>
        <a:lstStyle/>
        <a:p>
          <a:endParaRPr lang="zh-TW" altLang="en-US"/>
        </a:p>
      </dgm:t>
    </dgm:pt>
    <dgm:pt modelId="{CBFE8FC1-7943-495E-B495-1041510772AB}" type="sibTrans" cxnId="{44E29F2A-BC94-4EEC-AF3B-E0549114F41D}">
      <dgm:prSet/>
      <dgm:spPr/>
      <dgm:t>
        <a:bodyPr/>
        <a:lstStyle/>
        <a:p>
          <a:endParaRPr lang="zh-TW" altLang="en-US"/>
        </a:p>
      </dgm:t>
    </dgm:pt>
    <dgm:pt modelId="{4AEEEE2C-016C-433D-9A42-DD7AB07F8924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出動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2E84075-EFB5-43B1-8C17-44539269286F}" type="parTrans" cxnId="{BC68F588-89FB-4BE1-AF85-43EBBFD9738F}">
      <dgm:prSet/>
      <dgm:spPr/>
      <dgm:t>
        <a:bodyPr/>
        <a:lstStyle/>
        <a:p>
          <a:endParaRPr lang="zh-TW" altLang="en-US"/>
        </a:p>
      </dgm:t>
    </dgm:pt>
    <dgm:pt modelId="{074A1A0F-175C-45DF-83AC-64041C0177EC}" type="sibTrans" cxnId="{BC68F588-89FB-4BE1-AF85-43EBBFD9738F}">
      <dgm:prSet/>
      <dgm:spPr/>
      <dgm:t>
        <a:bodyPr/>
        <a:lstStyle/>
        <a:p>
          <a:endParaRPr lang="zh-TW" altLang="en-US"/>
        </a:p>
      </dgm:t>
    </dgm:pt>
    <dgm:pt modelId="{AB74E354-BD4A-4DEC-91A3-48D2AFE26466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防非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75D8B7B-44BE-44EC-8E9D-6D4A1D139868}" type="parTrans" cxnId="{1204E54B-38F4-47A4-BE74-6136581DDC4C}">
      <dgm:prSet/>
      <dgm:spPr/>
      <dgm:t>
        <a:bodyPr/>
        <a:lstStyle/>
        <a:p>
          <a:endParaRPr lang="zh-TW" altLang="en-US"/>
        </a:p>
      </dgm:t>
    </dgm:pt>
    <dgm:pt modelId="{8B6F2111-2BA0-40C1-9A32-3CEEB9A454FA}" type="sibTrans" cxnId="{1204E54B-38F4-47A4-BE74-6136581DDC4C}">
      <dgm:prSet/>
      <dgm:spPr/>
      <dgm:t>
        <a:bodyPr/>
        <a:lstStyle/>
        <a:p>
          <a:endParaRPr lang="zh-TW" altLang="en-US"/>
        </a:p>
      </dgm:t>
    </dgm:pt>
    <dgm:pt modelId="{A958EF50-65B6-4581-B970-1900ADE47E07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色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顏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899026B-3C1E-4C52-B5A4-59AA0AD2C3BA}" type="parTrans" cxnId="{9F179B88-18F6-41A6-9AE3-50110B8A222C}">
      <dgm:prSet/>
      <dgm:spPr/>
      <dgm:t>
        <a:bodyPr/>
        <a:lstStyle/>
        <a:p>
          <a:endParaRPr lang="zh-TW" altLang="en-US"/>
        </a:p>
      </dgm:t>
    </dgm:pt>
    <dgm:pt modelId="{FFE89EBA-81AE-4766-ABEB-D9239C1F3F5C}" type="sibTrans" cxnId="{9F179B88-18F6-41A6-9AE3-50110B8A222C}">
      <dgm:prSet/>
      <dgm:spPr/>
      <dgm:t>
        <a:bodyPr/>
        <a:lstStyle/>
        <a:p>
          <a:endParaRPr lang="zh-TW" altLang="en-US"/>
        </a:p>
      </dgm:t>
    </dgm:pt>
    <dgm:pt modelId="{1E1FCA3C-7F24-4007-86A3-604C342A6D9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言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語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C14DA9E1-CBC6-4879-A97B-777F3DD2E465}" type="parTrans" cxnId="{4A07DFB1-6CC0-419F-AE8A-E9A38990C966}">
      <dgm:prSet/>
      <dgm:spPr/>
      <dgm:t>
        <a:bodyPr/>
        <a:lstStyle/>
        <a:p>
          <a:endParaRPr lang="zh-TW" altLang="en-US"/>
        </a:p>
      </dgm:t>
    </dgm:pt>
    <dgm:pt modelId="{72DA9748-7306-467C-B4A5-5ACA6E611E41}" type="sibTrans" cxnId="{4A07DFB1-6CC0-419F-AE8A-E9A38990C966}">
      <dgm:prSet/>
      <dgm:spPr/>
      <dgm:t>
        <a:bodyPr/>
        <a:lstStyle/>
        <a:p>
          <a:endParaRPr lang="zh-TW" altLang="en-US"/>
        </a:p>
      </dgm:t>
    </dgm:pt>
    <dgm:pt modelId="{14576290-D8E2-4589-944B-402084E3B2D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疑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癡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8251C695-2D07-4CB2-A84C-DAE9E7A77525}" type="parTrans" cxnId="{2E4A0E0F-7A74-4323-A019-3CAFD4B5697A}">
      <dgm:prSet/>
      <dgm:spPr/>
      <dgm:t>
        <a:bodyPr/>
        <a:lstStyle/>
        <a:p>
          <a:endParaRPr lang="zh-TW" altLang="en-US"/>
        </a:p>
      </dgm:t>
    </dgm:pt>
    <dgm:pt modelId="{C06BCC4D-0495-40A4-A86A-7AF2A831DC0F}" type="sibTrans" cxnId="{2E4A0E0F-7A74-4323-A019-3CAFD4B5697A}">
      <dgm:prSet/>
      <dgm:spPr/>
      <dgm:t>
        <a:bodyPr/>
        <a:lstStyle/>
        <a:p>
          <a:endParaRPr lang="zh-TW" altLang="en-US"/>
        </a:p>
      </dgm:t>
    </dgm:pt>
    <dgm:pt modelId="{81A419F7-A788-4F85-8BF7-E318A6CD44BC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貌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容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64B3D3CE-7852-481B-8FD5-884E7B9EE7F6}" type="parTrans" cxnId="{DB003B55-206A-47F2-9A10-4F4DD95D843A}">
      <dgm:prSet/>
      <dgm:spPr/>
      <dgm:t>
        <a:bodyPr/>
        <a:lstStyle/>
        <a:p>
          <a:endParaRPr lang="zh-TW" altLang="en-US"/>
        </a:p>
      </dgm:t>
    </dgm:pt>
    <dgm:pt modelId="{719FEA84-D794-4EC3-AA13-A350BE66F1E6}" type="sibTrans" cxnId="{DB003B55-206A-47F2-9A10-4F4DD95D843A}">
      <dgm:prSet/>
      <dgm:spPr/>
      <dgm:t>
        <a:bodyPr/>
        <a:lstStyle/>
        <a:p>
          <a:endParaRPr lang="zh-TW" altLang="en-US"/>
        </a:p>
      </dgm:t>
    </dgm:pt>
    <dgm:pt modelId="{F176B225-F8FF-4452-A3CA-79C7D0B826E5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事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行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E33D5E84-7FEB-45B5-BCBE-765ABC87BFC9}" type="parTrans" cxnId="{66A93260-0ACC-463A-99C2-AE6229526E6C}">
      <dgm:prSet/>
      <dgm:spPr/>
      <dgm:t>
        <a:bodyPr/>
        <a:lstStyle/>
        <a:p>
          <a:endParaRPr lang="zh-TW" altLang="en-US"/>
        </a:p>
      </dgm:t>
    </dgm:pt>
    <dgm:pt modelId="{75FCF451-6923-4C3B-AFB3-74BB0A576BFE}" type="sibTrans" cxnId="{66A93260-0ACC-463A-99C2-AE6229526E6C}">
      <dgm:prSet/>
      <dgm:spPr/>
      <dgm:t>
        <a:bodyPr/>
        <a:lstStyle/>
        <a:p>
          <a:endParaRPr lang="zh-TW" altLang="en-US"/>
        </a:p>
      </dgm:t>
    </dgm:pt>
    <dgm:pt modelId="{C31F6611-5BCC-4122-A043-17CAAD4C7D19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忿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瞋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221C71C8-E765-4E19-9EA5-FF896EBE779E}" type="parTrans" cxnId="{B3C0B2A1-F203-4900-AD8F-1E6DD85EADC7}">
      <dgm:prSet/>
      <dgm:spPr/>
      <dgm:t>
        <a:bodyPr/>
        <a:lstStyle/>
        <a:p>
          <a:endParaRPr lang="zh-TW" altLang="en-US"/>
        </a:p>
      </dgm:t>
    </dgm:pt>
    <dgm:pt modelId="{233EBDF8-AACB-4C70-B7C4-752513833F05}" type="sibTrans" cxnId="{B3C0B2A1-F203-4900-AD8F-1E6DD85EADC7}">
      <dgm:prSet/>
      <dgm:spPr/>
      <dgm:t>
        <a:bodyPr/>
        <a:lstStyle/>
        <a:p>
          <a:endParaRPr lang="zh-TW" altLang="en-US"/>
        </a:p>
      </dgm:t>
    </dgm:pt>
    <dgm:pt modelId="{9F426776-4C3B-47EF-B11A-FEB44487966F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得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貪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386AD26C-8C43-4906-A4FA-EDAC16E6B2AA}" type="parTrans" cxnId="{9675450D-610B-4CAC-A996-B638DCC02ACB}">
      <dgm:prSet/>
      <dgm:spPr/>
      <dgm:t>
        <a:bodyPr/>
        <a:lstStyle/>
        <a:p>
          <a:endParaRPr lang="zh-TW" altLang="en-US"/>
        </a:p>
      </dgm:t>
    </dgm:pt>
    <dgm:pt modelId="{9228DFE2-5D30-42CC-8C71-1EED563F902D}" type="sibTrans" cxnId="{9675450D-610B-4CAC-A996-B638DCC02ACB}">
      <dgm:prSet/>
      <dgm:spPr/>
      <dgm:t>
        <a:bodyPr/>
        <a:lstStyle/>
        <a:p>
          <a:endParaRPr lang="zh-TW" altLang="en-US"/>
        </a:p>
      </dgm:t>
    </dgm:pt>
    <dgm:pt modelId="{309F0CAE-8930-4686-B5C4-741A6F9F9868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聽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B657BC3-1851-4D7B-BAB0-5EB3AF3C48F6}" type="parTrans" cxnId="{F133F67C-5F6D-4E14-8D02-6382065E517E}">
      <dgm:prSet/>
      <dgm:spPr/>
      <dgm:t>
        <a:bodyPr/>
        <a:lstStyle/>
        <a:p>
          <a:endParaRPr lang="zh-TW" altLang="en-US"/>
        </a:p>
      </dgm:t>
    </dgm:pt>
    <dgm:pt modelId="{D6E79475-1962-41EF-B94F-2958A275A351}" type="sibTrans" cxnId="{F133F67C-5F6D-4E14-8D02-6382065E517E}">
      <dgm:prSet/>
      <dgm:spPr/>
      <dgm:t>
        <a:bodyPr/>
        <a:lstStyle/>
        <a:p>
          <a:endParaRPr lang="zh-TW" altLang="en-US"/>
        </a:p>
      </dgm:t>
    </dgm:pt>
    <dgm:pt modelId="{7AD850B5-9AE8-4765-9228-D229E2B9D467}" type="pres">
      <dgm:prSet presAssocID="{33DFB6B1-D0FA-42F8-A0CA-3F25B384B35B}" presName="linearFlow" presStyleCnt="0">
        <dgm:presLayoutVars>
          <dgm:dir/>
          <dgm:animLvl val="lvl"/>
          <dgm:resizeHandles val="exact"/>
        </dgm:presLayoutVars>
      </dgm:prSet>
      <dgm:spPr/>
    </dgm:pt>
    <dgm:pt modelId="{AB4621E0-0813-4267-B3FA-F8F760042A76}" type="pres">
      <dgm:prSet presAssocID="{F4A1B3E0-B63C-4CE5-9025-6C5690C098BF}" presName="composite" presStyleCnt="0"/>
      <dgm:spPr/>
    </dgm:pt>
    <dgm:pt modelId="{98F0A5D9-217E-48C3-8129-DCE11EC78BF9}" type="pres">
      <dgm:prSet presAssocID="{F4A1B3E0-B63C-4CE5-9025-6C5690C098BF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F6C04E5-92C0-4E88-BCC0-67D8B16835ED}" type="pres">
      <dgm:prSet presAssocID="{F4A1B3E0-B63C-4CE5-9025-6C5690C098BF}" presName="parSh" presStyleLbl="node1" presStyleIdx="0" presStyleCnt="4"/>
      <dgm:spPr/>
      <dgm:t>
        <a:bodyPr/>
        <a:lstStyle/>
        <a:p>
          <a:endParaRPr lang="zh-TW" altLang="en-US"/>
        </a:p>
      </dgm:t>
    </dgm:pt>
    <dgm:pt modelId="{7B922515-CEF2-42E1-92EA-9D5ED474E9DB}" type="pres">
      <dgm:prSet presAssocID="{F4A1B3E0-B63C-4CE5-9025-6C5690C098BF}" presName="desTx" presStyleLbl="fgAcc1" presStyleIdx="0" presStyleCnt="4" custScaleY="86227" custLinFactNeighborY="-47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DC2E0E63-E255-407D-B388-00534063B7A0}" type="pres">
      <dgm:prSet presAssocID="{B9DE6CC4-46DB-4564-BE45-E6DB4325C91A}" presName="sibTrans" presStyleLbl="sibTrans2D1" presStyleIdx="0" presStyleCnt="3"/>
      <dgm:spPr/>
      <dgm:t>
        <a:bodyPr/>
        <a:lstStyle/>
        <a:p>
          <a:endParaRPr lang="zh-TW" altLang="en-US"/>
        </a:p>
      </dgm:t>
    </dgm:pt>
    <dgm:pt modelId="{D0D199F1-93ED-42FD-925D-20B7E942F4BF}" type="pres">
      <dgm:prSet presAssocID="{B9DE6CC4-46DB-4564-BE45-E6DB4325C91A}" presName="connTx" presStyleLbl="sibTrans2D1" presStyleIdx="0" presStyleCnt="3"/>
      <dgm:spPr/>
      <dgm:t>
        <a:bodyPr/>
        <a:lstStyle/>
        <a:p>
          <a:endParaRPr lang="zh-TW" altLang="en-US"/>
        </a:p>
      </dgm:t>
    </dgm:pt>
    <dgm:pt modelId="{2D438150-E8A3-42E3-B96D-9D00AA8387AA}" type="pres">
      <dgm:prSet presAssocID="{2906A16B-8E12-4FA2-9F3E-AE42FED9C77C}" presName="composite" presStyleCnt="0"/>
      <dgm:spPr/>
    </dgm:pt>
    <dgm:pt modelId="{2BDE9826-2327-4E4E-92BB-A7EDDD25FB2E}" type="pres">
      <dgm:prSet presAssocID="{2906A16B-8E12-4FA2-9F3E-AE42FED9C77C}" presName="parTx" presStyleLbl="node1" presStyleIdx="0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38652E2-B110-42FD-9565-C8F8B65414E8}" type="pres">
      <dgm:prSet presAssocID="{2906A16B-8E12-4FA2-9F3E-AE42FED9C77C}" presName="parSh" presStyleLbl="node1" presStyleIdx="1" presStyleCnt="4"/>
      <dgm:spPr/>
      <dgm:t>
        <a:bodyPr/>
        <a:lstStyle/>
        <a:p>
          <a:endParaRPr lang="zh-TW" altLang="en-US"/>
        </a:p>
      </dgm:t>
    </dgm:pt>
    <dgm:pt modelId="{F43EE9AF-A397-4B30-8B59-D81E2266AA04}" type="pres">
      <dgm:prSet presAssocID="{2906A16B-8E12-4FA2-9F3E-AE42FED9C77C}" presName="desTx" presStyleLbl="fgAcc1" presStyleIdx="1" presStyleCnt="4" custScaleX="154536" custScaleY="85952" custLinFactNeighborX="4020" custLinFactNeighborY="1336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9E8D594-2C60-4DD2-8E24-B01361ECF029}" type="pres">
      <dgm:prSet presAssocID="{F9C4724E-901A-4DD7-AB15-7A1EB6660BEB}" presName="sibTrans" presStyleLbl="sibTrans2D1" presStyleIdx="1" presStyleCnt="3"/>
      <dgm:spPr/>
      <dgm:t>
        <a:bodyPr/>
        <a:lstStyle/>
        <a:p>
          <a:endParaRPr lang="zh-TW" altLang="en-US"/>
        </a:p>
      </dgm:t>
    </dgm:pt>
    <dgm:pt modelId="{C09AEE49-3223-4714-B739-01C12BE7CBE3}" type="pres">
      <dgm:prSet presAssocID="{F9C4724E-901A-4DD7-AB15-7A1EB6660BEB}" presName="connTx" presStyleLbl="sibTrans2D1" presStyleIdx="1" presStyleCnt="3"/>
      <dgm:spPr/>
      <dgm:t>
        <a:bodyPr/>
        <a:lstStyle/>
        <a:p>
          <a:endParaRPr lang="zh-TW" altLang="en-US"/>
        </a:p>
      </dgm:t>
    </dgm:pt>
    <dgm:pt modelId="{185A4F93-C654-4809-8BB2-ED6D8303D31D}" type="pres">
      <dgm:prSet presAssocID="{4AEEEE2C-016C-433D-9A42-DD7AB07F8924}" presName="composite" presStyleCnt="0"/>
      <dgm:spPr/>
    </dgm:pt>
    <dgm:pt modelId="{734CCC64-34E1-4064-865E-12DDC96E984C}" type="pres">
      <dgm:prSet presAssocID="{4AEEEE2C-016C-433D-9A42-DD7AB07F8924}" presName="parTx" presStyleLbl="node1" presStyleIdx="1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F21D7A8-3BF4-4696-A48A-44E44D9F7CFE}" type="pres">
      <dgm:prSet presAssocID="{4AEEEE2C-016C-433D-9A42-DD7AB07F8924}" presName="parSh" presStyleLbl="node1" presStyleIdx="2" presStyleCnt="4"/>
      <dgm:spPr/>
      <dgm:t>
        <a:bodyPr/>
        <a:lstStyle/>
        <a:p>
          <a:endParaRPr lang="zh-TW" altLang="en-US"/>
        </a:p>
      </dgm:t>
    </dgm:pt>
    <dgm:pt modelId="{6039CB6F-7891-460A-8A0C-BF1C4942CF14}" type="pres">
      <dgm:prSet presAssocID="{4AEEEE2C-016C-433D-9A42-DD7AB07F8924}" presName="desTx" presStyleLbl="fgAcc1" presStyleIdx="2" presStyleCnt="4" custScaleX="150398" custScaleY="86933" custLinFactNeighborY="-5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0CDF552-DFD9-4377-8D41-1FE7276E6D31}" type="pres">
      <dgm:prSet presAssocID="{074A1A0F-175C-45DF-83AC-64041C0177EC}" presName="sibTrans" presStyleLbl="sibTrans2D1" presStyleIdx="2" presStyleCnt="3"/>
      <dgm:spPr/>
      <dgm:t>
        <a:bodyPr/>
        <a:lstStyle/>
        <a:p>
          <a:endParaRPr lang="zh-TW" altLang="en-US"/>
        </a:p>
      </dgm:t>
    </dgm:pt>
    <dgm:pt modelId="{9404FC47-338E-40AD-882C-BB64583FF2AB}" type="pres">
      <dgm:prSet presAssocID="{074A1A0F-175C-45DF-83AC-64041C0177EC}" presName="connTx" presStyleLbl="sibTrans2D1" presStyleIdx="2" presStyleCnt="3"/>
      <dgm:spPr/>
      <dgm:t>
        <a:bodyPr/>
        <a:lstStyle/>
        <a:p>
          <a:endParaRPr lang="zh-TW" altLang="en-US"/>
        </a:p>
      </dgm:t>
    </dgm:pt>
    <dgm:pt modelId="{8622FD2C-B8C7-4FC1-B0CC-433548401454}" type="pres">
      <dgm:prSet presAssocID="{AB74E354-BD4A-4DEC-91A3-48D2AFE26466}" presName="composite" presStyleCnt="0"/>
      <dgm:spPr/>
    </dgm:pt>
    <dgm:pt modelId="{6749C445-1189-4438-8E72-6D3905ACD887}" type="pres">
      <dgm:prSet presAssocID="{AB74E354-BD4A-4DEC-91A3-48D2AFE26466}" presName="parTx" presStyleLbl="node1" presStyleIdx="2" presStyleCnt="4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4F3EBD29-41A8-4F48-86EB-D079513A2AE0}" type="pres">
      <dgm:prSet presAssocID="{AB74E354-BD4A-4DEC-91A3-48D2AFE26466}" presName="parSh" presStyleLbl="node1" presStyleIdx="3" presStyleCnt="4" custLinFactNeighborX="-1312" custLinFactNeighborY="21569"/>
      <dgm:spPr/>
      <dgm:t>
        <a:bodyPr/>
        <a:lstStyle/>
        <a:p>
          <a:endParaRPr lang="zh-TW" altLang="en-US"/>
        </a:p>
      </dgm:t>
    </dgm:pt>
    <dgm:pt modelId="{14AF3CCC-7B9F-4856-BE89-413E921E9B0F}" type="pres">
      <dgm:prSet presAssocID="{AB74E354-BD4A-4DEC-91A3-48D2AFE26466}" presName="desTx" presStyleLbl="fgAcc1" presStyleIdx="3" presStyleCnt="4" custScaleX="148280" custLinFactNeighborX="-1312" custLinFactNeighborY="1652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801220A3-8F77-40B8-B937-83CE31E7DFE9}" type="presOf" srcId="{B9DE6CC4-46DB-4564-BE45-E6DB4325C91A}" destId="{D0D199F1-93ED-42FD-925D-20B7E942F4BF}" srcOrd="1" destOrd="0" presId="urn:microsoft.com/office/officeart/2005/8/layout/process3"/>
    <dgm:cxn modelId="{3E3249D8-3961-49ED-8F14-24AD39B820EF}" type="presOf" srcId="{C31F6611-5BCC-4122-A043-17CAAD4C7D19}" destId="{14AF3CCC-7B9F-4856-BE89-413E921E9B0F}" srcOrd="0" destOrd="1" presId="urn:microsoft.com/office/officeart/2005/8/layout/process3"/>
    <dgm:cxn modelId="{0775A82B-75DF-4AD9-82E1-8614DBBFF74A}" srcId="{33DFB6B1-D0FA-42F8-A0CA-3F25B384B35B}" destId="{2906A16B-8E12-4FA2-9F3E-AE42FED9C77C}" srcOrd="1" destOrd="0" parTransId="{A13B7576-7726-4757-B4A3-C211917C2776}" sibTransId="{F9C4724E-901A-4DD7-AB15-7A1EB6660BEB}"/>
    <dgm:cxn modelId="{70075038-B6B7-4A60-8EB2-6F3A517B011F}" type="presOf" srcId="{2906A16B-8E12-4FA2-9F3E-AE42FED9C77C}" destId="{2BDE9826-2327-4E4E-92BB-A7EDDD25FB2E}" srcOrd="0" destOrd="0" presId="urn:microsoft.com/office/officeart/2005/8/layout/process3"/>
    <dgm:cxn modelId="{66A93260-0ACC-463A-99C2-AE6229526E6C}" srcId="{4AEEEE2C-016C-433D-9A42-DD7AB07F8924}" destId="{F176B225-F8FF-4452-A3CA-79C7D0B826E5}" srcOrd="1" destOrd="0" parTransId="{E33D5E84-7FEB-45B5-BCBE-765ABC87BFC9}" sibTransId="{75FCF451-6923-4C3B-AFB3-74BB0A576BFE}"/>
    <dgm:cxn modelId="{8449C8DA-C293-425F-A4C7-3351DD20FB1C}" type="presOf" srcId="{2906A16B-8E12-4FA2-9F3E-AE42FED9C77C}" destId="{738652E2-B110-42FD-9565-C8F8B65414E8}" srcOrd="1" destOrd="0" presId="urn:microsoft.com/office/officeart/2005/8/layout/process3"/>
    <dgm:cxn modelId="{553EC346-9EB4-4907-9E27-41AFF6CAD291}" type="presOf" srcId="{F4A1B3E0-B63C-4CE5-9025-6C5690C098BF}" destId="{AF6C04E5-92C0-4E88-BCC0-67D8B16835ED}" srcOrd="1" destOrd="0" presId="urn:microsoft.com/office/officeart/2005/8/layout/process3"/>
    <dgm:cxn modelId="{CA46CE64-03CE-402B-B77B-7DBB784B543E}" type="presOf" srcId="{33DFB6B1-D0FA-42F8-A0CA-3F25B384B35B}" destId="{7AD850B5-9AE8-4765-9228-D229E2B9D467}" srcOrd="0" destOrd="0" presId="urn:microsoft.com/office/officeart/2005/8/layout/process3"/>
    <dgm:cxn modelId="{AB4BFD4D-AF83-42DA-8ABB-FFCE972D453B}" type="presOf" srcId="{F9C4724E-901A-4DD7-AB15-7A1EB6660BEB}" destId="{49E8D594-2C60-4DD2-8E24-B01361ECF029}" srcOrd="0" destOrd="0" presId="urn:microsoft.com/office/officeart/2005/8/layout/process3"/>
    <dgm:cxn modelId="{E533DB17-DC3A-4905-893B-DD700E6DA4DD}" type="presOf" srcId="{14576290-D8E2-4589-944B-402084E3B2D5}" destId="{14AF3CCC-7B9F-4856-BE89-413E921E9B0F}" srcOrd="0" destOrd="0" presId="urn:microsoft.com/office/officeart/2005/8/layout/process3"/>
    <dgm:cxn modelId="{95224130-5FB3-41EE-AED1-79D1626599E7}" type="presOf" srcId="{F176B225-F8FF-4452-A3CA-79C7D0B826E5}" destId="{6039CB6F-7891-460A-8A0C-BF1C4942CF14}" srcOrd="0" destOrd="1" presId="urn:microsoft.com/office/officeart/2005/8/layout/process3"/>
    <dgm:cxn modelId="{54DE67C8-8DFE-45CA-B37A-AA1BB1FABA9D}" type="presOf" srcId="{AB74E354-BD4A-4DEC-91A3-48D2AFE26466}" destId="{6749C445-1189-4438-8E72-6D3905ACD887}" srcOrd="0" destOrd="0" presId="urn:microsoft.com/office/officeart/2005/8/layout/process3"/>
    <dgm:cxn modelId="{910146A8-6BEF-4BC0-AF21-FF78B7CB71D2}" type="presOf" srcId="{B9DE6CC4-46DB-4564-BE45-E6DB4325C91A}" destId="{DC2E0E63-E255-407D-B388-00534063B7A0}" srcOrd="0" destOrd="0" presId="urn:microsoft.com/office/officeart/2005/8/layout/process3"/>
    <dgm:cxn modelId="{632C4FBF-FA62-484C-98D3-0EEB204F2310}" type="presOf" srcId="{4AEEEE2C-016C-433D-9A42-DD7AB07F8924}" destId="{734CCC64-34E1-4064-865E-12DDC96E984C}" srcOrd="0" destOrd="0" presId="urn:microsoft.com/office/officeart/2005/8/layout/process3"/>
    <dgm:cxn modelId="{BC68F588-89FB-4BE1-AF85-43EBBFD9738F}" srcId="{33DFB6B1-D0FA-42F8-A0CA-3F25B384B35B}" destId="{4AEEEE2C-016C-433D-9A42-DD7AB07F8924}" srcOrd="2" destOrd="0" parTransId="{42E84075-EFB5-43B1-8C17-44539269286F}" sibTransId="{074A1A0F-175C-45DF-83AC-64041C0177EC}"/>
    <dgm:cxn modelId="{4A07DFB1-6CC0-419F-AE8A-E9A38990C966}" srcId="{4AEEEE2C-016C-433D-9A42-DD7AB07F8924}" destId="{1E1FCA3C-7F24-4007-86A3-604C342A6D95}" srcOrd="0" destOrd="0" parTransId="{C14DA9E1-CBC6-4879-A97B-777F3DD2E465}" sibTransId="{72DA9748-7306-467C-B4A5-5ACA6E611E41}"/>
    <dgm:cxn modelId="{67E360B1-FBAD-4470-9812-DC8063250817}" type="presOf" srcId="{4AEEEE2C-016C-433D-9A42-DD7AB07F8924}" destId="{4F21D7A8-3BF4-4696-A48A-44E44D9F7CFE}" srcOrd="1" destOrd="0" presId="urn:microsoft.com/office/officeart/2005/8/layout/process3"/>
    <dgm:cxn modelId="{99286219-F717-4311-8F30-3C1CF83301D2}" type="presOf" srcId="{F9C4724E-901A-4DD7-AB15-7A1EB6660BEB}" destId="{C09AEE49-3223-4714-B739-01C12BE7CBE3}" srcOrd="1" destOrd="0" presId="urn:microsoft.com/office/officeart/2005/8/layout/process3"/>
    <dgm:cxn modelId="{2E4A0E0F-7A74-4323-A019-3CAFD4B5697A}" srcId="{AB74E354-BD4A-4DEC-91A3-48D2AFE26466}" destId="{14576290-D8E2-4589-944B-402084E3B2D5}" srcOrd="0" destOrd="0" parTransId="{8251C695-2D07-4CB2-A84C-DAE9E7A77525}" sibTransId="{C06BCC4D-0495-40A4-A86A-7AF2A831DC0F}"/>
    <dgm:cxn modelId="{B3C0B2A1-F203-4900-AD8F-1E6DD85EADC7}" srcId="{AB74E354-BD4A-4DEC-91A3-48D2AFE26466}" destId="{C31F6611-5BCC-4122-A043-17CAAD4C7D19}" srcOrd="1" destOrd="0" parTransId="{221C71C8-E765-4E19-9EA5-FF896EBE779E}" sibTransId="{233EBDF8-AACB-4C70-B7C4-752513833F05}"/>
    <dgm:cxn modelId="{9675450D-610B-4CAC-A996-B638DCC02ACB}" srcId="{AB74E354-BD4A-4DEC-91A3-48D2AFE26466}" destId="{9F426776-4C3B-47EF-B11A-FEB44487966F}" srcOrd="2" destOrd="0" parTransId="{386AD26C-8C43-4906-A4FA-EDAC16E6B2AA}" sibTransId="{9228DFE2-5D30-42CC-8C71-1EED563F902D}"/>
    <dgm:cxn modelId="{5C597533-F3EF-477D-8FCB-E0742254B07E}" type="presOf" srcId="{A958EF50-65B6-4581-B970-1900ADE47E07}" destId="{F43EE9AF-A397-4B30-8B59-D81E2266AA04}" srcOrd="0" destOrd="0" presId="urn:microsoft.com/office/officeart/2005/8/layout/process3"/>
    <dgm:cxn modelId="{D03797CA-3D35-4195-922B-06CCE532B399}" type="presOf" srcId="{074A1A0F-175C-45DF-83AC-64041C0177EC}" destId="{00CDF552-DFD9-4377-8D41-1FE7276E6D31}" srcOrd="0" destOrd="0" presId="urn:microsoft.com/office/officeart/2005/8/layout/process3"/>
    <dgm:cxn modelId="{44D98B32-452D-4459-A335-F30377A3E068}" type="presOf" srcId="{309F0CAE-8930-4686-B5C4-741A6F9F9868}" destId="{7B922515-CEF2-42E1-92EA-9D5ED474E9DB}" srcOrd="0" destOrd="1" presId="urn:microsoft.com/office/officeart/2005/8/layout/process3"/>
    <dgm:cxn modelId="{1204E54B-38F4-47A4-BE74-6136581DDC4C}" srcId="{33DFB6B1-D0FA-42F8-A0CA-3F25B384B35B}" destId="{AB74E354-BD4A-4DEC-91A3-48D2AFE26466}" srcOrd="3" destOrd="0" parTransId="{475D8B7B-44BE-44EC-8E9D-6D4A1D139868}" sibTransId="{8B6F2111-2BA0-40C1-9A32-3CEEB9A454FA}"/>
    <dgm:cxn modelId="{09E1D229-F41E-4A5D-9ED7-60873099AD4B}" type="presOf" srcId="{9F426776-4C3B-47EF-B11A-FEB44487966F}" destId="{14AF3CCC-7B9F-4856-BE89-413E921E9B0F}" srcOrd="0" destOrd="2" presId="urn:microsoft.com/office/officeart/2005/8/layout/process3"/>
    <dgm:cxn modelId="{838C86FC-F024-412F-9E1A-4DAA546897F9}" type="presOf" srcId="{AB74E354-BD4A-4DEC-91A3-48D2AFE26466}" destId="{4F3EBD29-41A8-4F48-86EB-D079513A2AE0}" srcOrd="1" destOrd="0" presId="urn:microsoft.com/office/officeart/2005/8/layout/process3"/>
    <dgm:cxn modelId="{9F179B88-18F6-41A6-9AE3-50110B8A222C}" srcId="{2906A16B-8E12-4FA2-9F3E-AE42FED9C77C}" destId="{A958EF50-65B6-4581-B970-1900ADE47E07}" srcOrd="0" destOrd="0" parTransId="{C899026B-3C1E-4C52-B5A4-59AA0AD2C3BA}" sibTransId="{FFE89EBA-81AE-4766-ABEB-D9239C1F3F5C}"/>
    <dgm:cxn modelId="{6F4EA72B-D237-4E2F-B564-F3B87572F1C4}" type="presOf" srcId="{F029D257-AB66-4E2F-B265-E3694BEC1433}" destId="{7B922515-CEF2-42E1-92EA-9D5ED474E9DB}" srcOrd="0" destOrd="0" presId="urn:microsoft.com/office/officeart/2005/8/layout/process3"/>
    <dgm:cxn modelId="{9CF967F2-E858-4EF0-99DF-BBF8E458E6E4}" srcId="{33DFB6B1-D0FA-42F8-A0CA-3F25B384B35B}" destId="{F4A1B3E0-B63C-4CE5-9025-6C5690C098BF}" srcOrd="0" destOrd="0" parTransId="{78C16E5D-2D62-4D72-B6EF-6BBC543B2BED}" sibTransId="{B9DE6CC4-46DB-4564-BE45-E6DB4325C91A}"/>
    <dgm:cxn modelId="{F133F67C-5F6D-4E14-8D02-6382065E517E}" srcId="{F4A1B3E0-B63C-4CE5-9025-6C5690C098BF}" destId="{309F0CAE-8930-4686-B5C4-741A6F9F9868}" srcOrd="1" destOrd="0" parTransId="{4B657BC3-1851-4D7B-BAB0-5EB3AF3C48F6}" sibTransId="{D6E79475-1962-41EF-B94F-2958A275A351}"/>
    <dgm:cxn modelId="{DB003B55-206A-47F2-9A10-4F4DD95D843A}" srcId="{2906A16B-8E12-4FA2-9F3E-AE42FED9C77C}" destId="{81A419F7-A788-4F85-8BF7-E318A6CD44BC}" srcOrd="1" destOrd="0" parTransId="{64B3D3CE-7852-481B-8FD5-884E7B9EE7F6}" sibTransId="{719FEA84-D794-4EC3-AA13-A350BE66F1E6}"/>
    <dgm:cxn modelId="{1C4D9878-C56C-4294-8A4C-229964539CCC}" type="presOf" srcId="{1E1FCA3C-7F24-4007-86A3-604C342A6D95}" destId="{6039CB6F-7891-460A-8A0C-BF1C4942CF14}" srcOrd="0" destOrd="0" presId="urn:microsoft.com/office/officeart/2005/8/layout/process3"/>
    <dgm:cxn modelId="{655251CD-5C68-4971-A359-74A1B3FE69BC}" type="presOf" srcId="{F4A1B3E0-B63C-4CE5-9025-6C5690C098BF}" destId="{98F0A5D9-217E-48C3-8129-DCE11EC78BF9}" srcOrd="0" destOrd="0" presId="urn:microsoft.com/office/officeart/2005/8/layout/process3"/>
    <dgm:cxn modelId="{AD8D60B3-9560-4297-9DC6-69BE75EC69C2}" type="presOf" srcId="{074A1A0F-175C-45DF-83AC-64041C0177EC}" destId="{9404FC47-338E-40AD-882C-BB64583FF2AB}" srcOrd="1" destOrd="0" presId="urn:microsoft.com/office/officeart/2005/8/layout/process3"/>
    <dgm:cxn modelId="{E92CC213-9995-45AA-BEE3-A324181795F2}" type="presOf" srcId="{81A419F7-A788-4F85-8BF7-E318A6CD44BC}" destId="{F43EE9AF-A397-4B30-8B59-D81E2266AA04}" srcOrd="0" destOrd="1" presId="urn:microsoft.com/office/officeart/2005/8/layout/process3"/>
    <dgm:cxn modelId="{44E29F2A-BC94-4EEC-AF3B-E0549114F41D}" srcId="{F4A1B3E0-B63C-4CE5-9025-6C5690C098BF}" destId="{F029D257-AB66-4E2F-B265-E3694BEC1433}" srcOrd="0" destOrd="0" parTransId="{23D24C8A-E737-49BF-961D-F0A6887CA091}" sibTransId="{CBFE8FC1-7943-495E-B495-1041510772AB}"/>
    <dgm:cxn modelId="{0E7775E9-4A81-49AF-8630-C99E8CD86CD4}" type="presParOf" srcId="{7AD850B5-9AE8-4765-9228-D229E2B9D467}" destId="{AB4621E0-0813-4267-B3FA-F8F760042A76}" srcOrd="0" destOrd="0" presId="urn:microsoft.com/office/officeart/2005/8/layout/process3"/>
    <dgm:cxn modelId="{1D4F64CF-BD90-4462-A0A0-7E46E63D52B3}" type="presParOf" srcId="{AB4621E0-0813-4267-B3FA-F8F760042A76}" destId="{98F0A5D9-217E-48C3-8129-DCE11EC78BF9}" srcOrd="0" destOrd="0" presId="urn:microsoft.com/office/officeart/2005/8/layout/process3"/>
    <dgm:cxn modelId="{011CE780-BECE-42EF-B3A2-D0BBA7D87515}" type="presParOf" srcId="{AB4621E0-0813-4267-B3FA-F8F760042A76}" destId="{AF6C04E5-92C0-4E88-BCC0-67D8B16835ED}" srcOrd="1" destOrd="0" presId="urn:microsoft.com/office/officeart/2005/8/layout/process3"/>
    <dgm:cxn modelId="{BA7D3068-BBD9-4B47-A2EE-062F71DBE9F7}" type="presParOf" srcId="{AB4621E0-0813-4267-B3FA-F8F760042A76}" destId="{7B922515-CEF2-42E1-92EA-9D5ED474E9DB}" srcOrd="2" destOrd="0" presId="urn:microsoft.com/office/officeart/2005/8/layout/process3"/>
    <dgm:cxn modelId="{F629A996-CE18-48E5-B71F-E0D63A16F11A}" type="presParOf" srcId="{7AD850B5-9AE8-4765-9228-D229E2B9D467}" destId="{DC2E0E63-E255-407D-B388-00534063B7A0}" srcOrd="1" destOrd="0" presId="urn:microsoft.com/office/officeart/2005/8/layout/process3"/>
    <dgm:cxn modelId="{6597B549-B4A1-455E-B886-384A3E017609}" type="presParOf" srcId="{DC2E0E63-E255-407D-B388-00534063B7A0}" destId="{D0D199F1-93ED-42FD-925D-20B7E942F4BF}" srcOrd="0" destOrd="0" presId="urn:microsoft.com/office/officeart/2005/8/layout/process3"/>
    <dgm:cxn modelId="{3E3F2792-E5B6-4562-9B56-8EE241458BD9}" type="presParOf" srcId="{7AD850B5-9AE8-4765-9228-D229E2B9D467}" destId="{2D438150-E8A3-42E3-B96D-9D00AA8387AA}" srcOrd="2" destOrd="0" presId="urn:microsoft.com/office/officeart/2005/8/layout/process3"/>
    <dgm:cxn modelId="{4F5BD730-D09D-4EBD-9E62-AA0B76CC120A}" type="presParOf" srcId="{2D438150-E8A3-42E3-B96D-9D00AA8387AA}" destId="{2BDE9826-2327-4E4E-92BB-A7EDDD25FB2E}" srcOrd="0" destOrd="0" presId="urn:microsoft.com/office/officeart/2005/8/layout/process3"/>
    <dgm:cxn modelId="{524009EA-D1D0-4792-8DFC-6DCAE46DBB6D}" type="presParOf" srcId="{2D438150-E8A3-42E3-B96D-9D00AA8387AA}" destId="{738652E2-B110-42FD-9565-C8F8B65414E8}" srcOrd="1" destOrd="0" presId="urn:microsoft.com/office/officeart/2005/8/layout/process3"/>
    <dgm:cxn modelId="{01355096-D21C-4DC1-A347-F193CD457757}" type="presParOf" srcId="{2D438150-E8A3-42E3-B96D-9D00AA8387AA}" destId="{F43EE9AF-A397-4B30-8B59-D81E2266AA04}" srcOrd="2" destOrd="0" presId="urn:microsoft.com/office/officeart/2005/8/layout/process3"/>
    <dgm:cxn modelId="{E4FBFA44-465C-46DA-9C2E-28EF9706C3E2}" type="presParOf" srcId="{7AD850B5-9AE8-4765-9228-D229E2B9D467}" destId="{49E8D594-2C60-4DD2-8E24-B01361ECF029}" srcOrd="3" destOrd="0" presId="urn:microsoft.com/office/officeart/2005/8/layout/process3"/>
    <dgm:cxn modelId="{78838861-B00D-48BF-B91C-8498ABDF8927}" type="presParOf" srcId="{49E8D594-2C60-4DD2-8E24-B01361ECF029}" destId="{C09AEE49-3223-4714-B739-01C12BE7CBE3}" srcOrd="0" destOrd="0" presId="urn:microsoft.com/office/officeart/2005/8/layout/process3"/>
    <dgm:cxn modelId="{7C440F50-E90E-4500-89E4-6387101ADB0A}" type="presParOf" srcId="{7AD850B5-9AE8-4765-9228-D229E2B9D467}" destId="{185A4F93-C654-4809-8BB2-ED6D8303D31D}" srcOrd="4" destOrd="0" presId="urn:microsoft.com/office/officeart/2005/8/layout/process3"/>
    <dgm:cxn modelId="{5384AEF4-504A-44C5-916C-43CB6C313FBD}" type="presParOf" srcId="{185A4F93-C654-4809-8BB2-ED6D8303D31D}" destId="{734CCC64-34E1-4064-865E-12DDC96E984C}" srcOrd="0" destOrd="0" presId="urn:microsoft.com/office/officeart/2005/8/layout/process3"/>
    <dgm:cxn modelId="{6C2FF15B-26D4-4DC2-A667-C3B017788219}" type="presParOf" srcId="{185A4F93-C654-4809-8BB2-ED6D8303D31D}" destId="{4F21D7A8-3BF4-4696-A48A-44E44D9F7CFE}" srcOrd="1" destOrd="0" presId="urn:microsoft.com/office/officeart/2005/8/layout/process3"/>
    <dgm:cxn modelId="{596287AF-82F0-4D07-A703-E2D4A4BEB208}" type="presParOf" srcId="{185A4F93-C654-4809-8BB2-ED6D8303D31D}" destId="{6039CB6F-7891-460A-8A0C-BF1C4942CF14}" srcOrd="2" destOrd="0" presId="urn:microsoft.com/office/officeart/2005/8/layout/process3"/>
    <dgm:cxn modelId="{467EE8FC-E675-4E80-A1D8-ACF54E1B5121}" type="presParOf" srcId="{7AD850B5-9AE8-4765-9228-D229E2B9D467}" destId="{00CDF552-DFD9-4377-8D41-1FE7276E6D31}" srcOrd="5" destOrd="0" presId="urn:microsoft.com/office/officeart/2005/8/layout/process3"/>
    <dgm:cxn modelId="{D641B056-488D-4D89-84C7-AF6AD24D982E}" type="presParOf" srcId="{00CDF552-DFD9-4377-8D41-1FE7276E6D31}" destId="{9404FC47-338E-40AD-882C-BB64583FF2AB}" srcOrd="0" destOrd="0" presId="urn:microsoft.com/office/officeart/2005/8/layout/process3"/>
    <dgm:cxn modelId="{2214F526-51FF-4E90-81BA-B489F2CE187E}" type="presParOf" srcId="{7AD850B5-9AE8-4765-9228-D229E2B9D467}" destId="{8622FD2C-B8C7-4FC1-B0CC-433548401454}" srcOrd="6" destOrd="0" presId="urn:microsoft.com/office/officeart/2005/8/layout/process3"/>
    <dgm:cxn modelId="{E56A7A0E-946C-4555-8F69-82DFECD8365B}" type="presParOf" srcId="{8622FD2C-B8C7-4FC1-B0CC-433548401454}" destId="{6749C445-1189-4438-8E72-6D3905ACD887}" srcOrd="0" destOrd="0" presId="urn:microsoft.com/office/officeart/2005/8/layout/process3"/>
    <dgm:cxn modelId="{339228F1-1BAC-40BC-A54A-881D9442B744}" type="presParOf" srcId="{8622FD2C-B8C7-4FC1-B0CC-433548401454}" destId="{4F3EBD29-41A8-4F48-86EB-D079513A2AE0}" srcOrd="1" destOrd="0" presId="urn:microsoft.com/office/officeart/2005/8/layout/process3"/>
    <dgm:cxn modelId="{405D0E1E-5C92-4987-9437-C279C8FEA1F4}" type="presParOf" srcId="{8622FD2C-B8C7-4FC1-B0CC-433548401454}" destId="{14AF3CCC-7B9F-4856-BE89-413E921E9B0F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6F346AE9-5FC4-42C7-A7EF-A535D25B254E}" type="doc">
      <dgm:prSet loTypeId="urn:microsoft.com/office/officeart/2005/8/layout/hierarchy2" loCatId="hierarchy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zh-TW" altLang="en-US"/>
        </a:p>
      </dgm:t>
    </dgm:pt>
    <dgm:pt modelId="{07B0F3B5-CC1A-4C0B-A268-1C94E07A10D9}">
      <dgm:prSet phldrT="[文字]" custT="1"/>
      <dgm:spPr/>
      <dgm:t>
        <a:bodyPr/>
        <a:lstStyle/>
        <a:p>
          <a:r>
            <a:rPr lang="zh-TW" altLang="en-US" sz="3200" dirty="0" smtClean="0"/>
            <a:t>志於道</a:t>
          </a:r>
          <a:endParaRPr lang="zh-TW" altLang="en-US" sz="3200" dirty="0"/>
        </a:p>
      </dgm:t>
    </dgm:pt>
    <dgm:pt modelId="{0504C7D8-3765-4747-9E3A-C5A6BA8F6A41}" type="par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B7F62488-3F98-4C8B-8663-1DBD075F66F0}" type="sibTrans" cxnId="{BFC863A8-2F02-42F9-8560-D85FFDFA4D6A}">
      <dgm:prSet/>
      <dgm:spPr/>
      <dgm:t>
        <a:bodyPr/>
        <a:lstStyle/>
        <a:p>
          <a:endParaRPr lang="zh-TW" altLang="en-US"/>
        </a:p>
      </dgm:t>
    </dgm:pt>
    <dgm:pt modelId="{E641F1EE-C0A6-46AC-86D2-9330D652B364}">
      <dgm:prSet phldrT="[文字]" custT="1"/>
      <dgm:spPr/>
      <dgm:t>
        <a:bodyPr/>
        <a:lstStyle/>
        <a:p>
          <a:r>
            <a:rPr lang="zh-TW" altLang="en-US" sz="2800" dirty="0" smtClean="0"/>
            <a:t>六藝</a:t>
          </a:r>
          <a:r>
            <a:rPr lang="en-US" altLang="zh-TW" sz="2800" dirty="0" smtClean="0"/>
            <a:t>:</a:t>
          </a:r>
          <a:r>
            <a:rPr lang="zh-TW" altLang="en-US" sz="2800" dirty="0" smtClean="0"/>
            <a:t>禮樂射御書數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百工技藝</a:t>
          </a:r>
          <a:r>
            <a:rPr lang="en-US" altLang="zh-TW" sz="2800" dirty="0" smtClean="0"/>
            <a:t>)</a:t>
          </a:r>
          <a:endParaRPr lang="zh-TW" altLang="en-US" sz="2800" dirty="0"/>
        </a:p>
      </dgm:t>
    </dgm:pt>
    <dgm:pt modelId="{51F7130B-4CFB-44AB-8202-9B176FF6AA68}" type="parTrans" cxnId="{ED232543-5CD2-4452-B186-D8AC17101896}">
      <dgm:prSet/>
      <dgm:spPr/>
      <dgm:t>
        <a:bodyPr/>
        <a:lstStyle/>
        <a:p>
          <a:endParaRPr lang="zh-TW" altLang="en-US"/>
        </a:p>
      </dgm:t>
    </dgm:pt>
    <dgm:pt modelId="{09066B5C-01D4-4801-9B01-533A0BFA5A96}" type="sibTrans" cxnId="{ED232543-5CD2-4452-B186-D8AC17101896}">
      <dgm:prSet/>
      <dgm:spPr/>
      <dgm:t>
        <a:bodyPr/>
        <a:lstStyle/>
        <a:p>
          <a:endParaRPr lang="zh-TW" altLang="en-US"/>
        </a:p>
      </dgm:t>
    </dgm:pt>
    <dgm:pt modelId="{B525C2EC-D567-4E98-949B-0B54D676BA1B}">
      <dgm:prSet phldrT="[文字]" custT="1"/>
      <dgm:spPr/>
      <dgm:t>
        <a:bodyPr/>
        <a:lstStyle/>
        <a:p>
          <a:r>
            <a:rPr lang="zh-TW" altLang="en-US" sz="3200" dirty="0" smtClean="0"/>
            <a:t>游藝</a:t>
          </a:r>
          <a:r>
            <a:rPr lang="en-US" altLang="zh-TW" sz="3200" dirty="0" smtClean="0"/>
            <a:t>:</a:t>
          </a:r>
          <a:r>
            <a:rPr lang="zh-TW" altLang="en-US" sz="3200" dirty="0" smtClean="0"/>
            <a:t>廣學沉潛諸藝</a:t>
          </a:r>
          <a:endParaRPr lang="zh-TW" altLang="en-US" sz="3200" dirty="0"/>
        </a:p>
      </dgm:t>
    </dgm:pt>
    <dgm:pt modelId="{3DF04BE4-977E-4913-9C51-192D57EE7B93}" type="parTrans" cxnId="{11834E2B-7FA4-42F2-B6E6-A2B83FD5F0DE}">
      <dgm:prSet/>
      <dgm:spPr/>
      <dgm:t>
        <a:bodyPr/>
        <a:lstStyle/>
        <a:p>
          <a:endParaRPr lang="zh-TW" altLang="en-US"/>
        </a:p>
      </dgm:t>
    </dgm:pt>
    <dgm:pt modelId="{047E2E92-757A-46C2-B494-92DAAFF67412}" type="sibTrans" cxnId="{11834E2B-7FA4-42F2-B6E6-A2B83FD5F0DE}">
      <dgm:prSet/>
      <dgm:spPr/>
      <dgm:t>
        <a:bodyPr/>
        <a:lstStyle/>
        <a:p>
          <a:endParaRPr lang="zh-TW" altLang="en-US"/>
        </a:p>
      </dgm:t>
    </dgm:pt>
    <dgm:pt modelId="{E8C7215C-9C27-4E24-9181-B2945BC1758C}">
      <dgm:prSet phldrT="[文字]" custT="1"/>
      <dgm:spPr/>
      <dgm:t>
        <a:bodyPr/>
        <a:lstStyle/>
        <a:p>
          <a:r>
            <a:rPr lang="zh-TW" altLang="en-US" sz="3200" dirty="0" smtClean="0"/>
            <a:t>據於德</a:t>
          </a:r>
          <a:endParaRPr lang="zh-TW" altLang="en-US" sz="3200" dirty="0"/>
        </a:p>
      </dgm:t>
    </dgm:pt>
    <dgm:pt modelId="{2C2D700F-1BBF-4BCE-923A-84EFA1AC0398}" type="par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189BFBA7-FF4B-4B9E-A0C3-B795D1D1535C}" type="sibTrans" cxnId="{E6E68C12-7686-4A1E-9F15-46F66101475B}">
      <dgm:prSet/>
      <dgm:spPr/>
      <dgm:t>
        <a:bodyPr/>
        <a:lstStyle/>
        <a:p>
          <a:endParaRPr lang="zh-TW" altLang="en-US"/>
        </a:p>
      </dgm:t>
    </dgm:pt>
    <dgm:pt modelId="{5F97118B-37DB-49B7-8DA6-106BD553DE2B}">
      <dgm:prSet phldrT="[文字]" custT="1"/>
      <dgm:spPr/>
      <dgm:t>
        <a:bodyPr/>
        <a:lstStyle/>
        <a:p>
          <a:r>
            <a:rPr lang="zh-TW" altLang="en-US" sz="3200" dirty="0" smtClean="0"/>
            <a:t>依於仁</a:t>
          </a:r>
          <a:endParaRPr lang="zh-TW" altLang="en-US" sz="3200" dirty="0"/>
        </a:p>
      </dgm:t>
    </dgm:pt>
    <dgm:pt modelId="{E2E39361-9B67-44A7-BD55-0EAAF75BC9AB}" type="par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3BADBCF3-CFCC-4FB5-8273-80CC17A241AD}" type="sibTrans" cxnId="{3138D7D9-031B-4CCA-8EAD-B7F926F39B20}">
      <dgm:prSet/>
      <dgm:spPr/>
      <dgm:t>
        <a:bodyPr/>
        <a:lstStyle/>
        <a:p>
          <a:endParaRPr lang="zh-TW" altLang="en-US"/>
        </a:p>
      </dgm:t>
    </dgm:pt>
    <dgm:pt modelId="{4D0FB631-BBD3-441B-8482-7DD254B0CB12}">
      <dgm:prSet phldrT="[文字]" custT="1"/>
      <dgm:spPr/>
      <dgm:t>
        <a:bodyPr/>
        <a:lstStyle/>
        <a:p>
          <a:r>
            <a:rPr lang="zh-TW" altLang="en-US" sz="3200" dirty="0" smtClean="0"/>
            <a:t>游於藝</a:t>
          </a:r>
          <a:endParaRPr lang="zh-TW" altLang="en-US" sz="3200" dirty="0"/>
        </a:p>
      </dgm:t>
    </dgm:pt>
    <dgm:pt modelId="{8BB8AFE8-0775-45ED-AD5D-EF74F1FB3611}" type="parTrans" cxnId="{833C21D6-A2CF-4940-B46D-6117706EA9BC}">
      <dgm:prSet/>
      <dgm:spPr/>
      <dgm:t>
        <a:bodyPr/>
        <a:lstStyle/>
        <a:p>
          <a:endParaRPr lang="zh-TW" altLang="en-US"/>
        </a:p>
      </dgm:t>
    </dgm:pt>
    <dgm:pt modelId="{DBB7835D-B0DB-42E2-ADD7-A8A50AFE1C5B}" type="sibTrans" cxnId="{833C21D6-A2CF-4940-B46D-6117706EA9BC}">
      <dgm:prSet/>
      <dgm:spPr/>
      <dgm:t>
        <a:bodyPr/>
        <a:lstStyle/>
        <a:p>
          <a:endParaRPr lang="zh-TW" altLang="en-US"/>
        </a:p>
      </dgm:t>
    </dgm:pt>
    <dgm:pt modelId="{C101A78C-3C78-4FAA-AC7A-FD01F4F21996}">
      <dgm:prSet phldrT="[文字]" custT="1"/>
      <dgm:spPr/>
      <dgm:t>
        <a:bodyPr/>
        <a:lstStyle/>
        <a:p>
          <a:r>
            <a:rPr lang="zh-TW" altLang="en-US" sz="2800" dirty="0" smtClean="0"/>
            <a:t>道即性</a:t>
          </a:r>
          <a:r>
            <a:rPr lang="en-US" altLang="zh-TW" sz="2800" dirty="0" smtClean="0"/>
            <a:t>:</a:t>
          </a:r>
          <a:r>
            <a:rPr lang="zh-TW" altLang="en-US" sz="2800" dirty="0" smtClean="0"/>
            <a:t>天命之謂性</a:t>
          </a:r>
          <a:endParaRPr lang="zh-TW" altLang="en-US" sz="2800" dirty="0"/>
        </a:p>
      </dgm:t>
    </dgm:pt>
    <dgm:pt modelId="{82959B63-5353-4FDE-8873-BAB7DC85A321}" type="par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F4CA0F42-A98F-45D4-BAA2-B96A4728245F}" type="sibTrans" cxnId="{36D4D0EE-F048-4D67-BF2A-886467C77AD6}">
      <dgm:prSet/>
      <dgm:spPr/>
      <dgm:t>
        <a:bodyPr/>
        <a:lstStyle/>
        <a:p>
          <a:endParaRPr lang="zh-TW" altLang="en-US"/>
        </a:p>
      </dgm:t>
    </dgm:pt>
    <dgm:pt modelId="{D0FD9B6A-1E95-4435-AFC6-47426EBAFB63}">
      <dgm:prSet phldrT="[文字]" custT="1"/>
      <dgm:spPr/>
      <dgm:t>
        <a:bodyPr/>
        <a:lstStyle/>
        <a:p>
          <a:r>
            <a:rPr lang="zh-TW" altLang="en-US" sz="2800" dirty="0" smtClean="0"/>
            <a:t>德</a:t>
          </a:r>
          <a:r>
            <a:rPr lang="en-US" altLang="zh-TW" sz="2800" dirty="0" smtClean="0"/>
            <a:t>(</a:t>
          </a:r>
          <a:r>
            <a:rPr lang="zh-TW" altLang="zh-TW" sz="2800" dirty="0" smtClean="0"/>
            <a:t>悳惪</a:t>
          </a:r>
          <a:r>
            <a:rPr lang="en-US" altLang="zh-TW" sz="2800" dirty="0" smtClean="0"/>
            <a:t>):</a:t>
          </a:r>
          <a:r>
            <a:rPr lang="zh-TW" altLang="en-US" sz="2800" dirty="0" smtClean="0"/>
            <a:t>直心明德</a:t>
          </a:r>
          <a:endParaRPr lang="zh-TW" altLang="en-US" sz="2800" dirty="0"/>
        </a:p>
      </dgm:t>
    </dgm:pt>
    <dgm:pt modelId="{D89C10D0-5553-406F-82DC-B57B26D2BD05}" type="par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9A892D69-A0BD-4AAE-A6A1-5A4BA09B47E5}" type="sibTrans" cxnId="{51A6EEF3-CD62-4867-A592-430832F2BCC6}">
      <dgm:prSet/>
      <dgm:spPr/>
      <dgm:t>
        <a:bodyPr/>
        <a:lstStyle/>
        <a:p>
          <a:endParaRPr lang="zh-TW" altLang="en-US"/>
        </a:p>
      </dgm:t>
    </dgm:pt>
    <dgm:pt modelId="{D4D439FD-76DE-4A61-9A19-0C0F78DB59FB}">
      <dgm:prSet phldrT="[文字]" custT="1"/>
      <dgm:spPr/>
      <dgm:t>
        <a:bodyPr/>
        <a:lstStyle/>
        <a:p>
          <a:r>
            <a:rPr lang="zh-TW" altLang="en-US" sz="3200" dirty="0" smtClean="0"/>
            <a:t>志道</a:t>
          </a:r>
          <a:r>
            <a:rPr lang="en-US" altLang="zh-TW" sz="3200" dirty="0" smtClean="0"/>
            <a:t>:</a:t>
          </a:r>
          <a:r>
            <a:rPr lang="zh-TW" altLang="en-US" sz="3200" dirty="0" smtClean="0"/>
            <a:t>以道為終極目標</a:t>
          </a:r>
          <a:endParaRPr lang="zh-TW" altLang="en-US" sz="3200" dirty="0"/>
        </a:p>
      </dgm:t>
    </dgm:pt>
    <dgm:pt modelId="{7552901F-77F2-44A0-931B-4986233A4B3B}" type="parTrans" cxnId="{DAC5799B-89DE-4B71-9F72-4C5CE97C4AE4}">
      <dgm:prSet/>
      <dgm:spPr/>
      <dgm:t>
        <a:bodyPr/>
        <a:lstStyle/>
        <a:p>
          <a:endParaRPr lang="zh-TW" altLang="en-US"/>
        </a:p>
      </dgm:t>
    </dgm:pt>
    <dgm:pt modelId="{45F3CAAE-5944-456B-8DDD-D4E597463AF2}" type="sibTrans" cxnId="{DAC5799B-89DE-4B71-9F72-4C5CE97C4AE4}">
      <dgm:prSet/>
      <dgm:spPr/>
      <dgm:t>
        <a:bodyPr/>
        <a:lstStyle/>
        <a:p>
          <a:endParaRPr lang="zh-TW" altLang="en-US"/>
        </a:p>
      </dgm:t>
    </dgm:pt>
    <dgm:pt modelId="{379BAB94-C0AC-484B-874F-C7A1AF59BCB4}">
      <dgm:prSet phldrT="[文字]" custT="1"/>
      <dgm:spPr/>
      <dgm:t>
        <a:bodyPr/>
        <a:lstStyle/>
        <a:p>
          <a:r>
            <a:rPr lang="zh-TW" altLang="en-US" sz="3200" dirty="0" smtClean="0"/>
            <a:t>據德</a:t>
          </a:r>
          <a:r>
            <a:rPr lang="en-US" altLang="zh-TW" sz="3200" dirty="0" smtClean="0"/>
            <a:t>:</a:t>
          </a:r>
          <a:r>
            <a:rPr lang="zh-TW" altLang="en-US" sz="3200" dirty="0" smtClean="0"/>
            <a:t>明德為杖不令失正</a:t>
          </a:r>
          <a:endParaRPr lang="zh-TW" altLang="en-US" sz="3200" dirty="0"/>
        </a:p>
      </dgm:t>
    </dgm:pt>
    <dgm:pt modelId="{3B8894FE-76AE-4AE8-9C29-F615BD5E45B0}" type="parTrans" cxnId="{A45284B5-DAF4-4993-84BD-408EC6374D64}">
      <dgm:prSet/>
      <dgm:spPr/>
      <dgm:t>
        <a:bodyPr/>
        <a:lstStyle/>
        <a:p>
          <a:endParaRPr lang="zh-TW" altLang="en-US"/>
        </a:p>
      </dgm:t>
    </dgm:pt>
    <dgm:pt modelId="{B0857AAA-7A8C-4A25-9595-26B7CE622340}" type="sibTrans" cxnId="{A45284B5-DAF4-4993-84BD-408EC6374D64}">
      <dgm:prSet/>
      <dgm:spPr/>
      <dgm:t>
        <a:bodyPr/>
        <a:lstStyle/>
        <a:p>
          <a:endParaRPr lang="zh-TW" altLang="en-US"/>
        </a:p>
      </dgm:t>
    </dgm:pt>
    <dgm:pt modelId="{767ECFF4-87DE-4A96-A80A-04B7A87F993C}">
      <dgm:prSet phldrT="[文字]" custT="1"/>
      <dgm:spPr/>
      <dgm:t>
        <a:bodyPr/>
        <a:lstStyle/>
        <a:p>
          <a:r>
            <a:rPr lang="zh-TW" altLang="en-US" sz="2800" dirty="0" smtClean="0"/>
            <a:t>仁</a:t>
          </a:r>
          <a:r>
            <a:rPr lang="en-US" altLang="zh-TW" sz="2800" dirty="0" smtClean="0"/>
            <a:t>(</a:t>
          </a:r>
          <a:r>
            <a:rPr lang="zh-TW" altLang="en-US" sz="2800" dirty="0" smtClean="0"/>
            <a:t>人二</a:t>
          </a:r>
          <a:r>
            <a:rPr lang="en-US" altLang="zh-TW" sz="2800" dirty="0" smtClean="0"/>
            <a:t>):</a:t>
          </a:r>
          <a:r>
            <a:rPr lang="zh-TW" altLang="en-US" sz="2800" dirty="0" smtClean="0"/>
            <a:t>仁民愛物</a:t>
          </a:r>
          <a:endParaRPr lang="zh-TW" altLang="en-US" sz="2800" dirty="0"/>
        </a:p>
      </dgm:t>
    </dgm:pt>
    <dgm:pt modelId="{47B8B438-1CBF-4DB7-9C30-AE0398B9D7EE}" type="par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4928136F-498D-41B7-A8FA-8665E4E30FF6}" type="sibTrans" cxnId="{F8A2106E-A6E4-460C-8BB2-7B3905BA76DC}">
      <dgm:prSet/>
      <dgm:spPr/>
      <dgm:t>
        <a:bodyPr/>
        <a:lstStyle/>
        <a:p>
          <a:endParaRPr lang="zh-TW" altLang="en-US"/>
        </a:p>
      </dgm:t>
    </dgm:pt>
    <dgm:pt modelId="{D8390619-FA97-40DE-8546-FFAEDB2E0492}">
      <dgm:prSet phldrT="[文字]" custT="1"/>
      <dgm:spPr/>
      <dgm:t>
        <a:bodyPr/>
        <a:lstStyle/>
        <a:p>
          <a:r>
            <a:rPr lang="zh-TW" altLang="en-US" sz="2800" dirty="0" smtClean="0"/>
            <a:t>依仁</a:t>
          </a:r>
          <a:r>
            <a:rPr lang="en-US" altLang="zh-TW" sz="2800" dirty="0" smtClean="0"/>
            <a:t>:</a:t>
          </a:r>
          <a:r>
            <a:rPr lang="zh-TW" altLang="en-US" sz="2800" dirty="0" smtClean="0"/>
            <a:t>為學處事皆以仁為所依</a:t>
          </a:r>
          <a:endParaRPr lang="zh-TW" altLang="en-US" sz="2800" dirty="0"/>
        </a:p>
      </dgm:t>
    </dgm:pt>
    <dgm:pt modelId="{A3489786-1C62-4A5D-BF97-B2D1563E3013}" type="parTrans" cxnId="{39A62143-03DB-4C53-B68F-7ECD24E2F0B5}">
      <dgm:prSet/>
      <dgm:spPr/>
      <dgm:t>
        <a:bodyPr/>
        <a:lstStyle/>
        <a:p>
          <a:endParaRPr lang="zh-TW" altLang="en-US"/>
        </a:p>
      </dgm:t>
    </dgm:pt>
    <dgm:pt modelId="{891E7D4E-C81C-49F3-B987-88CC8368E6F3}" type="sibTrans" cxnId="{39A62143-03DB-4C53-B68F-7ECD24E2F0B5}">
      <dgm:prSet/>
      <dgm:spPr/>
      <dgm:t>
        <a:bodyPr/>
        <a:lstStyle/>
        <a:p>
          <a:endParaRPr lang="zh-TW" altLang="en-US"/>
        </a:p>
      </dgm:t>
    </dgm:pt>
    <dgm:pt modelId="{BEB7B858-FD05-4D0F-9136-61DCC1A053A9}" type="pres">
      <dgm:prSet presAssocID="{6F346AE9-5FC4-42C7-A7EF-A535D25B254E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5AE50092-AC1E-43B3-9DA2-3BDCC81EF71F}" type="pres">
      <dgm:prSet presAssocID="{07B0F3B5-CC1A-4C0B-A268-1C94E07A10D9}" presName="root1" presStyleCnt="0"/>
      <dgm:spPr/>
    </dgm:pt>
    <dgm:pt modelId="{D825E4D8-36CA-45A3-B0D0-D6862ED24A50}" type="pres">
      <dgm:prSet presAssocID="{07B0F3B5-CC1A-4C0B-A268-1C94E07A10D9}" presName="LevelOneTextNode" presStyleLbl="node0" presStyleIdx="0" presStyleCnt="4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8FEECB7-F98D-43C2-936A-187D67B7C56D}" type="pres">
      <dgm:prSet presAssocID="{07B0F3B5-CC1A-4C0B-A268-1C94E07A10D9}" presName="level2hierChild" presStyleCnt="0"/>
      <dgm:spPr/>
    </dgm:pt>
    <dgm:pt modelId="{907B7E97-D955-4696-B971-93091BD241CE}" type="pres">
      <dgm:prSet presAssocID="{82959B63-5353-4FDE-8873-BAB7DC85A321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F9A4F9F2-5255-4E75-8919-59FBF3E51E7A}" type="pres">
      <dgm:prSet presAssocID="{82959B63-5353-4FDE-8873-BAB7DC85A321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B52E9799-0E9A-4A28-BE4C-2D85FE658D5B}" type="pres">
      <dgm:prSet presAssocID="{C101A78C-3C78-4FAA-AC7A-FD01F4F21996}" presName="root2" presStyleCnt="0"/>
      <dgm:spPr/>
    </dgm:pt>
    <dgm:pt modelId="{CEED2A8E-CFBD-47AC-9F75-A4886380BA70}" type="pres">
      <dgm:prSet presAssocID="{C101A78C-3C78-4FAA-AC7A-FD01F4F21996}" presName="LevelTwoTextNode" presStyleLbl="node2" presStyleIdx="0" presStyleCnt="4" custScaleX="1496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B49AE47-302E-4725-9F97-D2379B569D88}" type="pres">
      <dgm:prSet presAssocID="{C101A78C-3C78-4FAA-AC7A-FD01F4F21996}" presName="level3hierChild" presStyleCnt="0"/>
      <dgm:spPr/>
    </dgm:pt>
    <dgm:pt modelId="{7C0D0AEE-549C-483A-AA47-9AF84F7AFE54}" type="pres">
      <dgm:prSet presAssocID="{7552901F-77F2-44A0-931B-4986233A4B3B}" presName="conn2-1" presStyleLbl="parChTrans1D3" presStyleIdx="0" presStyleCnt="4"/>
      <dgm:spPr/>
      <dgm:t>
        <a:bodyPr/>
        <a:lstStyle/>
        <a:p>
          <a:endParaRPr lang="zh-TW" altLang="en-US"/>
        </a:p>
      </dgm:t>
    </dgm:pt>
    <dgm:pt modelId="{C5551B0F-EB46-4D28-852F-5DCB851A00EA}" type="pres">
      <dgm:prSet presAssocID="{7552901F-77F2-44A0-931B-4986233A4B3B}" presName="connTx" presStyleLbl="parChTrans1D3" presStyleIdx="0" presStyleCnt="4"/>
      <dgm:spPr/>
      <dgm:t>
        <a:bodyPr/>
        <a:lstStyle/>
        <a:p>
          <a:endParaRPr lang="zh-TW" altLang="en-US"/>
        </a:p>
      </dgm:t>
    </dgm:pt>
    <dgm:pt modelId="{7C1BFB5B-E219-4A91-9BA0-2C2C64AED462}" type="pres">
      <dgm:prSet presAssocID="{D4D439FD-76DE-4A61-9A19-0C0F78DB59FB}" presName="root2" presStyleCnt="0"/>
      <dgm:spPr/>
    </dgm:pt>
    <dgm:pt modelId="{70E89EAF-7CC8-4C12-BD47-AC1676543459}" type="pres">
      <dgm:prSet presAssocID="{D4D439FD-76DE-4A61-9A19-0C0F78DB59FB}" presName="LevelTwoTextNode" presStyleLbl="node3" presStyleIdx="0" presStyleCnt="4" custScaleX="2123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E075693-F97A-41AE-B77A-6216DC28A389}" type="pres">
      <dgm:prSet presAssocID="{D4D439FD-76DE-4A61-9A19-0C0F78DB59FB}" presName="level3hierChild" presStyleCnt="0"/>
      <dgm:spPr/>
    </dgm:pt>
    <dgm:pt modelId="{CC67123C-3ABF-414D-A093-BFBB9009CA33}" type="pres">
      <dgm:prSet presAssocID="{E8C7215C-9C27-4E24-9181-B2945BC1758C}" presName="root1" presStyleCnt="0"/>
      <dgm:spPr/>
    </dgm:pt>
    <dgm:pt modelId="{DEE35968-8C74-405D-AD46-64137E9E19C2}" type="pres">
      <dgm:prSet presAssocID="{E8C7215C-9C27-4E24-9181-B2945BC1758C}" presName="LevelOneTextNode" presStyleLbl="node0" presStyleIdx="1" presStyleCnt="4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0A60E92-1093-4EA5-9020-DC61B19BC662}" type="pres">
      <dgm:prSet presAssocID="{E8C7215C-9C27-4E24-9181-B2945BC1758C}" presName="level2hierChild" presStyleCnt="0"/>
      <dgm:spPr/>
    </dgm:pt>
    <dgm:pt modelId="{E4D712F6-5B30-4B56-80AD-B50D1A9A625D}" type="pres">
      <dgm:prSet presAssocID="{D89C10D0-5553-406F-82DC-B57B26D2BD05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9D7B74E4-B303-4C4F-A1E2-4C24EA64DD3B}" type="pres">
      <dgm:prSet presAssocID="{D89C10D0-5553-406F-82DC-B57B26D2BD05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6EB0C3E8-97E4-4A5D-B6EF-4EBBE2327BA3}" type="pres">
      <dgm:prSet presAssocID="{D0FD9B6A-1E95-4435-AFC6-47426EBAFB63}" presName="root2" presStyleCnt="0"/>
      <dgm:spPr/>
    </dgm:pt>
    <dgm:pt modelId="{4C980F01-4BCF-4325-B08D-E6E3BFC75E5A}" type="pres">
      <dgm:prSet presAssocID="{D0FD9B6A-1E95-4435-AFC6-47426EBAFB63}" presName="LevelTwoTextNode" presStyleLbl="node2" presStyleIdx="1" presStyleCnt="4" custScaleX="1496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0695974-5791-4D05-BDB2-8A55FBCAC6DE}" type="pres">
      <dgm:prSet presAssocID="{D0FD9B6A-1E95-4435-AFC6-47426EBAFB63}" presName="level3hierChild" presStyleCnt="0"/>
      <dgm:spPr/>
    </dgm:pt>
    <dgm:pt modelId="{A078FBA4-095C-410A-935B-41FB0CF98F5D}" type="pres">
      <dgm:prSet presAssocID="{3B8894FE-76AE-4AE8-9C29-F615BD5E45B0}" presName="conn2-1" presStyleLbl="parChTrans1D3" presStyleIdx="1" presStyleCnt="4"/>
      <dgm:spPr/>
      <dgm:t>
        <a:bodyPr/>
        <a:lstStyle/>
        <a:p>
          <a:endParaRPr lang="zh-TW" altLang="en-US"/>
        </a:p>
      </dgm:t>
    </dgm:pt>
    <dgm:pt modelId="{CE746E20-8564-4388-AE29-3E173C64D541}" type="pres">
      <dgm:prSet presAssocID="{3B8894FE-76AE-4AE8-9C29-F615BD5E45B0}" presName="connTx" presStyleLbl="parChTrans1D3" presStyleIdx="1" presStyleCnt="4"/>
      <dgm:spPr/>
      <dgm:t>
        <a:bodyPr/>
        <a:lstStyle/>
        <a:p>
          <a:endParaRPr lang="zh-TW" altLang="en-US"/>
        </a:p>
      </dgm:t>
    </dgm:pt>
    <dgm:pt modelId="{E0F86283-68BE-41B9-BBA0-18B2875ABD60}" type="pres">
      <dgm:prSet presAssocID="{379BAB94-C0AC-484B-874F-C7A1AF59BCB4}" presName="root2" presStyleCnt="0"/>
      <dgm:spPr/>
    </dgm:pt>
    <dgm:pt modelId="{54ED30EF-FB4A-4F5F-8CCA-D275C6E454B8}" type="pres">
      <dgm:prSet presAssocID="{379BAB94-C0AC-484B-874F-C7A1AF59BCB4}" presName="LevelTwoTextNode" presStyleLbl="node3" presStyleIdx="1" presStyleCnt="4" custScaleX="2123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F56F887F-569F-4A76-994C-C2CA5ABBA9A2}" type="pres">
      <dgm:prSet presAssocID="{379BAB94-C0AC-484B-874F-C7A1AF59BCB4}" presName="level3hierChild" presStyleCnt="0"/>
      <dgm:spPr/>
    </dgm:pt>
    <dgm:pt modelId="{5EF66AC7-7DFD-435E-8E28-5E4442B64CF0}" type="pres">
      <dgm:prSet presAssocID="{5F97118B-37DB-49B7-8DA6-106BD553DE2B}" presName="root1" presStyleCnt="0"/>
      <dgm:spPr/>
    </dgm:pt>
    <dgm:pt modelId="{C44C97F7-3EE4-4F04-80F9-FF4D9613340C}" type="pres">
      <dgm:prSet presAssocID="{5F97118B-37DB-49B7-8DA6-106BD553DE2B}" presName="LevelOneTextNode" presStyleLbl="node0" presStyleIdx="2" presStyleCnt="4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14B3F3-BB7A-4153-B276-288528FE3FB0}" type="pres">
      <dgm:prSet presAssocID="{5F97118B-37DB-49B7-8DA6-106BD553DE2B}" presName="level2hierChild" presStyleCnt="0"/>
      <dgm:spPr/>
    </dgm:pt>
    <dgm:pt modelId="{58736745-EE59-4330-BCF6-039BB6045960}" type="pres">
      <dgm:prSet presAssocID="{47B8B438-1CBF-4DB7-9C30-AE0398B9D7EE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8DA1F6ED-B781-45ED-9B51-934CD6BE99B0}" type="pres">
      <dgm:prSet presAssocID="{47B8B438-1CBF-4DB7-9C30-AE0398B9D7EE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D9DF1419-4CDC-4C04-AF2D-1CC4A92A787B}" type="pres">
      <dgm:prSet presAssocID="{767ECFF4-87DE-4A96-A80A-04B7A87F993C}" presName="root2" presStyleCnt="0"/>
      <dgm:spPr/>
    </dgm:pt>
    <dgm:pt modelId="{1345B90E-23F6-453E-8094-0FEB117A8DB2}" type="pres">
      <dgm:prSet presAssocID="{767ECFF4-87DE-4A96-A80A-04B7A87F993C}" presName="LevelTwoTextNode" presStyleLbl="node2" presStyleIdx="2" presStyleCnt="4" custScaleX="1496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6BF27C83-5F57-4702-839F-353CE351EAFF}" type="pres">
      <dgm:prSet presAssocID="{767ECFF4-87DE-4A96-A80A-04B7A87F993C}" presName="level3hierChild" presStyleCnt="0"/>
      <dgm:spPr/>
    </dgm:pt>
    <dgm:pt modelId="{D9507F0F-E626-4317-B0EC-F7753E65689E}" type="pres">
      <dgm:prSet presAssocID="{A3489786-1C62-4A5D-BF97-B2D1563E3013}" presName="conn2-1" presStyleLbl="parChTrans1D3" presStyleIdx="2" presStyleCnt="4"/>
      <dgm:spPr/>
      <dgm:t>
        <a:bodyPr/>
        <a:lstStyle/>
        <a:p>
          <a:endParaRPr lang="zh-TW" altLang="en-US"/>
        </a:p>
      </dgm:t>
    </dgm:pt>
    <dgm:pt modelId="{F145701B-9ECB-44E7-AFCA-08C507C91CD7}" type="pres">
      <dgm:prSet presAssocID="{A3489786-1C62-4A5D-BF97-B2D1563E3013}" presName="connTx" presStyleLbl="parChTrans1D3" presStyleIdx="2" presStyleCnt="4"/>
      <dgm:spPr/>
      <dgm:t>
        <a:bodyPr/>
        <a:lstStyle/>
        <a:p>
          <a:endParaRPr lang="zh-TW" altLang="en-US"/>
        </a:p>
      </dgm:t>
    </dgm:pt>
    <dgm:pt modelId="{285EA915-067D-4BDC-AE81-A05A678DDC74}" type="pres">
      <dgm:prSet presAssocID="{D8390619-FA97-40DE-8546-FFAEDB2E0492}" presName="root2" presStyleCnt="0"/>
      <dgm:spPr/>
    </dgm:pt>
    <dgm:pt modelId="{D54E8390-D32B-4E69-808C-F8A21CA6A0CF}" type="pres">
      <dgm:prSet presAssocID="{D8390619-FA97-40DE-8546-FFAEDB2E0492}" presName="LevelTwoTextNode" presStyleLbl="node3" presStyleIdx="2" presStyleCnt="4" custScaleX="2123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9D113D-5CEF-475E-A12A-BC9DE934CC70}" type="pres">
      <dgm:prSet presAssocID="{D8390619-FA97-40DE-8546-FFAEDB2E0492}" presName="level3hierChild" presStyleCnt="0"/>
      <dgm:spPr/>
    </dgm:pt>
    <dgm:pt modelId="{E6298422-42D5-42CD-9642-91DBF2CBE199}" type="pres">
      <dgm:prSet presAssocID="{4D0FB631-BBD3-441B-8482-7DD254B0CB12}" presName="root1" presStyleCnt="0"/>
      <dgm:spPr/>
    </dgm:pt>
    <dgm:pt modelId="{02702204-5294-4868-999C-236FAE32E317}" type="pres">
      <dgm:prSet presAssocID="{4D0FB631-BBD3-441B-8482-7DD254B0CB12}" presName="LevelOneTextNode" presStyleLbl="node0" presStyleIdx="3" presStyleCnt="4" custScaleX="6510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30119BA-C109-4351-8569-076619011C4C}" type="pres">
      <dgm:prSet presAssocID="{4D0FB631-BBD3-441B-8482-7DD254B0CB12}" presName="level2hierChild" presStyleCnt="0"/>
      <dgm:spPr/>
    </dgm:pt>
    <dgm:pt modelId="{962DFDDC-E70A-4318-9623-9930112433C1}" type="pres">
      <dgm:prSet presAssocID="{51F7130B-4CFB-44AB-8202-9B176FF6AA68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95E9F35B-3439-417E-8503-1E1B05377769}" type="pres">
      <dgm:prSet presAssocID="{51F7130B-4CFB-44AB-8202-9B176FF6AA68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B2389B82-C1F4-4E23-B7E9-66431C03EB3F}" type="pres">
      <dgm:prSet presAssocID="{E641F1EE-C0A6-46AC-86D2-9330D652B364}" presName="root2" presStyleCnt="0"/>
      <dgm:spPr/>
    </dgm:pt>
    <dgm:pt modelId="{8FE3BA1F-334C-45B7-9C5A-25CA2D147675}" type="pres">
      <dgm:prSet presAssocID="{E641F1EE-C0A6-46AC-86D2-9330D652B364}" presName="LevelTwoTextNode" presStyleLbl="node2" presStyleIdx="3" presStyleCnt="4" custScaleX="14960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CF7660A-EEF8-4403-9ABC-A9383E82CFC3}" type="pres">
      <dgm:prSet presAssocID="{E641F1EE-C0A6-46AC-86D2-9330D652B364}" presName="level3hierChild" presStyleCnt="0"/>
      <dgm:spPr/>
    </dgm:pt>
    <dgm:pt modelId="{5B1C0C63-A3D1-4808-84FD-15EC869E2407}" type="pres">
      <dgm:prSet presAssocID="{3DF04BE4-977E-4913-9C51-192D57EE7B93}" presName="conn2-1" presStyleLbl="parChTrans1D3" presStyleIdx="3" presStyleCnt="4"/>
      <dgm:spPr/>
      <dgm:t>
        <a:bodyPr/>
        <a:lstStyle/>
        <a:p>
          <a:endParaRPr lang="zh-TW" altLang="en-US"/>
        </a:p>
      </dgm:t>
    </dgm:pt>
    <dgm:pt modelId="{871B876C-A5A9-4404-87CC-D2ADB4D2BB82}" type="pres">
      <dgm:prSet presAssocID="{3DF04BE4-977E-4913-9C51-192D57EE7B93}" presName="connTx" presStyleLbl="parChTrans1D3" presStyleIdx="3" presStyleCnt="4"/>
      <dgm:spPr/>
      <dgm:t>
        <a:bodyPr/>
        <a:lstStyle/>
        <a:p>
          <a:endParaRPr lang="zh-TW" altLang="en-US"/>
        </a:p>
      </dgm:t>
    </dgm:pt>
    <dgm:pt modelId="{7A7E418F-0CEB-48F1-B399-8798E3E203BF}" type="pres">
      <dgm:prSet presAssocID="{B525C2EC-D567-4E98-949B-0B54D676BA1B}" presName="root2" presStyleCnt="0"/>
      <dgm:spPr/>
    </dgm:pt>
    <dgm:pt modelId="{DBE21D93-1665-4C31-892D-46F9ECBC9CAF}" type="pres">
      <dgm:prSet presAssocID="{B525C2EC-D567-4E98-949B-0B54D676BA1B}" presName="LevelTwoTextNode" presStyleLbl="node3" presStyleIdx="3" presStyleCnt="4" custScaleX="21237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A5ABB6EA-7810-4699-8203-B6BE09C590A7}" type="pres">
      <dgm:prSet presAssocID="{B525C2EC-D567-4E98-949B-0B54D676BA1B}" presName="level3hierChild" presStyleCnt="0"/>
      <dgm:spPr/>
    </dgm:pt>
  </dgm:ptLst>
  <dgm:cxnLst>
    <dgm:cxn modelId="{F8A2106E-A6E4-460C-8BB2-7B3905BA76DC}" srcId="{5F97118B-37DB-49B7-8DA6-106BD553DE2B}" destId="{767ECFF4-87DE-4A96-A80A-04B7A87F993C}" srcOrd="0" destOrd="0" parTransId="{47B8B438-1CBF-4DB7-9C30-AE0398B9D7EE}" sibTransId="{4928136F-498D-41B7-A8FA-8665E4E30FF6}"/>
    <dgm:cxn modelId="{36FC0BE0-2A44-48E5-BE01-0DE082E49F05}" type="presOf" srcId="{7552901F-77F2-44A0-931B-4986233A4B3B}" destId="{C5551B0F-EB46-4D28-852F-5DCB851A00EA}" srcOrd="1" destOrd="0" presId="urn:microsoft.com/office/officeart/2005/8/layout/hierarchy2"/>
    <dgm:cxn modelId="{36D4D0EE-F048-4D67-BF2A-886467C77AD6}" srcId="{07B0F3B5-CC1A-4C0B-A268-1C94E07A10D9}" destId="{C101A78C-3C78-4FAA-AC7A-FD01F4F21996}" srcOrd="0" destOrd="0" parTransId="{82959B63-5353-4FDE-8873-BAB7DC85A321}" sibTransId="{F4CA0F42-A98F-45D4-BAA2-B96A4728245F}"/>
    <dgm:cxn modelId="{0290991A-2BC3-434B-AAD3-32FFB4245339}" type="presOf" srcId="{6F346AE9-5FC4-42C7-A7EF-A535D25B254E}" destId="{BEB7B858-FD05-4D0F-9136-61DCC1A053A9}" srcOrd="0" destOrd="0" presId="urn:microsoft.com/office/officeart/2005/8/layout/hierarchy2"/>
    <dgm:cxn modelId="{BFC863A8-2F02-42F9-8560-D85FFDFA4D6A}" srcId="{6F346AE9-5FC4-42C7-A7EF-A535D25B254E}" destId="{07B0F3B5-CC1A-4C0B-A268-1C94E07A10D9}" srcOrd="0" destOrd="0" parTransId="{0504C7D8-3765-4747-9E3A-C5A6BA8F6A41}" sibTransId="{B7F62488-3F98-4C8B-8663-1DBD075F66F0}"/>
    <dgm:cxn modelId="{2C559373-2989-4388-BAF7-34B495FB317D}" type="presOf" srcId="{A3489786-1C62-4A5D-BF97-B2D1563E3013}" destId="{D9507F0F-E626-4317-B0EC-F7753E65689E}" srcOrd="0" destOrd="0" presId="urn:microsoft.com/office/officeart/2005/8/layout/hierarchy2"/>
    <dgm:cxn modelId="{E5A37923-05B9-44D2-B06E-1F591D15DA76}" type="presOf" srcId="{82959B63-5353-4FDE-8873-BAB7DC85A321}" destId="{907B7E97-D955-4696-B971-93091BD241CE}" srcOrd="0" destOrd="0" presId="urn:microsoft.com/office/officeart/2005/8/layout/hierarchy2"/>
    <dgm:cxn modelId="{64455440-F1F9-4897-B319-49BF5E8E9791}" type="presOf" srcId="{E8C7215C-9C27-4E24-9181-B2945BC1758C}" destId="{DEE35968-8C74-405D-AD46-64137E9E19C2}" srcOrd="0" destOrd="0" presId="urn:microsoft.com/office/officeart/2005/8/layout/hierarchy2"/>
    <dgm:cxn modelId="{3B35C2E5-7289-4AFE-81EB-E21F05C7D257}" type="presOf" srcId="{379BAB94-C0AC-484B-874F-C7A1AF59BCB4}" destId="{54ED30EF-FB4A-4F5F-8CCA-D275C6E454B8}" srcOrd="0" destOrd="0" presId="urn:microsoft.com/office/officeart/2005/8/layout/hierarchy2"/>
    <dgm:cxn modelId="{6C35DB7E-A458-4BB1-B052-465A97DB31E6}" type="presOf" srcId="{51F7130B-4CFB-44AB-8202-9B176FF6AA68}" destId="{962DFDDC-E70A-4318-9623-9930112433C1}" srcOrd="0" destOrd="0" presId="urn:microsoft.com/office/officeart/2005/8/layout/hierarchy2"/>
    <dgm:cxn modelId="{DAC5799B-89DE-4B71-9F72-4C5CE97C4AE4}" srcId="{C101A78C-3C78-4FAA-AC7A-FD01F4F21996}" destId="{D4D439FD-76DE-4A61-9A19-0C0F78DB59FB}" srcOrd="0" destOrd="0" parTransId="{7552901F-77F2-44A0-931B-4986233A4B3B}" sibTransId="{45F3CAAE-5944-456B-8DDD-D4E597463AF2}"/>
    <dgm:cxn modelId="{47861268-BCC9-43BB-B79E-0F70B9FFF517}" type="presOf" srcId="{07B0F3B5-CC1A-4C0B-A268-1C94E07A10D9}" destId="{D825E4D8-36CA-45A3-B0D0-D6862ED24A50}" srcOrd="0" destOrd="0" presId="urn:microsoft.com/office/officeart/2005/8/layout/hierarchy2"/>
    <dgm:cxn modelId="{79BAD46C-F154-4D55-BAEE-D99B2B71596E}" type="presOf" srcId="{51F7130B-4CFB-44AB-8202-9B176FF6AA68}" destId="{95E9F35B-3439-417E-8503-1E1B05377769}" srcOrd="1" destOrd="0" presId="urn:microsoft.com/office/officeart/2005/8/layout/hierarchy2"/>
    <dgm:cxn modelId="{2927D856-DD90-4EDD-B9D0-B30AFE2EEAF1}" type="presOf" srcId="{E641F1EE-C0A6-46AC-86D2-9330D652B364}" destId="{8FE3BA1F-334C-45B7-9C5A-25CA2D147675}" srcOrd="0" destOrd="0" presId="urn:microsoft.com/office/officeart/2005/8/layout/hierarchy2"/>
    <dgm:cxn modelId="{F604AB15-20E6-4C9B-AFD5-08DEA4F4BDAB}" type="presOf" srcId="{B525C2EC-D567-4E98-949B-0B54D676BA1B}" destId="{DBE21D93-1665-4C31-892D-46F9ECBC9CAF}" srcOrd="0" destOrd="0" presId="urn:microsoft.com/office/officeart/2005/8/layout/hierarchy2"/>
    <dgm:cxn modelId="{B42A7F12-B72B-4B4A-9583-A9768782623D}" type="presOf" srcId="{4D0FB631-BBD3-441B-8482-7DD254B0CB12}" destId="{02702204-5294-4868-999C-236FAE32E317}" srcOrd="0" destOrd="0" presId="urn:microsoft.com/office/officeart/2005/8/layout/hierarchy2"/>
    <dgm:cxn modelId="{2A5D3A18-6718-4509-9EE4-31777AE2C4AB}" type="presOf" srcId="{767ECFF4-87DE-4A96-A80A-04B7A87F993C}" destId="{1345B90E-23F6-453E-8094-0FEB117A8DB2}" srcOrd="0" destOrd="0" presId="urn:microsoft.com/office/officeart/2005/8/layout/hierarchy2"/>
    <dgm:cxn modelId="{E6E68C12-7686-4A1E-9F15-46F66101475B}" srcId="{6F346AE9-5FC4-42C7-A7EF-A535D25B254E}" destId="{E8C7215C-9C27-4E24-9181-B2945BC1758C}" srcOrd="1" destOrd="0" parTransId="{2C2D700F-1BBF-4BCE-923A-84EFA1AC0398}" sibTransId="{189BFBA7-FF4B-4B9E-A0C3-B795D1D1535C}"/>
    <dgm:cxn modelId="{A50936DC-BD0C-40C0-9EB1-92B300347146}" type="presOf" srcId="{3B8894FE-76AE-4AE8-9C29-F615BD5E45B0}" destId="{A078FBA4-095C-410A-935B-41FB0CF98F5D}" srcOrd="0" destOrd="0" presId="urn:microsoft.com/office/officeart/2005/8/layout/hierarchy2"/>
    <dgm:cxn modelId="{98677EA2-AAA2-457A-95BC-EE4ED5753529}" type="presOf" srcId="{47B8B438-1CBF-4DB7-9C30-AE0398B9D7EE}" destId="{58736745-EE59-4330-BCF6-039BB6045960}" srcOrd="0" destOrd="0" presId="urn:microsoft.com/office/officeart/2005/8/layout/hierarchy2"/>
    <dgm:cxn modelId="{525BC58A-D94A-4A88-B604-D96A0BF52CC8}" type="presOf" srcId="{A3489786-1C62-4A5D-BF97-B2D1563E3013}" destId="{F145701B-9ECB-44E7-AFCA-08C507C91CD7}" srcOrd="1" destOrd="0" presId="urn:microsoft.com/office/officeart/2005/8/layout/hierarchy2"/>
    <dgm:cxn modelId="{B2CA4E3F-9F03-4C8A-853B-053B4B3B0C62}" type="presOf" srcId="{82959B63-5353-4FDE-8873-BAB7DC85A321}" destId="{F9A4F9F2-5255-4E75-8919-59FBF3E51E7A}" srcOrd="1" destOrd="0" presId="urn:microsoft.com/office/officeart/2005/8/layout/hierarchy2"/>
    <dgm:cxn modelId="{7797696F-8EB0-4C9C-8E62-ADBC2F52D214}" type="presOf" srcId="{47B8B438-1CBF-4DB7-9C30-AE0398B9D7EE}" destId="{8DA1F6ED-B781-45ED-9B51-934CD6BE99B0}" srcOrd="1" destOrd="0" presId="urn:microsoft.com/office/officeart/2005/8/layout/hierarchy2"/>
    <dgm:cxn modelId="{ED232543-5CD2-4452-B186-D8AC17101896}" srcId="{4D0FB631-BBD3-441B-8482-7DD254B0CB12}" destId="{E641F1EE-C0A6-46AC-86D2-9330D652B364}" srcOrd="0" destOrd="0" parTransId="{51F7130B-4CFB-44AB-8202-9B176FF6AA68}" sibTransId="{09066B5C-01D4-4801-9B01-533A0BFA5A96}"/>
    <dgm:cxn modelId="{5D1A4118-7EEE-4BD9-BEA5-59955C675921}" type="presOf" srcId="{3B8894FE-76AE-4AE8-9C29-F615BD5E45B0}" destId="{CE746E20-8564-4388-AE29-3E173C64D541}" srcOrd="1" destOrd="0" presId="urn:microsoft.com/office/officeart/2005/8/layout/hierarchy2"/>
    <dgm:cxn modelId="{0FBFEE16-1F51-48FF-B026-F40CD9FAA672}" type="presOf" srcId="{D89C10D0-5553-406F-82DC-B57B26D2BD05}" destId="{9D7B74E4-B303-4C4F-A1E2-4C24EA64DD3B}" srcOrd="1" destOrd="0" presId="urn:microsoft.com/office/officeart/2005/8/layout/hierarchy2"/>
    <dgm:cxn modelId="{5E7A3CE5-A38C-49E5-B2D5-6ED253693A2E}" type="presOf" srcId="{D4D439FD-76DE-4A61-9A19-0C0F78DB59FB}" destId="{70E89EAF-7CC8-4C12-BD47-AC1676543459}" srcOrd="0" destOrd="0" presId="urn:microsoft.com/office/officeart/2005/8/layout/hierarchy2"/>
    <dgm:cxn modelId="{5FBD17B9-2EAF-4AA6-9CCB-C35C1552220B}" type="presOf" srcId="{C101A78C-3C78-4FAA-AC7A-FD01F4F21996}" destId="{CEED2A8E-CFBD-47AC-9F75-A4886380BA70}" srcOrd="0" destOrd="0" presId="urn:microsoft.com/office/officeart/2005/8/layout/hierarchy2"/>
    <dgm:cxn modelId="{51A6EEF3-CD62-4867-A592-430832F2BCC6}" srcId="{E8C7215C-9C27-4E24-9181-B2945BC1758C}" destId="{D0FD9B6A-1E95-4435-AFC6-47426EBAFB63}" srcOrd="0" destOrd="0" parTransId="{D89C10D0-5553-406F-82DC-B57B26D2BD05}" sibTransId="{9A892D69-A0BD-4AAE-A6A1-5A4BA09B47E5}"/>
    <dgm:cxn modelId="{11834E2B-7FA4-42F2-B6E6-A2B83FD5F0DE}" srcId="{E641F1EE-C0A6-46AC-86D2-9330D652B364}" destId="{B525C2EC-D567-4E98-949B-0B54D676BA1B}" srcOrd="0" destOrd="0" parTransId="{3DF04BE4-977E-4913-9C51-192D57EE7B93}" sibTransId="{047E2E92-757A-46C2-B494-92DAAFF67412}"/>
    <dgm:cxn modelId="{39A62143-03DB-4C53-B68F-7ECD24E2F0B5}" srcId="{767ECFF4-87DE-4A96-A80A-04B7A87F993C}" destId="{D8390619-FA97-40DE-8546-FFAEDB2E0492}" srcOrd="0" destOrd="0" parTransId="{A3489786-1C62-4A5D-BF97-B2D1563E3013}" sibTransId="{891E7D4E-C81C-49F3-B987-88CC8368E6F3}"/>
    <dgm:cxn modelId="{C901E409-AB5A-4552-86FB-5E5505352BD1}" type="presOf" srcId="{7552901F-77F2-44A0-931B-4986233A4B3B}" destId="{7C0D0AEE-549C-483A-AA47-9AF84F7AFE54}" srcOrd="0" destOrd="0" presId="urn:microsoft.com/office/officeart/2005/8/layout/hierarchy2"/>
    <dgm:cxn modelId="{2E44C246-9379-47E0-997E-563A6DEFC12E}" type="presOf" srcId="{D0FD9B6A-1E95-4435-AFC6-47426EBAFB63}" destId="{4C980F01-4BCF-4325-B08D-E6E3BFC75E5A}" srcOrd="0" destOrd="0" presId="urn:microsoft.com/office/officeart/2005/8/layout/hierarchy2"/>
    <dgm:cxn modelId="{3138D7D9-031B-4CCA-8EAD-B7F926F39B20}" srcId="{6F346AE9-5FC4-42C7-A7EF-A535D25B254E}" destId="{5F97118B-37DB-49B7-8DA6-106BD553DE2B}" srcOrd="2" destOrd="0" parTransId="{E2E39361-9B67-44A7-BD55-0EAAF75BC9AB}" sibTransId="{3BADBCF3-CFCC-4FB5-8273-80CC17A241AD}"/>
    <dgm:cxn modelId="{A45284B5-DAF4-4993-84BD-408EC6374D64}" srcId="{D0FD9B6A-1E95-4435-AFC6-47426EBAFB63}" destId="{379BAB94-C0AC-484B-874F-C7A1AF59BCB4}" srcOrd="0" destOrd="0" parTransId="{3B8894FE-76AE-4AE8-9C29-F615BD5E45B0}" sibTransId="{B0857AAA-7A8C-4A25-9595-26B7CE622340}"/>
    <dgm:cxn modelId="{582EB65D-094A-44D3-BC96-C7D635005E8E}" type="presOf" srcId="{5F97118B-37DB-49B7-8DA6-106BD553DE2B}" destId="{C44C97F7-3EE4-4F04-80F9-FF4D9613340C}" srcOrd="0" destOrd="0" presId="urn:microsoft.com/office/officeart/2005/8/layout/hierarchy2"/>
    <dgm:cxn modelId="{87FC713A-3FD3-4C2D-804A-E01612FD8456}" type="presOf" srcId="{D89C10D0-5553-406F-82DC-B57B26D2BD05}" destId="{E4D712F6-5B30-4B56-80AD-B50D1A9A625D}" srcOrd="0" destOrd="0" presId="urn:microsoft.com/office/officeart/2005/8/layout/hierarchy2"/>
    <dgm:cxn modelId="{BAC75A2C-229C-484F-887B-D2BE8F21E644}" type="presOf" srcId="{3DF04BE4-977E-4913-9C51-192D57EE7B93}" destId="{5B1C0C63-A3D1-4808-84FD-15EC869E2407}" srcOrd="0" destOrd="0" presId="urn:microsoft.com/office/officeart/2005/8/layout/hierarchy2"/>
    <dgm:cxn modelId="{157867A8-3E91-4A9B-8582-5C506D5B7C62}" type="presOf" srcId="{3DF04BE4-977E-4913-9C51-192D57EE7B93}" destId="{871B876C-A5A9-4404-87CC-D2ADB4D2BB82}" srcOrd="1" destOrd="0" presId="urn:microsoft.com/office/officeart/2005/8/layout/hierarchy2"/>
    <dgm:cxn modelId="{833C21D6-A2CF-4940-B46D-6117706EA9BC}" srcId="{6F346AE9-5FC4-42C7-A7EF-A535D25B254E}" destId="{4D0FB631-BBD3-441B-8482-7DD254B0CB12}" srcOrd="3" destOrd="0" parTransId="{8BB8AFE8-0775-45ED-AD5D-EF74F1FB3611}" sibTransId="{DBB7835D-B0DB-42E2-ADD7-A8A50AFE1C5B}"/>
    <dgm:cxn modelId="{4874B4FB-0653-44CF-9B52-580A26936921}" type="presOf" srcId="{D8390619-FA97-40DE-8546-FFAEDB2E0492}" destId="{D54E8390-D32B-4E69-808C-F8A21CA6A0CF}" srcOrd="0" destOrd="0" presId="urn:microsoft.com/office/officeart/2005/8/layout/hierarchy2"/>
    <dgm:cxn modelId="{9927390F-5046-4E54-B0A8-1CF8BF94DEB2}" type="presParOf" srcId="{BEB7B858-FD05-4D0F-9136-61DCC1A053A9}" destId="{5AE50092-AC1E-43B3-9DA2-3BDCC81EF71F}" srcOrd="0" destOrd="0" presId="urn:microsoft.com/office/officeart/2005/8/layout/hierarchy2"/>
    <dgm:cxn modelId="{CC70D107-C257-4843-A94E-6C1828DD0B9A}" type="presParOf" srcId="{5AE50092-AC1E-43B3-9DA2-3BDCC81EF71F}" destId="{D825E4D8-36CA-45A3-B0D0-D6862ED24A50}" srcOrd="0" destOrd="0" presId="urn:microsoft.com/office/officeart/2005/8/layout/hierarchy2"/>
    <dgm:cxn modelId="{2EE887D4-5601-42FE-ADC1-9111361D49AA}" type="presParOf" srcId="{5AE50092-AC1E-43B3-9DA2-3BDCC81EF71F}" destId="{28FEECB7-F98D-43C2-936A-187D67B7C56D}" srcOrd="1" destOrd="0" presId="urn:microsoft.com/office/officeart/2005/8/layout/hierarchy2"/>
    <dgm:cxn modelId="{EF1B6FCB-AE39-4E51-AF7C-78D4E64D1147}" type="presParOf" srcId="{28FEECB7-F98D-43C2-936A-187D67B7C56D}" destId="{907B7E97-D955-4696-B971-93091BD241CE}" srcOrd="0" destOrd="0" presId="urn:microsoft.com/office/officeart/2005/8/layout/hierarchy2"/>
    <dgm:cxn modelId="{8B9B8B84-5291-4C46-8CC3-FDA0C365A4A3}" type="presParOf" srcId="{907B7E97-D955-4696-B971-93091BD241CE}" destId="{F9A4F9F2-5255-4E75-8919-59FBF3E51E7A}" srcOrd="0" destOrd="0" presId="urn:microsoft.com/office/officeart/2005/8/layout/hierarchy2"/>
    <dgm:cxn modelId="{2AEE8905-AFD2-4DFF-A5F0-17F9FB2F012E}" type="presParOf" srcId="{28FEECB7-F98D-43C2-936A-187D67B7C56D}" destId="{B52E9799-0E9A-4A28-BE4C-2D85FE658D5B}" srcOrd="1" destOrd="0" presId="urn:microsoft.com/office/officeart/2005/8/layout/hierarchy2"/>
    <dgm:cxn modelId="{720EC7D2-8F32-4874-9366-270C699DB47B}" type="presParOf" srcId="{B52E9799-0E9A-4A28-BE4C-2D85FE658D5B}" destId="{CEED2A8E-CFBD-47AC-9F75-A4886380BA70}" srcOrd="0" destOrd="0" presId="urn:microsoft.com/office/officeart/2005/8/layout/hierarchy2"/>
    <dgm:cxn modelId="{4CE43FCF-822D-4A6B-885C-357819DD1D69}" type="presParOf" srcId="{B52E9799-0E9A-4A28-BE4C-2D85FE658D5B}" destId="{BB49AE47-302E-4725-9F97-D2379B569D88}" srcOrd="1" destOrd="0" presId="urn:microsoft.com/office/officeart/2005/8/layout/hierarchy2"/>
    <dgm:cxn modelId="{A611F7E0-3ECA-412C-BC57-04BFBDBB0BDC}" type="presParOf" srcId="{BB49AE47-302E-4725-9F97-D2379B569D88}" destId="{7C0D0AEE-549C-483A-AA47-9AF84F7AFE54}" srcOrd="0" destOrd="0" presId="urn:microsoft.com/office/officeart/2005/8/layout/hierarchy2"/>
    <dgm:cxn modelId="{506E6FCD-4C60-4497-A498-A9E7B216E889}" type="presParOf" srcId="{7C0D0AEE-549C-483A-AA47-9AF84F7AFE54}" destId="{C5551B0F-EB46-4D28-852F-5DCB851A00EA}" srcOrd="0" destOrd="0" presId="urn:microsoft.com/office/officeart/2005/8/layout/hierarchy2"/>
    <dgm:cxn modelId="{28E2AE9D-F6EA-4707-AF0C-20DCC981DDA0}" type="presParOf" srcId="{BB49AE47-302E-4725-9F97-D2379B569D88}" destId="{7C1BFB5B-E219-4A91-9BA0-2C2C64AED462}" srcOrd="1" destOrd="0" presId="urn:microsoft.com/office/officeart/2005/8/layout/hierarchy2"/>
    <dgm:cxn modelId="{32E1F358-2943-4EFB-8016-5E9F8EA5F592}" type="presParOf" srcId="{7C1BFB5B-E219-4A91-9BA0-2C2C64AED462}" destId="{70E89EAF-7CC8-4C12-BD47-AC1676543459}" srcOrd="0" destOrd="0" presId="urn:microsoft.com/office/officeart/2005/8/layout/hierarchy2"/>
    <dgm:cxn modelId="{8307D1A2-36BF-4C38-8775-DD1C118EC787}" type="presParOf" srcId="{7C1BFB5B-E219-4A91-9BA0-2C2C64AED462}" destId="{1E075693-F97A-41AE-B77A-6216DC28A389}" srcOrd="1" destOrd="0" presId="urn:microsoft.com/office/officeart/2005/8/layout/hierarchy2"/>
    <dgm:cxn modelId="{5302ADF9-FC65-43BB-BE2B-BF66EFF14C4C}" type="presParOf" srcId="{BEB7B858-FD05-4D0F-9136-61DCC1A053A9}" destId="{CC67123C-3ABF-414D-A093-BFBB9009CA33}" srcOrd="1" destOrd="0" presId="urn:microsoft.com/office/officeart/2005/8/layout/hierarchy2"/>
    <dgm:cxn modelId="{C03403E4-9005-4EBE-B435-58DDDCEC2FC6}" type="presParOf" srcId="{CC67123C-3ABF-414D-A093-BFBB9009CA33}" destId="{DEE35968-8C74-405D-AD46-64137E9E19C2}" srcOrd="0" destOrd="0" presId="urn:microsoft.com/office/officeart/2005/8/layout/hierarchy2"/>
    <dgm:cxn modelId="{30491EA1-22FA-4E17-95CE-4EE1C8BBC98F}" type="presParOf" srcId="{CC67123C-3ABF-414D-A093-BFBB9009CA33}" destId="{70A60E92-1093-4EA5-9020-DC61B19BC662}" srcOrd="1" destOrd="0" presId="urn:microsoft.com/office/officeart/2005/8/layout/hierarchy2"/>
    <dgm:cxn modelId="{CC2FBA85-4A33-41EB-BB6E-50D071E5989F}" type="presParOf" srcId="{70A60E92-1093-4EA5-9020-DC61B19BC662}" destId="{E4D712F6-5B30-4B56-80AD-B50D1A9A625D}" srcOrd="0" destOrd="0" presId="urn:microsoft.com/office/officeart/2005/8/layout/hierarchy2"/>
    <dgm:cxn modelId="{7D08FCC8-50A9-4365-A53A-9D2752178C7C}" type="presParOf" srcId="{E4D712F6-5B30-4B56-80AD-B50D1A9A625D}" destId="{9D7B74E4-B303-4C4F-A1E2-4C24EA64DD3B}" srcOrd="0" destOrd="0" presId="urn:microsoft.com/office/officeart/2005/8/layout/hierarchy2"/>
    <dgm:cxn modelId="{B0022FD0-D607-4906-8BC7-235C20E6FA31}" type="presParOf" srcId="{70A60E92-1093-4EA5-9020-DC61B19BC662}" destId="{6EB0C3E8-97E4-4A5D-B6EF-4EBBE2327BA3}" srcOrd="1" destOrd="0" presId="urn:microsoft.com/office/officeart/2005/8/layout/hierarchy2"/>
    <dgm:cxn modelId="{D689291C-9861-485B-B6FD-D612C18A9D1A}" type="presParOf" srcId="{6EB0C3E8-97E4-4A5D-B6EF-4EBBE2327BA3}" destId="{4C980F01-4BCF-4325-B08D-E6E3BFC75E5A}" srcOrd="0" destOrd="0" presId="urn:microsoft.com/office/officeart/2005/8/layout/hierarchy2"/>
    <dgm:cxn modelId="{7D4E1219-14DE-4AB5-9B5E-BB9F9C77C913}" type="presParOf" srcId="{6EB0C3E8-97E4-4A5D-B6EF-4EBBE2327BA3}" destId="{F0695974-5791-4D05-BDB2-8A55FBCAC6DE}" srcOrd="1" destOrd="0" presId="urn:microsoft.com/office/officeart/2005/8/layout/hierarchy2"/>
    <dgm:cxn modelId="{DD74C457-FA98-480B-98CC-05209DEFDC74}" type="presParOf" srcId="{F0695974-5791-4D05-BDB2-8A55FBCAC6DE}" destId="{A078FBA4-095C-410A-935B-41FB0CF98F5D}" srcOrd="0" destOrd="0" presId="urn:microsoft.com/office/officeart/2005/8/layout/hierarchy2"/>
    <dgm:cxn modelId="{E3DA08B1-1375-4525-89C9-5FD883D52CE8}" type="presParOf" srcId="{A078FBA4-095C-410A-935B-41FB0CF98F5D}" destId="{CE746E20-8564-4388-AE29-3E173C64D541}" srcOrd="0" destOrd="0" presId="urn:microsoft.com/office/officeart/2005/8/layout/hierarchy2"/>
    <dgm:cxn modelId="{D559AAF9-3F87-4EED-92DF-A8C24C6C739F}" type="presParOf" srcId="{F0695974-5791-4D05-BDB2-8A55FBCAC6DE}" destId="{E0F86283-68BE-41B9-BBA0-18B2875ABD60}" srcOrd="1" destOrd="0" presId="urn:microsoft.com/office/officeart/2005/8/layout/hierarchy2"/>
    <dgm:cxn modelId="{0649E7C1-CD42-4497-BF21-DEB13AF05172}" type="presParOf" srcId="{E0F86283-68BE-41B9-BBA0-18B2875ABD60}" destId="{54ED30EF-FB4A-4F5F-8CCA-D275C6E454B8}" srcOrd="0" destOrd="0" presId="urn:microsoft.com/office/officeart/2005/8/layout/hierarchy2"/>
    <dgm:cxn modelId="{C45690C1-6257-415E-8A5D-C8BF3945DBC9}" type="presParOf" srcId="{E0F86283-68BE-41B9-BBA0-18B2875ABD60}" destId="{F56F887F-569F-4A76-994C-C2CA5ABBA9A2}" srcOrd="1" destOrd="0" presId="urn:microsoft.com/office/officeart/2005/8/layout/hierarchy2"/>
    <dgm:cxn modelId="{A7C076D3-3B13-43B4-9F2F-26020E189594}" type="presParOf" srcId="{BEB7B858-FD05-4D0F-9136-61DCC1A053A9}" destId="{5EF66AC7-7DFD-435E-8E28-5E4442B64CF0}" srcOrd="2" destOrd="0" presId="urn:microsoft.com/office/officeart/2005/8/layout/hierarchy2"/>
    <dgm:cxn modelId="{782E4407-BA79-4362-ADB0-2F12F58E1B1B}" type="presParOf" srcId="{5EF66AC7-7DFD-435E-8E28-5E4442B64CF0}" destId="{C44C97F7-3EE4-4F04-80F9-FF4D9613340C}" srcOrd="0" destOrd="0" presId="urn:microsoft.com/office/officeart/2005/8/layout/hierarchy2"/>
    <dgm:cxn modelId="{1ED3BDAC-3FF5-4685-9341-1D8361BADE49}" type="presParOf" srcId="{5EF66AC7-7DFD-435E-8E28-5E4442B64CF0}" destId="{5D14B3F3-BB7A-4153-B276-288528FE3FB0}" srcOrd="1" destOrd="0" presId="urn:microsoft.com/office/officeart/2005/8/layout/hierarchy2"/>
    <dgm:cxn modelId="{0AC33E0E-8A33-4713-83C8-433822EF5DD9}" type="presParOf" srcId="{5D14B3F3-BB7A-4153-B276-288528FE3FB0}" destId="{58736745-EE59-4330-BCF6-039BB6045960}" srcOrd="0" destOrd="0" presId="urn:microsoft.com/office/officeart/2005/8/layout/hierarchy2"/>
    <dgm:cxn modelId="{54AF5B02-5E5C-4422-8AEC-2CAB97203359}" type="presParOf" srcId="{58736745-EE59-4330-BCF6-039BB6045960}" destId="{8DA1F6ED-B781-45ED-9B51-934CD6BE99B0}" srcOrd="0" destOrd="0" presId="urn:microsoft.com/office/officeart/2005/8/layout/hierarchy2"/>
    <dgm:cxn modelId="{3C7959C5-327C-4723-A1B1-ABAEF6E47EC8}" type="presParOf" srcId="{5D14B3F3-BB7A-4153-B276-288528FE3FB0}" destId="{D9DF1419-4CDC-4C04-AF2D-1CC4A92A787B}" srcOrd="1" destOrd="0" presId="urn:microsoft.com/office/officeart/2005/8/layout/hierarchy2"/>
    <dgm:cxn modelId="{8C585E72-D54D-4973-B388-0C018141379B}" type="presParOf" srcId="{D9DF1419-4CDC-4C04-AF2D-1CC4A92A787B}" destId="{1345B90E-23F6-453E-8094-0FEB117A8DB2}" srcOrd="0" destOrd="0" presId="urn:microsoft.com/office/officeart/2005/8/layout/hierarchy2"/>
    <dgm:cxn modelId="{4F483294-4367-4942-8F3B-13F39C2927A5}" type="presParOf" srcId="{D9DF1419-4CDC-4C04-AF2D-1CC4A92A787B}" destId="{6BF27C83-5F57-4702-839F-353CE351EAFF}" srcOrd="1" destOrd="0" presId="urn:microsoft.com/office/officeart/2005/8/layout/hierarchy2"/>
    <dgm:cxn modelId="{85B03215-1BEE-4A72-9FE4-F1AE2F72A33A}" type="presParOf" srcId="{6BF27C83-5F57-4702-839F-353CE351EAFF}" destId="{D9507F0F-E626-4317-B0EC-F7753E65689E}" srcOrd="0" destOrd="0" presId="urn:microsoft.com/office/officeart/2005/8/layout/hierarchy2"/>
    <dgm:cxn modelId="{B9F1C919-003A-412C-9775-286C310096A8}" type="presParOf" srcId="{D9507F0F-E626-4317-B0EC-F7753E65689E}" destId="{F145701B-9ECB-44E7-AFCA-08C507C91CD7}" srcOrd="0" destOrd="0" presId="urn:microsoft.com/office/officeart/2005/8/layout/hierarchy2"/>
    <dgm:cxn modelId="{7D58782F-5118-436A-BF4D-857DDE9096F5}" type="presParOf" srcId="{6BF27C83-5F57-4702-839F-353CE351EAFF}" destId="{285EA915-067D-4BDC-AE81-A05A678DDC74}" srcOrd="1" destOrd="0" presId="urn:microsoft.com/office/officeart/2005/8/layout/hierarchy2"/>
    <dgm:cxn modelId="{27F2F643-E1DC-4B29-8357-9393AE9669B0}" type="presParOf" srcId="{285EA915-067D-4BDC-AE81-A05A678DDC74}" destId="{D54E8390-D32B-4E69-808C-F8A21CA6A0CF}" srcOrd="0" destOrd="0" presId="urn:microsoft.com/office/officeart/2005/8/layout/hierarchy2"/>
    <dgm:cxn modelId="{35E29FB2-06E8-49B6-AC14-A633E7DC1CF0}" type="presParOf" srcId="{285EA915-067D-4BDC-AE81-A05A678DDC74}" destId="{029D113D-5CEF-475E-A12A-BC9DE934CC70}" srcOrd="1" destOrd="0" presId="urn:microsoft.com/office/officeart/2005/8/layout/hierarchy2"/>
    <dgm:cxn modelId="{BEDA33F0-1612-4B3B-B8D2-4B28D1FBB4BA}" type="presParOf" srcId="{BEB7B858-FD05-4D0F-9136-61DCC1A053A9}" destId="{E6298422-42D5-42CD-9642-91DBF2CBE199}" srcOrd="3" destOrd="0" presId="urn:microsoft.com/office/officeart/2005/8/layout/hierarchy2"/>
    <dgm:cxn modelId="{86B6D313-03F0-4A4A-8851-0E503E54F60C}" type="presParOf" srcId="{E6298422-42D5-42CD-9642-91DBF2CBE199}" destId="{02702204-5294-4868-999C-236FAE32E317}" srcOrd="0" destOrd="0" presId="urn:microsoft.com/office/officeart/2005/8/layout/hierarchy2"/>
    <dgm:cxn modelId="{74DDF9E8-06BB-4320-A247-0C0AEFBBF0F8}" type="presParOf" srcId="{E6298422-42D5-42CD-9642-91DBF2CBE199}" destId="{730119BA-C109-4351-8569-076619011C4C}" srcOrd="1" destOrd="0" presId="urn:microsoft.com/office/officeart/2005/8/layout/hierarchy2"/>
    <dgm:cxn modelId="{292CAB7F-C011-4B49-80C3-B61542B8F25D}" type="presParOf" srcId="{730119BA-C109-4351-8569-076619011C4C}" destId="{962DFDDC-E70A-4318-9623-9930112433C1}" srcOrd="0" destOrd="0" presId="urn:microsoft.com/office/officeart/2005/8/layout/hierarchy2"/>
    <dgm:cxn modelId="{5B22BE34-87E5-4EA2-8C3A-BF964A560009}" type="presParOf" srcId="{962DFDDC-E70A-4318-9623-9930112433C1}" destId="{95E9F35B-3439-417E-8503-1E1B05377769}" srcOrd="0" destOrd="0" presId="urn:microsoft.com/office/officeart/2005/8/layout/hierarchy2"/>
    <dgm:cxn modelId="{B4A8B5EC-96D5-45CB-9F93-FFC9057F2D89}" type="presParOf" srcId="{730119BA-C109-4351-8569-076619011C4C}" destId="{B2389B82-C1F4-4E23-B7E9-66431C03EB3F}" srcOrd="1" destOrd="0" presId="urn:microsoft.com/office/officeart/2005/8/layout/hierarchy2"/>
    <dgm:cxn modelId="{5D30F845-CE25-434C-8678-53592759850A}" type="presParOf" srcId="{B2389B82-C1F4-4E23-B7E9-66431C03EB3F}" destId="{8FE3BA1F-334C-45B7-9C5A-25CA2D147675}" srcOrd="0" destOrd="0" presId="urn:microsoft.com/office/officeart/2005/8/layout/hierarchy2"/>
    <dgm:cxn modelId="{8545BBEC-0A05-4883-B9FD-11B7387EE694}" type="presParOf" srcId="{B2389B82-C1F4-4E23-B7E9-66431C03EB3F}" destId="{CCF7660A-EEF8-4403-9ABC-A9383E82CFC3}" srcOrd="1" destOrd="0" presId="urn:microsoft.com/office/officeart/2005/8/layout/hierarchy2"/>
    <dgm:cxn modelId="{B08C2DD2-B5C9-441A-BD83-5ECE77E583F9}" type="presParOf" srcId="{CCF7660A-EEF8-4403-9ABC-A9383E82CFC3}" destId="{5B1C0C63-A3D1-4808-84FD-15EC869E2407}" srcOrd="0" destOrd="0" presId="urn:microsoft.com/office/officeart/2005/8/layout/hierarchy2"/>
    <dgm:cxn modelId="{AA491FD1-2FAE-4F31-B7EB-6407F7E822EE}" type="presParOf" srcId="{5B1C0C63-A3D1-4808-84FD-15EC869E2407}" destId="{871B876C-A5A9-4404-87CC-D2ADB4D2BB82}" srcOrd="0" destOrd="0" presId="urn:microsoft.com/office/officeart/2005/8/layout/hierarchy2"/>
    <dgm:cxn modelId="{47382398-6735-4091-8C3D-DB61B444E9F6}" type="presParOf" srcId="{CCF7660A-EEF8-4403-9ABC-A9383E82CFC3}" destId="{7A7E418F-0CEB-48F1-B399-8798E3E203BF}" srcOrd="1" destOrd="0" presId="urn:microsoft.com/office/officeart/2005/8/layout/hierarchy2"/>
    <dgm:cxn modelId="{8BEC889C-EEA3-4A2E-86CF-DC840777682E}" type="presParOf" srcId="{7A7E418F-0CEB-48F1-B399-8798E3E203BF}" destId="{DBE21D93-1665-4C31-892D-46F9ECBC9CAF}" srcOrd="0" destOrd="0" presId="urn:microsoft.com/office/officeart/2005/8/layout/hierarchy2"/>
    <dgm:cxn modelId="{7294604C-1564-4F4C-8100-A7D2391E97F6}" type="presParOf" srcId="{7A7E418F-0CEB-48F1-B399-8798E3E203BF}" destId="{A5ABB6EA-7810-4699-8203-B6BE09C590A7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C0EA0473-A10B-4928-A99B-812D4C00BFE8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79DA2C0-9FEC-4183-B39E-52957A2E7BF2}">
      <dgm:prSet phldrT="[文字]" custT="1"/>
      <dgm:spPr/>
      <dgm:t>
        <a:bodyPr vert="vert"/>
        <a:lstStyle/>
        <a:p>
          <a:r>
            <a:rPr lang="zh-TW" altLang="en-US" sz="4000" dirty="0" smtClean="0"/>
            <a:t>博學於文</a:t>
          </a:r>
          <a:endParaRPr lang="zh-TW" altLang="en-US" sz="4000" dirty="0"/>
        </a:p>
      </dgm:t>
    </dgm:pt>
    <dgm:pt modelId="{96E02B79-5582-4E5E-834B-93102761F5D4}" type="parTrans" cxnId="{D0CB605F-3C36-4F1E-8F33-36579CE2A7FB}">
      <dgm:prSet/>
      <dgm:spPr/>
      <dgm:t>
        <a:bodyPr/>
        <a:lstStyle/>
        <a:p>
          <a:endParaRPr lang="zh-TW" altLang="en-US"/>
        </a:p>
      </dgm:t>
    </dgm:pt>
    <dgm:pt modelId="{E588A567-0754-4912-8620-118C8F67104B}" type="sibTrans" cxnId="{D0CB605F-3C36-4F1E-8F33-36579CE2A7FB}">
      <dgm:prSet/>
      <dgm:spPr/>
      <dgm:t>
        <a:bodyPr/>
        <a:lstStyle/>
        <a:p>
          <a:endParaRPr lang="zh-TW" altLang="en-US"/>
        </a:p>
      </dgm:t>
    </dgm:pt>
    <dgm:pt modelId="{9EC4078A-A1DA-4359-9F86-ABAD24181488}">
      <dgm:prSet phldrT="[文字]" custT="1"/>
      <dgm:spPr/>
      <dgm:t>
        <a:bodyPr/>
        <a:lstStyle/>
        <a:p>
          <a:r>
            <a:rPr lang="zh-TW" altLang="en-US" sz="3600" dirty="0" smtClean="0"/>
            <a:t>志於道</a:t>
          </a:r>
          <a:endParaRPr lang="zh-TW" altLang="en-US" sz="3600" dirty="0"/>
        </a:p>
      </dgm:t>
    </dgm:pt>
    <dgm:pt modelId="{F5E4F442-A306-4B9E-A4AD-B72D95A4BB18}" type="parTrans" cxnId="{F4B70ACF-3C27-48E4-A659-EADF1E26445F}">
      <dgm:prSet/>
      <dgm:spPr/>
      <dgm:t>
        <a:bodyPr/>
        <a:lstStyle/>
        <a:p>
          <a:endParaRPr lang="zh-TW" altLang="en-US"/>
        </a:p>
      </dgm:t>
    </dgm:pt>
    <dgm:pt modelId="{BAE5ABC1-B381-437A-B71D-B03633D0F7F2}" type="sibTrans" cxnId="{F4B70ACF-3C27-48E4-A659-EADF1E26445F}">
      <dgm:prSet/>
      <dgm:spPr/>
      <dgm:t>
        <a:bodyPr/>
        <a:lstStyle/>
        <a:p>
          <a:endParaRPr lang="zh-TW" altLang="en-US"/>
        </a:p>
      </dgm:t>
    </dgm:pt>
    <dgm:pt modelId="{2D765AAE-ADB3-41E7-975A-591E8582273B}">
      <dgm:prSet phldrT="[文字]" custT="1"/>
      <dgm:spPr/>
      <dgm:t>
        <a:bodyPr/>
        <a:lstStyle/>
        <a:p>
          <a:r>
            <a:rPr lang="zh-TW" altLang="en-US" sz="3600" dirty="0" smtClean="0"/>
            <a:t>據於德</a:t>
          </a:r>
          <a:endParaRPr lang="zh-TW" altLang="en-US" sz="3600" dirty="0"/>
        </a:p>
      </dgm:t>
    </dgm:pt>
    <dgm:pt modelId="{FE42DCF4-7DC7-4003-AFFC-7A974829A1B2}" type="parTrans" cxnId="{8FB31E7D-3013-4E02-B34B-25CACBF0480D}">
      <dgm:prSet/>
      <dgm:spPr/>
      <dgm:t>
        <a:bodyPr/>
        <a:lstStyle/>
        <a:p>
          <a:endParaRPr lang="zh-TW" altLang="en-US"/>
        </a:p>
      </dgm:t>
    </dgm:pt>
    <dgm:pt modelId="{9E201780-AFD5-48AB-B8F6-B707D683E9C5}" type="sibTrans" cxnId="{8FB31E7D-3013-4E02-B34B-25CACBF0480D}">
      <dgm:prSet/>
      <dgm:spPr/>
      <dgm:t>
        <a:bodyPr/>
        <a:lstStyle/>
        <a:p>
          <a:endParaRPr lang="zh-TW" altLang="en-US"/>
        </a:p>
      </dgm:t>
    </dgm:pt>
    <dgm:pt modelId="{32163EC5-1A6A-4C31-BD3A-000BAE0F40F9}">
      <dgm:prSet phldrT="[文字]" custT="1"/>
      <dgm:spPr/>
      <dgm:t>
        <a:bodyPr/>
        <a:lstStyle/>
        <a:p>
          <a:r>
            <a:rPr lang="zh-TW" altLang="en-US" sz="3600" dirty="0" smtClean="0"/>
            <a:t>依於仁</a:t>
          </a:r>
          <a:endParaRPr lang="zh-TW" altLang="en-US" sz="3600" dirty="0"/>
        </a:p>
      </dgm:t>
    </dgm:pt>
    <dgm:pt modelId="{337ACE87-BDB4-4868-87D7-6D054956BCD8}" type="parTrans" cxnId="{49DBD35B-6EA0-4518-99CA-1280E47624D8}">
      <dgm:prSet/>
      <dgm:spPr/>
      <dgm:t>
        <a:bodyPr/>
        <a:lstStyle/>
        <a:p>
          <a:endParaRPr lang="zh-TW" altLang="en-US"/>
        </a:p>
      </dgm:t>
    </dgm:pt>
    <dgm:pt modelId="{02DBE8CB-F7E8-4B54-8C22-1A368EC2D034}" type="sibTrans" cxnId="{49DBD35B-6EA0-4518-99CA-1280E47624D8}">
      <dgm:prSet/>
      <dgm:spPr/>
      <dgm:t>
        <a:bodyPr/>
        <a:lstStyle/>
        <a:p>
          <a:endParaRPr lang="zh-TW" altLang="en-US"/>
        </a:p>
      </dgm:t>
    </dgm:pt>
    <dgm:pt modelId="{26E68A7D-656B-4D0B-8D1A-376CA76BDA3B}">
      <dgm:prSet phldrT="[文字]" custT="1"/>
      <dgm:spPr/>
      <dgm:t>
        <a:bodyPr/>
        <a:lstStyle/>
        <a:p>
          <a:r>
            <a:rPr lang="zh-TW" altLang="en-US" sz="3600" dirty="0" smtClean="0"/>
            <a:t>游於藝</a:t>
          </a:r>
          <a:endParaRPr lang="zh-TW" altLang="en-US" sz="3600" dirty="0"/>
        </a:p>
      </dgm:t>
    </dgm:pt>
    <dgm:pt modelId="{511F61F1-9435-4587-B538-BAA0BDAA9CA9}" type="parTrans" cxnId="{87672956-F3DB-46D9-A42B-6D4C680F561A}">
      <dgm:prSet/>
      <dgm:spPr/>
      <dgm:t>
        <a:bodyPr/>
        <a:lstStyle/>
        <a:p>
          <a:endParaRPr lang="zh-TW" altLang="en-US"/>
        </a:p>
      </dgm:t>
    </dgm:pt>
    <dgm:pt modelId="{5983AF75-C402-44A8-82CE-6BDC145247BE}" type="sibTrans" cxnId="{87672956-F3DB-46D9-A42B-6D4C680F561A}">
      <dgm:prSet/>
      <dgm:spPr/>
      <dgm:t>
        <a:bodyPr/>
        <a:lstStyle/>
        <a:p>
          <a:endParaRPr lang="zh-TW" altLang="en-US"/>
        </a:p>
      </dgm:t>
    </dgm:pt>
    <dgm:pt modelId="{19FB76CF-7EA2-41A4-80AB-987E9D2BD483}" type="pres">
      <dgm:prSet presAssocID="{C0EA0473-A10B-4928-A99B-812D4C00BFE8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1FA252EF-2585-48B2-AB11-43C42C30F6F2}" type="pres">
      <dgm:prSet presAssocID="{E79DA2C0-9FEC-4183-B39E-52957A2E7BF2}" presName="root1" presStyleCnt="0"/>
      <dgm:spPr/>
    </dgm:pt>
    <dgm:pt modelId="{BE8E407A-9D7A-4F51-A865-9C39C1226B3B}" type="pres">
      <dgm:prSet presAssocID="{E79DA2C0-9FEC-4183-B39E-52957A2E7BF2}" presName="LevelOneTextNode" presStyleLbl="node0" presStyleIdx="0" presStyleCnt="1" custScaleX="209194" custScaleY="15246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1FF72865-1BF5-4D67-B076-E869BEDE90AC}" type="pres">
      <dgm:prSet presAssocID="{E79DA2C0-9FEC-4183-B39E-52957A2E7BF2}" presName="level2hierChild" presStyleCnt="0"/>
      <dgm:spPr/>
    </dgm:pt>
    <dgm:pt modelId="{CC260C90-D139-43A9-A48B-80AD2D3049AA}" type="pres">
      <dgm:prSet presAssocID="{F5E4F442-A306-4B9E-A4AD-B72D95A4BB18}" presName="conn2-1" presStyleLbl="parChTrans1D2" presStyleIdx="0" presStyleCnt="4"/>
      <dgm:spPr/>
      <dgm:t>
        <a:bodyPr/>
        <a:lstStyle/>
        <a:p>
          <a:endParaRPr lang="zh-TW" altLang="en-US"/>
        </a:p>
      </dgm:t>
    </dgm:pt>
    <dgm:pt modelId="{71582144-D6F1-4D2D-B6C9-9E3C2E22CF2F}" type="pres">
      <dgm:prSet presAssocID="{F5E4F442-A306-4B9E-A4AD-B72D95A4BB18}" presName="connTx" presStyleLbl="parChTrans1D2" presStyleIdx="0" presStyleCnt="4"/>
      <dgm:spPr/>
      <dgm:t>
        <a:bodyPr/>
        <a:lstStyle/>
        <a:p>
          <a:endParaRPr lang="zh-TW" altLang="en-US"/>
        </a:p>
      </dgm:t>
    </dgm:pt>
    <dgm:pt modelId="{B5D6B8AB-B67B-4497-A1C0-F965C348D347}" type="pres">
      <dgm:prSet presAssocID="{9EC4078A-A1DA-4359-9F86-ABAD24181488}" presName="root2" presStyleCnt="0"/>
      <dgm:spPr/>
    </dgm:pt>
    <dgm:pt modelId="{41CAF94C-5B99-4668-996A-9AFB553423DA}" type="pres">
      <dgm:prSet presAssocID="{9EC4078A-A1DA-4359-9F86-ABAD24181488}" presName="LevelTwoTextNode" presStyleLbl="node2" presStyleIdx="0" presStyleCnt="4" custScaleX="192731" custScaleY="198392" custLinFactNeighborX="19926" custLinFactNeighborY="-52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620194-E739-4E44-9A81-2FA9D81ACF04}" type="pres">
      <dgm:prSet presAssocID="{9EC4078A-A1DA-4359-9F86-ABAD24181488}" presName="level3hierChild" presStyleCnt="0"/>
      <dgm:spPr/>
    </dgm:pt>
    <dgm:pt modelId="{556AC867-A2D5-48DC-936B-35339C75ACF6}" type="pres">
      <dgm:prSet presAssocID="{FE42DCF4-7DC7-4003-AFFC-7A974829A1B2}" presName="conn2-1" presStyleLbl="parChTrans1D2" presStyleIdx="1" presStyleCnt="4"/>
      <dgm:spPr/>
      <dgm:t>
        <a:bodyPr/>
        <a:lstStyle/>
        <a:p>
          <a:endParaRPr lang="zh-TW" altLang="en-US"/>
        </a:p>
      </dgm:t>
    </dgm:pt>
    <dgm:pt modelId="{15ED65F0-95D8-4804-A560-D8B22EC9711F}" type="pres">
      <dgm:prSet presAssocID="{FE42DCF4-7DC7-4003-AFFC-7A974829A1B2}" presName="connTx" presStyleLbl="parChTrans1D2" presStyleIdx="1" presStyleCnt="4"/>
      <dgm:spPr/>
      <dgm:t>
        <a:bodyPr/>
        <a:lstStyle/>
        <a:p>
          <a:endParaRPr lang="zh-TW" altLang="en-US"/>
        </a:p>
      </dgm:t>
    </dgm:pt>
    <dgm:pt modelId="{42FE9C92-F46C-4E94-9E38-AAA8CF57B065}" type="pres">
      <dgm:prSet presAssocID="{2D765AAE-ADB3-41E7-975A-591E8582273B}" presName="root2" presStyleCnt="0"/>
      <dgm:spPr/>
    </dgm:pt>
    <dgm:pt modelId="{87408F38-FD5C-4EF7-AD95-F9EEA87EEF30}" type="pres">
      <dgm:prSet presAssocID="{2D765AAE-ADB3-41E7-975A-591E8582273B}" presName="LevelTwoTextNode" presStyleLbl="node2" presStyleIdx="1" presStyleCnt="4" custScaleX="192731" custScaleY="198392" custLinFactNeighborX="19926" custLinFactNeighborY="-52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180BAD2-9090-414D-8F3F-17E7D4E902D5}" type="pres">
      <dgm:prSet presAssocID="{2D765AAE-ADB3-41E7-975A-591E8582273B}" presName="level3hierChild" presStyleCnt="0"/>
      <dgm:spPr/>
    </dgm:pt>
    <dgm:pt modelId="{D3CD2227-A643-4317-AC52-D3ECEB0ACC2B}" type="pres">
      <dgm:prSet presAssocID="{337ACE87-BDB4-4868-87D7-6D054956BCD8}" presName="conn2-1" presStyleLbl="parChTrans1D2" presStyleIdx="2" presStyleCnt="4"/>
      <dgm:spPr/>
      <dgm:t>
        <a:bodyPr/>
        <a:lstStyle/>
        <a:p>
          <a:endParaRPr lang="zh-TW" altLang="en-US"/>
        </a:p>
      </dgm:t>
    </dgm:pt>
    <dgm:pt modelId="{2622CB95-9206-4FEC-BA84-E80EFCD4110F}" type="pres">
      <dgm:prSet presAssocID="{337ACE87-BDB4-4868-87D7-6D054956BCD8}" presName="connTx" presStyleLbl="parChTrans1D2" presStyleIdx="2" presStyleCnt="4"/>
      <dgm:spPr/>
      <dgm:t>
        <a:bodyPr/>
        <a:lstStyle/>
        <a:p>
          <a:endParaRPr lang="zh-TW" altLang="en-US"/>
        </a:p>
      </dgm:t>
    </dgm:pt>
    <dgm:pt modelId="{0B72DBC6-BAA6-45F0-8576-9444B2CC79A8}" type="pres">
      <dgm:prSet presAssocID="{32163EC5-1A6A-4C31-BD3A-000BAE0F40F9}" presName="root2" presStyleCnt="0"/>
      <dgm:spPr/>
    </dgm:pt>
    <dgm:pt modelId="{F9C091C8-7962-4911-AC4C-A5B80EFE1108}" type="pres">
      <dgm:prSet presAssocID="{32163EC5-1A6A-4C31-BD3A-000BAE0F40F9}" presName="LevelTwoTextNode" presStyleLbl="node2" presStyleIdx="2" presStyleCnt="4" custScaleX="192731" custScaleY="198392" custLinFactNeighborX="19926" custLinFactNeighborY="-52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C447AEB-83FE-490D-8454-6B1926520CCF}" type="pres">
      <dgm:prSet presAssocID="{32163EC5-1A6A-4C31-BD3A-000BAE0F40F9}" presName="level3hierChild" presStyleCnt="0"/>
      <dgm:spPr/>
    </dgm:pt>
    <dgm:pt modelId="{D3190A23-0747-4968-B498-87C9F2010112}" type="pres">
      <dgm:prSet presAssocID="{511F61F1-9435-4587-B538-BAA0BDAA9CA9}" presName="conn2-1" presStyleLbl="parChTrans1D2" presStyleIdx="3" presStyleCnt="4"/>
      <dgm:spPr/>
      <dgm:t>
        <a:bodyPr/>
        <a:lstStyle/>
        <a:p>
          <a:endParaRPr lang="zh-TW" altLang="en-US"/>
        </a:p>
      </dgm:t>
    </dgm:pt>
    <dgm:pt modelId="{531C11B0-8177-41E4-A23C-C49E2364DF3B}" type="pres">
      <dgm:prSet presAssocID="{511F61F1-9435-4587-B538-BAA0BDAA9CA9}" presName="connTx" presStyleLbl="parChTrans1D2" presStyleIdx="3" presStyleCnt="4"/>
      <dgm:spPr/>
      <dgm:t>
        <a:bodyPr/>
        <a:lstStyle/>
        <a:p>
          <a:endParaRPr lang="zh-TW" altLang="en-US"/>
        </a:p>
      </dgm:t>
    </dgm:pt>
    <dgm:pt modelId="{45385E82-89C6-4798-8A24-E1742CDC35A7}" type="pres">
      <dgm:prSet presAssocID="{26E68A7D-656B-4D0B-8D1A-376CA76BDA3B}" presName="root2" presStyleCnt="0"/>
      <dgm:spPr/>
    </dgm:pt>
    <dgm:pt modelId="{2FA24333-5C2E-4433-94AE-F72E9B7C5F6B}" type="pres">
      <dgm:prSet presAssocID="{26E68A7D-656B-4D0B-8D1A-376CA76BDA3B}" presName="LevelTwoTextNode" presStyleLbl="node2" presStyleIdx="3" presStyleCnt="4" custScaleX="192731" custScaleY="198392" custLinFactNeighborX="19926" custLinFactNeighborY="-524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6A41D42-6A11-4ED3-A40D-36791E321E88}" type="pres">
      <dgm:prSet presAssocID="{26E68A7D-656B-4D0B-8D1A-376CA76BDA3B}" presName="level3hierChild" presStyleCnt="0"/>
      <dgm:spPr/>
    </dgm:pt>
  </dgm:ptLst>
  <dgm:cxnLst>
    <dgm:cxn modelId="{6C6C10FB-4553-4F6E-9F6C-B316EAD8F18E}" type="presOf" srcId="{FE42DCF4-7DC7-4003-AFFC-7A974829A1B2}" destId="{15ED65F0-95D8-4804-A560-D8B22EC9711F}" srcOrd="1" destOrd="0" presId="urn:microsoft.com/office/officeart/2008/layout/HorizontalMultiLevelHierarchy"/>
    <dgm:cxn modelId="{F4B70ACF-3C27-48E4-A659-EADF1E26445F}" srcId="{E79DA2C0-9FEC-4183-B39E-52957A2E7BF2}" destId="{9EC4078A-A1DA-4359-9F86-ABAD24181488}" srcOrd="0" destOrd="0" parTransId="{F5E4F442-A306-4B9E-A4AD-B72D95A4BB18}" sibTransId="{BAE5ABC1-B381-437A-B71D-B03633D0F7F2}"/>
    <dgm:cxn modelId="{39882065-3F7E-4E89-AC70-353AB32D03E5}" type="presOf" srcId="{FE42DCF4-7DC7-4003-AFFC-7A974829A1B2}" destId="{556AC867-A2D5-48DC-936B-35339C75ACF6}" srcOrd="0" destOrd="0" presId="urn:microsoft.com/office/officeart/2008/layout/HorizontalMultiLevelHierarchy"/>
    <dgm:cxn modelId="{EA11BB49-A978-4984-98B7-3265E06BC91F}" type="presOf" srcId="{F5E4F442-A306-4B9E-A4AD-B72D95A4BB18}" destId="{CC260C90-D139-43A9-A48B-80AD2D3049AA}" srcOrd="0" destOrd="0" presId="urn:microsoft.com/office/officeart/2008/layout/HorizontalMultiLevelHierarchy"/>
    <dgm:cxn modelId="{48DC2881-9E2C-4146-B307-9988F919E91C}" type="presOf" srcId="{F5E4F442-A306-4B9E-A4AD-B72D95A4BB18}" destId="{71582144-D6F1-4D2D-B6C9-9E3C2E22CF2F}" srcOrd="1" destOrd="0" presId="urn:microsoft.com/office/officeart/2008/layout/HorizontalMultiLevelHierarchy"/>
    <dgm:cxn modelId="{6C7E25A1-EF66-4395-A14D-8BAB1B4178B2}" type="presOf" srcId="{26E68A7D-656B-4D0B-8D1A-376CA76BDA3B}" destId="{2FA24333-5C2E-4433-94AE-F72E9B7C5F6B}" srcOrd="0" destOrd="0" presId="urn:microsoft.com/office/officeart/2008/layout/HorizontalMultiLevelHierarchy"/>
    <dgm:cxn modelId="{8FB31E7D-3013-4E02-B34B-25CACBF0480D}" srcId="{E79DA2C0-9FEC-4183-B39E-52957A2E7BF2}" destId="{2D765AAE-ADB3-41E7-975A-591E8582273B}" srcOrd="1" destOrd="0" parTransId="{FE42DCF4-7DC7-4003-AFFC-7A974829A1B2}" sibTransId="{9E201780-AFD5-48AB-B8F6-B707D683E9C5}"/>
    <dgm:cxn modelId="{4E56358F-46F6-4F96-9E81-99D672C1E86D}" type="presOf" srcId="{2D765AAE-ADB3-41E7-975A-591E8582273B}" destId="{87408F38-FD5C-4EF7-AD95-F9EEA87EEF30}" srcOrd="0" destOrd="0" presId="urn:microsoft.com/office/officeart/2008/layout/HorizontalMultiLevelHierarchy"/>
    <dgm:cxn modelId="{8282E6F8-D582-4918-B5A4-8423E615744B}" type="presOf" srcId="{32163EC5-1A6A-4C31-BD3A-000BAE0F40F9}" destId="{F9C091C8-7962-4911-AC4C-A5B80EFE1108}" srcOrd="0" destOrd="0" presId="urn:microsoft.com/office/officeart/2008/layout/HorizontalMultiLevelHierarchy"/>
    <dgm:cxn modelId="{D1355787-6CFF-4817-9C90-3758F6048390}" type="presOf" srcId="{C0EA0473-A10B-4928-A99B-812D4C00BFE8}" destId="{19FB76CF-7EA2-41A4-80AB-987E9D2BD483}" srcOrd="0" destOrd="0" presId="urn:microsoft.com/office/officeart/2008/layout/HorizontalMultiLevelHierarchy"/>
    <dgm:cxn modelId="{1A613F93-5548-4D9D-81F3-6DE440F5B8B4}" type="presOf" srcId="{337ACE87-BDB4-4868-87D7-6D054956BCD8}" destId="{2622CB95-9206-4FEC-BA84-E80EFCD4110F}" srcOrd="1" destOrd="0" presId="urn:microsoft.com/office/officeart/2008/layout/HorizontalMultiLevelHierarchy"/>
    <dgm:cxn modelId="{F45BBCFC-A263-4B2A-B5BF-8901E5332606}" type="presOf" srcId="{511F61F1-9435-4587-B538-BAA0BDAA9CA9}" destId="{D3190A23-0747-4968-B498-87C9F2010112}" srcOrd="0" destOrd="0" presId="urn:microsoft.com/office/officeart/2008/layout/HorizontalMultiLevelHierarchy"/>
    <dgm:cxn modelId="{D8ADE8F1-D23D-43B8-9E4A-F28E6BEAF9CB}" type="presOf" srcId="{E79DA2C0-9FEC-4183-B39E-52957A2E7BF2}" destId="{BE8E407A-9D7A-4F51-A865-9C39C1226B3B}" srcOrd="0" destOrd="0" presId="urn:microsoft.com/office/officeart/2008/layout/HorizontalMultiLevelHierarchy"/>
    <dgm:cxn modelId="{87672956-F3DB-46D9-A42B-6D4C680F561A}" srcId="{E79DA2C0-9FEC-4183-B39E-52957A2E7BF2}" destId="{26E68A7D-656B-4D0B-8D1A-376CA76BDA3B}" srcOrd="3" destOrd="0" parTransId="{511F61F1-9435-4587-B538-BAA0BDAA9CA9}" sibTransId="{5983AF75-C402-44A8-82CE-6BDC145247BE}"/>
    <dgm:cxn modelId="{92FD71EF-B14C-4D38-93CA-C0F5A4C3A911}" type="presOf" srcId="{511F61F1-9435-4587-B538-BAA0BDAA9CA9}" destId="{531C11B0-8177-41E4-A23C-C49E2364DF3B}" srcOrd="1" destOrd="0" presId="urn:microsoft.com/office/officeart/2008/layout/HorizontalMultiLevelHierarchy"/>
    <dgm:cxn modelId="{81445621-5B5B-46C2-9384-D0F10FD69DA7}" type="presOf" srcId="{337ACE87-BDB4-4868-87D7-6D054956BCD8}" destId="{D3CD2227-A643-4317-AC52-D3ECEB0ACC2B}" srcOrd="0" destOrd="0" presId="urn:microsoft.com/office/officeart/2008/layout/HorizontalMultiLevelHierarchy"/>
    <dgm:cxn modelId="{49DBD35B-6EA0-4518-99CA-1280E47624D8}" srcId="{E79DA2C0-9FEC-4183-B39E-52957A2E7BF2}" destId="{32163EC5-1A6A-4C31-BD3A-000BAE0F40F9}" srcOrd="2" destOrd="0" parTransId="{337ACE87-BDB4-4868-87D7-6D054956BCD8}" sibTransId="{02DBE8CB-F7E8-4B54-8C22-1A368EC2D034}"/>
    <dgm:cxn modelId="{261EC988-FD24-4073-AFE7-64AC0132911C}" type="presOf" srcId="{9EC4078A-A1DA-4359-9F86-ABAD24181488}" destId="{41CAF94C-5B99-4668-996A-9AFB553423DA}" srcOrd="0" destOrd="0" presId="urn:microsoft.com/office/officeart/2008/layout/HorizontalMultiLevelHierarchy"/>
    <dgm:cxn modelId="{D0CB605F-3C36-4F1E-8F33-36579CE2A7FB}" srcId="{C0EA0473-A10B-4928-A99B-812D4C00BFE8}" destId="{E79DA2C0-9FEC-4183-B39E-52957A2E7BF2}" srcOrd="0" destOrd="0" parTransId="{96E02B79-5582-4E5E-834B-93102761F5D4}" sibTransId="{E588A567-0754-4912-8620-118C8F67104B}"/>
    <dgm:cxn modelId="{90CC1F70-FFB6-4B14-B363-49C22E4DC601}" type="presParOf" srcId="{19FB76CF-7EA2-41A4-80AB-987E9D2BD483}" destId="{1FA252EF-2585-48B2-AB11-43C42C30F6F2}" srcOrd="0" destOrd="0" presId="urn:microsoft.com/office/officeart/2008/layout/HorizontalMultiLevelHierarchy"/>
    <dgm:cxn modelId="{6D92FC01-140A-4976-975A-8E3992606D9C}" type="presParOf" srcId="{1FA252EF-2585-48B2-AB11-43C42C30F6F2}" destId="{BE8E407A-9D7A-4F51-A865-9C39C1226B3B}" srcOrd="0" destOrd="0" presId="urn:microsoft.com/office/officeart/2008/layout/HorizontalMultiLevelHierarchy"/>
    <dgm:cxn modelId="{478FE4F4-73E4-4D19-9F34-BDB4C3269E3C}" type="presParOf" srcId="{1FA252EF-2585-48B2-AB11-43C42C30F6F2}" destId="{1FF72865-1BF5-4D67-B076-E869BEDE90AC}" srcOrd="1" destOrd="0" presId="urn:microsoft.com/office/officeart/2008/layout/HorizontalMultiLevelHierarchy"/>
    <dgm:cxn modelId="{A235581C-DC4A-48D8-88FF-786FEB2D925D}" type="presParOf" srcId="{1FF72865-1BF5-4D67-B076-E869BEDE90AC}" destId="{CC260C90-D139-43A9-A48B-80AD2D3049AA}" srcOrd="0" destOrd="0" presId="urn:microsoft.com/office/officeart/2008/layout/HorizontalMultiLevelHierarchy"/>
    <dgm:cxn modelId="{64B5FD50-BE13-469B-89F8-1B18BD8448FC}" type="presParOf" srcId="{CC260C90-D139-43A9-A48B-80AD2D3049AA}" destId="{71582144-D6F1-4D2D-B6C9-9E3C2E22CF2F}" srcOrd="0" destOrd="0" presId="urn:microsoft.com/office/officeart/2008/layout/HorizontalMultiLevelHierarchy"/>
    <dgm:cxn modelId="{FA907B22-33D7-4A00-9D11-CD7CCF7B2B5F}" type="presParOf" srcId="{1FF72865-1BF5-4D67-B076-E869BEDE90AC}" destId="{B5D6B8AB-B67B-4497-A1C0-F965C348D347}" srcOrd="1" destOrd="0" presId="urn:microsoft.com/office/officeart/2008/layout/HorizontalMultiLevelHierarchy"/>
    <dgm:cxn modelId="{FE077EC0-EEA4-4E33-846D-BFD52BE2CC79}" type="presParOf" srcId="{B5D6B8AB-B67B-4497-A1C0-F965C348D347}" destId="{41CAF94C-5B99-4668-996A-9AFB553423DA}" srcOrd="0" destOrd="0" presId="urn:microsoft.com/office/officeart/2008/layout/HorizontalMultiLevelHierarchy"/>
    <dgm:cxn modelId="{1EEE8EAD-F372-4E53-89C4-0D8A335A8445}" type="presParOf" srcId="{B5D6B8AB-B67B-4497-A1C0-F965C348D347}" destId="{31620194-E739-4E44-9A81-2FA9D81ACF04}" srcOrd="1" destOrd="0" presId="urn:microsoft.com/office/officeart/2008/layout/HorizontalMultiLevelHierarchy"/>
    <dgm:cxn modelId="{E15F040C-63E9-4103-AAF3-001BA2883545}" type="presParOf" srcId="{1FF72865-1BF5-4D67-B076-E869BEDE90AC}" destId="{556AC867-A2D5-48DC-936B-35339C75ACF6}" srcOrd="2" destOrd="0" presId="urn:microsoft.com/office/officeart/2008/layout/HorizontalMultiLevelHierarchy"/>
    <dgm:cxn modelId="{094B799E-BD25-4654-A12B-590A5C5D94FE}" type="presParOf" srcId="{556AC867-A2D5-48DC-936B-35339C75ACF6}" destId="{15ED65F0-95D8-4804-A560-D8B22EC9711F}" srcOrd="0" destOrd="0" presId="urn:microsoft.com/office/officeart/2008/layout/HorizontalMultiLevelHierarchy"/>
    <dgm:cxn modelId="{CD31BB51-250A-492E-96C0-832BB4DAA4BA}" type="presParOf" srcId="{1FF72865-1BF5-4D67-B076-E869BEDE90AC}" destId="{42FE9C92-F46C-4E94-9E38-AAA8CF57B065}" srcOrd="3" destOrd="0" presId="urn:microsoft.com/office/officeart/2008/layout/HorizontalMultiLevelHierarchy"/>
    <dgm:cxn modelId="{E18667A6-D940-4B9E-A42F-212C229B52EC}" type="presParOf" srcId="{42FE9C92-F46C-4E94-9E38-AAA8CF57B065}" destId="{87408F38-FD5C-4EF7-AD95-F9EEA87EEF30}" srcOrd="0" destOrd="0" presId="urn:microsoft.com/office/officeart/2008/layout/HorizontalMultiLevelHierarchy"/>
    <dgm:cxn modelId="{0479D3EE-74DD-420C-98D2-3AA422430F74}" type="presParOf" srcId="{42FE9C92-F46C-4E94-9E38-AAA8CF57B065}" destId="{3180BAD2-9090-414D-8F3F-17E7D4E902D5}" srcOrd="1" destOrd="0" presId="urn:microsoft.com/office/officeart/2008/layout/HorizontalMultiLevelHierarchy"/>
    <dgm:cxn modelId="{BB5E3585-D2BF-410B-AAF4-D2FB304E47BB}" type="presParOf" srcId="{1FF72865-1BF5-4D67-B076-E869BEDE90AC}" destId="{D3CD2227-A643-4317-AC52-D3ECEB0ACC2B}" srcOrd="4" destOrd="0" presId="urn:microsoft.com/office/officeart/2008/layout/HorizontalMultiLevelHierarchy"/>
    <dgm:cxn modelId="{E5CEBCBA-1AAF-423C-AB5E-C4E01D5FF7A3}" type="presParOf" srcId="{D3CD2227-A643-4317-AC52-D3ECEB0ACC2B}" destId="{2622CB95-9206-4FEC-BA84-E80EFCD4110F}" srcOrd="0" destOrd="0" presId="urn:microsoft.com/office/officeart/2008/layout/HorizontalMultiLevelHierarchy"/>
    <dgm:cxn modelId="{B2460BF0-EAE0-40BB-A9DB-41BEFFB9CD22}" type="presParOf" srcId="{1FF72865-1BF5-4D67-B076-E869BEDE90AC}" destId="{0B72DBC6-BAA6-45F0-8576-9444B2CC79A8}" srcOrd="5" destOrd="0" presId="urn:microsoft.com/office/officeart/2008/layout/HorizontalMultiLevelHierarchy"/>
    <dgm:cxn modelId="{59839B4F-4E26-4B16-BFE9-4AB3B822C4CC}" type="presParOf" srcId="{0B72DBC6-BAA6-45F0-8576-9444B2CC79A8}" destId="{F9C091C8-7962-4911-AC4C-A5B80EFE1108}" srcOrd="0" destOrd="0" presId="urn:microsoft.com/office/officeart/2008/layout/HorizontalMultiLevelHierarchy"/>
    <dgm:cxn modelId="{C3C2E88A-B77E-4ACD-870B-740A38366BEB}" type="presParOf" srcId="{0B72DBC6-BAA6-45F0-8576-9444B2CC79A8}" destId="{BC447AEB-83FE-490D-8454-6B1926520CCF}" srcOrd="1" destOrd="0" presId="urn:microsoft.com/office/officeart/2008/layout/HorizontalMultiLevelHierarchy"/>
    <dgm:cxn modelId="{E0B8D610-777E-44BF-A6B2-07F5D7EF3C66}" type="presParOf" srcId="{1FF72865-1BF5-4D67-B076-E869BEDE90AC}" destId="{D3190A23-0747-4968-B498-87C9F2010112}" srcOrd="6" destOrd="0" presId="urn:microsoft.com/office/officeart/2008/layout/HorizontalMultiLevelHierarchy"/>
    <dgm:cxn modelId="{1B5F78B0-B850-4B26-B174-61D80E99E47C}" type="presParOf" srcId="{D3190A23-0747-4968-B498-87C9F2010112}" destId="{531C11B0-8177-41E4-A23C-C49E2364DF3B}" srcOrd="0" destOrd="0" presId="urn:microsoft.com/office/officeart/2008/layout/HorizontalMultiLevelHierarchy"/>
    <dgm:cxn modelId="{CF04319B-7049-4C39-A29C-943B4E9400C2}" type="presParOf" srcId="{1FF72865-1BF5-4D67-B076-E869BEDE90AC}" destId="{45385E82-89C6-4798-8A24-E1742CDC35A7}" srcOrd="7" destOrd="0" presId="urn:microsoft.com/office/officeart/2008/layout/HorizontalMultiLevelHierarchy"/>
    <dgm:cxn modelId="{26104143-E57E-475A-ABB8-32EB196B6D67}" type="presParOf" srcId="{45385E82-89C6-4798-8A24-E1742CDC35A7}" destId="{2FA24333-5C2E-4433-94AE-F72E9B7C5F6B}" srcOrd="0" destOrd="0" presId="urn:microsoft.com/office/officeart/2008/layout/HorizontalMultiLevelHierarchy"/>
    <dgm:cxn modelId="{9F08EE94-5B0A-4DD8-895B-9F36B674AFA5}" type="presParOf" srcId="{45385E82-89C6-4798-8A24-E1742CDC35A7}" destId="{56A41D42-6A11-4ED3-A40D-36791E321E88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85481C11-2FD2-4C3B-89F2-5DC0F20DD14A}" type="doc">
      <dgm:prSet loTypeId="urn:microsoft.com/office/officeart/2005/8/layout/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DA20E392-11CE-473A-8989-144EAD603196}">
      <dgm:prSet phldrT="[文字]" custT="1"/>
      <dgm:spPr/>
      <dgm:t>
        <a:bodyPr anchor="ctr" anchorCtr="0"/>
        <a:lstStyle/>
        <a:p>
          <a:pPr algn="ctr"/>
          <a:r>
            <a:rPr lang="zh-TW" altLang="en-US" sz="3200" dirty="0" smtClean="0"/>
            <a:t>仿效</a:t>
          </a:r>
          <a:endParaRPr lang="zh-TW" altLang="en-US" sz="3200" dirty="0"/>
        </a:p>
      </dgm:t>
    </dgm:pt>
    <dgm:pt modelId="{4F9978E4-1F5C-40F0-846F-A65B167BC515}" type="parTrans" cxnId="{7164FDA8-7F74-4BF9-9157-27D6827157E7}">
      <dgm:prSet/>
      <dgm:spPr/>
      <dgm:t>
        <a:bodyPr/>
        <a:lstStyle/>
        <a:p>
          <a:endParaRPr lang="zh-TW" altLang="en-US"/>
        </a:p>
      </dgm:t>
    </dgm:pt>
    <dgm:pt modelId="{184A504A-99AF-4EED-A344-B3D267E54B57}" type="sibTrans" cxnId="{7164FDA8-7F74-4BF9-9157-27D6827157E7}">
      <dgm:prSet/>
      <dgm:spPr/>
      <dgm:t>
        <a:bodyPr/>
        <a:lstStyle/>
        <a:p>
          <a:endParaRPr lang="zh-TW" altLang="en-US"/>
        </a:p>
      </dgm:t>
    </dgm:pt>
    <dgm:pt modelId="{4328D82F-8B75-46B1-93DA-D1E5CBBDC5E3}">
      <dgm:prSet phldrT="[文字]" custT="1"/>
      <dgm:spPr/>
      <dgm:t>
        <a:bodyPr anchor="ctr" anchorCtr="0"/>
        <a:lstStyle/>
        <a:p>
          <a:r>
            <a:rPr lang="zh-TW" altLang="en-US" sz="3200" dirty="0" smtClean="0"/>
            <a:t>蔽</a:t>
          </a:r>
          <a:endParaRPr lang="zh-TW" altLang="en-US" sz="3200" dirty="0"/>
        </a:p>
      </dgm:t>
    </dgm:pt>
    <dgm:pt modelId="{3F64583A-32EC-42E3-B19F-0B8B4D700666}" type="parTrans" cxnId="{F214B701-E1B2-446D-BB88-AACC95EA4A10}">
      <dgm:prSet/>
      <dgm:spPr/>
      <dgm:t>
        <a:bodyPr/>
        <a:lstStyle/>
        <a:p>
          <a:endParaRPr lang="zh-TW" altLang="en-US"/>
        </a:p>
      </dgm:t>
    </dgm:pt>
    <dgm:pt modelId="{901B5683-3E5C-4F3C-B8AC-C16AD52ACF7F}" type="sibTrans" cxnId="{F214B701-E1B2-446D-BB88-AACC95EA4A10}">
      <dgm:prSet/>
      <dgm:spPr/>
      <dgm:t>
        <a:bodyPr/>
        <a:lstStyle/>
        <a:p>
          <a:endParaRPr lang="zh-TW" altLang="en-US"/>
        </a:p>
      </dgm:t>
    </dgm:pt>
    <dgm:pt modelId="{B96A0D15-65C8-4EAB-B830-AB2D5E6737E4}">
      <dgm:prSet phldrT="[文字]" custT="1"/>
      <dgm:spPr/>
      <dgm:t>
        <a:bodyPr anchor="ctr" anchorCtr="1"/>
        <a:lstStyle/>
        <a:p>
          <a:r>
            <a:rPr lang="zh-TW" altLang="en-US" sz="3200" dirty="0" smtClean="0"/>
            <a:t>覺悟</a:t>
          </a:r>
          <a:endParaRPr lang="zh-TW" altLang="en-US" sz="3200" dirty="0"/>
        </a:p>
      </dgm:t>
    </dgm:pt>
    <dgm:pt modelId="{3DFC7E77-41BB-4E81-B0BB-C33C9DC43742}" type="parTrans" cxnId="{0710E7D7-4E7D-4A79-BC2B-52B32BFCE112}">
      <dgm:prSet/>
      <dgm:spPr/>
      <dgm:t>
        <a:bodyPr/>
        <a:lstStyle/>
        <a:p>
          <a:endParaRPr lang="zh-TW" altLang="en-US"/>
        </a:p>
      </dgm:t>
    </dgm:pt>
    <dgm:pt modelId="{7180ED45-D196-47D8-89AE-2E4BBEB57610}" type="sibTrans" cxnId="{0710E7D7-4E7D-4A79-BC2B-52B32BFCE112}">
      <dgm:prSet/>
      <dgm:spPr/>
      <dgm:t>
        <a:bodyPr/>
        <a:lstStyle/>
        <a:p>
          <a:endParaRPr lang="zh-TW" altLang="en-US"/>
        </a:p>
      </dgm:t>
    </dgm:pt>
    <dgm:pt modelId="{8722BBF9-A923-4125-8FE4-A3EF5E8C14E3}">
      <dgm:prSet phldrT="[文字]" custT="1"/>
      <dgm:spPr/>
      <dgm:t>
        <a:bodyPr anchor="ctr" anchorCtr="0"/>
        <a:lstStyle/>
        <a:p>
          <a:r>
            <a:rPr lang="zh-TW" altLang="en-US" sz="3200" dirty="0" smtClean="0"/>
            <a:t>不蔽</a:t>
          </a:r>
          <a:endParaRPr lang="zh-TW" altLang="en-US" sz="3200" dirty="0"/>
        </a:p>
      </dgm:t>
    </dgm:pt>
    <dgm:pt modelId="{99C6F6AF-637B-423E-930E-BD87EF1AF12D}" type="parTrans" cxnId="{2BFE7708-C821-4185-A261-EBF7D7D1C14D}">
      <dgm:prSet/>
      <dgm:spPr/>
      <dgm:t>
        <a:bodyPr/>
        <a:lstStyle/>
        <a:p>
          <a:endParaRPr lang="zh-TW" altLang="en-US"/>
        </a:p>
      </dgm:t>
    </dgm:pt>
    <dgm:pt modelId="{B83A155D-D6F0-45DD-A297-1BA27EC72614}" type="sibTrans" cxnId="{2BFE7708-C821-4185-A261-EBF7D7D1C14D}">
      <dgm:prSet/>
      <dgm:spPr/>
      <dgm:t>
        <a:bodyPr/>
        <a:lstStyle/>
        <a:p>
          <a:endParaRPr lang="zh-TW" altLang="en-US"/>
        </a:p>
      </dgm:t>
    </dgm:pt>
    <dgm:pt modelId="{A0F10221-9A25-4095-B65F-B6E172733293}" type="pres">
      <dgm:prSet presAssocID="{85481C11-2FD2-4C3B-89F2-5DC0F20DD14A}" presName="linearFlow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2135343B-DE63-425A-A3E1-E5A097251721}" type="pres">
      <dgm:prSet presAssocID="{DA20E392-11CE-473A-8989-144EAD603196}" presName="composite" presStyleCnt="0"/>
      <dgm:spPr/>
    </dgm:pt>
    <dgm:pt modelId="{56D5E189-8760-4062-9E66-9EAF5B7DFE16}" type="pres">
      <dgm:prSet presAssocID="{DA20E392-11CE-473A-8989-144EAD603196}" presName="par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0CBBBEB-1FFC-44F5-83C1-076D22575D76}" type="pres">
      <dgm:prSet presAssocID="{DA20E392-11CE-473A-8989-144EAD603196}" presName="parSh" presStyleLbl="node1" presStyleIdx="0" presStyleCnt="2" custScaleX="162968" custScaleY="137452" custLinFactNeighborX="13903" custLinFactNeighborY="-98929"/>
      <dgm:spPr/>
      <dgm:t>
        <a:bodyPr/>
        <a:lstStyle/>
        <a:p>
          <a:endParaRPr lang="zh-TW" altLang="en-US"/>
        </a:p>
      </dgm:t>
    </dgm:pt>
    <dgm:pt modelId="{64995E41-8F08-483A-9BA1-67786427E065}" type="pres">
      <dgm:prSet presAssocID="{DA20E392-11CE-473A-8989-144EAD603196}" presName="desTx" presStyleLbl="fgAcc1" presStyleIdx="0" presStyleCnt="2" custScaleX="163345" custScaleY="89031" custLinFactNeighborX="-6778" custLinFactNeighborY="1494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35E990FE-3DCD-4E39-A940-BC03BB6531F8}" type="pres">
      <dgm:prSet presAssocID="{184A504A-99AF-4EED-A344-B3D267E54B57}" presName="sibTrans" presStyleLbl="sibTrans2D1" presStyleIdx="0" presStyleCnt="1"/>
      <dgm:spPr/>
      <dgm:t>
        <a:bodyPr/>
        <a:lstStyle/>
        <a:p>
          <a:endParaRPr lang="zh-TW" altLang="en-US"/>
        </a:p>
      </dgm:t>
    </dgm:pt>
    <dgm:pt modelId="{37513B6B-F065-434D-AA18-1F944EF74A98}" type="pres">
      <dgm:prSet presAssocID="{184A504A-99AF-4EED-A344-B3D267E54B57}" presName="connTx" presStyleLbl="sibTrans2D1" presStyleIdx="0" presStyleCnt="1"/>
      <dgm:spPr/>
      <dgm:t>
        <a:bodyPr/>
        <a:lstStyle/>
        <a:p>
          <a:endParaRPr lang="zh-TW" altLang="en-US"/>
        </a:p>
      </dgm:t>
    </dgm:pt>
    <dgm:pt modelId="{FB1EF361-C404-4BBF-97B8-791443618164}" type="pres">
      <dgm:prSet presAssocID="{B96A0D15-65C8-4EAB-B830-AB2D5E6737E4}" presName="composite" presStyleCnt="0"/>
      <dgm:spPr/>
    </dgm:pt>
    <dgm:pt modelId="{5BFA7CB2-8ED6-4368-A78E-4BC055242894}" type="pres">
      <dgm:prSet presAssocID="{B96A0D15-65C8-4EAB-B830-AB2D5E6737E4}" presName="parTx" presStyleLbl="node1" presStyleIdx="0" presStyleCnt="2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52F5803-8C21-4E47-9B39-6441E213C28A}" type="pres">
      <dgm:prSet presAssocID="{B96A0D15-65C8-4EAB-B830-AB2D5E6737E4}" presName="parSh" presStyleLbl="node1" presStyleIdx="1" presStyleCnt="2" custScaleX="162968" custScaleY="137466" custLinFactY="-2601" custLinFactNeighborX="5869" custLinFactNeighborY="-100000"/>
      <dgm:spPr/>
      <dgm:t>
        <a:bodyPr/>
        <a:lstStyle/>
        <a:p>
          <a:endParaRPr lang="zh-TW" altLang="en-US"/>
        </a:p>
      </dgm:t>
    </dgm:pt>
    <dgm:pt modelId="{D156B3FC-4976-474D-B300-6BDEE9CC200C}" type="pres">
      <dgm:prSet presAssocID="{B96A0D15-65C8-4EAB-B830-AB2D5E6737E4}" presName="desTx" presStyleLbl="fgAcc1" presStyleIdx="1" presStyleCnt="2" custScaleX="163345" custScaleY="89031" custLinFactNeighborX="-14671" custLinFactNeighborY="40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0710E7D7-4E7D-4A79-BC2B-52B32BFCE112}" srcId="{85481C11-2FD2-4C3B-89F2-5DC0F20DD14A}" destId="{B96A0D15-65C8-4EAB-B830-AB2D5E6737E4}" srcOrd="1" destOrd="0" parTransId="{3DFC7E77-41BB-4E81-B0BB-C33C9DC43742}" sibTransId="{7180ED45-D196-47D8-89AE-2E4BBEB57610}"/>
    <dgm:cxn modelId="{E9448F4C-B447-42FF-920C-FC601365FE1A}" type="presOf" srcId="{DA20E392-11CE-473A-8989-144EAD603196}" destId="{56D5E189-8760-4062-9E66-9EAF5B7DFE16}" srcOrd="0" destOrd="0" presId="urn:microsoft.com/office/officeart/2005/8/layout/process3"/>
    <dgm:cxn modelId="{104EF7A9-B0F8-4A6D-92E9-6C3775FCC77E}" type="presOf" srcId="{85481C11-2FD2-4C3B-89F2-5DC0F20DD14A}" destId="{A0F10221-9A25-4095-B65F-B6E172733293}" srcOrd="0" destOrd="0" presId="urn:microsoft.com/office/officeart/2005/8/layout/process3"/>
    <dgm:cxn modelId="{C7A0ACE8-2AF2-461A-A890-108CFD6293FA}" type="presOf" srcId="{B96A0D15-65C8-4EAB-B830-AB2D5E6737E4}" destId="{752F5803-8C21-4E47-9B39-6441E213C28A}" srcOrd="1" destOrd="0" presId="urn:microsoft.com/office/officeart/2005/8/layout/process3"/>
    <dgm:cxn modelId="{FE685EB1-7E45-444A-B893-193B01345D20}" type="presOf" srcId="{184A504A-99AF-4EED-A344-B3D267E54B57}" destId="{35E990FE-3DCD-4E39-A940-BC03BB6531F8}" srcOrd="0" destOrd="0" presId="urn:microsoft.com/office/officeart/2005/8/layout/process3"/>
    <dgm:cxn modelId="{2BFE7708-C821-4185-A261-EBF7D7D1C14D}" srcId="{B96A0D15-65C8-4EAB-B830-AB2D5E6737E4}" destId="{8722BBF9-A923-4125-8FE4-A3EF5E8C14E3}" srcOrd="0" destOrd="0" parTransId="{99C6F6AF-637B-423E-930E-BD87EF1AF12D}" sibTransId="{B83A155D-D6F0-45DD-A297-1BA27EC72614}"/>
    <dgm:cxn modelId="{7164FDA8-7F74-4BF9-9157-27D6827157E7}" srcId="{85481C11-2FD2-4C3B-89F2-5DC0F20DD14A}" destId="{DA20E392-11CE-473A-8989-144EAD603196}" srcOrd="0" destOrd="0" parTransId="{4F9978E4-1F5C-40F0-846F-A65B167BC515}" sibTransId="{184A504A-99AF-4EED-A344-B3D267E54B57}"/>
    <dgm:cxn modelId="{D7C2FB75-F643-4A73-A891-BEB525209A8E}" type="presOf" srcId="{8722BBF9-A923-4125-8FE4-A3EF5E8C14E3}" destId="{D156B3FC-4976-474D-B300-6BDEE9CC200C}" srcOrd="0" destOrd="0" presId="urn:microsoft.com/office/officeart/2005/8/layout/process3"/>
    <dgm:cxn modelId="{F228BF93-FD04-46E0-8300-1D986FA1A062}" type="presOf" srcId="{DA20E392-11CE-473A-8989-144EAD603196}" destId="{00CBBBEB-1FFC-44F5-83C1-076D22575D76}" srcOrd="1" destOrd="0" presId="urn:microsoft.com/office/officeart/2005/8/layout/process3"/>
    <dgm:cxn modelId="{45563233-F482-4CB6-A91A-8574B0A7D8B4}" type="presOf" srcId="{184A504A-99AF-4EED-A344-B3D267E54B57}" destId="{37513B6B-F065-434D-AA18-1F944EF74A98}" srcOrd="1" destOrd="0" presId="urn:microsoft.com/office/officeart/2005/8/layout/process3"/>
    <dgm:cxn modelId="{9C8ECACD-35DA-4133-9E06-472B56DA7E99}" type="presOf" srcId="{B96A0D15-65C8-4EAB-B830-AB2D5E6737E4}" destId="{5BFA7CB2-8ED6-4368-A78E-4BC055242894}" srcOrd="0" destOrd="0" presId="urn:microsoft.com/office/officeart/2005/8/layout/process3"/>
    <dgm:cxn modelId="{F214B701-E1B2-446D-BB88-AACC95EA4A10}" srcId="{DA20E392-11CE-473A-8989-144EAD603196}" destId="{4328D82F-8B75-46B1-93DA-D1E5CBBDC5E3}" srcOrd="0" destOrd="0" parTransId="{3F64583A-32EC-42E3-B19F-0B8B4D700666}" sibTransId="{901B5683-3E5C-4F3C-B8AC-C16AD52ACF7F}"/>
    <dgm:cxn modelId="{BB0843E1-7723-4907-BD16-36989EE7CC6B}" type="presOf" srcId="{4328D82F-8B75-46B1-93DA-D1E5CBBDC5E3}" destId="{64995E41-8F08-483A-9BA1-67786427E065}" srcOrd="0" destOrd="0" presId="urn:microsoft.com/office/officeart/2005/8/layout/process3"/>
    <dgm:cxn modelId="{A9A7D9C5-F058-42A8-B888-BBB79ECC3425}" type="presParOf" srcId="{A0F10221-9A25-4095-B65F-B6E172733293}" destId="{2135343B-DE63-425A-A3E1-E5A097251721}" srcOrd="0" destOrd="0" presId="urn:microsoft.com/office/officeart/2005/8/layout/process3"/>
    <dgm:cxn modelId="{582DCDB5-22FC-4F17-8CB4-B75C185648EB}" type="presParOf" srcId="{2135343B-DE63-425A-A3E1-E5A097251721}" destId="{56D5E189-8760-4062-9E66-9EAF5B7DFE16}" srcOrd="0" destOrd="0" presId="urn:microsoft.com/office/officeart/2005/8/layout/process3"/>
    <dgm:cxn modelId="{A96095FC-3617-4463-8E37-ADF294DA05D9}" type="presParOf" srcId="{2135343B-DE63-425A-A3E1-E5A097251721}" destId="{00CBBBEB-1FFC-44F5-83C1-076D22575D76}" srcOrd="1" destOrd="0" presId="urn:microsoft.com/office/officeart/2005/8/layout/process3"/>
    <dgm:cxn modelId="{646F1CA4-E810-43BE-A95D-4B948EA910EC}" type="presParOf" srcId="{2135343B-DE63-425A-A3E1-E5A097251721}" destId="{64995E41-8F08-483A-9BA1-67786427E065}" srcOrd="2" destOrd="0" presId="urn:microsoft.com/office/officeart/2005/8/layout/process3"/>
    <dgm:cxn modelId="{6BBD55EF-B9B0-4904-88FD-5D7AF7195F42}" type="presParOf" srcId="{A0F10221-9A25-4095-B65F-B6E172733293}" destId="{35E990FE-3DCD-4E39-A940-BC03BB6531F8}" srcOrd="1" destOrd="0" presId="urn:microsoft.com/office/officeart/2005/8/layout/process3"/>
    <dgm:cxn modelId="{B5F04739-92E9-480A-B9D6-38BA6D074808}" type="presParOf" srcId="{35E990FE-3DCD-4E39-A940-BC03BB6531F8}" destId="{37513B6B-F065-434D-AA18-1F944EF74A98}" srcOrd="0" destOrd="0" presId="urn:microsoft.com/office/officeart/2005/8/layout/process3"/>
    <dgm:cxn modelId="{559F4994-AAA9-4854-BF50-E1030009562E}" type="presParOf" srcId="{A0F10221-9A25-4095-B65F-B6E172733293}" destId="{FB1EF361-C404-4BBF-97B8-791443618164}" srcOrd="2" destOrd="0" presId="urn:microsoft.com/office/officeart/2005/8/layout/process3"/>
    <dgm:cxn modelId="{5AAE061E-74E1-4439-AC31-823EBD06A4D6}" type="presParOf" srcId="{FB1EF361-C404-4BBF-97B8-791443618164}" destId="{5BFA7CB2-8ED6-4368-A78E-4BC055242894}" srcOrd="0" destOrd="0" presId="urn:microsoft.com/office/officeart/2005/8/layout/process3"/>
    <dgm:cxn modelId="{F282529F-07F7-4231-B864-C4A9B9DBF6CA}" type="presParOf" srcId="{FB1EF361-C404-4BBF-97B8-791443618164}" destId="{752F5803-8C21-4E47-9B39-6441E213C28A}" srcOrd="1" destOrd="0" presId="urn:microsoft.com/office/officeart/2005/8/layout/process3"/>
    <dgm:cxn modelId="{EA36FEB3-7B58-4810-84D2-6F4C52CFB5E2}" type="presParOf" srcId="{FB1EF361-C404-4BBF-97B8-791443618164}" destId="{D156B3FC-4976-474D-B300-6BDEE9CC200C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C8313A81-B44A-490A-B035-A0C20A622D77}" type="doc">
      <dgm:prSet loTypeId="urn:microsoft.com/office/officeart/2005/8/layout/pyramid1" loCatId="pyramid" qsTypeId="urn:microsoft.com/office/officeart/2005/8/quickstyle/simple1" qsCatId="simple" csTypeId="urn:microsoft.com/office/officeart/2005/8/colors/colorful5" csCatId="colorful" phldr="1"/>
      <dgm:spPr/>
    </dgm:pt>
    <dgm:pt modelId="{709262AB-62C2-4F8E-A9B4-5D49BB82CE2D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可與權 </a:t>
          </a:r>
          <a:r>
            <a:rPr lang="en-US" altLang="zh-TW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達變</a:t>
          </a:r>
          <a:r>
            <a:rPr lang="en-US" altLang="zh-TW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D61EBF22-A4C3-4ACC-B5F4-7087166C9C02}" type="parTrans" cxnId="{A0B9DF2D-47F3-4A4A-AF21-7651F0C6A105}">
      <dgm:prSet/>
      <dgm:spPr/>
      <dgm:t>
        <a:bodyPr/>
        <a:lstStyle/>
        <a:p>
          <a:endParaRPr lang="zh-TW" altLang="en-US"/>
        </a:p>
      </dgm:t>
    </dgm:pt>
    <dgm:pt modelId="{4D0D7681-06B7-43FD-A428-A74221783810}" type="sibTrans" cxnId="{A0B9DF2D-47F3-4A4A-AF21-7651F0C6A105}">
      <dgm:prSet/>
      <dgm:spPr/>
      <dgm:t>
        <a:bodyPr/>
        <a:lstStyle/>
        <a:p>
          <a:endParaRPr lang="zh-TW" altLang="en-US"/>
        </a:p>
      </dgm:t>
    </dgm:pt>
    <dgm:pt modelId="{5E7D7E98-0C01-41FE-BFC5-A75883F83E58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可與立　　</a:t>
          </a:r>
          <a:r>
            <a:rPr lang="en-US" altLang="zh-TW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守經</a:t>
          </a:r>
          <a:r>
            <a:rPr lang="en-US" altLang="zh-TW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D878743D-5939-491B-A3ED-0AC29A33FEFE}" type="parTrans" cxnId="{0202C665-C397-4BBF-A23B-6059FB60483E}">
      <dgm:prSet/>
      <dgm:spPr/>
      <dgm:t>
        <a:bodyPr/>
        <a:lstStyle/>
        <a:p>
          <a:endParaRPr lang="zh-TW" altLang="en-US"/>
        </a:p>
      </dgm:t>
    </dgm:pt>
    <dgm:pt modelId="{230A5DE1-038A-47D5-8F07-0200AC55A20A}" type="sibTrans" cxnId="{0202C665-C397-4BBF-A23B-6059FB60483E}">
      <dgm:prSet/>
      <dgm:spPr/>
      <dgm:t>
        <a:bodyPr/>
        <a:lstStyle/>
        <a:p>
          <a:endParaRPr lang="zh-TW" altLang="en-US"/>
        </a:p>
      </dgm:t>
    </dgm:pt>
    <dgm:pt modelId="{50B6A19C-952C-4AA6-A439-E1FE9CB19DE5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可與適道　　　　　</a:t>
          </a:r>
          <a:r>
            <a:rPr lang="en-US" altLang="zh-TW" sz="3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趣向覺悟之道</a:t>
          </a:r>
          <a:r>
            <a:rPr lang="en-US" altLang="zh-TW" sz="3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dirty="0">
            <a:solidFill>
              <a:srgbClr val="FFFF00"/>
            </a:solidFill>
          </a:endParaRPr>
        </a:p>
      </dgm:t>
    </dgm:pt>
    <dgm:pt modelId="{7BDF86E6-6B8C-4573-AAB6-74A7C0857AAD}" type="parTrans" cxnId="{0EFF72FD-1484-45C0-BC7F-CA6A078F2CB5}">
      <dgm:prSet/>
      <dgm:spPr/>
      <dgm:t>
        <a:bodyPr/>
        <a:lstStyle/>
        <a:p>
          <a:endParaRPr lang="zh-TW" altLang="en-US"/>
        </a:p>
      </dgm:t>
    </dgm:pt>
    <dgm:pt modelId="{6B6713ED-6314-4404-AF3E-5F5C151C7D37}" type="sibTrans" cxnId="{0EFF72FD-1484-45C0-BC7F-CA6A078F2CB5}">
      <dgm:prSet/>
      <dgm:spPr/>
      <dgm:t>
        <a:bodyPr/>
        <a:lstStyle/>
        <a:p>
          <a:endParaRPr lang="zh-TW" altLang="en-US"/>
        </a:p>
      </dgm:t>
    </dgm:pt>
    <dgm:pt modelId="{29D798D9-61CE-449E-B519-8A7ECAED9C7E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可與共學　　　　　　　　</a:t>
          </a:r>
          <a:r>
            <a:rPr lang="en-US" altLang="zh-TW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一心向學</a:t>
          </a:r>
          <a:r>
            <a:rPr lang="en-US" altLang="zh-TW" sz="3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dirty="0">
            <a:solidFill>
              <a:schemeClr val="bg1"/>
            </a:solidFill>
          </a:endParaRPr>
        </a:p>
      </dgm:t>
    </dgm:pt>
    <dgm:pt modelId="{8DDB57B6-F4F9-4A5C-83AB-449889EC6DD8}" type="parTrans" cxnId="{913601D9-D9C9-4E7A-AC7B-C9381DB65C84}">
      <dgm:prSet/>
      <dgm:spPr/>
      <dgm:t>
        <a:bodyPr/>
        <a:lstStyle/>
        <a:p>
          <a:endParaRPr lang="zh-TW" altLang="en-US"/>
        </a:p>
      </dgm:t>
    </dgm:pt>
    <dgm:pt modelId="{375428EF-AE72-4FA5-80B6-9ACF19C719C1}" type="sibTrans" cxnId="{913601D9-D9C9-4E7A-AC7B-C9381DB65C84}">
      <dgm:prSet/>
      <dgm:spPr/>
      <dgm:t>
        <a:bodyPr/>
        <a:lstStyle/>
        <a:p>
          <a:endParaRPr lang="zh-TW" altLang="en-US"/>
        </a:p>
      </dgm:t>
    </dgm:pt>
    <dgm:pt modelId="{A56C5697-B20F-44A1-99F7-6653F45EA0C2}" type="pres">
      <dgm:prSet presAssocID="{C8313A81-B44A-490A-B035-A0C20A622D77}" presName="Name0" presStyleCnt="0">
        <dgm:presLayoutVars>
          <dgm:dir/>
          <dgm:animLvl val="lvl"/>
          <dgm:resizeHandles val="exact"/>
        </dgm:presLayoutVars>
      </dgm:prSet>
      <dgm:spPr/>
    </dgm:pt>
    <dgm:pt modelId="{A61DF78F-C2ED-47F8-99E7-025056B62D96}" type="pres">
      <dgm:prSet presAssocID="{709262AB-62C2-4F8E-A9B4-5D49BB82CE2D}" presName="Name8" presStyleCnt="0"/>
      <dgm:spPr/>
    </dgm:pt>
    <dgm:pt modelId="{0C70B491-272D-4F36-8AA6-EA62586D9DD8}" type="pres">
      <dgm:prSet presAssocID="{709262AB-62C2-4F8E-A9B4-5D49BB82CE2D}" presName="level" presStyleLbl="node1" presStyleIdx="0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C57131A2-1CF8-401A-8C82-E9B48987661E}" type="pres">
      <dgm:prSet presAssocID="{709262AB-62C2-4F8E-A9B4-5D49BB82CE2D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9AC68F7F-2937-4DC7-BDBF-CB4F4E8DEFF7}" type="pres">
      <dgm:prSet presAssocID="{5E7D7E98-0C01-41FE-BFC5-A75883F83E58}" presName="Name8" presStyleCnt="0"/>
      <dgm:spPr/>
    </dgm:pt>
    <dgm:pt modelId="{F40142EC-ACD5-49ED-9672-B2D7047D2525}" type="pres">
      <dgm:prSet presAssocID="{5E7D7E98-0C01-41FE-BFC5-A75883F83E58}" presName="level" presStyleLbl="node1" presStyleIdx="1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E8F7811A-D1C4-41A5-A482-97172A6DEB2F}" type="pres">
      <dgm:prSet presAssocID="{5E7D7E98-0C01-41FE-BFC5-A75883F83E58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210071A-DFB8-42A9-AA74-97C0D743445D}" type="pres">
      <dgm:prSet presAssocID="{50B6A19C-952C-4AA6-A439-E1FE9CB19DE5}" presName="Name8" presStyleCnt="0"/>
      <dgm:spPr/>
    </dgm:pt>
    <dgm:pt modelId="{3003DA83-590E-4C6E-95CF-35C41740BE5A}" type="pres">
      <dgm:prSet presAssocID="{50B6A19C-952C-4AA6-A439-E1FE9CB19DE5}" presName="level" presStyleLbl="node1" presStyleIdx="2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FD3C9418-9DE0-461A-BD2E-A9AE10AF15D3}" type="pres">
      <dgm:prSet presAssocID="{50B6A19C-952C-4AA6-A439-E1FE9CB19DE5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01E5DC34-A018-4688-938A-A638BD732147}" type="pres">
      <dgm:prSet presAssocID="{29D798D9-61CE-449E-B519-8A7ECAED9C7E}" presName="Name8" presStyleCnt="0"/>
      <dgm:spPr/>
    </dgm:pt>
    <dgm:pt modelId="{CD100B5B-3963-4BA0-8FF4-719A1EB8A354}" type="pres">
      <dgm:prSet presAssocID="{29D798D9-61CE-449E-B519-8A7ECAED9C7E}" presName="level" presStyleLbl="node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204F8C7-8416-4663-8AE3-8677C31F0192}" type="pres">
      <dgm:prSet presAssocID="{29D798D9-61CE-449E-B519-8A7ECAED9C7E}" presName="levelTx" presStyleLbl="revTx" presStyleIdx="0" presStyleCnt="0">
        <dgm:presLayoutVars>
          <dgm:chMax val="1"/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913601D9-D9C9-4E7A-AC7B-C9381DB65C84}" srcId="{C8313A81-B44A-490A-B035-A0C20A622D77}" destId="{29D798D9-61CE-449E-B519-8A7ECAED9C7E}" srcOrd="3" destOrd="0" parTransId="{8DDB57B6-F4F9-4A5C-83AB-449889EC6DD8}" sibTransId="{375428EF-AE72-4FA5-80B6-9ACF19C719C1}"/>
    <dgm:cxn modelId="{3F1A67DF-76EA-4223-9AA5-0E77D142E1F7}" type="presOf" srcId="{5E7D7E98-0C01-41FE-BFC5-A75883F83E58}" destId="{F40142EC-ACD5-49ED-9672-B2D7047D2525}" srcOrd="0" destOrd="0" presId="urn:microsoft.com/office/officeart/2005/8/layout/pyramid1"/>
    <dgm:cxn modelId="{079D7C44-0EA2-4A3A-99B9-FDB6EACA9F88}" type="presOf" srcId="{29D798D9-61CE-449E-B519-8A7ECAED9C7E}" destId="{7204F8C7-8416-4663-8AE3-8677C31F0192}" srcOrd="1" destOrd="0" presId="urn:microsoft.com/office/officeart/2005/8/layout/pyramid1"/>
    <dgm:cxn modelId="{A0B9DF2D-47F3-4A4A-AF21-7651F0C6A105}" srcId="{C8313A81-B44A-490A-B035-A0C20A622D77}" destId="{709262AB-62C2-4F8E-A9B4-5D49BB82CE2D}" srcOrd="0" destOrd="0" parTransId="{D61EBF22-A4C3-4ACC-B5F4-7087166C9C02}" sibTransId="{4D0D7681-06B7-43FD-A428-A74221783810}"/>
    <dgm:cxn modelId="{1FD84807-56BA-4CBA-9AE1-CA324F607D9E}" type="presOf" srcId="{709262AB-62C2-4F8E-A9B4-5D49BB82CE2D}" destId="{C57131A2-1CF8-401A-8C82-E9B48987661E}" srcOrd="1" destOrd="0" presId="urn:microsoft.com/office/officeart/2005/8/layout/pyramid1"/>
    <dgm:cxn modelId="{CB87A632-365E-4EEF-ADD3-466AEEDAEE82}" type="presOf" srcId="{50B6A19C-952C-4AA6-A439-E1FE9CB19DE5}" destId="{FD3C9418-9DE0-461A-BD2E-A9AE10AF15D3}" srcOrd="1" destOrd="0" presId="urn:microsoft.com/office/officeart/2005/8/layout/pyramid1"/>
    <dgm:cxn modelId="{055778F4-A341-4A79-AB58-C9AE4AE5C2BC}" type="presOf" srcId="{29D798D9-61CE-449E-B519-8A7ECAED9C7E}" destId="{CD100B5B-3963-4BA0-8FF4-719A1EB8A354}" srcOrd="0" destOrd="0" presId="urn:microsoft.com/office/officeart/2005/8/layout/pyramid1"/>
    <dgm:cxn modelId="{02FCDF47-D4F5-41CA-A66F-BC042CFCAE3C}" type="presOf" srcId="{709262AB-62C2-4F8E-A9B4-5D49BB82CE2D}" destId="{0C70B491-272D-4F36-8AA6-EA62586D9DD8}" srcOrd="0" destOrd="0" presId="urn:microsoft.com/office/officeart/2005/8/layout/pyramid1"/>
    <dgm:cxn modelId="{0EFF72FD-1484-45C0-BC7F-CA6A078F2CB5}" srcId="{C8313A81-B44A-490A-B035-A0C20A622D77}" destId="{50B6A19C-952C-4AA6-A439-E1FE9CB19DE5}" srcOrd="2" destOrd="0" parTransId="{7BDF86E6-6B8C-4573-AAB6-74A7C0857AAD}" sibTransId="{6B6713ED-6314-4404-AF3E-5F5C151C7D37}"/>
    <dgm:cxn modelId="{64E5328F-2C39-476B-BD15-3EDAC3FAB64E}" type="presOf" srcId="{C8313A81-B44A-490A-B035-A0C20A622D77}" destId="{A56C5697-B20F-44A1-99F7-6653F45EA0C2}" srcOrd="0" destOrd="0" presId="urn:microsoft.com/office/officeart/2005/8/layout/pyramid1"/>
    <dgm:cxn modelId="{86189086-F4AA-4154-8383-EC132C462B41}" type="presOf" srcId="{50B6A19C-952C-4AA6-A439-E1FE9CB19DE5}" destId="{3003DA83-590E-4C6E-95CF-35C41740BE5A}" srcOrd="0" destOrd="0" presId="urn:microsoft.com/office/officeart/2005/8/layout/pyramid1"/>
    <dgm:cxn modelId="{A077DCC9-AF3E-4BFE-894E-E31991C51F41}" type="presOf" srcId="{5E7D7E98-0C01-41FE-BFC5-A75883F83E58}" destId="{E8F7811A-D1C4-41A5-A482-97172A6DEB2F}" srcOrd="1" destOrd="0" presId="urn:microsoft.com/office/officeart/2005/8/layout/pyramid1"/>
    <dgm:cxn modelId="{0202C665-C397-4BBF-A23B-6059FB60483E}" srcId="{C8313A81-B44A-490A-B035-A0C20A622D77}" destId="{5E7D7E98-0C01-41FE-BFC5-A75883F83E58}" srcOrd="1" destOrd="0" parTransId="{D878743D-5939-491B-A3ED-0AC29A33FEFE}" sibTransId="{230A5DE1-038A-47D5-8F07-0200AC55A20A}"/>
    <dgm:cxn modelId="{9D3BCCD1-DC81-46B2-85FF-43120EBFE8FA}" type="presParOf" srcId="{A56C5697-B20F-44A1-99F7-6653F45EA0C2}" destId="{A61DF78F-C2ED-47F8-99E7-025056B62D96}" srcOrd="0" destOrd="0" presId="urn:microsoft.com/office/officeart/2005/8/layout/pyramid1"/>
    <dgm:cxn modelId="{7A849218-C406-42E5-9167-85D8011D3FB5}" type="presParOf" srcId="{A61DF78F-C2ED-47F8-99E7-025056B62D96}" destId="{0C70B491-272D-4F36-8AA6-EA62586D9DD8}" srcOrd="0" destOrd="0" presId="urn:microsoft.com/office/officeart/2005/8/layout/pyramid1"/>
    <dgm:cxn modelId="{988F52ED-CFD4-4A79-A900-BDC052E291F7}" type="presParOf" srcId="{A61DF78F-C2ED-47F8-99E7-025056B62D96}" destId="{C57131A2-1CF8-401A-8C82-E9B48987661E}" srcOrd="1" destOrd="0" presId="urn:microsoft.com/office/officeart/2005/8/layout/pyramid1"/>
    <dgm:cxn modelId="{1C88E417-5562-442B-B7F1-0CAA1A527BBB}" type="presParOf" srcId="{A56C5697-B20F-44A1-99F7-6653F45EA0C2}" destId="{9AC68F7F-2937-4DC7-BDBF-CB4F4E8DEFF7}" srcOrd="1" destOrd="0" presId="urn:microsoft.com/office/officeart/2005/8/layout/pyramid1"/>
    <dgm:cxn modelId="{192E9EF9-CCC6-49EE-85BC-085F18058387}" type="presParOf" srcId="{9AC68F7F-2937-4DC7-BDBF-CB4F4E8DEFF7}" destId="{F40142EC-ACD5-49ED-9672-B2D7047D2525}" srcOrd="0" destOrd="0" presId="urn:microsoft.com/office/officeart/2005/8/layout/pyramid1"/>
    <dgm:cxn modelId="{43822A80-CF11-48E7-8C9F-DBA87D0B683D}" type="presParOf" srcId="{9AC68F7F-2937-4DC7-BDBF-CB4F4E8DEFF7}" destId="{E8F7811A-D1C4-41A5-A482-97172A6DEB2F}" srcOrd="1" destOrd="0" presId="urn:microsoft.com/office/officeart/2005/8/layout/pyramid1"/>
    <dgm:cxn modelId="{1962C54F-EAFA-4C1A-87FC-396D44787142}" type="presParOf" srcId="{A56C5697-B20F-44A1-99F7-6653F45EA0C2}" destId="{1210071A-DFB8-42A9-AA74-97C0D743445D}" srcOrd="2" destOrd="0" presId="urn:microsoft.com/office/officeart/2005/8/layout/pyramid1"/>
    <dgm:cxn modelId="{44736276-7A17-4D5D-978E-044E1F745A8E}" type="presParOf" srcId="{1210071A-DFB8-42A9-AA74-97C0D743445D}" destId="{3003DA83-590E-4C6E-95CF-35C41740BE5A}" srcOrd="0" destOrd="0" presId="urn:microsoft.com/office/officeart/2005/8/layout/pyramid1"/>
    <dgm:cxn modelId="{31E4E4B9-5373-417E-BAD9-D94AF805FF3D}" type="presParOf" srcId="{1210071A-DFB8-42A9-AA74-97C0D743445D}" destId="{FD3C9418-9DE0-461A-BD2E-A9AE10AF15D3}" srcOrd="1" destOrd="0" presId="urn:microsoft.com/office/officeart/2005/8/layout/pyramid1"/>
    <dgm:cxn modelId="{F0DE2919-8D88-4559-A5E1-616A45E0A159}" type="presParOf" srcId="{A56C5697-B20F-44A1-99F7-6653F45EA0C2}" destId="{01E5DC34-A018-4688-938A-A638BD732147}" srcOrd="3" destOrd="0" presId="urn:microsoft.com/office/officeart/2005/8/layout/pyramid1"/>
    <dgm:cxn modelId="{528D6F49-2FAC-42BF-B2A9-B1463CA1D490}" type="presParOf" srcId="{01E5DC34-A018-4688-938A-A638BD732147}" destId="{CD100B5B-3963-4BA0-8FF4-719A1EB8A354}" srcOrd="0" destOrd="0" presId="urn:microsoft.com/office/officeart/2005/8/layout/pyramid1"/>
    <dgm:cxn modelId="{7641EDE1-3531-4637-91C4-00489A267459}" type="presParOf" srcId="{01E5DC34-A018-4688-938A-A638BD732147}" destId="{7204F8C7-8416-4663-8AE3-8677C31F0192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2087940-EEE0-4CAA-8DB8-92ADC0A1EC12}" type="doc">
      <dgm:prSet loTypeId="urn:microsoft.com/office/officeart/2005/8/layout/hierarchy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zh-TW" altLang="en-US"/>
        </a:p>
      </dgm:t>
    </dgm:pt>
    <dgm:pt modelId="{3E02111A-E36A-4CBF-8839-E1BC6859A52F}">
      <dgm:prSet phldrT="[文字]"/>
      <dgm:spPr/>
      <dgm:t>
        <a:bodyPr/>
        <a:lstStyle/>
        <a:p>
          <a:r>
            <a:rPr lang="zh-TW" altLang="en-US" dirty="0" smtClean="0"/>
            <a:t>聖人</a:t>
          </a:r>
          <a:endParaRPr lang="zh-TW" altLang="en-US" dirty="0"/>
        </a:p>
      </dgm:t>
    </dgm:pt>
    <dgm:pt modelId="{04BC96E7-7EAF-489F-923D-55EDD1E66506}" type="par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7A6BFB03-0125-4287-93BE-BFDE244B6410}" type="sibTrans" cxnId="{4C7CBA2A-6239-4BA7-B697-1BCC2BCE8E36}">
      <dgm:prSet/>
      <dgm:spPr/>
      <dgm:t>
        <a:bodyPr/>
        <a:lstStyle/>
        <a:p>
          <a:endParaRPr lang="zh-TW" altLang="en-US"/>
        </a:p>
      </dgm:t>
    </dgm:pt>
    <dgm:pt modelId="{46593BB8-B38A-4330-8BE8-8D61B4888C60}">
      <dgm:prSet phldrT="[文字]"/>
      <dgm:spPr/>
      <dgm:t>
        <a:bodyPr/>
        <a:lstStyle/>
        <a:p>
          <a:r>
            <a:rPr lang="zh-TW" altLang="en-US" dirty="0" smtClean="0"/>
            <a:t>賢人</a:t>
          </a:r>
          <a:endParaRPr lang="zh-TW" altLang="en-US" dirty="0"/>
        </a:p>
      </dgm:t>
    </dgm:pt>
    <dgm:pt modelId="{293E40C0-44DC-4640-997F-FE8DFD11E2E1}" type="par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BABA2704-99DF-4110-86A5-7B2AE81716DF}" type="sibTrans" cxnId="{55F4021E-B5CC-4A40-BAF0-5A0BE65D77C2}">
      <dgm:prSet/>
      <dgm:spPr/>
      <dgm:t>
        <a:bodyPr/>
        <a:lstStyle/>
        <a:p>
          <a:endParaRPr lang="zh-TW" altLang="en-US"/>
        </a:p>
      </dgm:t>
    </dgm:pt>
    <dgm:pt modelId="{E5A9AAC6-52DF-4820-B37B-0419AA871B9F}">
      <dgm:prSet phldrT="[文字]"/>
      <dgm:spPr/>
      <dgm:t>
        <a:bodyPr/>
        <a:lstStyle/>
        <a:p>
          <a:r>
            <a:rPr lang="zh-TW" altLang="en-US" dirty="0" smtClean="0"/>
            <a:t>君子</a:t>
          </a:r>
          <a:endParaRPr lang="zh-TW" altLang="en-US" dirty="0"/>
        </a:p>
      </dgm:t>
    </dgm:pt>
    <dgm:pt modelId="{A6BDA723-370B-45AA-8825-1D06ADEA7BA8}" type="par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EA1539B-6429-49EC-AF65-F77FEFA072F0}" type="sibTrans" cxnId="{91A27AC8-80D2-42CC-A1A6-C72042B9420B}">
      <dgm:prSet/>
      <dgm:spPr/>
      <dgm:t>
        <a:bodyPr/>
        <a:lstStyle/>
        <a:p>
          <a:endParaRPr lang="zh-TW" altLang="en-US"/>
        </a:p>
      </dgm:t>
    </dgm:pt>
    <dgm:pt modelId="{05ABABF4-8589-4F85-AE83-DA378B5EBFE2}">
      <dgm:prSet phldrT="[文字]"/>
      <dgm:spPr/>
      <dgm:t>
        <a:bodyPr/>
        <a:lstStyle/>
        <a:p>
          <a:r>
            <a:rPr lang="zh-TW" altLang="en-US" dirty="0" smtClean="0"/>
            <a:t>士</a:t>
          </a:r>
          <a:endParaRPr lang="zh-TW" altLang="en-US" dirty="0"/>
        </a:p>
      </dgm:t>
    </dgm:pt>
    <dgm:pt modelId="{89B176EA-0436-4EDC-A448-79E7DDCFD79D}" type="parTrans" cxnId="{888162E7-9512-4814-84E0-EB45AD154310}">
      <dgm:prSet/>
      <dgm:spPr/>
      <dgm:t>
        <a:bodyPr/>
        <a:lstStyle/>
        <a:p>
          <a:endParaRPr lang="zh-TW" altLang="en-US"/>
        </a:p>
      </dgm:t>
    </dgm:pt>
    <dgm:pt modelId="{3E8CAF69-1897-43C9-8D17-91214FCC8706}" type="sibTrans" cxnId="{888162E7-9512-4814-84E0-EB45AD154310}">
      <dgm:prSet/>
      <dgm:spPr/>
      <dgm:t>
        <a:bodyPr/>
        <a:lstStyle/>
        <a:p>
          <a:endParaRPr lang="zh-TW" altLang="en-US"/>
        </a:p>
      </dgm:t>
    </dgm:pt>
    <dgm:pt modelId="{C848A493-7A98-4996-B682-AC84132FCDBB}" type="pres">
      <dgm:prSet presAssocID="{F2087940-EEE0-4CAA-8DB8-92ADC0A1EC12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EFFA1DB6-610D-4CEE-9255-B914A883B01D}" type="pres">
      <dgm:prSet presAssocID="{3E02111A-E36A-4CBF-8839-E1BC6859A52F}" presName="hierRoot1" presStyleCnt="0"/>
      <dgm:spPr/>
    </dgm:pt>
    <dgm:pt modelId="{DA0203AE-0879-473F-9FBA-BA6D42F59FD7}" type="pres">
      <dgm:prSet presAssocID="{3E02111A-E36A-4CBF-8839-E1BC6859A52F}" presName="composite" presStyleCnt="0"/>
      <dgm:spPr/>
    </dgm:pt>
    <dgm:pt modelId="{80BABA94-9E73-446E-96A1-27A74211D2A4}" type="pres">
      <dgm:prSet presAssocID="{3E02111A-E36A-4CBF-8839-E1BC6859A52F}" presName="background" presStyleLbl="node0" presStyleIdx="0" presStyleCnt="1"/>
      <dgm:spPr/>
    </dgm:pt>
    <dgm:pt modelId="{1D19A1EF-5FBC-4365-9CD1-97743E3428A9}" type="pres">
      <dgm:prSet presAssocID="{3E02111A-E36A-4CBF-8839-E1BC6859A52F}" presName="text" presStyleLbl="fgAcc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8CDDEE4-EC9F-475A-BB52-7801EE61C195}" type="pres">
      <dgm:prSet presAssocID="{3E02111A-E36A-4CBF-8839-E1BC6859A52F}" presName="hierChild2" presStyleCnt="0"/>
      <dgm:spPr/>
    </dgm:pt>
    <dgm:pt modelId="{AAC4172E-4B70-4FC4-8A72-2E976A1E9DD0}" type="pres">
      <dgm:prSet presAssocID="{293E40C0-44DC-4640-997F-FE8DFD11E2E1}" presName="Name10" presStyleLbl="parChTrans1D2" presStyleIdx="0" presStyleCnt="1"/>
      <dgm:spPr/>
      <dgm:t>
        <a:bodyPr/>
        <a:lstStyle/>
        <a:p>
          <a:endParaRPr lang="zh-TW" altLang="en-US"/>
        </a:p>
      </dgm:t>
    </dgm:pt>
    <dgm:pt modelId="{0D4AD5BC-09C1-49BC-9B8B-5D6F0819A9EE}" type="pres">
      <dgm:prSet presAssocID="{46593BB8-B38A-4330-8BE8-8D61B4888C60}" presName="hierRoot2" presStyleCnt="0"/>
      <dgm:spPr/>
    </dgm:pt>
    <dgm:pt modelId="{D761F10C-38CC-4E87-8582-C2216FD20541}" type="pres">
      <dgm:prSet presAssocID="{46593BB8-B38A-4330-8BE8-8D61B4888C60}" presName="composite2" presStyleCnt="0"/>
      <dgm:spPr/>
    </dgm:pt>
    <dgm:pt modelId="{F4172DC8-9A40-4B0D-AE91-11CEE1B36D20}" type="pres">
      <dgm:prSet presAssocID="{46593BB8-B38A-4330-8BE8-8D61B4888C60}" presName="background2" presStyleLbl="node2" presStyleIdx="0" presStyleCnt="1"/>
      <dgm:spPr/>
    </dgm:pt>
    <dgm:pt modelId="{E418FBCE-418A-4B71-A10A-ED1E31E3FBB5}" type="pres">
      <dgm:prSet presAssocID="{46593BB8-B38A-4330-8BE8-8D61B4888C60}" presName="text2" presStyleLbl="fgAcc2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C204300-2716-495A-B315-E8843AC0BF63}" type="pres">
      <dgm:prSet presAssocID="{46593BB8-B38A-4330-8BE8-8D61B4888C60}" presName="hierChild3" presStyleCnt="0"/>
      <dgm:spPr/>
    </dgm:pt>
    <dgm:pt modelId="{01EC5C1E-C59E-42BF-A7CD-FB805D7CF4F3}" type="pres">
      <dgm:prSet presAssocID="{A6BDA723-370B-45AA-8825-1D06ADEA7BA8}" presName="Name17" presStyleLbl="parChTrans1D3" presStyleIdx="0" presStyleCnt="1"/>
      <dgm:spPr/>
      <dgm:t>
        <a:bodyPr/>
        <a:lstStyle/>
        <a:p>
          <a:endParaRPr lang="zh-TW" altLang="en-US"/>
        </a:p>
      </dgm:t>
    </dgm:pt>
    <dgm:pt modelId="{9C298DEC-6700-4B8A-8DAA-CF4B0532B7A0}" type="pres">
      <dgm:prSet presAssocID="{E5A9AAC6-52DF-4820-B37B-0419AA871B9F}" presName="hierRoot3" presStyleCnt="0"/>
      <dgm:spPr/>
    </dgm:pt>
    <dgm:pt modelId="{FDE62DD5-7B22-4FE8-813F-A36E90ED5AED}" type="pres">
      <dgm:prSet presAssocID="{E5A9AAC6-52DF-4820-B37B-0419AA871B9F}" presName="composite3" presStyleCnt="0"/>
      <dgm:spPr/>
    </dgm:pt>
    <dgm:pt modelId="{027C5C92-9716-410E-8995-538655BB37F0}" type="pres">
      <dgm:prSet presAssocID="{E5A9AAC6-52DF-4820-B37B-0419AA871B9F}" presName="background3" presStyleLbl="node3" presStyleIdx="0" presStyleCnt="1"/>
      <dgm:spPr/>
    </dgm:pt>
    <dgm:pt modelId="{8C2A5996-EA28-4CFB-BA4F-5F88AA7209C8}" type="pres">
      <dgm:prSet presAssocID="{E5A9AAC6-52DF-4820-B37B-0419AA871B9F}" presName="text3" presStyleLbl="fgAcc3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9E4FE26-1D4F-4839-AD77-F72AFB8E1D02}" type="pres">
      <dgm:prSet presAssocID="{E5A9AAC6-52DF-4820-B37B-0419AA871B9F}" presName="hierChild4" presStyleCnt="0"/>
      <dgm:spPr/>
    </dgm:pt>
    <dgm:pt modelId="{4AA1B4DF-DE68-4F4B-8725-8333F6BD91D7}" type="pres">
      <dgm:prSet presAssocID="{89B176EA-0436-4EDC-A448-79E7DDCFD79D}" presName="Name23" presStyleLbl="parChTrans1D4" presStyleIdx="0" presStyleCnt="1"/>
      <dgm:spPr/>
      <dgm:t>
        <a:bodyPr/>
        <a:lstStyle/>
        <a:p>
          <a:endParaRPr lang="zh-TW" altLang="en-US"/>
        </a:p>
      </dgm:t>
    </dgm:pt>
    <dgm:pt modelId="{322F861F-B08D-4B41-AF1C-998D755EF88B}" type="pres">
      <dgm:prSet presAssocID="{05ABABF4-8589-4F85-AE83-DA378B5EBFE2}" presName="hierRoot4" presStyleCnt="0"/>
      <dgm:spPr/>
    </dgm:pt>
    <dgm:pt modelId="{188EF468-BFD5-4BC6-B26C-9C291ED129EA}" type="pres">
      <dgm:prSet presAssocID="{05ABABF4-8589-4F85-AE83-DA378B5EBFE2}" presName="composite4" presStyleCnt="0"/>
      <dgm:spPr/>
    </dgm:pt>
    <dgm:pt modelId="{4D015120-3D5F-4F7A-B5E9-2DB59A900E7F}" type="pres">
      <dgm:prSet presAssocID="{05ABABF4-8589-4F85-AE83-DA378B5EBFE2}" presName="background4" presStyleLbl="node4" presStyleIdx="0" presStyleCnt="1"/>
      <dgm:spPr/>
    </dgm:pt>
    <dgm:pt modelId="{83D6A98F-35F1-4259-9505-1A9C9D2CD115}" type="pres">
      <dgm:prSet presAssocID="{05ABABF4-8589-4F85-AE83-DA378B5EBFE2}" presName="text4" presStyleLbl="fgAcc4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39BE18-7435-42E8-94D1-7CAD398C0437}" type="pres">
      <dgm:prSet presAssocID="{05ABABF4-8589-4F85-AE83-DA378B5EBFE2}" presName="hierChild5" presStyleCnt="0"/>
      <dgm:spPr/>
    </dgm:pt>
  </dgm:ptLst>
  <dgm:cxnLst>
    <dgm:cxn modelId="{91A27AC8-80D2-42CC-A1A6-C72042B9420B}" srcId="{46593BB8-B38A-4330-8BE8-8D61B4888C60}" destId="{E5A9AAC6-52DF-4820-B37B-0419AA871B9F}" srcOrd="0" destOrd="0" parTransId="{A6BDA723-370B-45AA-8825-1D06ADEA7BA8}" sibTransId="{0EA1539B-6429-49EC-AF65-F77FEFA072F0}"/>
    <dgm:cxn modelId="{AC11C343-0652-4F02-853A-CFDF32E61EFE}" type="presOf" srcId="{89B176EA-0436-4EDC-A448-79E7DDCFD79D}" destId="{4AA1B4DF-DE68-4F4B-8725-8333F6BD91D7}" srcOrd="0" destOrd="0" presId="urn:microsoft.com/office/officeart/2005/8/layout/hierarchy1"/>
    <dgm:cxn modelId="{CA7150B1-C089-4695-B845-37614B5839F8}" type="presOf" srcId="{E5A9AAC6-52DF-4820-B37B-0419AA871B9F}" destId="{8C2A5996-EA28-4CFB-BA4F-5F88AA7209C8}" srcOrd="0" destOrd="0" presId="urn:microsoft.com/office/officeart/2005/8/layout/hierarchy1"/>
    <dgm:cxn modelId="{55F4021E-B5CC-4A40-BAF0-5A0BE65D77C2}" srcId="{3E02111A-E36A-4CBF-8839-E1BC6859A52F}" destId="{46593BB8-B38A-4330-8BE8-8D61B4888C60}" srcOrd="0" destOrd="0" parTransId="{293E40C0-44DC-4640-997F-FE8DFD11E2E1}" sibTransId="{BABA2704-99DF-4110-86A5-7B2AE81716DF}"/>
    <dgm:cxn modelId="{888162E7-9512-4814-84E0-EB45AD154310}" srcId="{E5A9AAC6-52DF-4820-B37B-0419AA871B9F}" destId="{05ABABF4-8589-4F85-AE83-DA378B5EBFE2}" srcOrd="0" destOrd="0" parTransId="{89B176EA-0436-4EDC-A448-79E7DDCFD79D}" sibTransId="{3E8CAF69-1897-43C9-8D17-91214FCC8706}"/>
    <dgm:cxn modelId="{07391949-7D2C-4E54-8C75-15EBA1E143C1}" type="presOf" srcId="{46593BB8-B38A-4330-8BE8-8D61B4888C60}" destId="{E418FBCE-418A-4B71-A10A-ED1E31E3FBB5}" srcOrd="0" destOrd="0" presId="urn:microsoft.com/office/officeart/2005/8/layout/hierarchy1"/>
    <dgm:cxn modelId="{CDFB2BE6-CC2B-4680-B909-0E1BD0CAB10A}" type="presOf" srcId="{3E02111A-E36A-4CBF-8839-E1BC6859A52F}" destId="{1D19A1EF-5FBC-4365-9CD1-97743E3428A9}" srcOrd="0" destOrd="0" presId="urn:microsoft.com/office/officeart/2005/8/layout/hierarchy1"/>
    <dgm:cxn modelId="{A82347FD-57F9-4131-BAAB-C7DAF615197D}" type="presOf" srcId="{A6BDA723-370B-45AA-8825-1D06ADEA7BA8}" destId="{01EC5C1E-C59E-42BF-A7CD-FB805D7CF4F3}" srcOrd="0" destOrd="0" presId="urn:microsoft.com/office/officeart/2005/8/layout/hierarchy1"/>
    <dgm:cxn modelId="{109770CB-EB59-4CE2-9497-DD64981F8633}" type="presOf" srcId="{05ABABF4-8589-4F85-AE83-DA378B5EBFE2}" destId="{83D6A98F-35F1-4259-9505-1A9C9D2CD115}" srcOrd="0" destOrd="0" presId="urn:microsoft.com/office/officeart/2005/8/layout/hierarchy1"/>
    <dgm:cxn modelId="{4C7CBA2A-6239-4BA7-B697-1BCC2BCE8E36}" srcId="{F2087940-EEE0-4CAA-8DB8-92ADC0A1EC12}" destId="{3E02111A-E36A-4CBF-8839-E1BC6859A52F}" srcOrd="0" destOrd="0" parTransId="{04BC96E7-7EAF-489F-923D-55EDD1E66506}" sibTransId="{7A6BFB03-0125-4287-93BE-BFDE244B6410}"/>
    <dgm:cxn modelId="{FCADF657-0D28-4DCA-94C5-9EC6CCFB8B4A}" type="presOf" srcId="{F2087940-EEE0-4CAA-8DB8-92ADC0A1EC12}" destId="{C848A493-7A98-4996-B682-AC84132FCDBB}" srcOrd="0" destOrd="0" presId="urn:microsoft.com/office/officeart/2005/8/layout/hierarchy1"/>
    <dgm:cxn modelId="{7C1EB6C9-6542-4F14-992E-867C64BFAFA7}" type="presOf" srcId="{293E40C0-44DC-4640-997F-FE8DFD11E2E1}" destId="{AAC4172E-4B70-4FC4-8A72-2E976A1E9DD0}" srcOrd="0" destOrd="0" presId="urn:microsoft.com/office/officeart/2005/8/layout/hierarchy1"/>
    <dgm:cxn modelId="{8F52E41E-36FC-4AC6-8DCA-6BB22448B1E7}" type="presParOf" srcId="{C848A493-7A98-4996-B682-AC84132FCDBB}" destId="{EFFA1DB6-610D-4CEE-9255-B914A883B01D}" srcOrd="0" destOrd="0" presId="urn:microsoft.com/office/officeart/2005/8/layout/hierarchy1"/>
    <dgm:cxn modelId="{78611936-FDDF-4BFD-85D0-BB3E793D04E2}" type="presParOf" srcId="{EFFA1DB6-610D-4CEE-9255-B914A883B01D}" destId="{DA0203AE-0879-473F-9FBA-BA6D42F59FD7}" srcOrd="0" destOrd="0" presId="urn:microsoft.com/office/officeart/2005/8/layout/hierarchy1"/>
    <dgm:cxn modelId="{B243EF45-3105-4A21-8088-34D8A86A3AEA}" type="presParOf" srcId="{DA0203AE-0879-473F-9FBA-BA6D42F59FD7}" destId="{80BABA94-9E73-446E-96A1-27A74211D2A4}" srcOrd="0" destOrd="0" presId="urn:microsoft.com/office/officeart/2005/8/layout/hierarchy1"/>
    <dgm:cxn modelId="{FD7D495D-B2BE-40F7-83B2-8BABB658352B}" type="presParOf" srcId="{DA0203AE-0879-473F-9FBA-BA6D42F59FD7}" destId="{1D19A1EF-5FBC-4365-9CD1-97743E3428A9}" srcOrd="1" destOrd="0" presId="urn:microsoft.com/office/officeart/2005/8/layout/hierarchy1"/>
    <dgm:cxn modelId="{A708BF13-C212-43B8-8ECB-9312FA760A88}" type="presParOf" srcId="{EFFA1DB6-610D-4CEE-9255-B914A883B01D}" destId="{88CDDEE4-EC9F-475A-BB52-7801EE61C195}" srcOrd="1" destOrd="0" presId="urn:microsoft.com/office/officeart/2005/8/layout/hierarchy1"/>
    <dgm:cxn modelId="{34223B44-5194-4140-8FE4-97B6EEBB5A85}" type="presParOf" srcId="{88CDDEE4-EC9F-475A-BB52-7801EE61C195}" destId="{AAC4172E-4B70-4FC4-8A72-2E976A1E9DD0}" srcOrd="0" destOrd="0" presId="urn:microsoft.com/office/officeart/2005/8/layout/hierarchy1"/>
    <dgm:cxn modelId="{DBB48E02-F8EC-4AF5-8942-69B3F4B81220}" type="presParOf" srcId="{88CDDEE4-EC9F-475A-BB52-7801EE61C195}" destId="{0D4AD5BC-09C1-49BC-9B8B-5D6F0819A9EE}" srcOrd="1" destOrd="0" presId="urn:microsoft.com/office/officeart/2005/8/layout/hierarchy1"/>
    <dgm:cxn modelId="{EF58E927-0A4C-4150-A09C-387DDA50164F}" type="presParOf" srcId="{0D4AD5BC-09C1-49BC-9B8B-5D6F0819A9EE}" destId="{D761F10C-38CC-4E87-8582-C2216FD20541}" srcOrd="0" destOrd="0" presId="urn:microsoft.com/office/officeart/2005/8/layout/hierarchy1"/>
    <dgm:cxn modelId="{552714F2-0356-40E5-9EB8-2318979F3016}" type="presParOf" srcId="{D761F10C-38CC-4E87-8582-C2216FD20541}" destId="{F4172DC8-9A40-4B0D-AE91-11CEE1B36D20}" srcOrd="0" destOrd="0" presId="urn:microsoft.com/office/officeart/2005/8/layout/hierarchy1"/>
    <dgm:cxn modelId="{C15C5A4A-5073-496B-B370-41B0A0724026}" type="presParOf" srcId="{D761F10C-38CC-4E87-8582-C2216FD20541}" destId="{E418FBCE-418A-4B71-A10A-ED1E31E3FBB5}" srcOrd="1" destOrd="0" presId="urn:microsoft.com/office/officeart/2005/8/layout/hierarchy1"/>
    <dgm:cxn modelId="{389C5FE8-495B-4A03-A7F8-2F878C22041B}" type="presParOf" srcId="{0D4AD5BC-09C1-49BC-9B8B-5D6F0819A9EE}" destId="{DC204300-2716-495A-B315-E8843AC0BF63}" srcOrd="1" destOrd="0" presId="urn:microsoft.com/office/officeart/2005/8/layout/hierarchy1"/>
    <dgm:cxn modelId="{3FE837BD-E321-4A5A-997A-8056145523C8}" type="presParOf" srcId="{DC204300-2716-495A-B315-E8843AC0BF63}" destId="{01EC5C1E-C59E-42BF-A7CD-FB805D7CF4F3}" srcOrd="0" destOrd="0" presId="urn:microsoft.com/office/officeart/2005/8/layout/hierarchy1"/>
    <dgm:cxn modelId="{CB9340D4-A636-4831-8FFD-87DEAD293395}" type="presParOf" srcId="{DC204300-2716-495A-B315-E8843AC0BF63}" destId="{9C298DEC-6700-4B8A-8DAA-CF4B0532B7A0}" srcOrd="1" destOrd="0" presId="urn:microsoft.com/office/officeart/2005/8/layout/hierarchy1"/>
    <dgm:cxn modelId="{64B57E3F-12E0-4FC3-9C7B-7FC2D8CE4B13}" type="presParOf" srcId="{9C298DEC-6700-4B8A-8DAA-CF4B0532B7A0}" destId="{FDE62DD5-7B22-4FE8-813F-A36E90ED5AED}" srcOrd="0" destOrd="0" presId="urn:microsoft.com/office/officeart/2005/8/layout/hierarchy1"/>
    <dgm:cxn modelId="{0D16B93B-9751-461E-B8B4-1FB63DD4BD2E}" type="presParOf" srcId="{FDE62DD5-7B22-4FE8-813F-A36E90ED5AED}" destId="{027C5C92-9716-410E-8995-538655BB37F0}" srcOrd="0" destOrd="0" presId="urn:microsoft.com/office/officeart/2005/8/layout/hierarchy1"/>
    <dgm:cxn modelId="{7D83D296-6844-47E9-84E0-631885FD583C}" type="presParOf" srcId="{FDE62DD5-7B22-4FE8-813F-A36E90ED5AED}" destId="{8C2A5996-EA28-4CFB-BA4F-5F88AA7209C8}" srcOrd="1" destOrd="0" presId="urn:microsoft.com/office/officeart/2005/8/layout/hierarchy1"/>
    <dgm:cxn modelId="{D481241A-2BE6-4E91-BC3E-18DB35A72F58}" type="presParOf" srcId="{9C298DEC-6700-4B8A-8DAA-CF4B0532B7A0}" destId="{59E4FE26-1D4F-4839-AD77-F72AFB8E1D02}" srcOrd="1" destOrd="0" presId="urn:microsoft.com/office/officeart/2005/8/layout/hierarchy1"/>
    <dgm:cxn modelId="{E66B19DE-955B-485A-8ECC-2B324DCEE474}" type="presParOf" srcId="{59E4FE26-1D4F-4839-AD77-F72AFB8E1D02}" destId="{4AA1B4DF-DE68-4F4B-8725-8333F6BD91D7}" srcOrd="0" destOrd="0" presId="urn:microsoft.com/office/officeart/2005/8/layout/hierarchy1"/>
    <dgm:cxn modelId="{68FC5358-4677-4897-BE68-D419018A48B6}" type="presParOf" srcId="{59E4FE26-1D4F-4839-AD77-F72AFB8E1D02}" destId="{322F861F-B08D-4B41-AF1C-998D755EF88B}" srcOrd="1" destOrd="0" presId="urn:microsoft.com/office/officeart/2005/8/layout/hierarchy1"/>
    <dgm:cxn modelId="{DD346738-8E10-4C52-A305-2AA97984506D}" type="presParOf" srcId="{322F861F-B08D-4B41-AF1C-998D755EF88B}" destId="{188EF468-BFD5-4BC6-B26C-9C291ED129EA}" srcOrd="0" destOrd="0" presId="urn:microsoft.com/office/officeart/2005/8/layout/hierarchy1"/>
    <dgm:cxn modelId="{90FD99BC-DF38-42E5-959B-6477F59F4630}" type="presParOf" srcId="{188EF468-BFD5-4BC6-B26C-9C291ED129EA}" destId="{4D015120-3D5F-4F7A-B5E9-2DB59A900E7F}" srcOrd="0" destOrd="0" presId="urn:microsoft.com/office/officeart/2005/8/layout/hierarchy1"/>
    <dgm:cxn modelId="{5A6A3068-8204-43DB-91AB-96BA00C542C8}" type="presParOf" srcId="{188EF468-BFD5-4BC6-B26C-9C291ED129EA}" destId="{83D6A98F-35F1-4259-9505-1A9C9D2CD115}" srcOrd="1" destOrd="0" presId="urn:microsoft.com/office/officeart/2005/8/layout/hierarchy1"/>
    <dgm:cxn modelId="{0EFC709F-1F7B-4873-B9C0-7292BBD682DF}" type="presParOf" srcId="{322F861F-B08D-4B41-AF1C-998D755EF88B}" destId="{4039BE18-7435-42E8-94D1-7CAD398C0437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E767DAC4-3A4D-4F38-80BF-1A9D8BEC54BF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394A50E2-2DA8-4DFD-9884-E63627E34457}">
      <dgm:prSet phldrT="[文字]" custT="1"/>
      <dgm:spPr/>
      <dgm:t>
        <a:bodyPr/>
        <a:lstStyle/>
        <a:p>
          <a:r>
            <a:rPr lang="zh-TW" altLang="en-US" sz="3200" dirty="0" smtClean="0"/>
            <a:t>性</a:t>
          </a:r>
          <a:endParaRPr lang="zh-TW" altLang="en-US" sz="3200" dirty="0"/>
        </a:p>
      </dgm:t>
    </dgm:pt>
    <dgm:pt modelId="{FCE3E18B-AE50-4361-8569-F1778B83026D}" type="parTrans" cxnId="{11B3DC9F-F094-45E9-A93D-350AC982DE1F}">
      <dgm:prSet/>
      <dgm:spPr/>
      <dgm:t>
        <a:bodyPr/>
        <a:lstStyle/>
        <a:p>
          <a:endParaRPr lang="zh-TW" altLang="en-US"/>
        </a:p>
      </dgm:t>
    </dgm:pt>
    <dgm:pt modelId="{257E9A53-46BB-4571-A908-7CEFAE713617}" type="sibTrans" cxnId="{11B3DC9F-F094-45E9-A93D-350AC982DE1F}">
      <dgm:prSet/>
      <dgm:spPr/>
      <dgm:t>
        <a:bodyPr/>
        <a:lstStyle/>
        <a:p>
          <a:endParaRPr lang="zh-TW" altLang="en-US"/>
        </a:p>
      </dgm:t>
    </dgm:pt>
    <dgm:pt modelId="{918D0C60-34B0-4253-8BEF-7A8422E1CD49}">
      <dgm:prSet phldrT="[文字]" custT="1"/>
      <dgm:spPr/>
      <dgm:t>
        <a:bodyPr/>
        <a:lstStyle/>
        <a:p>
          <a:r>
            <a:rPr lang="zh-TW" altLang="en-US" sz="3200" dirty="0" smtClean="0"/>
            <a:t>天</a:t>
          </a:r>
          <a:endParaRPr lang="zh-TW" altLang="en-US" sz="3200" dirty="0"/>
        </a:p>
      </dgm:t>
    </dgm:pt>
    <dgm:pt modelId="{4FC213B0-6BA2-4965-814C-576DF8027E84}" type="parTrans" cxnId="{D0668824-C97F-4C12-9FF6-FB464B55162F}">
      <dgm:prSet/>
      <dgm:spPr/>
      <dgm:t>
        <a:bodyPr/>
        <a:lstStyle/>
        <a:p>
          <a:endParaRPr lang="zh-TW" altLang="en-US"/>
        </a:p>
      </dgm:t>
    </dgm:pt>
    <dgm:pt modelId="{A8AC5E52-BCE8-4B42-8A3B-7DD7F933C5A1}" type="sibTrans" cxnId="{D0668824-C97F-4C12-9FF6-FB464B55162F}">
      <dgm:prSet/>
      <dgm:spPr/>
      <dgm:t>
        <a:bodyPr/>
        <a:lstStyle/>
        <a:p>
          <a:endParaRPr lang="zh-TW" altLang="en-US"/>
        </a:p>
      </dgm:t>
    </dgm:pt>
    <dgm:pt modelId="{9FB7E76D-AC43-460F-90E1-36C4D88E0A22}">
      <dgm:prSet phldrT="[文字]" custT="1"/>
      <dgm:spPr/>
      <dgm:t>
        <a:bodyPr/>
        <a:lstStyle/>
        <a:p>
          <a:r>
            <a:rPr lang="zh-TW" altLang="en-US" sz="3200" dirty="0" smtClean="0"/>
            <a:t>自然</a:t>
          </a:r>
          <a:endParaRPr lang="zh-TW" altLang="en-US" sz="3200" dirty="0"/>
        </a:p>
      </dgm:t>
    </dgm:pt>
    <dgm:pt modelId="{73080AFF-1384-47B6-A469-FE5937D247FF}" type="parTrans" cxnId="{F7865B83-D179-409D-986E-03A5486C97E5}">
      <dgm:prSet/>
      <dgm:spPr/>
      <dgm:t>
        <a:bodyPr/>
        <a:lstStyle/>
        <a:p>
          <a:endParaRPr lang="zh-TW" altLang="en-US"/>
        </a:p>
      </dgm:t>
    </dgm:pt>
    <dgm:pt modelId="{4EFA8488-6749-453A-A929-D79129833CEF}" type="sibTrans" cxnId="{F7865B83-D179-409D-986E-03A5486C97E5}">
      <dgm:prSet/>
      <dgm:spPr/>
      <dgm:t>
        <a:bodyPr/>
        <a:lstStyle/>
        <a:p>
          <a:endParaRPr lang="zh-TW" altLang="en-US"/>
        </a:p>
      </dgm:t>
    </dgm:pt>
    <dgm:pt modelId="{F9DC3433-1A19-4408-B974-06ED4E6009B2}">
      <dgm:prSet phldrT="[文字]" custT="1"/>
      <dgm:spPr/>
      <dgm:t>
        <a:bodyPr/>
        <a:lstStyle/>
        <a:p>
          <a:r>
            <a:rPr lang="zh-TW" altLang="en-US" sz="3200" dirty="0" smtClean="0"/>
            <a:t>主宰</a:t>
          </a:r>
          <a:endParaRPr lang="zh-TW" altLang="en-US" sz="3200" dirty="0"/>
        </a:p>
      </dgm:t>
    </dgm:pt>
    <dgm:pt modelId="{AD4245CE-B754-4FD8-94D4-EAAEEDA883C8}" type="parTrans" cxnId="{B16384D0-952A-45C1-9655-ACA162DF4301}">
      <dgm:prSet/>
      <dgm:spPr/>
      <dgm:t>
        <a:bodyPr/>
        <a:lstStyle/>
        <a:p>
          <a:endParaRPr lang="zh-TW" altLang="en-US"/>
        </a:p>
      </dgm:t>
    </dgm:pt>
    <dgm:pt modelId="{EF84B4DA-DA9E-483F-836A-4575C106E902}" type="sibTrans" cxnId="{B16384D0-952A-45C1-9655-ACA162DF4301}">
      <dgm:prSet/>
      <dgm:spPr/>
      <dgm:t>
        <a:bodyPr/>
        <a:lstStyle/>
        <a:p>
          <a:endParaRPr lang="zh-TW" altLang="en-US"/>
        </a:p>
      </dgm:t>
    </dgm:pt>
    <dgm:pt modelId="{06AAE71D-1AB3-4CE4-BD0F-7143ED626DD7}">
      <dgm:prSet phldrT="[文字]" custT="1"/>
      <dgm:spPr/>
      <dgm:t>
        <a:bodyPr/>
        <a:lstStyle/>
        <a:p>
          <a:r>
            <a:rPr lang="zh-TW" altLang="en-US" sz="3200" dirty="0" smtClean="0"/>
            <a:t>命</a:t>
          </a:r>
          <a:endParaRPr lang="zh-TW" altLang="en-US" sz="3200" dirty="0"/>
        </a:p>
      </dgm:t>
    </dgm:pt>
    <dgm:pt modelId="{3A26976B-AA41-407E-947B-6B8DFEAA91BB}" type="parTrans" cxnId="{BCD80AA1-77BF-4E0A-ACC3-24AECD600D30}">
      <dgm:prSet/>
      <dgm:spPr/>
      <dgm:t>
        <a:bodyPr/>
        <a:lstStyle/>
        <a:p>
          <a:endParaRPr lang="zh-TW" altLang="en-US"/>
        </a:p>
      </dgm:t>
    </dgm:pt>
    <dgm:pt modelId="{7E237357-1322-4977-A29E-92D7CDBF2FCC}" type="sibTrans" cxnId="{BCD80AA1-77BF-4E0A-ACC3-24AECD600D30}">
      <dgm:prSet/>
      <dgm:spPr/>
      <dgm:t>
        <a:bodyPr/>
        <a:lstStyle/>
        <a:p>
          <a:endParaRPr lang="zh-TW" altLang="en-US"/>
        </a:p>
      </dgm:t>
    </dgm:pt>
    <dgm:pt modelId="{788319DA-9052-4CF3-B98D-9BBCBE0329B1}">
      <dgm:prSet phldrT="[文字]" custT="1"/>
      <dgm:spPr/>
      <dgm:t>
        <a:bodyPr/>
        <a:lstStyle/>
        <a:p>
          <a:r>
            <a:rPr lang="zh-TW" altLang="en-US" sz="3200" dirty="0" smtClean="0"/>
            <a:t>使令</a:t>
          </a:r>
          <a:endParaRPr lang="zh-TW" altLang="en-US" sz="3200" dirty="0"/>
        </a:p>
      </dgm:t>
    </dgm:pt>
    <dgm:pt modelId="{7F30C71B-B84A-4BDC-AFBE-9BA585D5993B}" type="parTrans" cxnId="{CA5A73A3-D448-4672-B017-CE61E5B99324}">
      <dgm:prSet/>
      <dgm:spPr/>
      <dgm:t>
        <a:bodyPr/>
        <a:lstStyle/>
        <a:p>
          <a:endParaRPr lang="zh-TW" altLang="en-US"/>
        </a:p>
      </dgm:t>
    </dgm:pt>
    <dgm:pt modelId="{E1DBB2E0-EE4B-414B-BDB1-7952EA2C859C}" type="sibTrans" cxnId="{CA5A73A3-D448-4672-B017-CE61E5B99324}">
      <dgm:prSet/>
      <dgm:spPr/>
      <dgm:t>
        <a:bodyPr/>
        <a:lstStyle/>
        <a:p>
          <a:endParaRPr lang="zh-TW" altLang="en-US"/>
        </a:p>
      </dgm:t>
    </dgm:pt>
    <dgm:pt modelId="{D0DDAAC2-BE22-4E2A-ADCE-AB39D3610C60}">
      <dgm:prSet phldrT="[文字]" custT="1"/>
      <dgm:spPr/>
      <dgm:t>
        <a:bodyPr/>
        <a:lstStyle/>
        <a:p>
          <a:r>
            <a:rPr lang="zh-TW" altLang="en-US" sz="3200" dirty="0" smtClean="0"/>
            <a:t>天運生五行</a:t>
          </a:r>
          <a:endParaRPr lang="zh-TW" altLang="en-US" sz="3200" dirty="0"/>
        </a:p>
      </dgm:t>
    </dgm:pt>
    <dgm:pt modelId="{049B7A98-24AC-4A86-8DD0-06FB7768E4A6}" type="parTrans" cxnId="{4945AD02-C068-49FB-8A19-9D8E03719114}">
      <dgm:prSet/>
      <dgm:spPr/>
      <dgm:t>
        <a:bodyPr/>
        <a:lstStyle/>
        <a:p>
          <a:endParaRPr lang="zh-TW" altLang="en-US"/>
        </a:p>
      </dgm:t>
    </dgm:pt>
    <dgm:pt modelId="{A28E70B6-769A-4361-9DE8-1F4768F0D065}" type="sibTrans" cxnId="{4945AD02-C068-49FB-8A19-9D8E03719114}">
      <dgm:prSet/>
      <dgm:spPr/>
      <dgm:t>
        <a:bodyPr/>
        <a:lstStyle/>
        <a:p>
          <a:endParaRPr lang="zh-TW" altLang="en-US"/>
        </a:p>
      </dgm:t>
    </dgm:pt>
    <dgm:pt modelId="{D3855D73-8D91-4331-A26E-889AEB2D5AAE}">
      <dgm:prSet phldrT="[文字]" custT="1"/>
      <dgm:spPr/>
      <dgm:t>
        <a:bodyPr/>
        <a:lstStyle/>
        <a:p>
          <a:r>
            <a:rPr lang="zh-TW" altLang="en-US" sz="3200" dirty="0" smtClean="0"/>
            <a:t>木金火土水</a:t>
          </a:r>
          <a:endParaRPr lang="zh-TW" altLang="en-US" sz="3200" dirty="0"/>
        </a:p>
      </dgm:t>
    </dgm:pt>
    <dgm:pt modelId="{F7F99A6C-B77C-4015-8F12-FE8740DF10F9}" type="parTrans" cxnId="{B4B90124-F611-42D1-BE4E-58CBAE7E4921}">
      <dgm:prSet/>
      <dgm:spPr/>
      <dgm:t>
        <a:bodyPr/>
        <a:lstStyle/>
        <a:p>
          <a:endParaRPr lang="zh-TW" altLang="en-US"/>
        </a:p>
      </dgm:t>
    </dgm:pt>
    <dgm:pt modelId="{42FAAA82-3A27-490B-AE94-C174998098A6}" type="sibTrans" cxnId="{B4B90124-F611-42D1-BE4E-58CBAE7E4921}">
      <dgm:prSet/>
      <dgm:spPr/>
      <dgm:t>
        <a:bodyPr/>
        <a:lstStyle/>
        <a:p>
          <a:endParaRPr lang="zh-TW" altLang="en-US"/>
        </a:p>
      </dgm:t>
    </dgm:pt>
    <dgm:pt modelId="{B869C786-7B59-4232-B2E8-DE728BC3B1A4}">
      <dgm:prSet phldrT="[文字]" custT="1"/>
      <dgm:spPr/>
      <dgm:t>
        <a:bodyPr/>
        <a:lstStyle/>
        <a:p>
          <a:r>
            <a:rPr lang="zh-TW" altLang="en-US" sz="3200" dirty="0" smtClean="0"/>
            <a:t>稟賦</a:t>
          </a:r>
          <a:endParaRPr lang="zh-TW" altLang="en-US" sz="3200" dirty="0"/>
        </a:p>
      </dgm:t>
    </dgm:pt>
    <dgm:pt modelId="{92514642-524C-49C2-AE06-88C9BAF979E4}" type="parTrans" cxnId="{8295B0F6-5FE2-48AE-B4C9-555104ED0F79}">
      <dgm:prSet/>
      <dgm:spPr/>
      <dgm:t>
        <a:bodyPr/>
        <a:lstStyle/>
        <a:p>
          <a:endParaRPr lang="zh-TW" altLang="en-US"/>
        </a:p>
      </dgm:t>
    </dgm:pt>
    <dgm:pt modelId="{53A783FA-5629-41E4-803A-3E5619B0DCDA}" type="sibTrans" cxnId="{8295B0F6-5FE2-48AE-B4C9-555104ED0F79}">
      <dgm:prSet/>
      <dgm:spPr/>
      <dgm:t>
        <a:bodyPr/>
        <a:lstStyle/>
        <a:p>
          <a:endParaRPr lang="zh-TW" altLang="en-US"/>
        </a:p>
      </dgm:t>
    </dgm:pt>
    <dgm:pt modelId="{23FAC99B-87A2-4875-B3DF-55EBDB797E16}">
      <dgm:prSet phldrT="[文字]" custT="1"/>
      <dgm:spPr/>
      <dgm:t>
        <a:bodyPr/>
        <a:lstStyle/>
        <a:p>
          <a:r>
            <a:rPr lang="zh-TW" altLang="en-US" sz="3200" dirty="0" smtClean="0"/>
            <a:t>仁義禮智信</a:t>
          </a:r>
          <a:endParaRPr lang="zh-TW" altLang="en-US" sz="3200" dirty="0"/>
        </a:p>
      </dgm:t>
    </dgm:pt>
    <dgm:pt modelId="{6CC263EC-FAC8-4AE7-AA6D-DB6E14F2533F}" type="parTrans" cxnId="{8BB23DE3-5BD9-4703-8167-0EC673D501A9}">
      <dgm:prSet/>
      <dgm:spPr/>
      <dgm:t>
        <a:bodyPr/>
        <a:lstStyle/>
        <a:p>
          <a:endParaRPr lang="zh-TW" altLang="en-US"/>
        </a:p>
      </dgm:t>
    </dgm:pt>
    <dgm:pt modelId="{498E4D3C-34E0-4EE5-BD8C-0AA9FF38DE4D}" type="sibTrans" cxnId="{8BB23DE3-5BD9-4703-8167-0EC673D501A9}">
      <dgm:prSet/>
      <dgm:spPr/>
      <dgm:t>
        <a:bodyPr/>
        <a:lstStyle/>
        <a:p>
          <a:endParaRPr lang="zh-TW" altLang="en-US"/>
        </a:p>
      </dgm:t>
    </dgm:pt>
    <dgm:pt modelId="{215BE5E9-44F6-4B32-89AB-6A889F8991A7}">
      <dgm:prSet phldrT="[文字]" custT="1"/>
      <dgm:spPr/>
      <dgm:t>
        <a:bodyPr/>
        <a:lstStyle/>
        <a:p>
          <a:r>
            <a:rPr lang="zh-TW" altLang="en-US" sz="3200" dirty="0" smtClean="0"/>
            <a:t>天德率五常</a:t>
          </a:r>
          <a:endParaRPr lang="zh-TW" altLang="en-US" sz="3200" dirty="0"/>
        </a:p>
      </dgm:t>
    </dgm:pt>
    <dgm:pt modelId="{57B491EE-3360-4A72-8DCD-E13B72FB31EC}" type="parTrans" cxnId="{E97D5DDA-898E-49B3-B9FF-60328B852D51}">
      <dgm:prSet/>
      <dgm:spPr/>
      <dgm:t>
        <a:bodyPr/>
        <a:lstStyle/>
        <a:p>
          <a:endParaRPr lang="zh-TW" altLang="en-US"/>
        </a:p>
      </dgm:t>
    </dgm:pt>
    <dgm:pt modelId="{C38241E2-06D5-4154-A3B1-1AC140B34CD5}" type="sibTrans" cxnId="{E97D5DDA-898E-49B3-B9FF-60328B852D51}">
      <dgm:prSet/>
      <dgm:spPr/>
      <dgm:t>
        <a:bodyPr/>
        <a:lstStyle/>
        <a:p>
          <a:endParaRPr lang="zh-TW" altLang="en-US"/>
        </a:p>
      </dgm:t>
    </dgm:pt>
    <dgm:pt modelId="{79F15145-D42B-4A8A-A20B-D460E8CE5003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物性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物理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48E54CE0-42CF-4B16-A7B8-5BD7C5B2596F}" type="parTrans" cxnId="{6091D2A9-7820-4C75-B041-4ADF5476DD99}">
      <dgm:prSet/>
      <dgm:spPr/>
      <dgm:t>
        <a:bodyPr/>
        <a:lstStyle/>
        <a:p>
          <a:endParaRPr lang="zh-TW" altLang="en-US"/>
        </a:p>
      </dgm:t>
    </dgm:pt>
    <dgm:pt modelId="{6BAE699E-BA0D-407E-8573-15CFECDFC97D}" type="sibTrans" cxnId="{6091D2A9-7820-4C75-B041-4ADF5476DD99}">
      <dgm:prSet/>
      <dgm:spPr/>
      <dgm:t>
        <a:bodyPr/>
        <a:lstStyle/>
        <a:p>
          <a:endParaRPr lang="zh-TW" altLang="en-US"/>
        </a:p>
      </dgm:t>
    </dgm:pt>
    <dgm:pt modelId="{A59CCC46-A3F8-4CEF-8165-69E939EE13C1}">
      <dgm:prSet phldrT="[文字]" custT="1"/>
      <dgm:spPr/>
      <dgm:t>
        <a:bodyPr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200" dirty="0" smtClean="0"/>
            <a:t>心性</a:t>
          </a:r>
          <a:endParaRPr lang="en-US" altLang="zh-TW" sz="3200" dirty="0" smtClean="0"/>
        </a:p>
        <a:p>
          <a:pPr>
            <a:lnSpc>
              <a:spcPts val="3840"/>
            </a:lnSpc>
            <a:spcAft>
              <a:spcPts val="0"/>
            </a:spcAft>
          </a:pP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心理</a:t>
          </a:r>
          <a:r>
            <a: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dirty="0">
            <a:latin typeface="標楷體" panose="03000509000000000000" pitchFamily="65" charset="-120"/>
            <a:ea typeface="標楷體" panose="03000509000000000000" pitchFamily="65" charset="-120"/>
          </a:endParaRPr>
        </a:p>
      </dgm:t>
    </dgm:pt>
    <dgm:pt modelId="{14BB0B41-C367-4D8D-9494-1AC05719B958}" type="parTrans" cxnId="{250E66AA-5469-4561-8BEF-37D38C51C82D}">
      <dgm:prSet/>
      <dgm:spPr/>
      <dgm:t>
        <a:bodyPr/>
        <a:lstStyle/>
        <a:p>
          <a:endParaRPr lang="zh-TW" altLang="en-US"/>
        </a:p>
      </dgm:t>
    </dgm:pt>
    <dgm:pt modelId="{FD219C21-DA67-4EA4-90FD-33D3846AB4D2}" type="sibTrans" cxnId="{250E66AA-5469-4561-8BEF-37D38C51C82D}">
      <dgm:prSet/>
      <dgm:spPr/>
      <dgm:t>
        <a:bodyPr/>
        <a:lstStyle/>
        <a:p>
          <a:endParaRPr lang="zh-TW" altLang="en-US"/>
        </a:p>
      </dgm:t>
    </dgm:pt>
    <dgm:pt modelId="{03CF8F84-11BB-465A-8C02-E1CBA06436AB}">
      <dgm:prSet phldrT="[文字]" custT="1"/>
      <dgm:spPr/>
      <dgm:t>
        <a:bodyPr/>
        <a:lstStyle/>
        <a:p>
          <a:r>
            <a:rPr lang="zh-TW" altLang="en-US" sz="3200" dirty="0" smtClean="0"/>
            <a:t>運行</a:t>
          </a:r>
          <a:endParaRPr lang="zh-TW" altLang="en-US" sz="3200" dirty="0"/>
        </a:p>
      </dgm:t>
    </dgm:pt>
    <dgm:pt modelId="{ED26DDF5-4EAB-4CB1-B1F1-9A1984129725}" type="parTrans" cxnId="{04AF3207-06EA-4FFC-9916-559A27BBA588}">
      <dgm:prSet/>
      <dgm:spPr/>
      <dgm:t>
        <a:bodyPr/>
        <a:lstStyle/>
        <a:p>
          <a:endParaRPr lang="zh-TW" altLang="en-US"/>
        </a:p>
      </dgm:t>
    </dgm:pt>
    <dgm:pt modelId="{AFFB985E-99A9-4A3D-8534-75EA8C0E4890}" type="sibTrans" cxnId="{04AF3207-06EA-4FFC-9916-559A27BBA588}">
      <dgm:prSet/>
      <dgm:spPr/>
      <dgm:t>
        <a:bodyPr/>
        <a:lstStyle/>
        <a:p>
          <a:endParaRPr lang="zh-TW" altLang="en-US"/>
        </a:p>
      </dgm:t>
    </dgm:pt>
    <dgm:pt modelId="{AF8F762E-0DD3-40F6-9809-6F928EA2FB9F}">
      <dgm:prSet phldrT="[文字]" custT="1"/>
      <dgm:spPr/>
      <dgm:t>
        <a:bodyPr/>
        <a:lstStyle/>
        <a:p>
          <a:r>
            <a:rPr lang="zh-TW" altLang="en-US" sz="3200" dirty="0" smtClean="0"/>
            <a:t>本具</a:t>
          </a:r>
          <a:endParaRPr lang="zh-TW" altLang="en-US" sz="3200" dirty="0"/>
        </a:p>
      </dgm:t>
    </dgm:pt>
    <dgm:pt modelId="{9CBC4081-81EF-4EAB-83D9-9A5B36FE72F5}" type="parTrans" cxnId="{BE091694-62D1-4F37-9294-FAEF69D89228}">
      <dgm:prSet/>
      <dgm:spPr/>
      <dgm:t>
        <a:bodyPr/>
        <a:lstStyle/>
        <a:p>
          <a:endParaRPr lang="zh-TW" altLang="en-US"/>
        </a:p>
      </dgm:t>
    </dgm:pt>
    <dgm:pt modelId="{C2E9F80F-F2B1-4CF8-BCA2-5BC01F7AAA55}" type="sibTrans" cxnId="{BE091694-62D1-4F37-9294-FAEF69D89228}">
      <dgm:prSet/>
      <dgm:spPr/>
      <dgm:t>
        <a:bodyPr/>
        <a:lstStyle/>
        <a:p>
          <a:endParaRPr lang="zh-TW" altLang="en-US"/>
        </a:p>
      </dgm:t>
    </dgm:pt>
    <dgm:pt modelId="{9EA114ED-5997-4505-A340-88820428586F}">
      <dgm:prSet phldrT="[文字]" custT="1"/>
      <dgm:spPr/>
      <dgm:t>
        <a:bodyPr/>
        <a:lstStyle/>
        <a:p>
          <a:r>
            <a:rPr lang="zh-TW" altLang="en-US" sz="3200" dirty="0" smtClean="0"/>
            <a:t>神靈</a:t>
          </a:r>
          <a:endParaRPr lang="zh-TW" altLang="en-US" sz="3200" dirty="0"/>
        </a:p>
      </dgm:t>
    </dgm:pt>
    <dgm:pt modelId="{53218F39-84C3-43FA-93FB-933C8FCBDFBA}" type="parTrans" cxnId="{64551876-75A8-4EE2-B232-90B9FF740B8B}">
      <dgm:prSet/>
      <dgm:spPr/>
      <dgm:t>
        <a:bodyPr/>
        <a:lstStyle/>
        <a:p>
          <a:endParaRPr lang="zh-TW" altLang="en-US"/>
        </a:p>
      </dgm:t>
    </dgm:pt>
    <dgm:pt modelId="{EBDB0019-C244-4567-B7C7-CFE3AC24C029}" type="sibTrans" cxnId="{64551876-75A8-4EE2-B232-90B9FF740B8B}">
      <dgm:prSet/>
      <dgm:spPr/>
      <dgm:t>
        <a:bodyPr/>
        <a:lstStyle/>
        <a:p>
          <a:endParaRPr lang="zh-TW" altLang="en-US"/>
        </a:p>
      </dgm:t>
    </dgm:pt>
    <dgm:pt modelId="{89E4EA06-8BA8-49DA-A3A9-C6BBEF5BED9E}" type="pres">
      <dgm:prSet presAssocID="{E767DAC4-3A4D-4F38-80BF-1A9D8BEC54BF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48B75961-D36C-43FA-8EC2-AC54E7CDF5C9}" type="pres">
      <dgm:prSet presAssocID="{394A50E2-2DA8-4DFD-9884-E63627E34457}" presName="root1" presStyleCnt="0"/>
      <dgm:spPr/>
    </dgm:pt>
    <dgm:pt modelId="{A64F1628-5658-4924-B09F-442B373EFEBE}" type="pres">
      <dgm:prSet presAssocID="{394A50E2-2DA8-4DFD-9884-E63627E34457}" presName="LevelOneTextNode" presStyleLbl="node0" presStyleIdx="0" presStyleCnt="1" custScaleX="120572" custScaleY="21612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762BD6F-3CDE-4E53-8243-9C104629EE23}" type="pres">
      <dgm:prSet presAssocID="{394A50E2-2DA8-4DFD-9884-E63627E34457}" presName="level2hierChild" presStyleCnt="0"/>
      <dgm:spPr/>
    </dgm:pt>
    <dgm:pt modelId="{E002AE33-99B3-45E3-BE59-2A4879780A77}" type="pres">
      <dgm:prSet presAssocID="{4FC213B0-6BA2-4965-814C-576DF8027E84}" presName="conn2-1" presStyleLbl="parChTrans1D2" presStyleIdx="0" presStyleCnt="2"/>
      <dgm:spPr/>
      <dgm:t>
        <a:bodyPr/>
        <a:lstStyle/>
        <a:p>
          <a:endParaRPr lang="zh-TW" altLang="en-US"/>
        </a:p>
      </dgm:t>
    </dgm:pt>
    <dgm:pt modelId="{E7673324-514A-4A29-8C55-F72B9B065BF2}" type="pres">
      <dgm:prSet presAssocID="{4FC213B0-6BA2-4965-814C-576DF8027E84}" presName="connTx" presStyleLbl="parChTrans1D2" presStyleIdx="0" presStyleCnt="2"/>
      <dgm:spPr/>
      <dgm:t>
        <a:bodyPr/>
        <a:lstStyle/>
        <a:p>
          <a:endParaRPr lang="zh-TW" altLang="en-US"/>
        </a:p>
      </dgm:t>
    </dgm:pt>
    <dgm:pt modelId="{16A19A16-C4D1-4AF6-954F-1B34C14E63FF}" type="pres">
      <dgm:prSet presAssocID="{918D0C60-34B0-4253-8BEF-7A8422E1CD49}" presName="root2" presStyleCnt="0"/>
      <dgm:spPr/>
    </dgm:pt>
    <dgm:pt modelId="{7379728C-25E9-4B33-A22A-054C12CCBF0C}" type="pres">
      <dgm:prSet presAssocID="{918D0C60-34B0-4253-8BEF-7A8422E1CD49}" presName="LevelTwoTextNode" presStyleLbl="node2" presStyleIdx="0" presStyleCnt="2" custScaleX="120572" custScaleY="197830" custLinFactNeighborX="-5316" custLinFactNeighborY="768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49669C4-5F62-456A-BA43-A166AD227D23}" type="pres">
      <dgm:prSet presAssocID="{918D0C60-34B0-4253-8BEF-7A8422E1CD49}" presName="level3hierChild" presStyleCnt="0"/>
      <dgm:spPr/>
    </dgm:pt>
    <dgm:pt modelId="{9662F019-D79D-4289-87C6-E7574539736C}" type="pres">
      <dgm:prSet presAssocID="{73080AFF-1384-47B6-A469-FE5937D247FF}" presName="conn2-1" presStyleLbl="parChTrans1D3" presStyleIdx="0" presStyleCnt="5"/>
      <dgm:spPr/>
      <dgm:t>
        <a:bodyPr/>
        <a:lstStyle/>
        <a:p>
          <a:endParaRPr lang="zh-TW" altLang="en-US"/>
        </a:p>
      </dgm:t>
    </dgm:pt>
    <dgm:pt modelId="{40DBDB8A-66E5-4AF3-A59D-977D07E9D60C}" type="pres">
      <dgm:prSet presAssocID="{73080AFF-1384-47B6-A469-FE5937D247FF}" presName="connTx" presStyleLbl="parChTrans1D3" presStyleIdx="0" presStyleCnt="5"/>
      <dgm:spPr/>
      <dgm:t>
        <a:bodyPr/>
        <a:lstStyle/>
        <a:p>
          <a:endParaRPr lang="zh-TW" altLang="en-US"/>
        </a:p>
      </dgm:t>
    </dgm:pt>
    <dgm:pt modelId="{737625CE-0EA4-433C-A1CE-C00BA8709853}" type="pres">
      <dgm:prSet presAssocID="{9FB7E76D-AC43-460F-90E1-36C4D88E0A22}" presName="root2" presStyleCnt="0"/>
      <dgm:spPr/>
    </dgm:pt>
    <dgm:pt modelId="{1FC83222-9000-4BD6-978E-99F07C6D188B}" type="pres">
      <dgm:prSet presAssocID="{9FB7E76D-AC43-460F-90E1-36C4D88E0A22}" presName="LevelTwoTextNode" presStyleLbl="node3" presStyleIdx="0" presStyleCnt="5" custScaleX="147213" custScaleY="196284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26B150B-0FD1-47C7-9AD6-DD7ADAD566C4}" type="pres">
      <dgm:prSet presAssocID="{9FB7E76D-AC43-460F-90E1-36C4D88E0A22}" presName="level3hierChild" presStyleCnt="0"/>
      <dgm:spPr/>
    </dgm:pt>
    <dgm:pt modelId="{073F7B69-E039-414A-8BD6-52C1C742E80F}" type="pres">
      <dgm:prSet presAssocID="{049B7A98-24AC-4A86-8DD0-06FB7768E4A6}" presName="conn2-1" presStyleLbl="parChTrans1D4" presStyleIdx="0" presStyleCnt="8"/>
      <dgm:spPr/>
      <dgm:t>
        <a:bodyPr/>
        <a:lstStyle/>
        <a:p>
          <a:endParaRPr lang="zh-TW" altLang="en-US"/>
        </a:p>
      </dgm:t>
    </dgm:pt>
    <dgm:pt modelId="{34DCB0F0-0B6A-4337-924F-7307069E91A1}" type="pres">
      <dgm:prSet presAssocID="{049B7A98-24AC-4A86-8DD0-06FB7768E4A6}" presName="connTx" presStyleLbl="parChTrans1D4" presStyleIdx="0" presStyleCnt="8"/>
      <dgm:spPr/>
      <dgm:t>
        <a:bodyPr/>
        <a:lstStyle/>
        <a:p>
          <a:endParaRPr lang="zh-TW" altLang="en-US"/>
        </a:p>
      </dgm:t>
    </dgm:pt>
    <dgm:pt modelId="{137768EF-00AA-40E1-B536-C68845C7F9ED}" type="pres">
      <dgm:prSet presAssocID="{D0DDAAC2-BE22-4E2A-ADCE-AB39D3610C60}" presName="root2" presStyleCnt="0"/>
      <dgm:spPr/>
    </dgm:pt>
    <dgm:pt modelId="{54DD5A7C-2D6D-4215-A4D8-CC6E7989C3E1}" type="pres">
      <dgm:prSet presAssocID="{D0DDAAC2-BE22-4E2A-ADCE-AB39D3610C60}" presName="LevelTwoTextNode" presStyleLbl="node4" presStyleIdx="0" presStyleCnt="8" custScaleX="294512" custScaleY="2085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25C32D7-811A-44CF-BBE7-2E4817267803}" type="pres">
      <dgm:prSet presAssocID="{D0DDAAC2-BE22-4E2A-ADCE-AB39D3610C60}" presName="level3hierChild" presStyleCnt="0"/>
      <dgm:spPr/>
    </dgm:pt>
    <dgm:pt modelId="{45C1DBB1-1561-4925-B857-2A4AD3EF64FB}" type="pres">
      <dgm:prSet presAssocID="{F7F99A6C-B77C-4015-8F12-FE8740DF10F9}" presName="conn2-1" presStyleLbl="parChTrans1D4" presStyleIdx="1" presStyleCnt="8"/>
      <dgm:spPr/>
      <dgm:t>
        <a:bodyPr/>
        <a:lstStyle/>
        <a:p>
          <a:endParaRPr lang="zh-TW" altLang="en-US"/>
        </a:p>
      </dgm:t>
    </dgm:pt>
    <dgm:pt modelId="{F50D0BFD-BED2-4BEE-A3CB-4AC4418A8A6C}" type="pres">
      <dgm:prSet presAssocID="{F7F99A6C-B77C-4015-8F12-FE8740DF10F9}" presName="connTx" presStyleLbl="parChTrans1D4" presStyleIdx="1" presStyleCnt="8"/>
      <dgm:spPr/>
      <dgm:t>
        <a:bodyPr/>
        <a:lstStyle/>
        <a:p>
          <a:endParaRPr lang="zh-TW" altLang="en-US"/>
        </a:p>
      </dgm:t>
    </dgm:pt>
    <dgm:pt modelId="{1F23EF8D-F49D-4AB1-8147-C9B1E26DBB95}" type="pres">
      <dgm:prSet presAssocID="{D3855D73-8D91-4331-A26E-889AEB2D5AAE}" presName="root2" presStyleCnt="0"/>
      <dgm:spPr/>
    </dgm:pt>
    <dgm:pt modelId="{C74F0206-0D72-4B76-8EDA-69C227C43B27}" type="pres">
      <dgm:prSet presAssocID="{D3855D73-8D91-4331-A26E-889AEB2D5AAE}" presName="LevelTwoTextNode" presStyleLbl="node4" presStyleIdx="1" presStyleCnt="8" custScaleX="294665" custScaleY="208532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E4695820-DE1F-49B9-9C05-15511C35A943}" type="pres">
      <dgm:prSet presAssocID="{D3855D73-8D91-4331-A26E-889AEB2D5AAE}" presName="level3hierChild" presStyleCnt="0"/>
      <dgm:spPr/>
    </dgm:pt>
    <dgm:pt modelId="{EBE4B9C0-4120-41EF-804F-9367AC1C5B4D}" type="pres">
      <dgm:prSet presAssocID="{48E54CE0-42CF-4B16-A7B8-5BD7C5B2596F}" presName="conn2-1" presStyleLbl="parChTrans1D4" presStyleIdx="2" presStyleCnt="8"/>
      <dgm:spPr/>
      <dgm:t>
        <a:bodyPr/>
        <a:lstStyle/>
        <a:p>
          <a:endParaRPr lang="zh-TW" altLang="en-US"/>
        </a:p>
      </dgm:t>
    </dgm:pt>
    <dgm:pt modelId="{3B3E24A7-6E7A-4BDA-A468-D7AA0F555FED}" type="pres">
      <dgm:prSet presAssocID="{48E54CE0-42CF-4B16-A7B8-5BD7C5B2596F}" presName="connTx" presStyleLbl="parChTrans1D4" presStyleIdx="2" presStyleCnt="8"/>
      <dgm:spPr/>
      <dgm:t>
        <a:bodyPr/>
        <a:lstStyle/>
        <a:p>
          <a:endParaRPr lang="zh-TW" altLang="en-US"/>
        </a:p>
      </dgm:t>
    </dgm:pt>
    <dgm:pt modelId="{E0163502-20BA-4621-BC13-CA3E11FF9567}" type="pres">
      <dgm:prSet presAssocID="{79F15145-D42B-4A8A-A20B-D460E8CE5003}" presName="root2" presStyleCnt="0"/>
      <dgm:spPr/>
    </dgm:pt>
    <dgm:pt modelId="{B7CCA65C-F8DB-4E27-800A-7EBFE7193C46}" type="pres">
      <dgm:prSet presAssocID="{79F15145-D42B-4A8A-A20B-D460E8CE5003}" presName="LevelTwoTextNode" presStyleLbl="node4" presStyleIdx="2" presStyleCnt="8" custScaleX="226665" custScaleY="271998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20AC3E09-8D52-49B6-B30B-0E9CA0C5D765}" type="pres">
      <dgm:prSet presAssocID="{79F15145-D42B-4A8A-A20B-D460E8CE5003}" presName="level3hierChild" presStyleCnt="0"/>
      <dgm:spPr/>
    </dgm:pt>
    <dgm:pt modelId="{44A0651A-C456-4336-8572-83A8AA25BE1E}" type="pres">
      <dgm:prSet presAssocID="{AD4245CE-B754-4FD8-94D4-EAAEEDA883C8}" presName="conn2-1" presStyleLbl="parChTrans1D3" presStyleIdx="1" presStyleCnt="5"/>
      <dgm:spPr/>
      <dgm:t>
        <a:bodyPr/>
        <a:lstStyle/>
        <a:p>
          <a:endParaRPr lang="zh-TW" altLang="en-US"/>
        </a:p>
      </dgm:t>
    </dgm:pt>
    <dgm:pt modelId="{BDD495C9-6C37-4EEC-A022-71DCA7EF9FC5}" type="pres">
      <dgm:prSet presAssocID="{AD4245CE-B754-4FD8-94D4-EAAEEDA883C8}" presName="connTx" presStyleLbl="parChTrans1D3" presStyleIdx="1" presStyleCnt="5"/>
      <dgm:spPr/>
      <dgm:t>
        <a:bodyPr/>
        <a:lstStyle/>
        <a:p>
          <a:endParaRPr lang="zh-TW" altLang="en-US"/>
        </a:p>
      </dgm:t>
    </dgm:pt>
    <dgm:pt modelId="{4A67185B-16C8-4D53-B70D-296749ED4BCE}" type="pres">
      <dgm:prSet presAssocID="{F9DC3433-1A19-4408-B974-06ED4E6009B2}" presName="root2" presStyleCnt="0"/>
      <dgm:spPr/>
    </dgm:pt>
    <dgm:pt modelId="{52E53413-7526-4AE2-B284-94DDC818C426}" type="pres">
      <dgm:prSet presAssocID="{F9DC3433-1A19-4408-B974-06ED4E6009B2}" presName="LevelTwoTextNode" presStyleLbl="node3" presStyleIdx="1" presStyleCnt="5" custScaleX="147213" custScaleY="19039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6B61694-6A47-4282-8165-3DCC171388F0}" type="pres">
      <dgm:prSet presAssocID="{F9DC3433-1A19-4408-B974-06ED4E6009B2}" presName="level3hierChild" presStyleCnt="0"/>
      <dgm:spPr/>
    </dgm:pt>
    <dgm:pt modelId="{6F547F4F-8182-40B4-986C-1114BDFC94FA}" type="pres">
      <dgm:prSet presAssocID="{53218F39-84C3-43FA-93FB-933C8FCBDFBA}" presName="conn2-1" presStyleLbl="parChTrans1D3" presStyleIdx="2" presStyleCnt="5"/>
      <dgm:spPr/>
      <dgm:t>
        <a:bodyPr/>
        <a:lstStyle/>
        <a:p>
          <a:endParaRPr lang="zh-TW" altLang="en-US"/>
        </a:p>
      </dgm:t>
    </dgm:pt>
    <dgm:pt modelId="{6F4FE404-8B88-4EA7-B11D-75659814E9D5}" type="pres">
      <dgm:prSet presAssocID="{53218F39-84C3-43FA-93FB-933C8FCBDFBA}" presName="connTx" presStyleLbl="parChTrans1D3" presStyleIdx="2" presStyleCnt="5"/>
      <dgm:spPr/>
      <dgm:t>
        <a:bodyPr/>
        <a:lstStyle/>
        <a:p>
          <a:endParaRPr lang="zh-TW" altLang="en-US"/>
        </a:p>
      </dgm:t>
    </dgm:pt>
    <dgm:pt modelId="{0A0AEE3B-6515-4E4F-912F-00F843663F9D}" type="pres">
      <dgm:prSet presAssocID="{9EA114ED-5997-4505-A340-88820428586F}" presName="root2" presStyleCnt="0"/>
      <dgm:spPr/>
    </dgm:pt>
    <dgm:pt modelId="{082EFB07-AFA5-4F61-8A7F-43AC004137C0}" type="pres">
      <dgm:prSet presAssocID="{9EA114ED-5997-4505-A340-88820428586F}" presName="LevelTwoTextNode" presStyleLbl="node3" presStyleIdx="2" presStyleCnt="5" custScaleX="145066" custScaleY="190399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79ABCE4-2282-44B3-B72E-9A1FB436F3BE}" type="pres">
      <dgm:prSet presAssocID="{9EA114ED-5997-4505-A340-88820428586F}" presName="level3hierChild" presStyleCnt="0"/>
      <dgm:spPr/>
    </dgm:pt>
    <dgm:pt modelId="{A8B8E098-BE47-439C-B632-64C237151265}" type="pres">
      <dgm:prSet presAssocID="{57B491EE-3360-4A72-8DCD-E13B72FB31EC}" presName="conn2-1" presStyleLbl="parChTrans1D4" presStyleIdx="3" presStyleCnt="8"/>
      <dgm:spPr/>
      <dgm:t>
        <a:bodyPr/>
        <a:lstStyle/>
        <a:p>
          <a:endParaRPr lang="zh-TW" altLang="en-US"/>
        </a:p>
      </dgm:t>
    </dgm:pt>
    <dgm:pt modelId="{539234CF-4AFE-47BB-AF75-9E33E5C2C1A4}" type="pres">
      <dgm:prSet presAssocID="{57B491EE-3360-4A72-8DCD-E13B72FB31EC}" presName="connTx" presStyleLbl="parChTrans1D4" presStyleIdx="3" presStyleCnt="8"/>
      <dgm:spPr/>
      <dgm:t>
        <a:bodyPr/>
        <a:lstStyle/>
        <a:p>
          <a:endParaRPr lang="zh-TW" altLang="en-US"/>
        </a:p>
      </dgm:t>
    </dgm:pt>
    <dgm:pt modelId="{1845F5EC-FCB5-4FA2-BB91-5CB663E67697}" type="pres">
      <dgm:prSet presAssocID="{215BE5E9-44F6-4B32-89AB-6A889F8991A7}" presName="root2" presStyleCnt="0"/>
      <dgm:spPr/>
    </dgm:pt>
    <dgm:pt modelId="{A2CB1A1E-3C5B-4172-9F3D-E20EAD113F6E}" type="pres">
      <dgm:prSet presAssocID="{215BE5E9-44F6-4B32-89AB-6A889F8991A7}" presName="LevelTwoTextNode" presStyleLbl="node4" presStyleIdx="3" presStyleCnt="8" custScaleX="294665" custScaleY="208532" custLinFactY="-21759" custLinFactNeighborX="-536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525070C-B4E6-4835-AAA2-59A11410588B}" type="pres">
      <dgm:prSet presAssocID="{215BE5E9-44F6-4B32-89AB-6A889F8991A7}" presName="level3hierChild" presStyleCnt="0"/>
      <dgm:spPr/>
    </dgm:pt>
    <dgm:pt modelId="{E4602819-70C5-426D-99C9-B26980F0155F}" type="pres">
      <dgm:prSet presAssocID="{6CC263EC-FAC8-4AE7-AA6D-DB6E14F2533F}" presName="conn2-1" presStyleLbl="parChTrans1D4" presStyleIdx="4" presStyleCnt="8"/>
      <dgm:spPr/>
      <dgm:t>
        <a:bodyPr/>
        <a:lstStyle/>
        <a:p>
          <a:endParaRPr lang="zh-TW" altLang="en-US"/>
        </a:p>
      </dgm:t>
    </dgm:pt>
    <dgm:pt modelId="{67CEEA9F-D216-44CE-8EBA-2F64D4505E28}" type="pres">
      <dgm:prSet presAssocID="{6CC263EC-FAC8-4AE7-AA6D-DB6E14F2533F}" presName="connTx" presStyleLbl="parChTrans1D4" presStyleIdx="4" presStyleCnt="8"/>
      <dgm:spPr/>
      <dgm:t>
        <a:bodyPr/>
        <a:lstStyle/>
        <a:p>
          <a:endParaRPr lang="zh-TW" altLang="en-US"/>
        </a:p>
      </dgm:t>
    </dgm:pt>
    <dgm:pt modelId="{296F4A41-ECA1-410C-9F26-49D9FD908AC1}" type="pres">
      <dgm:prSet presAssocID="{23FAC99B-87A2-4875-B3DF-55EBDB797E16}" presName="root2" presStyleCnt="0"/>
      <dgm:spPr/>
    </dgm:pt>
    <dgm:pt modelId="{A0F36C40-FEAE-4620-9735-631B2732FC84}" type="pres">
      <dgm:prSet presAssocID="{23FAC99B-87A2-4875-B3DF-55EBDB797E16}" presName="LevelTwoTextNode" presStyleLbl="node4" presStyleIdx="4" presStyleCnt="8" custScaleX="294665" custScaleY="208532" custLinFactY="-21759" custLinFactNeighborX="627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9002B802-C8CF-4D5C-B1E5-751B9E10ABB6}" type="pres">
      <dgm:prSet presAssocID="{23FAC99B-87A2-4875-B3DF-55EBDB797E16}" presName="level3hierChild" presStyleCnt="0"/>
      <dgm:spPr/>
    </dgm:pt>
    <dgm:pt modelId="{4F4D2DB9-9E3F-479D-A30D-4A1D3385B3F9}" type="pres">
      <dgm:prSet presAssocID="{14BB0B41-C367-4D8D-9494-1AC05719B958}" presName="conn2-1" presStyleLbl="parChTrans1D4" presStyleIdx="5" presStyleCnt="8"/>
      <dgm:spPr/>
      <dgm:t>
        <a:bodyPr/>
        <a:lstStyle/>
        <a:p>
          <a:endParaRPr lang="zh-TW" altLang="en-US"/>
        </a:p>
      </dgm:t>
    </dgm:pt>
    <dgm:pt modelId="{837879F1-2C18-49C5-ACE2-DF421FEFF67D}" type="pres">
      <dgm:prSet presAssocID="{14BB0B41-C367-4D8D-9494-1AC05719B958}" presName="connTx" presStyleLbl="parChTrans1D4" presStyleIdx="5" presStyleCnt="8"/>
      <dgm:spPr/>
      <dgm:t>
        <a:bodyPr/>
        <a:lstStyle/>
        <a:p>
          <a:endParaRPr lang="zh-TW" altLang="en-US"/>
        </a:p>
      </dgm:t>
    </dgm:pt>
    <dgm:pt modelId="{CB31A172-A81C-40D7-AB32-FD7366F27345}" type="pres">
      <dgm:prSet presAssocID="{A59CCC46-A3F8-4CEF-8165-69E939EE13C1}" presName="root2" presStyleCnt="0"/>
      <dgm:spPr/>
    </dgm:pt>
    <dgm:pt modelId="{BBD2E9A4-25BF-4E15-A01A-FDA1A179A778}" type="pres">
      <dgm:prSet presAssocID="{A59CCC46-A3F8-4CEF-8165-69E939EE13C1}" presName="LevelTwoTextNode" presStyleLbl="node4" presStyleIdx="5" presStyleCnt="8" custScaleX="227453" custScaleY="272944" custLinFactY="-20925" custLinFactNeighborX="9900" custLinFactNeighborY="-10000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BD29DBB-E469-4B34-B80E-F6099D4DFD4F}" type="pres">
      <dgm:prSet presAssocID="{A59CCC46-A3F8-4CEF-8165-69E939EE13C1}" presName="level3hierChild" presStyleCnt="0"/>
      <dgm:spPr/>
    </dgm:pt>
    <dgm:pt modelId="{EC7926CF-454D-4BD3-B9AD-9872881A35AD}" type="pres">
      <dgm:prSet presAssocID="{3A26976B-AA41-407E-947B-6B8DFEAA91BB}" presName="conn2-1" presStyleLbl="parChTrans1D2" presStyleIdx="1" presStyleCnt="2"/>
      <dgm:spPr/>
      <dgm:t>
        <a:bodyPr/>
        <a:lstStyle/>
        <a:p>
          <a:endParaRPr lang="zh-TW" altLang="en-US"/>
        </a:p>
      </dgm:t>
    </dgm:pt>
    <dgm:pt modelId="{D5D05283-1E27-4DC1-821F-6FC7D6A76697}" type="pres">
      <dgm:prSet presAssocID="{3A26976B-AA41-407E-947B-6B8DFEAA91BB}" presName="connTx" presStyleLbl="parChTrans1D2" presStyleIdx="1" presStyleCnt="2"/>
      <dgm:spPr/>
      <dgm:t>
        <a:bodyPr/>
        <a:lstStyle/>
        <a:p>
          <a:endParaRPr lang="zh-TW" altLang="en-US"/>
        </a:p>
      </dgm:t>
    </dgm:pt>
    <dgm:pt modelId="{9925BB88-5BDC-435F-A009-0B8AF18AD7EA}" type="pres">
      <dgm:prSet presAssocID="{06AAE71D-1AB3-4CE4-BD0F-7143ED626DD7}" presName="root2" presStyleCnt="0"/>
      <dgm:spPr/>
    </dgm:pt>
    <dgm:pt modelId="{5563B3E5-49E4-4734-B217-9F7A5E4A7365}" type="pres">
      <dgm:prSet presAssocID="{06AAE71D-1AB3-4CE4-BD0F-7143ED626DD7}" presName="LevelTwoTextNode" presStyleLbl="node2" presStyleIdx="1" presStyleCnt="2" custScaleX="120572" custScaleY="209535" custLinFactNeighborX="-5483" custLinFactNeighborY="9303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3B152FBB-CB73-4AB1-94AC-4AED7ED01E62}" type="pres">
      <dgm:prSet presAssocID="{06AAE71D-1AB3-4CE4-BD0F-7143ED626DD7}" presName="level3hierChild" presStyleCnt="0"/>
      <dgm:spPr/>
    </dgm:pt>
    <dgm:pt modelId="{96029585-9D93-40E6-89B4-461B58AF5C01}" type="pres">
      <dgm:prSet presAssocID="{7F30C71B-B84A-4BDC-AFBE-9BA585D5993B}" presName="conn2-1" presStyleLbl="parChTrans1D3" presStyleIdx="3" presStyleCnt="5"/>
      <dgm:spPr/>
      <dgm:t>
        <a:bodyPr/>
        <a:lstStyle/>
        <a:p>
          <a:endParaRPr lang="zh-TW" altLang="en-US"/>
        </a:p>
      </dgm:t>
    </dgm:pt>
    <dgm:pt modelId="{16AC99EE-DA74-43D0-BC10-78BC206C9032}" type="pres">
      <dgm:prSet presAssocID="{7F30C71B-B84A-4BDC-AFBE-9BA585D5993B}" presName="connTx" presStyleLbl="parChTrans1D3" presStyleIdx="3" presStyleCnt="5"/>
      <dgm:spPr/>
      <dgm:t>
        <a:bodyPr/>
        <a:lstStyle/>
        <a:p>
          <a:endParaRPr lang="zh-TW" altLang="en-US"/>
        </a:p>
      </dgm:t>
    </dgm:pt>
    <dgm:pt modelId="{EC166013-191E-4C64-A049-1E7C96A63EF7}" type="pres">
      <dgm:prSet presAssocID="{788319DA-9052-4CF3-B98D-9BBCBE0329B1}" presName="root2" presStyleCnt="0"/>
      <dgm:spPr/>
    </dgm:pt>
    <dgm:pt modelId="{48003E16-1632-487C-8A2B-1011303D7164}" type="pres">
      <dgm:prSet presAssocID="{788319DA-9052-4CF3-B98D-9BBCBE0329B1}" presName="LevelTwoTextNode" presStyleLbl="node3" presStyleIdx="3" presStyleCnt="5" custScaleX="147213" custScaleY="196284" custLinFactNeighborX="-2181" custLinFactNeighborY="7734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22E99D-7F2E-42B9-8B2B-8303E4163BB1}" type="pres">
      <dgm:prSet presAssocID="{788319DA-9052-4CF3-B98D-9BBCBE0329B1}" presName="level3hierChild" presStyleCnt="0"/>
      <dgm:spPr/>
    </dgm:pt>
    <dgm:pt modelId="{668EC297-6FCE-4BB1-BA4F-83C183206F62}" type="pres">
      <dgm:prSet presAssocID="{ED26DDF5-4EAB-4CB1-B1F1-9A1984129725}" presName="conn2-1" presStyleLbl="parChTrans1D4" presStyleIdx="6" presStyleCnt="8"/>
      <dgm:spPr/>
      <dgm:t>
        <a:bodyPr/>
        <a:lstStyle/>
        <a:p>
          <a:endParaRPr lang="zh-TW" altLang="en-US"/>
        </a:p>
      </dgm:t>
    </dgm:pt>
    <dgm:pt modelId="{38DFF694-CB97-414D-B35C-8FB863D0DF64}" type="pres">
      <dgm:prSet presAssocID="{ED26DDF5-4EAB-4CB1-B1F1-9A1984129725}" presName="connTx" presStyleLbl="parChTrans1D4" presStyleIdx="6" presStyleCnt="8"/>
      <dgm:spPr/>
      <dgm:t>
        <a:bodyPr/>
        <a:lstStyle/>
        <a:p>
          <a:endParaRPr lang="zh-TW" altLang="en-US"/>
        </a:p>
      </dgm:t>
    </dgm:pt>
    <dgm:pt modelId="{8FF1418C-E7B6-4909-B20C-E69A8BE21CEA}" type="pres">
      <dgm:prSet presAssocID="{03CF8F84-11BB-465A-8C02-E1CBA06436AB}" presName="root2" presStyleCnt="0"/>
      <dgm:spPr/>
    </dgm:pt>
    <dgm:pt modelId="{8F8789CB-9F7D-4645-9914-7F7114D7033D}" type="pres">
      <dgm:prSet presAssocID="{03CF8F84-11BB-465A-8C02-E1CBA06436AB}" presName="LevelTwoTextNode" presStyleLbl="node4" presStyleIdx="6" presStyleCnt="8" custScaleX="147213" custScaleY="196284" custLinFactNeighborX="35572" custLinFactNeighborY="76267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70E703C-B1D5-43D4-9A6D-D602FCA6364B}" type="pres">
      <dgm:prSet presAssocID="{03CF8F84-11BB-465A-8C02-E1CBA06436AB}" presName="level3hierChild" presStyleCnt="0"/>
      <dgm:spPr/>
    </dgm:pt>
    <dgm:pt modelId="{C1117488-D017-4A08-A96F-E38B56E4E105}" type="pres">
      <dgm:prSet presAssocID="{92514642-524C-49C2-AE06-88C9BAF979E4}" presName="conn2-1" presStyleLbl="parChTrans1D3" presStyleIdx="4" presStyleCnt="5"/>
      <dgm:spPr/>
      <dgm:t>
        <a:bodyPr/>
        <a:lstStyle/>
        <a:p>
          <a:endParaRPr lang="zh-TW" altLang="en-US"/>
        </a:p>
      </dgm:t>
    </dgm:pt>
    <dgm:pt modelId="{30EE46AB-45AC-4244-A4F4-69B5D867956C}" type="pres">
      <dgm:prSet presAssocID="{92514642-524C-49C2-AE06-88C9BAF979E4}" presName="connTx" presStyleLbl="parChTrans1D3" presStyleIdx="4" presStyleCnt="5"/>
      <dgm:spPr/>
      <dgm:t>
        <a:bodyPr/>
        <a:lstStyle/>
        <a:p>
          <a:endParaRPr lang="zh-TW" altLang="en-US"/>
        </a:p>
      </dgm:t>
    </dgm:pt>
    <dgm:pt modelId="{12ECF2A0-D8B9-4617-9222-BD5715A496F9}" type="pres">
      <dgm:prSet presAssocID="{B869C786-7B59-4232-B2E8-DE728BC3B1A4}" presName="root2" presStyleCnt="0"/>
      <dgm:spPr/>
    </dgm:pt>
    <dgm:pt modelId="{018E48CE-6C05-481B-B38E-2B684101F63F}" type="pres">
      <dgm:prSet presAssocID="{B869C786-7B59-4232-B2E8-DE728BC3B1A4}" presName="LevelTwoTextNode" presStyleLbl="node3" presStyleIdx="4" presStyleCnt="5" custScaleX="147213" custScaleY="196284" custLinFactNeighborX="-2181" custLinFactNeighborY="99536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EE92880-41A2-438B-87D7-B34DEA95CC31}" type="pres">
      <dgm:prSet presAssocID="{B869C786-7B59-4232-B2E8-DE728BC3B1A4}" presName="level3hierChild" presStyleCnt="0"/>
      <dgm:spPr/>
    </dgm:pt>
    <dgm:pt modelId="{AA573C42-6551-4B74-8E99-CFFBACEAF913}" type="pres">
      <dgm:prSet presAssocID="{9CBC4081-81EF-4EAB-83D9-9A5B36FE72F5}" presName="conn2-1" presStyleLbl="parChTrans1D4" presStyleIdx="7" presStyleCnt="8"/>
      <dgm:spPr/>
      <dgm:t>
        <a:bodyPr/>
        <a:lstStyle/>
        <a:p>
          <a:endParaRPr lang="zh-TW" altLang="en-US"/>
        </a:p>
      </dgm:t>
    </dgm:pt>
    <dgm:pt modelId="{EF846FA8-630B-4FEE-8366-C03DFA05E103}" type="pres">
      <dgm:prSet presAssocID="{9CBC4081-81EF-4EAB-83D9-9A5B36FE72F5}" presName="connTx" presStyleLbl="parChTrans1D4" presStyleIdx="7" presStyleCnt="8"/>
      <dgm:spPr/>
      <dgm:t>
        <a:bodyPr/>
        <a:lstStyle/>
        <a:p>
          <a:endParaRPr lang="zh-TW" altLang="en-US"/>
        </a:p>
      </dgm:t>
    </dgm:pt>
    <dgm:pt modelId="{AF81851A-3782-47CC-9FF9-1681362744CB}" type="pres">
      <dgm:prSet presAssocID="{AF8F762E-0DD3-40F6-9809-6F928EA2FB9F}" presName="root2" presStyleCnt="0"/>
      <dgm:spPr/>
    </dgm:pt>
    <dgm:pt modelId="{69C87186-5811-4A47-A2D6-E65423299785}" type="pres">
      <dgm:prSet presAssocID="{AF8F762E-0DD3-40F6-9809-6F928EA2FB9F}" presName="LevelTwoTextNode" presStyleLbl="node4" presStyleIdx="7" presStyleCnt="8" custScaleX="147213" custScaleY="196284" custLinFactNeighborX="35388" custLinFactNeighborY="9876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C8B9E0BB-BCD8-43FB-B465-7AB26F31D962}" type="pres">
      <dgm:prSet presAssocID="{AF8F762E-0DD3-40F6-9809-6F928EA2FB9F}" presName="level3hierChild" presStyleCnt="0"/>
      <dgm:spPr/>
    </dgm:pt>
  </dgm:ptLst>
  <dgm:cxnLst>
    <dgm:cxn modelId="{2AE1FB0C-84F8-487A-AEEA-F8C05884A6A3}" type="presOf" srcId="{E767DAC4-3A4D-4F38-80BF-1A9D8BEC54BF}" destId="{89E4EA06-8BA8-49DA-A3A9-C6BBEF5BED9E}" srcOrd="0" destOrd="0" presId="urn:microsoft.com/office/officeart/2005/8/layout/hierarchy2"/>
    <dgm:cxn modelId="{11B3DC9F-F094-45E9-A93D-350AC982DE1F}" srcId="{E767DAC4-3A4D-4F38-80BF-1A9D8BEC54BF}" destId="{394A50E2-2DA8-4DFD-9884-E63627E34457}" srcOrd="0" destOrd="0" parTransId="{FCE3E18B-AE50-4361-8569-F1778B83026D}" sibTransId="{257E9A53-46BB-4571-A908-7CEFAE713617}"/>
    <dgm:cxn modelId="{CF450900-6671-4F4B-BEBB-81D22DAC9965}" type="presOf" srcId="{215BE5E9-44F6-4B32-89AB-6A889F8991A7}" destId="{A2CB1A1E-3C5B-4172-9F3D-E20EAD113F6E}" srcOrd="0" destOrd="0" presId="urn:microsoft.com/office/officeart/2005/8/layout/hierarchy2"/>
    <dgm:cxn modelId="{B8CA7A63-8C47-422C-A32C-BC39AECB4024}" type="presOf" srcId="{788319DA-9052-4CF3-B98D-9BBCBE0329B1}" destId="{48003E16-1632-487C-8A2B-1011303D7164}" srcOrd="0" destOrd="0" presId="urn:microsoft.com/office/officeart/2005/8/layout/hierarchy2"/>
    <dgm:cxn modelId="{AACF32B2-0748-4AD9-B042-5A4FCC94D8FD}" type="presOf" srcId="{48E54CE0-42CF-4B16-A7B8-5BD7C5B2596F}" destId="{3B3E24A7-6E7A-4BDA-A468-D7AA0F555FED}" srcOrd="1" destOrd="0" presId="urn:microsoft.com/office/officeart/2005/8/layout/hierarchy2"/>
    <dgm:cxn modelId="{DDCD7F75-11FE-4BB3-847A-C77093477852}" type="presOf" srcId="{AD4245CE-B754-4FD8-94D4-EAAEEDA883C8}" destId="{44A0651A-C456-4336-8572-83A8AA25BE1E}" srcOrd="0" destOrd="0" presId="urn:microsoft.com/office/officeart/2005/8/layout/hierarchy2"/>
    <dgm:cxn modelId="{8C86AF00-990F-4D25-9965-6DE817960F0E}" type="presOf" srcId="{394A50E2-2DA8-4DFD-9884-E63627E34457}" destId="{A64F1628-5658-4924-B09F-442B373EFEBE}" srcOrd="0" destOrd="0" presId="urn:microsoft.com/office/officeart/2005/8/layout/hierarchy2"/>
    <dgm:cxn modelId="{CA5A73A3-D448-4672-B017-CE61E5B99324}" srcId="{06AAE71D-1AB3-4CE4-BD0F-7143ED626DD7}" destId="{788319DA-9052-4CF3-B98D-9BBCBE0329B1}" srcOrd="0" destOrd="0" parTransId="{7F30C71B-B84A-4BDC-AFBE-9BA585D5993B}" sibTransId="{E1DBB2E0-EE4B-414B-BDB1-7952EA2C859C}"/>
    <dgm:cxn modelId="{A05C158F-444D-46DD-9894-8D4C4190A9CD}" type="presOf" srcId="{14BB0B41-C367-4D8D-9494-1AC05719B958}" destId="{837879F1-2C18-49C5-ACE2-DF421FEFF67D}" srcOrd="1" destOrd="0" presId="urn:microsoft.com/office/officeart/2005/8/layout/hierarchy2"/>
    <dgm:cxn modelId="{BCD80AA1-77BF-4E0A-ACC3-24AECD600D30}" srcId="{394A50E2-2DA8-4DFD-9884-E63627E34457}" destId="{06AAE71D-1AB3-4CE4-BD0F-7143ED626DD7}" srcOrd="1" destOrd="0" parTransId="{3A26976B-AA41-407E-947B-6B8DFEAA91BB}" sibTransId="{7E237357-1322-4977-A29E-92D7CDBF2FCC}"/>
    <dgm:cxn modelId="{8AED6DE6-52E9-4146-984D-3390CBEC0FA2}" type="presOf" srcId="{48E54CE0-42CF-4B16-A7B8-5BD7C5B2596F}" destId="{EBE4B9C0-4120-41EF-804F-9367AC1C5B4D}" srcOrd="0" destOrd="0" presId="urn:microsoft.com/office/officeart/2005/8/layout/hierarchy2"/>
    <dgm:cxn modelId="{069DC7F1-FA40-45DC-A2FB-5E31D7BCCD9E}" type="presOf" srcId="{ED26DDF5-4EAB-4CB1-B1F1-9A1984129725}" destId="{668EC297-6FCE-4BB1-BA4F-83C183206F62}" srcOrd="0" destOrd="0" presId="urn:microsoft.com/office/officeart/2005/8/layout/hierarchy2"/>
    <dgm:cxn modelId="{F7865B83-D179-409D-986E-03A5486C97E5}" srcId="{918D0C60-34B0-4253-8BEF-7A8422E1CD49}" destId="{9FB7E76D-AC43-460F-90E1-36C4D88E0A22}" srcOrd="0" destOrd="0" parTransId="{73080AFF-1384-47B6-A469-FE5937D247FF}" sibTransId="{4EFA8488-6749-453A-A929-D79129833CEF}"/>
    <dgm:cxn modelId="{D0668824-C97F-4C12-9FF6-FB464B55162F}" srcId="{394A50E2-2DA8-4DFD-9884-E63627E34457}" destId="{918D0C60-34B0-4253-8BEF-7A8422E1CD49}" srcOrd="0" destOrd="0" parTransId="{4FC213B0-6BA2-4965-814C-576DF8027E84}" sibTransId="{A8AC5E52-BCE8-4B42-8A3B-7DD7F933C5A1}"/>
    <dgm:cxn modelId="{099A9658-889C-487A-9F68-FB2A92C5CE61}" type="presOf" srcId="{3A26976B-AA41-407E-947B-6B8DFEAA91BB}" destId="{EC7926CF-454D-4BD3-B9AD-9872881A35AD}" srcOrd="0" destOrd="0" presId="urn:microsoft.com/office/officeart/2005/8/layout/hierarchy2"/>
    <dgm:cxn modelId="{09BE6063-D210-4B42-8B1D-F2EBFD6779C1}" type="presOf" srcId="{D3855D73-8D91-4331-A26E-889AEB2D5AAE}" destId="{C74F0206-0D72-4B76-8EDA-69C227C43B27}" srcOrd="0" destOrd="0" presId="urn:microsoft.com/office/officeart/2005/8/layout/hierarchy2"/>
    <dgm:cxn modelId="{F8F46897-C7CB-4334-98B6-AB5A994FF36A}" type="presOf" srcId="{7F30C71B-B84A-4BDC-AFBE-9BA585D5993B}" destId="{96029585-9D93-40E6-89B4-461B58AF5C01}" srcOrd="0" destOrd="0" presId="urn:microsoft.com/office/officeart/2005/8/layout/hierarchy2"/>
    <dgm:cxn modelId="{37345776-8EED-4BEE-9E63-CF54B31EE82E}" type="presOf" srcId="{049B7A98-24AC-4A86-8DD0-06FB7768E4A6}" destId="{34DCB0F0-0B6A-4337-924F-7307069E91A1}" srcOrd="1" destOrd="0" presId="urn:microsoft.com/office/officeart/2005/8/layout/hierarchy2"/>
    <dgm:cxn modelId="{92FCB524-4C18-4019-B0DC-24249CEF5D86}" type="presOf" srcId="{F7F99A6C-B77C-4015-8F12-FE8740DF10F9}" destId="{45C1DBB1-1561-4925-B857-2A4AD3EF64FB}" srcOrd="0" destOrd="0" presId="urn:microsoft.com/office/officeart/2005/8/layout/hierarchy2"/>
    <dgm:cxn modelId="{15120F60-0677-44A6-8075-4CF668DFA282}" type="presOf" srcId="{14BB0B41-C367-4D8D-9494-1AC05719B958}" destId="{4F4D2DB9-9E3F-479D-A30D-4A1D3385B3F9}" srcOrd="0" destOrd="0" presId="urn:microsoft.com/office/officeart/2005/8/layout/hierarchy2"/>
    <dgm:cxn modelId="{2CC7FFD2-478F-46DF-AE36-D3C0D5007E1B}" type="presOf" srcId="{03CF8F84-11BB-465A-8C02-E1CBA06436AB}" destId="{8F8789CB-9F7D-4645-9914-7F7114D7033D}" srcOrd="0" destOrd="0" presId="urn:microsoft.com/office/officeart/2005/8/layout/hierarchy2"/>
    <dgm:cxn modelId="{E31A3141-3B8E-423B-A43E-754A1273949F}" type="presOf" srcId="{F9DC3433-1A19-4408-B974-06ED4E6009B2}" destId="{52E53413-7526-4AE2-B284-94DDC818C426}" srcOrd="0" destOrd="0" presId="urn:microsoft.com/office/officeart/2005/8/layout/hierarchy2"/>
    <dgm:cxn modelId="{88E39BF6-EB77-43F3-86CD-649FFE92704D}" type="presOf" srcId="{A59CCC46-A3F8-4CEF-8165-69E939EE13C1}" destId="{BBD2E9A4-25BF-4E15-A01A-FDA1A179A778}" srcOrd="0" destOrd="0" presId="urn:microsoft.com/office/officeart/2005/8/layout/hierarchy2"/>
    <dgm:cxn modelId="{1E9D5D0F-3928-41CB-B715-BBE190F5D0FB}" type="presOf" srcId="{92514642-524C-49C2-AE06-88C9BAF979E4}" destId="{30EE46AB-45AC-4244-A4F4-69B5D867956C}" srcOrd="1" destOrd="0" presId="urn:microsoft.com/office/officeart/2005/8/layout/hierarchy2"/>
    <dgm:cxn modelId="{6104A0CD-6BDB-4D05-BCDC-2E8A9E4EF164}" type="presOf" srcId="{79F15145-D42B-4A8A-A20B-D460E8CE5003}" destId="{B7CCA65C-F8DB-4E27-800A-7EBFE7193C46}" srcOrd="0" destOrd="0" presId="urn:microsoft.com/office/officeart/2005/8/layout/hierarchy2"/>
    <dgm:cxn modelId="{6091D2A9-7820-4C75-B041-4ADF5476DD99}" srcId="{D3855D73-8D91-4331-A26E-889AEB2D5AAE}" destId="{79F15145-D42B-4A8A-A20B-D460E8CE5003}" srcOrd="0" destOrd="0" parTransId="{48E54CE0-42CF-4B16-A7B8-5BD7C5B2596F}" sibTransId="{6BAE699E-BA0D-407E-8573-15CFECDFC97D}"/>
    <dgm:cxn modelId="{8BB23DE3-5BD9-4703-8167-0EC673D501A9}" srcId="{215BE5E9-44F6-4B32-89AB-6A889F8991A7}" destId="{23FAC99B-87A2-4875-B3DF-55EBDB797E16}" srcOrd="0" destOrd="0" parTransId="{6CC263EC-FAC8-4AE7-AA6D-DB6E14F2533F}" sibTransId="{498E4D3C-34E0-4EE5-BD8C-0AA9FF38DE4D}"/>
    <dgm:cxn modelId="{2F261FB1-5799-4AD9-9856-045E4C6F3CCB}" type="presOf" srcId="{9CBC4081-81EF-4EAB-83D9-9A5B36FE72F5}" destId="{AA573C42-6551-4B74-8E99-CFFBACEAF913}" srcOrd="0" destOrd="0" presId="urn:microsoft.com/office/officeart/2005/8/layout/hierarchy2"/>
    <dgm:cxn modelId="{C6140E23-2CAE-4EAB-B2F0-3936519AD290}" type="presOf" srcId="{AD4245CE-B754-4FD8-94D4-EAAEEDA883C8}" destId="{BDD495C9-6C37-4EEC-A022-71DCA7EF9FC5}" srcOrd="1" destOrd="0" presId="urn:microsoft.com/office/officeart/2005/8/layout/hierarchy2"/>
    <dgm:cxn modelId="{2D86F6B3-4597-44E9-BBB6-1597328CE9C4}" type="presOf" srcId="{06AAE71D-1AB3-4CE4-BD0F-7143ED626DD7}" destId="{5563B3E5-49E4-4734-B217-9F7A5E4A7365}" srcOrd="0" destOrd="0" presId="urn:microsoft.com/office/officeart/2005/8/layout/hierarchy2"/>
    <dgm:cxn modelId="{0DFD27A0-421E-4388-A405-98CF613BD593}" type="presOf" srcId="{53218F39-84C3-43FA-93FB-933C8FCBDFBA}" destId="{6F547F4F-8182-40B4-986C-1114BDFC94FA}" srcOrd="0" destOrd="0" presId="urn:microsoft.com/office/officeart/2005/8/layout/hierarchy2"/>
    <dgm:cxn modelId="{A9181F6A-5517-43D0-A00D-B1463EDD00CA}" type="presOf" srcId="{9CBC4081-81EF-4EAB-83D9-9A5B36FE72F5}" destId="{EF846FA8-630B-4FEE-8366-C03DFA05E103}" srcOrd="1" destOrd="0" presId="urn:microsoft.com/office/officeart/2005/8/layout/hierarchy2"/>
    <dgm:cxn modelId="{54430B28-0005-44E9-9D31-5AC62A80ED86}" type="presOf" srcId="{53218F39-84C3-43FA-93FB-933C8FCBDFBA}" destId="{6F4FE404-8B88-4EA7-B11D-75659814E9D5}" srcOrd="1" destOrd="0" presId="urn:microsoft.com/office/officeart/2005/8/layout/hierarchy2"/>
    <dgm:cxn modelId="{3163E58D-1ECD-4B7C-95BE-EBF023B45DCF}" type="presOf" srcId="{AF8F762E-0DD3-40F6-9809-6F928EA2FB9F}" destId="{69C87186-5811-4A47-A2D6-E65423299785}" srcOrd="0" destOrd="0" presId="urn:microsoft.com/office/officeart/2005/8/layout/hierarchy2"/>
    <dgm:cxn modelId="{BE091694-62D1-4F37-9294-FAEF69D89228}" srcId="{B869C786-7B59-4232-B2E8-DE728BC3B1A4}" destId="{AF8F762E-0DD3-40F6-9809-6F928EA2FB9F}" srcOrd="0" destOrd="0" parTransId="{9CBC4081-81EF-4EAB-83D9-9A5B36FE72F5}" sibTransId="{C2E9F80F-F2B1-4CF8-BCA2-5BC01F7AAA55}"/>
    <dgm:cxn modelId="{B16384D0-952A-45C1-9655-ACA162DF4301}" srcId="{918D0C60-34B0-4253-8BEF-7A8422E1CD49}" destId="{F9DC3433-1A19-4408-B974-06ED4E6009B2}" srcOrd="1" destOrd="0" parTransId="{AD4245CE-B754-4FD8-94D4-EAAEEDA883C8}" sibTransId="{EF84B4DA-DA9E-483F-836A-4575C106E902}"/>
    <dgm:cxn modelId="{B5B7566A-95A4-49C6-A5DB-D84FA161CEB7}" type="presOf" srcId="{57B491EE-3360-4A72-8DCD-E13B72FB31EC}" destId="{539234CF-4AFE-47BB-AF75-9E33E5C2C1A4}" srcOrd="1" destOrd="0" presId="urn:microsoft.com/office/officeart/2005/8/layout/hierarchy2"/>
    <dgm:cxn modelId="{8C68301D-654C-44C0-B433-212A3529F77D}" type="presOf" srcId="{3A26976B-AA41-407E-947B-6B8DFEAA91BB}" destId="{D5D05283-1E27-4DC1-821F-6FC7D6A76697}" srcOrd="1" destOrd="0" presId="urn:microsoft.com/office/officeart/2005/8/layout/hierarchy2"/>
    <dgm:cxn modelId="{0F5BBDB0-0D51-4667-919D-AD991711A35B}" type="presOf" srcId="{918D0C60-34B0-4253-8BEF-7A8422E1CD49}" destId="{7379728C-25E9-4B33-A22A-054C12CCBF0C}" srcOrd="0" destOrd="0" presId="urn:microsoft.com/office/officeart/2005/8/layout/hierarchy2"/>
    <dgm:cxn modelId="{E2710A89-8C1F-4AFE-878F-216A4F0C861E}" type="presOf" srcId="{9FB7E76D-AC43-460F-90E1-36C4D88E0A22}" destId="{1FC83222-9000-4BD6-978E-99F07C6D188B}" srcOrd="0" destOrd="0" presId="urn:microsoft.com/office/officeart/2005/8/layout/hierarchy2"/>
    <dgm:cxn modelId="{64551876-75A8-4EE2-B232-90B9FF740B8B}" srcId="{918D0C60-34B0-4253-8BEF-7A8422E1CD49}" destId="{9EA114ED-5997-4505-A340-88820428586F}" srcOrd="2" destOrd="0" parTransId="{53218F39-84C3-43FA-93FB-933C8FCBDFBA}" sibTransId="{EBDB0019-C244-4567-B7C7-CFE3AC24C029}"/>
    <dgm:cxn modelId="{F1D1B166-20A4-40FC-A198-5BE121FDEAA8}" type="presOf" srcId="{4FC213B0-6BA2-4965-814C-576DF8027E84}" destId="{E002AE33-99B3-45E3-BE59-2A4879780A77}" srcOrd="0" destOrd="0" presId="urn:microsoft.com/office/officeart/2005/8/layout/hierarchy2"/>
    <dgm:cxn modelId="{83FCFE52-D004-43C3-8965-927431335094}" type="presOf" srcId="{ED26DDF5-4EAB-4CB1-B1F1-9A1984129725}" destId="{38DFF694-CB97-414D-B35C-8FB863D0DF64}" srcOrd="1" destOrd="0" presId="urn:microsoft.com/office/officeart/2005/8/layout/hierarchy2"/>
    <dgm:cxn modelId="{250E66AA-5469-4561-8BEF-37D38C51C82D}" srcId="{23FAC99B-87A2-4875-B3DF-55EBDB797E16}" destId="{A59CCC46-A3F8-4CEF-8165-69E939EE13C1}" srcOrd="0" destOrd="0" parTransId="{14BB0B41-C367-4D8D-9494-1AC05719B958}" sibTransId="{FD219C21-DA67-4EA4-90FD-33D3846AB4D2}"/>
    <dgm:cxn modelId="{04AF3207-06EA-4FFC-9916-559A27BBA588}" srcId="{788319DA-9052-4CF3-B98D-9BBCBE0329B1}" destId="{03CF8F84-11BB-465A-8C02-E1CBA06436AB}" srcOrd="0" destOrd="0" parTransId="{ED26DDF5-4EAB-4CB1-B1F1-9A1984129725}" sibTransId="{AFFB985E-99A9-4A3D-8534-75EA8C0E4890}"/>
    <dgm:cxn modelId="{23896339-03E1-410D-AE7E-A3C38A99937D}" type="presOf" srcId="{D0DDAAC2-BE22-4E2A-ADCE-AB39D3610C60}" destId="{54DD5A7C-2D6D-4215-A4D8-CC6E7989C3E1}" srcOrd="0" destOrd="0" presId="urn:microsoft.com/office/officeart/2005/8/layout/hierarchy2"/>
    <dgm:cxn modelId="{34BCFB37-3CF4-4777-88EC-FD748BA065CE}" type="presOf" srcId="{73080AFF-1384-47B6-A469-FE5937D247FF}" destId="{40DBDB8A-66E5-4AF3-A59D-977D07E9D60C}" srcOrd="1" destOrd="0" presId="urn:microsoft.com/office/officeart/2005/8/layout/hierarchy2"/>
    <dgm:cxn modelId="{B4B90124-F611-42D1-BE4E-58CBAE7E4921}" srcId="{D0DDAAC2-BE22-4E2A-ADCE-AB39D3610C60}" destId="{D3855D73-8D91-4331-A26E-889AEB2D5AAE}" srcOrd="0" destOrd="0" parTransId="{F7F99A6C-B77C-4015-8F12-FE8740DF10F9}" sibTransId="{42FAAA82-3A27-490B-AE94-C174998098A6}"/>
    <dgm:cxn modelId="{2DD3D19B-2AC0-4417-A336-7BE623DF4D71}" type="presOf" srcId="{57B491EE-3360-4A72-8DCD-E13B72FB31EC}" destId="{A8B8E098-BE47-439C-B632-64C237151265}" srcOrd="0" destOrd="0" presId="urn:microsoft.com/office/officeart/2005/8/layout/hierarchy2"/>
    <dgm:cxn modelId="{0FB2D66C-2280-4A64-9AF2-0671DCEA8D1F}" type="presOf" srcId="{23FAC99B-87A2-4875-B3DF-55EBDB797E16}" destId="{A0F36C40-FEAE-4620-9735-631B2732FC84}" srcOrd="0" destOrd="0" presId="urn:microsoft.com/office/officeart/2005/8/layout/hierarchy2"/>
    <dgm:cxn modelId="{4945AD02-C068-49FB-8A19-9D8E03719114}" srcId="{9FB7E76D-AC43-460F-90E1-36C4D88E0A22}" destId="{D0DDAAC2-BE22-4E2A-ADCE-AB39D3610C60}" srcOrd="0" destOrd="0" parTransId="{049B7A98-24AC-4A86-8DD0-06FB7768E4A6}" sibTransId="{A28E70B6-769A-4361-9DE8-1F4768F0D065}"/>
    <dgm:cxn modelId="{3EF411E0-081A-4207-8B3A-EDEAE8B04AFF}" type="presOf" srcId="{9EA114ED-5997-4505-A340-88820428586F}" destId="{082EFB07-AFA5-4F61-8A7F-43AC004137C0}" srcOrd="0" destOrd="0" presId="urn:microsoft.com/office/officeart/2005/8/layout/hierarchy2"/>
    <dgm:cxn modelId="{892E4A1A-E7D4-456D-971E-41AFF09BA30F}" type="presOf" srcId="{73080AFF-1384-47B6-A469-FE5937D247FF}" destId="{9662F019-D79D-4289-87C6-E7574539736C}" srcOrd="0" destOrd="0" presId="urn:microsoft.com/office/officeart/2005/8/layout/hierarchy2"/>
    <dgm:cxn modelId="{8295B0F6-5FE2-48AE-B4C9-555104ED0F79}" srcId="{06AAE71D-1AB3-4CE4-BD0F-7143ED626DD7}" destId="{B869C786-7B59-4232-B2E8-DE728BC3B1A4}" srcOrd="1" destOrd="0" parTransId="{92514642-524C-49C2-AE06-88C9BAF979E4}" sibTransId="{53A783FA-5629-41E4-803A-3E5619B0DCDA}"/>
    <dgm:cxn modelId="{E97D5DDA-898E-49B3-B9FF-60328B852D51}" srcId="{9EA114ED-5997-4505-A340-88820428586F}" destId="{215BE5E9-44F6-4B32-89AB-6A889F8991A7}" srcOrd="0" destOrd="0" parTransId="{57B491EE-3360-4A72-8DCD-E13B72FB31EC}" sibTransId="{C38241E2-06D5-4154-A3B1-1AC140B34CD5}"/>
    <dgm:cxn modelId="{C43DF509-B0C9-4E8B-B8EE-F0501134EFC3}" type="presOf" srcId="{7F30C71B-B84A-4BDC-AFBE-9BA585D5993B}" destId="{16AC99EE-DA74-43D0-BC10-78BC206C9032}" srcOrd="1" destOrd="0" presId="urn:microsoft.com/office/officeart/2005/8/layout/hierarchy2"/>
    <dgm:cxn modelId="{E5AF1250-C424-4A40-8D4A-68753389E400}" type="presOf" srcId="{6CC263EC-FAC8-4AE7-AA6D-DB6E14F2533F}" destId="{67CEEA9F-D216-44CE-8EBA-2F64D4505E28}" srcOrd="1" destOrd="0" presId="urn:microsoft.com/office/officeart/2005/8/layout/hierarchy2"/>
    <dgm:cxn modelId="{DBF256C0-FF19-40F8-9C04-8F8A96FD5272}" type="presOf" srcId="{F7F99A6C-B77C-4015-8F12-FE8740DF10F9}" destId="{F50D0BFD-BED2-4BEE-A3CB-4AC4418A8A6C}" srcOrd="1" destOrd="0" presId="urn:microsoft.com/office/officeart/2005/8/layout/hierarchy2"/>
    <dgm:cxn modelId="{17EBED91-7671-42C9-BB92-8A2F4F7E8B39}" type="presOf" srcId="{4FC213B0-6BA2-4965-814C-576DF8027E84}" destId="{E7673324-514A-4A29-8C55-F72B9B065BF2}" srcOrd="1" destOrd="0" presId="urn:microsoft.com/office/officeart/2005/8/layout/hierarchy2"/>
    <dgm:cxn modelId="{295020E8-BBEA-475B-849E-0EAEE11455C2}" type="presOf" srcId="{6CC263EC-FAC8-4AE7-AA6D-DB6E14F2533F}" destId="{E4602819-70C5-426D-99C9-B26980F0155F}" srcOrd="0" destOrd="0" presId="urn:microsoft.com/office/officeart/2005/8/layout/hierarchy2"/>
    <dgm:cxn modelId="{6C8977A9-791B-4E06-B8A0-33E9DE7634FC}" type="presOf" srcId="{92514642-524C-49C2-AE06-88C9BAF979E4}" destId="{C1117488-D017-4A08-A96F-E38B56E4E105}" srcOrd="0" destOrd="0" presId="urn:microsoft.com/office/officeart/2005/8/layout/hierarchy2"/>
    <dgm:cxn modelId="{A160E717-315C-40B9-9196-F9B2786D16AE}" type="presOf" srcId="{B869C786-7B59-4232-B2E8-DE728BC3B1A4}" destId="{018E48CE-6C05-481B-B38E-2B684101F63F}" srcOrd="0" destOrd="0" presId="urn:microsoft.com/office/officeart/2005/8/layout/hierarchy2"/>
    <dgm:cxn modelId="{1FE9F1B3-5CE8-4BFA-94D7-7E7F7CBD5594}" type="presOf" srcId="{049B7A98-24AC-4A86-8DD0-06FB7768E4A6}" destId="{073F7B69-E039-414A-8BD6-52C1C742E80F}" srcOrd="0" destOrd="0" presId="urn:microsoft.com/office/officeart/2005/8/layout/hierarchy2"/>
    <dgm:cxn modelId="{498C282A-7480-4D94-BF7C-43C3BBBBF6F0}" type="presParOf" srcId="{89E4EA06-8BA8-49DA-A3A9-C6BBEF5BED9E}" destId="{48B75961-D36C-43FA-8EC2-AC54E7CDF5C9}" srcOrd="0" destOrd="0" presId="urn:microsoft.com/office/officeart/2005/8/layout/hierarchy2"/>
    <dgm:cxn modelId="{40749424-171C-4903-92B9-F1042A5E55FD}" type="presParOf" srcId="{48B75961-D36C-43FA-8EC2-AC54E7CDF5C9}" destId="{A64F1628-5658-4924-B09F-442B373EFEBE}" srcOrd="0" destOrd="0" presId="urn:microsoft.com/office/officeart/2005/8/layout/hierarchy2"/>
    <dgm:cxn modelId="{5346AC05-4944-41D2-8C96-5E34E79D1EA3}" type="presParOf" srcId="{48B75961-D36C-43FA-8EC2-AC54E7CDF5C9}" destId="{8762BD6F-3CDE-4E53-8243-9C104629EE23}" srcOrd="1" destOrd="0" presId="urn:microsoft.com/office/officeart/2005/8/layout/hierarchy2"/>
    <dgm:cxn modelId="{C232B3C5-0A18-40B1-9C9C-15EBC1E0AACA}" type="presParOf" srcId="{8762BD6F-3CDE-4E53-8243-9C104629EE23}" destId="{E002AE33-99B3-45E3-BE59-2A4879780A77}" srcOrd="0" destOrd="0" presId="urn:microsoft.com/office/officeart/2005/8/layout/hierarchy2"/>
    <dgm:cxn modelId="{AD554693-1D28-4F33-8DD1-8100DC321F9E}" type="presParOf" srcId="{E002AE33-99B3-45E3-BE59-2A4879780A77}" destId="{E7673324-514A-4A29-8C55-F72B9B065BF2}" srcOrd="0" destOrd="0" presId="urn:microsoft.com/office/officeart/2005/8/layout/hierarchy2"/>
    <dgm:cxn modelId="{1D17E284-3ABF-4760-BD8E-08EF8978F799}" type="presParOf" srcId="{8762BD6F-3CDE-4E53-8243-9C104629EE23}" destId="{16A19A16-C4D1-4AF6-954F-1B34C14E63FF}" srcOrd="1" destOrd="0" presId="urn:microsoft.com/office/officeart/2005/8/layout/hierarchy2"/>
    <dgm:cxn modelId="{1DE9B51E-276B-4BA5-9A06-4DCE05E4853A}" type="presParOf" srcId="{16A19A16-C4D1-4AF6-954F-1B34C14E63FF}" destId="{7379728C-25E9-4B33-A22A-054C12CCBF0C}" srcOrd="0" destOrd="0" presId="urn:microsoft.com/office/officeart/2005/8/layout/hierarchy2"/>
    <dgm:cxn modelId="{66F086CA-F023-424E-A5B8-B609496C6071}" type="presParOf" srcId="{16A19A16-C4D1-4AF6-954F-1B34C14E63FF}" destId="{849669C4-5F62-456A-BA43-A166AD227D23}" srcOrd="1" destOrd="0" presId="urn:microsoft.com/office/officeart/2005/8/layout/hierarchy2"/>
    <dgm:cxn modelId="{5BC0E0BA-3A8A-4B1C-84D4-1FEE74307CA9}" type="presParOf" srcId="{849669C4-5F62-456A-BA43-A166AD227D23}" destId="{9662F019-D79D-4289-87C6-E7574539736C}" srcOrd="0" destOrd="0" presId="urn:microsoft.com/office/officeart/2005/8/layout/hierarchy2"/>
    <dgm:cxn modelId="{8BB6D451-7628-4AD8-975C-ADC1706D46CE}" type="presParOf" srcId="{9662F019-D79D-4289-87C6-E7574539736C}" destId="{40DBDB8A-66E5-4AF3-A59D-977D07E9D60C}" srcOrd="0" destOrd="0" presId="urn:microsoft.com/office/officeart/2005/8/layout/hierarchy2"/>
    <dgm:cxn modelId="{AA8EBA3A-296A-46EC-928A-63CA2AFED7FD}" type="presParOf" srcId="{849669C4-5F62-456A-BA43-A166AD227D23}" destId="{737625CE-0EA4-433C-A1CE-C00BA8709853}" srcOrd="1" destOrd="0" presId="urn:microsoft.com/office/officeart/2005/8/layout/hierarchy2"/>
    <dgm:cxn modelId="{93EBAF11-5BE4-4E72-BD12-521D03FEDBC7}" type="presParOf" srcId="{737625CE-0EA4-433C-A1CE-C00BA8709853}" destId="{1FC83222-9000-4BD6-978E-99F07C6D188B}" srcOrd="0" destOrd="0" presId="urn:microsoft.com/office/officeart/2005/8/layout/hierarchy2"/>
    <dgm:cxn modelId="{DE51392A-E33F-46F8-BA17-C48BD9A5208B}" type="presParOf" srcId="{737625CE-0EA4-433C-A1CE-C00BA8709853}" destId="{826B150B-0FD1-47C7-9AD6-DD7ADAD566C4}" srcOrd="1" destOrd="0" presId="urn:microsoft.com/office/officeart/2005/8/layout/hierarchy2"/>
    <dgm:cxn modelId="{11071451-05D7-4D04-B1C2-EDFDC2D5788C}" type="presParOf" srcId="{826B150B-0FD1-47C7-9AD6-DD7ADAD566C4}" destId="{073F7B69-E039-414A-8BD6-52C1C742E80F}" srcOrd="0" destOrd="0" presId="urn:microsoft.com/office/officeart/2005/8/layout/hierarchy2"/>
    <dgm:cxn modelId="{24C3220E-6789-4A8B-BC8C-7D84CBB0CE0F}" type="presParOf" srcId="{073F7B69-E039-414A-8BD6-52C1C742E80F}" destId="{34DCB0F0-0B6A-4337-924F-7307069E91A1}" srcOrd="0" destOrd="0" presId="urn:microsoft.com/office/officeart/2005/8/layout/hierarchy2"/>
    <dgm:cxn modelId="{EAF56E54-EE9B-47AA-B0D8-F6480800A81A}" type="presParOf" srcId="{826B150B-0FD1-47C7-9AD6-DD7ADAD566C4}" destId="{137768EF-00AA-40E1-B536-C68845C7F9ED}" srcOrd="1" destOrd="0" presId="urn:microsoft.com/office/officeart/2005/8/layout/hierarchy2"/>
    <dgm:cxn modelId="{0A7847CB-D2D9-4771-A6F9-F4A880AB0051}" type="presParOf" srcId="{137768EF-00AA-40E1-B536-C68845C7F9ED}" destId="{54DD5A7C-2D6D-4215-A4D8-CC6E7989C3E1}" srcOrd="0" destOrd="0" presId="urn:microsoft.com/office/officeart/2005/8/layout/hierarchy2"/>
    <dgm:cxn modelId="{6F449686-ED4E-46D3-BB37-AE90BE773F0D}" type="presParOf" srcId="{137768EF-00AA-40E1-B536-C68845C7F9ED}" destId="{025C32D7-811A-44CF-BBE7-2E4817267803}" srcOrd="1" destOrd="0" presId="urn:microsoft.com/office/officeart/2005/8/layout/hierarchy2"/>
    <dgm:cxn modelId="{88C69819-DE17-41A6-8098-A847BFC484B4}" type="presParOf" srcId="{025C32D7-811A-44CF-BBE7-2E4817267803}" destId="{45C1DBB1-1561-4925-B857-2A4AD3EF64FB}" srcOrd="0" destOrd="0" presId="urn:microsoft.com/office/officeart/2005/8/layout/hierarchy2"/>
    <dgm:cxn modelId="{C493E686-1966-44D7-88F3-7E1D1528885E}" type="presParOf" srcId="{45C1DBB1-1561-4925-B857-2A4AD3EF64FB}" destId="{F50D0BFD-BED2-4BEE-A3CB-4AC4418A8A6C}" srcOrd="0" destOrd="0" presId="urn:microsoft.com/office/officeart/2005/8/layout/hierarchy2"/>
    <dgm:cxn modelId="{D823F3A3-78C2-45EE-AAD9-3BFEA6C94461}" type="presParOf" srcId="{025C32D7-811A-44CF-BBE7-2E4817267803}" destId="{1F23EF8D-F49D-4AB1-8147-C9B1E26DBB95}" srcOrd="1" destOrd="0" presId="urn:microsoft.com/office/officeart/2005/8/layout/hierarchy2"/>
    <dgm:cxn modelId="{0CC92FE1-E635-47CC-AC64-7001727AB19A}" type="presParOf" srcId="{1F23EF8D-F49D-4AB1-8147-C9B1E26DBB95}" destId="{C74F0206-0D72-4B76-8EDA-69C227C43B27}" srcOrd="0" destOrd="0" presId="urn:microsoft.com/office/officeart/2005/8/layout/hierarchy2"/>
    <dgm:cxn modelId="{1B3CB360-46AF-494C-A1DD-88D2F2FB3462}" type="presParOf" srcId="{1F23EF8D-F49D-4AB1-8147-C9B1E26DBB95}" destId="{E4695820-DE1F-49B9-9C05-15511C35A943}" srcOrd="1" destOrd="0" presId="urn:microsoft.com/office/officeart/2005/8/layout/hierarchy2"/>
    <dgm:cxn modelId="{35C132BE-8E61-4A60-A334-1304BDB8EC69}" type="presParOf" srcId="{E4695820-DE1F-49B9-9C05-15511C35A943}" destId="{EBE4B9C0-4120-41EF-804F-9367AC1C5B4D}" srcOrd="0" destOrd="0" presId="urn:microsoft.com/office/officeart/2005/8/layout/hierarchy2"/>
    <dgm:cxn modelId="{2D450C1F-39B7-4B2C-B1D3-F1D5D2E3530A}" type="presParOf" srcId="{EBE4B9C0-4120-41EF-804F-9367AC1C5B4D}" destId="{3B3E24A7-6E7A-4BDA-A468-D7AA0F555FED}" srcOrd="0" destOrd="0" presId="urn:microsoft.com/office/officeart/2005/8/layout/hierarchy2"/>
    <dgm:cxn modelId="{FD3BC724-F8CC-4FD7-AE20-5B4A8BCF626C}" type="presParOf" srcId="{E4695820-DE1F-49B9-9C05-15511C35A943}" destId="{E0163502-20BA-4621-BC13-CA3E11FF9567}" srcOrd="1" destOrd="0" presId="urn:microsoft.com/office/officeart/2005/8/layout/hierarchy2"/>
    <dgm:cxn modelId="{C1AB8F17-0A22-4628-9CF1-9756F175AC96}" type="presParOf" srcId="{E0163502-20BA-4621-BC13-CA3E11FF9567}" destId="{B7CCA65C-F8DB-4E27-800A-7EBFE7193C46}" srcOrd="0" destOrd="0" presId="urn:microsoft.com/office/officeart/2005/8/layout/hierarchy2"/>
    <dgm:cxn modelId="{766957CE-7742-4BC2-916A-982E785995B2}" type="presParOf" srcId="{E0163502-20BA-4621-BC13-CA3E11FF9567}" destId="{20AC3E09-8D52-49B6-B30B-0E9CA0C5D765}" srcOrd="1" destOrd="0" presId="urn:microsoft.com/office/officeart/2005/8/layout/hierarchy2"/>
    <dgm:cxn modelId="{40A15AB7-74FA-48FC-B428-7788F65CF6F4}" type="presParOf" srcId="{849669C4-5F62-456A-BA43-A166AD227D23}" destId="{44A0651A-C456-4336-8572-83A8AA25BE1E}" srcOrd="2" destOrd="0" presId="urn:microsoft.com/office/officeart/2005/8/layout/hierarchy2"/>
    <dgm:cxn modelId="{1FF9B5B1-2F3A-44FB-92A6-CB2CE3820276}" type="presParOf" srcId="{44A0651A-C456-4336-8572-83A8AA25BE1E}" destId="{BDD495C9-6C37-4EEC-A022-71DCA7EF9FC5}" srcOrd="0" destOrd="0" presId="urn:microsoft.com/office/officeart/2005/8/layout/hierarchy2"/>
    <dgm:cxn modelId="{AE8B42EE-77C0-491D-B582-8CF1C8CC6176}" type="presParOf" srcId="{849669C4-5F62-456A-BA43-A166AD227D23}" destId="{4A67185B-16C8-4D53-B70D-296749ED4BCE}" srcOrd="3" destOrd="0" presId="urn:microsoft.com/office/officeart/2005/8/layout/hierarchy2"/>
    <dgm:cxn modelId="{A872F1E5-8BB1-49B9-A425-247AFB4A2D4D}" type="presParOf" srcId="{4A67185B-16C8-4D53-B70D-296749ED4BCE}" destId="{52E53413-7526-4AE2-B284-94DDC818C426}" srcOrd="0" destOrd="0" presId="urn:microsoft.com/office/officeart/2005/8/layout/hierarchy2"/>
    <dgm:cxn modelId="{382379E2-2DA6-4772-8EDB-2320848AFC16}" type="presParOf" srcId="{4A67185B-16C8-4D53-B70D-296749ED4BCE}" destId="{96B61694-6A47-4282-8165-3DCC171388F0}" srcOrd="1" destOrd="0" presId="urn:microsoft.com/office/officeart/2005/8/layout/hierarchy2"/>
    <dgm:cxn modelId="{B62C5B8D-9E71-412E-951F-40B42B6A1ABA}" type="presParOf" srcId="{849669C4-5F62-456A-BA43-A166AD227D23}" destId="{6F547F4F-8182-40B4-986C-1114BDFC94FA}" srcOrd="4" destOrd="0" presId="urn:microsoft.com/office/officeart/2005/8/layout/hierarchy2"/>
    <dgm:cxn modelId="{63481D6B-9E81-4040-98D8-A7E06CBAAE06}" type="presParOf" srcId="{6F547F4F-8182-40B4-986C-1114BDFC94FA}" destId="{6F4FE404-8B88-4EA7-B11D-75659814E9D5}" srcOrd="0" destOrd="0" presId="urn:microsoft.com/office/officeart/2005/8/layout/hierarchy2"/>
    <dgm:cxn modelId="{8071B369-9B00-49DD-A464-9A18782BB4E1}" type="presParOf" srcId="{849669C4-5F62-456A-BA43-A166AD227D23}" destId="{0A0AEE3B-6515-4E4F-912F-00F843663F9D}" srcOrd="5" destOrd="0" presId="urn:microsoft.com/office/officeart/2005/8/layout/hierarchy2"/>
    <dgm:cxn modelId="{31D598D7-08B4-4861-83A3-41717C6BF3FC}" type="presParOf" srcId="{0A0AEE3B-6515-4E4F-912F-00F843663F9D}" destId="{082EFB07-AFA5-4F61-8A7F-43AC004137C0}" srcOrd="0" destOrd="0" presId="urn:microsoft.com/office/officeart/2005/8/layout/hierarchy2"/>
    <dgm:cxn modelId="{41955A0F-E702-4980-822F-E6E108A0B4A2}" type="presParOf" srcId="{0A0AEE3B-6515-4E4F-912F-00F843663F9D}" destId="{579ABCE4-2282-44B3-B72E-9A1FB436F3BE}" srcOrd="1" destOrd="0" presId="urn:microsoft.com/office/officeart/2005/8/layout/hierarchy2"/>
    <dgm:cxn modelId="{008E8CFC-9110-49A9-9A79-BB7F160137F9}" type="presParOf" srcId="{579ABCE4-2282-44B3-B72E-9A1FB436F3BE}" destId="{A8B8E098-BE47-439C-B632-64C237151265}" srcOrd="0" destOrd="0" presId="urn:microsoft.com/office/officeart/2005/8/layout/hierarchy2"/>
    <dgm:cxn modelId="{DE223102-BA5E-4A35-B8C1-D110258D59C1}" type="presParOf" srcId="{A8B8E098-BE47-439C-B632-64C237151265}" destId="{539234CF-4AFE-47BB-AF75-9E33E5C2C1A4}" srcOrd="0" destOrd="0" presId="urn:microsoft.com/office/officeart/2005/8/layout/hierarchy2"/>
    <dgm:cxn modelId="{01479ACE-C2A8-48B1-8F9F-B651F2ACC0F2}" type="presParOf" srcId="{579ABCE4-2282-44B3-B72E-9A1FB436F3BE}" destId="{1845F5EC-FCB5-4FA2-BB91-5CB663E67697}" srcOrd="1" destOrd="0" presId="urn:microsoft.com/office/officeart/2005/8/layout/hierarchy2"/>
    <dgm:cxn modelId="{A8D0132A-B633-4D08-B15D-59B894DA61CB}" type="presParOf" srcId="{1845F5EC-FCB5-4FA2-BB91-5CB663E67697}" destId="{A2CB1A1E-3C5B-4172-9F3D-E20EAD113F6E}" srcOrd="0" destOrd="0" presId="urn:microsoft.com/office/officeart/2005/8/layout/hierarchy2"/>
    <dgm:cxn modelId="{E1F05663-C04C-414A-ADCB-AB2C81BC94F7}" type="presParOf" srcId="{1845F5EC-FCB5-4FA2-BB91-5CB663E67697}" destId="{4525070C-B4E6-4835-AAA2-59A11410588B}" srcOrd="1" destOrd="0" presId="urn:microsoft.com/office/officeart/2005/8/layout/hierarchy2"/>
    <dgm:cxn modelId="{8A614A73-2BC0-4B81-9678-D2EBBA0A6AE1}" type="presParOf" srcId="{4525070C-B4E6-4835-AAA2-59A11410588B}" destId="{E4602819-70C5-426D-99C9-B26980F0155F}" srcOrd="0" destOrd="0" presId="urn:microsoft.com/office/officeart/2005/8/layout/hierarchy2"/>
    <dgm:cxn modelId="{3AD97346-1FE0-4FC9-AE8D-D64686FE6133}" type="presParOf" srcId="{E4602819-70C5-426D-99C9-B26980F0155F}" destId="{67CEEA9F-D216-44CE-8EBA-2F64D4505E28}" srcOrd="0" destOrd="0" presId="urn:microsoft.com/office/officeart/2005/8/layout/hierarchy2"/>
    <dgm:cxn modelId="{E3CDC95D-4328-4ED5-86E4-A3F45F4E4950}" type="presParOf" srcId="{4525070C-B4E6-4835-AAA2-59A11410588B}" destId="{296F4A41-ECA1-410C-9F26-49D9FD908AC1}" srcOrd="1" destOrd="0" presId="urn:microsoft.com/office/officeart/2005/8/layout/hierarchy2"/>
    <dgm:cxn modelId="{5E3EDB80-F786-44CD-8974-C773C0A1A3F5}" type="presParOf" srcId="{296F4A41-ECA1-410C-9F26-49D9FD908AC1}" destId="{A0F36C40-FEAE-4620-9735-631B2732FC84}" srcOrd="0" destOrd="0" presId="urn:microsoft.com/office/officeart/2005/8/layout/hierarchy2"/>
    <dgm:cxn modelId="{B570969A-9F70-43A8-BD10-CB50620A45CF}" type="presParOf" srcId="{296F4A41-ECA1-410C-9F26-49D9FD908AC1}" destId="{9002B802-C8CF-4D5C-B1E5-751B9E10ABB6}" srcOrd="1" destOrd="0" presId="urn:microsoft.com/office/officeart/2005/8/layout/hierarchy2"/>
    <dgm:cxn modelId="{87E967EC-95F1-4890-8361-00B84B687C3E}" type="presParOf" srcId="{9002B802-C8CF-4D5C-B1E5-751B9E10ABB6}" destId="{4F4D2DB9-9E3F-479D-A30D-4A1D3385B3F9}" srcOrd="0" destOrd="0" presId="urn:microsoft.com/office/officeart/2005/8/layout/hierarchy2"/>
    <dgm:cxn modelId="{EC11264D-5D2E-42C1-8A3F-A0DBA08F5C65}" type="presParOf" srcId="{4F4D2DB9-9E3F-479D-A30D-4A1D3385B3F9}" destId="{837879F1-2C18-49C5-ACE2-DF421FEFF67D}" srcOrd="0" destOrd="0" presId="urn:microsoft.com/office/officeart/2005/8/layout/hierarchy2"/>
    <dgm:cxn modelId="{181C1B6E-3E52-4041-BC72-029F7D36675D}" type="presParOf" srcId="{9002B802-C8CF-4D5C-B1E5-751B9E10ABB6}" destId="{CB31A172-A81C-40D7-AB32-FD7366F27345}" srcOrd="1" destOrd="0" presId="urn:microsoft.com/office/officeart/2005/8/layout/hierarchy2"/>
    <dgm:cxn modelId="{943A3B22-4AAD-44F0-AC7C-50FE55AD9F11}" type="presParOf" srcId="{CB31A172-A81C-40D7-AB32-FD7366F27345}" destId="{BBD2E9A4-25BF-4E15-A01A-FDA1A179A778}" srcOrd="0" destOrd="0" presId="urn:microsoft.com/office/officeart/2005/8/layout/hierarchy2"/>
    <dgm:cxn modelId="{52D150B5-E41C-4F3F-B42D-F0F260840294}" type="presParOf" srcId="{CB31A172-A81C-40D7-AB32-FD7366F27345}" destId="{CBD29DBB-E469-4B34-B80E-F6099D4DFD4F}" srcOrd="1" destOrd="0" presId="urn:microsoft.com/office/officeart/2005/8/layout/hierarchy2"/>
    <dgm:cxn modelId="{F4B6E75F-5192-44B7-86C0-AA677F63825E}" type="presParOf" srcId="{8762BD6F-3CDE-4E53-8243-9C104629EE23}" destId="{EC7926CF-454D-4BD3-B9AD-9872881A35AD}" srcOrd="2" destOrd="0" presId="urn:microsoft.com/office/officeart/2005/8/layout/hierarchy2"/>
    <dgm:cxn modelId="{64235D3D-1F2E-466B-86AC-A7CDDC97FECE}" type="presParOf" srcId="{EC7926CF-454D-4BD3-B9AD-9872881A35AD}" destId="{D5D05283-1E27-4DC1-821F-6FC7D6A76697}" srcOrd="0" destOrd="0" presId="urn:microsoft.com/office/officeart/2005/8/layout/hierarchy2"/>
    <dgm:cxn modelId="{80217F82-A7DF-440C-A900-98FDF09FA691}" type="presParOf" srcId="{8762BD6F-3CDE-4E53-8243-9C104629EE23}" destId="{9925BB88-5BDC-435F-A009-0B8AF18AD7EA}" srcOrd="3" destOrd="0" presId="urn:microsoft.com/office/officeart/2005/8/layout/hierarchy2"/>
    <dgm:cxn modelId="{6B00C378-0E4D-4A50-BDE1-205915FFEB34}" type="presParOf" srcId="{9925BB88-5BDC-435F-A009-0B8AF18AD7EA}" destId="{5563B3E5-49E4-4734-B217-9F7A5E4A7365}" srcOrd="0" destOrd="0" presId="urn:microsoft.com/office/officeart/2005/8/layout/hierarchy2"/>
    <dgm:cxn modelId="{6987F2A5-32CB-4EA3-B2CC-49B3DBEB613F}" type="presParOf" srcId="{9925BB88-5BDC-435F-A009-0B8AF18AD7EA}" destId="{3B152FBB-CB73-4AB1-94AC-4AED7ED01E62}" srcOrd="1" destOrd="0" presId="urn:microsoft.com/office/officeart/2005/8/layout/hierarchy2"/>
    <dgm:cxn modelId="{4AC54DFC-99FD-45B7-8144-0732B10F4AE8}" type="presParOf" srcId="{3B152FBB-CB73-4AB1-94AC-4AED7ED01E62}" destId="{96029585-9D93-40E6-89B4-461B58AF5C01}" srcOrd="0" destOrd="0" presId="urn:microsoft.com/office/officeart/2005/8/layout/hierarchy2"/>
    <dgm:cxn modelId="{3FDEBCFA-E02D-4904-8FBD-C5EB9668C9CB}" type="presParOf" srcId="{96029585-9D93-40E6-89B4-461B58AF5C01}" destId="{16AC99EE-DA74-43D0-BC10-78BC206C9032}" srcOrd="0" destOrd="0" presId="urn:microsoft.com/office/officeart/2005/8/layout/hierarchy2"/>
    <dgm:cxn modelId="{F7620B8A-E38D-4A23-A303-37F679DA35E1}" type="presParOf" srcId="{3B152FBB-CB73-4AB1-94AC-4AED7ED01E62}" destId="{EC166013-191E-4C64-A049-1E7C96A63EF7}" srcOrd="1" destOrd="0" presId="urn:microsoft.com/office/officeart/2005/8/layout/hierarchy2"/>
    <dgm:cxn modelId="{828413DC-640D-4484-A954-8E68F1BED3FB}" type="presParOf" srcId="{EC166013-191E-4C64-A049-1E7C96A63EF7}" destId="{48003E16-1632-487C-8A2B-1011303D7164}" srcOrd="0" destOrd="0" presId="urn:microsoft.com/office/officeart/2005/8/layout/hierarchy2"/>
    <dgm:cxn modelId="{EDBD510D-6C9E-4B3D-8B3D-DF9879C9A16A}" type="presParOf" srcId="{EC166013-191E-4C64-A049-1E7C96A63EF7}" destId="{B122E99D-7F2E-42B9-8B2B-8303E4163BB1}" srcOrd="1" destOrd="0" presId="urn:microsoft.com/office/officeart/2005/8/layout/hierarchy2"/>
    <dgm:cxn modelId="{B6C95280-86AF-41A8-853B-3040598ACEF3}" type="presParOf" srcId="{B122E99D-7F2E-42B9-8B2B-8303E4163BB1}" destId="{668EC297-6FCE-4BB1-BA4F-83C183206F62}" srcOrd="0" destOrd="0" presId="urn:microsoft.com/office/officeart/2005/8/layout/hierarchy2"/>
    <dgm:cxn modelId="{016E61F1-9AAF-447B-B400-CFB122AF7369}" type="presParOf" srcId="{668EC297-6FCE-4BB1-BA4F-83C183206F62}" destId="{38DFF694-CB97-414D-B35C-8FB863D0DF64}" srcOrd="0" destOrd="0" presId="urn:microsoft.com/office/officeart/2005/8/layout/hierarchy2"/>
    <dgm:cxn modelId="{A322FD47-2890-4722-8E32-6C3E98BFBED6}" type="presParOf" srcId="{B122E99D-7F2E-42B9-8B2B-8303E4163BB1}" destId="{8FF1418C-E7B6-4909-B20C-E69A8BE21CEA}" srcOrd="1" destOrd="0" presId="urn:microsoft.com/office/officeart/2005/8/layout/hierarchy2"/>
    <dgm:cxn modelId="{4ECD2BD7-D9CB-4EEF-86F9-BF5EDF1F9072}" type="presParOf" srcId="{8FF1418C-E7B6-4909-B20C-E69A8BE21CEA}" destId="{8F8789CB-9F7D-4645-9914-7F7114D7033D}" srcOrd="0" destOrd="0" presId="urn:microsoft.com/office/officeart/2005/8/layout/hierarchy2"/>
    <dgm:cxn modelId="{D966FC36-A152-41FA-B49A-B3F409777D56}" type="presParOf" srcId="{8FF1418C-E7B6-4909-B20C-E69A8BE21CEA}" destId="{870E703C-B1D5-43D4-9A6D-D602FCA6364B}" srcOrd="1" destOrd="0" presId="urn:microsoft.com/office/officeart/2005/8/layout/hierarchy2"/>
    <dgm:cxn modelId="{019D69C0-B4F8-48AA-9EE4-E558E0DAAE7C}" type="presParOf" srcId="{3B152FBB-CB73-4AB1-94AC-4AED7ED01E62}" destId="{C1117488-D017-4A08-A96F-E38B56E4E105}" srcOrd="2" destOrd="0" presId="urn:microsoft.com/office/officeart/2005/8/layout/hierarchy2"/>
    <dgm:cxn modelId="{9F26A245-9003-4EDE-82C7-F108CF46B8BE}" type="presParOf" srcId="{C1117488-D017-4A08-A96F-E38B56E4E105}" destId="{30EE46AB-45AC-4244-A4F4-69B5D867956C}" srcOrd="0" destOrd="0" presId="urn:microsoft.com/office/officeart/2005/8/layout/hierarchy2"/>
    <dgm:cxn modelId="{F8BEC21C-127F-488E-96C5-3D8ACC93822F}" type="presParOf" srcId="{3B152FBB-CB73-4AB1-94AC-4AED7ED01E62}" destId="{12ECF2A0-D8B9-4617-9222-BD5715A496F9}" srcOrd="3" destOrd="0" presId="urn:microsoft.com/office/officeart/2005/8/layout/hierarchy2"/>
    <dgm:cxn modelId="{725AC9B1-E7F3-4F1B-9216-E88381163AB2}" type="presParOf" srcId="{12ECF2A0-D8B9-4617-9222-BD5715A496F9}" destId="{018E48CE-6C05-481B-B38E-2B684101F63F}" srcOrd="0" destOrd="0" presId="urn:microsoft.com/office/officeart/2005/8/layout/hierarchy2"/>
    <dgm:cxn modelId="{3CA4DEEB-47A1-4FA2-B37E-F601A261B3BD}" type="presParOf" srcId="{12ECF2A0-D8B9-4617-9222-BD5715A496F9}" destId="{4EE92880-41A2-438B-87D7-B34DEA95CC31}" srcOrd="1" destOrd="0" presId="urn:microsoft.com/office/officeart/2005/8/layout/hierarchy2"/>
    <dgm:cxn modelId="{5B3B4504-676A-4367-A105-0F2FAAE1BA58}" type="presParOf" srcId="{4EE92880-41A2-438B-87D7-B34DEA95CC31}" destId="{AA573C42-6551-4B74-8E99-CFFBACEAF913}" srcOrd="0" destOrd="0" presId="urn:microsoft.com/office/officeart/2005/8/layout/hierarchy2"/>
    <dgm:cxn modelId="{93F9E33B-E9CA-4AA8-BF76-B40AF8BBF988}" type="presParOf" srcId="{AA573C42-6551-4B74-8E99-CFFBACEAF913}" destId="{EF846FA8-630B-4FEE-8366-C03DFA05E103}" srcOrd="0" destOrd="0" presId="urn:microsoft.com/office/officeart/2005/8/layout/hierarchy2"/>
    <dgm:cxn modelId="{5035FFA2-9DC7-4F75-9388-BDFC658C8B6B}" type="presParOf" srcId="{4EE92880-41A2-438B-87D7-B34DEA95CC31}" destId="{AF81851A-3782-47CC-9FF9-1681362744CB}" srcOrd="1" destOrd="0" presId="urn:microsoft.com/office/officeart/2005/8/layout/hierarchy2"/>
    <dgm:cxn modelId="{39C0724E-35D1-44CB-8EC0-72D19BEC67A6}" type="presParOf" srcId="{AF81851A-3782-47CC-9FF9-1681362744CB}" destId="{69C87186-5811-4A47-A2D6-E65423299785}" srcOrd="0" destOrd="0" presId="urn:microsoft.com/office/officeart/2005/8/layout/hierarchy2"/>
    <dgm:cxn modelId="{3DDE22B2-9CCF-467C-8EAC-18F15920B4D0}" type="presParOf" srcId="{AF81851A-3782-47CC-9FF9-1681362744CB}" destId="{C8B9E0BB-BCD8-43FB-B465-7AB26F31D962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F217476F-A440-4616-AA5C-B7C2158C7107}" type="doc">
      <dgm:prSet loTypeId="urn:microsoft.com/office/officeart/2005/8/layout/hierarchy2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E8BFE449-B452-4868-8CA4-4A7BD1DC21E3}">
      <dgm:prSet phldrT="[文字]" custT="1"/>
      <dgm:spPr/>
      <dgm:t>
        <a:bodyPr/>
        <a:lstStyle/>
        <a:p>
          <a:r>
            <a:rPr lang="zh-TW" altLang="en-US" sz="3600" dirty="0" smtClean="0"/>
            <a:t>天</a:t>
          </a:r>
          <a:endParaRPr lang="zh-TW" altLang="en-US" sz="3600" dirty="0"/>
        </a:p>
      </dgm:t>
    </dgm:pt>
    <dgm:pt modelId="{57688D00-BA8A-48DE-B23F-D642B41B8058}" type="parTrans" cxnId="{433E2EF8-B06C-4A9D-AB30-F39C7C420FEB}">
      <dgm:prSet/>
      <dgm:spPr/>
      <dgm:t>
        <a:bodyPr/>
        <a:lstStyle/>
        <a:p>
          <a:endParaRPr lang="zh-TW" altLang="en-US"/>
        </a:p>
      </dgm:t>
    </dgm:pt>
    <dgm:pt modelId="{ABEA8672-52D6-42C6-A604-B11565E4D17C}" type="sibTrans" cxnId="{433E2EF8-B06C-4A9D-AB30-F39C7C420FEB}">
      <dgm:prSet/>
      <dgm:spPr/>
      <dgm:t>
        <a:bodyPr/>
        <a:lstStyle/>
        <a:p>
          <a:endParaRPr lang="zh-TW" altLang="en-US"/>
        </a:p>
      </dgm:t>
    </dgm:pt>
    <dgm:pt modelId="{185E32F7-5692-43C6-AF25-AE921B023BD4}">
      <dgm:prSet phldrT="[文字]" custT="1"/>
      <dgm:spPr/>
      <dgm:t>
        <a:bodyPr/>
        <a:lstStyle/>
        <a:p>
          <a:r>
            <a:rPr lang="zh-TW" altLang="en-US" sz="2800" dirty="0" smtClean="0"/>
            <a:t>自然天</a:t>
          </a:r>
          <a:endParaRPr lang="zh-TW" altLang="en-US" sz="2800" dirty="0"/>
        </a:p>
      </dgm:t>
    </dgm:pt>
    <dgm:pt modelId="{3FD31472-5E0A-4BCD-9296-63A54EE6AC2E}" type="parTrans" cxnId="{3D048C72-8339-4560-8606-5664340FACAA}">
      <dgm:prSet/>
      <dgm:spPr/>
      <dgm:t>
        <a:bodyPr/>
        <a:lstStyle/>
        <a:p>
          <a:endParaRPr lang="zh-TW" altLang="en-US"/>
        </a:p>
      </dgm:t>
    </dgm:pt>
    <dgm:pt modelId="{9B5CF4F5-21F0-49E8-BB06-8AE8DD6BA29F}" type="sibTrans" cxnId="{3D048C72-8339-4560-8606-5664340FACAA}">
      <dgm:prSet/>
      <dgm:spPr/>
      <dgm:t>
        <a:bodyPr/>
        <a:lstStyle/>
        <a:p>
          <a:endParaRPr lang="zh-TW" altLang="en-US"/>
        </a:p>
      </dgm:t>
    </dgm:pt>
    <dgm:pt modelId="{C32709FE-0E72-4256-AA6E-1801415BABF6}">
      <dgm:prSet phldrT="[文字]" custT="1"/>
      <dgm:spPr/>
      <dgm:t>
        <a:bodyPr/>
        <a:lstStyle/>
        <a:p>
          <a:r>
            <a:rPr lang="zh-TW" altLang="en-US" sz="2800" dirty="0" smtClean="0"/>
            <a:t>宇宙天體　　自然現象</a:t>
          </a:r>
          <a:endParaRPr lang="zh-TW" altLang="en-US" sz="2800" dirty="0"/>
        </a:p>
      </dgm:t>
    </dgm:pt>
    <dgm:pt modelId="{56543157-023B-47F4-A421-2C074ED3E592}" type="parTrans" cxnId="{EC11C2F4-35AB-40E0-8B50-A59B79E27127}">
      <dgm:prSet/>
      <dgm:spPr/>
      <dgm:t>
        <a:bodyPr/>
        <a:lstStyle/>
        <a:p>
          <a:endParaRPr lang="zh-TW" altLang="en-US"/>
        </a:p>
      </dgm:t>
    </dgm:pt>
    <dgm:pt modelId="{39987E87-95B6-4B2C-B375-CB8383FD5EC8}" type="sibTrans" cxnId="{EC11C2F4-35AB-40E0-8B50-A59B79E27127}">
      <dgm:prSet/>
      <dgm:spPr/>
      <dgm:t>
        <a:bodyPr/>
        <a:lstStyle/>
        <a:p>
          <a:endParaRPr lang="zh-TW" altLang="en-US"/>
        </a:p>
      </dgm:t>
    </dgm:pt>
    <dgm:pt modelId="{F43E05DE-CDB4-4AE4-B3B0-C323BBFB84EB}">
      <dgm:prSet phldrT="[文字]" custT="1"/>
      <dgm:spPr/>
      <dgm:t>
        <a:bodyPr/>
        <a:lstStyle/>
        <a:p>
          <a:r>
            <a:rPr lang="zh-TW" altLang="en-US" sz="2800" dirty="0" smtClean="0"/>
            <a:t>人格天</a:t>
          </a:r>
          <a:endParaRPr lang="zh-TW" altLang="en-US" sz="2800" dirty="0"/>
        </a:p>
      </dgm:t>
    </dgm:pt>
    <dgm:pt modelId="{8399E27B-866C-4DA3-95DB-0363AFA8B8BC}" type="parTrans" cxnId="{3AD0F12F-28A7-4683-933F-811863A4205B}">
      <dgm:prSet/>
      <dgm:spPr/>
      <dgm:t>
        <a:bodyPr/>
        <a:lstStyle/>
        <a:p>
          <a:endParaRPr lang="zh-TW" altLang="en-US"/>
        </a:p>
      </dgm:t>
    </dgm:pt>
    <dgm:pt modelId="{4D93C319-04D1-4F86-8A26-CF8FF606776F}" type="sibTrans" cxnId="{3AD0F12F-28A7-4683-933F-811863A4205B}">
      <dgm:prSet/>
      <dgm:spPr/>
      <dgm:t>
        <a:bodyPr/>
        <a:lstStyle/>
        <a:p>
          <a:endParaRPr lang="zh-TW" altLang="en-US"/>
        </a:p>
      </dgm:t>
    </dgm:pt>
    <dgm:pt modelId="{8A1E9CD8-6A98-4CAB-BE9D-7757021043C0}">
      <dgm:prSet phldrT="[文字]" custT="1"/>
      <dgm:spPr/>
      <dgm:t>
        <a:bodyPr/>
        <a:lstStyle/>
        <a:p>
          <a:r>
            <a:rPr lang="zh-TW" altLang="en-US" sz="2800" dirty="0" smtClean="0"/>
            <a:t>形上天</a:t>
          </a:r>
          <a:endParaRPr lang="zh-TW" altLang="en-US" sz="2800" dirty="0"/>
        </a:p>
      </dgm:t>
    </dgm:pt>
    <dgm:pt modelId="{D8EF3165-55C7-4C2B-BE8D-6A3B81899BC1}" type="parTrans" cxnId="{E252B9A5-61D3-4A99-8A38-463B0931B2DA}">
      <dgm:prSet/>
      <dgm:spPr/>
      <dgm:t>
        <a:bodyPr/>
        <a:lstStyle/>
        <a:p>
          <a:endParaRPr lang="zh-TW" altLang="en-US"/>
        </a:p>
      </dgm:t>
    </dgm:pt>
    <dgm:pt modelId="{ADD22228-9D4E-4AC7-9A7B-0926823BE715}" type="sibTrans" cxnId="{E252B9A5-61D3-4A99-8A38-463B0931B2DA}">
      <dgm:prSet/>
      <dgm:spPr/>
      <dgm:t>
        <a:bodyPr/>
        <a:lstStyle/>
        <a:p>
          <a:endParaRPr lang="zh-TW" altLang="en-US"/>
        </a:p>
      </dgm:t>
    </dgm:pt>
    <dgm:pt modelId="{3510AD68-75D2-4112-9B39-D7CFCADDF8D0}">
      <dgm:prSet phldrT="[文字]" custT="1"/>
      <dgm:spPr/>
      <dgm:t>
        <a:bodyPr/>
        <a:lstStyle/>
        <a:p>
          <a:r>
            <a:rPr lang="zh-TW" altLang="en-US" sz="2800" dirty="0" smtClean="0"/>
            <a:t>東方天公　　西洋上帝</a:t>
          </a:r>
          <a:endParaRPr lang="zh-TW" altLang="en-US" sz="2800" dirty="0"/>
        </a:p>
      </dgm:t>
    </dgm:pt>
    <dgm:pt modelId="{6A3F7338-9BE0-4B5D-8D17-51B61588CBF7}" type="parTrans" cxnId="{BF2095D0-92AC-4E4F-9ADC-8C633FE2A236}">
      <dgm:prSet/>
      <dgm:spPr/>
      <dgm:t>
        <a:bodyPr/>
        <a:lstStyle/>
        <a:p>
          <a:endParaRPr lang="zh-TW" altLang="en-US"/>
        </a:p>
      </dgm:t>
    </dgm:pt>
    <dgm:pt modelId="{2B343B7D-E996-4A97-9051-1E32675A288E}" type="sibTrans" cxnId="{BF2095D0-92AC-4E4F-9ADC-8C633FE2A236}">
      <dgm:prSet/>
      <dgm:spPr/>
      <dgm:t>
        <a:bodyPr/>
        <a:lstStyle/>
        <a:p>
          <a:endParaRPr lang="zh-TW" altLang="en-US"/>
        </a:p>
      </dgm:t>
    </dgm:pt>
    <dgm:pt modelId="{CA77F51C-DDDE-4275-8D98-A9480DE1B76D}">
      <dgm:prSet phldrT="[文字]" custT="1"/>
      <dgm:spPr/>
      <dgm:t>
        <a:bodyPr/>
        <a:lstStyle/>
        <a:p>
          <a:r>
            <a:rPr lang="zh-TW" altLang="en-US" sz="2800" dirty="0" smtClean="0"/>
            <a:t>天理昭彰　　與天合德</a:t>
          </a:r>
          <a:endParaRPr lang="zh-TW" altLang="en-US" sz="2800" dirty="0"/>
        </a:p>
      </dgm:t>
    </dgm:pt>
    <dgm:pt modelId="{D5813514-1A88-4EB7-8F36-818FE9DC4650}" type="parTrans" cxnId="{EC5D70CD-C5D2-4501-9C58-4B1930454495}">
      <dgm:prSet/>
      <dgm:spPr/>
      <dgm:t>
        <a:bodyPr/>
        <a:lstStyle/>
        <a:p>
          <a:endParaRPr lang="zh-TW" altLang="en-US"/>
        </a:p>
      </dgm:t>
    </dgm:pt>
    <dgm:pt modelId="{7B7C74F8-897D-4BBE-B8EF-EBD531FFCA76}" type="sibTrans" cxnId="{EC5D70CD-C5D2-4501-9C58-4B1930454495}">
      <dgm:prSet/>
      <dgm:spPr/>
      <dgm:t>
        <a:bodyPr/>
        <a:lstStyle/>
        <a:p>
          <a:endParaRPr lang="zh-TW" altLang="en-US"/>
        </a:p>
      </dgm:t>
    </dgm:pt>
    <dgm:pt modelId="{064F588A-3F35-4F58-AE62-A6758367A012}" type="pres">
      <dgm:prSet presAssocID="{F217476F-A440-4616-AA5C-B7C2158C7107}" presName="diagram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889D483-B485-4F49-BB30-280F911BB01D}" type="pres">
      <dgm:prSet presAssocID="{E8BFE449-B452-4868-8CA4-4A7BD1DC21E3}" presName="root1" presStyleCnt="0"/>
      <dgm:spPr/>
      <dgm:t>
        <a:bodyPr/>
        <a:lstStyle/>
        <a:p>
          <a:endParaRPr lang="zh-TW" altLang="en-US"/>
        </a:p>
      </dgm:t>
    </dgm:pt>
    <dgm:pt modelId="{AAECA9F6-B36F-492C-BDFC-08D55350E9A2}" type="pres">
      <dgm:prSet presAssocID="{E8BFE449-B452-4868-8CA4-4A7BD1DC21E3}" presName="LevelOneTextNode" presStyleLbl="node0" presStyleIdx="0" presStyleCnt="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D93B20-62D9-4C87-9B43-4A4404605674}" type="pres">
      <dgm:prSet presAssocID="{E8BFE449-B452-4868-8CA4-4A7BD1DC21E3}" presName="level2hierChild" presStyleCnt="0"/>
      <dgm:spPr/>
      <dgm:t>
        <a:bodyPr/>
        <a:lstStyle/>
        <a:p>
          <a:endParaRPr lang="zh-TW" altLang="en-US"/>
        </a:p>
      </dgm:t>
    </dgm:pt>
    <dgm:pt modelId="{68813C1F-D48D-4E8A-8B8B-50C8D35C3330}" type="pres">
      <dgm:prSet presAssocID="{3FD31472-5E0A-4BCD-9296-63A54EE6AC2E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DBDC6CFB-9DDA-44D3-A5A9-EDFEB8D48F87}" type="pres">
      <dgm:prSet presAssocID="{3FD31472-5E0A-4BCD-9296-63A54EE6AC2E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49F11024-9B79-4D6F-B3AF-983BAEA76CBC}" type="pres">
      <dgm:prSet presAssocID="{185E32F7-5692-43C6-AF25-AE921B023BD4}" presName="root2" presStyleCnt="0"/>
      <dgm:spPr/>
      <dgm:t>
        <a:bodyPr/>
        <a:lstStyle/>
        <a:p>
          <a:endParaRPr lang="zh-TW" altLang="en-US"/>
        </a:p>
      </dgm:t>
    </dgm:pt>
    <dgm:pt modelId="{ACC193B1-C589-49FD-8245-20FB9BF8B4CC}" type="pres">
      <dgm:prSet presAssocID="{185E32F7-5692-43C6-AF25-AE921B023BD4}" presName="LevelTwoTextNode" presStyleLbl="node2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D7D341E1-C29B-4954-AC10-47E2E91DDF26}" type="pres">
      <dgm:prSet presAssocID="{185E32F7-5692-43C6-AF25-AE921B023BD4}" presName="level3hierChild" presStyleCnt="0"/>
      <dgm:spPr/>
      <dgm:t>
        <a:bodyPr/>
        <a:lstStyle/>
        <a:p>
          <a:endParaRPr lang="zh-TW" altLang="en-US"/>
        </a:p>
      </dgm:t>
    </dgm:pt>
    <dgm:pt modelId="{33E6BD85-B135-41E1-A34A-BC9D53FEFA7D}" type="pres">
      <dgm:prSet presAssocID="{56543157-023B-47F4-A421-2C074ED3E592}" presName="conn2-1" presStyleLbl="parChTrans1D3" presStyleIdx="0" presStyleCnt="3"/>
      <dgm:spPr/>
      <dgm:t>
        <a:bodyPr/>
        <a:lstStyle/>
        <a:p>
          <a:endParaRPr lang="zh-TW" altLang="en-US"/>
        </a:p>
      </dgm:t>
    </dgm:pt>
    <dgm:pt modelId="{1521F311-DC2C-46D1-B9A0-17DA0479B2EE}" type="pres">
      <dgm:prSet presAssocID="{56543157-023B-47F4-A421-2C074ED3E592}" presName="connTx" presStyleLbl="parChTrans1D3" presStyleIdx="0" presStyleCnt="3"/>
      <dgm:spPr/>
      <dgm:t>
        <a:bodyPr/>
        <a:lstStyle/>
        <a:p>
          <a:endParaRPr lang="zh-TW" altLang="en-US"/>
        </a:p>
      </dgm:t>
    </dgm:pt>
    <dgm:pt modelId="{BC97A074-1A12-4EE4-90B2-9C5F85CBC9D4}" type="pres">
      <dgm:prSet presAssocID="{C32709FE-0E72-4256-AA6E-1801415BABF6}" presName="root2" presStyleCnt="0"/>
      <dgm:spPr/>
      <dgm:t>
        <a:bodyPr/>
        <a:lstStyle/>
        <a:p>
          <a:endParaRPr lang="zh-TW" altLang="en-US"/>
        </a:p>
      </dgm:t>
    </dgm:pt>
    <dgm:pt modelId="{E38C2863-998C-4B42-9AC0-9845F078527C}" type="pres">
      <dgm:prSet presAssocID="{C32709FE-0E72-4256-AA6E-1801415BABF6}" presName="LevelTwoTextNode" presStyleLbl="node3" presStyleIdx="0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8D620A5F-1B14-41DF-A562-78BFE91E9855}" type="pres">
      <dgm:prSet presAssocID="{C32709FE-0E72-4256-AA6E-1801415BABF6}" presName="level3hierChild" presStyleCnt="0"/>
      <dgm:spPr/>
      <dgm:t>
        <a:bodyPr/>
        <a:lstStyle/>
        <a:p>
          <a:endParaRPr lang="zh-TW" altLang="en-US"/>
        </a:p>
      </dgm:t>
    </dgm:pt>
    <dgm:pt modelId="{E2175E28-4D4D-4C95-9C5D-69D01ACB1DB9}" type="pres">
      <dgm:prSet presAssocID="{8399E27B-866C-4DA3-95DB-0363AFA8B8BC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05235C68-A672-4F44-8EFE-6449D529600F}" type="pres">
      <dgm:prSet presAssocID="{8399E27B-866C-4DA3-95DB-0363AFA8B8BC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7BCC5617-579D-4841-8A12-1AC188E06B12}" type="pres">
      <dgm:prSet presAssocID="{F43E05DE-CDB4-4AE4-B3B0-C323BBFB84EB}" presName="root2" presStyleCnt="0"/>
      <dgm:spPr/>
      <dgm:t>
        <a:bodyPr/>
        <a:lstStyle/>
        <a:p>
          <a:endParaRPr lang="zh-TW" altLang="en-US"/>
        </a:p>
      </dgm:t>
    </dgm:pt>
    <dgm:pt modelId="{52B9BF51-00CF-4DC7-A82E-154329088646}" type="pres">
      <dgm:prSet presAssocID="{F43E05DE-CDB4-4AE4-B3B0-C323BBFB84EB}" presName="LevelTwoTextNode" presStyleLbl="node2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EEC7C6D-B63C-4E92-90FC-92A3B6772715}" type="pres">
      <dgm:prSet presAssocID="{F43E05DE-CDB4-4AE4-B3B0-C323BBFB84EB}" presName="level3hierChild" presStyleCnt="0"/>
      <dgm:spPr/>
      <dgm:t>
        <a:bodyPr/>
        <a:lstStyle/>
        <a:p>
          <a:endParaRPr lang="zh-TW" altLang="en-US"/>
        </a:p>
      </dgm:t>
    </dgm:pt>
    <dgm:pt modelId="{C7530560-E9BF-4FB2-8B00-1E32225BF947}" type="pres">
      <dgm:prSet presAssocID="{6A3F7338-9BE0-4B5D-8D17-51B61588CBF7}" presName="conn2-1" presStyleLbl="parChTrans1D3" presStyleIdx="1" presStyleCnt="3"/>
      <dgm:spPr/>
      <dgm:t>
        <a:bodyPr/>
        <a:lstStyle/>
        <a:p>
          <a:endParaRPr lang="zh-TW" altLang="en-US"/>
        </a:p>
      </dgm:t>
    </dgm:pt>
    <dgm:pt modelId="{A18AE5AC-42A9-4B49-A0D3-8321B4AF06E7}" type="pres">
      <dgm:prSet presAssocID="{6A3F7338-9BE0-4B5D-8D17-51B61588CBF7}" presName="connTx" presStyleLbl="parChTrans1D3" presStyleIdx="1" presStyleCnt="3"/>
      <dgm:spPr/>
      <dgm:t>
        <a:bodyPr/>
        <a:lstStyle/>
        <a:p>
          <a:endParaRPr lang="zh-TW" altLang="en-US"/>
        </a:p>
      </dgm:t>
    </dgm:pt>
    <dgm:pt modelId="{C43544A2-3A5D-4A2E-B2AE-CACCB70E14CD}" type="pres">
      <dgm:prSet presAssocID="{3510AD68-75D2-4112-9B39-D7CFCADDF8D0}" presName="root2" presStyleCnt="0"/>
      <dgm:spPr/>
      <dgm:t>
        <a:bodyPr/>
        <a:lstStyle/>
        <a:p>
          <a:endParaRPr lang="zh-TW" altLang="en-US"/>
        </a:p>
      </dgm:t>
    </dgm:pt>
    <dgm:pt modelId="{5A0298EC-6B55-41E2-96EC-BE61EDDD9DF4}" type="pres">
      <dgm:prSet presAssocID="{3510AD68-75D2-4112-9B39-D7CFCADDF8D0}" presName="LevelTwoTextNode" presStyleLbl="node3" presStyleIdx="1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8C3456-21C6-4324-A9A9-4AC9F2675B5F}" type="pres">
      <dgm:prSet presAssocID="{3510AD68-75D2-4112-9B39-D7CFCADDF8D0}" presName="level3hierChild" presStyleCnt="0"/>
      <dgm:spPr/>
      <dgm:t>
        <a:bodyPr/>
        <a:lstStyle/>
        <a:p>
          <a:endParaRPr lang="zh-TW" altLang="en-US"/>
        </a:p>
      </dgm:t>
    </dgm:pt>
    <dgm:pt modelId="{5F781E3D-D641-4624-925E-1DF4B54C09FE}" type="pres">
      <dgm:prSet presAssocID="{D8EF3165-55C7-4C2B-BE8D-6A3B81899BC1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B277915C-9520-4820-B714-DFF69693E748}" type="pres">
      <dgm:prSet presAssocID="{D8EF3165-55C7-4C2B-BE8D-6A3B81899BC1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6CF5930F-CEF6-495B-8FA5-DE9D719CA708}" type="pres">
      <dgm:prSet presAssocID="{8A1E9CD8-6A98-4CAB-BE9D-7757021043C0}" presName="root2" presStyleCnt="0"/>
      <dgm:spPr/>
      <dgm:t>
        <a:bodyPr/>
        <a:lstStyle/>
        <a:p>
          <a:endParaRPr lang="zh-TW" altLang="en-US"/>
        </a:p>
      </dgm:t>
    </dgm:pt>
    <dgm:pt modelId="{7640208F-9DAA-4120-8E24-9B70387A01C6}" type="pres">
      <dgm:prSet presAssocID="{8A1E9CD8-6A98-4CAB-BE9D-7757021043C0}" presName="LevelTwoTextNode" presStyleLbl="node2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0BB15369-02D4-4B5A-859E-94BE394DD9FE}" type="pres">
      <dgm:prSet presAssocID="{8A1E9CD8-6A98-4CAB-BE9D-7757021043C0}" presName="level3hierChild" presStyleCnt="0"/>
      <dgm:spPr/>
      <dgm:t>
        <a:bodyPr/>
        <a:lstStyle/>
        <a:p>
          <a:endParaRPr lang="zh-TW" altLang="en-US"/>
        </a:p>
      </dgm:t>
    </dgm:pt>
    <dgm:pt modelId="{ECD61D9B-26D6-484D-B7EF-36320AF9BE26}" type="pres">
      <dgm:prSet presAssocID="{D5813514-1A88-4EB7-8F36-818FE9DC4650}" presName="conn2-1" presStyleLbl="parChTrans1D3" presStyleIdx="2" presStyleCnt="3"/>
      <dgm:spPr/>
      <dgm:t>
        <a:bodyPr/>
        <a:lstStyle/>
        <a:p>
          <a:endParaRPr lang="zh-TW" altLang="en-US"/>
        </a:p>
      </dgm:t>
    </dgm:pt>
    <dgm:pt modelId="{A52FC842-6C55-4ED0-8764-7F09C38F452F}" type="pres">
      <dgm:prSet presAssocID="{D5813514-1A88-4EB7-8F36-818FE9DC4650}" presName="connTx" presStyleLbl="parChTrans1D3" presStyleIdx="2" presStyleCnt="3"/>
      <dgm:spPr/>
      <dgm:t>
        <a:bodyPr/>
        <a:lstStyle/>
        <a:p>
          <a:endParaRPr lang="zh-TW" altLang="en-US"/>
        </a:p>
      </dgm:t>
    </dgm:pt>
    <dgm:pt modelId="{4786D509-18F5-4A42-846C-F9874546BF04}" type="pres">
      <dgm:prSet presAssocID="{CA77F51C-DDDE-4275-8D98-A9480DE1B76D}" presName="root2" presStyleCnt="0"/>
      <dgm:spPr/>
      <dgm:t>
        <a:bodyPr/>
        <a:lstStyle/>
        <a:p>
          <a:endParaRPr lang="zh-TW" altLang="en-US"/>
        </a:p>
      </dgm:t>
    </dgm:pt>
    <dgm:pt modelId="{D9112C54-FFE3-48D3-A1CD-60BE93164128}" type="pres">
      <dgm:prSet presAssocID="{CA77F51C-DDDE-4275-8D98-A9480DE1B76D}" presName="LevelTwoTextNode" presStyleLbl="node3" presStyleIdx="2" presStyleCnt="3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3AA8920-C2C2-40FC-BFD1-D439884D0B9B}" type="pres">
      <dgm:prSet presAssocID="{CA77F51C-DDDE-4275-8D98-A9480DE1B76D}" presName="level3hierChild" presStyleCnt="0"/>
      <dgm:spPr/>
      <dgm:t>
        <a:bodyPr/>
        <a:lstStyle/>
        <a:p>
          <a:endParaRPr lang="zh-TW" altLang="en-US"/>
        </a:p>
      </dgm:t>
    </dgm:pt>
  </dgm:ptLst>
  <dgm:cxnLst>
    <dgm:cxn modelId="{08839500-6612-4CAB-9C7C-95C3B88F36C0}" type="presOf" srcId="{185E32F7-5692-43C6-AF25-AE921B023BD4}" destId="{ACC193B1-C589-49FD-8245-20FB9BF8B4CC}" srcOrd="0" destOrd="0" presId="urn:microsoft.com/office/officeart/2005/8/layout/hierarchy2"/>
    <dgm:cxn modelId="{E252B9A5-61D3-4A99-8A38-463B0931B2DA}" srcId="{E8BFE449-B452-4868-8CA4-4A7BD1DC21E3}" destId="{8A1E9CD8-6A98-4CAB-BE9D-7757021043C0}" srcOrd="2" destOrd="0" parTransId="{D8EF3165-55C7-4C2B-BE8D-6A3B81899BC1}" sibTransId="{ADD22228-9D4E-4AC7-9A7B-0926823BE715}"/>
    <dgm:cxn modelId="{B75096F1-6F02-43ED-BA6C-BE234070D5BA}" type="presOf" srcId="{CA77F51C-DDDE-4275-8D98-A9480DE1B76D}" destId="{D9112C54-FFE3-48D3-A1CD-60BE93164128}" srcOrd="0" destOrd="0" presId="urn:microsoft.com/office/officeart/2005/8/layout/hierarchy2"/>
    <dgm:cxn modelId="{F8327D8A-0A78-43AC-98CA-251BD97FC1C2}" type="presOf" srcId="{6A3F7338-9BE0-4B5D-8D17-51B61588CBF7}" destId="{A18AE5AC-42A9-4B49-A0D3-8321B4AF06E7}" srcOrd="1" destOrd="0" presId="urn:microsoft.com/office/officeart/2005/8/layout/hierarchy2"/>
    <dgm:cxn modelId="{7687ABB4-0C5D-48D5-92D3-1765BF454B8D}" type="presOf" srcId="{D8EF3165-55C7-4C2B-BE8D-6A3B81899BC1}" destId="{5F781E3D-D641-4624-925E-1DF4B54C09FE}" srcOrd="0" destOrd="0" presId="urn:microsoft.com/office/officeart/2005/8/layout/hierarchy2"/>
    <dgm:cxn modelId="{6902F639-46C4-4EAD-9A54-8D4E69B00FC0}" type="presOf" srcId="{F43E05DE-CDB4-4AE4-B3B0-C323BBFB84EB}" destId="{52B9BF51-00CF-4DC7-A82E-154329088646}" srcOrd="0" destOrd="0" presId="urn:microsoft.com/office/officeart/2005/8/layout/hierarchy2"/>
    <dgm:cxn modelId="{E09FE613-7064-48F0-A656-C993396115F5}" type="presOf" srcId="{3FD31472-5E0A-4BCD-9296-63A54EE6AC2E}" destId="{68813C1F-D48D-4E8A-8B8B-50C8D35C3330}" srcOrd="0" destOrd="0" presId="urn:microsoft.com/office/officeart/2005/8/layout/hierarchy2"/>
    <dgm:cxn modelId="{86871A51-A31A-4674-A141-49CE889E615E}" type="presOf" srcId="{F217476F-A440-4616-AA5C-B7C2158C7107}" destId="{064F588A-3F35-4F58-AE62-A6758367A012}" srcOrd="0" destOrd="0" presId="urn:microsoft.com/office/officeart/2005/8/layout/hierarchy2"/>
    <dgm:cxn modelId="{9B6A7483-C3C5-4CB1-8ECA-7C6CA486BC57}" type="presOf" srcId="{56543157-023B-47F4-A421-2C074ED3E592}" destId="{1521F311-DC2C-46D1-B9A0-17DA0479B2EE}" srcOrd="1" destOrd="0" presId="urn:microsoft.com/office/officeart/2005/8/layout/hierarchy2"/>
    <dgm:cxn modelId="{6E4D7905-744C-42D6-B61D-6DB829FC3F61}" type="presOf" srcId="{8399E27B-866C-4DA3-95DB-0363AFA8B8BC}" destId="{05235C68-A672-4F44-8EFE-6449D529600F}" srcOrd="1" destOrd="0" presId="urn:microsoft.com/office/officeart/2005/8/layout/hierarchy2"/>
    <dgm:cxn modelId="{3D048C72-8339-4560-8606-5664340FACAA}" srcId="{E8BFE449-B452-4868-8CA4-4A7BD1DC21E3}" destId="{185E32F7-5692-43C6-AF25-AE921B023BD4}" srcOrd="0" destOrd="0" parTransId="{3FD31472-5E0A-4BCD-9296-63A54EE6AC2E}" sibTransId="{9B5CF4F5-21F0-49E8-BB06-8AE8DD6BA29F}"/>
    <dgm:cxn modelId="{BF5E78EF-68EC-4243-8D83-3D0D0CF7264F}" type="presOf" srcId="{E8BFE449-B452-4868-8CA4-4A7BD1DC21E3}" destId="{AAECA9F6-B36F-492C-BDFC-08D55350E9A2}" srcOrd="0" destOrd="0" presId="urn:microsoft.com/office/officeart/2005/8/layout/hierarchy2"/>
    <dgm:cxn modelId="{64DD3FB5-63AE-4700-975F-365B53D22D9D}" type="presOf" srcId="{D8EF3165-55C7-4C2B-BE8D-6A3B81899BC1}" destId="{B277915C-9520-4820-B714-DFF69693E748}" srcOrd="1" destOrd="0" presId="urn:microsoft.com/office/officeart/2005/8/layout/hierarchy2"/>
    <dgm:cxn modelId="{EC11C2F4-35AB-40E0-8B50-A59B79E27127}" srcId="{185E32F7-5692-43C6-AF25-AE921B023BD4}" destId="{C32709FE-0E72-4256-AA6E-1801415BABF6}" srcOrd="0" destOrd="0" parTransId="{56543157-023B-47F4-A421-2C074ED3E592}" sibTransId="{39987E87-95B6-4B2C-B375-CB8383FD5EC8}"/>
    <dgm:cxn modelId="{433E2EF8-B06C-4A9D-AB30-F39C7C420FEB}" srcId="{F217476F-A440-4616-AA5C-B7C2158C7107}" destId="{E8BFE449-B452-4868-8CA4-4A7BD1DC21E3}" srcOrd="0" destOrd="0" parTransId="{57688D00-BA8A-48DE-B23F-D642B41B8058}" sibTransId="{ABEA8672-52D6-42C6-A604-B11565E4D17C}"/>
    <dgm:cxn modelId="{7857A271-1ED3-4E51-A912-CA28BA599341}" type="presOf" srcId="{D5813514-1A88-4EB7-8F36-818FE9DC4650}" destId="{A52FC842-6C55-4ED0-8764-7F09C38F452F}" srcOrd="1" destOrd="0" presId="urn:microsoft.com/office/officeart/2005/8/layout/hierarchy2"/>
    <dgm:cxn modelId="{EC5D70CD-C5D2-4501-9C58-4B1930454495}" srcId="{8A1E9CD8-6A98-4CAB-BE9D-7757021043C0}" destId="{CA77F51C-DDDE-4275-8D98-A9480DE1B76D}" srcOrd="0" destOrd="0" parTransId="{D5813514-1A88-4EB7-8F36-818FE9DC4650}" sibTransId="{7B7C74F8-897D-4BBE-B8EF-EBD531FFCA76}"/>
    <dgm:cxn modelId="{3C84B356-A576-453A-82BB-2DF0261E46A9}" type="presOf" srcId="{6A3F7338-9BE0-4B5D-8D17-51B61588CBF7}" destId="{C7530560-E9BF-4FB2-8B00-1E32225BF947}" srcOrd="0" destOrd="0" presId="urn:microsoft.com/office/officeart/2005/8/layout/hierarchy2"/>
    <dgm:cxn modelId="{7E65A5DF-8087-4816-9749-653C960D832B}" type="presOf" srcId="{8A1E9CD8-6A98-4CAB-BE9D-7757021043C0}" destId="{7640208F-9DAA-4120-8E24-9B70387A01C6}" srcOrd="0" destOrd="0" presId="urn:microsoft.com/office/officeart/2005/8/layout/hierarchy2"/>
    <dgm:cxn modelId="{94372C03-9907-415B-8AA8-0B28CF9E0561}" type="presOf" srcId="{56543157-023B-47F4-A421-2C074ED3E592}" destId="{33E6BD85-B135-41E1-A34A-BC9D53FEFA7D}" srcOrd="0" destOrd="0" presId="urn:microsoft.com/office/officeart/2005/8/layout/hierarchy2"/>
    <dgm:cxn modelId="{3AD0F12F-28A7-4683-933F-811863A4205B}" srcId="{E8BFE449-B452-4868-8CA4-4A7BD1DC21E3}" destId="{F43E05DE-CDB4-4AE4-B3B0-C323BBFB84EB}" srcOrd="1" destOrd="0" parTransId="{8399E27B-866C-4DA3-95DB-0363AFA8B8BC}" sibTransId="{4D93C319-04D1-4F86-8A26-CF8FF606776F}"/>
    <dgm:cxn modelId="{BF2095D0-92AC-4E4F-9ADC-8C633FE2A236}" srcId="{F43E05DE-CDB4-4AE4-B3B0-C323BBFB84EB}" destId="{3510AD68-75D2-4112-9B39-D7CFCADDF8D0}" srcOrd="0" destOrd="0" parTransId="{6A3F7338-9BE0-4B5D-8D17-51B61588CBF7}" sibTransId="{2B343B7D-E996-4A97-9051-1E32675A288E}"/>
    <dgm:cxn modelId="{BAB4D86B-640B-48E5-BCEC-C040B8EFC0EB}" type="presOf" srcId="{3FD31472-5E0A-4BCD-9296-63A54EE6AC2E}" destId="{DBDC6CFB-9DDA-44D3-A5A9-EDFEB8D48F87}" srcOrd="1" destOrd="0" presId="urn:microsoft.com/office/officeart/2005/8/layout/hierarchy2"/>
    <dgm:cxn modelId="{A08745D9-CF99-4E3C-98BF-2119D6750C5D}" type="presOf" srcId="{D5813514-1A88-4EB7-8F36-818FE9DC4650}" destId="{ECD61D9B-26D6-484D-B7EF-36320AF9BE26}" srcOrd="0" destOrd="0" presId="urn:microsoft.com/office/officeart/2005/8/layout/hierarchy2"/>
    <dgm:cxn modelId="{D6D8328D-B1A3-4F14-AC0E-8A63B1370725}" type="presOf" srcId="{8399E27B-866C-4DA3-95DB-0363AFA8B8BC}" destId="{E2175E28-4D4D-4C95-9C5D-69D01ACB1DB9}" srcOrd="0" destOrd="0" presId="urn:microsoft.com/office/officeart/2005/8/layout/hierarchy2"/>
    <dgm:cxn modelId="{71E77D6B-77DC-4498-9A10-CCD931AD52C5}" type="presOf" srcId="{C32709FE-0E72-4256-AA6E-1801415BABF6}" destId="{E38C2863-998C-4B42-9AC0-9845F078527C}" srcOrd="0" destOrd="0" presId="urn:microsoft.com/office/officeart/2005/8/layout/hierarchy2"/>
    <dgm:cxn modelId="{E2727638-E7E1-4AD0-93FF-047A48E5B5F9}" type="presOf" srcId="{3510AD68-75D2-4112-9B39-D7CFCADDF8D0}" destId="{5A0298EC-6B55-41E2-96EC-BE61EDDD9DF4}" srcOrd="0" destOrd="0" presId="urn:microsoft.com/office/officeart/2005/8/layout/hierarchy2"/>
    <dgm:cxn modelId="{0E8ADF79-3691-4B39-BE77-2BB8A5C01443}" type="presParOf" srcId="{064F588A-3F35-4F58-AE62-A6758367A012}" destId="{A889D483-B485-4F49-BB30-280F911BB01D}" srcOrd="0" destOrd="0" presId="urn:microsoft.com/office/officeart/2005/8/layout/hierarchy2"/>
    <dgm:cxn modelId="{79780158-4516-4614-907C-C4186C739E77}" type="presParOf" srcId="{A889D483-B485-4F49-BB30-280F911BB01D}" destId="{AAECA9F6-B36F-492C-BDFC-08D55350E9A2}" srcOrd="0" destOrd="0" presId="urn:microsoft.com/office/officeart/2005/8/layout/hierarchy2"/>
    <dgm:cxn modelId="{F68E7788-E53D-4E0C-9CC6-28A9E3C2D5E6}" type="presParOf" srcId="{A889D483-B485-4F49-BB30-280F911BB01D}" destId="{72D93B20-62D9-4C87-9B43-4A4404605674}" srcOrd="1" destOrd="0" presId="urn:microsoft.com/office/officeart/2005/8/layout/hierarchy2"/>
    <dgm:cxn modelId="{F369D64B-B2C5-4274-8A5D-A308984DF26B}" type="presParOf" srcId="{72D93B20-62D9-4C87-9B43-4A4404605674}" destId="{68813C1F-D48D-4E8A-8B8B-50C8D35C3330}" srcOrd="0" destOrd="0" presId="urn:microsoft.com/office/officeart/2005/8/layout/hierarchy2"/>
    <dgm:cxn modelId="{494298C3-2998-41BE-A0A4-0E0F350C7C4B}" type="presParOf" srcId="{68813C1F-D48D-4E8A-8B8B-50C8D35C3330}" destId="{DBDC6CFB-9DDA-44D3-A5A9-EDFEB8D48F87}" srcOrd="0" destOrd="0" presId="urn:microsoft.com/office/officeart/2005/8/layout/hierarchy2"/>
    <dgm:cxn modelId="{BB719B78-79EB-4D7A-856B-C0026E414988}" type="presParOf" srcId="{72D93B20-62D9-4C87-9B43-4A4404605674}" destId="{49F11024-9B79-4D6F-B3AF-983BAEA76CBC}" srcOrd="1" destOrd="0" presId="urn:microsoft.com/office/officeart/2005/8/layout/hierarchy2"/>
    <dgm:cxn modelId="{993A5F37-23F5-4C0D-8155-9E7EF023E203}" type="presParOf" srcId="{49F11024-9B79-4D6F-B3AF-983BAEA76CBC}" destId="{ACC193B1-C589-49FD-8245-20FB9BF8B4CC}" srcOrd="0" destOrd="0" presId="urn:microsoft.com/office/officeart/2005/8/layout/hierarchy2"/>
    <dgm:cxn modelId="{C75D107A-1A8C-4D8E-8B33-A2BD132EFCC4}" type="presParOf" srcId="{49F11024-9B79-4D6F-B3AF-983BAEA76CBC}" destId="{D7D341E1-C29B-4954-AC10-47E2E91DDF26}" srcOrd="1" destOrd="0" presId="urn:microsoft.com/office/officeart/2005/8/layout/hierarchy2"/>
    <dgm:cxn modelId="{D43F8844-A9C8-4970-9CDA-790B8603E47A}" type="presParOf" srcId="{D7D341E1-C29B-4954-AC10-47E2E91DDF26}" destId="{33E6BD85-B135-41E1-A34A-BC9D53FEFA7D}" srcOrd="0" destOrd="0" presId="urn:microsoft.com/office/officeart/2005/8/layout/hierarchy2"/>
    <dgm:cxn modelId="{A1EF62F7-6DA6-4328-8652-B1E5454D9D26}" type="presParOf" srcId="{33E6BD85-B135-41E1-A34A-BC9D53FEFA7D}" destId="{1521F311-DC2C-46D1-B9A0-17DA0479B2EE}" srcOrd="0" destOrd="0" presId="urn:microsoft.com/office/officeart/2005/8/layout/hierarchy2"/>
    <dgm:cxn modelId="{90EB0621-DB5E-44FE-AED0-5E883036B178}" type="presParOf" srcId="{D7D341E1-C29B-4954-AC10-47E2E91DDF26}" destId="{BC97A074-1A12-4EE4-90B2-9C5F85CBC9D4}" srcOrd="1" destOrd="0" presId="urn:microsoft.com/office/officeart/2005/8/layout/hierarchy2"/>
    <dgm:cxn modelId="{1E904ED5-4F57-46F4-B04E-F9933D7C6298}" type="presParOf" srcId="{BC97A074-1A12-4EE4-90B2-9C5F85CBC9D4}" destId="{E38C2863-998C-4B42-9AC0-9845F078527C}" srcOrd="0" destOrd="0" presId="urn:microsoft.com/office/officeart/2005/8/layout/hierarchy2"/>
    <dgm:cxn modelId="{6FC8E9E8-44B5-4B74-A380-4DEABE65EC4A}" type="presParOf" srcId="{BC97A074-1A12-4EE4-90B2-9C5F85CBC9D4}" destId="{8D620A5F-1B14-41DF-A562-78BFE91E9855}" srcOrd="1" destOrd="0" presId="urn:microsoft.com/office/officeart/2005/8/layout/hierarchy2"/>
    <dgm:cxn modelId="{BB09FFE5-CA1E-41A2-89B8-00554F46C68F}" type="presParOf" srcId="{72D93B20-62D9-4C87-9B43-4A4404605674}" destId="{E2175E28-4D4D-4C95-9C5D-69D01ACB1DB9}" srcOrd="2" destOrd="0" presId="urn:microsoft.com/office/officeart/2005/8/layout/hierarchy2"/>
    <dgm:cxn modelId="{3527CC53-10F7-4C2F-BB7D-A9C4A10DE77E}" type="presParOf" srcId="{E2175E28-4D4D-4C95-9C5D-69D01ACB1DB9}" destId="{05235C68-A672-4F44-8EFE-6449D529600F}" srcOrd="0" destOrd="0" presId="urn:microsoft.com/office/officeart/2005/8/layout/hierarchy2"/>
    <dgm:cxn modelId="{E50F3027-C5AA-4917-93F1-A64665273B78}" type="presParOf" srcId="{72D93B20-62D9-4C87-9B43-4A4404605674}" destId="{7BCC5617-579D-4841-8A12-1AC188E06B12}" srcOrd="3" destOrd="0" presId="urn:microsoft.com/office/officeart/2005/8/layout/hierarchy2"/>
    <dgm:cxn modelId="{5B09CC1B-34E3-48CA-BBCF-3E6CA4BF62C1}" type="presParOf" srcId="{7BCC5617-579D-4841-8A12-1AC188E06B12}" destId="{52B9BF51-00CF-4DC7-A82E-154329088646}" srcOrd="0" destOrd="0" presId="urn:microsoft.com/office/officeart/2005/8/layout/hierarchy2"/>
    <dgm:cxn modelId="{1F93E68A-D46D-426D-8F98-970C93C77C6A}" type="presParOf" srcId="{7BCC5617-579D-4841-8A12-1AC188E06B12}" destId="{5EEC7C6D-B63C-4E92-90FC-92A3B6772715}" srcOrd="1" destOrd="0" presId="urn:microsoft.com/office/officeart/2005/8/layout/hierarchy2"/>
    <dgm:cxn modelId="{2893596E-C2AC-49B8-BC74-849B4016F80C}" type="presParOf" srcId="{5EEC7C6D-B63C-4E92-90FC-92A3B6772715}" destId="{C7530560-E9BF-4FB2-8B00-1E32225BF947}" srcOrd="0" destOrd="0" presId="urn:microsoft.com/office/officeart/2005/8/layout/hierarchy2"/>
    <dgm:cxn modelId="{F5784482-BD52-411B-8ECA-4BC5937713A2}" type="presParOf" srcId="{C7530560-E9BF-4FB2-8B00-1E32225BF947}" destId="{A18AE5AC-42A9-4B49-A0D3-8321B4AF06E7}" srcOrd="0" destOrd="0" presId="urn:microsoft.com/office/officeart/2005/8/layout/hierarchy2"/>
    <dgm:cxn modelId="{7EFD3B84-AE6A-4F69-94DF-FFF8FE2A48F4}" type="presParOf" srcId="{5EEC7C6D-B63C-4E92-90FC-92A3B6772715}" destId="{C43544A2-3A5D-4A2E-B2AE-CACCB70E14CD}" srcOrd="1" destOrd="0" presId="urn:microsoft.com/office/officeart/2005/8/layout/hierarchy2"/>
    <dgm:cxn modelId="{4AFB7EA0-8E7B-4C7D-804A-D62A5117203E}" type="presParOf" srcId="{C43544A2-3A5D-4A2E-B2AE-CACCB70E14CD}" destId="{5A0298EC-6B55-41E2-96EC-BE61EDDD9DF4}" srcOrd="0" destOrd="0" presId="urn:microsoft.com/office/officeart/2005/8/layout/hierarchy2"/>
    <dgm:cxn modelId="{168A2868-FDD0-443E-AB7E-431543770795}" type="presParOf" srcId="{C43544A2-3A5D-4A2E-B2AE-CACCB70E14CD}" destId="{408C3456-21C6-4324-A9A9-4AC9F2675B5F}" srcOrd="1" destOrd="0" presId="urn:microsoft.com/office/officeart/2005/8/layout/hierarchy2"/>
    <dgm:cxn modelId="{CE7FEA37-EFAA-4576-BBC0-A5D09B526662}" type="presParOf" srcId="{72D93B20-62D9-4C87-9B43-4A4404605674}" destId="{5F781E3D-D641-4624-925E-1DF4B54C09FE}" srcOrd="4" destOrd="0" presId="urn:microsoft.com/office/officeart/2005/8/layout/hierarchy2"/>
    <dgm:cxn modelId="{3AE9913B-C8EF-4B36-839C-8BF961802E12}" type="presParOf" srcId="{5F781E3D-D641-4624-925E-1DF4B54C09FE}" destId="{B277915C-9520-4820-B714-DFF69693E748}" srcOrd="0" destOrd="0" presId="urn:microsoft.com/office/officeart/2005/8/layout/hierarchy2"/>
    <dgm:cxn modelId="{92955DDB-ED9A-4162-9266-14E4B7140182}" type="presParOf" srcId="{72D93B20-62D9-4C87-9B43-4A4404605674}" destId="{6CF5930F-CEF6-495B-8FA5-DE9D719CA708}" srcOrd="5" destOrd="0" presId="urn:microsoft.com/office/officeart/2005/8/layout/hierarchy2"/>
    <dgm:cxn modelId="{DE7669EF-F235-4D8C-8226-8852B3A810DC}" type="presParOf" srcId="{6CF5930F-CEF6-495B-8FA5-DE9D719CA708}" destId="{7640208F-9DAA-4120-8E24-9B70387A01C6}" srcOrd="0" destOrd="0" presId="urn:microsoft.com/office/officeart/2005/8/layout/hierarchy2"/>
    <dgm:cxn modelId="{FF66876D-D52E-4A1A-A7E3-843BA538B057}" type="presParOf" srcId="{6CF5930F-CEF6-495B-8FA5-DE9D719CA708}" destId="{0BB15369-02D4-4B5A-859E-94BE394DD9FE}" srcOrd="1" destOrd="0" presId="urn:microsoft.com/office/officeart/2005/8/layout/hierarchy2"/>
    <dgm:cxn modelId="{DF75DCEB-5C3B-4342-9FCF-9C0B0CBE44C1}" type="presParOf" srcId="{0BB15369-02D4-4B5A-859E-94BE394DD9FE}" destId="{ECD61D9B-26D6-484D-B7EF-36320AF9BE26}" srcOrd="0" destOrd="0" presId="urn:microsoft.com/office/officeart/2005/8/layout/hierarchy2"/>
    <dgm:cxn modelId="{5E98365F-990C-4625-972D-738B2836330F}" type="presParOf" srcId="{ECD61D9B-26D6-484D-B7EF-36320AF9BE26}" destId="{A52FC842-6C55-4ED0-8764-7F09C38F452F}" srcOrd="0" destOrd="0" presId="urn:microsoft.com/office/officeart/2005/8/layout/hierarchy2"/>
    <dgm:cxn modelId="{524AAC86-9D43-4415-94BA-F341606627D8}" type="presParOf" srcId="{0BB15369-02D4-4B5A-859E-94BE394DD9FE}" destId="{4786D509-18F5-4A42-846C-F9874546BF04}" srcOrd="1" destOrd="0" presId="urn:microsoft.com/office/officeart/2005/8/layout/hierarchy2"/>
    <dgm:cxn modelId="{98B7C4AD-9C64-4637-BEF2-9EE1F4E34B17}" type="presParOf" srcId="{4786D509-18F5-4A42-846C-F9874546BF04}" destId="{D9112C54-FFE3-48D3-A1CD-60BE93164128}" srcOrd="0" destOrd="0" presId="urn:microsoft.com/office/officeart/2005/8/layout/hierarchy2"/>
    <dgm:cxn modelId="{7361E701-BF93-4ECD-9266-A87AC17D73D5}" type="presParOf" srcId="{4786D509-18F5-4A42-846C-F9874546BF04}" destId="{53AA8920-C2C2-40FC-BFD1-D439884D0B9B}" srcOrd="1" destOrd="0" presId="urn:microsoft.com/office/officeart/2005/8/layout/hierarchy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13253A94-FCAC-497D-B441-4CA9D421C602}" type="doc">
      <dgm:prSet loTypeId="urn:microsoft.com/office/officeart/2005/8/layout/lProcess3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CD41477D-63F6-4226-94F2-9F219902726D}">
      <dgm:prSet phldrT="[文字]" custT="1"/>
      <dgm:spPr/>
      <dgm:t>
        <a:bodyPr/>
        <a:lstStyle/>
        <a:p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吾十有五而志於學</a:t>
          </a:r>
          <a:endParaRPr lang="zh-TW" altLang="en-US" sz="3200" dirty="0"/>
        </a:p>
      </dgm:t>
    </dgm:pt>
    <dgm:pt modelId="{1D6407B1-FA1C-4266-B0E2-5472CDC95723}" type="par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211D117-AC9A-4090-BD93-87678BBA7EB7}" type="sib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8F0AEFB-C850-4F84-B128-CC3B06F1782C}">
      <dgm:prSet phldrT="[文字]" custT="1"/>
      <dgm:spPr/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興於詩</a:t>
          </a:r>
          <a:endParaRPr lang="zh-TW" altLang="en-US" sz="3200" dirty="0"/>
        </a:p>
      </dgm:t>
    </dgm:pt>
    <dgm:pt modelId="{4B24E950-D1D7-49C7-957F-622294FA2BDF}" type="par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2A23075-49AA-473C-8F2B-AD5082C2C543}" type="sib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824468D-314E-4DFC-BB92-F668619003EF}">
      <dgm:prSet phldrT="[文字]" custT="1"/>
      <dgm:spPr/>
      <dgm:t>
        <a:bodyPr/>
        <a:lstStyle/>
        <a:p>
          <a:pPr algn="l">
            <a:lnSpc>
              <a:spcPts val="2800"/>
            </a:lnSpc>
          </a:pPr>
          <a:r>
            <a:rPr lang="zh-TW" altLang="en-US" sz="28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三十而立　　　　</a:t>
          </a:r>
        </a:p>
        <a:p>
          <a:pPr algn="l">
            <a:lnSpc>
              <a:spcPts val="2800"/>
            </a:lnSpc>
          </a:pPr>
          <a:r>
            <a:rPr lang="zh-TW" altLang="en-US" sz="28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四十而不惑</a:t>
          </a:r>
          <a:endParaRPr lang="en-US" altLang="zh-TW" sz="28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800"/>
            </a:lnSpc>
          </a:pPr>
          <a:r>
            <a:rPr lang="zh-TW" altLang="en-US" sz="28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五十而知天命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　</a:t>
          </a:r>
          <a:endParaRPr lang="zh-TW" altLang="en-US" sz="2800" dirty="0"/>
        </a:p>
      </dgm:t>
    </dgm:pt>
    <dgm:pt modelId="{AE2F83CA-5B7F-4886-92D4-7ABFA549D238}" type="par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6070F64E-CE00-474E-B520-FE22E14C4173}" type="sib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C8FF747C-6CB5-4D5A-80CE-F6BB730A60BF}">
      <dgm:prSet phldrT="[文字]" custT="1"/>
      <dgm:spPr/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立於禮</a:t>
          </a:r>
          <a:endParaRPr lang="zh-TW" altLang="en-US" sz="3200" dirty="0"/>
        </a:p>
      </dgm:t>
    </dgm:pt>
    <dgm:pt modelId="{DB7D78F8-9DA8-430A-B68B-689404D2395A}" type="par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B3ED8755-4FAD-4376-B71C-92240147A0ED}" type="sib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0033CCEB-4DBC-4C49-8458-0CDCC8A7D2F2}">
      <dgm:prSet phldrT="[文字]" custT="1"/>
      <dgm:spPr/>
      <dgm:t>
        <a:bodyPr/>
        <a:lstStyle/>
        <a:p>
          <a:pPr algn="l">
            <a:lnSpc>
              <a:spcPts val="2400"/>
            </a:lnSpc>
          </a:pP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algn="l">
            <a:lnSpc>
              <a:spcPts val="2400"/>
            </a:lnSpc>
          </a:pP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28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400"/>
            </a:lnSpc>
          </a:pP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所欲不踰矩 </a:t>
          </a:r>
          <a:r>
            <a:rPr lang="zh-TW" altLang="en-US" sz="2800" dirty="0" smtClean="0">
              <a:latin typeface="標楷體" pitchFamily="65" charset="-120"/>
              <a:ea typeface="標楷體" pitchFamily="65" charset="-120"/>
            </a:rPr>
            <a:t> </a:t>
          </a:r>
          <a:endParaRPr lang="zh-TW" altLang="en-US" sz="2800" dirty="0"/>
        </a:p>
      </dgm:t>
    </dgm:pt>
    <dgm:pt modelId="{613F0DFA-54F8-4D10-907A-06D8F49F4794}" type="par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DADC42EB-6028-470D-9091-61B48EF8FEF2}" type="sib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302C1E77-8F25-4FCB-82CD-5702419C4946}">
      <dgm:prSet phldrT="[文字]" custT="1"/>
      <dgm:spPr/>
      <dgm:t>
        <a:bodyPr/>
        <a:lstStyle/>
        <a:p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成於樂</a:t>
          </a:r>
          <a:endParaRPr lang="zh-TW" altLang="en-US" sz="3200" dirty="0"/>
        </a:p>
      </dgm:t>
    </dgm:pt>
    <dgm:pt modelId="{6832ABB5-EFF1-461E-ADE6-A7C626CB5D68}" type="par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E7AB2D3F-4217-4A33-9BA0-7A90CC261343}" type="sib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55055929-0EF9-4F66-AA22-1A20143471E0}" type="pres">
      <dgm:prSet presAssocID="{13253A94-FCAC-497D-B441-4CA9D421C602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45D9F3A-17A0-4F2A-9192-E9A94E6A291B}" type="pres">
      <dgm:prSet presAssocID="{CD41477D-63F6-4226-94F2-9F219902726D}" presName="horFlow" presStyleCnt="0"/>
      <dgm:spPr/>
      <dgm:t>
        <a:bodyPr/>
        <a:lstStyle/>
        <a:p>
          <a:endParaRPr lang="zh-TW" altLang="en-US"/>
        </a:p>
      </dgm:t>
    </dgm:pt>
    <dgm:pt modelId="{C1016619-27E0-456D-815C-3438BCBCAF07}" type="pres">
      <dgm:prSet presAssocID="{CD41477D-63F6-4226-94F2-9F219902726D}" presName="bigChev" presStyleLbl="node1" presStyleIdx="0" presStyleCnt="3" custScaleX="109752" custScaleY="113842"/>
      <dgm:spPr/>
      <dgm:t>
        <a:bodyPr/>
        <a:lstStyle/>
        <a:p>
          <a:endParaRPr lang="zh-TW" altLang="en-US"/>
        </a:p>
      </dgm:t>
    </dgm:pt>
    <dgm:pt modelId="{5FBD6B5C-F258-4F66-AF7A-E3E338183005}" type="pres">
      <dgm:prSet presAssocID="{4B24E950-D1D7-49C7-957F-622294FA2BDF}" presName="parTrans" presStyleCnt="0"/>
      <dgm:spPr/>
      <dgm:t>
        <a:bodyPr/>
        <a:lstStyle/>
        <a:p>
          <a:endParaRPr lang="zh-TW" altLang="en-US"/>
        </a:p>
      </dgm:t>
    </dgm:pt>
    <dgm:pt modelId="{851DA2A1-4660-488C-B66B-6A880867EF41}" type="pres">
      <dgm:prSet presAssocID="{18F0AEFB-C850-4F84-B128-CC3B06F1782C}" presName="node" presStyleLbl="alignAccFollowNode1" presStyleIdx="0" presStyleCnt="3" custScaleX="100990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0E1765-79C9-4B94-A4A1-F6663408E685}" type="pres">
      <dgm:prSet presAssocID="{CD41477D-63F6-4226-94F2-9F219902726D}" presName="vSp" presStyleCnt="0"/>
      <dgm:spPr/>
      <dgm:t>
        <a:bodyPr/>
        <a:lstStyle/>
        <a:p>
          <a:endParaRPr lang="zh-TW" altLang="en-US"/>
        </a:p>
      </dgm:t>
    </dgm:pt>
    <dgm:pt modelId="{0883FC81-87C0-4044-8FEC-EADDC51769DA}" type="pres">
      <dgm:prSet presAssocID="{9824468D-314E-4DFC-BB92-F668619003EF}" presName="horFlow" presStyleCnt="0"/>
      <dgm:spPr/>
      <dgm:t>
        <a:bodyPr/>
        <a:lstStyle/>
        <a:p>
          <a:endParaRPr lang="zh-TW" altLang="en-US"/>
        </a:p>
      </dgm:t>
    </dgm:pt>
    <dgm:pt modelId="{4D48625C-ED42-4AFB-85AE-14A5B95546A8}" type="pres">
      <dgm:prSet presAssocID="{9824468D-314E-4DFC-BB92-F668619003EF}" presName="bigChev" presStyleLbl="node1" presStyleIdx="1" presStyleCnt="3" custScaleX="109752" custScaleY="113842"/>
      <dgm:spPr/>
      <dgm:t>
        <a:bodyPr/>
        <a:lstStyle/>
        <a:p>
          <a:endParaRPr lang="zh-TW" altLang="en-US"/>
        </a:p>
      </dgm:t>
    </dgm:pt>
    <dgm:pt modelId="{BFE53846-FE3A-464E-96DB-35CA92BCD649}" type="pres">
      <dgm:prSet presAssocID="{DB7D78F8-9DA8-430A-B68B-689404D2395A}" presName="parTrans" presStyleCnt="0"/>
      <dgm:spPr/>
      <dgm:t>
        <a:bodyPr/>
        <a:lstStyle/>
        <a:p>
          <a:endParaRPr lang="zh-TW" altLang="en-US"/>
        </a:p>
      </dgm:t>
    </dgm:pt>
    <dgm:pt modelId="{4A10A7FA-DFE6-4469-A617-E6CB0262FAC8}" type="pres">
      <dgm:prSet presAssocID="{C8FF747C-6CB5-4D5A-80CE-F6BB730A60BF}" presName="node" presStyleLbl="alignAccFollowNode1" presStyleIdx="1" presStyleCnt="3" custScaleX="100990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3A7238-976A-45E2-A21A-B50BFC390F4C}" type="pres">
      <dgm:prSet presAssocID="{9824468D-314E-4DFC-BB92-F668619003EF}" presName="vSp" presStyleCnt="0"/>
      <dgm:spPr/>
      <dgm:t>
        <a:bodyPr/>
        <a:lstStyle/>
        <a:p>
          <a:endParaRPr lang="zh-TW" altLang="en-US"/>
        </a:p>
      </dgm:t>
    </dgm:pt>
    <dgm:pt modelId="{557C3CEF-6801-4843-9FAA-5A267BB9CB4D}" type="pres">
      <dgm:prSet presAssocID="{0033CCEB-4DBC-4C49-8458-0CDCC8A7D2F2}" presName="horFlow" presStyleCnt="0"/>
      <dgm:spPr/>
      <dgm:t>
        <a:bodyPr/>
        <a:lstStyle/>
        <a:p>
          <a:endParaRPr lang="zh-TW" altLang="en-US"/>
        </a:p>
      </dgm:t>
    </dgm:pt>
    <dgm:pt modelId="{9498829B-1F08-46F3-810E-E13202122E18}" type="pres">
      <dgm:prSet presAssocID="{0033CCEB-4DBC-4C49-8458-0CDCC8A7D2F2}" presName="bigChev" presStyleLbl="node1" presStyleIdx="2" presStyleCnt="3" custScaleX="109752" custScaleY="113842"/>
      <dgm:spPr/>
      <dgm:t>
        <a:bodyPr/>
        <a:lstStyle/>
        <a:p>
          <a:endParaRPr lang="zh-TW" altLang="en-US"/>
        </a:p>
      </dgm:t>
    </dgm:pt>
    <dgm:pt modelId="{A314FA15-65C8-4066-9780-7DF512CCEA9C}" type="pres">
      <dgm:prSet presAssocID="{6832ABB5-EFF1-461E-ADE6-A7C626CB5D68}" presName="parTrans" presStyleCnt="0"/>
      <dgm:spPr/>
      <dgm:t>
        <a:bodyPr/>
        <a:lstStyle/>
        <a:p>
          <a:endParaRPr lang="zh-TW" altLang="en-US"/>
        </a:p>
      </dgm:t>
    </dgm:pt>
    <dgm:pt modelId="{36F373A3-D977-4C3C-A2D8-B299D7C4D031}" type="pres">
      <dgm:prSet presAssocID="{302C1E77-8F25-4FCB-82CD-5702419C4946}" presName="node" presStyleLbl="alignAccFollowNode1" presStyleIdx="2" presStyleCnt="3" custScaleX="100990" custScaleY="137284" custLinFactNeighborX="6989" custLinFactNeighborY="245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BA4239B5-2944-47D6-91C7-157EBBE8FAE9}" type="presOf" srcId="{13253A94-FCAC-497D-B441-4CA9D421C602}" destId="{55055929-0EF9-4F66-AA22-1A20143471E0}" srcOrd="0" destOrd="0" presId="urn:microsoft.com/office/officeart/2005/8/layout/lProcess3"/>
    <dgm:cxn modelId="{D50C9EAE-AF3B-4894-8F41-754ACC7A2BFF}" type="presOf" srcId="{9824468D-314E-4DFC-BB92-F668619003EF}" destId="{4D48625C-ED42-4AFB-85AE-14A5B95546A8}" srcOrd="0" destOrd="0" presId="urn:microsoft.com/office/officeart/2005/8/layout/lProcess3"/>
    <dgm:cxn modelId="{546A5E3A-AA7E-4DCE-AEDE-1807B42850A2}" srcId="{13253A94-FCAC-497D-B441-4CA9D421C602}" destId="{0033CCEB-4DBC-4C49-8458-0CDCC8A7D2F2}" srcOrd="2" destOrd="0" parTransId="{613F0DFA-54F8-4D10-907A-06D8F49F4794}" sibTransId="{DADC42EB-6028-470D-9091-61B48EF8FEF2}"/>
    <dgm:cxn modelId="{BD21DB1A-76C9-4A13-B7CF-A65337FD145C}" srcId="{13253A94-FCAC-497D-B441-4CA9D421C602}" destId="{9824468D-314E-4DFC-BB92-F668619003EF}" srcOrd="1" destOrd="0" parTransId="{AE2F83CA-5B7F-4886-92D4-7ABFA549D238}" sibTransId="{6070F64E-CE00-474E-B520-FE22E14C4173}"/>
    <dgm:cxn modelId="{E4A21FE1-EFCD-4094-878C-BF5C0270B1AC}" srcId="{CD41477D-63F6-4226-94F2-9F219902726D}" destId="{18F0AEFB-C850-4F84-B128-CC3B06F1782C}" srcOrd="0" destOrd="0" parTransId="{4B24E950-D1D7-49C7-957F-622294FA2BDF}" sibTransId="{92A23075-49AA-473C-8F2B-AD5082C2C543}"/>
    <dgm:cxn modelId="{573FCE3B-F062-4053-99EA-5F810E110173}" type="presOf" srcId="{0033CCEB-4DBC-4C49-8458-0CDCC8A7D2F2}" destId="{9498829B-1F08-46F3-810E-E13202122E18}" srcOrd="0" destOrd="0" presId="urn:microsoft.com/office/officeart/2005/8/layout/lProcess3"/>
    <dgm:cxn modelId="{F662BEAE-BEFC-4846-B539-387351B16787}" type="presOf" srcId="{C8FF747C-6CB5-4D5A-80CE-F6BB730A60BF}" destId="{4A10A7FA-DFE6-4469-A617-E6CB0262FAC8}" srcOrd="0" destOrd="0" presId="urn:microsoft.com/office/officeart/2005/8/layout/lProcess3"/>
    <dgm:cxn modelId="{E969C262-1903-4A14-A256-F6A53AB9770C}" srcId="{0033CCEB-4DBC-4C49-8458-0CDCC8A7D2F2}" destId="{302C1E77-8F25-4FCB-82CD-5702419C4946}" srcOrd="0" destOrd="0" parTransId="{6832ABB5-EFF1-461E-ADE6-A7C626CB5D68}" sibTransId="{E7AB2D3F-4217-4A33-9BA0-7A90CC261343}"/>
    <dgm:cxn modelId="{6FEB849E-1D32-4791-88C1-8323CB7E9EE8}" srcId="{13253A94-FCAC-497D-B441-4CA9D421C602}" destId="{CD41477D-63F6-4226-94F2-9F219902726D}" srcOrd="0" destOrd="0" parTransId="{1D6407B1-FA1C-4266-B0E2-5472CDC95723}" sibTransId="{1211D117-AC9A-4090-BD93-87678BBA7EB7}"/>
    <dgm:cxn modelId="{F5534D61-899C-44E4-815C-30D5832EF1FD}" srcId="{9824468D-314E-4DFC-BB92-F668619003EF}" destId="{C8FF747C-6CB5-4D5A-80CE-F6BB730A60BF}" srcOrd="0" destOrd="0" parTransId="{DB7D78F8-9DA8-430A-B68B-689404D2395A}" sibTransId="{B3ED8755-4FAD-4376-B71C-92240147A0ED}"/>
    <dgm:cxn modelId="{EADE5CAE-3337-4F8D-86EE-B2035ABAA78D}" type="presOf" srcId="{18F0AEFB-C850-4F84-B128-CC3B06F1782C}" destId="{851DA2A1-4660-488C-B66B-6A880867EF41}" srcOrd="0" destOrd="0" presId="urn:microsoft.com/office/officeart/2005/8/layout/lProcess3"/>
    <dgm:cxn modelId="{70AE49D5-D663-45BF-9526-5299242EC07E}" type="presOf" srcId="{302C1E77-8F25-4FCB-82CD-5702419C4946}" destId="{36F373A3-D977-4C3C-A2D8-B299D7C4D031}" srcOrd="0" destOrd="0" presId="urn:microsoft.com/office/officeart/2005/8/layout/lProcess3"/>
    <dgm:cxn modelId="{A2994F16-5D43-4C00-BAB0-7DB0E7D94597}" type="presOf" srcId="{CD41477D-63F6-4226-94F2-9F219902726D}" destId="{C1016619-27E0-456D-815C-3438BCBCAF07}" srcOrd="0" destOrd="0" presId="urn:microsoft.com/office/officeart/2005/8/layout/lProcess3"/>
    <dgm:cxn modelId="{F9A543F5-38FB-42E8-9497-59436FF3533F}" type="presParOf" srcId="{55055929-0EF9-4F66-AA22-1A20143471E0}" destId="{F45D9F3A-17A0-4F2A-9192-E9A94E6A291B}" srcOrd="0" destOrd="0" presId="urn:microsoft.com/office/officeart/2005/8/layout/lProcess3"/>
    <dgm:cxn modelId="{18490623-CF45-4568-B247-9ED0BB195F11}" type="presParOf" srcId="{F45D9F3A-17A0-4F2A-9192-E9A94E6A291B}" destId="{C1016619-27E0-456D-815C-3438BCBCAF07}" srcOrd="0" destOrd="0" presId="urn:microsoft.com/office/officeart/2005/8/layout/lProcess3"/>
    <dgm:cxn modelId="{967528E1-6705-4E38-AAB0-F91AA48E16B6}" type="presParOf" srcId="{F45D9F3A-17A0-4F2A-9192-E9A94E6A291B}" destId="{5FBD6B5C-F258-4F66-AF7A-E3E338183005}" srcOrd="1" destOrd="0" presId="urn:microsoft.com/office/officeart/2005/8/layout/lProcess3"/>
    <dgm:cxn modelId="{E44327E2-C706-4001-A7FD-1B43A98D588E}" type="presParOf" srcId="{F45D9F3A-17A0-4F2A-9192-E9A94E6A291B}" destId="{851DA2A1-4660-488C-B66B-6A880867EF41}" srcOrd="2" destOrd="0" presId="urn:microsoft.com/office/officeart/2005/8/layout/lProcess3"/>
    <dgm:cxn modelId="{AF46A911-0087-49E6-8DD8-B1B1462A5C67}" type="presParOf" srcId="{55055929-0EF9-4F66-AA22-1A20143471E0}" destId="{7F0E1765-79C9-4B94-A4A1-F6663408E685}" srcOrd="1" destOrd="0" presId="urn:microsoft.com/office/officeart/2005/8/layout/lProcess3"/>
    <dgm:cxn modelId="{66E7D355-3B4C-46FD-A6F3-F6AED1503CFD}" type="presParOf" srcId="{55055929-0EF9-4F66-AA22-1A20143471E0}" destId="{0883FC81-87C0-4044-8FEC-EADDC51769DA}" srcOrd="2" destOrd="0" presId="urn:microsoft.com/office/officeart/2005/8/layout/lProcess3"/>
    <dgm:cxn modelId="{716D2D22-01ED-4FFD-B757-9063275C6CCC}" type="presParOf" srcId="{0883FC81-87C0-4044-8FEC-EADDC51769DA}" destId="{4D48625C-ED42-4AFB-85AE-14A5B95546A8}" srcOrd="0" destOrd="0" presId="urn:microsoft.com/office/officeart/2005/8/layout/lProcess3"/>
    <dgm:cxn modelId="{BB2C996C-D269-4E81-B049-EA0E7E089D9D}" type="presParOf" srcId="{0883FC81-87C0-4044-8FEC-EADDC51769DA}" destId="{BFE53846-FE3A-464E-96DB-35CA92BCD649}" srcOrd="1" destOrd="0" presId="urn:microsoft.com/office/officeart/2005/8/layout/lProcess3"/>
    <dgm:cxn modelId="{FD199C9C-2063-4E3E-842F-599824D1325D}" type="presParOf" srcId="{0883FC81-87C0-4044-8FEC-EADDC51769DA}" destId="{4A10A7FA-DFE6-4469-A617-E6CB0262FAC8}" srcOrd="2" destOrd="0" presId="urn:microsoft.com/office/officeart/2005/8/layout/lProcess3"/>
    <dgm:cxn modelId="{D1FF0E49-60E4-40A1-85DC-ADDE670EB541}" type="presParOf" srcId="{55055929-0EF9-4F66-AA22-1A20143471E0}" destId="{163A7238-976A-45E2-A21A-B50BFC390F4C}" srcOrd="3" destOrd="0" presId="urn:microsoft.com/office/officeart/2005/8/layout/lProcess3"/>
    <dgm:cxn modelId="{F678F0E5-69E4-4A5A-951C-1DA0F4BF8427}" type="presParOf" srcId="{55055929-0EF9-4F66-AA22-1A20143471E0}" destId="{557C3CEF-6801-4843-9FAA-5A267BB9CB4D}" srcOrd="4" destOrd="0" presId="urn:microsoft.com/office/officeart/2005/8/layout/lProcess3"/>
    <dgm:cxn modelId="{C7F2A23C-1898-4499-9648-7227705EA861}" type="presParOf" srcId="{557C3CEF-6801-4843-9FAA-5A267BB9CB4D}" destId="{9498829B-1F08-46F3-810E-E13202122E18}" srcOrd="0" destOrd="0" presId="urn:microsoft.com/office/officeart/2005/8/layout/lProcess3"/>
    <dgm:cxn modelId="{B2506D45-98AC-46E3-9AC6-238D3CFBD82D}" type="presParOf" srcId="{557C3CEF-6801-4843-9FAA-5A267BB9CB4D}" destId="{A314FA15-65C8-4066-9780-7DF512CCEA9C}" srcOrd="1" destOrd="0" presId="urn:microsoft.com/office/officeart/2005/8/layout/lProcess3"/>
    <dgm:cxn modelId="{76584F53-397B-4868-9148-E847DEE1BE83}" type="presParOf" srcId="{557C3CEF-6801-4843-9FAA-5A267BB9CB4D}" destId="{36F373A3-D977-4C3C-A2D8-B299D7C4D031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13253A94-FCAC-497D-B441-4CA9D421C602}" type="doc">
      <dgm:prSet loTypeId="urn:microsoft.com/office/officeart/2005/8/layout/lProcess3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zh-TW" altLang="en-US"/>
        </a:p>
      </dgm:t>
    </dgm:pt>
    <dgm:pt modelId="{CD41477D-63F6-4226-94F2-9F219902726D}">
      <dgm:prSet phldrT="[文字]" custT="1"/>
      <dgm:spPr/>
      <dgm:t>
        <a:bodyPr/>
        <a:lstStyle/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十有五而志於學三十而立　　　　</a:t>
          </a:r>
        </a:p>
        <a:p>
          <a:pPr>
            <a:spcAft>
              <a:spcPts val="0"/>
            </a:spcAft>
          </a:pPr>
          <a:r>
            <a:rPr lang="zh-TW" altLang="en-US" sz="3200" dirty="0" smtClean="0">
              <a:latin typeface="標楷體" pitchFamily="65" charset="-120"/>
              <a:ea typeface="標楷體" pitchFamily="65" charset="-120"/>
            </a:rPr>
            <a:t>四十而不惑</a:t>
          </a:r>
          <a:endParaRPr lang="zh-TW" altLang="en-US" sz="3200" dirty="0"/>
        </a:p>
      </dgm:t>
    </dgm:pt>
    <dgm:pt modelId="{1D6407B1-FA1C-4266-B0E2-5472CDC95723}" type="par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211D117-AC9A-4090-BD93-87678BBA7EB7}" type="sibTrans" cxnId="{6FEB849E-1D32-4791-88C1-8323CB7E9EE8}">
      <dgm:prSet/>
      <dgm:spPr/>
      <dgm:t>
        <a:bodyPr/>
        <a:lstStyle/>
        <a:p>
          <a:endParaRPr lang="zh-TW" altLang="en-US"/>
        </a:p>
      </dgm:t>
    </dgm:pt>
    <dgm:pt modelId="{18F0AEFB-C850-4F84-B128-CC3B06F1782C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修境</a:t>
          </a:r>
          <a:r>
            <a:rPr lang="zh-TW" altLang="en-US" sz="3200" dirty="0" smtClean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dirty="0">
            <a:solidFill>
              <a:schemeClr val="tx1"/>
            </a:solidFill>
          </a:endParaRPr>
        </a:p>
      </dgm:t>
    </dgm:pt>
    <dgm:pt modelId="{4B24E950-D1D7-49C7-957F-622294FA2BDF}" type="par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2A23075-49AA-473C-8F2B-AD5082C2C543}" type="sibTrans" cxnId="{E4A21FE1-EFCD-4094-878C-BF5C0270B1AC}">
      <dgm:prSet/>
      <dgm:spPr/>
      <dgm:t>
        <a:bodyPr/>
        <a:lstStyle/>
        <a:p>
          <a:endParaRPr lang="zh-TW" altLang="en-US"/>
        </a:p>
      </dgm:t>
    </dgm:pt>
    <dgm:pt modelId="{9824468D-314E-4DFC-BB92-F668619003EF}">
      <dgm:prSet phldrT="[文字]" custT="1"/>
      <dgm:spPr/>
      <dgm:t>
        <a:bodyPr/>
        <a:lstStyle/>
        <a:p>
          <a:pPr algn="l">
            <a:lnSpc>
              <a:spcPts val="3360"/>
            </a:lnSpc>
            <a:spcAft>
              <a:spcPts val="0"/>
            </a:spcAft>
          </a:pPr>
          <a:r>
            <a:rPr lang="zh-TW" altLang="en-US" sz="3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五十而知天命</a:t>
          </a:r>
          <a:endParaRPr lang="zh-TW" altLang="en-US" sz="3200" dirty="0">
            <a:solidFill>
              <a:srgbClr val="FFFF00"/>
            </a:solidFill>
          </a:endParaRPr>
        </a:p>
      </dgm:t>
    </dgm:pt>
    <dgm:pt modelId="{AE2F83CA-5B7F-4886-92D4-7ABFA549D238}" type="par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6070F64E-CE00-474E-B520-FE22E14C4173}" type="sibTrans" cxnId="{BD21DB1A-76C9-4A13-B7CF-A65337FD145C}">
      <dgm:prSet/>
      <dgm:spPr/>
      <dgm:t>
        <a:bodyPr/>
        <a:lstStyle/>
        <a:p>
          <a:endParaRPr lang="zh-TW" altLang="en-US"/>
        </a:p>
      </dgm:t>
    </dgm:pt>
    <dgm:pt modelId="{C8FF747C-6CB5-4D5A-80CE-F6BB730A60BF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chemeClr val="accent2"/>
              </a:solidFill>
              <a:latin typeface="標楷體" pitchFamily="65" charset="-120"/>
              <a:ea typeface="標楷體" pitchFamily="65" charset="-120"/>
            </a:rPr>
            <a:t>悟境</a:t>
          </a:r>
          <a:r>
            <a:rPr lang="zh-TW" altLang="en-US" sz="2400" dirty="0" smtClean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dirty="0"/>
        </a:p>
      </dgm:t>
    </dgm:pt>
    <dgm:pt modelId="{DB7D78F8-9DA8-430A-B68B-689404D2395A}" type="par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B3ED8755-4FAD-4376-B71C-92240147A0ED}" type="sibTrans" cxnId="{F5534D61-899C-44E4-815C-30D5832EF1FD}">
      <dgm:prSet/>
      <dgm:spPr/>
      <dgm:t>
        <a:bodyPr/>
        <a:lstStyle/>
        <a:p>
          <a:endParaRPr lang="zh-TW" altLang="en-US"/>
        </a:p>
      </dgm:t>
    </dgm:pt>
    <dgm:pt modelId="{0033CCEB-4DBC-4C49-8458-0CDCC8A7D2F2}">
      <dgm:prSet phldrT="[文字]" custT="1"/>
      <dgm:spPr/>
      <dgm:t>
        <a:bodyPr/>
        <a:lstStyle/>
        <a:p>
          <a:pPr algn="l">
            <a:lnSpc>
              <a:spcPts val="2200"/>
            </a:lnSpc>
          </a:pPr>
          <a:r>
            <a:rPr lang="zh-TW" altLang="en-US" sz="3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algn="l">
            <a:lnSpc>
              <a:spcPts val="2200"/>
            </a:lnSpc>
          </a:pPr>
          <a:r>
            <a:rPr lang="zh-TW" altLang="en-US" sz="3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3200" dirty="0" smtClean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  <a:p>
          <a:pPr algn="l">
            <a:lnSpc>
              <a:spcPts val="2200"/>
            </a:lnSpc>
          </a:pPr>
          <a:r>
            <a:rPr lang="zh-TW" altLang="en-US" sz="3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所欲不踰矩</a:t>
          </a:r>
          <a:r>
            <a:rPr lang="zh-TW" altLang="en-US" sz="28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 </a:t>
          </a:r>
          <a:r>
            <a:rPr lang="zh-TW" altLang="en-US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 </a:t>
          </a:r>
          <a:endParaRPr lang="zh-TW" altLang="en-US" sz="3200" dirty="0">
            <a:solidFill>
              <a:srgbClr val="FF0000"/>
            </a:solidFill>
          </a:endParaRPr>
        </a:p>
      </dgm:t>
    </dgm:pt>
    <dgm:pt modelId="{613F0DFA-54F8-4D10-907A-06D8F49F4794}" type="par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DADC42EB-6028-470D-9091-61B48EF8FEF2}" type="sibTrans" cxnId="{546A5E3A-AA7E-4DCE-AEDE-1807B42850A2}">
      <dgm:prSet/>
      <dgm:spPr/>
      <dgm:t>
        <a:bodyPr/>
        <a:lstStyle/>
        <a:p>
          <a:endParaRPr lang="zh-TW" altLang="en-US"/>
        </a:p>
      </dgm:t>
    </dgm:pt>
    <dgm:pt modelId="{302C1E77-8F25-4FCB-82CD-5702419C4946}">
      <dgm:prSet phldrT="[文字]" custT="1"/>
      <dgm:spPr/>
      <dgm:t>
        <a:bodyPr/>
        <a:lstStyle/>
        <a:p>
          <a:r>
            <a:rPr lang="zh-TW" altLang="en-US" sz="3200" dirty="0" smtClean="0">
              <a:solidFill>
                <a:srgbClr val="FF3300"/>
              </a:solidFill>
              <a:latin typeface="Times New Roman" pitchFamily="18" charset="0"/>
              <a:ea typeface="標楷體" pitchFamily="65" charset="-120"/>
            </a:rPr>
            <a:t>證境</a:t>
          </a:r>
          <a:endParaRPr lang="zh-TW" altLang="en-US" sz="3200" dirty="0"/>
        </a:p>
      </dgm:t>
    </dgm:pt>
    <dgm:pt modelId="{6832ABB5-EFF1-461E-ADE6-A7C626CB5D68}" type="par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E7AB2D3F-4217-4A33-9BA0-7A90CC261343}" type="sibTrans" cxnId="{E969C262-1903-4A14-A256-F6A53AB9770C}">
      <dgm:prSet/>
      <dgm:spPr/>
      <dgm:t>
        <a:bodyPr/>
        <a:lstStyle/>
        <a:p>
          <a:endParaRPr lang="zh-TW" altLang="en-US"/>
        </a:p>
      </dgm:t>
    </dgm:pt>
    <dgm:pt modelId="{55055929-0EF9-4F66-AA22-1A20143471E0}" type="pres">
      <dgm:prSet presAssocID="{13253A94-FCAC-497D-B441-4CA9D421C602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zh-TW" altLang="en-US"/>
        </a:p>
      </dgm:t>
    </dgm:pt>
    <dgm:pt modelId="{F45D9F3A-17A0-4F2A-9192-E9A94E6A291B}" type="pres">
      <dgm:prSet presAssocID="{CD41477D-63F6-4226-94F2-9F219902726D}" presName="horFlow" presStyleCnt="0"/>
      <dgm:spPr/>
    </dgm:pt>
    <dgm:pt modelId="{C1016619-27E0-456D-815C-3438BCBCAF07}" type="pres">
      <dgm:prSet presAssocID="{CD41477D-63F6-4226-94F2-9F219902726D}" presName="bigChev" presStyleLbl="node1" presStyleIdx="0" presStyleCnt="3" custScaleX="101613" custScaleY="92375"/>
      <dgm:spPr/>
      <dgm:t>
        <a:bodyPr/>
        <a:lstStyle/>
        <a:p>
          <a:endParaRPr lang="zh-TW" altLang="en-US"/>
        </a:p>
      </dgm:t>
    </dgm:pt>
    <dgm:pt modelId="{5FBD6B5C-F258-4F66-AF7A-E3E338183005}" type="pres">
      <dgm:prSet presAssocID="{4B24E950-D1D7-49C7-957F-622294FA2BDF}" presName="parTrans" presStyleCnt="0"/>
      <dgm:spPr/>
    </dgm:pt>
    <dgm:pt modelId="{851DA2A1-4660-488C-B66B-6A880867EF41}" type="pres">
      <dgm:prSet presAssocID="{18F0AEFB-C850-4F84-B128-CC3B06F1782C}" presName="node" presStyleLbl="alignAccFollowNode1" presStyleIdx="0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7F0E1765-79C9-4B94-A4A1-F6663408E685}" type="pres">
      <dgm:prSet presAssocID="{CD41477D-63F6-4226-94F2-9F219902726D}" presName="vSp" presStyleCnt="0"/>
      <dgm:spPr/>
    </dgm:pt>
    <dgm:pt modelId="{0883FC81-87C0-4044-8FEC-EADDC51769DA}" type="pres">
      <dgm:prSet presAssocID="{9824468D-314E-4DFC-BB92-F668619003EF}" presName="horFlow" presStyleCnt="0"/>
      <dgm:spPr/>
    </dgm:pt>
    <dgm:pt modelId="{4D48625C-ED42-4AFB-85AE-14A5B95546A8}" type="pres">
      <dgm:prSet presAssocID="{9824468D-314E-4DFC-BB92-F668619003EF}" presName="bigChev" presStyleLbl="node1" presStyleIdx="1" presStyleCnt="3" custScaleX="101613" custScaleY="92375"/>
      <dgm:spPr/>
      <dgm:t>
        <a:bodyPr/>
        <a:lstStyle/>
        <a:p>
          <a:endParaRPr lang="zh-TW" altLang="en-US"/>
        </a:p>
      </dgm:t>
    </dgm:pt>
    <dgm:pt modelId="{BFE53846-FE3A-464E-96DB-35CA92BCD649}" type="pres">
      <dgm:prSet presAssocID="{DB7D78F8-9DA8-430A-B68B-689404D2395A}" presName="parTrans" presStyleCnt="0"/>
      <dgm:spPr/>
    </dgm:pt>
    <dgm:pt modelId="{4A10A7FA-DFE6-4469-A617-E6CB0262FAC8}" type="pres">
      <dgm:prSet presAssocID="{C8FF747C-6CB5-4D5A-80CE-F6BB730A60BF}" presName="node" presStyleLbl="alignAccFollowNode1" presStyleIdx="1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163A7238-976A-45E2-A21A-B50BFC390F4C}" type="pres">
      <dgm:prSet presAssocID="{9824468D-314E-4DFC-BB92-F668619003EF}" presName="vSp" presStyleCnt="0"/>
      <dgm:spPr/>
    </dgm:pt>
    <dgm:pt modelId="{557C3CEF-6801-4843-9FAA-5A267BB9CB4D}" type="pres">
      <dgm:prSet presAssocID="{0033CCEB-4DBC-4C49-8458-0CDCC8A7D2F2}" presName="horFlow" presStyleCnt="0"/>
      <dgm:spPr/>
    </dgm:pt>
    <dgm:pt modelId="{9498829B-1F08-46F3-810E-E13202122E18}" type="pres">
      <dgm:prSet presAssocID="{0033CCEB-4DBC-4C49-8458-0CDCC8A7D2F2}" presName="bigChev" presStyleLbl="node1" presStyleIdx="2" presStyleCnt="3" custScaleX="101613" custScaleY="92375"/>
      <dgm:spPr/>
      <dgm:t>
        <a:bodyPr/>
        <a:lstStyle/>
        <a:p>
          <a:endParaRPr lang="zh-TW" altLang="en-US"/>
        </a:p>
      </dgm:t>
    </dgm:pt>
    <dgm:pt modelId="{A314FA15-65C8-4066-9780-7DF512CCEA9C}" type="pres">
      <dgm:prSet presAssocID="{6832ABB5-EFF1-461E-ADE6-A7C626CB5D68}" presName="parTrans" presStyleCnt="0"/>
      <dgm:spPr/>
    </dgm:pt>
    <dgm:pt modelId="{36F373A3-D977-4C3C-A2D8-B299D7C4D031}" type="pres">
      <dgm:prSet presAssocID="{302C1E77-8F25-4FCB-82CD-5702419C4946}" presName="node" presStyleLbl="alignAccFollowNode1" presStyleIdx="2" presStyleCnt="3" custScaleX="88927" custScaleY="111179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EFD66F27-4621-4794-85C0-B97516BB932E}" type="presOf" srcId="{13253A94-FCAC-497D-B441-4CA9D421C602}" destId="{55055929-0EF9-4F66-AA22-1A20143471E0}" srcOrd="0" destOrd="0" presId="urn:microsoft.com/office/officeart/2005/8/layout/lProcess3"/>
    <dgm:cxn modelId="{546A5E3A-AA7E-4DCE-AEDE-1807B42850A2}" srcId="{13253A94-FCAC-497D-B441-4CA9D421C602}" destId="{0033CCEB-4DBC-4C49-8458-0CDCC8A7D2F2}" srcOrd="2" destOrd="0" parTransId="{613F0DFA-54F8-4D10-907A-06D8F49F4794}" sibTransId="{DADC42EB-6028-470D-9091-61B48EF8FEF2}"/>
    <dgm:cxn modelId="{2A946EEC-0E06-4030-9ABC-3810D53374F4}" type="presOf" srcId="{0033CCEB-4DBC-4C49-8458-0CDCC8A7D2F2}" destId="{9498829B-1F08-46F3-810E-E13202122E18}" srcOrd="0" destOrd="0" presId="urn:microsoft.com/office/officeart/2005/8/layout/lProcess3"/>
    <dgm:cxn modelId="{BD21DB1A-76C9-4A13-B7CF-A65337FD145C}" srcId="{13253A94-FCAC-497D-B441-4CA9D421C602}" destId="{9824468D-314E-4DFC-BB92-F668619003EF}" srcOrd="1" destOrd="0" parTransId="{AE2F83CA-5B7F-4886-92D4-7ABFA549D238}" sibTransId="{6070F64E-CE00-474E-B520-FE22E14C4173}"/>
    <dgm:cxn modelId="{57DFFFF5-3E5F-4FD2-95C2-103DFC2CFB3B}" type="presOf" srcId="{CD41477D-63F6-4226-94F2-9F219902726D}" destId="{C1016619-27E0-456D-815C-3438BCBCAF07}" srcOrd="0" destOrd="0" presId="urn:microsoft.com/office/officeart/2005/8/layout/lProcess3"/>
    <dgm:cxn modelId="{E4A21FE1-EFCD-4094-878C-BF5C0270B1AC}" srcId="{CD41477D-63F6-4226-94F2-9F219902726D}" destId="{18F0AEFB-C850-4F84-B128-CC3B06F1782C}" srcOrd="0" destOrd="0" parTransId="{4B24E950-D1D7-49C7-957F-622294FA2BDF}" sibTransId="{92A23075-49AA-473C-8F2B-AD5082C2C543}"/>
    <dgm:cxn modelId="{D6302C51-5810-4F96-8719-85A511060CDB}" type="presOf" srcId="{9824468D-314E-4DFC-BB92-F668619003EF}" destId="{4D48625C-ED42-4AFB-85AE-14A5B95546A8}" srcOrd="0" destOrd="0" presId="urn:microsoft.com/office/officeart/2005/8/layout/lProcess3"/>
    <dgm:cxn modelId="{CAA90066-2DEE-4623-A958-2BD7C0C76ED6}" type="presOf" srcId="{18F0AEFB-C850-4F84-B128-CC3B06F1782C}" destId="{851DA2A1-4660-488C-B66B-6A880867EF41}" srcOrd="0" destOrd="0" presId="urn:microsoft.com/office/officeart/2005/8/layout/lProcess3"/>
    <dgm:cxn modelId="{E969C262-1903-4A14-A256-F6A53AB9770C}" srcId="{0033CCEB-4DBC-4C49-8458-0CDCC8A7D2F2}" destId="{302C1E77-8F25-4FCB-82CD-5702419C4946}" srcOrd="0" destOrd="0" parTransId="{6832ABB5-EFF1-461E-ADE6-A7C626CB5D68}" sibTransId="{E7AB2D3F-4217-4A33-9BA0-7A90CC261343}"/>
    <dgm:cxn modelId="{6FEB849E-1D32-4791-88C1-8323CB7E9EE8}" srcId="{13253A94-FCAC-497D-B441-4CA9D421C602}" destId="{CD41477D-63F6-4226-94F2-9F219902726D}" srcOrd="0" destOrd="0" parTransId="{1D6407B1-FA1C-4266-B0E2-5472CDC95723}" sibTransId="{1211D117-AC9A-4090-BD93-87678BBA7EB7}"/>
    <dgm:cxn modelId="{F5534D61-899C-44E4-815C-30D5832EF1FD}" srcId="{9824468D-314E-4DFC-BB92-F668619003EF}" destId="{C8FF747C-6CB5-4D5A-80CE-F6BB730A60BF}" srcOrd="0" destOrd="0" parTransId="{DB7D78F8-9DA8-430A-B68B-689404D2395A}" sibTransId="{B3ED8755-4FAD-4376-B71C-92240147A0ED}"/>
    <dgm:cxn modelId="{B5B21FE8-39F5-40CA-89AC-A7D1F6C0FDD7}" type="presOf" srcId="{302C1E77-8F25-4FCB-82CD-5702419C4946}" destId="{36F373A3-D977-4C3C-A2D8-B299D7C4D031}" srcOrd="0" destOrd="0" presId="urn:microsoft.com/office/officeart/2005/8/layout/lProcess3"/>
    <dgm:cxn modelId="{7D2CC489-1514-414A-905A-B66A1C5A27F3}" type="presOf" srcId="{C8FF747C-6CB5-4D5A-80CE-F6BB730A60BF}" destId="{4A10A7FA-DFE6-4469-A617-E6CB0262FAC8}" srcOrd="0" destOrd="0" presId="urn:microsoft.com/office/officeart/2005/8/layout/lProcess3"/>
    <dgm:cxn modelId="{80E8ABAB-C90B-4B5A-826C-7BA71B97A089}" type="presParOf" srcId="{55055929-0EF9-4F66-AA22-1A20143471E0}" destId="{F45D9F3A-17A0-4F2A-9192-E9A94E6A291B}" srcOrd="0" destOrd="0" presId="urn:microsoft.com/office/officeart/2005/8/layout/lProcess3"/>
    <dgm:cxn modelId="{3475F4EC-B1D4-4D24-A777-EC0403D5A81B}" type="presParOf" srcId="{F45D9F3A-17A0-4F2A-9192-E9A94E6A291B}" destId="{C1016619-27E0-456D-815C-3438BCBCAF07}" srcOrd="0" destOrd="0" presId="urn:microsoft.com/office/officeart/2005/8/layout/lProcess3"/>
    <dgm:cxn modelId="{AE59E044-CC0F-4318-8170-0BEEE2B20574}" type="presParOf" srcId="{F45D9F3A-17A0-4F2A-9192-E9A94E6A291B}" destId="{5FBD6B5C-F258-4F66-AF7A-E3E338183005}" srcOrd="1" destOrd="0" presId="urn:microsoft.com/office/officeart/2005/8/layout/lProcess3"/>
    <dgm:cxn modelId="{5E69D7FE-BFEA-418D-B1E7-C363DAC8D41E}" type="presParOf" srcId="{F45D9F3A-17A0-4F2A-9192-E9A94E6A291B}" destId="{851DA2A1-4660-488C-B66B-6A880867EF41}" srcOrd="2" destOrd="0" presId="urn:microsoft.com/office/officeart/2005/8/layout/lProcess3"/>
    <dgm:cxn modelId="{43599283-8C91-4402-95CB-0283B8D4C6F7}" type="presParOf" srcId="{55055929-0EF9-4F66-AA22-1A20143471E0}" destId="{7F0E1765-79C9-4B94-A4A1-F6663408E685}" srcOrd="1" destOrd="0" presId="urn:microsoft.com/office/officeart/2005/8/layout/lProcess3"/>
    <dgm:cxn modelId="{15A7CDF6-20A2-4B71-B264-2255A72DE2F8}" type="presParOf" srcId="{55055929-0EF9-4F66-AA22-1A20143471E0}" destId="{0883FC81-87C0-4044-8FEC-EADDC51769DA}" srcOrd="2" destOrd="0" presId="urn:microsoft.com/office/officeart/2005/8/layout/lProcess3"/>
    <dgm:cxn modelId="{B33F8697-9EC8-41F9-807F-FF4446703D3B}" type="presParOf" srcId="{0883FC81-87C0-4044-8FEC-EADDC51769DA}" destId="{4D48625C-ED42-4AFB-85AE-14A5B95546A8}" srcOrd="0" destOrd="0" presId="urn:microsoft.com/office/officeart/2005/8/layout/lProcess3"/>
    <dgm:cxn modelId="{D4189849-566B-4D5F-9A2A-A79EC7303921}" type="presParOf" srcId="{0883FC81-87C0-4044-8FEC-EADDC51769DA}" destId="{BFE53846-FE3A-464E-96DB-35CA92BCD649}" srcOrd="1" destOrd="0" presId="urn:microsoft.com/office/officeart/2005/8/layout/lProcess3"/>
    <dgm:cxn modelId="{ECD93C2E-BD08-43F3-9BE2-0EEBD2268FC3}" type="presParOf" srcId="{0883FC81-87C0-4044-8FEC-EADDC51769DA}" destId="{4A10A7FA-DFE6-4469-A617-E6CB0262FAC8}" srcOrd="2" destOrd="0" presId="urn:microsoft.com/office/officeart/2005/8/layout/lProcess3"/>
    <dgm:cxn modelId="{867C1E34-412E-4799-9371-3EDF7031461B}" type="presParOf" srcId="{55055929-0EF9-4F66-AA22-1A20143471E0}" destId="{163A7238-976A-45E2-A21A-B50BFC390F4C}" srcOrd="3" destOrd="0" presId="urn:microsoft.com/office/officeart/2005/8/layout/lProcess3"/>
    <dgm:cxn modelId="{56EF4439-B479-4106-82FB-2A563E71F6FB}" type="presParOf" srcId="{55055929-0EF9-4F66-AA22-1A20143471E0}" destId="{557C3CEF-6801-4843-9FAA-5A267BB9CB4D}" srcOrd="4" destOrd="0" presId="urn:microsoft.com/office/officeart/2005/8/layout/lProcess3"/>
    <dgm:cxn modelId="{0E1A3AF8-A8D1-4EDB-9B97-2F3C83DAA0C0}" type="presParOf" srcId="{557C3CEF-6801-4843-9FAA-5A267BB9CB4D}" destId="{9498829B-1F08-46F3-810E-E13202122E18}" srcOrd="0" destOrd="0" presId="urn:microsoft.com/office/officeart/2005/8/layout/lProcess3"/>
    <dgm:cxn modelId="{E7D37741-97FA-43B4-9864-595CC99A2FEB}" type="presParOf" srcId="{557C3CEF-6801-4843-9FAA-5A267BB9CB4D}" destId="{A314FA15-65C8-4066-9780-7DF512CCEA9C}" srcOrd="1" destOrd="0" presId="urn:microsoft.com/office/officeart/2005/8/layout/lProcess3"/>
    <dgm:cxn modelId="{39509BC4-10CD-4ADF-9522-36F0AB8E9888}" type="presParOf" srcId="{557C3CEF-6801-4843-9FAA-5A267BB9CB4D}" destId="{36F373A3-D977-4C3C-A2D8-B299D7C4D031}" srcOrd="2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52F984-6F1F-4A8B-97A6-4D90FB86DF80}">
      <dsp:nvSpPr>
        <dsp:cNvPr id="0" name=""/>
        <dsp:cNvSpPr/>
      </dsp:nvSpPr>
      <dsp:spPr>
        <a:xfrm>
          <a:off x="387826" y="3586604"/>
          <a:ext cx="1141863" cy="93311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學</a:t>
          </a:r>
          <a:endParaRPr lang="zh-TW" altLang="en-US" sz="3600" kern="1200" dirty="0"/>
        </a:p>
      </dsp:txBody>
      <dsp:txXfrm>
        <a:off x="415156" y="3613934"/>
        <a:ext cx="1087203" cy="878457"/>
      </dsp:txXfrm>
    </dsp:sp>
    <dsp:sp modelId="{CDA764E0-9EFD-4DAF-90A6-E0C0F03AF068}">
      <dsp:nvSpPr>
        <dsp:cNvPr id="0" name=""/>
        <dsp:cNvSpPr/>
      </dsp:nvSpPr>
      <dsp:spPr>
        <a:xfrm rot="17291136">
          <a:off x="1091629" y="3440968"/>
          <a:ext cx="127360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1273607" y="71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96593" y="3416327"/>
        <a:ext cx="63680" cy="63680"/>
      </dsp:txXfrm>
    </dsp:sp>
    <dsp:sp modelId="{A67D883E-EA37-47C2-B6EA-2A69AB70EC9B}">
      <dsp:nvSpPr>
        <dsp:cNvPr id="0" name=""/>
        <dsp:cNvSpPr/>
      </dsp:nvSpPr>
      <dsp:spPr>
        <a:xfrm>
          <a:off x="1927177" y="2448888"/>
          <a:ext cx="1074588" cy="788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名詞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950273" y="2471984"/>
        <a:ext cx="1028396" cy="742374"/>
      </dsp:txXfrm>
    </dsp:sp>
    <dsp:sp modelId="{54ED3F54-7F98-41D4-9932-B42ADD4E94E3}">
      <dsp:nvSpPr>
        <dsp:cNvPr id="0" name=""/>
        <dsp:cNvSpPr/>
      </dsp:nvSpPr>
      <dsp:spPr>
        <a:xfrm rot="17457439">
          <a:off x="2644851" y="2317071"/>
          <a:ext cx="1111318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1111318" y="71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72727" y="2296488"/>
        <a:ext cx="55565" cy="55565"/>
      </dsp:txXfrm>
    </dsp:sp>
    <dsp:sp modelId="{15346F1A-02FD-4EB4-A3F8-F52DAC5F9A9C}">
      <dsp:nvSpPr>
        <dsp:cNvPr id="0" name=""/>
        <dsp:cNvSpPr/>
      </dsp:nvSpPr>
      <dsp:spPr>
        <a:xfrm>
          <a:off x="3399254" y="1438834"/>
          <a:ext cx="1435746" cy="733072"/>
        </a:xfrm>
        <a:prstGeom prst="roundRect">
          <a:avLst>
            <a:gd name="adj" fmla="val 10000"/>
          </a:avLst>
        </a:prstGeom>
        <a:solidFill>
          <a:srgbClr val="FFFF00"/>
        </a:solid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道術</a:t>
          </a:r>
          <a:endParaRPr lang="zh-TW" altLang="en-US" sz="32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20725" y="1460305"/>
        <a:ext cx="1392804" cy="690130"/>
      </dsp:txXfrm>
    </dsp:sp>
    <dsp:sp modelId="{CA009D5B-E911-42DC-863E-12BE3FD2A971}">
      <dsp:nvSpPr>
        <dsp:cNvPr id="0" name=""/>
        <dsp:cNvSpPr/>
      </dsp:nvSpPr>
      <dsp:spPr>
        <a:xfrm rot="17686609">
          <a:off x="4559511" y="1367592"/>
          <a:ext cx="948466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948466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10033" y="1351080"/>
        <a:ext cx="47423" cy="47423"/>
      </dsp:txXfrm>
    </dsp:sp>
    <dsp:sp modelId="{F0533535-75FA-45CF-90CD-7A1B21BDC0E6}">
      <dsp:nvSpPr>
        <dsp:cNvPr id="0" name=""/>
        <dsp:cNvSpPr/>
      </dsp:nvSpPr>
      <dsp:spPr>
        <a:xfrm>
          <a:off x="5232488" y="492286"/>
          <a:ext cx="1630326" cy="9038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道</a:t>
          </a:r>
          <a:r>
            <a:rPr lang="en-US" altLang="zh-TW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理論</a:t>
          </a:r>
          <a:r>
            <a:rPr lang="en-US" altLang="zh-TW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258961" y="518759"/>
        <a:ext cx="1577380" cy="850906"/>
      </dsp:txXfrm>
    </dsp:sp>
    <dsp:sp modelId="{D71AB11F-4730-4458-B0C8-322846E50C2C}">
      <dsp:nvSpPr>
        <dsp:cNvPr id="0" name=""/>
        <dsp:cNvSpPr/>
      </dsp:nvSpPr>
      <dsp:spPr>
        <a:xfrm rot="18643830">
          <a:off x="6756971" y="706200"/>
          <a:ext cx="609175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609175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046329" y="698171"/>
        <a:ext cx="30458" cy="30458"/>
      </dsp:txXfrm>
    </dsp:sp>
    <dsp:sp modelId="{ED9E7EEA-7C4D-433F-8EC6-8976F099A486}">
      <dsp:nvSpPr>
        <dsp:cNvPr id="0" name=""/>
        <dsp:cNvSpPr/>
      </dsp:nvSpPr>
      <dsp:spPr>
        <a:xfrm>
          <a:off x="7260303" y="6482"/>
          <a:ext cx="3711026" cy="95221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/>
            <a:t>大學之道：</a:t>
          </a:r>
          <a:endParaRPr lang="en-US" altLang="zh-TW" sz="2800" kern="1200" dirty="0" smtClean="0"/>
        </a:p>
        <a:p>
          <a:pPr lvl="0" algn="l" defTabSz="12446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/>
            <a:t>格致誠正修齊治平</a:t>
          </a:r>
          <a:endParaRPr lang="zh-TW" altLang="en-US" sz="2800" kern="1200" dirty="0"/>
        </a:p>
      </dsp:txBody>
      <dsp:txXfrm>
        <a:off x="7288192" y="34371"/>
        <a:ext cx="3655248" cy="896434"/>
      </dsp:txXfrm>
    </dsp:sp>
    <dsp:sp modelId="{42B28717-912C-4759-A161-C068A5DE2D42}">
      <dsp:nvSpPr>
        <dsp:cNvPr id="0" name=""/>
        <dsp:cNvSpPr/>
      </dsp:nvSpPr>
      <dsp:spPr>
        <a:xfrm rot="3135025">
          <a:off x="6736926" y="1193698"/>
          <a:ext cx="649265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649265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045327" y="1184666"/>
        <a:ext cx="32463" cy="32463"/>
      </dsp:txXfrm>
    </dsp:sp>
    <dsp:sp modelId="{98FC6D38-3971-443E-AC9D-D8E057D7A67A}">
      <dsp:nvSpPr>
        <dsp:cNvPr id="0" name=""/>
        <dsp:cNvSpPr/>
      </dsp:nvSpPr>
      <dsp:spPr>
        <a:xfrm>
          <a:off x="7260303" y="1033223"/>
          <a:ext cx="3772011" cy="84872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文學、數學、哲學、美學、醫學</a:t>
          </a:r>
          <a:r>
            <a:rPr lang="en-US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7285161" y="1058081"/>
        <a:ext cx="3722295" cy="799005"/>
      </dsp:txXfrm>
    </dsp:sp>
    <dsp:sp modelId="{ECCF9BA0-E764-47B1-A18D-9CB8033C70BF}">
      <dsp:nvSpPr>
        <dsp:cNvPr id="0" name=""/>
        <dsp:cNvSpPr/>
      </dsp:nvSpPr>
      <dsp:spPr>
        <a:xfrm rot="3913391">
          <a:off x="4559511" y="2228749"/>
          <a:ext cx="948466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948466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10033" y="2212237"/>
        <a:ext cx="47423" cy="47423"/>
      </dsp:txXfrm>
    </dsp:sp>
    <dsp:sp modelId="{81541D2D-C211-4B42-8CBB-8940F3276FAA}">
      <dsp:nvSpPr>
        <dsp:cNvPr id="0" name=""/>
        <dsp:cNvSpPr/>
      </dsp:nvSpPr>
      <dsp:spPr>
        <a:xfrm>
          <a:off x="5232488" y="2214602"/>
          <a:ext cx="1630326" cy="9038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術</a:t>
          </a:r>
          <a:r>
            <a:rPr lang="en-US" altLang="zh-TW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技能</a:t>
          </a:r>
          <a:r>
            <a:rPr lang="en-US" altLang="zh-TW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2800" kern="1200" dirty="0"/>
        </a:p>
      </dsp:txBody>
      <dsp:txXfrm>
        <a:off x="5258961" y="2241075"/>
        <a:ext cx="1577380" cy="850906"/>
      </dsp:txXfrm>
    </dsp:sp>
    <dsp:sp modelId="{6FD7416A-3878-478C-8A66-6CCFEBCF445A}">
      <dsp:nvSpPr>
        <dsp:cNvPr id="0" name=""/>
        <dsp:cNvSpPr/>
      </dsp:nvSpPr>
      <dsp:spPr>
        <a:xfrm rot="18643830">
          <a:off x="6756971" y="2428515"/>
          <a:ext cx="609175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609175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046329" y="2420486"/>
        <a:ext cx="30458" cy="30458"/>
      </dsp:txXfrm>
    </dsp:sp>
    <dsp:sp modelId="{66C559C2-E5B4-4123-8D5E-DB19459811C7}">
      <dsp:nvSpPr>
        <dsp:cNvPr id="0" name=""/>
        <dsp:cNvSpPr/>
      </dsp:nvSpPr>
      <dsp:spPr>
        <a:xfrm>
          <a:off x="7260303" y="1956473"/>
          <a:ext cx="3741832" cy="49685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六藝：禮樂射御書數</a:t>
          </a:r>
          <a:endParaRPr lang="zh-TW" altLang="en-US" sz="2800" kern="1200" dirty="0"/>
        </a:p>
      </dsp:txBody>
      <dsp:txXfrm>
        <a:off x="7274856" y="1971026"/>
        <a:ext cx="3712726" cy="467753"/>
      </dsp:txXfrm>
    </dsp:sp>
    <dsp:sp modelId="{0B7905C4-B3EE-4E86-A6B6-9487614F9DE5}">
      <dsp:nvSpPr>
        <dsp:cNvPr id="0" name=""/>
        <dsp:cNvSpPr/>
      </dsp:nvSpPr>
      <dsp:spPr>
        <a:xfrm rot="2259187">
          <a:off x="6817180" y="2793177"/>
          <a:ext cx="43821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438217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025333" y="2789422"/>
        <a:ext cx="21910" cy="21910"/>
      </dsp:txXfrm>
    </dsp:sp>
    <dsp:sp modelId="{580B9FC2-683B-4091-8843-9182E01F631D}">
      <dsp:nvSpPr>
        <dsp:cNvPr id="0" name=""/>
        <dsp:cNvSpPr/>
      </dsp:nvSpPr>
      <dsp:spPr>
        <a:xfrm>
          <a:off x="7209762" y="2509866"/>
          <a:ext cx="3772011" cy="84872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工程、機械、運動、藝術、解剖學</a:t>
          </a:r>
          <a:r>
            <a:rPr lang="en-US" altLang="zh-TW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kern="1200" dirty="0"/>
        </a:p>
      </dsp:txBody>
      <dsp:txXfrm>
        <a:off x="7234620" y="2534724"/>
        <a:ext cx="3722295" cy="799005"/>
      </dsp:txXfrm>
    </dsp:sp>
    <dsp:sp modelId="{0BE5DF0E-E4A4-4CD7-884F-C341235B2434}">
      <dsp:nvSpPr>
        <dsp:cNvPr id="0" name=""/>
        <dsp:cNvSpPr/>
      </dsp:nvSpPr>
      <dsp:spPr>
        <a:xfrm rot="4029534">
          <a:off x="2688517" y="3307817"/>
          <a:ext cx="102398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1023987" y="71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74910" y="3289417"/>
        <a:ext cx="51199" cy="51199"/>
      </dsp:txXfrm>
    </dsp:sp>
    <dsp:sp modelId="{0AB86B10-E798-4191-A4B2-D21989CD2528}">
      <dsp:nvSpPr>
        <dsp:cNvPr id="0" name=""/>
        <dsp:cNvSpPr/>
      </dsp:nvSpPr>
      <dsp:spPr>
        <a:xfrm>
          <a:off x="3399254" y="3326216"/>
          <a:ext cx="1435746" cy="921292"/>
        </a:xfrm>
        <a:prstGeom prst="roundRect">
          <a:avLst>
            <a:gd name="adj" fmla="val 10000"/>
          </a:avLst>
        </a:prstGeom>
        <a:solidFill>
          <a:srgbClr val="FFFF00"/>
        </a:solid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教育　場所</a:t>
          </a:r>
          <a:endParaRPr lang="zh-TW" altLang="en-US" sz="28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26238" y="3353200"/>
        <a:ext cx="1381778" cy="867324"/>
      </dsp:txXfrm>
    </dsp:sp>
    <dsp:sp modelId="{08FAFF6C-96F9-42E9-9589-420AA291CAD4}">
      <dsp:nvSpPr>
        <dsp:cNvPr id="0" name=""/>
        <dsp:cNvSpPr/>
      </dsp:nvSpPr>
      <dsp:spPr>
        <a:xfrm>
          <a:off x="4835000" y="3779663"/>
          <a:ext cx="39748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397487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23807" y="3776925"/>
        <a:ext cx="19874" cy="19874"/>
      </dsp:txXfrm>
    </dsp:sp>
    <dsp:sp modelId="{0B1186B5-2DCE-42A6-867A-670E89229253}">
      <dsp:nvSpPr>
        <dsp:cNvPr id="0" name=""/>
        <dsp:cNvSpPr/>
      </dsp:nvSpPr>
      <dsp:spPr>
        <a:xfrm>
          <a:off x="5232488" y="3451112"/>
          <a:ext cx="5144487" cy="6715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入學、學堂、小學、大學</a:t>
          </a:r>
          <a:r>
            <a:rPr lang="en-US" altLang="zh-TW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……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252156" y="3470780"/>
        <a:ext cx="5105151" cy="632165"/>
      </dsp:txXfrm>
    </dsp:sp>
    <dsp:sp modelId="{178E48EC-CA02-44D1-8752-AA1C9DEE407D}">
      <dsp:nvSpPr>
        <dsp:cNvPr id="0" name=""/>
        <dsp:cNvSpPr/>
      </dsp:nvSpPr>
      <dsp:spPr>
        <a:xfrm rot="4308864">
          <a:off x="1091629" y="4650959"/>
          <a:ext cx="127360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1273607" y="719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696593" y="4626319"/>
        <a:ext cx="63680" cy="63680"/>
      </dsp:txXfrm>
    </dsp:sp>
    <dsp:sp modelId="{ED9F7EA6-0112-4183-8430-6289B59DD637}">
      <dsp:nvSpPr>
        <dsp:cNvPr id="0" name=""/>
        <dsp:cNvSpPr/>
      </dsp:nvSpPr>
      <dsp:spPr>
        <a:xfrm>
          <a:off x="1927177" y="4868872"/>
          <a:ext cx="1074588" cy="78856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動詞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950273" y="4891968"/>
        <a:ext cx="1028396" cy="742374"/>
      </dsp:txXfrm>
    </dsp:sp>
    <dsp:sp modelId="{D754E964-8ECA-4EB4-9EE5-504645F9B1BC}">
      <dsp:nvSpPr>
        <dsp:cNvPr id="0" name=""/>
        <dsp:cNvSpPr/>
      </dsp:nvSpPr>
      <dsp:spPr>
        <a:xfrm rot="18545718">
          <a:off x="2885350" y="5011360"/>
          <a:ext cx="630320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630320" y="71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84752" y="5002802"/>
        <a:ext cx="31516" cy="31516"/>
      </dsp:txXfrm>
    </dsp:sp>
    <dsp:sp modelId="{4731ACFD-39DF-451E-AEAF-842A9E171F92}">
      <dsp:nvSpPr>
        <dsp:cNvPr id="0" name=""/>
        <dsp:cNvSpPr/>
      </dsp:nvSpPr>
      <dsp:spPr>
        <a:xfrm>
          <a:off x="3399254" y="4407428"/>
          <a:ext cx="1435746" cy="733072"/>
        </a:xfrm>
        <a:prstGeom prst="roundRect">
          <a:avLst>
            <a:gd name="adj" fmla="val 10000"/>
          </a:avLst>
        </a:prstGeom>
        <a:solidFill>
          <a:srgbClr val="FFFF00"/>
        </a:solid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仿效</a:t>
          </a:r>
          <a:endParaRPr lang="zh-TW" altLang="en-US" sz="32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20725" y="4428899"/>
        <a:ext cx="1392804" cy="690130"/>
      </dsp:txXfrm>
    </dsp:sp>
    <dsp:sp modelId="{7FD7A805-0FC9-44C0-A6ED-926EAD3F7163}">
      <dsp:nvSpPr>
        <dsp:cNvPr id="0" name=""/>
        <dsp:cNvSpPr/>
      </dsp:nvSpPr>
      <dsp:spPr>
        <a:xfrm>
          <a:off x="4835000" y="4766764"/>
          <a:ext cx="39748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397487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23807" y="4764027"/>
        <a:ext cx="19874" cy="19874"/>
      </dsp:txXfrm>
    </dsp:sp>
    <dsp:sp modelId="{AFBCF45B-4948-4195-B863-077B26130E5D}">
      <dsp:nvSpPr>
        <dsp:cNvPr id="0" name=""/>
        <dsp:cNvSpPr/>
      </dsp:nvSpPr>
      <dsp:spPr>
        <a:xfrm>
          <a:off x="5232488" y="4322038"/>
          <a:ext cx="1630326" cy="9038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基礎階段</a:t>
          </a:r>
          <a:endParaRPr lang="zh-TW" altLang="en-US" sz="28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258961" y="4348511"/>
        <a:ext cx="1577380" cy="850906"/>
      </dsp:txXfrm>
    </dsp:sp>
    <dsp:sp modelId="{4DA6E9AF-C889-4BC4-9C11-CDC0EC0FBC00}">
      <dsp:nvSpPr>
        <dsp:cNvPr id="0" name=""/>
        <dsp:cNvSpPr/>
      </dsp:nvSpPr>
      <dsp:spPr>
        <a:xfrm>
          <a:off x="6862815" y="4766764"/>
          <a:ext cx="39748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397487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051622" y="4764027"/>
        <a:ext cx="19874" cy="19874"/>
      </dsp:txXfrm>
    </dsp:sp>
    <dsp:sp modelId="{B828D371-3329-40EA-B727-38B840420FFA}">
      <dsp:nvSpPr>
        <dsp:cNvPr id="0" name=""/>
        <dsp:cNvSpPr/>
      </dsp:nvSpPr>
      <dsp:spPr>
        <a:xfrm>
          <a:off x="7260303" y="4349604"/>
          <a:ext cx="3772011" cy="84872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朱熹</a:t>
          </a:r>
          <a:r>
            <a:rPr lang="en-US" altLang="zh-TW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集注</a:t>
          </a:r>
          <a:r>
            <a:rPr lang="en-US" altLang="zh-TW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：</a:t>
          </a:r>
          <a:endParaRPr lang="en-US" altLang="zh-TW" sz="2800" kern="12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學之為言</a:t>
          </a:r>
          <a:r>
            <a:rPr lang="zh-TW" altLang="en-US" sz="28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效</a:t>
          </a: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也</a:t>
          </a:r>
        </a:p>
      </dsp:txBody>
      <dsp:txXfrm>
        <a:off x="7285161" y="4374462"/>
        <a:ext cx="3722295" cy="799005"/>
      </dsp:txXfrm>
    </dsp:sp>
    <dsp:sp modelId="{A0D24882-041B-41D7-859D-D8DF70387F8B}">
      <dsp:nvSpPr>
        <dsp:cNvPr id="0" name=""/>
        <dsp:cNvSpPr/>
      </dsp:nvSpPr>
      <dsp:spPr>
        <a:xfrm rot="3054282">
          <a:off x="2885350" y="5500551"/>
          <a:ext cx="630320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630320" y="719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184752" y="5491993"/>
        <a:ext cx="31516" cy="31516"/>
      </dsp:txXfrm>
    </dsp:sp>
    <dsp:sp modelId="{EF58CC11-0B48-41CB-A39E-632A5817210F}">
      <dsp:nvSpPr>
        <dsp:cNvPr id="0" name=""/>
        <dsp:cNvSpPr/>
      </dsp:nvSpPr>
      <dsp:spPr>
        <a:xfrm>
          <a:off x="3399254" y="5385810"/>
          <a:ext cx="1435746" cy="733072"/>
        </a:xfrm>
        <a:prstGeom prst="roundRect">
          <a:avLst>
            <a:gd name="adj" fmla="val 10000"/>
          </a:avLst>
        </a:prstGeom>
        <a:solidFill>
          <a:srgbClr val="FFFF00"/>
        </a:solidFill>
        <a:ln w="15875" cap="rnd" cmpd="sng" algn="ctr">
          <a:solidFill>
            <a:schemeClr val="accent1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覺悟</a:t>
          </a:r>
          <a:endParaRPr lang="zh-TW" altLang="en-US" sz="3200" kern="1200" dirty="0">
            <a:solidFill>
              <a:srgbClr val="FF0000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20725" y="5407281"/>
        <a:ext cx="1392804" cy="690130"/>
      </dsp:txXfrm>
    </dsp:sp>
    <dsp:sp modelId="{DAC7F840-B30F-4806-8F93-1BD65D22E08C}">
      <dsp:nvSpPr>
        <dsp:cNvPr id="0" name=""/>
        <dsp:cNvSpPr/>
      </dsp:nvSpPr>
      <dsp:spPr>
        <a:xfrm>
          <a:off x="4835000" y="5745146"/>
          <a:ext cx="39748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397487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023807" y="5742409"/>
        <a:ext cx="19874" cy="19874"/>
      </dsp:txXfrm>
    </dsp:sp>
    <dsp:sp modelId="{869953BE-D654-445E-AB92-DD8B9DBD1FA4}">
      <dsp:nvSpPr>
        <dsp:cNvPr id="0" name=""/>
        <dsp:cNvSpPr/>
      </dsp:nvSpPr>
      <dsp:spPr>
        <a:xfrm>
          <a:off x="5232488" y="5300420"/>
          <a:ext cx="1630326" cy="90385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成熟時期</a:t>
          </a:r>
          <a:endParaRPr lang="zh-TW" altLang="en-US" sz="2800" kern="1200" dirty="0">
            <a:solidFill>
              <a:schemeClr val="tx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258961" y="5326893"/>
        <a:ext cx="1577380" cy="850906"/>
      </dsp:txXfrm>
    </dsp:sp>
    <dsp:sp modelId="{39BC7A2A-A205-45AD-A876-C7D407291405}">
      <dsp:nvSpPr>
        <dsp:cNvPr id="0" name=""/>
        <dsp:cNvSpPr/>
      </dsp:nvSpPr>
      <dsp:spPr>
        <a:xfrm>
          <a:off x="6862815" y="5745146"/>
          <a:ext cx="397487" cy="14399"/>
        </a:xfrm>
        <a:custGeom>
          <a:avLst/>
          <a:gdLst/>
          <a:ahLst/>
          <a:cxnLst/>
          <a:rect l="0" t="0" r="0" b="0"/>
          <a:pathLst>
            <a:path>
              <a:moveTo>
                <a:pt x="0" y="7199"/>
              </a:moveTo>
              <a:lnTo>
                <a:pt x="397487" y="7199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7051622" y="5742409"/>
        <a:ext cx="19874" cy="19874"/>
      </dsp:txXfrm>
    </dsp:sp>
    <dsp:sp modelId="{5DFC3C46-4F65-49D7-B950-D6133FA6F253}">
      <dsp:nvSpPr>
        <dsp:cNvPr id="0" name=""/>
        <dsp:cNvSpPr/>
      </dsp:nvSpPr>
      <dsp:spPr>
        <a:xfrm>
          <a:off x="7260303" y="5327985"/>
          <a:ext cx="3772011" cy="84872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l" defTabSz="12446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許慎</a:t>
          </a:r>
          <a:r>
            <a:rPr lang="en-US" altLang="zh-TW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《</a:t>
          </a: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說文</a:t>
          </a:r>
          <a:r>
            <a:rPr lang="en-US" altLang="zh-TW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》</a:t>
          </a: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：</a:t>
          </a:r>
          <a:endParaRPr lang="en-US" altLang="zh-TW" sz="2800" kern="1200" dirty="0" smtClean="0">
            <a:solidFill>
              <a:schemeClr val="bg1"/>
            </a:solidFill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學，</a:t>
          </a:r>
          <a:r>
            <a:rPr lang="zh-TW" altLang="en-US" sz="2800" kern="1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覺悟</a:t>
          </a:r>
          <a:r>
            <a:rPr lang="zh-TW" altLang="en-US" sz="2800" kern="1200" dirty="0" smtClean="0">
              <a:solidFill>
                <a:schemeClr val="bg1"/>
              </a:solidFill>
              <a:latin typeface="標楷體" panose="03000509000000000000" pitchFamily="65" charset="-120"/>
              <a:ea typeface="標楷體" panose="03000509000000000000" pitchFamily="65" charset="-120"/>
            </a:rPr>
            <a:t>也</a:t>
          </a:r>
        </a:p>
      </dsp:txBody>
      <dsp:txXfrm>
        <a:off x="7285161" y="5352843"/>
        <a:ext cx="3722295" cy="79900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2C417-BC4C-4271-AE42-F8F071168757}">
      <dsp:nvSpPr>
        <dsp:cNvPr id="0" name=""/>
        <dsp:cNvSpPr/>
      </dsp:nvSpPr>
      <dsp:spPr>
        <a:xfrm>
          <a:off x="11193" y="1190421"/>
          <a:ext cx="1191652" cy="80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時</a:t>
          </a:r>
          <a:endParaRPr lang="zh-TW" altLang="en-US" sz="3200" kern="1200" dirty="0"/>
        </a:p>
      </dsp:txBody>
      <dsp:txXfrm>
        <a:off x="34769" y="1213997"/>
        <a:ext cx="1144500" cy="757795"/>
      </dsp:txXfrm>
    </dsp:sp>
    <dsp:sp modelId="{3EC6C03D-7EDA-44CE-A995-FDA0976144D2}">
      <dsp:nvSpPr>
        <dsp:cNvPr id="0" name=""/>
        <dsp:cNvSpPr/>
      </dsp:nvSpPr>
      <dsp:spPr>
        <a:xfrm rot="18947229">
          <a:off x="1092699" y="1307038"/>
          <a:ext cx="777745" cy="29370"/>
        </a:xfrm>
        <a:custGeom>
          <a:avLst/>
          <a:gdLst/>
          <a:ahLst/>
          <a:cxnLst/>
          <a:rect l="0" t="0" r="0" b="0"/>
          <a:pathLst>
            <a:path>
              <a:moveTo>
                <a:pt x="0" y="14685"/>
              </a:moveTo>
              <a:lnTo>
                <a:pt x="777745" y="1468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62128" y="1302280"/>
        <a:ext cx="38887" cy="38887"/>
      </dsp:txXfrm>
    </dsp:sp>
    <dsp:sp modelId="{F5164C22-E581-4DBE-B966-A4DD0645C897}">
      <dsp:nvSpPr>
        <dsp:cNvPr id="0" name=""/>
        <dsp:cNvSpPr/>
      </dsp:nvSpPr>
      <dsp:spPr>
        <a:xfrm>
          <a:off x="1760298" y="664178"/>
          <a:ext cx="1448902" cy="7727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時時</a:t>
          </a:r>
          <a:endParaRPr lang="zh-TW" altLang="en-US" sz="3200" kern="1200" dirty="0"/>
        </a:p>
      </dsp:txBody>
      <dsp:txXfrm>
        <a:off x="1782931" y="686811"/>
        <a:ext cx="1403636" cy="727481"/>
      </dsp:txXfrm>
    </dsp:sp>
    <dsp:sp modelId="{DC569AED-FA92-4EED-9E52-178E9555A5DA}">
      <dsp:nvSpPr>
        <dsp:cNvPr id="0" name=""/>
        <dsp:cNvSpPr/>
      </dsp:nvSpPr>
      <dsp:spPr>
        <a:xfrm>
          <a:off x="3209201" y="1035867"/>
          <a:ext cx="557452" cy="29370"/>
        </a:xfrm>
        <a:custGeom>
          <a:avLst/>
          <a:gdLst/>
          <a:ahLst/>
          <a:cxnLst/>
          <a:rect l="0" t="0" r="0" b="0"/>
          <a:pathLst>
            <a:path>
              <a:moveTo>
                <a:pt x="0" y="14685"/>
              </a:moveTo>
              <a:lnTo>
                <a:pt x="557452" y="1468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3991" y="1036616"/>
        <a:ext cx="27872" cy="27872"/>
      </dsp:txXfrm>
    </dsp:sp>
    <dsp:sp modelId="{902083F6-B495-45DA-B3EC-189EA42A51DA}">
      <dsp:nvSpPr>
        <dsp:cNvPr id="0" name=""/>
        <dsp:cNvSpPr/>
      </dsp:nvSpPr>
      <dsp:spPr>
        <a:xfrm>
          <a:off x="3766654" y="560471"/>
          <a:ext cx="6519296" cy="9801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皇侃</a:t>
          </a: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義疏</a:t>
          </a:r>
          <a:r>
            <a:rPr lang="en-US" altLang="zh-TW" sz="3200" kern="1200" dirty="0" smtClean="0"/>
            <a:t>》</a:t>
          </a:r>
          <a:r>
            <a:rPr lang="zh-TW" altLang="en-US" sz="3200" kern="1200" dirty="0" smtClean="0"/>
            <a:t>：日日修習不暫廢也。</a:t>
          </a:r>
          <a:endParaRPr lang="zh-TW" altLang="en-US" sz="3200" kern="1200" dirty="0"/>
        </a:p>
      </dsp:txBody>
      <dsp:txXfrm>
        <a:off x="3795362" y="589179"/>
        <a:ext cx="6461880" cy="922745"/>
      </dsp:txXfrm>
    </dsp:sp>
    <dsp:sp modelId="{4A92D83A-9DB8-44B2-A83D-B37B8D0D931C}">
      <dsp:nvSpPr>
        <dsp:cNvPr id="0" name=""/>
        <dsp:cNvSpPr/>
      </dsp:nvSpPr>
      <dsp:spPr>
        <a:xfrm rot="2652771">
          <a:off x="1092699" y="1849380"/>
          <a:ext cx="777745" cy="29370"/>
        </a:xfrm>
        <a:custGeom>
          <a:avLst/>
          <a:gdLst/>
          <a:ahLst/>
          <a:cxnLst/>
          <a:rect l="0" t="0" r="0" b="0"/>
          <a:pathLst>
            <a:path>
              <a:moveTo>
                <a:pt x="0" y="14685"/>
              </a:moveTo>
              <a:lnTo>
                <a:pt x="777745" y="1468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62128" y="1844622"/>
        <a:ext cx="38887" cy="38887"/>
      </dsp:txXfrm>
    </dsp:sp>
    <dsp:sp modelId="{26F7ECC1-718E-4C78-986B-AA40FB42520C}">
      <dsp:nvSpPr>
        <dsp:cNvPr id="0" name=""/>
        <dsp:cNvSpPr/>
      </dsp:nvSpPr>
      <dsp:spPr>
        <a:xfrm>
          <a:off x="1760298" y="1748863"/>
          <a:ext cx="1448902" cy="7727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時宜</a:t>
          </a:r>
          <a:endParaRPr lang="zh-TW" altLang="en-US" sz="3200" kern="1200" dirty="0"/>
        </a:p>
      </dsp:txBody>
      <dsp:txXfrm>
        <a:off x="1782931" y="1771496"/>
        <a:ext cx="1403636" cy="727481"/>
      </dsp:txXfrm>
    </dsp:sp>
    <dsp:sp modelId="{14834B6D-DD13-4320-B9CE-42F83F9AE36F}">
      <dsp:nvSpPr>
        <dsp:cNvPr id="0" name=""/>
        <dsp:cNvSpPr/>
      </dsp:nvSpPr>
      <dsp:spPr>
        <a:xfrm>
          <a:off x="3209201" y="2120551"/>
          <a:ext cx="557452" cy="29370"/>
        </a:xfrm>
        <a:custGeom>
          <a:avLst/>
          <a:gdLst/>
          <a:ahLst/>
          <a:cxnLst/>
          <a:rect l="0" t="0" r="0" b="0"/>
          <a:pathLst>
            <a:path>
              <a:moveTo>
                <a:pt x="0" y="14685"/>
              </a:moveTo>
              <a:lnTo>
                <a:pt x="557452" y="1468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3991" y="2121300"/>
        <a:ext cx="27872" cy="27872"/>
      </dsp:txXfrm>
    </dsp:sp>
    <dsp:sp modelId="{A92908F6-93B0-4DAB-870A-98279B9007B5}">
      <dsp:nvSpPr>
        <dsp:cNvPr id="0" name=""/>
        <dsp:cNvSpPr/>
      </dsp:nvSpPr>
      <dsp:spPr>
        <a:xfrm>
          <a:off x="3766654" y="1645156"/>
          <a:ext cx="6519296" cy="9801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l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焦循</a:t>
          </a: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補疏</a:t>
          </a:r>
          <a:r>
            <a:rPr lang="en-US" altLang="zh-TW" sz="3200" kern="1200" dirty="0" smtClean="0"/>
            <a:t>》</a:t>
          </a:r>
          <a:r>
            <a:rPr lang="zh-TW" altLang="en-US" sz="3200" kern="1200" dirty="0" smtClean="0"/>
            <a:t>：當其可之謂時。</a:t>
          </a:r>
          <a:endParaRPr lang="zh-TW" altLang="en-US" sz="3200" kern="1200" dirty="0"/>
        </a:p>
      </dsp:txBody>
      <dsp:txXfrm>
        <a:off x="3795362" y="1673864"/>
        <a:ext cx="6461880" cy="922745"/>
      </dsp:txXfrm>
    </dsp:sp>
    <dsp:sp modelId="{7BE459B3-8886-4818-9444-F1AE5D00A96C}">
      <dsp:nvSpPr>
        <dsp:cNvPr id="0" name=""/>
        <dsp:cNvSpPr/>
      </dsp:nvSpPr>
      <dsp:spPr>
        <a:xfrm>
          <a:off x="11193" y="2817447"/>
          <a:ext cx="1191652" cy="80494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習</a:t>
          </a:r>
          <a:endParaRPr lang="zh-TW" altLang="en-US" sz="3200" kern="1200" dirty="0"/>
        </a:p>
      </dsp:txBody>
      <dsp:txXfrm>
        <a:off x="34769" y="2841023"/>
        <a:ext cx="1144500" cy="757795"/>
      </dsp:txXfrm>
    </dsp:sp>
    <dsp:sp modelId="{2A1A386F-A551-40E5-8F61-66446EDCCD85}">
      <dsp:nvSpPr>
        <dsp:cNvPr id="0" name=""/>
        <dsp:cNvSpPr/>
      </dsp:nvSpPr>
      <dsp:spPr>
        <a:xfrm>
          <a:off x="1202846" y="3205235"/>
          <a:ext cx="557452" cy="29370"/>
        </a:xfrm>
        <a:custGeom>
          <a:avLst/>
          <a:gdLst/>
          <a:ahLst/>
          <a:cxnLst/>
          <a:rect l="0" t="0" r="0" b="0"/>
          <a:pathLst>
            <a:path>
              <a:moveTo>
                <a:pt x="0" y="14685"/>
              </a:moveTo>
              <a:lnTo>
                <a:pt x="557452" y="14685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467636" y="3205984"/>
        <a:ext cx="27872" cy="27872"/>
      </dsp:txXfrm>
    </dsp:sp>
    <dsp:sp modelId="{7AD9F517-892B-462E-A637-6C038E23211A}">
      <dsp:nvSpPr>
        <dsp:cNvPr id="0" name=""/>
        <dsp:cNvSpPr/>
      </dsp:nvSpPr>
      <dsp:spPr>
        <a:xfrm>
          <a:off x="1760298" y="2833547"/>
          <a:ext cx="1448902" cy="77274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複習</a:t>
          </a:r>
          <a:endParaRPr lang="zh-TW" altLang="en-US" sz="3200" kern="1200" dirty="0"/>
        </a:p>
      </dsp:txBody>
      <dsp:txXfrm>
        <a:off x="1782931" y="2856180"/>
        <a:ext cx="1403636" cy="727481"/>
      </dsp:txXfrm>
    </dsp:sp>
    <dsp:sp modelId="{DBE0128A-2D68-4098-AF0F-CC68BD285B09}">
      <dsp:nvSpPr>
        <dsp:cNvPr id="0" name=""/>
        <dsp:cNvSpPr/>
      </dsp:nvSpPr>
      <dsp:spPr>
        <a:xfrm>
          <a:off x="3209201" y="3205235"/>
          <a:ext cx="557452" cy="29370"/>
        </a:xfrm>
        <a:custGeom>
          <a:avLst/>
          <a:gdLst/>
          <a:ahLst/>
          <a:cxnLst/>
          <a:rect l="0" t="0" r="0" b="0"/>
          <a:pathLst>
            <a:path>
              <a:moveTo>
                <a:pt x="0" y="14685"/>
              </a:moveTo>
              <a:lnTo>
                <a:pt x="557452" y="14685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473991" y="3205984"/>
        <a:ext cx="27872" cy="27872"/>
      </dsp:txXfrm>
    </dsp:sp>
    <dsp:sp modelId="{86669E3C-38E6-4D61-A30A-867890E8144B}">
      <dsp:nvSpPr>
        <dsp:cNvPr id="0" name=""/>
        <dsp:cNvSpPr/>
      </dsp:nvSpPr>
      <dsp:spPr>
        <a:xfrm>
          <a:off x="3766654" y="2729840"/>
          <a:ext cx="6519296" cy="98016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l" defTabSz="1422400">
            <a:lnSpc>
              <a:spcPts val="384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/>
            <a:t>《</a:t>
          </a:r>
          <a:r>
            <a:rPr lang="zh-TW" altLang="en-US" sz="3200" kern="1200" dirty="0" smtClean="0"/>
            <a:t>說文</a:t>
          </a:r>
          <a:r>
            <a:rPr lang="en-US" altLang="zh-TW" sz="3200" kern="1200" dirty="0" smtClean="0"/>
            <a:t>》</a:t>
          </a:r>
          <a:r>
            <a:rPr lang="zh-TW" altLang="en-US" sz="3200" kern="1200" dirty="0" smtClean="0"/>
            <a:t>：習，數飛也。</a:t>
          </a:r>
          <a:endParaRPr lang="zh-TW" altLang="en-US" sz="3200" kern="1200" dirty="0"/>
        </a:p>
      </dsp:txBody>
      <dsp:txXfrm>
        <a:off x="3795362" y="2758548"/>
        <a:ext cx="6461880" cy="92274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E68431D-B6EB-4B46-A565-3F87070A8E0F}">
      <dsp:nvSpPr>
        <dsp:cNvPr id="0" name=""/>
        <dsp:cNvSpPr/>
      </dsp:nvSpPr>
      <dsp:spPr>
        <a:xfrm>
          <a:off x="13167" y="1542508"/>
          <a:ext cx="3248590" cy="2002572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學而時習之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不亦說乎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有所悟而中心悅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71820" y="1601161"/>
        <a:ext cx="3131284" cy="1885266"/>
      </dsp:txXfrm>
    </dsp:sp>
    <dsp:sp modelId="{EB11CE7E-F815-4C8A-BB53-5FA89A150E72}">
      <dsp:nvSpPr>
        <dsp:cNvPr id="0" name=""/>
        <dsp:cNvSpPr/>
      </dsp:nvSpPr>
      <dsp:spPr>
        <a:xfrm rot="19457599">
          <a:off x="3132832" y="2118890"/>
          <a:ext cx="1371659" cy="49258"/>
        </a:xfrm>
        <a:custGeom>
          <a:avLst/>
          <a:gdLst/>
          <a:ahLst/>
          <a:cxnLst/>
          <a:rect l="0" t="0" r="0" b="0"/>
          <a:pathLst>
            <a:path>
              <a:moveTo>
                <a:pt x="0" y="24629"/>
              </a:moveTo>
              <a:lnTo>
                <a:pt x="1371659" y="24629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84371" y="2109228"/>
        <a:ext cx="68582" cy="68582"/>
      </dsp:txXfrm>
    </dsp:sp>
    <dsp:sp modelId="{262FE2BC-35EE-4524-B43A-69FF669FA2DF}">
      <dsp:nvSpPr>
        <dsp:cNvPr id="0" name=""/>
        <dsp:cNvSpPr/>
      </dsp:nvSpPr>
      <dsp:spPr>
        <a:xfrm>
          <a:off x="4375566" y="1047114"/>
          <a:ext cx="1732390" cy="13922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狀況一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人知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4416344" y="1087892"/>
        <a:ext cx="1650834" cy="1310705"/>
      </dsp:txXfrm>
    </dsp:sp>
    <dsp:sp modelId="{9F7FD381-FBEA-4BE4-8F36-3B279B937CAD}">
      <dsp:nvSpPr>
        <dsp:cNvPr id="0" name=""/>
        <dsp:cNvSpPr/>
      </dsp:nvSpPr>
      <dsp:spPr>
        <a:xfrm>
          <a:off x="6107957" y="1718615"/>
          <a:ext cx="1113808" cy="49258"/>
        </a:xfrm>
        <a:custGeom>
          <a:avLst/>
          <a:gdLst/>
          <a:ahLst/>
          <a:cxnLst/>
          <a:rect l="0" t="0" r="0" b="0"/>
          <a:pathLst>
            <a:path>
              <a:moveTo>
                <a:pt x="0" y="24629"/>
              </a:moveTo>
              <a:lnTo>
                <a:pt x="1113808" y="2462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637016" y="1715399"/>
        <a:ext cx="55690" cy="55690"/>
      </dsp:txXfrm>
    </dsp:sp>
    <dsp:sp modelId="{0B228AAB-3491-4899-8FFA-30377CE7F261}">
      <dsp:nvSpPr>
        <dsp:cNvPr id="0" name=""/>
        <dsp:cNvSpPr/>
      </dsp:nvSpPr>
      <dsp:spPr>
        <a:xfrm>
          <a:off x="7221766" y="1047114"/>
          <a:ext cx="2784522" cy="13922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有朋自遠方來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不亦樂乎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7262544" y="1087892"/>
        <a:ext cx="2702966" cy="1310705"/>
      </dsp:txXfrm>
    </dsp:sp>
    <dsp:sp modelId="{C15150E0-AE39-4D9D-9336-B0142DCD6E9F}">
      <dsp:nvSpPr>
        <dsp:cNvPr id="0" name=""/>
        <dsp:cNvSpPr/>
      </dsp:nvSpPr>
      <dsp:spPr>
        <a:xfrm rot="2142401">
          <a:off x="3132832" y="2919440"/>
          <a:ext cx="1371659" cy="49258"/>
        </a:xfrm>
        <a:custGeom>
          <a:avLst/>
          <a:gdLst/>
          <a:ahLst/>
          <a:cxnLst/>
          <a:rect l="0" t="0" r="0" b="0"/>
          <a:pathLst>
            <a:path>
              <a:moveTo>
                <a:pt x="0" y="24629"/>
              </a:moveTo>
              <a:lnTo>
                <a:pt x="1371659" y="24629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784371" y="2909778"/>
        <a:ext cx="68582" cy="68582"/>
      </dsp:txXfrm>
    </dsp:sp>
    <dsp:sp modelId="{7C9F2F3E-325A-41B4-97DD-CAC867912416}">
      <dsp:nvSpPr>
        <dsp:cNvPr id="0" name=""/>
        <dsp:cNvSpPr/>
      </dsp:nvSpPr>
      <dsp:spPr>
        <a:xfrm>
          <a:off x="4375566" y="2648214"/>
          <a:ext cx="1732390" cy="13922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狀況二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人不知</a:t>
          </a:r>
          <a:r>
            <a:rPr lang="en-US" altLang="zh-TW" sz="3200" kern="1200" dirty="0" smtClean="0"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 smtClean="0">
            <a:latin typeface="標楷體" pitchFamily="65" charset="-120"/>
            <a:ea typeface="標楷體" pitchFamily="65" charset="-120"/>
          </a:endParaRPr>
        </a:p>
      </dsp:txBody>
      <dsp:txXfrm>
        <a:off x="4416344" y="2688992"/>
        <a:ext cx="1650834" cy="1310705"/>
      </dsp:txXfrm>
    </dsp:sp>
    <dsp:sp modelId="{B05AE46F-23A4-4AF8-A01F-E24E4644173D}">
      <dsp:nvSpPr>
        <dsp:cNvPr id="0" name=""/>
        <dsp:cNvSpPr/>
      </dsp:nvSpPr>
      <dsp:spPr>
        <a:xfrm>
          <a:off x="6107957" y="3319715"/>
          <a:ext cx="1113808" cy="49258"/>
        </a:xfrm>
        <a:custGeom>
          <a:avLst/>
          <a:gdLst/>
          <a:ahLst/>
          <a:cxnLst/>
          <a:rect l="0" t="0" r="0" b="0"/>
          <a:pathLst>
            <a:path>
              <a:moveTo>
                <a:pt x="0" y="24629"/>
              </a:moveTo>
              <a:lnTo>
                <a:pt x="1113808" y="2462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637016" y="3316499"/>
        <a:ext cx="55690" cy="55690"/>
      </dsp:txXfrm>
    </dsp:sp>
    <dsp:sp modelId="{F0346548-A1F3-4CD7-B1F7-3C654D1CBCA9}">
      <dsp:nvSpPr>
        <dsp:cNvPr id="0" name=""/>
        <dsp:cNvSpPr/>
      </dsp:nvSpPr>
      <dsp:spPr>
        <a:xfrm>
          <a:off x="7221766" y="2648214"/>
          <a:ext cx="2784522" cy="1392261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人不知而不慍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不亦君子乎</a:t>
          </a:r>
          <a:endParaRPr lang="zh-TW" altLang="en-US" sz="3200" kern="1200" dirty="0"/>
        </a:p>
      </dsp:txBody>
      <dsp:txXfrm>
        <a:off x="7262544" y="2688992"/>
        <a:ext cx="2702966" cy="131070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CBBBEB-1FFC-44F5-83C1-076D22575D76}">
      <dsp:nvSpPr>
        <dsp:cNvPr id="0" name=""/>
        <dsp:cNvSpPr/>
      </dsp:nvSpPr>
      <dsp:spPr>
        <a:xfrm>
          <a:off x="142336" y="313122"/>
          <a:ext cx="1644027" cy="8319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仿效</a:t>
          </a:r>
          <a:endParaRPr lang="zh-TW" altLang="en-US" sz="3200" kern="1200" dirty="0"/>
        </a:p>
      </dsp:txBody>
      <dsp:txXfrm>
        <a:off x="142336" y="313122"/>
        <a:ext cx="1644027" cy="554648"/>
      </dsp:txXfrm>
    </dsp:sp>
    <dsp:sp modelId="{64995E41-8F08-483A-9BA1-67786427E065}">
      <dsp:nvSpPr>
        <dsp:cNvPr id="0" name=""/>
        <dsp:cNvSpPr/>
      </dsp:nvSpPr>
      <dsp:spPr>
        <a:xfrm>
          <a:off x="138426" y="1470618"/>
          <a:ext cx="1647830" cy="5336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蔽</a:t>
          </a:r>
          <a:endParaRPr lang="zh-TW" altLang="en-US" sz="3200" kern="1200" dirty="0"/>
        </a:p>
      </dsp:txBody>
      <dsp:txXfrm>
        <a:off x="154056" y="1486248"/>
        <a:ext cx="1616570" cy="502391"/>
      </dsp:txXfrm>
    </dsp:sp>
    <dsp:sp modelId="{35E990FE-3DCD-4E39-A940-BC03BB6531F8}">
      <dsp:nvSpPr>
        <dsp:cNvPr id="0" name=""/>
        <dsp:cNvSpPr/>
      </dsp:nvSpPr>
      <dsp:spPr>
        <a:xfrm rot="21564909">
          <a:off x="1919500" y="453674"/>
          <a:ext cx="282281" cy="2511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919502" y="504292"/>
        <a:ext cx="206932" cy="150697"/>
      </dsp:txXfrm>
    </dsp:sp>
    <dsp:sp modelId="{752F5803-8C21-4E47-9B39-6441E213C28A}">
      <dsp:nvSpPr>
        <dsp:cNvPr id="0" name=""/>
        <dsp:cNvSpPr/>
      </dsp:nvSpPr>
      <dsp:spPr>
        <a:xfrm>
          <a:off x="2318942" y="290875"/>
          <a:ext cx="1644027" cy="832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1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覺悟</a:t>
          </a:r>
          <a:endParaRPr lang="zh-TW" altLang="en-US" sz="3200" kern="1200" dirty="0"/>
        </a:p>
      </dsp:txBody>
      <dsp:txXfrm>
        <a:off x="2318942" y="290875"/>
        <a:ext cx="1644027" cy="554704"/>
      </dsp:txXfrm>
    </dsp:sp>
    <dsp:sp modelId="{D156B3FC-4976-474D-B300-6BDEE9CC200C}">
      <dsp:nvSpPr>
        <dsp:cNvPr id="0" name=""/>
        <dsp:cNvSpPr/>
      </dsp:nvSpPr>
      <dsp:spPr>
        <a:xfrm>
          <a:off x="2316454" y="1464088"/>
          <a:ext cx="1647830" cy="5336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不蔽</a:t>
          </a:r>
          <a:endParaRPr lang="zh-TW" altLang="en-US" sz="3200" kern="1200" dirty="0"/>
        </a:p>
      </dsp:txBody>
      <dsp:txXfrm>
        <a:off x="2332084" y="1479718"/>
        <a:ext cx="1616570" cy="50239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95F4E-48B4-45DE-A45A-C05A03A4AE09}">
      <dsp:nvSpPr>
        <dsp:cNvPr id="0" name=""/>
        <dsp:cNvSpPr/>
      </dsp:nvSpPr>
      <dsp:spPr>
        <a:xfrm>
          <a:off x="1950" y="266829"/>
          <a:ext cx="2108872" cy="914878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06680" rIns="35560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人情更薄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23387" y="288266"/>
        <a:ext cx="2065998" cy="893441"/>
      </dsp:txXfrm>
    </dsp:sp>
    <dsp:sp modelId="{9F1E92F7-DDD0-48BB-9E2F-B82E96F5FE35}">
      <dsp:nvSpPr>
        <dsp:cNvPr id="0" name=""/>
        <dsp:cNvSpPr/>
      </dsp:nvSpPr>
      <dsp:spPr>
        <a:xfrm>
          <a:off x="1950" y="1511383"/>
          <a:ext cx="2108872" cy="676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0" rIns="4064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春冰薄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1950" y="1511383"/>
        <a:ext cx="1485121" cy="676918"/>
      </dsp:txXfrm>
    </dsp:sp>
    <dsp:sp modelId="{4E35E0C1-1984-4DAC-9F2E-AD0833F1EEBD}">
      <dsp:nvSpPr>
        <dsp:cNvPr id="0" name=""/>
        <dsp:cNvSpPr/>
      </dsp:nvSpPr>
      <dsp:spPr>
        <a:xfrm>
          <a:off x="1546728" y="1618905"/>
          <a:ext cx="738105" cy="73810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0C3B32-6B64-47AB-A3FF-0A668E625566}">
      <dsp:nvSpPr>
        <dsp:cNvPr id="0" name=""/>
        <dsp:cNvSpPr/>
      </dsp:nvSpPr>
      <dsp:spPr>
        <a:xfrm>
          <a:off x="2467694" y="287133"/>
          <a:ext cx="2108872" cy="833664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06680" rIns="35560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求人更難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2487228" y="306667"/>
        <a:ext cx="2069804" cy="814130"/>
      </dsp:txXfrm>
    </dsp:sp>
    <dsp:sp modelId="{57939CD5-440C-43DB-A072-9178FCF51FD6}">
      <dsp:nvSpPr>
        <dsp:cNvPr id="0" name=""/>
        <dsp:cNvSpPr/>
      </dsp:nvSpPr>
      <dsp:spPr>
        <a:xfrm>
          <a:off x="2467694" y="1491079"/>
          <a:ext cx="2108872" cy="6769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1920" tIns="0" rIns="40640" bIns="0" numCol="1" spcCol="1270" anchor="ctr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登天難</a:t>
          </a:r>
          <a:endParaRPr lang="zh-TW" altLang="en-US" sz="3200" kern="1200" dirty="0">
            <a:latin typeface="標楷體" pitchFamily="65" charset="-120"/>
            <a:ea typeface="標楷體" pitchFamily="65" charset="-120"/>
          </a:endParaRPr>
        </a:p>
      </dsp:txBody>
      <dsp:txXfrm>
        <a:off x="2467694" y="1491079"/>
        <a:ext cx="1485121" cy="676918"/>
      </dsp:txXfrm>
    </dsp:sp>
    <dsp:sp modelId="{6D13DB93-86A7-4AC4-8B04-E77288556C59}">
      <dsp:nvSpPr>
        <dsp:cNvPr id="0" name=""/>
        <dsp:cNvSpPr/>
      </dsp:nvSpPr>
      <dsp:spPr>
        <a:xfrm>
          <a:off x="4012472" y="1598601"/>
          <a:ext cx="738105" cy="738105"/>
        </a:xfrm>
        <a:prstGeom prst="ellipse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F95F4E-48B4-45DE-A45A-C05A03A4AE09}">
      <dsp:nvSpPr>
        <dsp:cNvPr id="0" name=""/>
        <dsp:cNvSpPr/>
      </dsp:nvSpPr>
      <dsp:spPr>
        <a:xfrm>
          <a:off x="81108" y="502965"/>
          <a:ext cx="3438182" cy="892596"/>
        </a:xfrm>
        <a:prstGeom prst="round2SameRect">
          <a:avLst>
            <a:gd name="adj1" fmla="val 8000"/>
            <a:gd name="adj2" fmla="val 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106680" rIns="35560" bIns="3556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君子學以致其道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102023" y="523880"/>
        <a:ext cx="3396352" cy="871681"/>
      </dsp:txXfrm>
    </dsp:sp>
    <dsp:sp modelId="{9F1E92F7-DDD0-48BB-9E2F-B82E96F5FE35}">
      <dsp:nvSpPr>
        <dsp:cNvPr id="0" name=""/>
        <dsp:cNvSpPr/>
      </dsp:nvSpPr>
      <dsp:spPr>
        <a:xfrm>
          <a:off x="1152" y="1567048"/>
          <a:ext cx="3598095" cy="1098337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0" rIns="35560" bIns="0" numCol="1" spcCol="1270" anchor="ctr" anchorCtr="0">
          <a:noAutofit/>
        </a:bodyPr>
        <a:lstStyle/>
        <a:p>
          <a:pPr lvl="0" algn="l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　百工居肆</a:t>
          </a:r>
          <a:endParaRPr lang="en-US" altLang="zh-TW" sz="2800" kern="1200" dirty="0" smtClean="0">
            <a:latin typeface="標楷體" pitchFamily="65" charset="-120"/>
            <a:ea typeface="標楷體" pitchFamily="65" charset="-120"/>
          </a:endParaRPr>
        </a:p>
        <a:p>
          <a:pPr lvl="0" algn="l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　以成其事</a:t>
          </a:r>
          <a:endParaRPr lang="zh-TW" altLang="en-US" sz="2800" kern="1200" dirty="0">
            <a:latin typeface="標楷體" pitchFamily="65" charset="-120"/>
            <a:ea typeface="標楷體" pitchFamily="65" charset="-120"/>
          </a:endParaRPr>
        </a:p>
      </dsp:txBody>
      <dsp:txXfrm>
        <a:off x="1152" y="1567048"/>
        <a:ext cx="2533870" cy="1098337"/>
      </dsp:txXfrm>
    </dsp:sp>
    <dsp:sp modelId="{4E35E0C1-1984-4DAC-9F2E-AD0833F1EEBD}">
      <dsp:nvSpPr>
        <dsp:cNvPr id="0" name=""/>
        <dsp:cNvSpPr/>
      </dsp:nvSpPr>
      <dsp:spPr>
        <a:xfrm>
          <a:off x="2592289" y="1884971"/>
          <a:ext cx="765240" cy="765240"/>
        </a:xfrm>
        <a:prstGeom prst="ellipse">
          <a:avLst/>
        </a:prstGeom>
        <a:blipFill rotWithShape="0">
          <a:blip xmlns:r="http://schemas.openxmlformats.org/officeDocument/2006/relationships" r:embed="rId1"/>
          <a:stretch>
            <a:fillRect/>
          </a:stretch>
        </a:blip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C2C8F58-3BC8-4337-866F-129C5D1C6E98}">
      <dsp:nvSpPr>
        <dsp:cNvPr id="0" name=""/>
        <dsp:cNvSpPr/>
      </dsp:nvSpPr>
      <dsp:spPr>
        <a:xfrm rot="5400000">
          <a:off x="-242389" y="244634"/>
          <a:ext cx="1615928" cy="1131149"/>
        </a:xfrm>
        <a:prstGeom prst="chevron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tint val="96000"/>
                <a:lumMod val="104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興於詩</a:t>
          </a:r>
          <a:endParaRPr lang="zh-TW" altLang="en-US" sz="2400" kern="1200" dirty="0"/>
        </a:p>
      </dsp:txBody>
      <dsp:txXfrm rot="-5400000">
        <a:off x="1" y="567820"/>
        <a:ext cx="1131149" cy="484779"/>
      </dsp:txXfrm>
    </dsp:sp>
    <dsp:sp modelId="{42C3DD9A-8A11-4926-8E65-99B9CC2801D0}">
      <dsp:nvSpPr>
        <dsp:cNvPr id="0" name=""/>
        <dsp:cNvSpPr/>
      </dsp:nvSpPr>
      <dsp:spPr>
        <a:xfrm rot="5400000">
          <a:off x="2632686" y="-1499290"/>
          <a:ext cx="1050353" cy="40534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以詩歌抒發情緒</a:t>
          </a:r>
          <a:endParaRPr lang="zh-TW" altLang="en-US" sz="3200" kern="1200" dirty="0"/>
        </a:p>
        <a:p>
          <a:pPr marL="228600" marR="0" lvl="1" indent="0" algn="l" defTabSz="11112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感性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 rot="-5400000">
        <a:off x="1131150" y="53520"/>
        <a:ext cx="4002152" cy="947805"/>
      </dsp:txXfrm>
    </dsp:sp>
    <dsp:sp modelId="{FBD9B9D3-30B7-4325-B423-07755395FB40}">
      <dsp:nvSpPr>
        <dsp:cNvPr id="0" name=""/>
        <dsp:cNvSpPr/>
      </dsp:nvSpPr>
      <dsp:spPr>
        <a:xfrm rot="5400000">
          <a:off x="-242389" y="1666673"/>
          <a:ext cx="1615928" cy="1131149"/>
        </a:xfrm>
        <a:prstGeom prst="chevron">
          <a:avLst/>
        </a:prstGeom>
        <a:gradFill rotWithShape="0">
          <a:gsLst>
            <a:gs pos="0">
              <a:schemeClr val="accent3">
                <a:hueOff val="1351992"/>
                <a:satOff val="-4498"/>
                <a:lumOff val="-2255"/>
                <a:alphaOff val="0"/>
                <a:tint val="96000"/>
                <a:lumMod val="104000"/>
              </a:schemeClr>
            </a:gs>
            <a:gs pos="100000">
              <a:schemeClr val="accent3">
                <a:hueOff val="1351992"/>
                <a:satOff val="-4498"/>
                <a:lumOff val="-2255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1351992"/>
              <a:satOff val="-4498"/>
              <a:lumOff val="-225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立於禮</a:t>
          </a:r>
          <a:endParaRPr lang="zh-TW" altLang="en-US" sz="2400" kern="1200" dirty="0"/>
        </a:p>
      </dsp:txBody>
      <dsp:txXfrm rot="-5400000">
        <a:off x="1" y="1989859"/>
        <a:ext cx="1131149" cy="484779"/>
      </dsp:txXfrm>
    </dsp:sp>
    <dsp:sp modelId="{15C370B0-F56A-409E-B761-B5BFE56EF323}">
      <dsp:nvSpPr>
        <dsp:cNvPr id="0" name=""/>
        <dsp:cNvSpPr/>
      </dsp:nvSpPr>
      <dsp:spPr>
        <a:xfrm rot="5400000">
          <a:off x="2632686" y="-77252"/>
          <a:ext cx="1050353" cy="40534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1351992"/>
              <a:satOff val="-4498"/>
              <a:lumOff val="-2255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由禮節建立規範</a:t>
          </a:r>
          <a:endParaRPr lang="zh-TW" altLang="en-US" sz="3200" kern="1200" dirty="0"/>
        </a:p>
        <a:p>
          <a:pPr marL="228600" marR="0" lvl="1" indent="0" algn="l" defTabSz="11112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理性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 rot="-5400000">
        <a:off x="1131150" y="1475558"/>
        <a:ext cx="4002152" cy="947805"/>
      </dsp:txXfrm>
    </dsp:sp>
    <dsp:sp modelId="{9CF8843C-4D6D-4F96-A6C6-3D2B012E6CAC}">
      <dsp:nvSpPr>
        <dsp:cNvPr id="0" name=""/>
        <dsp:cNvSpPr/>
      </dsp:nvSpPr>
      <dsp:spPr>
        <a:xfrm rot="5400000">
          <a:off x="-242389" y="3088711"/>
          <a:ext cx="1615928" cy="1131149"/>
        </a:xfrm>
        <a:prstGeom prst="chevron">
          <a:avLst/>
        </a:prstGeom>
        <a:gradFill rotWithShape="0">
          <a:gsLst>
            <a:gs pos="0">
              <a:schemeClr val="accent3">
                <a:hueOff val="2703983"/>
                <a:satOff val="-8997"/>
                <a:lumOff val="-4509"/>
                <a:alphaOff val="0"/>
                <a:tint val="96000"/>
                <a:lumMod val="104000"/>
              </a:schemeClr>
            </a:gs>
            <a:gs pos="100000">
              <a:schemeClr val="accent3">
                <a:hueOff val="2703983"/>
                <a:satOff val="-8997"/>
                <a:lumOff val="-4509"/>
                <a:alphaOff val="0"/>
                <a:shade val="98000"/>
                <a:lumMod val="94000"/>
              </a:schemeClr>
            </a:gs>
          </a:gsLst>
          <a:lin ang="5400000" scaled="0"/>
        </a:gradFill>
        <a:ln w="9525" cap="rnd" cmpd="sng" algn="ctr">
          <a:solidFill>
            <a:schemeClr val="accent3">
              <a:hueOff val="2703983"/>
              <a:satOff val="-8997"/>
              <a:lumOff val="-450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marR="0" lvl="0" indent="0" algn="ctr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None/>
            <a:tabLst/>
            <a:defRPr/>
          </a:pPr>
          <a:r>
            <a:rPr lang="zh-TW" altLang="en-US" sz="2400" kern="1200" dirty="0" smtClean="0">
              <a:latin typeface="標楷體" pitchFamily="65" charset="-120"/>
              <a:ea typeface="標楷體" pitchFamily="65" charset="-120"/>
            </a:rPr>
            <a:t>成於樂</a:t>
          </a:r>
          <a:endParaRPr lang="zh-TW" altLang="en-US" sz="2400" kern="1200" dirty="0"/>
        </a:p>
      </dsp:txBody>
      <dsp:txXfrm rot="-5400000">
        <a:off x="1" y="3411897"/>
        <a:ext cx="1131149" cy="484779"/>
      </dsp:txXfrm>
    </dsp:sp>
    <dsp:sp modelId="{890829EB-8B50-4E68-834A-5606EF5AE04C}">
      <dsp:nvSpPr>
        <dsp:cNvPr id="0" name=""/>
        <dsp:cNvSpPr/>
      </dsp:nvSpPr>
      <dsp:spPr>
        <a:xfrm rot="5400000">
          <a:off x="2632686" y="1344785"/>
          <a:ext cx="1050353" cy="4053426"/>
        </a:xfrm>
        <a:prstGeom prst="round2Same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rnd" cmpd="sng" algn="ctr">
          <a:solidFill>
            <a:schemeClr val="accent3">
              <a:hueOff val="2703983"/>
              <a:satOff val="-8997"/>
              <a:lumOff val="-4509"/>
              <a:alphaOff val="0"/>
            </a:schemeClr>
          </a:solidFill>
          <a:prstDash val="solid"/>
        </a:ln>
        <a:effectLst>
          <a:outerShdw blurRad="38100" dist="25400" dir="5400000" rotWithShape="0">
            <a:srgbClr val="000000">
              <a:alpha val="25000"/>
            </a:srgbClr>
          </a:outerShdw>
        </a:effectLst>
        <a:scene3d>
          <a:camera prst="orthographicFront"/>
          <a:lightRig rig="flat" dir="t"/>
        </a:scene3d>
        <a:sp3d extrusionH="12700" prstMaterial="plastic">
          <a:bevelT w="50800" h="508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27584" tIns="20320" rIns="20320" bIns="20320" numCol="1" spcCol="1270" anchor="ctr" anchorCtr="0">
          <a:noAutofit/>
        </a:bodyPr>
        <a:lstStyle/>
        <a:p>
          <a:pPr marL="0" marR="0" lvl="1" indent="0" algn="l" defTabSz="914400" eaLnBrk="1" fontAlgn="auto" latinLnBrk="0" hangingPunct="1">
            <a:lnSpc>
              <a:spcPct val="100000"/>
            </a:lnSpc>
            <a:spcBef>
              <a:spcPct val="0"/>
            </a:spcBef>
            <a:spcAft>
              <a:spcPts val="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藉音樂</a:t>
          </a:r>
          <a:r>
            <a:rPr lang="zh-TW" altLang="en-US" sz="32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陶冶性情</a:t>
          </a:r>
          <a:endParaRPr lang="zh-TW" altLang="en-US" sz="3200" kern="1200" dirty="0">
            <a:solidFill>
              <a:schemeClr val="tx1"/>
            </a:solidFill>
          </a:endParaRPr>
        </a:p>
        <a:p>
          <a:pPr marL="228600" marR="0" lvl="1" indent="0" algn="l" defTabSz="1111250" eaLnBrk="1" fontAlgn="auto" latinLnBrk="0" hangingPunct="1">
            <a:lnSpc>
              <a:spcPct val="90000"/>
            </a:lnSpc>
            <a:spcBef>
              <a:spcPct val="0"/>
            </a:spcBef>
            <a:spcAft>
              <a:spcPct val="15000"/>
            </a:spcAft>
            <a:buClrTx/>
            <a:buSzTx/>
            <a:buFontTx/>
            <a:buChar char="••"/>
            <a:tabLst/>
            <a:defRPr/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調和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 rot="-5400000">
        <a:off x="1131150" y="2897595"/>
        <a:ext cx="4002152" cy="9478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B8B91A-74F4-4969-846B-23BE84CC7EFA}">
      <dsp:nvSpPr>
        <dsp:cNvPr id="0" name=""/>
        <dsp:cNvSpPr/>
      </dsp:nvSpPr>
      <dsp:spPr>
        <a:xfrm>
          <a:off x="676875" y="28803"/>
          <a:ext cx="1382553" cy="138255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標楷體" pitchFamily="65" charset="-120"/>
              <a:ea typeface="標楷體" pitchFamily="65" charset="-120"/>
            </a:rPr>
            <a:t>樂</a:t>
          </a:r>
          <a:endParaRPr lang="zh-TW" altLang="en-US" sz="4000" kern="1200" dirty="0">
            <a:latin typeface="標楷體" pitchFamily="65" charset="-120"/>
            <a:ea typeface="標楷體" pitchFamily="65" charset="-120"/>
          </a:endParaRPr>
        </a:p>
      </dsp:txBody>
      <dsp:txXfrm>
        <a:off x="861215" y="270750"/>
        <a:ext cx="1013872" cy="622149"/>
      </dsp:txXfrm>
    </dsp:sp>
    <dsp:sp modelId="{FFCAE735-87E1-47A8-8F51-F92A259DD9C7}">
      <dsp:nvSpPr>
        <dsp:cNvPr id="0" name=""/>
        <dsp:cNvSpPr/>
      </dsp:nvSpPr>
      <dsp:spPr>
        <a:xfrm>
          <a:off x="1175746" y="892899"/>
          <a:ext cx="1382553" cy="138255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標楷體" pitchFamily="65" charset="-120"/>
              <a:ea typeface="標楷體" pitchFamily="65" charset="-120"/>
            </a:rPr>
            <a:t>詩</a:t>
          </a:r>
          <a:endParaRPr lang="zh-TW" altLang="en-US" sz="4000" kern="1200" dirty="0">
            <a:latin typeface="標楷體" pitchFamily="65" charset="-120"/>
            <a:ea typeface="標楷體" pitchFamily="65" charset="-120"/>
          </a:endParaRPr>
        </a:p>
      </dsp:txBody>
      <dsp:txXfrm>
        <a:off x="1598577" y="1250058"/>
        <a:ext cx="829532" cy="760404"/>
      </dsp:txXfrm>
    </dsp:sp>
    <dsp:sp modelId="{8EFB8E56-D3C0-46F6-A058-1D84B2CFA087}">
      <dsp:nvSpPr>
        <dsp:cNvPr id="0" name=""/>
        <dsp:cNvSpPr/>
      </dsp:nvSpPr>
      <dsp:spPr>
        <a:xfrm>
          <a:off x="178003" y="892899"/>
          <a:ext cx="1382553" cy="1382553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2700" prstMaterial="clear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>
              <a:latin typeface="標楷體" pitchFamily="65" charset="-120"/>
              <a:ea typeface="標楷體" pitchFamily="65" charset="-120"/>
            </a:rPr>
            <a:t>禮</a:t>
          </a:r>
        </a:p>
      </dsp:txBody>
      <dsp:txXfrm>
        <a:off x="308194" y="1250058"/>
        <a:ext cx="829532" cy="76040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829CD7-53C5-4040-9F53-A5FFB1D83FD8}">
      <dsp:nvSpPr>
        <dsp:cNvPr id="0" name=""/>
        <dsp:cNvSpPr/>
      </dsp:nvSpPr>
      <dsp:spPr>
        <a:xfrm>
          <a:off x="475006" y="474391"/>
          <a:ext cx="1493462" cy="137797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詩</a:t>
          </a:r>
          <a:endParaRPr lang="en-US" altLang="zh-TW" sz="32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感性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抒發</a:t>
          </a:r>
          <a:endParaRPr lang="zh-TW" altLang="en-US" sz="3200" kern="1200" dirty="0"/>
        </a:p>
      </dsp:txBody>
      <dsp:txXfrm>
        <a:off x="475006" y="474391"/>
        <a:ext cx="1493462" cy="1377973"/>
      </dsp:txXfrm>
    </dsp:sp>
    <dsp:sp modelId="{CDD42C39-1F62-4876-A7AA-D530B5897CAC}">
      <dsp:nvSpPr>
        <dsp:cNvPr id="0" name=""/>
        <dsp:cNvSpPr/>
      </dsp:nvSpPr>
      <dsp:spPr>
        <a:xfrm>
          <a:off x="953141" y="-184391"/>
          <a:ext cx="3530523" cy="3530523"/>
        </a:xfrm>
        <a:prstGeom prst="circularArrow">
          <a:avLst>
            <a:gd name="adj1" fmla="val 8249"/>
            <a:gd name="adj2" fmla="val 576145"/>
            <a:gd name="adj3" fmla="val 17361411"/>
            <a:gd name="adj4" fmla="val 13784886"/>
            <a:gd name="adj5" fmla="val 9624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2C982E-3FE9-4431-83A7-4BADB0A46FC5}">
      <dsp:nvSpPr>
        <dsp:cNvPr id="0" name=""/>
        <dsp:cNvSpPr/>
      </dsp:nvSpPr>
      <dsp:spPr>
        <a:xfrm>
          <a:off x="3052463" y="312375"/>
          <a:ext cx="2177633" cy="1493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禮</a:t>
          </a:r>
          <a:endParaRPr lang="en-US" altLang="zh-TW" sz="32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理性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平衡</a:t>
          </a:r>
        </a:p>
      </dsp:txBody>
      <dsp:txXfrm>
        <a:off x="3052463" y="312375"/>
        <a:ext cx="2177633" cy="1493462"/>
      </dsp:txXfrm>
    </dsp:sp>
    <dsp:sp modelId="{5A2EB29B-70E9-4FDC-8AF4-CFFAD4D3B46A}">
      <dsp:nvSpPr>
        <dsp:cNvPr id="0" name=""/>
        <dsp:cNvSpPr/>
      </dsp:nvSpPr>
      <dsp:spPr>
        <a:xfrm>
          <a:off x="1091437" y="-94311"/>
          <a:ext cx="3530523" cy="3530523"/>
        </a:xfrm>
        <a:prstGeom prst="circularArrow">
          <a:avLst>
            <a:gd name="adj1" fmla="val 8249"/>
            <a:gd name="adj2" fmla="val 576145"/>
            <a:gd name="adj3" fmla="val 3519042"/>
            <a:gd name="adj4" fmla="val 320317"/>
            <a:gd name="adj5" fmla="val 9624"/>
          </a:avLst>
        </a:prstGeom>
        <a:solidFill>
          <a:schemeClr val="accent3">
            <a:hueOff val="1351992"/>
            <a:satOff val="-4498"/>
            <a:lumOff val="-225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2DE883-654D-4D35-A48B-DD74A252F6DB}">
      <dsp:nvSpPr>
        <dsp:cNvPr id="0" name=""/>
        <dsp:cNvSpPr/>
      </dsp:nvSpPr>
      <dsp:spPr>
        <a:xfrm>
          <a:off x="1934764" y="2502019"/>
          <a:ext cx="1459083" cy="14246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樂</a:t>
          </a:r>
          <a:endParaRPr lang="en-US" altLang="zh-TW" sz="32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調和</a:t>
          </a:r>
          <a:endParaRPr lang="en-US" altLang="zh-TW" sz="3200" kern="1200" dirty="0" smtClean="0">
            <a:latin typeface="標楷體" pitchFamily="65" charset="-120"/>
            <a:ea typeface="標楷體" pitchFamily="65" charset="-120"/>
          </a:endParaRPr>
        </a:p>
        <a:p>
          <a:pPr lvl="0" algn="ctr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成長</a:t>
          </a:r>
        </a:p>
      </dsp:txBody>
      <dsp:txXfrm>
        <a:off x="1934764" y="2502019"/>
        <a:ext cx="1459083" cy="1424629"/>
      </dsp:txXfrm>
    </dsp:sp>
    <dsp:sp modelId="{9DD5B91A-69FB-48D3-8246-FC00673F82D9}">
      <dsp:nvSpPr>
        <dsp:cNvPr id="0" name=""/>
        <dsp:cNvSpPr/>
      </dsp:nvSpPr>
      <dsp:spPr>
        <a:xfrm>
          <a:off x="781146" y="-62139"/>
          <a:ext cx="3530523" cy="3530523"/>
        </a:xfrm>
        <a:prstGeom prst="circularArrow">
          <a:avLst>
            <a:gd name="adj1" fmla="val 8249"/>
            <a:gd name="adj2" fmla="val 576145"/>
            <a:gd name="adj3" fmla="val 9869336"/>
            <a:gd name="adj4" fmla="val 6897242"/>
            <a:gd name="adj5" fmla="val 9624"/>
          </a:avLst>
        </a:prstGeom>
        <a:solidFill>
          <a:schemeClr val="accent3">
            <a:hueOff val="2703983"/>
            <a:satOff val="-8997"/>
            <a:lumOff val="-450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EC5C1E-C59E-42BF-A7CD-FB805D7CF4F3}">
      <dsp:nvSpPr>
        <dsp:cNvPr id="0" name=""/>
        <dsp:cNvSpPr/>
      </dsp:nvSpPr>
      <dsp:spPr>
        <a:xfrm>
          <a:off x="1311281" y="2644604"/>
          <a:ext cx="91440" cy="4925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2584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C4172E-4B70-4FC4-8A72-2E976A1E9DD0}">
      <dsp:nvSpPr>
        <dsp:cNvPr id="0" name=""/>
        <dsp:cNvSpPr/>
      </dsp:nvSpPr>
      <dsp:spPr>
        <a:xfrm>
          <a:off x="1311281" y="1076519"/>
          <a:ext cx="91440" cy="492584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92584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ABA94-9E73-446E-96A1-27A74211D2A4}">
      <dsp:nvSpPr>
        <dsp:cNvPr id="0" name=""/>
        <dsp:cNvSpPr/>
      </dsp:nvSpPr>
      <dsp:spPr>
        <a:xfrm>
          <a:off x="510150" y="1019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9A1EF-5FBC-4365-9CD1-97743E3428A9}">
      <dsp:nvSpPr>
        <dsp:cNvPr id="0" name=""/>
        <dsp:cNvSpPr/>
      </dsp:nvSpPr>
      <dsp:spPr>
        <a:xfrm>
          <a:off x="698339" y="179799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成就</a:t>
          </a:r>
          <a:endParaRPr lang="zh-TW" altLang="en-US" sz="3200" kern="1200" dirty="0"/>
        </a:p>
      </dsp:txBody>
      <dsp:txXfrm>
        <a:off x="729839" y="211299"/>
        <a:ext cx="1630700" cy="1012499"/>
      </dsp:txXfrm>
    </dsp:sp>
    <dsp:sp modelId="{F4172DC8-9A40-4B0D-AE91-11CEE1B36D20}">
      <dsp:nvSpPr>
        <dsp:cNvPr id="0" name=""/>
        <dsp:cNvSpPr/>
      </dsp:nvSpPr>
      <dsp:spPr>
        <a:xfrm>
          <a:off x="510150" y="1569104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8FBCE-418A-4B71-A10A-ED1E31E3FBB5}">
      <dsp:nvSpPr>
        <dsp:cNvPr id="0" name=""/>
        <dsp:cNvSpPr/>
      </dsp:nvSpPr>
      <dsp:spPr>
        <a:xfrm>
          <a:off x="698339" y="1747883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成熟</a:t>
          </a:r>
          <a:endParaRPr lang="zh-TW" altLang="en-US" sz="3200" kern="1200" dirty="0"/>
        </a:p>
      </dsp:txBody>
      <dsp:txXfrm>
        <a:off x="729839" y="1779383"/>
        <a:ext cx="1630700" cy="1012499"/>
      </dsp:txXfrm>
    </dsp:sp>
    <dsp:sp modelId="{027C5C92-9716-410E-8995-538655BB37F0}">
      <dsp:nvSpPr>
        <dsp:cNvPr id="0" name=""/>
        <dsp:cNvSpPr/>
      </dsp:nvSpPr>
      <dsp:spPr>
        <a:xfrm>
          <a:off x="510150" y="3137188"/>
          <a:ext cx="1693700" cy="107549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A5996-EA28-4CFB-BA4F-5F88AA7209C8}">
      <dsp:nvSpPr>
        <dsp:cNvPr id="0" name=""/>
        <dsp:cNvSpPr/>
      </dsp:nvSpPr>
      <dsp:spPr>
        <a:xfrm>
          <a:off x="698339" y="3315968"/>
          <a:ext cx="1693700" cy="1075499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成長</a:t>
          </a:r>
          <a:endParaRPr lang="zh-TW" altLang="en-US" sz="3200" kern="1200" dirty="0"/>
        </a:p>
      </dsp:txBody>
      <dsp:txXfrm>
        <a:off x="729839" y="3347468"/>
        <a:ext cx="1630700" cy="101249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8DC099-2C7D-4D50-B0E3-4E01E149B4CB}">
      <dsp:nvSpPr>
        <dsp:cNvPr id="0" name=""/>
        <dsp:cNvSpPr/>
      </dsp:nvSpPr>
      <dsp:spPr>
        <a:xfrm>
          <a:off x="6080" y="966585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衛靈公</a:t>
          </a:r>
          <a:endParaRPr lang="zh-TW" altLang="en-US" sz="4000" kern="1200" dirty="0"/>
        </a:p>
      </dsp:txBody>
      <dsp:txXfrm>
        <a:off x="40391" y="1000896"/>
        <a:ext cx="2274335" cy="1102856"/>
      </dsp:txXfrm>
    </dsp:sp>
    <dsp:sp modelId="{15A38C95-926C-432B-8904-EBAC09786A4A}">
      <dsp:nvSpPr>
        <dsp:cNvPr id="0" name=""/>
        <dsp:cNvSpPr/>
      </dsp:nvSpPr>
      <dsp:spPr>
        <a:xfrm rot="19457599">
          <a:off x="2240557" y="1187619"/>
          <a:ext cx="1154144" cy="55810"/>
        </a:xfrm>
        <a:custGeom>
          <a:avLst/>
          <a:gdLst/>
          <a:ahLst/>
          <a:cxnLst/>
          <a:rect l="0" t="0" r="0" b="0"/>
          <a:pathLst>
            <a:path>
              <a:moveTo>
                <a:pt x="0" y="27905"/>
              </a:moveTo>
              <a:lnTo>
                <a:pt x="1154144" y="2790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8775" y="1186671"/>
        <a:ext cx="57707" cy="57707"/>
      </dsp:txXfrm>
    </dsp:sp>
    <dsp:sp modelId="{D0D967AF-3F66-49D7-947E-2F61895CF2AD}">
      <dsp:nvSpPr>
        <dsp:cNvPr id="0" name=""/>
        <dsp:cNvSpPr/>
      </dsp:nvSpPr>
      <dsp:spPr>
        <a:xfrm>
          <a:off x="3286221" y="292985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蒯聵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莊公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320532" y="327296"/>
        <a:ext cx="2274335" cy="1102856"/>
      </dsp:txXfrm>
    </dsp:sp>
    <dsp:sp modelId="{2F975E5F-8F0A-4B1B-B6BD-37BD9B7EE4ED}">
      <dsp:nvSpPr>
        <dsp:cNvPr id="0" name=""/>
        <dsp:cNvSpPr/>
      </dsp:nvSpPr>
      <dsp:spPr>
        <a:xfrm>
          <a:off x="5629178" y="850819"/>
          <a:ext cx="937183" cy="55810"/>
        </a:xfrm>
        <a:custGeom>
          <a:avLst/>
          <a:gdLst/>
          <a:ahLst/>
          <a:cxnLst/>
          <a:rect l="0" t="0" r="0" b="0"/>
          <a:pathLst>
            <a:path>
              <a:moveTo>
                <a:pt x="0" y="27905"/>
              </a:moveTo>
              <a:lnTo>
                <a:pt x="937183" y="27905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74340" y="855294"/>
        <a:ext cx="46859" cy="46859"/>
      </dsp:txXfrm>
    </dsp:sp>
    <dsp:sp modelId="{247AF0B6-3D6D-41D0-AD8C-76424423AE45}">
      <dsp:nvSpPr>
        <dsp:cNvPr id="0" name=""/>
        <dsp:cNvSpPr/>
      </dsp:nvSpPr>
      <dsp:spPr>
        <a:xfrm>
          <a:off x="6566361" y="292985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輒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出公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6600672" y="327296"/>
        <a:ext cx="2274335" cy="1102856"/>
      </dsp:txXfrm>
    </dsp:sp>
    <dsp:sp modelId="{C831C66F-5801-40D2-81A3-1C53FFE805F8}">
      <dsp:nvSpPr>
        <dsp:cNvPr id="0" name=""/>
        <dsp:cNvSpPr/>
      </dsp:nvSpPr>
      <dsp:spPr>
        <a:xfrm rot="2142401">
          <a:off x="2240557" y="1861219"/>
          <a:ext cx="1154144" cy="55810"/>
        </a:xfrm>
        <a:custGeom>
          <a:avLst/>
          <a:gdLst/>
          <a:ahLst/>
          <a:cxnLst/>
          <a:rect l="0" t="0" r="0" b="0"/>
          <a:pathLst>
            <a:path>
              <a:moveTo>
                <a:pt x="0" y="27905"/>
              </a:moveTo>
              <a:lnTo>
                <a:pt x="1154144" y="27905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788775" y="1860271"/>
        <a:ext cx="57707" cy="57707"/>
      </dsp:txXfrm>
    </dsp:sp>
    <dsp:sp modelId="{D3C06DA6-7213-488D-998D-C03B4DE9AAD8}">
      <dsp:nvSpPr>
        <dsp:cNvPr id="0" name=""/>
        <dsp:cNvSpPr/>
      </dsp:nvSpPr>
      <dsp:spPr>
        <a:xfrm>
          <a:off x="3286221" y="1640185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郢</a:t>
          </a:r>
          <a:endParaRPr lang="zh-TW" altLang="en-US" sz="4000" kern="1200" dirty="0"/>
        </a:p>
      </dsp:txBody>
      <dsp:txXfrm>
        <a:off x="3320532" y="1674496"/>
        <a:ext cx="2274335" cy="1102856"/>
      </dsp:txXfrm>
    </dsp:sp>
    <dsp:sp modelId="{28B33A8A-7037-4777-BFF2-440044B46D39}">
      <dsp:nvSpPr>
        <dsp:cNvPr id="0" name=""/>
        <dsp:cNvSpPr/>
      </dsp:nvSpPr>
      <dsp:spPr>
        <a:xfrm>
          <a:off x="6080" y="2313786"/>
          <a:ext cx="2342957" cy="117147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南子</a:t>
          </a:r>
          <a:endParaRPr lang="zh-TW" altLang="en-US" sz="4000" kern="1200" dirty="0"/>
        </a:p>
      </dsp:txBody>
      <dsp:txXfrm>
        <a:off x="40391" y="2348097"/>
        <a:ext cx="2274335" cy="110285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3A316A-608D-428E-B8D3-95CBFF39AC8C}">
      <dsp:nvSpPr>
        <dsp:cNvPr id="0" name=""/>
        <dsp:cNvSpPr/>
      </dsp:nvSpPr>
      <dsp:spPr>
        <a:xfrm>
          <a:off x="3814988" y="3189406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8676" y="3223353"/>
        <a:ext cx="23546" cy="23546"/>
      </dsp:txXfrm>
    </dsp:sp>
    <dsp:sp modelId="{73B0CDBC-36EE-4836-8E71-C497FF9FA75D}">
      <dsp:nvSpPr>
        <dsp:cNvPr id="0" name=""/>
        <dsp:cNvSpPr/>
      </dsp:nvSpPr>
      <dsp:spPr>
        <a:xfrm>
          <a:off x="1893819" y="1889125"/>
          <a:ext cx="470921" cy="1346001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5460" y="0"/>
              </a:lnTo>
              <a:lnTo>
                <a:pt x="235460" y="1346001"/>
              </a:lnTo>
              <a:lnTo>
                <a:pt x="470921" y="1346001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93629" y="2526475"/>
        <a:ext cx="71300" cy="71300"/>
      </dsp:txXfrm>
    </dsp:sp>
    <dsp:sp modelId="{2A00CF34-08E1-45A9-8F3A-F1F284CF817E}">
      <dsp:nvSpPr>
        <dsp:cNvPr id="0" name=""/>
        <dsp:cNvSpPr/>
      </dsp:nvSpPr>
      <dsp:spPr>
        <a:xfrm>
          <a:off x="3814988" y="2292072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8676" y="2326019"/>
        <a:ext cx="23546" cy="23546"/>
      </dsp:txXfrm>
    </dsp:sp>
    <dsp:sp modelId="{802F85D6-B55B-4184-864D-35707DEAEFF5}">
      <dsp:nvSpPr>
        <dsp:cNvPr id="0" name=""/>
        <dsp:cNvSpPr/>
      </dsp:nvSpPr>
      <dsp:spPr>
        <a:xfrm>
          <a:off x="1893819" y="1889125"/>
          <a:ext cx="470921" cy="448667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235460" y="0"/>
              </a:lnTo>
              <a:lnTo>
                <a:pt x="235460" y="448667"/>
              </a:lnTo>
              <a:lnTo>
                <a:pt x="470921" y="448667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13018" y="2097197"/>
        <a:ext cx="32521" cy="32521"/>
      </dsp:txXfrm>
    </dsp:sp>
    <dsp:sp modelId="{21533791-C57A-435B-A0C1-C76B0DABB583}">
      <dsp:nvSpPr>
        <dsp:cNvPr id="0" name=""/>
        <dsp:cNvSpPr/>
      </dsp:nvSpPr>
      <dsp:spPr>
        <a:xfrm>
          <a:off x="3814988" y="1394737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8676" y="1428684"/>
        <a:ext cx="23546" cy="23546"/>
      </dsp:txXfrm>
    </dsp:sp>
    <dsp:sp modelId="{E0CA4724-688A-45DF-8A09-8D18B0A89CF8}">
      <dsp:nvSpPr>
        <dsp:cNvPr id="0" name=""/>
        <dsp:cNvSpPr/>
      </dsp:nvSpPr>
      <dsp:spPr>
        <a:xfrm>
          <a:off x="1893819" y="1440457"/>
          <a:ext cx="470921" cy="448667"/>
        </a:xfrm>
        <a:custGeom>
          <a:avLst/>
          <a:gdLst/>
          <a:ahLst/>
          <a:cxnLst/>
          <a:rect l="0" t="0" r="0" b="0"/>
          <a:pathLst>
            <a:path>
              <a:moveTo>
                <a:pt x="0" y="448667"/>
              </a:moveTo>
              <a:lnTo>
                <a:pt x="235460" y="448667"/>
              </a:lnTo>
              <a:lnTo>
                <a:pt x="235460" y="0"/>
              </a:lnTo>
              <a:lnTo>
                <a:pt x="470921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113018" y="1648530"/>
        <a:ext cx="32521" cy="32521"/>
      </dsp:txXfrm>
    </dsp:sp>
    <dsp:sp modelId="{BE09DE28-F813-4F05-86BF-30E26777BFD2}">
      <dsp:nvSpPr>
        <dsp:cNvPr id="0" name=""/>
        <dsp:cNvSpPr/>
      </dsp:nvSpPr>
      <dsp:spPr>
        <a:xfrm>
          <a:off x="3814988" y="497403"/>
          <a:ext cx="470921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70921" y="4572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38676" y="531350"/>
        <a:ext cx="23546" cy="23546"/>
      </dsp:txXfrm>
    </dsp:sp>
    <dsp:sp modelId="{49ACBA86-B01C-4CB2-A573-FF612A20D2B3}">
      <dsp:nvSpPr>
        <dsp:cNvPr id="0" name=""/>
        <dsp:cNvSpPr/>
      </dsp:nvSpPr>
      <dsp:spPr>
        <a:xfrm>
          <a:off x="1893819" y="543123"/>
          <a:ext cx="470921" cy="1346001"/>
        </a:xfrm>
        <a:custGeom>
          <a:avLst/>
          <a:gdLst/>
          <a:ahLst/>
          <a:cxnLst/>
          <a:rect l="0" t="0" r="0" b="0"/>
          <a:pathLst>
            <a:path>
              <a:moveTo>
                <a:pt x="0" y="1346001"/>
              </a:moveTo>
              <a:lnTo>
                <a:pt x="235460" y="1346001"/>
              </a:lnTo>
              <a:lnTo>
                <a:pt x="235460" y="0"/>
              </a:lnTo>
              <a:lnTo>
                <a:pt x="470921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093629" y="1180474"/>
        <a:ext cx="71300" cy="71300"/>
      </dsp:txXfrm>
    </dsp:sp>
    <dsp:sp modelId="{D9F5F0BC-A15A-451B-B07A-9EE58D704591}">
      <dsp:nvSpPr>
        <dsp:cNvPr id="0" name=""/>
        <dsp:cNvSpPr/>
      </dsp:nvSpPr>
      <dsp:spPr>
        <a:xfrm rot="16200000">
          <a:off x="-425918" y="1458512"/>
          <a:ext cx="3778250" cy="86122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孔門四科</a:t>
          </a:r>
          <a:endParaRPr lang="zh-TW" altLang="en-US" sz="4000" kern="1200" dirty="0"/>
        </a:p>
      </dsp:txBody>
      <dsp:txXfrm>
        <a:off x="-425918" y="1458512"/>
        <a:ext cx="3778250" cy="861225"/>
      </dsp:txXfrm>
    </dsp:sp>
    <dsp:sp modelId="{76D9849B-7187-4E7E-A0B6-8D384931EB76}">
      <dsp:nvSpPr>
        <dsp:cNvPr id="0" name=""/>
        <dsp:cNvSpPr/>
      </dsp:nvSpPr>
      <dsp:spPr>
        <a:xfrm>
          <a:off x="2364740" y="184189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德行</a:t>
          </a:r>
          <a:endParaRPr lang="zh-TW" altLang="en-US" sz="3300" kern="1200" dirty="0"/>
        </a:p>
      </dsp:txBody>
      <dsp:txXfrm>
        <a:off x="2364740" y="184189"/>
        <a:ext cx="1450248" cy="717867"/>
      </dsp:txXfrm>
    </dsp:sp>
    <dsp:sp modelId="{11E4A310-C98A-498B-B2C6-E79FBFF568DD}">
      <dsp:nvSpPr>
        <dsp:cNvPr id="0" name=""/>
        <dsp:cNvSpPr/>
      </dsp:nvSpPr>
      <dsp:spPr>
        <a:xfrm>
          <a:off x="4285909" y="184189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行</a:t>
          </a:r>
          <a:endParaRPr lang="zh-TW" altLang="en-US" sz="3300" kern="1200" dirty="0"/>
        </a:p>
      </dsp:txBody>
      <dsp:txXfrm>
        <a:off x="4285909" y="184189"/>
        <a:ext cx="1450248" cy="717867"/>
      </dsp:txXfrm>
    </dsp:sp>
    <dsp:sp modelId="{1414981A-650D-409D-90D0-072551D2D05B}">
      <dsp:nvSpPr>
        <dsp:cNvPr id="0" name=""/>
        <dsp:cNvSpPr/>
      </dsp:nvSpPr>
      <dsp:spPr>
        <a:xfrm>
          <a:off x="2364740" y="1081524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言語</a:t>
          </a:r>
          <a:endParaRPr lang="zh-TW" altLang="en-US" sz="3300" kern="1200" dirty="0"/>
        </a:p>
      </dsp:txBody>
      <dsp:txXfrm>
        <a:off x="2364740" y="1081524"/>
        <a:ext cx="1450248" cy="717867"/>
      </dsp:txXfrm>
    </dsp:sp>
    <dsp:sp modelId="{E59EA223-4211-4D08-BA5D-20ECC178260B}">
      <dsp:nvSpPr>
        <dsp:cNvPr id="0" name=""/>
        <dsp:cNvSpPr/>
      </dsp:nvSpPr>
      <dsp:spPr>
        <a:xfrm>
          <a:off x="4285909" y="1081524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信</a:t>
          </a:r>
          <a:endParaRPr lang="zh-TW" altLang="en-US" sz="3300" kern="1200" dirty="0"/>
        </a:p>
      </dsp:txBody>
      <dsp:txXfrm>
        <a:off x="4285909" y="1081524"/>
        <a:ext cx="1450248" cy="717867"/>
      </dsp:txXfrm>
    </dsp:sp>
    <dsp:sp modelId="{05D3576F-F615-46CE-8F4B-2D63FF3D241B}">
      <dsp:nvSpPr>
        <dsp:cNvPr id="0" name=""/>
        <dsp:cNvSpPr/>
      </dsp:nvSpPr>
      <dsp:spPr>
        <a:xfrm>
          <a:off x="2364740" y="1978858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政事</a:t>
          </a:r>
          <a:endParaRPr lang="zh-TW" altLang="en-US" sz="3300" kern="1200" dirty="0"/>
        </a:p>
      </dsp:txBody>
      <dsp:txXfrm>
        <a:off x="2364740" y="1978858"/>
        <a:ext cx="1450248" cy="717867"/>
      </dsp:txXfrm>
    </dsp:sp>
    <dsp:sp modelId="{0391ED92-B162-4AE7-ADA1-0667BCCD4BB7}">
      <dsp:nvSpPr>
        <dsp:cNvPr id="0" name=""/>
        <dsp:cNvSpPr/>
      </dsp:nvSpPr>
      <dsp:spPr>
        <a:xfrm>
          <a:off x="4285909" y="1978858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忠</a:t>
          </a:r>
          <a:endParaRPr lang="zh-TW" altLang="en-US" sz="3300" kern="1200" dirty="0"/>
        </a:p>
      </dsp:txBody>
      <dsp:txXfrm>
        <a:off x="4285909" y="1978858"/>
        <a:ext cx="1450248" cy="717867"/>
      </dsp:txXfrm>
    </dsp:sp>
    <dsp:sp modelId="{2D12C1BF-AF53-4BF2-9C46-DC8576B6EEF9}">
      <dsp:nvSpPr>
        <dsp:cNvPr id="0" name=""/>
        <dsp:cNvSpPr/>
      </dsp:nvSpPr>
      <dsp:spPr>
        <a:xfrm>
          <a:off x="2364740" y="2876192"/>
          <a:ext cx="1450248" cy="717867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文學</a:t>
          </a:r>
          <a:endParaRPr lang="zh-TW" altLang="en-US" sz="3300" kern="1200" dirty="0"/>
        </a:p>
      </dsp:txBody>
      <dsp:txXfrm>
        <a:off x="2364740" y="2876192"/>
        <a:ext cx="1450248" cy="717867"/>
      </dsp:txXfrm>
    </dsp:sp>
    <dsp:sp modelId="{34901FB8-5977-4D52-92B3-4D1C31E0A1A2}">
      <dsp:nvSpPr>
        <dsp:cNvPr id="0" name=""/>
        <dsp:cNvSpPr/>
      </dsp:nvSpPr>
      <dsp:spPr>
        <a:xfrm>
          <a:off x="4285909" y="2876192"/>
          <a:ext cx="1450248" cy="717867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955" tIns="20955" rIns="20955" bIns="2095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300" kern="1200" dirty="0" smtClean="0"/>
            <a:t>文</a:t>
          </a:r>
          <a:endParaRPr lang="zh-TW" altLang="en-US" sz="3300" kern="1200" dirty="0"/>
        </a:p>
      </dsp:txBody>
      <dsp:txXfrm>
        <a:off x="4285909" y="2876192"/>
        <a:ext cx="1450248" cy="717867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2E7317-DD70-445B-9E4D-B9FE5596054B}">
      <dsp:nvSpPr>
        <dsp:cNvPr id="0" name=""/>
        <dsp:cNvSpPr/>
      </dsp:nvSpPr>
      <dsp:spPr>
        <a:xfrm>
          <a:off x="247570" y="307"/>
          <a:ext cx="1440000" cy="1440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博學  於文</a:t>
          </a:r>
          <a:endParaRPr lang="zh-TW" altLang="en-US" sz="3200" kern="1200" dirty="0"/>
        </a:p>
      </dsp:txBody>
      <dsp:txXfrm>
        <a:off x="458453" y="211190"/>
        <a:ext cx="1018234" cy="1018234"/>
      </dsp:txXfrm>
    </dsp:sp>
    <dsp:sp modelId="{FBF1EAD4-B511-4EFE-B384-659AC032FF83}">
      <dsp:nvSpPr>
        <dsp:cNvPr id="0" name=""/>
        <dsp:cNvSpPr/>
      </dsp:nvSpPr>
      <dsp:spPr>
        <a:xfrm>
          <a:off x="725069" y="1508208"/>
          <a:ext cx="485003" cy="485003"/>
        </a:xfrm>
        <a:prstGeom prst="mathPlus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800" kern="1200"/>
        </a:p>
      </dsp:txBody>
      <dsp:txXfrm>
        <a:off x="789356" y="1693673"/>
        <a:ext cx="356429" cy="114073"/>
      </dsp:txXfrm>
    </dsp:sp>
    <dsp:sp modelId="{0C3C7E3D-C2B0-45F5-BEA6-DE7C120BFDC4}">
      <dsp:nvSpPr>
        <dsp:cNvPr id="0" name=""/>
        <dsp:cNvSpPr/>
      </dsp:nvSpPr>
      <dsp:spPr>
        <a:xfrm>
          <a:off x="247570" y="2061112"/>
          <a:ext cx="1440000" cy="1440000"/>
        </a:xfrm>
        <a:prstGeom prst="ellipse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約之 以禮</a:t>
          </a:r>
          <a:endParaRPr lang="zh-TW" altLang="en-US" sz="3200" kern="1200" dirty="0"/>
        </a:p>
      </dsp:txBody>
      <dsp:txXfrm>
        <a:off x="458453" y="2271995"/>
        <a:ext cx="1018234" cy="1018234"/>
      </dsp:txXfrm>
    </dsp:sp>
    <dsp:sp modelId="{9FA1B9DB-BBE0-4AF3-90BE-AA934E9B39FC}">
      <dsp:nvSpPr>
        <dsp:cNvPr id="0" name=""/>
        <dsp:cNvSpPr/>
      </dsp:nvSpPr>
      <dsp:spPr>
        <a:xfrm>
          <a:off x="1813003" y="1595174"/>
          <a:ext cx="265915" cy="311071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1300" kern="1200"/>
        </a:p>
      </dsp:txBody>
      <dsp:txXfrm>
        <a:off x="1813003" y="1657388"/>
        <a:ext cx="186141" cy="186643"/>
      </dsp:txXfrm>
    </dsp:sp>
    <dsp:sp modelId="{C016B714-8BEF-4BF3-B03A-E5874C7A48CA}">
      <dsp:nvSpPr>
        <dsp:cNvPr id="0" name=""/>
        <dsp:cNvSpPr/>
      </dsp:nvSpPr>
      <dsp:spPr>
        <a:xfrm>
          <a:off x="2189299" y="953540"/>
          <a:ext cx="1555122" cy="1594340"/>
        </a:xfrm>
        <a:prstGeom prst="ellipse">
          <a:avLst/>
        </a:prstGeom>
        <a:solidFill>
          <a:srgbClr val="FFFF00"/>
        </a:solidFill>
        <a:ln w="15875" cap="rnd" cmpd="sng" algn="ctr">
          <a:solidFill>
            <a:srgbClr val="C00000"/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</a:rPr>
            <a:t>成於樂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417041" y="1187026"/>
        <a:ext cx="1099638" cy="1127368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CB9D87-93AC-4FE8-AF56-841DE00F8C45}">
      <dsp:nvSpPr>
        <dsp:cNvPr id="0" name=""/>
        <dsp:cNvSpPr/>
      </dsp:nvSpPr>
      <dsp:spPr>
        <a:xfrm>
          <a:off x="7184" y="686408"/>
          <a:ext cx="3405757" cy="7142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日知其所亡</a:t>
          </a:r>
          <a:endParaRPr lang="zh-TW" altLang="en-US" sz="3600" kern="1200" dirty="0"/>
        </a:p>
      </dsp:txBody>
      <dsp:txXfrm>
        <a:off x="28104" y="707328"/>
        <a:ext cx="3363917" cy="672432"/>
      </dsp:txXfrm>
    </dsp:sp>
    <dsp:sp modelId="{F1CE3CD9-D962-49C8-A1D2-BD17B823D413}">
      <dsp:nvSpPr>
        <dsp:cNvPr id="0" name=""/>
        <dsp:cNvSpPr/>
      </dsp:nvSpPr>
      <dsp:spPr>
        <a:xfrm>
          <a:off x="3412941" y="986383"/>
          <a:ext cx="1573243" cy="114321"/>
        </a:xfrm>
        <a:custGeom>
          <a:avLst/>
          <a:gdLst/>
          <a:ahLst/>
          <a:cxnLst/>
          <a:rect l="0" t="0" r="0" b="0"/>
          <a:pathLst>
            <a:path>
              <a:moveTo>
                <a:pt x="0" y="57160"/>
              </a:moveTo>
              <a:lnTo>
                <a:pt x="1573243" y="5716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160232" y="1004213"/>
        <a:ext cx="78662" cy="78662"/>
      </dsp:txXfrm>
    </dsp:sp>
    <dsp:sp modelId="{2941E8D8-395B-446D-8057-F64AD07C7CF0}">
      <dsp:nvSpPr>
        <dsp:cNvPr id="0" name=""/>
        <dsp:cNvSpPr/>
      </dsp:nvSpPr>
      <dsp:spPr>
        <a:xfrm>
          <a:off x="4986185" y="686408"/>
          <a:ext cx="1662918" cy="71427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知新</a:t>
          </a:r>
          <a:endParaRPr lang="zh-TW" altLang="en-US" sz="3600" kern="1200" dirty="0"/>
        </a:p>
      </dsp:txBody>
      <dsp:txXfrm>
        <a:off x="5007105" y="707328"/>
        <a:ext cx="1621078" cy="672432"/>
      </dsp:txXfrm>
    </dsp:sp>
    <dsp:sp modelId="{462AD98E-476B-469F-9169-0A5493F614B4}">
      <dsp:nvSpPr>
        <dsp:cNvPr id="0" name=""/>
        <dsp:cNvSpPr/>
      </dsp:nvSpPr>
      <dsp:spPr>
        <a:xfrm>
          <a:off x="7184" y="1695663"/>
          <a:ext cx="3405757" cy="71427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月無忘其所能</a:t>
          </a:r>
          <a:endParaRPr lang="zh-TW" altLang="en-US" sz="3600" kern="1200" dirty="0"/>
        </a:p>
      </dsp:txBody>
      <dsp:txXfrm>
        <a:off x="28104" y="1716583"/>
        <a:ext cx="3363917" cy="672432"/>
      </dsp:txXfrm>
    </dsp:sp>
    <dsp:sp modelId="{2ED09B52-D26A-49D5-970B-3D5E59692B52}">
      <dsp:nvSpPr>
        <dsp:cNvPr id="0" name=""/>
        <dsp:cNvSpPr/>
      </dsp:nvSpPr>
      <dsp:spPr>
        <a:xfrm>
          <a:off x="3412941" y="1995638"/>
          <a:ext cx="1573243" cy="114321"/>
        </a:xfrm>
        <a:custGeom>
          <a:avLst/>
          <a:gdLst/>
          <a:ahLst/>
          <a:cxnLst/>
          <a:rect l="0" t="0" r="0" b="0"/>
          <a:pathLst>
            <a:path>
              <a:moveTo>
                <a:pt x="0" y="57160"/>
              </a:moveTo>
              <a:lnTo>
                <a:pt x="1573243" y="5716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160232" y="2013468"/>
        <a:ext cx="78662" cy="78662"/>
      </dsp:txXfrm>
    </dsp:sp>
    <dsp:sp modelId="{39E6AFCA-0594-47B9-83EB-FD91D396516C}">
      <dsp:nvSpPr>
        <dsp:cNvPr id="0" name=""/>
        <dsp:cNvSpPr/>
      </dsp:nvSpPr>
      <dsp:spPr>
        <a:xfrm>
          <a:off x="4986185" y="1695663"/>
          <a:ext cx="1662918" cy="71427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溫故</a:t>
          </a:r>
          <a:endParaRPr lang="zh-TW" altLang="en-US" sz="3600" kern="1200" dirty="0"/>
        </a:p>
      </dsp:txBody>
      <dsp:txXfrm>
        <a:off x="5007105" y="1716583"/>
        <a:ext cx="1621078" cy="672432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F6C04E5-92C0-4E88-BCC0-67D8B16835ED}">
      <dsp:nvSpPr>
        <dsp:cNvPr id="0" name=""/>
        <dsp:cNvSpPr/>
      </dsp:nvSpPr>
      <dsp:spPr>
        <a:xfrm>
          <a:off x="11093" y="1002366"/>
          <a:ext cx="1408149" cy="8448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對境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11093" y="1002366"/>
        <a:ext cx="1408149" cy="563259"/>
      </dsp:txXfrm>
    </dsp:sp>
    <dsp:sp modelId="{7B922515-CEF2-42E1-92EA-9D5ED474E9DB}">
      <dsp:nvSpPr>
        <dsp:cNvPr id="0" name=""/>
        <dsp:cNvSpPr/>
      </dsp:nvSpPr>
      <dsp:spPr>
        <a:xfrm>
          <a:off x="299509" y="1687715"/>
          <a:ext cx="1408149" cy="164196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視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聽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340752" y="1728958"/>
        <a:ext cx="1325663" cy="1559478"/>
      </dsp:txXfrm>
    </dsp:sp>
    <dsp:sp modelId="{DC2E0E63-E255-407D-B388-00534063B7A0}">
      <dsp:nvSpPr>
        <dsp:cNvPr id="0" name=""/>
        <dsp:cNvSpPr/>
      </dsp:nvSpPr>
      <dsp:spPr>
        <a:xfrm rot="6026">
          <a:off x="1656602" y="1110792"/>
          <a:ext cx="503203" cy="3505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400" kern="1200"/>
        </a:p>
      </dsp:txBody>
      <dsp:txXfrm>
        <a:off x="1656602" y="1180818"/>
        <a:ext cx="398027" cy="210352"/>
      </dsp:txXfrm>
    </dsp:sp>
    <dsp:sp modelId="{738652E2-B110-42FD-9565-C8F8B65414E8}">
      <dsp:nvSpPr>
        <dsp:cNvPr id="0" name=""/>
        <dsp:cNvSpPr/>
      </dsp:nvSpPr>
      <dsp:spPr>
        <a:xfrm>
          <a:off x="2368682" y="1006498"/>
          <a:ext cx="1408149" cy="844889"/>
        </a:xfrm>
        <a:prstGeom prst="roundRect">
          <a:avLst>
            <a:gd name="adj" fmla="val 10000"/>
          </a:avLst>
        </a:prstGeom>
        <a:solidFill>
          <a:schemeClr val="accent4">
            <a:hueOff val="-164204"/>
            <a:satOff val="4903"/>
            <a:lumOff val="189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表態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368682" y="1006498"/>
        <a:ext cx="1408149" cy="563259"/>
      </dsp:txXfrm>
    </dsp:sp>
    <dsp:sp modelId="{F43EE9AF-A397-4B30-8B59-D81E2266AA04}">
      <dsp:nvSpPr>
        <dsp:cNvPr id="0" name=""/>
        <dsp:cNvSpPr/>
      </dsp:nvSpPr>
      <dsp:spPr>
        <a:xfrm>
          <a:off x="2329732" y="1728444"/>
          <a:ext cx="2176098" cy="163150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164204"/>
              <a:satOff val="4903"/>
              <a:lumOff val="18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色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顏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貌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容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2377517" y="1776229"/>
        <a:ext cx="2080528" cy="1535938"/>
      </dsp:txXfrm>
    </dsp:sp>
    <dsp:sp modelId="{49E8D594-2C60-4DD2-8E24-B01361ECF029}">
      <dsp:nvSpPr>
        <dsp:cNvPr id="0" name=""/>
        <dsp:cNvSpPr/>
      </dsp:nvSpPr>
      <dsp:spPr>
        <a:xfrm rot="21581268">
          <a:off x="4102896" y="1105337"/>
          <a:ext cx="691278" cy="3505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400" kern="1200"/>
        </a:p>
      </dsp:txBody>
      <dsp:txXfrm>
        <a:off x="4102897" y="1175742"/>
        <a:ext cx="586102" cy="210352"/>
      </dsp:txXfrm>
    </dsp:sp>
    <dsp:sp modelId="{4F21D7A8-3BF4-4696-A48A-44E44D9F7CFE}">
      <dsp:nvSpPr>
        <dsp:cNvPr id="0" name=""/>
        <dsp:cNvSpPr/>
      </dsp:nvSpPr>
      <dsp:spPr>
        <a:xfrm>
          <a:off x="5081111" y="991718"/>
          <a:ext cx="1408149" cy="844889"/>
        </a:xfrm>
        <a:prstGeom prst="roundRect">
          <a:avLst>
            <a:gd name="adj" fmla="val 10000"/>
          </a:avLst>
        </a:prstGeom>
        <a:solidFill>
          <a:schemeClr val="accent4">
            <a:hueOff val="-328408"/>
            <a:satOff val="9806"/>
            <a:lumOff val="3791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出動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081111" y="991718"/>
        <a:ext cx="1408149" cy="563259"/>
      </dsp:txXfrm>
    </dsp:sp>
    <dsp:sp modelId="{6039CB6F-7891-460A-8A0C-BF1C4942CF14}">
      <dsp:nvSpPr>
        <dsp:cNvPr id="0" name=""/>
        <dsp:cNvSpPr/>
      </dsp:nvSpPr>
      <dsp:spPr>
        <a:xfrm>
          <a:off x="5014688" y="1670792"/>
          <a:ext cx="2117828" cy="166896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328408"/>
              <a:satOff val="9806"/>
              <a:lumOff val="379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言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語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事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行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5063570" y="1719674"/>
        <a:ext cx="2020064" cy="1571198"/>
      </dsp:txXfrm>
    </dsp:sp>
    <dsp:sp modelId="{00CDF552-DFD9-4377-8D41-1FE7276E6D31}">
      <dsp:nvSpPr>
        <dsp:cNvPr id="0" name=""/>
        <dsp:cNvSpPr/>
      </dsp:nvSpPr>
      <dsp:spPr>
        <a:xfrm rot="21567870">
          <a:off x="6799686" y="1085496"/>
          <a:ext cx="658160" cy="350588"/>
        </a:xfrm>
        <a:prstGeom prst="rightArrow">
          <a:avLst>
            <a:gd name="adj1" fmla="val 60000"/>
            <a:gd name="adj2" fmla="val 5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177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400" kern="1200"/>
        </a:p>
      </dsp:txBody>
      <dsp:txXfrm>
        <a:off x="6799688" y="1156105"/>
        <a:ext cx="552984" cy="210352"/>
      </dsp:txXfrm>
    </dsp:sp>
    <dsp:sp modelId="{4F3EBD29-41A8-4F48-86EB-D079513A2AE0}">
      <dsp:nvSpPr>
        <dsp:cNvPr id="0" name=""/>
        <dsp:cNvSpPr/>
      </dsp:nvSpPr>
      <dsp:spPr>
        <a:xfrm>
          <a:off x="7731018" y="966951"/>
          <a:ext cx="1408149" cy="844889"/>
        </a:xfrm>
        <a:prstGeom prst="roundRect">
          <a:avLst>
            <a:gd name="adj" fmla="val 10000"/>
          </a:avLst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t" anchorCtr="0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防非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7731018" y="966951"/>
        <a:ext cx="1408149" cy="563259"/>
      </dsp:txXfrm>
    </dsp:sp>
    <dsp:sp modelId="{14AF3CCC-7B9F-4856-BE89-413E921E9B0F}">
      <dsp:nvSpPr>
        <dsp:cNvPr id="0" name=""/>
        <dsp:cNvSpPr/>
      </dsp:nvSpPr>
      <dsp:spPr>
        <a:xfrm>
          <a:off x="7679507" y="1712870"/>
          <a:ext cx="2088004" cy="2208397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-492612"/>
              <a:satOff val="14709"/>
              <a:lumOff val="568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疑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癡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忿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瞋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得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貪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7740663" y="1774026"/>
        <a:ext cx="1965692" cy="2086085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25E4D8-36CA-45A3-B0D0-D6862ED24A50}">
      <dsp:nvSpPr>
        <dsp:cNvPr id="0" name=""/>
        <dsp:cNvSpPr/>
      </dsp:nvSpPr>
      <dsp:spPr>
        <a:xfrm>
          <a:off x="9839" y="183007"/>
          <a:ext cx="1402825" cy="1077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志於道</a:t>
          </a:r>
          <a:endParaRPr lang="zh-TW" altLang="en-US" sz="3200" kern="1200" dirty="0"/>
        </a:p>
      </dsp:txBody>
      <dsp:txXfrm>
        <a:off x="41395" y="214563"/>
        <a:ext cx="1339713" cy="1014277"/>
      </dsp:txXfrm>
    </dsp:sp>
    <dsp:sp modelId="{907B7E97-D955-4696-B971-93091BD241CE}">
      <dsp:nvSpPr>
        <dsp:cNvPr id="0" name=""/>
        <dsp:cNvSpPr/>
      </dsp:nvSpPr>
      <dsp:spPr>
        <a:xfrm>
          <a:off x="1412664" y="702911"/>
          <a:ext cx="861911" cy="37580"/>
        </a:xfrm>
        <a:custGeom>
          <a:avLst/>
          <a:gdLst/>
          <a:ahLst/>
          <a:cxnLst/>
          <a:rect l="0" t="0" r="0" b="0"/>
          <a:pathLst>
            <a:path>
              <a:moveTo>
                <a:pt x="0" y="18790"/>
              </a:moveTo>
              <a:lnTo>
                <a:pt x="861911" y="187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22072" y="700154"/>
        <a:ext cx="43095" cy="43095"/>
      </dsp:txXfrm>
    </dsp:sp>
    <dsp:sp modelId="{CEED2A8E-CFBD-47AC-9F75-A4886380BA70}">
      <dsp:nvSpPr>
        <dsp:cNvPr id="0" name=""/>
        <dsp:cNvSpPr/>
      </dsp:nvSpPr>
      <dsp:spPr>
        <a:xfrm>
          <a:off x="2274576" y="183007"/>
          <a:ext cx="3223591" cy="1077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道即性</a:t>
          </a:r>
          <a:r>
            <a:rPr lang="en-US" altLang="zh-TW" sz="2800" kern="1200" dirty="0" smtClean="0"/>
            <a:t>:</a:t>
          </a:r>
          <a:r>
            <a:rPr lang="zh-TW" altLang="en-US" sz="2800" kern="1200" dirty="0" smtClean="0"/>
            <a:t>天命之謂性</a:t>
          </a:r>
          <a:endParaRPr lang="zh-TW" altLang="en-US" sz="2800" kern="1200" dirty="0"/>
        </a:p>
      </dsp:txBody>
      <dsp:txXfrm>
        <a:off x="2306132" y="214563"/>
        <a:ext cx="3160479" cy="1014277"/>
      </dsp:txXfrm>
    </dsp:sp>
    <dsp:sp modelId="{7C0D0AEE-549C-483A-AA47-9AF84F7AFE54}">
      <dsp:nvSpPr>
        <dsp:cNvPr id="0" name=""/>
        <dsp:cNvSpPr/>
      </dsp:nvSpPr>
      <dsp:spPr>
        <a:xfrm>
          <a:off x="5498167" y="702911"/>
          <a:ext cx="861911" cy="37580"/>
        </a:xfrm>
        <a:custGeom>
          <a:avLst/>
          <a:gdLst/>
          <a:ahLst/>
          <a:cxnLst/>
          <a:rect l="0" t="0" r="0" b="0"/>
          <a:pathLst>
            <a:path>
              <a:moveTo>
                <a:pt x="0" y="18790"/>
              </a:moveTo>
              <a:lnTo>
                <a:pt x="861911" y="1879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07575" y="700154"/>
        <a:ext cx="43095" cy="43095"/>
      </dsp:txXfrm>
    </dsp:sp>
    <dsp:sp modelId="{70E89EAF-7CC8-4C12-BD47-AC1676543459}">
      <dsp:nvSpPr>
        <dsp:cNvPr id="0" name=""/>
        <dsp:cNvSpPr/>
      </dsp:nvSpPr>
      <dsp:spPr>
        <a:xfrm>
          <a:off x="6360078" y="183007"/>
          <a:ext cx="4576296" cy="1077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志道</a:t>
          </a:r>
          <a:r>
            <a:rPr lang="en-US" altLang="zh-TW" sz="3200" kern="1200" dirty="0" smtClean="0"/>
            <a:t>:</a:t>
          </a:r>
          <a:r>
            <a:rPr lang="zh-TW" altLang="en-US" sz="3200" kern="1200" dirty="0" smtClean="0"/>
            <a:t>以道為終極目標</a:t>
          </a:r>
          <a:endParaRPr lang="zh-TW" altLang="en-US" sz="3200" kern="1200" dirty="0"/>
        </a:p>
      </dsp:txBody>
      <dsp:txXfrm>
        <a:off x="6391634" y="214563"/>
        <a:ext cx="4513184" cy="1014277"/>
      </dsp:txXfrm>
    </dsp:sp>
    <dsp:sp modelId="{DEE35968-8C74-405D-AD46-64137E9E19C2}">
      <dsp:nvSpPr>
        <dsp:cNvPr id="0" name=""/>
        <dsp:cNvSpPr/>
      </dsp:nvSpPr>
      <dsp:spPr>
        <a:xfrm>
          <a:off x="9839" y="1422005"/>
          <a:ext cx="1402825" cy="1077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據於德</a:t>
          </a:r>
          <a:endParaRPr lang="zh-TW" altLang="en-US" sz="3200" kern="1200" dirty="0"/>
        </a:p>
      </dsp:txBody>
      <dsp:txXfrm>
        <a:off x="41395" y="1453561"/>
        <a:ext cx="1339713" cy="1014277"/>
      </dsp:txXfrm>
    </dsp:sp>
    <dsp:sp modelId="{E4D712F6-5B30-4B56-80AD-B50D1A9A625D}">
      <dsp:nvSpPr>
        <dsp:cNvPr id="0" name=""/>
        <dsp:cNvSpPr/>
      </dsp:nvSpPr>
      <dsp:spPr>
        <a:xfrm>
          <a:off x="1412664" y="1941909"/>
          <a:ext cx="861911" cy="37580"/>
        </a:xfrm>
        <a:custGeom>
          <a:avLst/>
          <a:gdLst/>
          <a:ahLst/>
          <a:cxnLst/>
          <a:rect l="0" t="0" r="0" b="0"/>
          <a:pathLst>
            <a:path>
              <a:moveTo>
                <a:pt x="0" y="18790"/>
              </a:moveTo>
              <a:lnTo>
                <a:pt x="861911" y="187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22072" y="1939151"/>
        <a:ext cx="43095" cy="43095"/>
      </dsp:txXfrm>
    </dsp:sp>
    <dsp:sp modelId="{4C980F01-4BCF-4325-B08D-E6E3BFC75E5A}">
      <dsp:nvSpPr>
        <dsp:cNvPr id="0" name=""/>
        <dsp:cNvSpPr/>
      </dsp:nvSpPr>
      <dsp:spPr>
        <a:xfrm>
          <a:off x="2274576" y="1422005"/>
          <a:ext cx="3223591" cy="1077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德</a:t>
          </a:r>
          <a:r>
            <a:rPr lang="en-US" altLang="zh-TW" sz="2800" kern="1200" dirty="0" smtClean="0"/>
            <a:t>(</a:t>
          </a:r>
          <a:r>
            <a:rPr lang="zh-TW" altLang="zh-TW" sz="2800" kern="1200" dirty="0" smtClean="0"/>
            <a:t>悳惪</a:t>
          </a:r>
          <a:r>
            <a:rPr lang="en-US" altLang="zh-TW" sz="2800" kern="1200" dirty="0" smtClean="0"/>
            <a:t>):</a:t>
          </a:r>
          <a:r>
            <a:rPr lang="zh-TW" altLang="en-US" sz="2800" kern="1200" dirty="0" smtClean="0"/>
            <a:t>直心明德</a:t>
          </a:r>
          <a:endParaRPr lang="zh-TW" altLang="en-US" sz="2800" kern="1200" dirty="0"/>
        </a:p>
      </dsp:txBody>
      <dsp:txXfrm>
        <a:off x="2306132" y="1453561"/>
        <a:ext cx="3160479" cy="1014277"/>
      </dsp:txXfrm>
    </dsp:sp>
    <dsp:sp modelId="{A078FBA4-095C-410A-935B-41FB0CF98F5D}">
      <dsp:nvSpPr>
        <dsp:cNvPr id="0" name=""/>
        <dsp:cNvSpPr/>
      </dsp:nvSpPr>
      <dsp:spPr>
        <a:xfrm>
          <a:off x="5498167" y="1941909"/>
          <a:ext cx="861911" cy="37580"/>
        </a:xfrm>
        <a:custGeom>
          <a:avLst/>
          <a:gdLst/>
          <a:ahLst/>
          <a:cxnLst/>
          <a:rect l="0" t="0" r="0" b="0"/>
          <a:pathLst>
            <a:path>
              <a:moveTo>
                <a:pt x="0" y="18790"/>
              </a:moveTo>
              <a:lnTo>
                <a:pt x="861911" y="1879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07575" y="1939151"/>
        <a:ext cx="43095" cy="43095"/>
      </dsp:txXfrm>
    </dsp:sp>
    <dsp:sp modelId="{54ED30EF-FB4A-4F5F-8CCA-D275C6E454B8}">
      <dsp:nvSpPr>
        <dsp:cNvPr id="0" name=""/>
        <dsp:cNvSpPr/>
      </dsp:nvSpPr>
      <dsp:spPr>
        <a:xfrm>
          <a:off x="6360078" y="1422005"/>
          <a:ext cx="4576296" cy="1077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據德</a:t>
          </a:r>
          <a:r>
            <a:rPr lang="en-US" altLang="zh-TW" sz="3200" kern="1200" dirty="0" smtClean="0"/>
            <a:t>:</a:t>
          </a:r>
          <a:r>
            <a:rPr lang="zh-TW" altLang="en-US" sz="3200" kern="1200" dirty="0" smtClean="0"/>
            <a:t>明德為杖不令失正</a:t>
          </a:r>
          <a:endParaRPr lang="zh-TW" altLang="en-US" sz="3200" kern="1200" dirty="0"/>
        </a:p>
      </dsp:txBody>
      <dsp:txXfrm>
        <a:off x="6391634" y="1453561"/>
        <a:ext cx="4513184" cy="1014277"/>
      </dsp:txXfrm>
    </dsp:sp>
    <dsp:sp modelId="{C44C97F7-3EE4-4F04-80F9-FF4D9613340C}">
      <dsp:nvSpPr>
        <dsp:cNvPr id="0" name=""/>
        <dsp:cNvSpPr/>
      </dsp:nvSpPr>
      <dsp:spPr>
        <a:xfrm>
          <a:off x="9839" y="2661002"/>
          <a:ext cx="1402825" cy="1077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依於仁</a:t>
          </a:r>
          <a:endParaRPr lang="zh-TW" altLang="en-US" sz="3200" kern="1200" dirty="0"/>
        </a:p>
      </dsp:txBody>
      <dsp:txXfrm>
        <a:off x="41395" y="2692558"/>
        <a:ext cx="1339713" cy="1014277"/>
      </dsp:txXfrm>
    </dsp:sp>
    <dsp:sp modelId="{58736745-EE59-4330-BCF6-039BB6045960}">
      <dsp:nvSpPr>
        <dsp:cNvPr id="0" name=""/>
        <dsp:cNvSpPr/>
      </dsp:nvSpPr>
      <dsp:spPr>
        <a:xfrm>
          <a:off x="1412664" y="3180907"/>
          <a:ext cx="861911" cy="37580"/>
        </a:xfrm>
        <a:custGeom>
          <a:avLst/>
          <a:gdLst/>
          <a:ahLst/>
          <a:cxnLst/>
          <a:rect l="0" t="0" r="0" b="0"/>
          <a:pathLst>
            <a:path>
              <a:moveTo>
                <a:pt x="0" y="18790"/>
              </a:moveTo>
              <a:lnTo>
                <a:pt x="861911" y="187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22072" y="3178149"/>
        <a:ext cx="43095" cy="43095"/>
      </dsp:txXfrm>
    </dsp:sp>
    <dsp:sp modelId="{1345B90E-23F6-453E-8094-0FEB117A8DB2}">
      <dsp:nvSpPr>
        <dsp:cNvPr id="0" name=""/>
        <dsp:cNvSpPr/>
      </dsp:nvSpPr>
      <dsp:spPr>
        <a:xfrm>
          <a:off x="2274576" y="2661002"/>
          <a:ext cx="3223591" cy="1077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仁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人二</a:t>
          </a:r>
          <a:r>
            <a:rPr lang="en-US" altLang="zh-TW" sz="2800" kern="1200" dirty="0" smtClean="0"/>
            <a:t>):</a:t>
          </a:r>
          <a:r>
            <a:rPr lang="zh-TW" altLang="en-US" sz="2800" kern="1200" dirty="0" smtClean="0"/>
            <a:t>仁民愛物</a:t>
          </a:r>
          <a:endParaRPr lang="zh-TW" altLang="en-US" sz="2800" kern="1200" dirty="0"/>
        </a:p>
      </dsp:txBody>
      <dsp:txXfrm>
        <a:off x="2306132" y="2692558"/>
        <a:ext cx="3160479" cy="1014277"/>
      </dsp:txXfrm>
    </dsp:sp>
    <dsp:sp modelId="{D9507F0F-E626-4317-B0EC-F7753E65689E}">
      <dsp:nvSpPr>
        <dsp:cNvPr id="0" name=""/>
        <dsp:cNvSpPr/>
      </dsp:nvSpPr>
      <dsp:spPr>
        <a:xfrm>
          <a:off x="5498167" y="3180907"/>
          <a:ext cx="861911" cy="37580"/>
        </a:xfrm>
        <a:custGeom>
          <a:avLst/>
          <a:gdLst/>
          <a:ahLst/>
          <a:cxnLst/>
          <a:rect l="0" t="0" r="0" b="0"/>
          <a:pathLst>
            <a:path>
              <a:moveTo>
                <a:pt x="0" y="18790"/>
              </a:moveTo>
              <a:lnTo>
                <a:pt x="861911" y="1879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07575" y="3178149"/>
        <a:ext cx="43095" cy="43095"/>
      </dsp:txXfrm>
    </dsp:sp>
    <dsp:sp modelId="{D54E8390-D32B-4E69-808C-F8A21CA6A0CF}">
      <dsp:nvSpPr>
        <dsp:cNvPr id="0" name=""/>
        <dsp:cNvSpPr/>
      </dsp:nvSpPr>
      <dsp:spPr>
        <a:xfrm>
          <a:off x="6360078" y="2661002"/>
          <a:ext cx="4576296" cy="1077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依仁</a:t>
          </a:r>
          <a:r>
            <a:rPr lang="en-US" altLang="zh-TW" sz="2800" kern="1200" dirty="0" smtClean="0"/>
            <a:t>:</a:t>
          </a:r>
          <a:r>
            <a:rPr lang="zh-TW" altLang="en-US" sz="2800" kern="1200" dirty="0" smtClean="0"/>
            <a:t>為學處事皆以仁為所依</a:t>
          </a:r>
          <a:endParaRPr lang="zh-TW" altLang="en-US" sz="2800" kern="1200" dirty="0"/>
        </a:p>
      </dsp:txBody>
      <dsp:txXfrm>
        <a:off x="6391634" y="2692558"/>
        <a:ext cx="4513184" cy="1014277"/>
      </dsp:txXfrm>
    </dsp:sp>
    <dsp:sp modelId="{02702204-5294-4868-999C-236FAE32E317}">
      <dsp:nvSpPr>
        <dsp:cNvPr id="0" name=""/>
        <dsp:cNvSpPr/>
      </dsp:nvSpPr>
      <dsp:spPr>
        <a:xfrm>
          <a:off x="9839" y="3900000"/>
          <a:ext cx="1402825" cy="10773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游於藝</a:t>
          </a:r>
          <a:endParaRPr lang="zh-TW" altLang="en-US" sz="3200" kern="1200" dirty="0"/>
        </a:p>
      </dsp:txBody>
      <dsp:txXfrm>
        <a:off x="41395" y="3931556"/>
        <a:ext cx="1339713" cy="1014277"/>
      </dsp:txXfrm>
    </dsp:sp>
    <dsp:sp modelId="{962DFDDC-E70A-4318-9623-9930112433C1}">
      <dsp:nvSpPr>
        <dsp:cNvPr id="0" name=""/>
        <dsp:cNvSpPr/>
      </dsp:nvSpPr>
      <dsp:spPr>
        <a:xfrm>
          <a:off x="1412664" y="4419904"/>
          <a:ext cx="861911" cy="37580"/>
        </a:xfrm>
        <a:custGeom>
          <a:avLst/>
          <a:gdLst/>
          <a:ahLst/>
          <a:cxnLst/>
          <a:rect l="0" t="0" r="0" b="0"/>
          <a:pathLst>
            <a:path>
              <a:moveTo>
                <a:pt x="0" y="18790"/>
              </a:moveTo>
              <a:lnTo>
                <a:pt x="861911" y="18790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822072" y="4417147"/>
        <a:ext cx="43095" cy="43095"/>
      </dsp:txXfrm>
    </dsp:sp>
    <dsp:sp modelId="{8FE3BA1F-334C-45B7-9C5A-25CA2D147675}">
      <dsp:nvSpPr>
        <dsp:cNvPr id="0" name=""/>
        <dsp:cNvSpPr/>
      </dsp:nvSpPr>
      <dsp:spPr>
        <a:xfrm>
          <a:off x="2274576" y="3900000"/>
          <a:ext cx="3223591" cy="10773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六藝</a:t>
          </a:r>
          <a:r>
            <a:rPr lang="en-US" altLang="zh-TW" sz="2800" kern="1200" dirty="0" smtClean="0"/>
            <a:t>:</a:t>
          </a:r>
          <a:r>
            <a:rPr lang="zh-TW" altLang="en-US" sz="2800" kern="1200" dirty="0" smtClean="0"/>
            <a:t>禮樂射御書數</a:t>
          </a:r>
          <a:r>
            <a:rPr lang="en-US" altLang="zh-TW" sz="2800" kern="1200" dirty="0" smtClean="0"/>
            <a:t>(</a:t>
          </a:r>
          <a:r>
            <a:rPr lang="zh-TW" altLang="en-US" sz="2800" kern="1200" dirty="0" smtClean="0"/>
            <a:t>百工技藝</a:t>
          </a:r>
          <a:r>
            <a:rPr lang="en-US" altLang="zh-TW" sz="2800" kern="1200" dirty="0" smtClean="0"/>
            <a:t>)</a:t>
          </a:r>
          <a:endParaRPr lang="zh-TW" altLang="en-US" sz="2800" kern="1200" dirty="0"/>
        </a:p>
      </dsp:txBody>
      <dsp:txXfrm>
        <a:off x="2306132" y="3931556"/>
        <a:ext cx="3160479" cy="1014277"/>
      </dsp:txXfrm>
    </dsp:sp>
    <dsp:sp modelId="{5B1C0C63-A3D1-4808-84FD-15EC869E2407}">
      <dsp:nvSpPr>
        <dsp:cNvPr id="0" name=""/>
        <dsp:cNvSpPr/>
      </dsp:nvSpPr>
      <dsp:spPr>
        <a:xfrm>
          <a:off x="5498167" y="4419904"/>
          <a:ext cx="861911" cy="37580"/>
        </a:xfrm>
        <a:custGeom>
          <a:avLst/>
          <a:gdLst/>
          <a:ahLst/>
          <a:cxnLst/>
          <a:rect l="0" t="0" r="0" b="0"/>
          <a:pathLst>
            <a:path>
              <a:moveTo>
                <a:pt x="0" y="18790"/>
              </a:moveTo>
              <a:lnTo>
                <a:pt x="861911" y="18790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5907575" y="4417147"/>
        <a:ext cx="43095" cy="43095"/>
      </dsp:txXfrm>
    </dsp:sp>
    <dsp:sp modelId="{DBE21D93-1665-4C31-892D-46F9ECBC9CAF}">
      <dsp:nvSpPr>
        <dsp:cNvPr id="0" name=""/>
        <dsp:cNvSpPr/>
      </dsp:nvSpPr>
      <dsp:spPr>
        <a:xfrm>
          <a:off x="6360078" y="3900000"/>
          <a:ext cx="4576296" cy="10773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游藝</a:t>
          </a:r>
          <a:r>
            <a:rPr lang="en-US" altLang="zh-TW" sz="3200" kern="1200" dirty="0" smtClean="0"/>
            <a:t>:</a:t>
          </a:r>
          <a:r>
            <a:rPr lang="zh-TW" altLang="en-US" sz="3200" kern="1200" dirty="0" smtClean="0"/>
            <a:t>廣學沉潛諸藝</a:t>
          </a:r>
          <a:endParaRPr lang="zh-TW" altLang="en-US" sz="3200" kern="1200" dirty="0"/>
        </a:p>
      </dsp:txBody>
      <dsp:txXfrm>
        <a:off x="6391634" y="3931556"/>
        <a:ext cx="4513184" cy="1014277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190A23-0747-4968-B498-87C9F2010112}">
      <dsp:nvSpPr>
        <dsp:cNvPr id="0" name=""/>
        <dsp:cNvSpPr/>
      </dsp:nvSpPr>
      <dsp:spPr>
        <a:xfrm>
          <a:off x="1971440" y="2003425"/>
          <a:ext cx="603050" cy="1518893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1525" y="0"/>
              </a:lnTo>
              <a:lnTo>
                <a:pt x="301525" y="1518893"/>
              </a:lnTo>
              <a:lnTo>
                <a:pt x="603050" y="1518893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32110" y="2722016"/>
        <a:ext cx="81711" cy="81711"/>
      </dsp:txXfrm>
    </dsp:sp>
    <dsp:sp modelId="{D3CD2227-A643-4317-AC52-D3ECEB0ACC2B}">
      <dsp:nvSpPr>
        <dsp:cNvPr id="0" name=""/>
        <dsp:cNvSpPr/>
      </dsp:nvSpPr>
      <dsp:spPr>
        <a:xfrm>
          <a:off x="1971440" y="2003425"/>
          <a:ext cx="603050" cy="49018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301525" y="0"/>
              </a:lnTo>
              <a:lnTo>
                <a:pt x="301525" y="490186"/>
              </a:lnTo>
              <a:lnTo>
                <a:pt x="603050" y="490186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53537" y="2229089"/>
        <a:ext cx="38857" cy="38857"/>
      </dsp:txXfrm>
    </dsp:sp>
    <dsp:sp modelId="{556AC867-A2D5-48DC-936B-35339C75ACF6}">
      <dsp:nvSpPr>
        <dsp:cNvPr id="0" name=""/>
        <dsp:cNvSpPr/>
      </dsp:nvSpPr>
      <dsp:spPr>
        <a:xfrm>
          <a:off x="1971440" y="1464904"/>
          <a:ext cx="603050" cy="538520"/>
        </a:xfrm>
        <a:custGeom>
          <a:avLst/>
          <a:gdLst/>
          <a:ahLst/>
          <a:cxnLst/>
          <a:rect l="0" t="0" r="0" b="0"/>
          <a:pathLst>
            <a:path>
              <a:moveTo>
                <a:pt x="0" y="538520"/>
              </a:moveTo>
              <a:lnTo>
                <a:pt x="301525" y="538520"/>
              </a:lnTo>
              <a:lnTo>
                <a:pt x="301525" y="0"/>
              </a:lnTo>
              <a:lnTo>
                <a:pt x="603050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52753" y="1713952"/>
        <a:ext cx="40425" cy="40425"/>
      </dsp:txXfrm>
    </dsp:sp>
    <dsp:sp modelId="{CC260C90-D139-43A9-A48B-80AD2D3049AA}">
      <dsp:nvSpPr>
        <dsp:cNvPr id="0" name=""/>
        <dsp:cNvSpPr/>
      </dsp:nvSpPr>
      <dsp:spPr>
        <a:xfrm>
          <a:off x="1971440" y="456791"/>
          <a:ext cx="603050" cy="1546633"/>
        </a:xfrm>
        <a:custGeom>
          <a:avLst/>
          <a:gdLst/>
          <a:ahLst/>
          <a:cxnLst/>
          <a:rect l="0" t="0" r="0" b="0"/>
          <a:pathLst>
            <a:path>
              <a:moveTo>
                <a:pt x="0" y="1546633"/>
              </a:moveTo>
              <a:lnTo>
                <a:pt x="301525" y="1546633"/>
              </a:lnTo>
              <a:lnTo>
                <a:pt x="301525" y="0"/>
              </a:lnTo>
              <a:lnTo>
                <a:pt x="603050" y="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231464" y="1188607"/>
        <a:ext cx="83002" cy="83002"/>
      </dsp:txXfrm>
    </dsp:sp>
    <dsp:sp modelId="{BE8E407A-9D7A-4F51-A865-9C39C1226B3B}">
      <dsp:nvSpPr>
        <dsp:cNvPr id="0" name=""/>
        <dsp:cNvSpPr/>
      </dsp:nvSpPr>
      <dsp:spPr>
        <a:xfrm rot="16200000">
          <a:off x="-357797" y="1521761"/>
          <a:ext cx="3695150" cy="96332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vert" wrap="square" lIns="25400" tIns="25400" rIns="25400" bIns="254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4000" kern="1200" dirty="0" smtClean="0"/>
            <a:t>博學於文</a:t>
          </a:r>
          <a:endParaRPr lang="zh-TW" altLang="en-US" sz="4000" kern="1200" dirty="0"/>
        </a:p>
      </dsp:txBody>
      <dsp:txXfrm>
        <a:off x="-357797" y="1521761"/>
        <a:ext cx="3695150" cy="963326"/>
      </dsp:txXfrm>
    </dsp:sp>
    <dsp:sp modelId="{41CAF94C-5B99-4668-996A-9AFB553423DA}">
      <dsp:nvSpPr>
        <dsp:cNvPr id="0" name=""/>
        <dsp:cNvSpPr/>
      </dsp:nvSpPr>
      <dsp:spPr>
        <a:xfrm>
          <a:off x="2574491" y="0"/>
          <a:ext cx="2911048" cy="9135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志於道</a:t>
          </a:r>
          <a:endParaRPr lang="zh-TW" altLang="en-US" sz="3600" kern="1200" dirty="0"/>
        </a:p>
      </dsp:txBody>
      <dsp:txXfrm>
        <a:off x="2574491" y="0"/>
        <a:ext cx="2911048" cy="913583"/>
      </dsp:txXfrm>
    </dsp:sp>
    <dsp:sp modelId="{87408F38-FD5C-4EF7-AD95-F9EEA87EEF30}">
      <dsp:nvSpPr>
        <dsp:cNvPr id="0" name=""/>
        <dsp:cNvSpPr/>
      </dsp:nvSpPr>
      <dsp:spPr>
        <a:xfrm>
          <a:off x="2574491" y="1008112"/>
          <a:ext cx="2911048" cy="9135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據於德</a:t>
          </a:r>
          <a:endParaRPr lang="zh-TW" altLang="en-US" sz="3600" kern="1200" dirty="0"/>
        </a:p>
      </dsp:txBody>
      <dsp:txXfrm>
        <a:off x="2574491" y="1008112"/>
        <a:ext cx="2911048" cy="913583"/>
      </dsp:txXfrm>
    </dsp:sp>
    <dsp:sp modelId="{F9C091C8-7962-4911-AC4C-A5B80EFE1108}">
      <dsp:nvSpPr>
        <dsp:cNvPr id="0" name=""/>
        <dsp:cNvSpPr/>
      </dsp:nvSpPr>
      <dsp:spPr>
        <a:xfrm>
          <a:off x="2574491" y="2036820"/>
          <a:ext cx="2911048" cy="9135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依於仁</a:t>
          </a:r>
          <a:endParaRPr lang="zh-TW" altLang="en-US" sz="3600" kern="1200" dirty="0"/>
        </a:p>
      </dsp:txBody>
      <dsp:txXfrm>
        <a:off x="2574491" y="2036820"/>
        <a:ext cx="2911048" cy="913583"/>
      </dsp:txXfrm>
    </dsp:sp>
    <dsp:sp modelId="{2FA24333-5C2E-4433-94AE-F72E9B7C5F6B}">
      <dsp:nvSpPr>
        <dsp:cNvPr id="0" name=""/>
        <dsp:cNvSpPr/>
      </dsp:nvSpPr>
      <dsp:spPr>
        <a:xfrm>
          <a:off x="2574491" y="3065527"/>
          <a:ext cx="2911048" cy="913583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游於藝</a:t>
          </a:r>
          <a:endParaRPr lang="zh-TW" altLang="en-US" sz="3600" kern="1200" dirty="0"/>
        </a:p>
      </dsp:txBody>
      <dsp:txXfrm>
        <a:off x="2574491" y="3065527"/>
        <a:ext cx="2911048" cy="913583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0CBBBEB-1FFC-44F5-83C1-076D22575D76}">
      <dsp:nvSpPr>
        <dsp:cNvPr id="0" name=""/>
        <dsp:cNvSpPr/>
      </dsp:nvSpPr>
      <dsp:spPr>
        <a:xfrm>
          <a:off x="142336" y="313122"/>
          <a:ext cx="1644027" cy="831972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仿效</a:t>
          </a:r>
          <a:endParaRPr lang="zh-TW" altLang="en-US" sz="3200" kern="1200" dirty="0"/>
        </a:p>
      </dsp:txBody>
      <dsp:txXfrm>
        <a:off x="142336" y="313122"/>
        <a:ext cx="1644027" cy="554648"/>
      </dsp:txXfrm>
    </dsp:sp>
    <dsp:sp modelId="{64995E41-8F08-483A-9BA1-67786427E065}">
      <dsp:nvSpPr>
        <dsp:cNvPr id="0" name=""/>
        <dsp:cNvSpPr/>
      </dsp:nvSpPr>
      <dsp:spPr>
        <a:xfrm>
          <a:off x="138426" y="1470618"/>
          <a:ext cx="1647830" cy="5336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蔽</a:t>
          </a:r>
          <a:endParaRPr lang="zh-TW" altLang="en-US" sz="3200" kern="1200" dirty="0"/>
        </a:p>
      </dsp:txBody>
      <dsp:txXfrm>
        <a:off x="154056" y="1486248"/>
        <a:ext cx="1616570" cy="502391"/>
      </dsp:txXfrm>
    </dsp:sp>
    <dsp:sp modelId="{35E990FE-3DCD-4E39-A940-BC03BB6531F8}">
      <dsp:nvSpPr>
        <dsp:cNvPr id="0" name=""/>
        <dsp:cNvSpPr/>
      </dsp:nvSpPr>
      <dsp:spPr>
        <a:xfrm rot="21564909">
          <a:off x="1919500" y="453674"/>
          <a:ext cx="282281" cy="251163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311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700" kern="1200"/>
        </a:p>
      </dsp:txBody>
      <dsp:txXfrm>
        <a:off x="1919502" y="504292"/>
        <a:ext cx="206932" cy="150697"/>
      </dsp:txXfrm>
    </dsp:sp>
    <dsp:sp modelId="{752F5803-8C21-4E47-9B39-6441E213C28A}">
      <dsp:nvSpPr>
        <dsp:cNvPr id="0" name=""/>
        <dsp:cNvSpPr/>
      </dsp:nvSpPr>
      <dsp:spPr>
        <a:xfrm>
          <a:off x="2318942" y="290875"/>
          <a:ext cx="1644027" cy="83205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227584" rIns="227584" bIns="121920" numCol="1" spcCol="1270" anchor="ctr" anchorCtr="1">
          <a:noAutofit/>
        </a:bodyPr>
        <a:lstStyle/>
        <a:p>
          <a:pPr lvl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覺悟</a:t>
          </a:r>
          <a:endParaRPr lang="zh-TW" altLang="en-US" sz="3200" kern="1200" dirty="0"/>
        </a:p>
      </dsp:txBody>
      <dsp:txXfrm>
        <a:off x="2318942" y="290875"/>
        <a:ext cx="1644027" cy="554704"/>
      </dsp:txXfrm>
    </dsp:sp>
    <dsp:sp modelId="{D156B3FC-4976-474D-B300-6BDEE9CC200C}">
      <dsp:nvSpPr>
        <dsp:cNvPr id="0" name=""/>
        <dsp:cNvSpPr/>
      </dsp:nvSpPr>
      <dsp:spPr>
        <a:xfrm>
          <a:off x="2316454" y="1464088"/>
          <a:ext cx="1647830" cy="53365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7584" tIns="227584" rIns="227584" bIns="227584" numCol="1" spcCol="1270" anchor="ctr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zh-TW" altLang="en-US" sz="3200" kern="1200" dirty="0" smtClean="0"/>
            <a:t>不蔽</a:t>
          </a:r>
          <a:endParaRPr lang="zh-TW" altLang="en-US" sz="3200" kern="1200" dirty="0"/>
        </a:p>
      </dsp:txBody>
      <dsp:txXfrm>
        <a:off x="2332084" y="1479718"/>
        <a:ext cx="1616570" cy="502391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70B491-272D-4F36-8AA6-EA62586D9DD8}">
      <dsp:nvSpPr>
        <dsp:cNvPr id="0" name=""/>
        <dsp:cNvSpPr/>
      </dsp:nvSpPr>
      <dsp:spPr>
        <a:xfrm>
          <a:off x="2997332" y="0"/>
          <a:ext cx="1998222" cy="1404156"/>
        </a:xfrm>
        <a:prstGeom prst="trapezoid">
          <a:avLst>
            <a:gd name="adj" fmla="val 71154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可與權 </a:t>
          </a:r>
          <a:r>
            <a:rPr lang="en-US" altLang="zh-TW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達變</a:t>
          </a:r>
          <a:r>
            <a:rPr lang="en-US" altLang="zh-TW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997332" y="0"/>
        <a:ext cx="1998222" cy="1404156"/>
      </dsp:txXfrm>
    </dsp:sp>
    <dsp:sp modelId="{F40142EC-ACD5-49ED-9672-B2D7047D2525}">
      <dsp:nvSpPr>
        <dsp:cNvPr id="0" name=""/>
        <dsp:cNvSpPr/>
      </dsp:nvSpPr>
      <dsp:spPr>
        <a:xfrm>
          <a:off x="1998222" y="1404156"/>
          <a:ext cx="3996444" cy="1404156"/>
        </a:xfrm>
        <a:prstGeom prst="trapezoid">
          <a:avLst>
            <a:gd name="adj" fmla="val 71154"/>
          </a:avLst>
        </a:prstGeom>
        <a:solidFill>
          <a:schemeClr val="accent5">
            <a:hueOff val="1602711"/>
            <a:satOff val="-3255"/>
            <a:lumOff val="209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可與立　　</a:t>
          </a:r>
          <a:r>
            <a:rPr lang="en-US" altLang="zh-TW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守經</a:t>
          </a:r>
          <a:r>
            <a:rPr lang="en-US" altLang="zh-TW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2697599" y="1404156"/>
        <a:ext cx="2597688" cy="1404156"/>
      </dsp:txXfrm>
    </dsp:sp>
    <dsp:sp modelId="{3003DA83-590E-4C6E-95CF-35C41740BE5A}">
      <dsp:nvSpPr>
        <dsp:cNvPr id="0" name=""/>
        <dsp:cNvSpPr/>
      </dsp:nvSpPr>
      <dsp:spPr>
        <a:xfrm>
          <a:off x="999111" y="2808312"/>
          <a:ext cx="5994665" cy="1404156"/>
        </a:xfrm>
        <a:prstGeom prst="trapezoid">
          <a:avLst>
            <a:gd name="adj" fmla="val 71154"/>
          </a:avLst>
        </a:prstGeom>
        <a:solidFill>
          <a:schemeClr val="accent5">
            <a:hueOff val="3205422"/>
            <a:satOff val="-6509"/>
            <a:lumOff val="418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可與適道　　　　　</a:t>
          </a:r>
          <a:r>
            <a:rPr lang="en-US" altLang="zh-TW" sz="3200" kern="1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趣向覺悟之道</a:t>
          </a:r>
          <a:r>
            <a:rPr lang="en-US" altLang="zh-TW" sz="3200" kern="1200" dirty="0" smtClean="0">
              <a:solidFill>
                <a:srgbClr val="FFFF00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rgbClr val="FFFF00"/>
            </a:solidFill>
          </a:endParaRPr>
        </a:p>
      </dsp:txBody>
      <dsp:txXfrm>
        <a:off x="2048177" y="2808312"/>
        <a:ext cx="3896532" cy="1404156"/>
      </dsp:txXfrm>
    </dsp:sp>
    <dsp:sp modelId="{CD100B5B-3963-4BA0-8FF4-719A1EB8A354}">
      <dsp:nvSpPr>
        <dsp:cNvPr id="0" name=""/>
        <dsp:cNvSpPr/>
      </dsp:nvSpPr>
      <dsp:spPr>
        <a:xfrm>
          <a:off x="0" y="4212468"/>
          <a:ext cx="7992888" cy="1404156"/>
        </a:xfrm>
        <a:prstGeom prst="trapezoid">
          <a:avLst>
            <a:gd name="adj" fmla="val 71154"/>
          </a:avLst>
        </a:prstGeom>
        <a:solidFill>
          <a:schemeClr val="accent5">
            <a:hueOff val="4808133"/>
            <a:satOff val="-9764"/>
            <a:lumOff val="627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可與共學　　　　　　　　</a:t>
          </a:r>
          <a:r>
            <a:rPr lang="en-US" altLang="zh-TW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(</a:t>
          </a:r>
          <a:r>
            <a:rPr lang="zh-TW" altLang="en-US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一心向學</a:t>
          </a:r>
          <a:r>
            <a:rPr lang="en-US" altLang="zh-TW" sz="3200" kern="1200" dirty="0" smtClean="0">
              <a:solidFill>
                <a:schemeClr val="bg1"/>
              </a:solidFill>
              <a:latin typeface="Arial Unicode MS" pitchFamily="34" charset="-120"/>
              <a:ea typeface="標楷體" pitchFamily="65" charset="-120"/>
            </a:rPr>
            <a:t>)</a:t>
          </a:r>
          <a:endParaRPr lang="zh-TW" altLang="en-US" sz="3200" kern="1200" dirty="0">
            <a:solidFill>
              <a:schemeClr val="bg1"/>
            </a:solidFill>
          </a:endParaRPr>
        </a:p>
      </dsp:txBody>
      <dsp:txXfrm>
        <a:off x="1398755" y="4212468"/>
        <a:ext cx="5195377" cy="140415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AA1B4DF-DE68-4F4B-8725-8333F6BD91D7}">
      <dsp:nvSpPr>
        <dsp:cNvPr id="0" name=""/>
        <dsp:cNvSpPr/>
      </dsp:nvSpPr>
      <dsp:spPr>
        <a:xfrm>
          <a:off x="3929677" y="3968781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1EC5C1E-C59E-42BF-A7CD-FB805D7CF4F3}">
      <dsp:nvSpPr>
        <dsp:cNvPr id="0" name=""/>
        <dsp:cNvSpPr/>
      </dsp:nvSpPr>
      <dsp:spPr>
        <a:xfrm>
          <a:off x="3929677" y="2492223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AC4172E-4B70-4FC4-8A72-2E976A1E9DD0}">
      <dsp:nvSpPr>
        <dsp:cNvPr id="0" name=""/>
        <dsp:cNvSpPr/>
      </dsp:nvSpPr>
      <dsp:spPr>
        <a:xfrm>
          <a:off x="3929677" y="1015665"/>
          <a:ext cx="91440" cy="463833"/>
        </a:xfrm>
        <a:custGeom>
          <a:avLst/>
          <a:gdLst/>
          <a:ahLst/>
          <a:cxnLst/>
          <a:rect l="0" t="0" r="0" b="0"/>
          <a:pathLst>
            <a:path>
              <a:moveTo>
                <a:pt x="45720" y="0"/>
              </a:moveTo>
              <a:lnTo>
                <a:pt x="45720" y="463833"/>
              </a:lnTo>
            </a:path>
          </a:pathLst>
        </a:custGeom>
        <a:noFill/>
        <a:ln w="15875" cap="rnd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0BABA94-9E73-446E-96A1-27A74211D2A4}">
      <dsp:nvSpPr>
        <dsp:cNvPr id="0" name=""/>
        <dsp:cNvSpPr/>
      </dsp:nvSpPr>
      <dsp:spPr>
        <a:xfrm>
          <a:off x="3177976" y="2940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19A1EF-5FBC-4365-9CD1-97743E3428A9}">
      <dsp:nvSpPr>
        <dsp:cNvPr id="0" name=""/>
        <dsp:cNvSpPr/>
      </dsp:nvSpPr>
      <dsp:spPr>
        <a:xfrm>
          <a:off x="3355181" y="171284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 smtClean="0"/>
            <a:t>聖人</a:t>
          </a:r>
          <a:endParaRPr lang="zh-TW" altLang="en-US" sz="3400" kern="1200" dirty="0"/>
        </a:p>
      </dsp:txBody>
      <dsp:txXfrm>
        <a:off x="3384843" y="200946"/>
        <a:ext cx="1535518" cy="953400"/>
      </dsp:txXfrm>
    </dsp:sp>
    <dsp:sp modelId="{F4172DC8-9A40-4B0D-AE91-11CEE1B36D20}">
      <dsp:nvSpPr>
        <dsp:cNvPr id="0" name=""/>
        <dsp:cNvSpPr/>
      </dsp:nvSpPr>
      <dsp:spPr>
        <a:xfrm>
          <a:off x="3177976" y="1479498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18FBCE-418A-4B71-A10A-ED1E31E3FBB5}">
      <dsp:nvSpPr>
        <dsp:cNvPr id="0" name=""/>
        <dsp:cNvSpPr/>
      </dsp:nvSpPr>
      <dsp:spPr>
        <a:xfrm>
          <a:off x="3355181" y="1647842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 smtClean="0"/>
            <a:t>賢人</a:t>
          </a:r>
          <a:endParaRPr lang="zh-TW" altLang="en-US" sz="3400" kern="1200" dirty="0"/>
        </a:p>
      </dsp:txBody>
      <dsp:txXfrm>
        <a:off x="3384843" y="1677504"/>
        <a:ext cx="1535518" cy="953400"/>
      </dsp:txXfrm>
    </dsp:sp>
    <dsp:sp modelId="{027C5C92-9716-410E-8995-538655BB37F0}">
      <dsp:nvSpPr>
        <dsp:cNvPr id="0" name=""/>
        <dsp:cNvSpPr/>
      </dsp:nvSpPr>
      <dsp:spPr>
        <a:xfrm>
          <a:off x="3177976" y="2956056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2A5996-EA28-4CFB-BA4F-5F88AA7209C8}">
      <dsp:nvSpPr>
        <dsp:cNvPr id="0" name=""/>
        <dsp:cNvSpPr/>
      </dsp:nvSpPr>
      <dsp:spPr>
        <a:xfrm>
          <a:off x="3355181" y="3124400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 smtClean="0"/>
            <a:t>君子</a:t>
          </a:r>
          <a:endParaRPr lang="zh-TW" altLang="en-US" sz="3400" kern="1200" dirty="0"/>
        </a:p>
      </dsp:txBody>
      <dsp:txXfrm>
        <a:off x="3384843" y="3154062"/>
        <a:ext cx="1535518" cy="953400"/>
      </dsp:txXfrm>
    </dsp:sp>
    <dsp:sp modelId="{4D015120-3D5F-4F7A-B5E9-2DB59A900E7F}">
      <dsp:nvSpPr>
        <dsp:cNvPr id="0" name=""/>
        <dsp:cNvSpPr/>
      </dsp:nvSpPr>
      <dsp:spPr>
        <a:xfrm>
          <a:off x="3177976" y="4432614"/>
          <a:ext cx="1594842" cy="1012724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3D6A98F-35F1-4259-9505-1A9C9D2CD115}">
      <dsp:nvSpPr>
        <dsp:cNvPr id="0" name=""/>
        <dsp:cNvSpPr/>
      </dsp:nvSpPr>
      <dsp:spPr>
        <a:xfrm>
          <a:off x="3355181" y="4600958"/>
          <a:ext cx="1594842" cy="1012724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lvl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400" kern="1200" dirty="0" smtClean="0"/>
            <a:t>士</a:t>
          </a:r>
          <a:endParaRPr lang="zh-TW" altLang="en-US" sz="3400" kern="1200" dirty="0"/>
        </a:p>
      </dsp:txBody>
      <dsp:txXfrm>
        <a:off x="3384843" y="4630620"/>
        <a:ext cx="1535518" cy="95340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64F1628-5658-4924-B09F-442B373EFEBE}">
      <dsp:nvSpPr>
        <dsp:cNvPr id="0" name=""/>
        <dsp:cNvSpPr/>
      </dsp:nvSpPr>
      <dsp:spPr>
        <a:xfrm>
          <a:off x="13920" y="2677171"/>
          <a:ext cx="957490" cy="85812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性</a:t>
          </a:r>
          <a:endParaRPr lang="zh-TW" altLang="en-US" sz="3200" kern="1200" dirty="0"/>
        </a:p>
      </dsp:txBody>
      <dsp:txXfrm>
        <a:off x="39054" y="2702305"/>
        <a:ext cx="907222" cy="807861"/>
      </dsp:txXfrm>
    </dsp:sp>
    <dsp:sp modelId="{E002AE33-99B3-45E3-BE59-2A4879780A77}">
      <dsp:nvSpPr>
        <dsp:cNvPr id="0" name=""/>
        <dsp:cNvSpPr/>
      </dsp:nvSpPr>
      <dsp:spPr>
        <a:xfrm rot="17093244">
          <a:off x="573097" y="2581866"/>
          <a:ext cx="1072058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1072058" y="633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082325" y="2561398"/>
        <a:ext cx="53602" cy="53602"/>
      </dsp:txXfrm>
    </dsp:sp>
    <dsp:sp modelId="{7379728C-25E9-4B33-A22A-054C12CCBF0C}">
      <dsp:nvSpPr>
        <dsp:cNvPr id="0" name=""/>
        <dsp:cNvSpPr/>
      </dsp:nvSpPr>
      <dsp:spPr>
        <a:xfrm>
          <a:off x="1246844" y="1677409"/>
          <a:ext cx="957490" cy="78550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</a:t>
          </a:r>
          <a:endParaRPr lang="zh-TW" altLang="en-US" sz="3200" kern="1200" dirty="0"/>
        </a:p>
      </dsp:txBody>
      <dsp:txXfrm>
        <a:off x="1269851" y="1700416"/>
        <a:ext cx="911476" cy="739492"/>
      </dsp:txXfrm>
    </dsp:sp>
    <dsp:sp modelId="{9662F019-D79D-4289-87C6-E7574539736C}">
      <dsp:nvSpPr>
        <dsp:cNvPr id="0" name=""/>
        <dsp:cNvSpPr/>
      </dsp:nvSpPr>
      <dsp:spPr>
        <a:xfrm rot="17582492">
          <a:off x="1924550" y="1640789"/>
          <a:ext cx="919433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919433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1281" y="1624136"/>
        <a:ext cx="45971" cy="45971"/>
      </dsp:txXfrm>
    </dsp:sp>
    <dsp:sp modelId="{1FC83222-9000-4BD6-978E-99F07C6D188B}">
      <dsp:nvSpPr>
        <dsp:cNvPr id="0" name=""/>
        <dsp:cNvSpPr/>
      </dsp:nvSpPr>
      <dsp:spPr>
        <a:xfrm>
          <a:off x="2564199" y="834396"/>
          <a:ext cx="1169052" cy="779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自然</a:t>
          </a:r>
          <a:endParaRPr lang="zh-TW" altLang="en-US" sz="3200" kern="1200" dirty="0"/>
        </a:p>
      </dsp:txBody>
      <dsp:txXfrm>
        <a:off x="2587026" y="857223"/>
        <a:ext cx="1123398" cy="733714"/>
      </dsp:txXfrm>
    </dsp:sp>
    <dsp:sp modelId="{073F7B69-E039-414A-8BD6-52C1C742E80F}">
      <dsp:nvSpPr>
        <dsp:cNvPr id="0" name=""/>
        <dsp:cNvSpPr/>
      </dsp:nvSpPr>
      <dsp:spPr>
        <a:xfrm>
          <a:off x="3733252" y="1217747"/>
          <a:ext cx="317649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17649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84135" y="1216139"/>
        <a:ext cx="15882" cy="15882"/>
      </dsp:txXfrm>
    </dsp:sp>
    <dsp:sp modelId="{54DD5A7C-2D6D-4215-A4D8-CC6E7989C3E1}">
      <dsp:nvSpPr>
        <dsp:cNvPr id="0" name=""/>
        <dsp:cNvSpPr/>
      </dsp:nvSpPr>
      <dsp:spPr>
        <a:xfrm>
          <a:off x="4050901" y="810080"/>
          <a:ext cx="2338788" cy="8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天運生五行</a:t>
          </a:r>
          <a:endParaRPr lang="zh-TW" altLang="en-US" sz="3200" kern="1200" dirty="0"/>
        </a:p>
      </dsp:txBody>
      <dsp:txXfrm>
        <a:off x="4075152" y="834331"/>
        <a:ext cx="2290286" cy="779498"/>
      </dsp:txXfrm>
    </dsp:sp>
    <dsp:sp modelId="{45C1DBB1-1561-4925-B857-2A4AD3EF64FB}">
      <dsp:nvSpPr>
        <dsp:cNvPr id="0" name=""/>
        <dsp:cNvSpPr/>
      </dsp:nvSpPr>
      <dsp:spPr>
        <a:xfrm>
          <a:off x="6389689" y="1217747"/>
          <a:ext cx="317649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17649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40572" y="1216139"/>
        <a:ext cx="15882" cy="15882"/>
      </dsp:txXfrm>
    </dsp:sp>
    <dsp:sp modelId="{C74F0206-0D72-4B76-8EDA-69C227C43B27}">
      <dsp:nvSpPr>
        <dsp:cNvPr id="0" name=""/>
        <dsp:cNvSpPr/>
      </dsp:nvSpPr>
      <dsp:spPr>
        <a:xfrm>
          <a:off x="6707338" y="810080"/>
          <a:ext cx="2340003" cy="8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木金火土水</a:t>
          </a:r>
          <a:endParaRPr lang="zh-TW" altLang="en-US" sz="3200" kern="1200" dirty="0"/>
        </a:p>
      </dsp:txBody>
      <dsp:txXfrm>
        <a:off x="6731589" y="834331"/>
        <a:ext cx="2291501" cy="779498"/>
      </dsp:txXfrm>
    </dsp:sp>
    <dsp:sp modelId="{EBE4B9C0-4120-41EF-804F-9367AC1C5B4D}">
      <dsp:nvSpPr>
        <dsp:cNvPr id="0" name=""/>
        <dsp:cNvSpPr/>
      </dsp:nvSpPr>
      <dsp:spPr>
        <a:xfrm>
          <a:off x="9047341" y="1217747"/>
          <a:ext cx="317649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17649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198225" y="1216139"/>
        <a:ext cx="15882" cy="15882"/>
      </dsp:txXfrm>
    </dsp:sp>
    <dsp:sp modelId="{B7CCA65C-F8DB-4E27-800A-7EBFE7193C46}">
      <dsp:nvSpPr>
        <dsp:cNvPr id="0" name=""/>
        <dsp:cNvSpPr/>
      </dsp:nvSpPr>
      <dsp:spPr>
        <a:xfrm>
          <a:off x="9364991" y="684080"/>
          <a:ext cx="1799999" cy="107999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物性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物理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9396623" y="715712"/>
        <a:ext cx="1736735" cy="1016735"/>
      </dsp:txXfrm>
    </dsp:sp>
    <dsp:sp modelId="{44A0651A-C456-4336-8572-83A8AA25BE1E}">
      <dsp:nvSpPr>
        <dsp:cNvPr id="0" name=""/>
        <dsp:cNvSpPr/>
      </dsp:nvSpPr>
      <dsp:spPr>
        <a:xfrm rot="21420201">
          <a:off x="2204088" y="2054411"/>
          <a:ext cx="360357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60357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75258" y="2051735"/>
        <a:ext cx="18017" cy="18017"/>
      </dsp:txXfrm>
    </dsp:sp>
    <dsp:sp modelId="{52E53413-7526-4AE2-B284-94DDC818C426}">
      <dsp:nvSpPr>
        <dsp:cNvPr id="0" name=""/>
        <dsp:cNvSpPr/>
      </dsp:nvSpPr>
      <dsp:spPr>
        <a:xfrm>
          <a:off x="2564199" y="1673324"/>
          <a:ext cx="1169052" cy="7560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主宰</a:t>
          </a:r>
          <a:endParaRPr lang="zh-TW" altLang="en-US" sz="3200" kern="1200" dirty="0"/>
        </a:p>
      </dsp:txBody>
      <dsp:txXfrm>
        <a:off x="2586342" y="1695467"/>
        <a:ext cx="1124766" cy="711715"/>
      </dsp:txXfrm>
    </dsp:sp>
    <dsp:sp modelId="{6F547F4F-8182-40B4-986C-1114BDFC94FA}">
      <dsp:nvSpPr>
        <dsp:cNvPr id="0" name=""/>
        <dsp:cNvSpPr/>
      </dsp:nvSpPr>
      <dsp:spPr>
        <a:xfrm rot="3941530">
          <a:off x="1947154" y="2462191"/>
          <a:ext cx="874224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874224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2411" y="2446668"/>
        <a:ext cx="43711" cy="43711"/>
      </dsp:txXfrm>
    </dsp:sp>
    <dsp:sp modelId="{082EFB07-AFA5-4F61-8A7F-43AC004137C0}">
      <dsp:nvSpPr>
        <dsp:cNvPr id="0" name=""/>
        <dsp:cNvSpPr/>
      </dsp:nvSpPr>
      <dsp:spPr>
        <a:xfrm>
          <a:off x="2564199" y="2488884"/>
          <a:ext cx="1152002" cy="7560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神靈</a:t>
          </a:r>
          <a:endParaRPr lang="zh-TW" altLang="en-US" sz="3200" kern="1200" dirty="0"/>
        </a:p>
      </dsp:txBody>
      <dsp:txXfrm>
        <a:off x="2586342" y="2511027"/>
        <a:ext cx="1107716" cy="711715"/>
      </dsp:txXfrm>
    </dsp:sp>
    <dsp:sp modelId="{A8B8E098-BE47-439C-B632-64C237151265}">
      <dsp:nvSpPr>
        <dsp:cNvPr id="0" name=""/>
        <dsp:cNvSpPr/>
      </dsp:nvSpPr>
      <dsp:spPr>
        <a:xfrm rot="18177154">
          <a:off x="3584824" y="2618823"/>
          <a:ext cx="576148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576148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3858494" y="2610752"/>
        <a:ext cx="28807" cy="28807"/>
      </dsp:txXfrm>
    </dsp:sp>
    <dsp:sp modelId="{A2CB1A1E-3C5B-4172-9F3D-E20EAD113F6E}">
      <dsp:nvSpPr>
        <dsp:cNvPr id="0" name=""/>
        <dsp:cNvSpPr/>
      </dsp:nvSpPr>
      <dsp:spPr>
        <a:xfrm>
          <a:off x="4029595" y="1969426"/>
          <a:ext cx="2340003" cy="8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天德率五常</a:t>
          </a:r>
          <a:endParaRPr lang="zh-TW" altLang="en-US" sz="3200" kern="1200" dirty="0"/>
        </a:p>
      </dsp:txBody>
      <dsp:txXfrm>
        <a:off x="4053846" y="1993677"/>
        <a:ext cx="2291501" cy="779498"/>
      </dsp:txXfrm>
    </dsp:sp>
    <dsp:sp modelId="{E4602819-70C5-426D-99C9-B26980F0155F}">
      <dsp:nvSpPr>
        <dsp:cNvPr id="0" name=""/>
        <dsp:cNvSpPr/>
      </dsp:nvSpPr>
      <dsp:spPr>
        <a:xfrm>
          <a:off x="6369598" y="2377094"/>
          <a:ext cx="326884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26884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524868" y="2375255"/>
        <a:ext cx="16344" cy="16344"/>
      </dsp:txXfrm>
    </dsp:sp>
    <dsp:sp modelId="{A0F36C40-FEAE-4620-9735-631B2732FC84}">
      <dsp:nvSpPr>
        <dsp:cNvPr id="0" name=""/>
        <dsp:cNvSpPr/>
      </dsp:nvSpPr>
      <dsp:spPr>
        <a:xfrm>
          <a:off x="6696483" y="1969426"/>
          <a:ext cx="2340003" cy="828000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仁義禮智信</a:t>
          </a:r>
          <a:endParaRPr lang="zh-TW" altLang="en-US" sz="3200" kern="1200" dirty="0"/>
        </a:p>
      </dsp:txBody>
      <dsp:txXfrm>
        <a:off x="6720734" y="1993677"/>
        <a:ext cx="2291501" cy="779498"/>
      </dsp:txXfrm>
    </dsp:sp>
    <dsp:sp modelId="{4F4D2DB9-9E3F-479D-A30D-4A1D3385B3F9}">
      <dsp:nvSpPr>
        <dsp:cNvPr id="0" name=""/>
        <dsp:cNvSpPr/>
      </dsp:nvSpPr>
      <dsp:spPr>
        <a:xfrm rot="33863">
          <a:off x="9036478" y="2378750"/>
          <a:ext cx="336183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336183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9196165" y="2376678"/>
        <a:ext cx="16809" cy="16809"/>
      </dsp:txXfrm>
    </dsp:sp>
    <dsp:sp modelId="{BBD2E9A4-25BF-4E15-A01A-FDA1A179A778}">
      <dsp:nvSpPr>
        <dsp:cNvPr id="0" name=""/>
        <dsp:cNvSpPr/>
      </dsp:nvSpPr>
      <dsp:spPr>
        <a:xfrm>
          <a:off x="9372653" y="1844860"/>
          <a:ext cx="1806257" cy="108375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/>
            <a:t>心性</a:t>
          </a:r>
          <a:endParaRPr lang="en-US" altLang="zh-TW" sz="3200" kern="1200" dirty="0" smtClean="0"/>
        </a:p>
        <a:p>
          <a:pPr lvl="0" algn="ctr" defTabSz="1422400">
            <a:lnSpc>
              <a:spcPts val="3840"/>
            </a:lnSpc>
            <a:spcBef>
              <a:spcPct val="0"/>
            </a:spcBef>
            <a:spcAft>
              <a:spcPts val="0"/>
            </a:spcAft>
          </a:pP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(</a:t>
          </a:r>
          <a:r>
            <a:rPr lang="zh-TW" altLang="en-US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心理</a:t>
          </a:r>
          <a:r>
            <a:rPr lang="en-US" altLang="zh-TW" sz="3200" kern="1200" dirty="0" smtClean="0">
              <a:latin typeface="標楷體" panose="03000509000000000000" pitchFamily="65" charset="-120"/>
              <a:ea typeface="標楷體" panose="03000509000000000000" pitchFamily="65" charset="-120"/>
            </a:rPr>
            <a:t>)</a:t>
          </a:r>
          <a:endParaRPr lang="zh-TW" altLang="en-US" sz="3200" kern="1200" dirty="0">
            <a:latin typeface="標楷體" panose="03000509000000000000" pitchFamily="65" charset="-120"/>
            <a:ea typeface="標楷體" panose="03000509000000000000" pitchFamily="65" charset="-120"/>
          </a:endParaRPr>
        </a:p>
      </dsp:txBody>
      <dsp:txXfrm>
        <a:off x="9404395" y="1876602"/>
        <a:ext cx="1742773" cy="1020271"/>
      </dsp:txXfrm>
    </dsp:sp>
    <dsp:sp modelId="{EC7926CF-454D-4BD3-B9AD-9872881A35AD}">
      <dsp:nvSpPr>
        <dsp:cNvPr id="0" name=""/>
        <dsp:cNvSpPr/>
      </dsp:nvSpPr>
      <dsp:spPr>
        <a:xfrm rot="4741190">
          <a:off x="388906" y="3806288"/>
          <a:ext cx="1439116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1439116" y="6332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1072486" y="3776643"/>
        <a:ext cx="71955" cy="71955"/>
      </dsp:txXfrm>
    </dsp:sp>
    <dsp:sp modelId="{5563B3E5-49E4-4734-B217-9F7A5E4A7365}">
      <dsp:nvSpPr>
        <dsp:cNvPr id="0" name=""/>
        <dsp:cNvSpPr/>
      </dsp:nvSpPr>
      <dsp:spPr>
        <a:xfrm>
          <a:off x="1245518" y="4103015"/>
          <a:ext cx="957490" cy="83198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命</a:t>
          </a:r>
          <a:endParaRPr lang="zh-TW" altLang="en-US" sz="3200" kern="1200" dirty="0"/>
        </a:p>
      </dsp:txBody>
      <dsp:txXfrm>
        <a:off x="1269886" y="4127383"/>
        <a:ext cx="908754" cy="783247"/>
      </dsp:txXfrm>
    </dsp:sp>
    <dsp:sp modelId="{96029585-9D93-40E6-89B4-461B58AF5C01}">
      <dsp:nvSpPr>
        <dsp:cNvPr id="0" name=""/>
        <dsp:cNvSpPr/>
      </dsp:nvSpPr>
      <dsp:spPr>
        <a:xfrm rot="18331022">
          <a:off x="2078985" y="4271780"/>
          <a:ext cx="591917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591917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0146" y="4263315"/>
        <a:ext cx="29595" cy="29595"/>
      </dsp:txXfrm>
    </dsp:sp>
    <dsp:sp modelId="{48003E16-1632-487C-8A2B-1011303D7164}">
      <dsp:nvSpPr>
        <dsp:cNvPr id="0" name=""/>
        <dsp:cNvSpPr/>
      </dsp:nvSpPr>
      <dsp:spPr>
        <a:xfrm>
          <a:off x="2546879" y="3647536"/>
          <a:ext cx="1169052" cy="779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使令</a:t>
          </a:r>
          <a:endParaRPr lang="zh-TW" altLang="en-US" sz="3200" kern="1200" dirty="0"/>
        </a:p>
      </dsp:txBody>
      <dsp:txXfrm>
        <a:off x="2569706" y="3670363"/>
        <a:ext cx="1123398" cy="733714"/>
      </dsp:txXfrm>
    </dsp:sp>
    <dsp:sp modelId="{668EC297-6FCE-4BB1-BA4F-83C183206F62}">
      <dsp:nvSpPr>
        <dsp:cNvPr id="0" name=""/>
        <dsp:cNvSpPr/>
      </dsp:nvSpPr>
      <dsp:spPr>
        <a:xfrm rot="21576258">
          <a:off x="3715924" y="4028755"/>
          <a:ext cx="617469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617469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09222" y="4019651"/>
        <a:ext cx="30873" cy="30873"/>
      </dsp:txXfrm>
    </dsp:sp>
    <dsp:sp modelId="{8F8789CB-9F7D-4645-9914-7F7114D7033D}">
      <dsp:nvSpPr>
        <dsp:cNvPr id="0" name=""/>
        <dsp:cNvSpPr/>
      </dsp:nvSpPr>
      <dsp:spPr>
        <a:xfrm>
          <a:off x="4333386" y="3643271"/>
          <a:ext cx="1169052" cy="7793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運行</a:t>
          </a:r>
          <a:endParaRPr lang="zh-TW" altLang="en-US" sz="3200" kern="1200" dirty="0"/>
        </a:p>
      </dsp:txBody>
      <dsp:txXfrm>
        <a:off x="4356213" y="3666098"/>
        <a:ext cx="1123398" cy="733714"/>
      </dsp:txXfrm>
    </dsp:sp>
    <dsp:sp modelId="{C1117488-D017-4A08-A96F-E38B56E4E105}">
      <dsp:nvSpPr>
        <dsp:cNvPr id="0" name=""/>
        <dsp:cNvSpPr/>
      </dsp:nvSpPr>
      <dsp:spPr>
        <a:xfrm rot="3139313">
          <a:off x="2093647" y="4735308"/>
          <a:ext cx="562593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562593" y="6332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360879" y="4727576"/>
        <a:ext cx="28129" cy="28129"/>
      </dsp:txXfrm>
    </dsp:sp>
    <dsp:sp modelId="{018E48CE-6C05-481B-B38E-2B684101F63F}">
      <dsp:nvSpPr>
        <dsp:cNvPr id="0" name=""/>
        <dsp:cNvSpPr/>
      </dsp:nvSpPr>
      <dsp:spPr>
        <a:xfrm>
          <a:off x="2546879" y="4574591"/>
          <a:ext cx="1169052" cy="779368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稟賦</a:t>
          </a:r>
          <a:endParaRPr lang="zh-TW" altLang="en-US" sz="3200" kern="1200" dirty="0"/>
        </a:p>
      </dsp:txBody>
      <dsp:txXfrm>
        <a:off x="2569706" y="4597418"/>
        <a:ext cx="1123398" cy="733714"/>
      </dsp:txXfrm>
    </dsp:sp>
    <dsp:sp modelId="{AA573C42-6551-4B74-8E99-CFFBACEAF913}">
      <dsp:nvSpPr>
        <dsp:cNvPr id="0" name=""/>
        <dsp:cNvSpPr/>
      </dsp:nvSpPr>
      <dsp:spPr>
        <a:xfrm rot="21582827">
          <a:off x="3715928" y="4956404"/>
          <a:ext cx="616001" cy="12665"/>
        </a:xfrm>
        <a:custGeom>
          <a:avLst/>
          <a:gdLst/>
          <a:ahLst/>
          <a:cxnLst/>
          <a:rect l="0" t="0" r="0" b="0"/>
          <a:pathLst>
            <a:path>
              <a:moveTo>
                <a:pt x="0" y="6332"/>
              </a:moveTo>
              <a:lnTo>
                <a:pt x="616001" y="6332"/>
              </a:lnTo>
            </a:path>
          </a:pathLst>
        </a:custGeom>
        <a:noFill/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4008528" y="4947337"/>
        <a:ext cx="30800" cy="30800"/>
      </dsp:txXfrm>
    </dsp:sp>
    <dsp:sp modelId="{69C87186-5811-4A47-A2D6-E65423299785}">
      <dsp:nvSpPr>
        <dsp:cNvPr id="0" name=""/>
        <dsp:cNvSpPr/>
      </dsp:nvSpPr>
      <dsp:spPr>
        <a:xfrm>
          <a:off x="4331925" y="4571514"/>
          <a:ext cx="1169052" cy="779368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/>
            <a:t>本具</a:t>
          </a:r>
          <a:endParaRPr lang="zh-TW" altLang="en-US" sz="3200" kern="1200" dirty="0"/>
        </a:p>
      </dsp:txBody>
      <dsp:txXfrm>
        <a:off x="4354752" y="4594341"/>
        <a:ext cx="1123398" cy="733714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CA9F6-B36F-492C-BDFC-08D55350E9A2}">
      <dsp:nvSpPr>
        <dsp:cNvPr id="0" name=""/>
        <dsp:cNvSpPr/>
      </dsp:nvSpPr>
      <dsp:spPr>
        <a:xfrm>
          <a:off x="115481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600" kern="1200" dirty="0" smtClean="0"/>
            <a:t>天</a:t>
          </a:r>
          <a:endParaRPr lang="zh-TW" altLang="en-US" sz="3600" kern="1200" dirty="0"/>
        </a:p>
      </dsp:txBody>
      <dsp:txXfrm>
        <a:off x="148949" y="1351248"/>
        <a:ext cx="2218442" cy="1075753"/>
      </dsp:txXfrm>
    </dsp:sp>
    <dsp:sp modelId="{68813C1F-D48D-4E8A-8B8B-50C8D35C3330}">
      <dsp:nvSpPr>
        <dsp:cNvPr id="0" name=""/>
        <dsp:cNvSpPr/>
      </dsp:nvSpPr>
      <dsp:spPr>
        <a:xfrm rot="18289469">
          <a:off x="2057542" y="1204859"/>
          <a:ext cx="1600784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600784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17915" y="1192059"/>
        <a:ext cx="80039" cy="80039"/>
      </dsp:txXfrm>
    </dsp:sp>
    <dsp:sp modelId="{ACC193B1-C589-49FD-8245-20FB9BF8B4CC}">
      <dsp:nvSpPr>
        <dsp:cNvPr id="0" name=""/>
        <dsp:cNvSpPr/>
      </dsp:nvSpPr>
      <dsp:spPr>
        <a:xfrm>
          <a:off x="3315010" y="3687"/>
          <a:ext cx="2285378" cy="11426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自然天</a:t>
          </a:r>
          <a:endParaRPr lang="zh-TW" altLang="en-US" sz="2800" kern="1200" dirty="0"/>
        </a:p>
      </dsp:txBody>
      <dsp:txXfrm>
        <a:off x="3348478" y="37155"/>
        <a:ext cx="2218442" cy="1075753"/>
      </dsp:txXfrm>
    </dsp:sp>
    <dsp:sp modelId="{33E6BD85-B135-41E1-A34A-BC9D53FEFA7D}">
      <dsp:nvSpPr>
        <dsp:cNvPr id="0" name=""/>
        <dsp:cNvSpPr/>
      </dsp:nvSpPr>
      <dsp:spPr>
        <a:xfrm>
          <a:off x="5600389" y="547812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552178"/>
        <a:ext cx="45707" cy="45707"/>
      </dsp:txXfrm>
    </dsp:sp>
    <dsp:sp modelId="{E38C2863-998C-4B42-9AC0-9845F078527C}">
      <dsp:nvSpPr>
        <dsp:cNvPr id="0" name=""/>
        <dsp:cNvSpPr/>
      </dsp:nvSpPr>
      <dsp:spPr>
        <a:xfrm>
          <a:off x="6514540" y="3687"/>
          <a:ext cx="2285378" cy="11426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宇宙天體　　自然現象</a:t>
          </a:r>
          <a:endParaRPr lang="zh-TW" altLang="en-US" sz="2800" kern="1200" dirty="0"/>
        </a:p>
      </dsp:txBody>
      <dsp:txXfrm>
        <a:off x="6548008" y="37155"/>
        <a:ext cx="2218442" cy="1075753"/>
      </dsp:txXfrm>
    </dsp:sp>
    <dsp:sp modelId="{E2175E28-4D4D-4C95-9C5D-69D01ACB1DB9}">
      <dsp:nvSpPr>
        <dsp:cNvPr id="0" name=""/>
        <dsp:cNvSpPr/>
      </dsp:nvSpPr>
      <dsp:spPr>
        <a:xfrm>
          <a:off x="2400859" y="1861905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35081" y="1866271"/>
        <a:ext cx="45707" cy="45707"/>
      </dsp:txXfrm>
    </dsp:sp>
    <dsp:sp modelId="{52B9BF51-00CF-4DC7-A82E-154329088646}">
      <dsp:nvSpPr>
        <dsp:cNvPr id="0" name=""/>
        <dsp:cNvSpPr/>
      </dsp:nvSpPr>
      <dsp:spPr>
        <a:xfrm>
          <a:off x="3315010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人格天</a:t>
          </a:r>
          <a:endParaRPr lang="zh-TW" altLang="en-US" sz="2800" kern="1200" dirty="0"/>
        </a:p>
      </dsp:txBody>
      <dsp:txXfrm>
        <a:off x="3348478" y="1351248"/>
        <a:ext cx="2218442" cy="1075753"/>
      </dsp:txXfrm>
    </dsp:sp>
    <dsp:sp modelId="{C7530560-E9BF-4FB2-8B00-1E32225BF947}">
      <dsp:nvSpPr>
        <dsp:cNvPr id="0" name=""/>
        <dsp:cNvSpPr/>
      </dsp:nvSpPr>
      <dsp:spPr>
        <a:xfrm>
          <a:off x="5600389" y="1861905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1866271"/>
        <a:ext cx="45707" cy="45707"/>
      </dsp:txXfrm>
    </dsp:sp>
    <dsp:sp modelId="{5A0298EC-6B55-41E2-96EC-BE61EDDD9DF4}">
      <dsp:nvSpPr>
        <dsp:cNvPr id="0" name=""/>
        <dsp:cNvSpPr/>
      </dsp:nvSpPr>
      <dsp:spPr>
        <a:xfrm>
          <a:off x="6514540" y="1317780"/>
          <a:ext cx="2285378" cy="11426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東方天公　　西洋上帝</a:t>
          </a:r>
          <a:endParaRPr lang="zh-TW" altLang="en-US" sz="2800" kern="1200" dirty="0"/>
        </a:p>
      </dsp:txBody>
      <dsp:txXfrm>
        <a:off x="6548008" y="1351248"/>
        <a:ext cx="2218442" cy="1075753"/>
      </dsp:txXfrm>
    </dsp:sp>
    <dsp:sp modelId="{5F781E3D-D641-4624-925E-1DF4B54C09FE}">
      <dsp:nvSpPr>
        <dsp:cNvPr id="0" name=""/>
        <dsp:cNvSpPr/>
      </dsp:nvSpPr>
      <dsp:spPr>
        <a:xfrm rot="3310531">
          <a:off x="2057542" y="2518951"/>
          <a:ext cx="1600784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1600784" y="27219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2817915" y="2506151"/>
        <a:ext cx="80039" cy="80039"/>
      </dsp:txXfrm>
    </dsp:sp>
    <dsp:sp modelId="{7640208F-9DAA-4120-8E24-9B70387A01C6}">
      <dsp:nvSpPr>
        <dsp:cNvPr id="0" name=""/>
        <dsp:cNvSpPr/>
      </dsp:nvSpPr>
      <dsp:spPr>
        <a:xfrm>
          <a:off x="3315010" y="2631872"/>
          <a:ext cx="2285378" cy="11426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形上天</a:t>
          </a:r>
          <a:endParaRPr lang="zh-TW" altLang="en-US" sz="2800" kern="1200" dirty="0"/>
        </a:p>
      </dsp:txBody>
      <dsp:txXfrm>
        <a:off x="3348478" y="2665340"/>
        <a:ext cx="2218442" cy="1075753"/>
      </dsp:txXfrm>
    </dsp:sp>
    <dsp:sp modelId="{ECD61D9B-26D6-484D-B7EF-36320AF9BE26}">
      <dsp:nvSpPr>
        <dsp:cNvPr id="0" name=""/>
        <dsp:cNvSpPr/>
      </dsp:nvSpPr>
      <dsp:spPr>
        <a:xfrm>
          <a:off x="5600389" y="3175998"/>
          <a:ext cx="914151" cy="54438"/>
        </a:xfrm>
        <a:custGeom>
          <a:avLst/>
          <a:gdLst/>
          <a:ahLst/>
          <a:cxnLst/>
          <a:rect l="0" t="0" r="0" b="0"/>
          <a:pathLst>
            <a:path>
              <a:moveTo>
                <a:pt x="0" y="27219"/>
              </a:moveTo>
              <a:lnTo>
                <a:pt x="914151" y="27219"/>
              </a:lnTo>
            </a:path>
          </a:pathLst>
        </a:custGeom>
        <a:noFill/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lvl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zh-TW" altLang="en-US" sz="500" kern="1200"/>
        </a:p>
      </dsp:txBody>
      <dsp:txXfrm>
        <a:off x="6034611" y="3180363"/>
        <a:ext cx="45707" cy="45707"/>
      </dsp:txXfrm>
    </dsp:sp>
    <dsp:sp modelId="{D9112C54-FFE3-48D3-A1CD-60BE93164128}">
      <dsp:nvSpPr>
        <dsp:cNvPr id="0" name=""/>
        <dsp:cNvSpPr/>
      </dsp:nvSpPr>
      <dsp:spPr>
        <a:xfrm>
          <a:off x="6514540" y="2631872"/>
          <a:ext cx="2285378" cy="11426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/>
            <a:t>天理昭彰　　與天合德</a:t>
          </a:r>
          <a:endParaRPr lang="zh-TW" altLang="en-US" sz="2800" kern="1200" dirty="0"/>
        </a:p>
      </dsp:txBody>
      <dsp:txXfrm>
        <a:off x="6548008" y="2665340"/>
        <a:ext cx="2218442" cy="1075753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16619-27E0-456D-815C-3438BCBCAF07}">
      <dsp:nvSpPr>
        <dsp:cNvPr id="0" name=""/>
        <dsp:cNvSpPr/>
      </dsp:nvSpPr>
      <dsp:spPr>
        <a:xfrm>
          <a:off x="1747333" y="3083"/>
          <a:ext cx="4003220" cy="1660961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吾十有五而志於學</a:t>
          </a:r>
          <a:endParaRPr lang="zh-TW" altLang="en-US" sz="3200" kern="1200" dirty="0"/>
        </a:p>
      </dsp:txBody>
      <dsp:txXfrm>
        <a:off x="2577814" y="3083"/>
        <a:ext cx="2342259" cy="1660961"/>
      </dsp:txXfrm>
    </dsp:sp>
    <dsp:sp modelId="{851DA2A1-4660-488C-B66B-6A880867EF41}">
      <dsp:nvSpPr>
        <dsp:cNvPr id="0" name=""/>
        <dsp:cNvSpPr/>
      </dsp:nvSpPr>
      <dsp:spPr>
        <a:xfrm>
          <a:off x="5309517" y="5294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興於詩</a:t>
          </a:r>
          <a:endParaRPr lang="zh-TW" altLang="en-US" sz="3200" kern="1200" dirty="0"/>
        </a:p>
      </dsp:txBody>
      <dsp:txXfrm>
        <a:off x="6140754" y="5294"/>
        <a:ext cx="1394934" cy="1662474"/>
      </dsp:txXfrm>
    </dsp:sp>
    <dsp:sp modelId="{4D48625C-ED42-4AFB-85AE-14A5B95546A8}">
      <dsp:nvSpPr>
        <dsp:cNvPr id="0" name=""/>
        <dsp:cNvSpPr/>
      </dsp:nvSpPr>
      <dsp:spPr>
        <a:xfrm>
          <a:off x="1747333" y="1869819"/>
          <a:ext cx="4003220" cy="1660961"/>
        </a:xfrm>
        <a:prstGeom prst="chevron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l" defTabSz="12446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三十而立　　　　</a:t>
          </a:r>
        </a:p>
        <a:p>
          <a:pPr lvl="0" algn="l" defTabSz="12446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四十而不惑</a:t>
          </a:r>
          <a:endParaRPr lang="en-US" altLang="zh-TW" sz="2800" kern="1200" dirty="0" smtClean="0">
            <a:solidFill>
              <a:srgbClr val="FFFF00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244600">
            <a:lnSpc>
              <a:spcPts val="28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五十而知天命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　</a:t>
          </a:r>
          <a:endParaRPr lang="zh-TW" altLang="en-US" sz="2800" kern="1200" dirty="0"/>
        </a:p>
      </dsp:txBody>
      <dsp:txXfrm>
        <a:off x="2577814" y="1869819"/>
        <a:ext cx="2342259" cy="1660961"/>
      </dsp:txXfrm>
    </dsp:sp>
    <dsp:sp modelId="{4A10A7FA-DFE6-4469-A617-E6CB0262FAC8}">
      <dsp:nvSpPr>
        <dsp:cNvPr id="0" name=""/>
        <dsp:cNvSpPr/>
      </dsp:nvSpPr>
      <dsp:spPr>
        <a:xfrm>
          <a:off x="5309517" y="1872029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-216109"/>
            <a:satOff val="6875"/>
            <a:lumOff val="784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216109"/>
              <a:satOff val="6875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立於禮</a:t>
          </a:r>
          <a:endParaRPr lang="zh-TW" altLang="en-US" sz="3200" kern="1200" dirty="0"/>
        </a:p>
      </dsp:txBody>
      <dsp:txXfrm>
        <a:off x="6140754" y="1872029"/>
        <a:ext cx="1394934" cy="1662474"/>
      </dsp:txXfrm>
    </dsp:sp>
    <dsp:sp modelId="{9498829B-1F08-46F3-810E-E13202122E18}">
      <dsp:nvSpPr>
        <dsp:cNvPr id="0" name=""/>
        <dsp:cNvSpPr/>
      </dsp:nvSpPr>
      <dsp:spPr>
        <a:xfrm>
          <a:off x="1747333" y="3736554"/>
          <a:ext cx="4003220" cy="1660961"/>
        </a:xfrm>
        <a:prstGeom prst="chevron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17780" rIns="0" bIns="17780" numCol="1" spcCol="1270" anchor="ctr" anchorCtr="0">
          <a:noAutofit/>
        </a:bodyPr>
        <a:lstStyle/>
        <a:p>
          <a:pPr lvl="0" algn="l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lvl="0" algn="l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2800" kern="1200" dirty="0" smtClean="0">
            <a:solidFill>
              <a:srgbClr val="FF0000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244600">
            <a:lnSpc>
              <a:spcPts val="24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所欲不踰矩 </a:t>
          </a:r>
          <a:r>
            <a:rPr lang="zh-TW" altLang="en-US" sz="2800" kern="1200" dirty="0" smtClean="0">
              <a:latin typeface="標楷體" pitchFamily="65" charset="-120"/>
              <a:ea typeface="標楷體" pitchFamily="65" charset="-120"/>
            </a:rPr>
            <a:t> </a:t>
          </a:r>
          <a:endParaRPr lang="zh-TW" altLang="en-US" sz="2800" kern="1200" dirty="0"/>
        </a:p>
      </dsp:txBody>
      <dsp:txXfrm>
        <a:off x="2577814" y="3736554"/>
        <a:ext cx="2342259" cy="1660961"/>
      </dsp:txXfrm>
    </dsp:sp>
    <dsp:sp modelId="{36F373A3-D977-4C3C-A2D8-B299D7C4D031}">
      <dsp:nvSpPr>
        <dsp:cNvPr id="0" name=""/>
        <dsp:cNvSpPr/>
      </dsp:nvSpPr>
      <dsp:spPr>
        <a:xfrm>
          <a:off x="5309517" y="3738125"/>
          <a:ext cx="3057408" cy="1662474"/>
        </a:xfrm>
        <a:prstGeom prst="chevron">
          <a:avLst/>
        </a:prstGeom>
        <a:solidFill>
          <a:schemeClr val="accent4">
            <a:tint val="40000"/>
            <a:alpha val="90000"/>
            <a:hueOff val="-432218"/>
            <a:satOff val="13750"/>
            <a:lumOff val="1568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432218"/>
              <a:satOff val="13750"/>
              <a:lumOff val="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成於樂</a:t>
          </a:r>
          <a:endParaRPr lang="zh-TW" altLang="en-US" sz="3200" kern="1200" dirty="0"/>
        </a:p>
      </dsp:txBody>
      <dsp:txXfrm>
        <a:off x="6140754" y="3738125"/>
        <a:ext cx="1394934" cy="1662474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016619-27E0-456D-815C-3438BCBCAF07}">
      <dsp:nvSpPr>
        <dsp:cNvPr id="0" name=""/>
        <dsp:cNvSpPr/>
      </dsp:nvSpPr>
      <dsp:spPr>
        <a:xfrm>
          <a:off x="1257852" y="2061"/>
          <a:ext cx="4552799" cy="1655555"/>
        </a:xfrm>
        <a:prstGeom prst="chevron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十有五而志於學三十而立　　　　</a:t>
          </a:r>
        </a:p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latin typeface="標楷體" pitchFamily="65" charset="-120"/>
              <a:ea typeface="標楷體" pitchFamily="65" charset="-120"/>
            </a:rPr>
            <a:t>四十而不惑</a:t>
          </a:r>
          <a:endParaRPr lang="zh-TW" altLang="en-US" sz="3200" kern="1200" dirty="0"/>
        </a:p>
      </dsp:txBody>
      <dsp:txXfrm>
        <a:off x="2085630" y="2061"/>
        <a:ext cx="2897244" cy="1655555"/>
      </dsp:txXfrm>
    </dsp:sp>
    <dsp:sp modelId="{851DA2A1-4660-488C-B66B-6A880867EF41}">
      <dsp:nvSpPr>
        <dsp:cNvPr id="0" name=""/>
        <dsp:cNvSpPr/>
      </dsp:nvSpPr>
      <dsp:spPr>
        <a:xfrm>
          <a:off x="5228183" y="2925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rPr>
            <a:t>修境</a:t>
          </a:r>
          <a:r>
            <a:rPr lang="zh-TW" altLang="en-US" sz="3200" kern="1200" dirty="0" smtClean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kern="1200" dirty="0">
            <a:solidFill>
              <a:schemeClr val="tx1"/>
            </a:solidFill>
          </a:endParaRPr>
        </a:p>
      </dsp:txBody>
      <dsp:txXfrm>
        <a:off x="6055097" y="2925"/>
        <a:ext cx="1653225" cy="1653827"/>
      </dsp:txXfrm>
    </dsp:sp>
    <dsp:sp modelId="{4D48625C-ED42-4AFB-85AE-14A5B95546A8}">
      <dsp:nvSpPr>
        <dsp:cNvPr id="0" name=""/>
        <dsp:cNvSpPr/>
      </dsp:nvSpPr>
      <dsp:spPr>
        <a:xfrm>
          <a:off x="1257852" y="1908526"/>
          <a:ext cx="4552799" cy="1655555"/>
        </a:xfrm>
        <a:prstGeom prst="chevron">
          <a:avLst/>
        </a:prstGeom>
        <a:solidFill>
          <a:schemeClr val="accent4">
            <a:hueOff val="-246306"/>
            <a:satOff val="7355"/>
            <a:lumOff val="2843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l" defTabSz="1422400">
            <a:lnSpc>
              <a:spcPts val="3360"/>
            </a:lnSpc>
            <a:spcBef>
              <a:spcPct val="0"/>
            </a:spcBef>
            <a:spcAft>
              <a:spcPts val="0"/>
            </a:spcAft>
          </a:pPr>
          <a:r>
            <a:rPr lang="zh-TW" altLang="en-US" sz="3200" kern="1200" dirty="0" smtClean="0">
              <a:solidFill>
                <a:srgbClr val="FFFF00"/>
              </a:solidFill>
              <a:latin typeface="標楷體" pitchFamily="65" charset="-120"/>
              <a:ea typeface="標楷體" pitchFamily="65" charset="-120"/>
            </a:rPr>
            <a:t>五十而知天命</a:t>
          </a:r>
          <a:endParaRPr lang="zh-TW" altLang="en-US" sz="3200" kern="1200" dirty="0">
            <a:solidFill>
              <a:srgbClr val="FFFF00"/>
            </a:solidFill>
          </a:endParaRPr>
        </a:p>
      </dsp:txBody>
      <dsp:txXfrm>
        <a:off x="2085630" y="1908526"/>
        <a:ext cx="2897244" cy="1655555"/>
      </dsp:txXfrm>
    </dsp:sp>
    <dsp:sp modelId="{4A10A7FA-DFE6-4469-A617-E6CB0262FAC8}">
      <dsp:nvSpPr>
        <dsp:cNvPr id="0" name=""/>
        <dsp:cNvSpPr/>
      </dsp:nvSpPr>
      <dsp:spPr>
        <a:xfrm>
          <a:off x="5228183" y="1909390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-216109"/>
            <a:satOff val="6875"/>
            <a:lumOff val="784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216109"/>
              <a:satOff val="6875"/>
              <a:lumOff val="78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chemeClr val="accent2"/>
              </a:solidFill>
              <a:latin typeface="標楷體" pitchFamily="65" charset="-120"/>
              <a:ea typeface="標楷體" pitchFamily="65" charset="-120"/>
            </a:rPr>
            <a:t>悟境</a:t>
          </a:r>
          <a:r>
            <a:rPr lang="zh-TW" altLang="en-US" sz="2400" kern="1200" dirty="0" smtClean="0">
              <a:latin typeface="Times New Roman" pitchFamily="18" charset="0"/>
              <a:ea typeface="標楷體" pitchFamily="65" charset="-120"/>
            </a:rPr>
            <a:t>　</a:t>
          </a:r>
          <a:endParaRPr lang="zh-TW" altLang="en-US" sz="3200" kern="1200" dirty="0"/>
        </a:p>
      </dsp:txBody>
      <dsp:txXfrm>
        <a:off x="6055097" y="1909390"/>
        <a:ext cx="1653225" cy="1653827"/>
      </dsp:txXfrm>
    </dsp:sp>
    <dsp:sp modelId="{9498829B-1F08-46F3-810E-E13202122E18}">
      <dsp:nvSpPr>
        <dsp:cNvPr id="0" name=""/>
        <dsp:cNvSpPr/>
      </dsp:nvSpPr>
      <dsp:spPr>
        <a:xfrm>
          <a:off x="1257852" y="3814991"/>
          <a:ext cx="4552799" cy="1655555"/>
        </a:xfrm>
        <a:prstGeom prst="chevron">
          <a:avLst/>
        </a:prstGeom>
        <a:solidFill>
          <a:schemeClr val="accent4">
            <a:hueOff val="-492612"/>
            <a:satOff val="14709"/>
            <a:lumOff val="5686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l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六十而耳順　　　</a:t>
          </a:r>
        </a:p>
        <a:p>
          <a:pPr lvl="0" algn="l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七十而從心</a:t>
          </a:r>
          <a:endParaRPr lang="en-US" altLang="zh-TW" sz="3200" kern="1200" dirty="0" smtClean="0">
            <a:solidFill>
              <a:srgbClr val="FFC000"/>
            </a:solidFill>
            <a:latin typeface="標楷體" pitchFamily="65" charset="-120"/>
            <a:ea typeface="標楷體" pitchFamily="65" charset="-120"/>
          </a:endParaRPr>
        </a:p>
        <a:p>
          <a:pPr lvl="0" algn="l" defTabSz="1422400">
            <a:lnSpc>
              <a:spcPts val="22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C000"/>
              </a:solidFill>
              <a:latin typeface="標楷體" pitchFamily="65" charset="-120"/>
              <a:ea typeface="標楷體" pitchFamily="65" charset="-120"/>
            </a:rPr>
            <a:t>所欲不踰矩</a:t>
          </a:r>
          <a:r>
            <a:rPr lang="zh-TW" altLang="en-US" sz="28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 </a:t>
          </a:r>
          <a:r>
            <a:rPr lang="zh-TW" altLang="en-US" sz="3200" kern="1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rPr>
            <a:t> </a:t>
          </a:r>
          <a:endParaRPr lang="zh-TW" altLang="en-US" sz="3200" kern="1200" dirty="0">
            <a:solidFill>
              <a:srgbClr val="FF0000"/>
            </a:solidFill>
          </a:endParaRPr>
        </a:p>
      </dsp:txBody>
      <dsp:txXfrm>
        <a:off x="2085630" y="3814991"/>
        <a:ext cx="2897244" cy="1655555"/>
      </dsp:txXfrm>
    </dsp:sp>
    <dsp:sp modelId="{36F373A3-D977-4C3C-A2D8-B299D7C4D031}">
      <dsp:nvSpPr>
        <dsp:cNvPr id="0" name=""/>
        <dsp:cNvSpPr/>
      </dsp:nvSpPr>
      <dsp:spPr>
        <a:xfrm>
          <a:off x="5228183" y="3815855"/>
          <a:ext cx="3307052" cy="1653827"/>
        </a:xfrm>
        <a:prstGeom prst="chevron">
          <a:avLst/>
        </a:prstGeom>
        <a:solidFill>
          <a:schemeClr val="accent4">
            <a:tint val="40000"/>
            <a:alpha val="90000"/>
            <a:hueOff val="-432218"/>
            <a:satOff val="13750"/>
            <a:lumOff val="1568"/>
            <a:alphaOff val="0"/>
          </a:schemeClr>
        </a:solidFill>
        <a:ln w="15875" cap="rnd" cmpd="sng" algn="ctr">
          <a:solidFill>
            <a:schemeClr val="accent4">
              <a:tint val="40000"/>
              <a:alpha val="90000"/>
              <a:hueOff val="-432218"/>
              <a:satOff val="13750"/>
              <a:lumOff val="156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0640" tIns="20320" rIns="0" bIns="203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zh-TW" altLang="en-US" sz="3200" kern="1200" dirty="0" smtClean="0">
              <a:solidFill>
                <a:srgbClr val="FF3300"/>
              </a:solidFill>
              <a:latin typeface="Times New Roman" pitchFamily="18" charset="0"/>
              <a:ea typeface="標楷體" pitchFamily="65" charset="-120"/>
            </a:rPr>
            <a:t>證境</a:t>
          </a:r>
          <a:endParaRPr lang="zh-TW" altLang="en-US" sz="3200" kern="1200" dirty="0"/>
        </a:p>
      </dsp:txBody>
      <dsp:txXfrm>
        <a:off x="6055097" y="3815855"/>
        <a:ext cx="1653225" cy="165382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bList2">
  <dgm:title val=""/>
  <dgm:desc val=""/>
  <dgm:catLst>
    <dgm:cat type="list" pri="7000"/>
    <dgm:cat type="convert" pri="16000"/>
    <dgm:cat type="picture" pri="28000"/>
    <dgm:cat type="pictureconvert" pri="28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dir/>
      <dgm:animLvl val="lvl"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08"/>
      <dgm:constr type="sp" refType="w" refFor="ch" refForName="compNode" op="equ" fact="0.16"/>
      <dgm:constr type="primFontSz" for="des" forName="parentText" op="equ" val="65"/>
      <dgm:constr type="primFontSz" for="des" forName="childRect" op="equ" val="65"/>
    </dgm:constrLst>
    <dgm:ruleLst/>
    <dgm:forEach name="nodesForEach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/>
        <dgm:choose name="Name3">
          <dgm:if name="Name4" axis="self" func="var" arg="dir" op="equ" val="norm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l" for="ch" forName="childRect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l" for="ch" forName="parentText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l" for="ch" forName="parentRect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r" for="ch" forName="adorn" refType="w"/>
            </dgm:constrLst>
          </dgm:if>
          <dgm:else name="Name5">
            <dgm:constrLst>
              <dgm:constr type="w" val="1"/>
              <dgm:constr type="h" refType="w" fact="1.06"/>
              <dgm:constr type="h" for="ch" forName="childRect" refType="h" fact="0.65"/>
              <dgm:constr type="w" for="ch" forName="childRect" refType="w" fact="0.923"/>
              <dgm:constr type="r" for="ch" forName="childRect" refType="w"/>
              <dgm:constr type="t" for="ch" forName="childRect"/>
              <dgm:constr type="w" for="ch" forName="parentText" refType="w" fact="0.65"/>
              <dgm:constr type="h" for="ch" forName="parentText" refType="h" refFor="ch" refForName="childRect" fact="0.43"/>
              <dgm:constr type="r" for="ch" forName="parentText" refType="w"/>
              <dgm:constr type="t" for="ch" forName="parentText" refType="h" refFor="ch" refForName="childRect"/>
              <dgm:constr type="w" for="ch" forName="parentRect" refType="w" fact="0.923"/>
              <dgm:constr type="h" for="ch" forName="parentRect" refType="h" refFor="ch" refForName="parentText"/>
              <dgm:constr type="r" for="ch" forName="parentRect" refType="w"/>
              <dgm:constr type="t" for="ch" forName="parentRect" refType="t" refFor="ch" refForName="parentText"/>
              <dgm:constr type="w" for="ch" forName="adorn" refType="w" refFor="ch" refForName="parentRect" fact="0.35"/>
              <dgm:constr type="h" for="ch" forName="adorn" refType="w" refFor="ch" refForName="parentRect" fact="0.35"/>
              <dgm:constr type="b" for="ch" forName="adorn" refType="h"/>
              <dgm:constr type="l" for="ch" forName="adorn"/>
            </dgm:constrLst>
          </dgm:else>
        </dgm:choose>
        <dgm:ruleLst/>
        <dgm:layoutNode name="childRect" styleLbl="b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2SameRect" r:blip="">
            <dgm:adjLst>
              <dgm:adj idx="1" val="0.08"/>
            </dgm:adjLst>
          </dgm:shape>
          <dgm:presOf axis="des" ptType="node"/>
          <dgm:constrLst>
            <dgm:constr type="secFontSz" refType="primFontSz"/>
            <dgm:constr type="tMarg" refType="primFontSz" fact="0.3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Text">
          <dgm:varLst>
            <dgm:chMax val="0"/>
            <dgm:bulletEnabled val="1"/>
          </dgm:varLst>
          <dgm:choose name="Name6">
            <dgm:if name="Name7" func="var" arg="dir" op="equ" val="norm">
              <dgm:alg type="tx">
                <dgm:param type="parTxLTRAlign" val="l"/>
                <dgm:param type="parTxRTLAlign" val="l"/>
              </dgm:alg>
            </dgm:if>
            <dgm:else name="Name8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ect" r:blip="" zOrderOff="1" hideGeom="1">
            <dgm:adjLst/>
          </dgm:shape>
          <dgm:presOf axis="self" ptType="node"/>
          <dgm:constrLst>
            <dgm:constr type="tMarg"/>
            <dgm:constr type="bMarg"/>
            <dgm:constr type="lMarg" refType="primFontSz" fact="0.3"/>
            <dgm:constr type="rMarg" refType="primFontSz" fact="0.1"/>
          </dgm:constrLst>
          <dgm:ruleLst>
            <dgm:rule type="primFontSz" val="5" fact="NaN" max="NaN"/>
          </dgm:ruleLst>
        </dgm:layoutNode>
        <dgm:layoutNode name="parentRect" styleLbl="alignNode1">
          <dgm:alg type="sp"/>
          <dgm:shape xmlns:r="http://schemas.openxmlformats.org/officeDocument/2006/relationships" type="rect" r:blip="">
            <dgm:adjLst/>
          </dgm:shape>
          <dgm:presOf axis="self" ptType="node"/>
          <dgm:constrLst/>
          <dgm:ruleLst/>
        </dgm:layoutNode>
        <dgm:layoutNode name="adorn" styleLbl="fgAccFollowNode1">
          <dgm:alg type="sp"/>
          <dgm:shape xmlns:r="http://schemas.openxmlformats.org/officeDocument/2006/relationships" type="ellipse" r:blip="" blipPhldr="1">
            <dgm:adjLst/>
          </dgm:shape>
          <dgm:presOf/>
          <dgm:constrLst/>
          <dgm:ruleLst/>
        </dgm:layoutNode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w" val="1"/>
            <dgm:constr type="h" refType="w"/>
          </dgm:constrLst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hevron2">
  <dgm:title val=""/>
  <dgm:desc val=""/>
  <dgm:catLst>
    <dgm:cat type="process" pri="12000"/>
    <dgm:cat type="list" pri="16000"/>
    <dgm:cat type="convert" pri="1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</dgm:ptLst>
      <dgm:cxnLst>
        <dgm:cxn modelId="4" srcId="0" destId="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alg type="lin">
      <dgm:param type="linDir" val="fromT"/>
      <dgm:param type="nodeHorzAlign" val="l"/>
    </dgm:alg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h" for="des" forName="parentText" op="equ"/>
      <dgm:constr type="h" for="ch" forName="sp" val="-14.88"/>
      <dgm:constr type="h" for="ch" forName="sp" refType="w" refFor="des" refForName="parentText" op="gte" fact="-0.3"/>
      <dgm:constr type="primFontSz" for="des" forName="parentText" op="equ" val="65"/>
      <dgm:constr type="primFontSz" for="des" forName="descendantText" op="equ" val="65"/>
    </dgm:constrLst>
    <dgm:ruleLst/>
    <dgm:forEach name="Name0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t" for="ch" forName="parentText"/>
              <dgm:constr type="l" for="ch" forName="parentText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 refType="w" refFor="ch" refForName="pare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if>
          <dgm:else name="Name3">
            <dgm:constrLst>
              <dgm:constr type="t" for="ch" forName="parentText"/>
              <dgm:constr type="r" for="ch" forName="parentText" refType="w"/>
              <dgm:constr type="w" for="ch" forName="parentText" refType="w" fact="0.4"/>
              <dgm:constr type="h" for="ch" forName="parentText" refType="h"/>
              <dgm:constr type="w" for="ch" forName="parentText" refType="w" op="lte" fact="0.5"/>
              <dgm:constr type="w" for="ch" forName="parentText" refType="h" refFor="ch" refForName="parentText" op="lte" fact="0.7"/>
              <dgm:constr type="h" for="ch" forName="parentText" refType="w" refFor="ch" refForName="parentText" op="lte" fact="3"/>
              <dgm:constr type="l" for="ch" forName="descendantText"/>
              <dgm:constr type="w" for="ch" forName="descendantText" refType="w"/>
              <dgm:constr type="wOff" for="ch" forName="descendantText" refType="w" refFor="ch" refForName="parentText" fact="-1"/>
              <dgm:constr type="t" for="ch" forName="descendantText"/>
              <dgm:constr type="b" for="ch" forName="descendantText" refType="h" refFor="ch" refForName="parentText"/>
              <dgm:constr type="bOff" for="ch" forName="descendantText" refType="w" refFor="ch" refForName="parentText" fact="-0.5"/>
            </dgm:constrLst>
          </dgm:else>
        </dgm:choose>
        <dgm:ruleLst/>
        <dgm:layoutNode name="parentText" styleLbl="alignNode1">
          <dgm:varLst>
            <dgm:chMax val="1"/>
            <dgm:bulletEnabled val="1"/>
          </dgm:varLst>
          <dgm:alg type="tx"/>
          <dgm:shape xmlns:r="http://schemas.openxmlformats.org/officeDocument/2006/relationships" rot="90" type="chevron" r:blip="">
            <dgm:adjLst/>
          </dgm:shape>
          <dgm:presOf axis="self" ptType="node"/>
          <dgm:constrLst>
            <dgm:constr type="lMarg" refType="primFontSz" fact="0.05"/>
            <dgm:constr type="rMarg" refType="primFontSz" fact="0.05"/>
            <dgm:constr type="tMarg" refType="primFontSz" fact="0.05"/>
            <dgm:constr type="bMarg" refType="primFontSz" fact="0.05"/>
          </dgm:constrLst>
          <dgm:ruleLst>
            <dgm:rule type="h" val="100" fact="NaN" max="NaN"/>
            <dgm:rule type="primFontSz" val="24" fact="NaN" max="NaN"/>
            <dgm:rule type="h" val="110" fact="NaN" max="NaN"/>
            <dgm:rule type="primFontSz" val="18" fact="NaN" max="NaN"/>
            <dgm:rule type="h" val="INF" fact="NaN" max="NaN"/>
            <dgm:rule type="primFontSz" val="5" fact="NaN" max="NaN"/>
          </dgm:ruleLst>
        </dgm:layoutNode>
        <dgm:layoutNode name="descendantText" styleLbl="alignAcc1">
          <dgm:varLst>
            <dgm:bulletEnabled val="1"/>
          </dgm:varLst>
          <dgm:choose name="Name4">
            <dgm:if name="Name5" func="var" arg="dir" op="equ" val="norm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90" type="round2SameRect" r:blip="">
                <dgm:adjLst/>
              </dgm:shape>
            </dgm:if>
            <dgm:else name="Name6"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rot="-90" type="round2SameRect" r:blip="">
                <dgm:adjLst/>
              </dgm:shape>
            </dgm:else>
          </dgm:choose>
          <dgm:presOf axis="des" ptType="node"/>
          <dgm:choose name="Name7">
            <dgm:if name="Name8" func="var" arg="dir" op="equ" val="norm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rMarg" refType="primFontSz" fact="0.05"/>
              </dgm:constrLst>
            </dgm:if>
            <dgm:else name="Name9">
              <dgm:constrLst>
                <dgm:constr type="secFontSz" refType="primFontSz"/>
                <dgm:constr type="tMarg" refType="primFontSz" fact="0.05"/>
                <dgm:constr type="bMarg" refType="primFontSz" fact="0.05"/>
                <dgm:constr type="lMarg" refType="primFontSz" fact="0.05"/>
              </dgm:constrLst>
            </dgm:else>
          </dgm:choose>
          <dgm:ruleLst>
            <dgm:rule type="primFontSz" val="5" fact="NaN" max="NaN"/>
          </dgm:ruleLst>
        </dgm:layoutNode>
      </dgm:layoutNode>
      <dgm:forEach name="Name10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>
            <dgm:constr type="w" val="1"/>
            <dgm:constr type="h" val="37.5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equation2">
  <dgm:title val=""/>
  <dgm:desc val=""/>
  <dgm:catLst>
    <dgm:cat type="relationship" pri="18000"/>
    <dgm:cat type="process" pri="26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linDir" val="fromL"/>
          <dgm:param type="fallback" val="2D"/>
        </dgm:alg>
      </dgm:if>
      <dgm:else name="Name3">
        <dgm:alg type="lin">
          <dgm:param type="linDir" val="fromR"/>
          <dgm:param type="fallback" val="2D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ch" ptType="node" func="cnt" op="gte" val="3">
        <dgm:constrLst>
          <dgm:constr type="h" for="des" forName="node" refType="w" fact="0.5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ch" forName="lastNode" op="equ" val="65"/>
          <dgm:constr type="primFontSz" for="des" forName="node" op="equ" val="65"/>
          <dgm:constr type="primFontSz" for="des" forName="sibTrans" val="55"/>
          <dgm:constr type="primFontSz" for="des" forName="sibTrans" refType="primFontSz" refFor="des" refForName="node" op="lte" fact="0.8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if>
      <dgm:else name="Name6">
        <dgm:constrLst>
          <dgm:constr type="h" for="des" forName="node" refType="w"/>
          <dgm:constr type="w" for="ch" forName="lastNode" refType="w"/>
          <dgm:constr type="w" for="des" forName="node" refType="h" refFor="des" refForName="node"/>
          <dgm:constr type="w" for="ch" forName="sibTransLast" refType="h" refFor="des" refForName="node" fact="0.6"/>
          <dgm:constr type="h" for="des" forName="sibTrans" refType="h" refFor="des" refForName="node" op="equ" fact="0.58"/>
          <dgm:constr type="w" for="des" forName="sibTrans" refType="h" refFor="des" refForName="sibTrans" op="equ"/>
          <dgm:constr type="primFontSz" for="des" forName="node" val="65"/>
          <dgm:constr type="primFontSz" for="ch" forName="lastNode" refType="primFontSz" refFor="des" refForName="node" op="equ"/>
          <dgm:constr type="primFontSz" for="des" forName="sibTrans" val="55"/>
          <dgm:constr type="primFontSz" for="des" forName="connectorText" refType="primFontSz" refFor="des" refForName="node" op="lte" fact="0.8"/>
          <dgm:constr type="primFontSz" for="des" forName="connectorText" refType="primFontSz" refFor="des" refForName="sibTrans" op="equ"/>
          <dgm:constr type="h" for="des" forName="spacerT" refType="h" refFor="des" refForName="sibTrans" fact="0.14"/>
          <dgm:constr type="h" for="des" forName="spacerB" refType="h" refFor="des" refForName="sibTrans" fact="0.14"/>
        </dgm:constrLst>
      </dgm:else>
    </dgm:choose>
    <dgm:ruleLst/>
    <dgm:choose name="Name7">
      <dgm:if name="Name8" axis="ch" ptType="node" func="cnt" op="gte" val="1">
        <dgm:layoutNode name="vNodes">
          <dgm:alg type="lin">
            <dgm:param type="linDir" val="fromT"/>
            <dgm:param type="fallback" val="2D"/>
          </dgm:alg>
          <dgm:shape xmlns:r="http://schemas.openxmlformats.org/officeDocument/2006/relationships" r:blip="">
            <dgm:adjLst/>
          </dgm:shape>
          <dgm:presOf/>
          <dgm:constrLst/>
          <dgm:ruleLst/>
          <dgm:forEach name="Name9" axis="ch" ptType="node">
            <dgm:choose name="Name10">
              <dgm:if name="Name11" axis="self" func="revPos" op="neq" val="1">
                <dgm:layoutNode name="node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  <dgm:choose name="Name12">
                  <dgm:if name="Name13" axis="self" ptType="node" func="revPos" op="gt" val="2">
                    <dgm:forEach name="sibTransForEach" axis="followSib" ptType="sibTrans" cnt="1">
                      <dgm:layoutNode name="spacerT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  <dgm:layoutNode name="sibTrans">
                        <dgm:alg type="tx"/>
                        <dgm:shape xmlns:r="http://schemas.openxmlformats.org/officeDocument/2006/relationships" type="mathPlus" r:blip="">
                          <dgm:adjLst/>
                        </dgm:shape>
                        <dgm:presOf axis="self"/>
                        <dgm:constrLst>
                          <dgm:constr type="h" refType="w"/>
                          <dgm:constr type="lMarg"/>
                          <dgm:constr type="rMarg"/>
                          <dgm:constr type="tMarg"/>
                          <dgm:constr type="bMarg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spacerB">
                        <dgm:alg type="sp"/>
                        <dgm:shape xmlns:r="http://schemas.openxmlformats.org/officeDocument/2006/relationships" r:blip="">
                          <dgm:adjLst/>
                        </dgm:shape>
                        <dgm:presOf axis="self"/>
                        <dgm:constrLst/>
                        <dgm:ruleLst/>
                      </dgm:layoutNode>
                    </dgm:forEach>
                  </dgm:if>
                  <dgm:else name="Name14"/>
                </dgm:choose>
              </dgm:if>
              <dgm:else name="Name15"/>
            </dgm:choose>
          </dgm:forEach>
        </dgm:layoutNode>
        <dgm:choose name="Name16">
          <dgm:if name="Name17" axis="ch" ptType="node" func="cnt" op="gt" val="1">
            <dgm:layoutNode name="sibTransLast">
              <dgm:alg type="conn">
                <dgm:param type="begPts" val="auto"/>
                <dgm:param type="endPts" val="auto"/>
                <dgm:param type="srcNode" val="vNodes"/>
                <dgm:param type="dstNode" val="lastNode"/>
              </dgm:alg>
              <dgm:shape xmlns:r="http://schemas.openxmlformats.org/officeDocument/2006/relationships" type="conn" r:blip="">
                <dgm:adjLst/>
              </dgm:shape>
              <dgm:presOf axis="ch" ptType="sibTrans" st="-1" cnt="1"/>
              <dgm:constrLst>
                <dgm:constr type="h" refType="w" fact="0.62"/>
                <dgm:constr type="connDist"/>
                <dgm:constr type="begPad" refType="connDist" fact="0.25"/>
                <dgm:constr type="endPad" refType="connDist" fact="0.22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ch desOrSelf" ptType="sibTrans sibTrans" st="-1 1" cnt="1 0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if>
          <dgm:else name="Name18"/>
        </dgm:choose>
        <dgm:layoutNode name="lastNode">
          <dgm:varLst>
            <dgm:bulletEnabled val="1"/>
          </dgm:varLst>
          <dgm:alg type="tx">
            <dgm:param type="txAnchorVertCh" val="mid"/>
          </dgm:alg>
          <dgm:shape xmlns:r="http://schemas.openxmlformats.org/officeDocument/2006/relationships" type="ellipse" r:blip="">
            <dgm:adjLst/>
          </dgm:shape>
          <dgm:presOf axis="ch desOrSelf" ptType="node node" st="-1 1" cnt="1 0"/>
          <dgm:constrLst>
            <dgm:constr type="h" refType="w"/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</dgm:if>
      <dgm:else name="Name19"/>
    </dgm:choose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hierarchy2">
  <dgm:title val=""/>
  <dgm:desc val=""/>
  <dgm:catLst>
    <dgm:cat type="hierarchy" pri="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 val="exact"/>
    </dgm:varLst>
    <dgm:choose name="Name0">
      <dgm:if name="Name1" func="var" arg="dir" op="equ" val="norm">
        <dgm:alg type="hierChild">
          <dgm:param type="linDir" val="fromT"/>
          <dgm:param type="chAlign" val="l"/>
        </dgm:alg>
      </dgm:if>
      <dgm:else name="Name2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ptType="node" refType="h"/>
      <dgm:constr type="w" for="des" ptType="node" refType="h" refFor="des" refPtType="node" fact="2"/>
      <dgm:constr type="sibSp" refType="h" refFor="des" refPtType="node" op="equ" fact="0.15"/>
      <dgm:constr type="sibSp" for="des" forName="level2hierChild" refType="h" refFor="des" refPtType="node" op="equ" fact="0.15"/>
      <dgm:constr type="sibSp" for="des" forName="level3hierChild" refType="h" refFor="des" refPtType="node" op="equ" fact="0.15"/>
      <dgm:constr type="sp" for="des" forName="root1" refType="w" refFor="des" refPtType="node" fact="0.4"/>
      <dgm:constr type="sp" for="des" forName="root2" refType="sp" refFor="des" refForName="root1" op="equ"/>
      <dgm:constr type="primFontSz" for="des" ptType="node" op="equ" val="65"/>
      <dgm:constr type="primFontSz" for="des" forName="connTx" op="equ" val="55"/>
      <dgm:constr type="primFontSz" for="des" forName="connTx" refType="primFontSz" refFor="des" refPtType="node" op="lte" fact="0.8"/>
    </dgm:constrLst>
    <dgm:ruleLst/>
    <dgm:forEach name="Name3" axis="ch">
      <dgm:forEach name="Name4" axis="self" ptType="node">
        <dgm:layoutNode name="root1">
          <dgm:choose name="Name5">
            <dgm:if name="Name6" func="var" arg="dir" op="equ" val="norm">
              <dgm:alg type="hierRoot">
                <dgm:param type="hierAlign" val="lCtrCh"/>
              </dgm:alg>
            </dgm:if>
            <dgm:else name="Name7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/>
          <dgm:layoutNode name="LevelOneTextNode" styleLbl="node0">
            <dgm:varLst>
              <dgm:chPref val="3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5" fact="NaN" max="NaN"/>
            </dgm:ruleLst>
          </dgm:layoutNode>
          <dgm:layoutNode name="level2hierChild">
            <dgm:choose name="Name8">
              <dgm:if name="Name9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0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eat" axis="ch">
              <dgm:forEach name="Name11" axis="self" ptType="parTrans" cnt="1">
                <dgm:layoutNode name="conn2-1">
                  <dgm:choose name="Name12">
                    <dgm:if name="Name13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</dgm:alg>
                    </dgm:if>
                    <dgm:else name="Name14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ruleLst/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5" axis="self" ptType="node">
                <dgm:layoutNode name="root2">
                  <dgm:choose name="Name16">
                    <dgm:if name="Name17" func="var" arg="dir" op="equ" val="norm">
                      <dgm:alg type="hierRoot">
                        <dgm:param type="hierAlign" val="lCtrCh"/>
                      </dgm:alg>
                    </dgm:if>
                    <dgm:else name="Name18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oundRect" r:blip="">
                      <dgm:adjLst>
                        <dgm:adj idx="1" val="0.1"/>
                      </dgm:adjLst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level3hierChild">
                    <dgm:choose name="Name19">
                      <dgm:if name="Name20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1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22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9216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TW" altLang="en-US" noProof="0" smtClean="0"/>
              <a:t>按一下以編輯母片</a:t>
            </a:r>
          </a:p>
          <a:p>
            <a:pPr lvl="1"/>
            <a:r>
              <a:rPr lang="zh-TW" altLang="en-US" noProof="0" smtClean="0"/>
              <a:t>第二層</a:t>
            </a:r>
          </a:p>
          <a:p>
            <a:pPr lvl="2"/>
            <a:r>
              <a:rPr lang="zh-TW" altLang="en-US" noProof="0" smtClean="0"/>
              <a:t>第三層</a:t>
            </a:r>
          </a:p>
          <a:p>
            <a:pPr lvl="3"/>
            <a:r>
              <a:rPr lang="zh-TW" altLang="en-US" noProof="0" smtClean="0"/>
              <a:t>第四層</a:t>
            </a:r>
          </a:p>
          <a:p>
            <a:pPr lvl="4"/>
            <a:r>
              <a:rPr lang="zh-TW" altLang="en-US" noProof="0" smtClean="0"/>
              <a:t>第五層</a:t>
            </a:r>
          </a:p>
        </p:txBody>
      </p:sp>
      <p:sp>
        <p:nvSpPr>
          <p:cNvPr id="1024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pitchFamily="34" charset="0"/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1024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430D646-5D93-4A0C-BA08-AF826E012084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90119050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itchFamily="34" charset="0"/>
        <a:ea typeface="新細明體" pitchFamily="18" charset="-12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zh.wikipedia.org/wiki/%E8%AF%AD%E8%A8%80%E5%AD%A6%E5%AE%B6" TargetMode="External"/><Relationship Id="rId13" Type="http://schemas.openxmlformats.org/officeDocument/2006/relationships/hyperlink" Target="https://baike.baidu.com/item/%E5%B9%BF" TargetMode="External"/><Relationship Id="rId18" Type="http://schemas.openxmlformats.org/officeDocument/2006/relationships/hyperlink" Target="https://baike.baidu.com/item/%E7%BC%96%E7%BA%82/10012359" TargetMode="External"/><Relationship Id="rId3" Type="http://schemas.openxmlformats.org/officeDocument/2006/relationships/hyperlink" Target="https://zh.wikipedia.org/wiki/%E4%B8%9C%E6%B1%89" TargetMode="External"/><Relationship Id="rId7" Type="http://schemas.openxmlformats.org/officeDocument/2006/relationships/hyperlink" Target="https://zh.wikipedia.org/wiki/%E6%96%87%E5%AD%97%E5%AD%A6" TargetMode="External"/><Relationship Id="rId12" Type="http://schemas.openxmlformats.org/officeDocument/2006/relationships/hyperlink" Target="https://zh.wikipedia.org/wiki/%E5%AD%97%E5%85%B8" TargetMode="External"/><Relationship Id="rId17" Type="http://schemas.openxmlformats.org/officeDocument/2006/relationships/hyperlink" Target="https://baike.baidu.com/item/%E4%BD%93%E8%A3%81/3365212" TargetMode="External"/><Relationship Id="rId2" Type="http://schemas.openxmlformats.org/officeDocument/2006/relationships/slide" Target="../slides/slide4.xml"/><Relationship Id="rId16" Type="http://schemas.openxmlformats.org/officeDocument/2006/relationships/hyperlink" Target="https://baike.baidu.com/item/%E5%B0%94%E9%9B%85/735520" TargetMode="External"/><Relationship Id="rId20" Type="http://schemas.openxmlformats.org/officeDocument/2006/relationships/hyperlink" Target="https://baike.baidu.com/item/%E8%AE%BA%E8%AF%AD" TargetMode="Externa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zh.wikipedia.org/wiki/%E7%BB%8F%E5%AD%A6%E5%AE%B6" TargetMode="External"/><Relationship Id="rId11" Type="http://schemas.openxmlformats.org/officeDocument/2006/relationships/hyperlink" Target="https://zh.wikipedia.org/wiki/%E8%AF%B4%E6%96%87%E8%A7%A3%E5%AD%97" TargetMode="External"/><Relationship Id="rId5" Type="http://schemas.openxmlformats.org/officeDocument/2006/relationships/hyperlink" Target="https://zh.wikipedia.org/wiki/%E9%83%BE%E5%9F%8E%E7%B8%A3" TargetMode="External"/><Relationship Id="rId15" Type="http://schemas.openxmlformats.org/officeDocument/2006/relationships/hyperlink" Target="https://baike.baidu.com/item/%E5%BC%A0%E6%8F%96" TargetMode="External"/><Relationship Id="rId10" Type="http://schemas.openxmlformats.org/officeDocument/2006/relationships/hyperlink" Target="https://zh.wikipedia.org/wiki/%E6%B0%B8%E5%85%83_(%E4%B8%9C%E6%B1%89)" TargetMode="External"/><Relationship Id="rId19" Type="http://schemas.openxmlformats.org/officeDocument/2006/relationships/hyperlink" Target="https://baike.baidu.com/item/%E8%AE%AD%E8%AF%82%E5%AD%A6/3815210" TargetMode="External"/><Relationship Id="rId4" Type="http://schemas.openxmlformats.org/officeDocument/2006/relationships/hyperlink" Target="https://zh.wikipedia.org/wiki/%E6%B2%B3%E5%8D%97%E7%9C%81" TargetMode="External"/><Relationship Id="rId9" Type="http://schemas.openxmlformats.org/officeDocument/2006/relationships/hyperlink" Target="https://zh.wikipedia.org/wiki/%E6%B1%89%E5%92%8C%E5%B8%9D" TargetMode="External"/><Relationship Id="rId14" Type="http://schemas.openxmlformats.org/officeDocument/2006/relationships/hyperlink" Target="https://baike.baidu.com/item/%E9%9B%85" TargetMode="External"/></Relationships>
</file>

<file path=ppt/notesSlides/_rels/notesSlide2.xml.rels><?xml version="1.0" encoding="UTF-8" standalone="yes"?>
<Relationships xmlns="http://schemas.openxmlformats.org/package/2006/relationships"><Relationship Id="rId8" Type="http://schemas.openxmlformats.org/officeDocument/2006/relationships/hyperlink" Target="https://baike.baidu.com/item/%E8%AE%AD%E8%AF%82%E5%AD%A6/3815210" TargetMode="External"/><Relationship Id="rId3" Type="http://schemas.openxmlformats.org/officeDocument/2006/relationships/hyperlink" Target="https://baike.baidu.com/item/%E5%B9%BF" TargetMode="External"/><Relationship Id="rId7" Type="http://schemas.openxmlformats.org/officeDocument/2006/relationships/hyperlink" Target="https://baike.baidu.com/item/%E7%BC%96%E7%BA%82/10012359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baike.baidu.com/item/%E4%BD%93%E8%A3%81/3365212" TargetMode="External"/><Relationship Id="rId5" Type="http://schemas.openxmlformats.org/officeDocument/2006/relationships/hyperlink" Target="https://baike.baidu.com/item/%E5%B0%94%E9%9B%85/735520" TargetMode="External"/><Relationship Id="rId4" Type="http://schemas.openxmlformats.org/officeDocument/2006/relationships/hyperlink" Target="https://baike.baidu.com/item/%E9%9B%85" TargetMode="External"/><Relationship Id="rId9" Type="http://schemas.openxmlformats.org/officeDocument/2006/relationships/hyperlink" Target="https://baike.baidu.com/item/%E8%AE%BA%E8%AF%AD" TargetMode="Externa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baike.baidu.com/item/%E5%8F%B2%E9%89%B4" TargetMode="External"/><Relationship Id="rId3" Type="http://schemas.openxmlformats.org/officeDocument/2006/relationships/hyperlink" Target="https://baike.baidu.com/item/%E5%B1%A0%E9%9A%86" TargetMode="External"/><Relationship Id="rId7" Type="http://schemas.openxmlformats.org/officeDocument/2006/relationships/hyperlink" Target="https://baike.baidu.com/item/%E6%A0%BC%E8%A8%80" TargetMode="External"/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Relationship Id="rId6" Type="http://schemas.openxmlformats.org/officeDocument/2006/relationships/hyperlink" Target="https://baike.baidu.com/item/%E6%B4%AA%E5%BA%94%E6%98%8E" TargetMode="External"/><Relationship Id="rId5" Type="http://schemas.openxmlformats.org/officeDocument/2006/relationships/hyperlink" Target="https://baike.baidu.com/item/%E5%90%95%E5%9D%A4" TargetMode="External"/><Relationship Id="rId4" Type="http://schemas.openxmlformats.org/officeDocument/2006/relationships/hyperlink" Target="https://baike.baidu.com/item/%E9%99%88%E7%BB%A7%E5%84%92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2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altLang="zh-TW" dirty="0" smtClean="0"/>
          </a:p>
          <a:p>
            <a:r>
              <a:rPr kumimoji="1" lang="zh-TW" altLang="en-US" sz="1200" b="1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許慎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（約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30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年－約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124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年），字</a:t>
            </a:r>
            <a:r>
              <a:rPr kumimoji="1" lang="zh-TW" altLang="en-US" sz="1200" b="1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叔重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3" tooltip="東漢"/>
              </a:rPr>
              <a:t>東漢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汝南召陵（現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4" tooltip="河南省"/>
              </a:rPr>
              <a:t>河南省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5" tooltip="郾城縣"/>
              </a:rPr>
              <a:t>郾城縣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）人，有「五經無雙許叔重」之讚賞。他是漢代有名的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6" tooltip="經學家"/>
              </a:rPr>
              <a:t>經學家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7" tooltip="文字學"/>
              </a:rPr>
              <a:t>文字學家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8" tooltip="語言學家"/>
              </a:rPr>
              <a:t>語言學家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，是中國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7" tooltip="文字學"/>
              </a:rPr>
              <a:t>文字學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的開拓者。他於公元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100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年（東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9" tooltip="漢和帝"/>
              </a:rPr>
              <a:t>漢和帝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0" tooltip="永元 (東漢)"/>
              </a:rPr>
              <a:t>永元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十一年）著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1" tooltip="說文解字"/>
              </a:rPr>
              <a:t>說文解字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，是中國首部</a:t>
            </a:r>
            <a:r>
              <a:rPr kumimoji="1" lang="zh-TW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2" tooltip="字典"/>
              </a:rPr>
              <a:t>字典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。</a:t>
            </a:r>
            <a:endParaRPr lang="en-US" altLang="zh-TW" dirty="0" smtClean="0"/>
          </a:p>
          <a:p>
            <a:r>
              <a:rPr lang="en-US" altLang="zh-TW" dirty="0" smtClean="0"/>
              <a:t>《</a:t>
            </a:r>
            <a:r>
              <a:rPr lang="zh-TW" altLang="en-US" dirty="0" smtClean="0"/>
              <a:t>廣雅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：學，效也。</a:t>
            </a:r>
            <a:endParaRPr lang="en-US" altLang="zh-TW" dirty="0" smtClean="0"/>
          </a:p>
          <a:p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3"/>
              </a:rPr>
              <a:t>广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4"/>
              </a:rPr>
              <a:t>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是我国最早的一部百科词典。三国魏时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5"/>
              </a:rPr>
              <a:t>张揖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撰。共收字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18150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个，是仿照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6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7"/>
              </a:rPr>
              <a:t>体裁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8"/>
              </a:rPr>
              <a:t>编纂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的一部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9"/>
              </a:rPr>
              <a:t>训诂学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汇编，相当于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16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的续篇，篇目也分为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19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类，各篇的名称、顺序，说解的方式，以致全书的体例，都和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相同，甚至有些条目的顺序也与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相同。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广雅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成书於三国魏明帝太和年间（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227-232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），其书依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体例，补所未备，集百家之训诂，采八方之殊语，详录品核，以著於篇。令核其书，自易、书、诗、三礼、三传经师之训，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20"/>
              </a:rPr>
              <a:t>论语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、孟子、淮南、法言之注、楚辞、汉赋之解，谶之记，含颉、训纂、滂喜、方言、说文之说，靡不兼载，盖周秦两汉古义之存者，悉萃於是。一向认为是研究汉魏以前词汇和训诂的重要著作。</a:t>
            </a:r>
            <a:endParaRPr lang="zh-TW" altLang="en-US" dirty="0" smtClean="0"/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zh-CN" dirty="0" smtClean="0"/>
              <a:t>《</a:t>
            </a:r>
            <a:r>
              <a:rPr lang="zh-CN" altLang="en-US" dirty="0" smtClean="0"/>
              <a:t>玉篇</a:t>
            </a:r>
            <a:r>
              <a:rPr lang="en-US" altLang="zh-CN" dirty="0" smtClean="0"/>
              <a:t>》</a:t>
            </a:r>
            <a:r>
              <a:rPr lang="zh-CN" altLang="en-US" dirty="0" smtClean="0"/>
              <a:t>是我国第一部按部首分门别类的汉字字典。</a:t>
            </a:r>
            <a:endParaRPr lang="zh-TW" altLang="en-US" dirty="0" smtClean="0"/>
          </a:p>
          <a:p>
            <a:r>
              <a:rPr lang="zh-CN" altLang="en-US" dirty="0" smtClean="0"/>
              <a:t>中国古代一部按汉字形体分部编排的字书。南朝梁大同九年（</a:t>
            </a:r>
            <a:r>
              <a:rPr lang="en-US" altLang="zh-CN" dirty="0" smtClean="0"/>
              <a:t>543</a:t>
            </a:r>
            <a:r>
              <a:rPr lang="zh-CN" altLang="en-US" dirty="0" smtClean="0"/>
              <a:t>）黄门侍郎兼太学博士顾野王撰。顾野王（</a:t>
            </a:r>
            <a:r>
              <a:rPr lang="en-US" altLang="zh-CN" dirty="0" smtClean="0"/>
              <a:t>519</a:t>
            </a:r>
            <a:r>
              <a:rPr lang="zh-CN" altLang="en-US" dirty="0" smtClean="0"/>
              <a:t>～</a:t>
            </a:r>
            <a:r>
              <a:rPr lang="en-US" altLang="zh-CN" dirty="0" smtClean="0"/>
              <a:t>581</a:t>
            </a:r>
            <a:r>
              <a:rPr lang="zh-CN" altLang="en-US" dirty="0" smtClean="0"/>
              <a:t>）字希冯，吴郡吴（今江苏苏州吴中区）人，仕梁陈两朝。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3561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廣雅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：學，效也。</a:t>
            </a:r>
            <a:endParaRPr lang="en-US" altLang="zh-TW" dirty="0" smtClean="0"/>
          </a:p>
          <a:p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3"/>
              </a:rPr>
              <a:t>广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4"/>
              </a:rPr>
              <a:t>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是我国最早的一部百科词典。共收字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18150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个，是仿照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5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6"/>
              </a:rPr>
              <a:t>体裁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7"/>
              </a:rPr>
              <a:t>编纂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的一部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8"/>
              </a:rPr>
              <a:t>训诂学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汇编，相当于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5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的续篇，篇目也分为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19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类，各篇的名称、顺序，说解的方式，以致全书的体例，都和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相同，甚至有些条目的顺序也与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相同。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广雅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成书於三国魏明帝太和年间（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227-232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），其书依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尔雅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体例，补所未备，集百家之训诂，采八方之殊语，详录品核，以著於篇。令核其书，自易、书、诗、三礼、三传经师之训，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9"/>
              </a:rPr>
              <a:t>论语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、孟子、淮南、法言之注、楚辞、汉赋之解，谶之记，含颉、训纂、滂喜、方言、说文之说，靡不兼载，盖周秦两汉古义之存者，悉萃於是。一向认为是研究汉魏以前词汇和训诂的重要著作。</a:t>
            </a:r>
            <a:endParaRPr lang="zh-TW" altLang="en-US" dirty="0" smtClean="0"/>
          </a:p>
          <a:p>
            <a:r>
              <a:rPr lang="en-US" altLang="zh-TW" dirty="0" smtClean="0"/>
              <a:t>《</a:t>
            </a:r>
            <a:r>
              <a:rPr lang="zh-TW" altLang="en-US" dirty="0" smtClean="0"/>
              <a:t>玉篇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：學，覺也。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284975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3950861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《</a:t>
            </a:r>
            <a:r>
              <a:rPr lang="zh-TW" altLang="en-US" dirty="0" smtClean="0"/>
              <a:t>幽夢影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，清初文學家張潮著的隨筆體格言小品文集，全文共</a:t>
            </a:r>
            <a:r>
              <a:rPr lang="en-US" altLang="zh-TW" dirty="0" smtClean="0"/>
              <a:t>219</a:t>
            </a:r>
            <a:r>
              <a:rPr lang="zh-TW" altLang="en-US" dirty="0" smtClean="0"/>
              <a:t>則。</a:t>
            </a:r>
            <a:endParaRPr lang="en-US" altLang="zh-TW" dirty="0" smtClean="0"/>
          </a:p>
          <a:p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明代后期到清代前期，是清言小品这种文体的黄金时代，产生了像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3"/>
              </a:rPr>
              <a:t>屠隆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婆罗馆清言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4"/>
              </a:rPr>
              <a:t>陈继儒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小窗幽记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5"/>
              </a:rPr>
              <a:t>吕坤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呻吟语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6"/>
              </a:rPr>
              <a:t>洪应明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的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菜根谭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等一大批优秀之作。这类作品一般采用简洁的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7"/>
              </a:rPr>
              <a:t>格言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、警句、语录形式，表现哲理思考或生活情趣，在经传、</a:t>
            </a:r>
            <a:r>
              <a:rPr kumimoji="1" lang="zh-CN" altLang="en-US" sz="1200" b="0" i="0" u="none" strike="noStrike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  <a:hlinkClick r:id="rId8"/>
              </a:rPr>
              <a:t>史鉴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、诗文之外别立一体。张潮所著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《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幽梦影</a:t>
            </a:r>
            <a:r>
              <a:rPr kumimoji="1" lang="en-US" altLang="zh-CN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》</a:t>
            </a:r>
            <a:r>
              <a:rPr kumimoji="1" lang="zh-CN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也是其中有代表性的作品。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8222842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sz="1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「剛日讀經，柔日讀史」這句話里，剛日、柔日的意思不是這麼呆板的。所謂剛柔，代表抽象的觀念，「剛日」就是指心氣剛強的時候，這裡看不慣，滿腹牢騷，情緒煩悶。這時候就要翻一下經書，看看陶冶性情的哲理，譬如孟子的養氣、盡心；莊子的心齋、坐忘。</a:t>
            </a:r>
            <a:endParaRPr lang="en-US" altLang="zh-TW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zh-TW" altLang="en-US" dirty="0" smtClean="0"/>
              <a:t>同樣的，柔日也不單是指的雙日，也指心情低落，精神萎靡不振的時候。如果心緒低沉，打不起精神，萬般無奈的時候，那就是柔日，就要翻閱歷史，激發自己恢宏的志氣。</a:t>
            </a:r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zh-TW" altLang="en-US" sz="1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6573450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泰伯第八（二） 子曰：「恭而無禮則勞，慎而無禮則葸，勇而無禮則亂，直而無禮則絞。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19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475234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A5544E21-DA5C-469F-8070-0603C85A248F}" type="slidenum">
              <a:rPr lang="en-US" altLang="zh-TW"/>
              <a:pPr eaLnBrk="1" hangingPunct="1"/>
              <a:t>24</a:t>
            </a:fld>
            <a:endParaRPr lang="en-US" altLang="zh-TW"/>
          </a:p>
        </p:txBody>
      </p:sp>
      <p:sp>
        <p:nvSpPr>
          <p:cNvPr id="9421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381000" y="685800"/>
            <a:ext cx="6096000" cy="3429000"/>
          </a:xfrm>
          <a:ln/>
        </p:spPr>
      </p:sp>
      <p:sp>
        <p:nvSpPr>
          <p:cNvPr id="9421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400"/>
            <a:ext cx="5029200" cy="41148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zh-TW" altLang="zh-TW" smtClean="0"/>
          </a:p>
        </p:txBody>
      </p:sp>
    </p:spTree>
    <p:extLst>
      <p:ext uri="{BB962C8B-B14F-4D97-AF65-F5344CB8AC3E}">
        <p14:creationId xmlns:p14="http://schemas.microsoft.com/office/powerpoint/2010/main" val="304082723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朱熹注</a:t>
            </a:r>
            <a:r>
              <a:rPr lang="en-US" altLang="zh-TW" dirty="0" smtClean="0"/>
              <a:t>:</a:t>
            </a:r>
            <a:r>
              <a:rPr lang="zh-TW" altLang="en-US" dirty="0" smtClean="0"/>
              <a:t>「有疾，先儒以為癩也。」</a:t>
            </a:r>
            <a:r>
              <a:rPr lang="en-US" altLang="zh-TW" dirty="0" smtClean="0"/>
              <a:t>《</a:t>
            </a:r>
            <a:r>
              <a:rPr lang="zh-TW" altLang="en-US" dirty="0" smtClean="0"/>
              <a:t>史記</a:t>
            </a:r>
            <a:r>
              <a:rPr lang="en-US" altLang="zh-TW" dirty="0" smtClean="0"/>
              <a:t>·</a:t>
            </a:r>
            <a:r>
              <a:rPr lang="zh-TW" altLang="en-US" dirty="0" smtClean="0"/>
              <a:t>仲尼弟子列傳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：「伯牛有惡疾。」裴駰集解引包氏曰：「牛有惡疾，不欲見人，孔子從牖執其手。」 </a:t>
            </a:r>
            <a:r>
              <a:rPr lang="en-US" altLang="zh-TW" dirty="0" smtClean="0"/>
              <a:t>《</a:t>
            </a:r>
            <a:r>
              <a:rPr lang="zh-TW" altLang="en-US" dirty="0" smtClean="0"/>
              <a:t>淮南子</a:t>
            </a:r>
            <a:r>
              <a:rPr lang="en-US" altLang="zh-TW" dirty="0" smtClean="0"/>
              <a:t>·</a:t>
            </a:r>
            <a:r>
              <a:rPr lang="zh-TW" altLang="en-US" dirty="0" smtClean="0"/>
              <a:t>精神訓</a:t>
            </a:r>
            <a:r>
              <a:rPr lang="en-US" altLang="zh-TW" dirty="0" smtClean="0"/>
              <a:t>》</a:t>
            </a:r>
            <a:r>
              <a:rPr lang="zh-TW" altLang="en-US" dirty="0" smtClean="0"/>
              <a:t>：「冉伯牛為厲」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756325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29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653591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衛靈公逐太子蒯聵</a:t>
            </a:r>
            <a:r>
              <a:rPr lang="zh-CN" altLang="en-US" dirty="0" smtClean="0"/>
              <a:t>ㄎㄨㄞˇ ㄎㄨㄟˋ </a:t>
            </a:r>
            <a:r>
              <a:rPr lang="zh-TW" altLang="en-US" dirty="0" smtClean="0"/>
              <a:t>。公薨。而立孫輒。後，晉趙鞅納蒯聵于戚。衛石曼姑帥師圍之。故問其意助輒否乎。</a:t>
            </a:r>
            <a:endParaRPr lang="en-US" altLang="zh-TW" dirty="0" smtClean="0"/>
          </a:p>
          <a:p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伯夷叔齊兄弟讓國，孔子讚為求仁得仁。可知孔子講求相讓，而非相爭。子貢一聽了然，乃出告冉有曰，夫子不助輒也。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6844502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皇疏引慧琳公云：「宰予見時後學之徒，將有懈廢之心，故假晝寢以發夫子切磋之教。」</a:t>
            </a:r>
          </a:p>
          <a:p>
            <a:r>
              <a:rPr lang="zh-TW" altLang="en-US" dirty="0" smtClean="0"/>
              <a:t>■論語簡說</a:t>
            </a:r>
            <a:r>
              <a:rPr lang="en-US" altLang="zh-TW" dirty="0" smtClean="0"/>
              <a:t>(</a:t>
            </a:r>
            <a:r>
              <a:rPr lang="zh-TW" altLang="en-US" dirty="0" smtClean="0"/>
              <a:t>一</a:t>
            </a:r>
            <a:r>
              <a:rPr lang="en-US" altLang="zh-TW" dirty="0" smtClean="0"/>
              <a:t>o</a:t>
            </a:r>
            <a:r>
              <a:rPr lang="zh-TW" altLang="en-US" dirty="0" smtClean="0"/>
              <a:t>一</a:t>
            </a:r>
            <a:r>
              <a:rPr lang="en-US" altLang="zh-TW" dirty="0" smtClean="0"/>
              <a:t>)</a:t>
            </a:r>
            <a:r>
              <a:rPr lang="zh-TW" altLang="en-US" dirty="0" smtClean="0"/>
              <a:t>譯：宰我見到跟從孔子學習的同學們，有退步怠惰的跡象，就藉著自己晝寢的壞榜樣，引發孔子適時對學生的教化，警醒弟子們提振精神，努力學習。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8662530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繪事後素句</a:t>
            </a:r>
          </a:p>
          <a:p>
            <a:r>
              <a:rPr lang="zh-TW" altLang="en-US" dirty="0" smtClean="0"/>
              <a:t>　　「集解」鄭曰：繪，畫文也。凡畫，先布眾色，然後以素分布其間，以成其文。</a:t>
            </a:r>
          </a:p>
          <a:p>
            <a:r>
              <a:rPr lang="zh-TW" altLang="en-US" dirty="0" smtClean="0"/>
              <a:t>　　「集注」：繪事，繪畫之事。後素，後於素也。引考工記曰：繪畫之事後素功，謂先以粉地為質，而後施五采。</a:t>
            </a:r>
          </a:p>
          <a:p>
            <a:r>
              <a:rPr lang="zh-TW" altLang="en-US" dirty="0" smtClean="0"/>
              <a:t>　　全祖望氏「經史問答」問：禮器：甘受和，白受采。是一說。考工繪畫之事後素功，又一說。全氏又云：古注論語，繪事後素引考工；至楊龜山解論語，始引禮器。朱子合而引之，近人多非之，蓋論語之素，乃素地，非素功也。</a:t>
            </a:r>
            <a:endParaRPr lang="en-US" altLang="zh-TW" dirty="0" smtClean="0"/>
          </a:p>
          <a:p>
            <a:r>
              <a:rPr lang="zh-TW" altLang="en-US" dirty="0" smtClean="0"/>
              <a:t>孔子以比喻答復子夏。繪事，是繪畫之事。素，是繒或絹之類的絲織品，普通是白色，可以用來繪畫，如後世畫家所用的畫紙。全祖望經史問答，據楊龜山所引禮記禮器篇「白受采」之文，將素解釋為素地。素地即是白地。白色可以接受采色。繪畫必須先鋪一塊白繒或白絹，是為素地，然後始能在此素地上施采繪畫。所以繪事後素，就是繪畫之事後於素。這句話既是比喻，則知素是比喻美女的口輔美目，這是美的素質。繪事比喻笑倩盼動，這是美的姿態。先有美質，而後有美姿，故說繪畫之事在素地之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91859604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繪事後素句</a:t>
            </a:r>
          </a:p>
          <a:p>
            <a:r>
              <a:rPr lang="zh-TW" altLang="en-US" dirty="0" smtClean="0"/>
              <a:t>　　　　　　全祖望氏「經史問答」問：禮器：甘受和，白受采。是一說。考工繪畫之事後素功，又一說。全氏又云：古注論語，繪事後素引考工；至楊龜山解論語，始引禮器。朱子合而引之，近人多非之，蓋論語之素，乃素地，非素功也。</a:t>
            </a:r>
            <a:endParaRPr lang="en-US" altLang="zh-TW" dirty="0" smtClean="0"/>
          </a:p>
          <a:p>
            <a:r>
              <a:rPr lang="zh-TW" altLang="en-US" dirty="0" smtClean="0"/>
              <a:t>孔子以比喻答復子夏。繪事，是繪畫之事。素，是繒或絹之類的絲織品，普通是白色，可以用來繪畫，如後世畫家所用的畫紙。全祖望經史問答，據楊龜山所引禮記禮器篇「白受采」之文，將素解釋為素地。素地即是白地。白色可以接受采色。繪畫必須先鋪一塊白繒或白絹，是為素地，然後始能在此素地上施采繪畫。所以繪事後素，就是繪畫之事後於素。這句話既是比喻，則知素是比喻美女的口輔美目，這是美的素質。繪事比喻笑倩盼動，這是美的姿態。先有美質，而後有美姿，故說繪畫之事在素地之後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36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954927746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TW" altLang="en-US" sz="1200" b="0" i="0" kern="120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雪公講義</a:t>
            </a:r>
            <a:r>
              <a:rPr kumimoji="1" lang="en-US" altLang="zh-TW" sz="1200" b="0" i="0" kern="120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【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按</a:t>
            </a:r>
            <a:r>
              <a:rPr kumimoji="1" lang="en-US" altLang="zh-TW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】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此章事分三段，其一段三句，僅子夏問詩之義。集解言簡而要，頗得其體。集注口輔目盼亦佳，大可從也。惟素絢以畫質畫飾解，先言孔子尚未言，未免過早，而無所據。蓋素只言是人之口與目，為其本質；絢乃言笑倩盼動之美姿。至有云可加粉黛衣裳等飾為絢，亦嫌語有枝葉矣。若能思及西東二施之顰蹙，自能了悟質姿殊異。二段乃孔子指事喻詩，舉繪事以明，素於考工記，為言素功，乃繪後鉤粉以成。在禮器，素言白地，而後施繪。孔子所言，是禮器意。楊氏、全氏所據，可從也。素喻口輔美目，繪喻笑倩盼動。三段為子夏所悟，忠信為主，禮在質後。忠信是素，禮喻繪事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15798790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「君子之道，孰先傳焉，孰後倦焉。」君子之道，皇疏以為先王之道，劉氏恭冕正義以為禮樂大道，即子游所謂之「本」。劉氏說：「此當視人所能學而後傳之。故曰，孰先傳焉，孰後倦焉。倦即誨人不倦之倦，言誰當為先而傳之，誰當為後而倦教，皆因弟子學有淺深，故教之亦異。」依劉氏此解，則子夏的意思是說，君子之道，不是我不傳給弟子們。但看誰能先學，我便傳焉。誰到以後始能學，我今且倦於教而已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此義是指教者能將學問的本末圓融一貫的教授弟子，不必循序漸進。但只有聖人教賢人方能如此，非普通人所能為。所以說：「其惟聖人乎。」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38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9911541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皇疏說：「此即是溫故而知新也。日知其所亡，是知新也。月無忘所能，是溫故也。</a:t>
            </a:r>
            <a:r>
              <a:rPr lang="zh-TW" altLang="en-US" dirty="0" smtClean="0"/>
              <a:t>」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en-US" altLang="zh-CN" dirty="0" smtClean="0"/>
              <a:t>《</a:t>
            </a:r>
            <a:r>
              <a:rPr lang="zh-CN" altLang="en-US" dirty="0" smtClean="0"/>
              <a:t>書</a:t>
            </a:r>
            <a:r>
              <a:rPr lang="en-US" altLang="zh-CN" dirty="0" smtClean="0"/>
              <a:t>·</a:t>
            </a:r>
            <a:r>
              <a:rPr lang="zh-CN" altLang="en-US" dirty="0" smtClean="0"/>
              <a:t>仲虺之誥</a:t>
            </a:r>
            <a:r>
              <a:rPr lang="en-US" altLang="zh-CN" dirty="0" smtClean="0"/>
              <a:t>》</a:t>
            </a:r>
            <a:r>
              <a:rPr lang="zh-CN" altLang="en-US" dirty="0" smtClean="0"/>
              <a:t>：“能自得師者王，謂人莫己若者亡。好問則裕，自用則小。”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40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8467390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6365988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宦懋庸論語稽：「孟子引夫子與子貢言，我學不厭，而教不倦。此篇若聖與仁章，抑為之不厭，誨人不倦。是夫子固以學不厭誨不倦自任者，而何至無因為是謙而又謙之辭乎。然謂人無是行惟我獨有，則又近誇大，尤非聖人語氣。此蓋當時不知聖人，謂必有人之所不能有。故夫子言，我生平不過默而識之，學而不厭，誨人不倦耳，此外亦何有於我哉。似為得之。」</a:t>
            </a:r>
            <a:endParaRPr lang="en-US" altLang="zh-TW" dirty="0" smtClean="0"/>
          </a:p>
          <a:p>
            <a:r>
              <a:rPr lang="zh-TW" altLang="en-US" dirty="0" smtClean="0"/>
              <a:t>雪公：</a:t>
            </a:r>
            <a:r>
              <a:rPr kumimoji="1" lang="zh-TW" altLang="en-US" sz="1200" b="1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「識」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字。</a:t>
            </a:r>
            <a:endParaRPr kumimoji="1" lang="en-US" altLang="zh-TW" sz="1200" b="0" i="0" kern="1200" dirty="0" smtClean="0"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  <a:cs typeface="+mn-cs"/>
            </a:endParaRPr>
          </a:p>
          <a:p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念佛有念佛、憶佛，念佛念茲在茲，心不能往外跑，早晨做功課就要如此。憶佛更麻煩卻更容易，心只要明記不忘，記得清清楚楚，別忘要淨念相繼。道也者不可須臾離也，可離非道也，</a:t>
            </a:r>
            <a:r>
              <a:rPr kumimoji="1" lang="zh-TW" altLang="en-US" sz="1200" b="1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若只是默然就是頑空。默，寂滅，還必須要照，寂照雙融，就是明記與不忘。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何者為寂？何者為照？學儒以後學佛，看這一章有什麼感覺？孔子志於道，志安在</a:t>
            </a:r>
            <a:r>
              <a:rPr kumimoji="1" lang="zh-TW" altLang="en-US" sz="1200" b="1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「道」</a:t>
            </a:r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上不能再移動。顏子不違如愚、曾參也魯。知道寂照不同，便能知道孔子與顏曾是兩樣。</a:t>
            </a:r>
            <a:endParaRPr lang="en-US" altLang="zh-TW" dirty="0" smtClean="0"/>
          </a:p>
          <a:p>
            <a:r>
              <a:rPr lang="zh-TW" altLang="en-US" dirty="0" smtClean="0"/>
              <a:t>此章要義，在教人學道。默者寂也，識者明記也。寂然不動，而又明記不忘。</a:t>
            </a:r>
            <a:r>
              <a:rPr lang="zh-TW" altLang="en-US" b="1" dirty="0" smtClean="0"/>
              <a:t>此是孔子志於道之境界</a:t>
            </a:r>
            <a:r>
              <a:rPr lang="zh-TW" altLang="en-US" dirty="0" smtClean="0"/>
              <a:t>。</a:t>
            </a:r>
            <a:r>
              <a:rPr lang="zh-TW" altLang="en-US" b="1" dirty="0" smtClean="0"/>
              <a:t>心安於道而不移，即默即識</a:t>
            </a:r>
            <a:r>
              <a:rPr lang="zh-TW" altLang="en-US" dirty="0" smtClean="0"/>
              <a:t>。學也，誨也，皆不離道。全心在道而忘其我。故曰「何有於我哉。」</a:t>
            </a:r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27702935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公孫朝，姬姓，名朝，孟懿子時的成地大夫。</a:t>
            </a:r>
            <a:endParaRPr lang="en-US" altLang="zh-TW" dirty="0" smtClean="0"/>
          </a:p>
          <a:p>
            <a:r>
              <a:rPr lang="zh-TW" altLang="en-US" b="1" dirty="0" smtClean="0"/>
              <a:t>焉：何</a:t>
            </a:r>
            <a:r>
              <a:rPr lang="zh-TW" altLang="en-US" dirty="0" smtClean="0"/>
              <a:t>。孔子之學從何學來。</a:t>
            </a:r>
            <a:endParaRPr lang="en-US" altLang="zh-TW" dirty="0" smtClean="0"/>
          </a:p>
          <a:p>
            <a:r>
              <a:rPr lang="zh-TW" altLang="en-US" b="1" dirty="0" smtClean="0"/>
              <a:t>在人</a:t>
            </a:r>
            <a:r>
              <a:rPr lang="zh-TW" altLang="en-US" dirty="0" smtClean="0"/>
              <a:t>：至今仍在世間，由人流傳。</a:t>
            </a:r>
            <a:endParaRPr lang="en-US" altLang="zh-TW" dirty="0" smtClean="0"/>
          </a:p>
          <a:p>
            <a:r>
              <a:rPr lang="zh-TW" altLang="en-US" dirty="0" smtClean="0"/>
              <a:t>劉氏正義：「書傳言，夫子問禮老聃，訪樂萇弘，問官郯子，學琴師襄。其人苟有善言善行足取，皆為我師。」</a:t>
            </a:r>
            <a:endParaRPr lang="en-US" altLang="zh-TW" dirty="0" smtClean="0"/>
          </a:p>
          <a:p>
            <a:r>
              <a:rPr lang="zh-TW" altLang="en-US" dirty="0" smtClean="0"/>
              <a:t>論語</a:t>
            </a:r>
            <a:r>
              <a:rPr lang="en-US" altLang="zh-TW" dirty="0" smtClean="0"/>
              <a:t>‧</a:t>
            </a:r>
            <a:r>
              <a:rPr lang="zh-TW" altLang="en-US" dirty="0" smtClean="0"/>
              <a:t>里仁篇：</a:t>
            </a:r>
          </a:p>
          <a:p>
            <a:r>
              <a:rPr lang="zh-TW" altLang="en-US" dirty="0" smtClean="0"/>
              <a:t>子曰：「參乎！吾道一以貫之。」曾子曰：「唯。」子出，門人問：「何謂也？」曾子曰：「夫子之道，忠恕而已。」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43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14266838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古德說：「真學問從五倫起，大文章自六經來。」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3869913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孔文子，衛大夫孔圉。文，是其諡號。生前亂於家室。子貢以其為人不足道，何以諡之為文。</a:t>
            </a:r>
            <a:endParaRPr kumimoji="1" lang="en-US" altLang="zh-TW" sz="1200" b="0" i="0" kern="1200" dirty="0" smtClean="0">
              <a:solidFill>
                <a:schemeClr val="tx1"/>
              </a:solidFill>
              <a:effectLst/>
              <a:latin typeface="Arial" pitchFamily="34" charset="0"/>
              <a:ea typeface="新細明體" pitchFamily="18" charset="-120"/>
              <a:cs typeface="+mn-cs"/>
            </a:endParaRPr>
          </a:p>
          <a:p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泰伯第五曾子曰：「以能問於不能，以多問於寡；有若無，實若虛，犯而不校，昔者吾友嘗從事於斯矣。」 （吾友指顏淵）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10367682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kumimoji="1" lang="zh-TW" altLang="en-US" sz="1200" b="0" i="0" kern="1200" dirty="0" smtClean="0">
                <a:solidFill>
                  <a:schemeClr val="tx1"/>
                </a:solidFill>
                <a:effectLst/>
                <a:latin typeface="Arial" pitchFamily="34" charset="0"/>
                <a:ea typeface="新細明體" pitchFamily="18" charset="-120"/>
                <a:cs typeface="+mn-cs"/>
              </a:rPr>
              <a:t>王氏又引公羊傳襄公四年何休注：「殆，疑也。」，思而不學，「無所依據，則疑而不決也。」王氏之子王引之，在其經義述聞裡，亦以殆作疑講。他說：「思而不學，則事無徵驗，疑不能定也。」依王氏說，殆作疑字講，甚合經義。</a:t>
            </a:r>
            <a:endParaRPr lang="en-US" altLang="zh-TW" dirty="0" smtClean="0"/>
          </a:p>
          <a:p>
            <a:r>
              <a:rPr lang="zh-TW" altLang="en-US" dirty="0" smtClean="0"/>
              <a:t>季文子（前</a:t>
            </a:r>
            <a:r>
              <a:rPr lang="en-US" altLang="zh-TW" dirty="0" smtClean="0"/>
              <a:t>651</a:t>
            </a:r>
            <a:r>
              <a:rPr lang="zh-TW" altLang="en-US" dirty="0" smtClean="0"/>
              <a:t>年？－前</a:t>
            </a:r>
            <a:r>
              <a:rPr lang="en-US" altLang="zh-TW" dirty="0" smtClean="0"/>
              <a:t>568</a:t>
            </a:r>
            <a:r>
              <a:rPr lang="zh-TW" altLang="en-US" dirty="0" smtClean="0"/>
              <a:t>年），姬姓，季孫氏，名行父，是魯莊公之弟季友之孫，齊仲無佚之子，春秋時代魯國（今山東省曲阜）人。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48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03848030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55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4281484724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子路在季氏家做宰官，費是今山東費縣。子路派子羔做費宰。費是魯國的費邑，當時屬季氏所有。宰是邑宰，如後世的縣長。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59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19123105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耕也餒在其中矣：君子應該專心求道，其心在道，而不在食。耕也，是說君子為謀自己之食而耕。餒在其中，是說君子之耕，乃因其惟恐不耕而受饑餒之苦。其中，是說君子心中想到饑餒問題。君子為免一己之餒而耕，他的心就是在食而不在道了。</a:t>
            </a:r>
          </a:p>
          <a:p>
            <a:endParaRPr lang="zh-TW" altLang="en-US" dirty="0" smtClean="0"/>
          </a:p>
          <a:p>
            <a:r>
              <a:rPr lang="zh-TW" altLang="en-US" dirty="0" smtClean="0"/>
              <a:t>學也祿在其中矣：君子求道，當然要求學。但是求學必須志在求道。如果志不在道，而只在求學，求學的目的即在得祿。這就是把俸祿放在心中，應為謀道的君子所不取。</a:t>
            </a:r>
            <a:endParaRPr lang="en-US" altLang="zh-TW" dirty="0" smtClean="0"/>
          </a:p>
          <a:p>
            <a:endParaRPr lang="en-US" altLang="zh-TW" dirty="0" smtClean="0"/>
          </a:p>
          <a:p>
            <a:r>
              <a:rPr lang="zh-TW" altLang="en-US" dirty="0" smtClean="0"/>
              <a:t>經文中「謀、憂、中」三字重要。謀道是指求道而言。憂道是在求道以後，又為衛道而憂。中是指君子的心中。古注把兩個「其中」分別解釋為耕中與學中，以為耕稼之中不免有饑餒，而求學之中則必有俸祿。恐非聖人之意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61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2052745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 smtClean="0"/>
              <a:t>顧憲成（</a:t>
            </a:r>
            <a:r>
              <a:rPr lang="en-US" altLang="zh-TW" dirty="0" smtClean="0"/>
              <a:t>1550</a:t>
            </a:r>
            <a:r>
              <a:rPr lang="zh-TW" altLang="en-US" dirty="0" smtClean="0"/>
              <a:t>年－</a:t>
            </a:r>
            <a:r>
              <a:rPr lang="en-US" altLang="zh-TW" dirty="0" smtClean="0"/>
              <a:t>1612</a:t>
            </a:r>
            <a:r>
              <a:rPr lang="zh-TW" altLang="en-US" dirty="0" smtClean="0"/>
              <a:t>年），字叔時，號涇陽，直隸無錫縣（今無錫錫山區張涇鎮）人，明朝政治家、思想家、學者。官至吏部文選司郎中。重建東林書院，在野評議時政，廣受支持，人稱東林先生，為東林黨的創始人。天啟初年，贈太常寺卿。後來東林黨爭爆發，被魏忠賢閹黨削官。崇禎初年獲得平反，贈吏部右侍郎，諡端文。</a:t>
            </a:r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72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27281431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zh-TW" dirty="0" smtClean="0"/>
              <a:t>〈</a:t>
            </a:r>
            <a:r>
              <a:rPr lang="zh-TW" altLang="en-US" dirty="0" smtClean="0"/>
              <a:t>子路</a:t>
            </a:r>
            <a:r>
              <a:rPr lang="en-US" altLang="zh-TW" dirty="0" smtClean="0"/>
              <a:t>〉</a:t>
            </a:r>
            <a:r>
              <a:rPr lang="zh-TW" altLang="en-US" dirty="0" smtClean="0"/>
              <a:t>子曰：「善人為邦百年，亦可以勝殘去殺矣。誠哉是言也！」 </a:t>
            </a:r>
            <a:endParaRPr lang="en-US" altLang="zh-TW" dirty="0" smtClean="0"/>
          </a:p>
          <a:p>
            <a:r>
              <a:rPr lang="zh-TW" altLang="en-US" dirty="0" smtClean="0"/>
              <a:t>公冶長篇：「子謂子賤，君子哉若人，魯無君子者，斯焉取斯。」</a:t>
            </a:r>
            <a:endParaRPr lang="en-US" altLang="zh-TW" dirty="0" smtClean="0"/>
          </a:p>
          <a:p>
            <a:r>
              <a:rPr lang="zh-TW" altLang="en-US" dirty="0" smtClean="0"/>
              <a:t>聖人者，何平叔集解曰：「疾世無明君也。」皇疏、朱注，皆不用此說。程氏集釋引善人為邦百年之類，主張仍當以地位言之。是也。至若君子，據家語辯政，孔子稱子產於民為惠主，晏子於君為忠臣，孔子皆以兄事之，此皆可稱為君子。又公冶長篇：「子謂子賤，君子哉若人，魯無君子者，斯焉取斯。」是故孔子未嘗不見君子。此言不得而見之者，乃言當世天子諸侯皆非聖人君子也。邢疏：「君子謂行善無怠之君也。」「善人即君子也。」亡而為有四句，「以無為有，將虛作盈，內實窮約，而外為奢泰，行既如此，難可名之為有常也。」</a:t>
            </a:r>
            <a:endParaRPr lang="en-US" altLang="zh-TW" dirty="0" smtClean="0"/>
          </a:p>
          <a:p>
            <a:endParaRPr lang="en-US" altLang="zh-TW" dirty="0" smtClean="0"/>
          </a:p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430D646-5D93-4A0C-BA08-AF826E012084}" type="slidenum">
              <a:rPr lang="en-US" altLang="zh-TW" smtClean="0"/>
              <a:pPr/>
              <a:t>74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33479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20D4E8B-76DC-4E50-9CDB-77305ADB7A8C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9182914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05EE41-5EFC-41B9-8089-4744DEB048DE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096375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66564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7E24BE7F-86D9-4656-BB42-2CF7FCD762BF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387937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3DB17D47-AAEA-4112-B798-A23DA5D1519D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51358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D19B94-3EBE-4D08-917F-A3CEF459D02B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831548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2DD498-98B8-4FFC-A785-B54FD6FCBA54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864278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B713B3C-BB01-4331-8EDA-9D560988327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6688453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 smtClean="0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5E2EA593-97C9-4543-9B0C-68BA0D23A551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1549085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6240670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292184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9968049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84855840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67242435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502AF3B-1FD4-454A-B995-B66DBBCBF756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2323233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 altLang="zh-TW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F29AD6-D8C6-4698-8CEA-D7DBFA7CB8B7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158187232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標題，文字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CDF0307-3196-4F60-B833-46926C10B006}" type="slidenum">
              <a:rPr lang="en-US" altLang="zh-TW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4896327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TW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61A5B577-8989-43DE-B7E9-A525D9A8C738}" type="slidenum">
              <a:rPr lang="en-US" altLang="zh-TW" smtClean="0"/>
              <a:pPr/>
              <a:t>‹#›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378566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  <p:sldLayoutId id="2147483697" r:id="rId12"/>
    <p:sldLayoutId id="2147483698" r:id="rId13"/>
    <p:sldLayoutId id="2147483699" r:id="rId14"/>
    <p:sldLayoutId id="2147483700" r:id="rId15"/>
    <p:sldLayoutId id="2147483701" r:id="rId16"/>
    <p:sldLayoutId id="2147483702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6.xml"/><Relationship Id="rId3" Type="http://schemas.openxmlformats.org/officeDocument/2006/relationships/diagramLayout" Target="../diagrams/layout5.xml"/><Relationship Id="rId7" Type="http://schemas.openxmlformats.org/officeDocument/2006/relationships/diagramData" Target="../diagrams/data6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11" Type="http://schemas.microsoft.com/office/2007/relationships/diagramDrawing" Target="../diagrams/drawing6.xml"/><Relationship Id="rId5" Type="http://schemas.openxmlformats.org/officeDocument/2006/relationships/diagramColors" Target="../diagrams/colors5.xml"/><Relationship Id="rId10" Type="http://schemas.openxmlformats.org/officeDocument/2006/relationships/diagramColors" Target="../diagrams/colors6.xml"/><Relationship Id="rId4" Type="http://schemas.openxmlformats.org/officeDocument/2006/relationships/diagramQuickStyle" Target="../diagrams/quickStyle5.xml"/><Relationship Id="rId9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8.xml"/><Relationship Id="rId3" Type="http://schemas.openxmlformats.org/officeDocument/2006/relationships/diagramLayout" Target="../diagrams/layout7.xml"/><Relationship Id="rId7" Type="http://schemas.openxmlformats.org/officeDocument/2006/relationships/diagramData" Target="../diagrams/data8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7.xml"/><Relationship Id="rId11" Type="http://schemas.microsoft.com/office/2007/relationships/diagramDrawing" Target="../diagrams/drawing8.xml"/><Relationship Id="rId5" Type="http://schemas.openxmlformats.org/officeDocument/2006/relationships/diagramColors" Target="../diagrams/colors7.xml"/><Relationship Id="rId10" Type="http://schemas.openxmlformats.org/officeDocument/2006/relationships/diagramColors" Target="../diagrams/colors8.xml"/><Relationship Id="rId4" Type="http://schemas.openxmlformats.org/officeDocument/2006/relationships/diagramQuickStyle" Target="../diagrams/quickStyle7.xml"/><Relationship Id="rId9" Type="http://schemas.openxmlformats.org/officeDocument/2006/relationships/diagramQuickStyle" Target="../diagrams/quickStyle8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microsoft.com/office/2007/relationships/diagramDrawing" Target="../diagrams/drawing10.xml"/><Relationship Id="rId3" Type="http://schemas.openxmlformats.org/officeDocument/2006/relationships/diagramLayout" Target="../diagrams/layout9.xml"/><Relationship Id="rId7" Type="http://schemas.openxmlformats.org/officeDocument/2006/relationships/image" Target="../media/image7.jpeg"/><Relationship Id="rId12" Type="http://schemas.openxmlformats.org/officeDocument/2006/relationships/diagramColors" Target="../diagrams/colors10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9.xml"/><Relationship Id="rId11" Type="http://schemas.openxmlformats.org/officeDocument/2006/relationships/diagramQuickStyle" Target="../diagrams/quickStyle10.xml"/><Relationship Id="rId5" Type="http://schemas.openxmlformats.org/officeDocument/2006/relationships/diagramColors" Target="../diagrams/colors9.xml"/><Relationship Id="rId10" Type="http://schemas.openxmlformats.org/officeDocument/2006/relationships/diagramLayout" Target="../diagrams/layout10.xml"/><Relationship Id="rId4" Type="http://schemas.openxmlformats.org/officeDocument/2006/relationships/diagramQuickStyle" Target="../diagrams/quickStyle9.xml"/><Relationship Id="rId9" Type="http://schemas.openxmlformats.org/officeDocument/2006/relationships/diagramData" Target="../diagrams/data10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5.xml"/><Relationship Id="rId2" Type="http://schemas.openxmlformats.org/officeDocument/2006/relationships/diagramData" Target="../diagrams/data1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5.xml"/><Relationship Id="rId5" Type="http://schemas.openxmlformats.org/officeDocument/2006/relationships/diagramColors" Target="../diagrams/colors15.xml"/><Relationship Id="rId4" Type="http://schemas.openxmlformats.org/officeDocument/2006/relationships/diagramQuickStyle" Target="../diagrams/quickStyle15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6.xml"/><Relationship Id="rId7" Type="http://schemas.microsoft.com/office/2007/relationships/diagramDrawing" Target="../diagrams/drawing16.xml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6.xml"/><Relationship Id="rId5" Type="http://schemas.openxmlformats.org/officeDocument/2006/relationships/diagramQuickStyle" Target="../diagrams/quickStyle16.xml"/><Relationship Id="rId4" Type="http://schemas.openxmlformats.org/officeDocument/2006/relationships/diagramLayout" Target="../diagrams/layout16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7.xml"/><Relationship Id="rId2" Type="http://schemas.openxmlformats.org/officeDocument/2006/relationships/diagramData" Target="../diagrams/data1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7.xml"/><Relationship Id="rId5" Type="http://schemas.openxmlformats.org/officeDocument/2006/relationships/diagramColors" Target="../diagrams/colors17.xml"/><Relationship Id="rId4" Type="http://schemas.openxmlformats.org/officeDocument/2006/relationships/diagramQuickStyle" Target="../diagrams/quickStyle17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8.xml"/><Relationship Id="rId2" Type="http://schemas.openxmlformats.org/officeDocument/2006/relationships/diagramData" Target="../diagrams/data1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8.xml"/><Relationship Id="rId5" Type="http://schemas.openxmlformats.org/officeDocument/2006/relationships/diagramColors" Target="../diagrams/colors18.xml"/><Relationship Id="rId4" Type="http://schemas.openxmlformats.org/officeDocument/2006/relationships/diagramQuickStyle" Target="../diagrams/quickStyle18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0.xml"/><Relationship Id="rId3" Type="http://schemas.openxmlformats.org/officeDocument/2006/relationships/diagramLayout" Target="../diagrams/layout19.xml"/><Relationship Id="rId7" Type="http://schemas.openxmlformats.org/officeDocument/2006/relationships/diagramData" Target="../diagrams/data20.xml"/><Relationship Id="rId2" Type="http://schemas.openxmlformats.org/officeDocument/2006/relationships/diagramData" Target="../diagrams/data1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9.xml"/><Relationship Id="rId11" Type="http://schemas.microsoft.com/office/2007/relationships/diagramDrawing" Target="../diagrams/drawing20.xml"/><Relationship Id="rId5" Type="http://schemas.openxmlformats.org/officeDocument/2006/relationships/diagramColors" Target="../diagrams/colors19.xml"/><Relationship Id="rId10" Type="http://schemas.openxmlformats.org/officeDocument/2006/relationships/diagramColors" Target="../diagrams/colors20.xml"/><Relationship Id="rId4" Type="http://schemas.openxmlformats.org/officeDocument/2006/relationships/diagramQuickStyle" Target="../diagrams/quickStyle19.xml"/><Relationship Id="rId9" Type="http://schemas.openxmlformats.org/officeDocument/2006/relationships/diagramQuickStyle" Target="../diagrams/quickStyle20.xml"/></Relationships>
</file>

<file path=ppt/slides/_rels/slide6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1.xml"/><Relationship Id="rId2" Type="http://schemas.openxmlformats.org/officeDocument/2006/relationships/diagramData" Target="../diagrams/data2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1.xml"/><Relationship Id="rId5" Type="http://schemas.openxmlformats.org/officeDocument/2006/relationships/diagramColors" Target="../diagrams/colors21.xml"/><Relationship Id="rId4" Type="http://schemas.openxmlformats.org/officeDocument/2006/relationships/diagramQuickStyle" Target="../diagrams/quickStyle21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2.xml"/><Relationship Id="rId7" Type="http://schemas.microsoft.com/office/2007/relationships/diagramDrawing" Target="../diagrams/drawing22.xml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2.xml"/><Relationship Id="rId5" Type="http://schemas.openxmlformats.org/officeDocument/2006/relationships/diagramQuickStyle" Target="../diagrams/quickStyle22.xml"/><Relationship Id="rId4" Type="http://schemas.openxmlformats.org/officeDocument/2006/relationships/diagramLayout" Target="../diagrams/layout2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3.xml"/><Relationship Id="rId2" Type="http://schemas.openxmlformats.org/officeDocument/2006/relationships/diagramData" Target="../diagrams/data2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3.xml"/><Relationship Id="rId5" Type="http://schemas.openxmlformats.org/officeDocument/2006/relationships/diagramColors" Target="../diagrams/colors23.xml"/><Relationship Id="rId4" Type="http://schemas.openxmlformats.org/officeDocument/2006/relationships/diagramQuickStyle" Target="../diagrams/quickStyle23.xml"/></Relationships>
</file>

<file path=ppt/slides/_rels/slide7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7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4.xml"/><Relationship Id="rId2" Type="http://schemas.openxmlformats.org/officeDocument/2006/relationships/diagramData" Target="../diagrams/data2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4.xml"/><Relationship Id="rId5" Type="http://schemas.openxmlformats.org/officeDocument/2006/relationships/diagramColors" Target="../diagrams/colors24.xml"/><Relationship Id="rId4" Type="http://schemas.openxmlformats.org/officeDocument/2006/relationships/diagramQuickStyle" Target="../diagrams/quickStyle24.xml"/></Relationships>
</file>

<file path=ppt/slides/_rels/slide7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434" name="Rectangle 2"/>
          <p:cNvSpPr>
            <a:spLocks noGrp="1" noChangeArrowheads="1"/>
          </p:cNvSpPr>
          <p:nvPr>
            <p:ph idx="1"/>
          </p:nvPr>
        </p:nvSpPr>
        <p:spPr>
          <a:xfrm>
            <a:off x="1919536" y="692696"/>
            <a:ext cx="9361040" cy="5472608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論語論學</a:t>
            </a: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r" eaLnBrk="1" hangingPunct="1">
              <a:buFontTx/>
              <a:buNone/>
            </a:pPr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19736" y="1733858"/>
            <a:ext cx="4896544" cy="339028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zh-TW" altLang="en-US" sz="4800" b="1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大綱</a:t>
            </a:r>
          </a:p>
        </p:txBody>
      </p:sp>
      <p:sp>
        <p:nvSpPr>
          <p:cNvPr id="73731" name="Rectangle 3"/>
          <p:cNvSpPr>
            <a:spLocks noGrp="1" noChangeArrowheads="1"/>
          </p:cNvSpPr>
          <p:nvPr>
            <p:ph idx="1"/>
          </p:nvPr>
        </p:nvSpPr>
        <p:spPr>
          <a:xfrm>
            <a:off x="2589212" y="1772816"/>
            <a:ext cx="8915400" cy="46085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一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學的義涵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的科目與內容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學的原則與方法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四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學的目標與效用</a:t>
            </a:r>
            <a:endParaRPr lang="en-US" altLang="zh-TW" sz="4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90000"/>
              </a:lnSpc>
              <a:buNone/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進程與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目的</a:t>
            </a:r>
            <a:endParaRPr lang="zh-TW" altLang="en-US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13624" y="1124744"/>
            <a:ext cx="10297144" cy="5590856"/>
          </a:xfrm>
        </p:spPr>
        <p:txBody>
          <a:bodyPr>
            <a:noAutofit/>
          </a:bodyPr>
          <a:lstStyle/>
          <a:p>
            <a:pPr marL="0" indent="0">
              <a:lnSpc>
                <a:spcPts val="4800"/>
              </a:lnSpc>
              <a:buNone/>
            </a:pP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【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名詞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】</a:t>
            </a:r>
          </a:p>
          <a:p>
            <a:pPr>
              <a:lnSpc>
                <a:spcPts val="4800"/>
              </a:lnSpc>
            </a:pPr>
            <a:r>
              <a:rPr lang="zh-TW" altLang="en-US" sz="34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道術</a:t>
            </a:r>
            <a:r>
              <a:rPr lang="en-US" altLang="zh-TW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—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清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毛奇齡</a:t>
            </a:r>
            <a:r>
              <a:rPr lang="en-US" altLang="zh-TW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四書改錯</a:t>
            </a:r>
            <a:r>
              <a:rPr lang="en-US" altLang="zh-TW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》: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學者，</a:t>
            </a:r>
            <a:r>
              <a:rPr lang="zh-TW" altLang="en-US" sz="34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道術</a:t>
            </a:r>
            <a:r>
              <a:rPr lang="zh-TW" altLang="en-US" sz="34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之總</a:t>
            </a:r>
            <a:r>
              <a:rPr lang="zh-TW" altLang="en-US" sz="34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名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4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道</a:t>
            </a:r>
            <a:r>
              <a:rPr lang="en-US" altLang="zh-TW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理論</a:t>
            </a:r>
            <a:r>
              <a:rPr lang="en-US" altLang="zh-TW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－大學之道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：格致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誠正修齊治平</a:t>
            </a:r>
          </a:p>
          <a:p>
            <a:pPr lvl="2">
              <a:lnSpc>
                <a:spcPts val="4800"/>
              </a:lnSpc>
            </a:pP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文學、數學、哲學、美學、醫學</a:t>
            </a:r>
            <a:r>
              <a:rPr lang="en-US" altLang="zh-TW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……</a:t>
            </a:r>
          </a:p>
          <a:p>
            <a:pPr lvl="1">
              <a:lnSpc>
                <a:spcPts val="4800"/>
              </a:lnSpc>
            </a:pP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術</a:t>
            </a:r>
            <a:r>
              <a:rPr lang="en-US" altLang="zh-TW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技能</a:t>
            </a:r>
            <a:r>
              <a:rPr lang="en-US" altLang="zh-TW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－六藝：禮樂射御書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數</a:t>
            </a:r>
            <a:endParaRPr lang="en-US" altLang="zh-TW" sz="34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2">
              <a:lnSpc>
                <a:spcPts val="4800"/>
              </a:lnSpc>
            </a:pPr>
            <a:r>
              <a:rPr lang="zh-TW" altLang="en-US" sz="34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工程、機械、運動、</a:t>
            </a:r>
            <a:r>
              <a:rPr lang="zh-TW" altLang="en-US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藝術、解剖學</a:t>
            </a:r>
            <a:r>
              <a:rPr lang="en-US" altLang="zh-TW" sz="34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……</a:t>
            </a:r>
            <a:endParaRPr lang="en-US" altLang="zh-TW" sz="3400" dirty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教育</a:t>
            </a:r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場所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入學、學堂、小學、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大學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2999656" y="332656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從不同詞性檢視「學」的義涵</a:t>
            </a:r>
          </a:p>
        </p:txBody>
      </p:sp>
    </p:spTree>
    <p:extLst>
      <p:ext uri="{BB962C8B-B14F-4D97-AF65-F5344CB8AC3E}">
        <p14:creationId xmlns:p14="http://schemas.microsoft.com/office/powerpoint/2010/main" val="20384484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15480" y="1196752"/>
            <a:ext cx="10585176" cy="5400600"/>
          </a:xfrm>
        </p:spPr>
        <p:txBody>
          <a:bodyPr>
            <a:normAutofit lnSpcReduction="10000"/>
          </a:bodyPr>
          <a:lstStyle/>
          <a:p>
            <a:pPr marL="0" lvl="0" indent="0">
              <a:buNone/>
            </a:pPr>
            <a:r>
              <a:rPr lang="en-US" altLang="zh-TW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【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動詞</a:t>
            </a:r>
            <a:r>
              <a:rPr lang="en-US" altLang="zh-TW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】</a:t>
            </a:r>
          </a:p>
          <a:p>
            <a:r>
              <a:rPr lang="zh-TW" altLang="en-US" sz="34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仿效</a:t>
            </a:r>
            <a:r>
              <a:rPr lang="en-US" altLang="zh-TW" sz="3400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400" dirty="0" smtClean="0">
                <a:latin typeface="標楷體" pitchFamily="65" charset="-120"/>
                <a:ea typeface="標楷體" pitchFamily="65" charset="-120"/>
              </a:rPr>
              <a:t>基礎</a:t>
            </a:r>
            <a:r>
              <a:rPr lang="zh-TW" altLang="en-US" sz="3400" dirty="0">
                <a:latin typeface="標楷體" pitchFamily="65" charset="-120"/>
                <a:ea typeface="標楷體" pitchFamily="65" charset="-120"/>
              </a:rPr>
              <a:t>階段</a:t>
            </a:r>
            <a:r>
              <a:rPr lang="en-US" altLang="zh-TW" sz="3400" dirty="0" smtClean="0">
                <a:latin typeface="標楷體" pitchFamily="65" charset="-120"/>
                <a:ea typeface="標楷體" pitchFamily="65" charset="-120"/>
              </a:rPr>
              <a:t>)—</a:t>
            </a:r>
          </a:p>
          <a:p>
            <a:pPr lvl="1"/>
            <a:r>
              <a:rPr lang="en-US" altLang="zh-TW" sz="3200" dirty="0"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廣雅</a:t>
            </a:r>
            <a:r>
              <a:rPr lang="en-US" altLang="zh-TW" sz="3200" dirty="0"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：學，效也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三國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，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公元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230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年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)</a:t>
            </a:r>
            <a:endParaRPr lang="en-US" altLang="zh-TW" sz="3200" dirty="0"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朱熹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集注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：學之為言效也。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南宋，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1130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－</a:t>
            </a:r>
            <a:r>
              <a:rPr lang="en-US" altLang="zh-TW" sz="3200" dirty="0">
                <a:latin typeface="標楷體" pitchFamily="65" charset="-120"/>
                <a:ea typeface="標楷體" pitchFamily="65" charset="-120"/>
              </a:rPr>
              <a:t>1200)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4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覺悟</a:t>
            </a:r>
            <a:r>
              <a:rPr lang="en-US" altLang="zh-TW" sz="3400" dirty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400" dirty="0" smtClean="0">
                <a:latin typeface="標楷體" pitchFamily="65" charset="-120"/>
                <a:ea typeface="標楷體" pitchFamily="65" charset="-120"/>
              </a:rPr>
              <a:t>成熟階段</a:t>
            </a:r>
            <a:r>
              <a:rPr lang="en-US" altLang="zh-TW" sz="3400" dirty="0" smtClean="0">
                <a:latin typeface="標楷體" pitchFamily="65" charset="-120"/>
                <a:ea typeface="標楷體" pitchFamily="65" charset="-120"/>
              </a:rPr>
              <a:t>)—</a:t>
            </a:r>
          </a:p>
          <a:p>
            <a:pPr lvl="1"/>
            <a:r>
              <a:rPr lang="en-US" altLang="zh-TW" sz="3200" dirty="0"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白虎通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》: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學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之為言覺也，以覺悟所不知也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。（公元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79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）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許慎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說文</a:t>
            </a:r>
            <a:r>
              <a:rPr lang="en-US" altLang="zh-TW" sz="3200" dirty="0"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：學，覺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悟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也。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公元</a:t>
            </a:r>
            <a:r>
              <a:rPr lang="en-US" altLang="zh-TW" sz="3200" dirty="0" smtClean="0">
                <a:latin typeface="標楷體" pitchFamily="65" charset="-120"/>
                <a:ea typeface="標楷體" pitchFamily="65" charset="-120"/>
              </a:rPr>
              <a:t>100)</a:t>
            </a:r>
          </a:p>
          <a:p>
            <a:pPr lvl="1"/>
            <a:r>
              <a:rPr lang="en-US" altLang="zh-TW" sz="3200" dirty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《</a:t>
            </a:r>
            <a:r>
              <a:rPr lang="zh-TW" altLang="en-US" sz="3200" dirty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玉篇</a:t>
            </a:r>
            <a:r>
              <a:rPr lang="en-US" altLang="zh-TW" sz="3200" dirty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》</a:t>
            </a:r>
            <a:r>
              <a:rPr lang="zh-TW" altLang="en-US" sz="3200" dirty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：學，覺也</a:t>
            </a:r>
            <a:r>
              <a:rPr lang="zh-TW" altLang="en-US" sz="3200" dirty="0" smtClean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。</a:t>
            </a:r>
            <a:r>
              <a:rPr lang="en-US" altLang="zh-TW" sz="3200" dirty="0" smtClean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sz="3200" dirty="0" smtClean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南梁，公元</a:t>
            </a:r>
            <a:r>
              <a:rPr lang="en-US" altLang="zh-TW" sz="3200" dirty="0" smtClean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543</a:t>
            </a:r>
            <a:r>
              <a:rPr lang="zh-TW" altLang="en-US" sz="3200" dirty="0" smtClean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年，可略</a:t>
            </a:r>
            <a:r>
              <a:rPr lang="en-US" altLang="zh-TW" sz="3200" dirty="0">
                <a:solidFill>
                  <a:srgbClr val="00B0F0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en-US" altLang="zh-TW" sz="3200" dirty="0" smtClean="0">
              <a:solidFill>
                <a:srgbClr val="00B0F0"/>
              </a:solidFill>
              <a:latin typeface="標楷體" pitchFamily="65" charset="-120"/>
              <a:ea typeface="標楷體" pitchFamily="65" charset="-120"/>
            </a:endParaRPr>
          </a:p>
          <a:p>
            <a:pPr lvl="1"/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2999656" y="404664"/>
            <a:ext cx="62646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從不同詞性檢視「學」的義涵</a:t>
            </a:r>
          </a:p>
        </p:txBody>
      </p:sp>
    </p:spTree>
    <p:extLst>
      <p:ext uri="{BB962C8B-B14F-4D97-AF65-F5344CB8AC3E}">
        <p14:creationId xmlns:p14="http://schemas.microsoft.com/office/powerpoint/2010/main" val="22609908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字方塊 4"/>
          <p:cNvSpPr txBox="1"/>
          <p:nvPr/>
        </p:nvSpPr>
        <p:spPr>
          <a:xfrm>
            <a:off x="2999656" y="692696"/>
            <a:ext cx="6264696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4000" dirty="0">
                <a:latin typeface="標楷體" pitchFamily="65" charset="-120"/>
                <a:ea typeface="標楷體" pitchFamily="65" charset="-120"/>
              </a:rPr>
              <a:t>今舊注解用語對照</a:t>
            </a:r>
          </a:p>
          <a:p>
            <a:endParaRPr lang="zh-TW" altLang="en-US" sz="3600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graphicFrame>
        <p:nvGraphicFramePr>
          <p:cNvPr id="2" name="表格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33647623"/>
              </p:ext>
            </p:extLst>
          </p:nvPr>
        </p:nvGraphicFramePr>
        <p:xfrm>
          <a:off x="2567608" y="1772816"/>
          <a:ext cx="8127999" cy="309611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513601946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727089740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74382598"/>
                    </a:ext>
                  </a:extLst>
                </a:gridCol>
              </a:tblGrid>
              <a:tr h="1032037"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今解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動詞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名詞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39776856"/>
                  </a:ext>
                </a:extLst>
              </a:tr>
              <a:tr h="1032037">
                <a:tc rowSpan="2"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舊注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動詞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靜詞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76293625"/>
                  </a:ext>
                </a:extLst>
              </a:tr>
              <a:tr h="1032037">
                <a:tc vMerge="1">
                  <a:txBody>
                    <a:bodyPr/>
                    <a:lstStyle/>
                    <a:p>
                      <a:endParaRPr lang="zh-TW" alt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虛詞</a:t>
                      </a:r>
                      <a:endParaRPr lang="zh-TW" altLang="en-US" sz="36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zh-TW" altLang="en-US" sz="3600" dirty="0" smtClean="0"/>
                        <a:t>實詞</a:t>
                      </a:r>
                      <a:endParaRPr lang="zh-TW" altLang="en-US" sz="3600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427270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10502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3194380162"/>
              </p:ext>
            </p:extLst>
          </p:nvPr>
        </p:nvGraphicFramePr>
        <p:xfrm>
          <a:off x="1199456" y="476672"/>
          <a:ext cx="11420141" cy="62107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52F984-6F1F-4A8B-97A6-4D90FB86DF8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B52F984-6F1F-4A8B-97A6-4D90FB86DF8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DA764E0-9EFD-4DAF-90A6-E0C0F03AF06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CDA764E0-9EFD-4DAF-90A6-E0C0F03AF06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67D883E-EA37-47C2-B6EA-2A69AB70EC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67D883E-EA37-47C2-B6EA-2A69AB70EC9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4ED3F54-7F98-41D4-9932-B42ADD4E94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54ED3F54-7F98-41D4-9932-B42ADD4E94E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5346F1A-02FD-4EB4-A3F8-F52DAC5F9A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15346F1A-02FD-4EB4-A3F8-F52DAC5F9A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A009D5B-E911-42DC-863E-12BE3FD2A97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CA009D5B-E911-42DC-863E-12BE3FD2A97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0533535-75FA-45CF-90CD-7A1B21BDC0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F0533535-75FA-45CF-90CD-7A1B21BDC0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1AB11F-4730-4458-B0C8-322846E50C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D71AB11F-4730-4458-B0C8-322846E50C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9E7EEA-7C4D-433F-8EC6-8976F099A4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ED9E7EEA-7C4D-433F-8EC6-8976F099A4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2B28717-912C-4759-A161-C068A5DE2D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42B28717-912C-4759-A161-C068A5DE2D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8FC6D38-3971-443E-AC9D-D8E057D7A6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98FC6D38-3971-443E-AC9D-D8E057D7A6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CF9BA0-E764-47B1-A18D-9CB8033C70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ECCF9BA0-E764-47B1-A18D-9CB8033C70B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1541D2D-C211-4B42-8CBB-8940F3276F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81541D2D-C211-4B42-8CBB-8940F3276FA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D7416A-3878-478C-8A66-6CCFEBCF44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6FD7416A-3878-478C-8A66-6CCFEBCF44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6C559C2-E5B4-4123-8D5E-DB19459811C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66C559C2-E5B4-4123-8D5E-DB19459811C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7905C4-B3EE-4E86-A6B6-9487614F9D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">
                                            <p:graphicEl>
                                              <a:dgm id="{0B7905C4-B3EE-4E86-A6B6-9487614F9D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80B9FC2-683B-4091-8843-9182E01F63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2">
                                            <p:graphicEl>
                                              <a:dgm id="{580B9FC2-683B-4091-8843-9182E01F63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E5DF0E-E4A4-4CD7-884F-C341235B24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">
                                            <p:graphicEl>
                                              <a:dgm id="{0BE5DF0E-E4A4-4CD7-884F-C341235B243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AB86B10-E798-4191-A4B2-D21989CD25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">
                                            <p:graphicEl>
                                              <a:dgm id="{0AB86B10-E798-4191-A4B2-D21989CD25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FAFF6C-96F9-42E9-9589-420AA291CAD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">
                                            <p:graphicEl>
                                              <a:dgm id="{08FAFF6C-96F9-42E9-9589-420AA291CAD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B1186B5-2DCE-42A6-867A-670E892292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">
                                            <p:graphicEl>
                                              <a:dgm id="{0B1186B5-2DCE-42A6-867A-670E892292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78E48EC-CA02-44D1-8752-AA1C9DEE40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">
                                            <p:graphicEl>
                                              <a:dgm id="{178E48EC-CA02-44D1-8752-AA1C9DEE40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D9F7EA6-0112-4183-8430-6289B59DD6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2">
                                            <p:graphicEl>
                                              <a:dgm id="{ED9F7EA6-0112-4183-8430-6289B59DD6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54E964-8ECA-4EB4-9EE5-504645F9B1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500"/>
                                        <p:tgtEl>
                                          <p:spTgt spid="2">
                                            <p:graphicEl>
                                              <a:dgm id="{D754E964-8ECA-4EB4-9EE5-504645F9B1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731ACFD-39DF-451E-AEAF-842A9E171F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2">
                                            <p:graphicEl>
                                              <a:dgm id="{4731ACFD-39DF-451E-AEAF-842A9E171F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FD7A805-0FC9-44C0-A6ED-926EAD3F71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500"/>
                                        <p:tgtEl>
                                          <p:spTgt spid="2">
                                            <p:graphicEl>
                                              <a:dgm id="{7FD7A805-0FC9-44C0-A6ED-926EAD3F71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FBCF45B-4948-4195-B863-077B26130E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2">
                                            <p:graphicEl>
                                              <a:dgm id="{AFBCF45B-4948-4195-B863-077B26130E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A6E9AF-C889-4BC4-9C11-CDC0EC0FBC0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2">
                                            <p:graphicEl>
                                              <a:dgm id="{4DA6E9AF-C889-4BC4-9C11-CDC0EC0FBC0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828D371-3329-40EA-B727-38B840420F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">
                                            <p:graphicEl>
                                              <a:dgm id="{B828D371-3329-40EA-B727-38B840420F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0D24882-041B-41D7-859D-D8DF70387F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">
                                            <p:graphicEl>
                                              <a:dgm id="{A0D24882-041B-41D7-859D-D8DF70387F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F58CC11-0B48-41CB-A39E-632A581721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2">
                                            <p:graphicEl>
                                              <a:dgm id="{EF58CC11-0B48-41CB-A39E-632A581721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AC7F840-B30F-4806-8F93-1BD65D22E0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2">
                                            <p:graphicEl>
                                              <a:dgm id="{DAC7F840-B30F-4806-8F93-1BD65D22E0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69953BE-D654-445E-AB92-DD8B9DBD1F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2">
                                            <p:graphicEl>
                                              <a:dgm id="{869953BE-D654-445E-AB92-DD8B9DBD1F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9BC7A2A-A205-45AD-A876-C7D4072914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">
                                            <p:graphicEl>
                                              <a:dgm id="{39BC7A2A-A205-45AD-A876-C7D4072914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FC3C46-4F65-49D7-B950-D6133FA6F2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500"/>
                                        <p:tgtEl>
                                          <p:spTgt spid="2">
                                            <p:graphicEl>
                                              <a:dgm id="{5DFC3C46-4F65-49D7-B950-D6133FA6F2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 uiExpand="1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38400" y="764704"/>
            <a:ext cx="9202216" cy="3528392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zh-TW" altLang="en-US" sz="3600" dirty="0">
                <a:solidFill>
                  <a:schemeClr val="tx1"/>
                </a:solidFill>
                <a:latin typeface="微軟正黑體" panose="020B0604030504040204" pitchFamily="34" charset="-120"/>
              </a:rPr>
              <a:t>例</a:t>
            </a:r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</a:rPr>
              <a:t>一：</a:t>
            </a:r>
            <a:endParaRPr lang="en-US" altLang="zh-TW" sz="3600" dirty="0" smtClean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子</a:t>
            </a:r>
            <a:r>
              <a:rPr lang="zh-TW" altLang="en-US" sz="3600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曰：「學而時習之，不亦說乎？有朋自遠方來，不亦樂乎？人不知而不慍，不亦君子乎？」（學而）</a:t>
            </a:r>
          </a:p>
          <a:p>
            <a:pPr>
              <a:lnSpc>
                <a:spcPct val="150000"/>
              </a:lnSpc>
            </a:pPr>
            <a:endParaRPr lang="zh-TW" altLang="en-US" sz="3600" dirty="0">
              <a:solidFill>
                <a:schemeClr val="tx1"/>
              </a:solidFill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2150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>
          <a:xfrm>
            <a:off x="1919536" y="692696"/>
            <a:ext cx="9361040" cy="604867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子曰：「</a:t>
            </a:r>
            <a:r>
              <a:rPr lang="zh-TW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</a:t>
            </a:r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而時習之，不亦</a:t>
            </a:r>
            <a:r>
              <a:rPr lang="zh-TW" altLang="en-US" sz="3600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說</a:t>
            </a:r>
            <a:r>
              <a:rPr lang="zh-TW" altLang="en-US" sz="3600" dirty="0" smtClean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乎？」</a:t>
            </a:r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本章「學」字為何義？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動詞？名詞？</a:t>
            </a:r>
            <a:endParaRPr lang="en-US" altLang="zh-TW" sz="3200" dirty="0" smtClean="0">
              <a:solidFill>
                <a:srgbClr val="FF0000"/>
              </a:solidFill>
              <a:latin typeface="標楷體" pitchFamily="65" charset="-120"/>
              <a:ea typeface="標楷體" pitchFamily="65" charset="-120"/>
            </a:endParaRPr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名詞義</a:t>
            </a:r>
            <a:r>
              <a:rPr lang="en-US" altLang="zh-TW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道術、場所</a:t>
            </a:r>
            <a:endParaRPr lang="en-US" altLang="zh-TW" sz="32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學的內容（學甚麼？）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學的場所（在哪裡學？）</a:t>
            </a:r>
            <a:endParaRPr lang="en-US" altLang="zh-TW" sz="30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動詞義：學習二階段</a:t>
            </a:r>
          </a:p>
          <a:p>
            <a:pPr lvl="2"/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仿效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開始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→覺悟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完成</a:t>
            </a:r>
          </a:p>
          <a:p>
            <a:pPr lvl="1"/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說（悅）從哪裡來？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悅自悟來，佛曰禪悅，儒曰孔顏樂處。</a:t>
            </a:r>
          </a:p>
          <a:p>
            <a:pPr lvl="2"/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學而時習，至於有悟，心中喜悅。</a:t>
            </a:r>
          </a:p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詮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解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不妨多義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並存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63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63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163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163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63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63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638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6387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2000"/>
                                        <p:tgtEl>
                                          <p:spTgt spid="16387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919536" y="620688"/>
            <a:ext cx="8911687" cy="1280890"/>
          </a:xfrm>
        </p:spPr>
        <p:txBody>
          <a:bodyPr/>
          <a:lstStyle/>
          <a:p>
            <a:r>
              <a:rPr lang="zh-TW" altLang="en-US" dirty="0" smtClean="0"/>
              <a:t>時</a:t>
            </a:r>
            <a:r>
              <a:rPr lang="zh-TW" altLang="en-US" dirty="0"/>
              <a:t>習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1431381"/>
              </p:ext>
            </p:extLst>
          </p:nvPr>
        </p:nvGraphicFramePr>
        <p:xfrm>
          <a:off x="1487488" y="836712"/>
          <a:ext cx="10297144" cy="42704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文字方塊 2"/>
          <p:cNvSpPr txBox="1"/>
          <p:nvPr/>
        </p:nvSpPr>
        <p:spPr>
          <a:xfrm>
            <a:off x="2135560" y="4815378"/>
            <a:ext cx="97930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清．張潮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幽夢影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讀經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宜冬，其神專也；讀史宜夏，其時久也；讀諸子宜秋，其致別也；讀諸集宜春，其機暢也。</a:t>
            </a:r>
          </a:p>
        </p:txBody>
      </p:sp>
    </p:spTree>
    <p:extLst>
      <p:ext uri="{BB962C8B-B14F-4D97-AF65-F5344CB8AC3E}">
        <p14:creationId xmlns:p14="http://schemas.microsoft.com/office/powerpoint/2010/main" val="14415588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12C417-BC4C-4271-AE42-F8F071168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6512C417-BC4C-4271-AE42-F8F07116875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EC6C03D-7EDA-44CE-A995-FDA0976144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3EC6C03D-7EDA-44CE-A995-FDA0976144D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164C22-E581-4DBE-B966-A4DD0645C89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">
                                            <p:graphicEl>
                                              <a:dgm id="{F5164C22-E581-4DBE-B966-A4DD0645C89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569AED-FA92-4EED-9E52-178E9555A5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>
                                            <p:graphicEl>
                                              <a:dgm id="{DC569AED-FA92-4EED-9E52-178E9555A5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2083F6-B495-45DA-B3EC-189EA42A51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>
                                            <p:graphicEl>
                                              <a:dgm id="{902083F6-B495-45DA-B3EC-189EA42A51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A92D83A-9DB8-44B2-A83D-B37B8D0D93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">
                                            <p:graphicEl>
                                              <a:dgm id="{4A92D83A-9DB8-44B2-A83D-B37B8D0D931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F7ECC1-718E-4C78-986B-AA40FB4252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4">
                                            <p:graphicEl>
                                              <a:dgm id="{26F7ECC1-718E-4C78-986B-AA40FB4252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4834B6D-DD13-4320-B9CE-42F83F9AE3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4">
                                            <p:graphicEl>
                                              <a:dgm id="{14834B6D-DD13-4320-B9CE-42F83F9AE36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92908F6-93B0-4DAB-870A-98279B9007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4">
                                            <p:graphicEl>
                                              <a:dgm id="{A92908F6-93B0-4DAB-870A-98279B9007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BE459B3-8886-4818-9444-F1AE5D00A9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">
                                            <p:graphicEl>
                                              <a:dgm id="{7BE459B3-8886-4818-9444-F1AE5D00A9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A1A386F-A551-40E5-8F61-66446EDCC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2A1A386F-A551-40E5-8F61-66446EDCCD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AD9F517-892B-462E-A637-6C038E2321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4">
                                            <p:graphicEl>
                                              <a:dgm id="{7AD9F517-892B-462E-A637-6C038E2321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0128A-2D68-4098-AF0F-CC68BD285B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DBE0128A-2D68-4098-AF0F-CC68BD285B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6669E3C-38E6-4D61-A30A-867890E814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4">
                                            <p:graphicEl>
                                              <a:dgm id="{86669E3C-38E6-4D61-A30A-867890E8144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剛</a:t>
            </a:r>
            <a:r>
              <a:rPr lang="zh-TW" altLang="en-US" dirty="0"/>
              <a:t>日讀經，柔日讀史。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426438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根據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易經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，所謂「剛日」就是陽日，也就是單日；所謂「柔日」就是陰日，也就是雙日。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剛日讀經，以立正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大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柔日讀史，以知通達</a:t>
            </a:r>
          </a:p>
        </p:txBody>
      </p:sp>
    </p:spTree>
    <p:extLst>
      <p:ext uri="{BB962C8B-B14F-4D97-AF65-F5344CB8AC3E}">
        <p14:creationId xmlns:p14="http://schemas.microsoft.com/office/powerpoint/2010/main" val="40140742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5735323" cy="1280890"/>
          </a:xfrm>
        </p:spPr>
        <p:txBody>
          <a:bodyPr/>
          <a:lstStyle/>
          <a:p>
            <a:r>
              <a:rPr lang="zh-TW" altLang="en-US" dirty="0">
                <a:solidFill>
                  <a:schemeClr val="tx1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有朋自遠方來，不亦樂乎？人不知而不慍，不亦君子乎？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23592" y="1988840"/>
            <a:ext cx="9361040" cy="4138406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周易兌卦象曰：麗</a:t>
            </a:r>
            <a:r>
              <a:rPr lang="en-US" altLang="zh-TW" sz="2800" dirty="0" smtClean="0">
                <a:solidFill>
                  <a:schemeClr val="tx1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附著</a:t>
            </a:r>
            <a:r>
              <a:rPr lang="en-US" altLang="zh-TW" sz="2800" dirty="0" smtClean="0">
                <a:solidFill>
                  <a:schemeClr val="tx1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澤兌，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君子以朋友講習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。</a:t>
            </a:r>
            <a:endParaRPr lang="en-US" altLang="zh-TW" sz="3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狀況一：學既有成，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名傳於外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，故「有朋自遠方來，不亦樂乎！」</a:t>
            </a:r>
            <a:endParaRPr lang="en-US" altLang="zh-TW" sz="3200" dirty="0" smtClean="0">
              <a:solidFill>
                <a:schemeClr val="tx1"/>
              </a:solidFill>
              <a:latin typeface="標楷體" pitchFamily="65" charset="-120"/>
              <a:ea typeface="標楷體" pitchFamily="65" charset="-120"/>
            </a:endParaRPr>
          </a:p>
          <a:p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狀況二：學雖有成，</a:t>
            </a:r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不為人識</a:t>
            </a:r>
            <a:r>
              <a:rPr lang="zh-TW" altLang="en-US" sz="3200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，「人不知而不慍，不亦君子乎！」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40416" y="624110"/>
            <a:ext cx="1058788" cy="10587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04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8016" y="512064"/>
            <a:ext cx="7772400" cy="914400"/>
          </a:xfrm>
        </p:spPr>
        <p:txBody>
          <a:bodyPr/>
          <a:lstStyle/>
          <a:p>
            <a:pPr algn="ctr"/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文法脈絡</a:t>
            </a:r>
            <a:endParaRPr lang="zh-TW" altLang="en-US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1410033"/>
              </p:ext>
            </p:extLst>
          </p:nvPr>
        </p:nvGraphicFramePr>
        <p:xfrm>
          <a:off x="1199456" y="950386"/>
          <a:ext cx="10019456" cy="50875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578309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E68431D-B6EB-4B46-A565-3F87070A8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5E68431D-B6EB-4B46-A565-3F87070A8E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B11CE7E-F815-4C8A-BB53-5FA89A150E7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graphicEl>
                                              <a:dgm id="{EB11CE7E-F815-4C8A-BB53-5FA89A150E7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62FE2BC-35EE-4524-B43A-69FF669FA2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262FE2BC-35EE-4524-B43A-69FF669FA2D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7FD381-FBEA-4BE4-8F36-3B279B937C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9F7FD381-FBEA-4BE4-8F36-3B279B937C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B228AAB-3491-4899-8FFA-30377CE7F26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0B228AAB-3491-4899-8FFA-30377CE7F26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15150E0-AE39-4D9D-9336-B0142DCD6E9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graphicEl>
                                              <a:dgm id="{C15150E0-AE39-4D9D-9336-B0142DCD6E9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9F2F3E-325A-41B4-97DD-CAC8679124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4">
                                            <p:graphicEl>
                                              <a:dgm id="{7C9F2F3E-325A-41B4-97DD-CAC8679124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"/>
                            </p:stCondLst>
                            <p:childTnLst>
                              <p:par>
                                <p:cTn id="3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05AE46F-23A4-4AF8-A01F-E24E464417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>
                                            <p:graphicEl>
                                              <a:dgm id="{B05AE46F-23A4-4AF8-A01F-E24E464417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0346548-A1F3-4CD7-B1F7-3C654D1CBC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graphicEl>
                                              <a:dgm id="{F0346548-A1F3-4CD7-B1F7-3C654D1CBC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 uiExpand="1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 smtClean="0"/>
              <a:t>例二：（陽貨篇）子</a:t>
            </a:r>
            <a:r>
              <a:rPr lang="zh-TW" altLang="en-US" dirty="0"/>
              <a:t>曰</a:t>
            </a:r>
            <a:r>
              <a:rPr lang="en-US" altLang="zh-TW" dirty="0" smtClean="0"/>
              <a:t>︰</a:t>
            </a:r>
            <a:r>
              <a:rPr lang="zh-TW" altLang="en-US" dirty="0" smtClean="0"/>
              <a:t>由</a:t>
            </a:r>
            <a:r>
              <a:rPr lang="zh-TW" altLang="en-US" dirty="0"/>
              <a:t>也，女聞</a:t>
            </a:r>
            <a:r>
              <a:rPr lang="zh-TW" altLang="en-US" dirty="0">
                <a:solidFill>
                  <a:srgbClr val="FF0000"/>
                </a:solidFill>
              </a:rPr>
              <a:t>六言六</a:t>
            </a:r>
            <a:r>
              <a:rPr lang="zh-TW" altLang="en-US" dirty="0" smtClean="0">
                <a:solidFill>
                  <a:srgbClr val="FF0000"/>
                </a:solidFill>
              </a:rPr>
              <a:t>蔽</a:t>
            </a:r>
            <a:r>
              <a:rPr lang="zh-TW" altLang="en-US" sz="3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（覆障</a:t>
            </a:r>
            <a:r>
              <a:rPr lang="en-US" altLang="zh-TW" sz="3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/</a:t>
            </a:r>
            <a:r>
              <a:rPr lang="zh-TW" altLang="en-US" sz="3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壅</a:t>
            </a:r>
            <a:r>
              <a:rPr lang="zh-TW" altLang="en-US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滯</a:t>
            </a:r>
            <a:r>
              <a:rPr lang="zh-TW" altLang="en-US" sz="31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）</a:t>
            </a:r>
            <a:r>
              <a:rPr lang="zh-TW" altLang="en-US" dirty="0" smtClean="0"/>
              <a:t>矣</a:t>
            </a:r>
            <a:r>
              <a:rPr lang="zh-TW" altLang="en-US" dirty="0"/>
              <a:t>乎</a:t>
            </a:r>
            <a:r>
              <a:rPr lang="zh-TW" altLang="en-US" dirty="0" smtClean="0"/>
              <a:t>？對</a:t>
            </a:r>
            <a:r>
              <a:rPr lang="zh-TW" altLang="en-US" dirty="0"/>
              <a:t>曰</a:t>
            </a:r>
            <a:r>
              <a:rPr lang="en-US" altLang="zh-TW" dirty="0" smtClean="0"/>
              <a:t>︰</a:t>
            </a:r>
            <a:r>
              <a:rPr lang="zh-TW" altLang="en-US" dirty="0" smtClean="0"/>
              <a:t>未</a:t>
            </a:r>
            <a:r>
              <a:rPr lang="zh-TW" altLang="en-US" dirty="0"/>
              <a:t>也</a:t>
            </a:r>
            <a:r>
              <a:rPr lang="zh-TW" altLang="en-US" dirty="0" smtClean="0"/>
              <a:t>。居</a:t>
            </a:r>
            <a:r>
              <a:rPr lang="zh-TW" altLang="en-US" dirty="0"/>
              <a:t>！吾語</a:t>
            </a:r>
            <a:r>
              <a:rPr lang="zh-TW" altLang="en-US" dirty="0" smtClean="0"/>
              <a:t>女：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5560" y="1905000"/>
            <a:ext cx="5472608" cy="3777622"/>
          </a:xfrm>
        </p:spPr>
        <p:txBody>
          <a:bodyPr>
            <a:normAutofit/>
          </a:bodyPr>
          <a:lstStyle/>
          <a:p>
            <a:r>
              <a:rPr lang="zh-TW" altLang="en-US" sz="3200" dirty="0" smtClean="0"/>
              <a:t>好</a:t>
            </a:r>
            <a:r>
              <a:rPr lang="zh-TW" altLang="en-US" sz="3200" dirty="0">
                <a:solidFill>
                  <a:srgbClr val="FF0000"/>
                </a:solidFill>
              </a:rPr>
              <a:t>仁</a:t>
            </a:r>
            <a:r>
              <a:rPr lang="zh-TW" altLang="en-US" sz="3200" dirty="0"/>
              <a:t>不好</a:t>
            </a:r>
            <a:r>
              <a:rPr lang="zh-TW" altLang="en-US" sz="3200" dirty="0">
                <a:solidFill>
                  <a:srgbClr val="FF0000"/>
                </a:solidFill>
              </a:rPr>
              <a:t>學</a:t>
            </a:r>
            <a:r>
              <a:rPr lang="zh-TW" altLang="en-US" sz="3200" dirty="0"/>
              <a:t>，其蔽也</a:t>
            </a:r>
            <a:r>
              <a:rPr lang="zh-TW" altLang="en-US" sz="3200" dirty="0" smtClean="0">
                <a:solidFill>
                  <a:srgbClr val="FF0000"/>
                </a:solidFill>
              </a:rPr>
              <a:t>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昧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endParaRPr lang="zh-TW" altLang="en-US" sz="3200" dirty="0"/>
          </a:p>
          <a:p>
            <a:r>
              <a:rPr lang="zh-TW" altLang="en-US" sz="3200" dirty="0" smtClean="0"/>
              <a:t>好</a:t>
            </a:r>
            <a:r>
              <a:rPr lang="zh-TW" altLang="en-US" sz="3200" dirty="0">
                <a:solidFill>
                  <a:srgbClr val="FF0000"/>
                </a:solidFill>
              </a:rPr>
              <a:t>知</a:t>
            </a:r>
            <a:r>
              <a:rPr lang="zh-TW" altLang="en-US" sz="3200" dirty="0"/>
              <a:t>不好</a:t>
            </a:r>
            <a:r>
              <a:rPr lang="zh-TW" altLang="en-US" sz="3200" dirty="0">
                <a:solidFill>
                  <a:srgbClr val="FF0000"/>
                </a:solidFill>
              </a:rPr>
              <a:t>學</a:t>
            </a:r>
            <a:r>
              <a:rPr lang="zh-TW" altLang="en-US" sz="3200" dirty="0"/>
              <a:t>，其蔽也</a:t>
            </a:r>
            <a:r>
              <a:rPr lang="zh-TW" altLang="en-US" sz="3200" dirty="0" smtClean="0">
                <a:solidFill>
                  <a:srgbClr val="FF0000"/>
                </a:solidFill>
              </a:rPr>
              <a:t>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放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endParaRPr lang="zh-TW" altLang="en-US" sz="3200" dirty="0"/>
          </a:p>
          <a:p>
            <a:r>
              <a:rPr lang="zh-TW" altLang="en-US" sz="3200" dirty="0" smtClean="0"/>
              <a:t>好</a:t>
            </a:r>
            <a:r>
              <a:rPr lang="zh-TW" altLang="en-US" sz="3200" dirty="0">
                <a:solidFill>
                  <a:srgbClr val="FF0000"/>
                </a:solidFill>
              </a:rPr>
              <a:t>信</a:t>
            </a:r>
            <a:r>
              <a:rPr lang="zh-TW" altLang="en-US" sz="3200" dirty="0"/>
              <a:t>不好</a:t>
            </a:r>
            <a:r>
              <a:rPr lang="zh-TW" altLang="en-US" sz="3200" dirty="0">
                <a:solidFill>
                  <a:srgbClr val="FF0000"/>
                </a:solidFill>
              </a:rPr>
              <a:t>學</a:t>
            </a:r>
            <a:r>
              <a:rPr lang="zh-TW" altLang="en-US" sz="3200" dirty="0"/>
              <a:t>，其蔽也</a:t>
            </a:r>
            <a:r>
              <a:rPr lang="zh-TW" altLang="en-US" sz="3200" dirty="0" smtClean="0">
                <a:solidFill>
                  <a:srgbClr val="FF0000"/>
                </a:solidFill>
              </a:rPr>
              <a:t>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endParaRPr lang="zh-TW" altLang="en-US" sz="3200" dirty="0"/>
          </a:p>
          <a:p>
            <a:r>
              <a:rPr lang="zh-TW" altLang="en-US" sz="3200" dirty="0" smtClean="0"/>
              <a:t>好</a:t>
            </a:r>
            <a:r>
              <a:rPr lang="zh-TW" altLang="en-US" sz="3200" dirty="0">
                <a:solidFill>
                  <a:srgbClr val="FF0000"/>
                </a:solidFill>
              </a:rPr>
              <a:t>直</a:t>
            </a:r>
            <a:r>
              <a:rPr lang="zh-TW" altLang="en-US" sz="3200" dirty="0"/>
              <a:t>不好</a:t>
            </a:r>
            <a:r>
              <a:rPr lang="zh-TW" altLang="en-US" sz="3200" dirty="0">
                <a:solidFill>
                  <a:srgbClr val="FF0000"/>
                </a:solidFill>
              </a:rPr>
              <a:t>學</a:t>
            </a:r>
            <a:r>
              <a:rPr lang="zh-TW" altLang="en-US" sz="3200" dirty="0"/>
              <a:t>，其蔽也</a:t>
            </a:r>
            <a:r>
              <a:rPr lang="zh-TW" altLang="en-US" sz="3200" dirty="0" smtClean="0">
                <a:solidFill>
                  <a:srgbClr val="FF0000"/>
                </a:solidFill>
              </a:rPr>
              <a:t>絞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刺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endParaRPr lang="zh-TW" altLang="en-US" sz="3200" dirty="0"/>
          </a:p>
          <a:p>
            <a:r>
              <a:rPr lang="zh-TW" altLang="en-US" sz="3200" dirty="0" smtClean="0"/>
              <a:t>好</a:t>
            </a:r>
            <a:r>
              <a:rPr lang="zh-TW" altLang="en-US" sz="3200" dirty="0">
                <a:solidFill>
                  <a:srgbClr val="FF0000"/>
                </a:solidFill>
              </a:rPr>
              <a:t>勇</a:t>
            </a:r>
            <a:r>
              <a:rPr lang="zh-TW" altLang="en-US" sz="3200" dirty="0"/>
              <a:t>不好</a:t>
            </a:r>
            <a:r>
              <a:rPr lang="zh-TW" altLang="en-US" sz="3200" dirty="0">
                <a:solidFill>
                  <a:srgbClr val="FF0000"/>
                </a:solidFill>
              </a:rPr>
              <a:t>學</a:t>
            </a:r>
            <a:r>
              <a:rPr lang="zh-TW" altLang="en-US" sz="3200" dirty="0"/>
              <a:t>，其蔽也</a:t>
            </a:r>
            <a:r>
              <a:rPr lang="zh-TW" altLang="en-US" sz="3200" dirty="0" smtClean="0">
                <a:solidFill>
                  <a:srgbClr val="FF0000"/>
                </a:solidFill>
              </a:rPr>
              <a:t>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禍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；</a:t>
            </a:r>
            <a:endParaRPr lang="zh-TW" altLang="en-US" sz="3200" dirty="0"/>
          </a:p>
          <a:p>
            <a:r>
              <a:rPr lang="zh-TW" altLang="en-US" sz="3200" dirty="0" smtClean="0"/>
              <a:t>好</a:t>
            </a:r>
            <a:r>
              <a:rPr lang="zh-TW" altLang="en-US" sz="3200" dirty="0">
                <a:solidFill>
                  <a:srgbClr val="FF0000"/>
                </a:solidFill>
              </a:rPr>
              <a:t>剛</a:t>
            </a:r>
            <a:r>
              <a:rPr lang="zh-TW" altLang="en-US" sz="3200" dirty="0"/>
              <a:t>不好</a:t>
            </a:r>
            <a:r>
              <a:rPr lang="zh-TW" altLang="en-US" sz="3200" dirty="0">
                <a:solidFill>
                  <a:srgbClr val="FF0000"/>
                </a:solidFill>
              </a:rPr>
              <a:t>學</a:t>
            </a:r>
            <a:r>
              <a:rPr lang="zh-TW" altLang="en-US" sz="3200" dirty="0"/>
              <a:t>，其蔽也</a:t>
            </a:r>
            <a:r>
              <a:rPr lang="zh-TW" altLang="en-US" sz="3200" dirty="0" smtClean="0">
                <a:solidFill>
                  <a:srgbClr val="FF0000"/>
                </a:solidFill>
              </a:rPr>
              <a:t>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349816931"/>
              </p:ext>
            </p:extLst>
          </p:nvPr>
        </p:nvGraphicFramePr>
        <p:xfrm>
          <a:off x="7712801" y="2795104"/>
          <a:ext cx="4114369" cy="2907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8077797" y="2057664"/>
            <a:ext cx="338437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：名詞？動詞？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752242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CBBBEB-1FFC-44F5-83C1-076D22575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00CBBBEB-1FFC-44F5-83C1-076D22575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5E990FE-3DCD-4E39-A940-BC03BB6531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35E990FE-3DCD-4E39-A940-BC03BB6531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2F5803-8C21-4E47-9B39-6441E213C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752F5803-8C21-4E47-9B39-6441E213C2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95E41-8F08-483A-9BA1-67786427E0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64995E41-8F08-483A-9BA1-67786427E0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56B3FC-4976-474D-B300-6BDEE9CC20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5">
                                            <p:graphicEl>
                                              <a:dgm id="{D156B3FC-4976-474D-B300-6BDEE9CC20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例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三</a:t>
            </a:r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：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子夏曰：「百工居</a:t>
            </a:r>
            <a:r>
              <a:rPr lang="zh-TW" altLang="en-US" dirty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肆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以成其事；</a:t>
            </a:r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君子　　</a:t>
            </a:r>
            <a:r>
              <a:rPr lang="zh-TW" altLang="en-US" dirty="0" smtClean="0">
                <a:solidFill>
                  <a:srgbClr val="FF0000"/>
                </a:solidFill>
                <a:latin typeface="微軟正黑體" panose="020B0604030504040204" pitchFamily="34" charset="-120"/>
                <a:ea typeface="微軟正黑體" panose="020B0604030504040204" pitchFamily="34" charset="-120"/>
              </a:rPr>
              <a:t>學</a:t>
            </a:r>
            <a:r>
              <a:rPr lang="zh-TW" altLang="en-US" dirty="0">
                <a:latin typeface="微軟正黑體" panose="020B0604030504040204" pitchFamily="34" charset="-120"/>
                <a:ea typeface="微軟正黑體" panose="020B0604030504040204" pitchFamily="34" charset="-120"/>
              </a:rPr>
              <a:t>以致其道。」（子張篇</a:t>
            </a:r>
            <a:r>
              <a:rPr lang="zh-TW" altLang="en-US" dirty="0" smtClean="0">
                <a:latin typeface="微軟正黑體" panose="020B0604030504040204" pitchFamily="34" charset="-120"/>
                <a:ea typeface="微軟正黑體" panose="020B0604030504040204" pitchFamily="34" charset="-120"/>
              </a:rPr>
              <a:t>）</a:t>
            </a:r>
            <a:endParaRPr lang="zh-TW" altLang="en-US" dirty="0">
              <a:latin typeface="微軟正黑體" panose="020B0604030504040204" pitchFamily="34" charset="-120"/>
              <a:ea typeface="微軟正黑體" panose="020B0604030504040204" pitchFamily="34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學：名詞？動詞</a:t>
            </a:r>
            <a:r>
              <a:rPr lang="zh-TW" altLang="en-US" sz="3200" dirty="0" smtClean="0">
                <a:latin typeface="標楷體" pitchFamily="65" charset="-120"/>
                <a:ea typeface="標楷體" pitchFamily="65" charset="-120"/>
              </a:rPr>
              <a:t>？ </a:t>
            </a:r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  <a:p>
            <a:pPr lvl="2"/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肆</a:t>
            </a:r>
            <a:r>
              <a:rPr lang="en-US" altLang="zh-TW" sz="3200" dirty="0">
                <a:latin typeface="標楷體" pitchFamily="65" charset="-120"/>
                <a:ea typeface="標楷體" pitchFamily="65" charset="-120"/>
              </a:rPr>
              <a:t>: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職場</a:t>
            </a:r>
          </a:p>
          <a:p>
            <a:pPr lvl="2"/>
            <a:r>
              <a:rPr lang="zh-TW" altLang="en-US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學</a:t>
            </a:r>
            <a:r>
              <a:rPr lang="en-US" altLang="zh-TW" sz="3200" dirty="0">
                <a:latin typeface="標楷體" pitchFamily="65" charset="-120"/>
                <a:ea typeface="標楷體" pitchFamily="65" charset="-120"/>
              </a:rPr>
              <a:t>: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學習場所、環境</a:t>
            </a:r>
            <a:endParaRPr lang="en-US" altLang="zh-TW" sz="3200" dirty="0">
              <a:latin typeface="標楷體" pitchFamily="65" charset="-120"/>
              <a:ea typeface="標楷體" pitchFamily="65" charset="-120"/>
            </a:endParaRPr>
          </a:p>
          <a:p>
            <a:pPr lvl="2"/>
            <a:endParaRPr lang="zh-TW" altLang="en-US" sz="3200" dirty="0">
              <a:latin typeface="標楷體" pitchFamily="65" charset="-120"/>
              <a:ea typeface="標楷體" pitchFamily="65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714938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映襯</a:t>
            </a:r>
            <a:r>
              <a:rPr lang="zh-TW" altLang="en-US" sz="3200" dirty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（反襯、正襯）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14364" y="1628800"/>
            <a:ext cx="8915400" cy="3777622"/>
          </a:xfrm>
        </p:spPr>
        <p:txBody>
          <a:bodyPr>
            <a:normAutofit/>
          </a:bodyPr>
          <a:lstStyle/>
          <a:p>
            <a:r>
              <a:rPr lang="zh-TW" altLang="zh-TW" sz="3200" dirty="0">
                <a:solidFill>
                  <a:srgbClr val="FF0000"/>
                </a:solidFill>
                <a:latin typeface="標楷體" pitchFamily="65" charset="-120"/>
                <a:ea typeface="標楷體" pitchFamily="65" charset="-120"/>
              </a:rPr>
              <a:t>正襯</a:t>
            </a:r>
            <a:r>
              <a:rPr lang="zh-TW" altLang="zh-TW" sz="3200" dirty="0">
                <a:latin typeface="標楷體" pitchFamily="65" charset="-120"/>
                <a:ea typeface="標楷體" pitchFamily="65" charset="-120"/>
              </a:rPr>
              <a:t>：應用性質相似的客體事物，襯托本體事物，使本體事物更顯</a:t>
            </a:r>
            <a:r>
              <a:rPr lang="zh-TW" altLang="en-US" sz="3200" dirty="0">
                <a:latin typeface="標楷體" pitchFamily="65" charset="-120"/>
                <a:ea typeface="標楷體" pitchFamily="65" charset="-120"/>
              </a:rPr>
              <a:t>明的</a:t>
            </a:r>
            <a:r>
              <a:rPr lang="en-US" altLang="zh-TW" sz="3200" dirty="0" err="1">
                <a:latin typeface="標楷體" pitchFamily="65" charset="-120"/>
                <a:ea typeface="標楷體" pitchFamily="65" charset="-120"/>
              </a:rPr>
              <a:t>修辭法</a:t>
            </a:r>
            <a:r>
              <a:rPr lang="en-US" altLang="zh-TW" sz="3200" dirty="0">
                <a:latin typeface="標楷體" pitchFamily="65" charset="-120"/>
                <a:ea typeface="標楷體" pitchFamily="65" charset="-120"/>
              </a:rPr>
              <a:t>。</a:t>
            </a:r>
            <a:endParaRPr lang="zh-TW" altLang="zh-TW" sz="3200" dirty="0">
              <a:latin typeface="標楷體" pitchFamily="65" charset="-120"/>
              <a:ea typeface="標楷體" pitchFamily="65" charset="-120"/>
            </a:endParaRPr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2201717629"/>
              </p:ext>
            </p:extLst>
          </p:nvPr>
        </p:nvGraphicFramePr>
        <p:xfrm>
          <a:off x="1919536" y="3140968"/>
          <a:ext cx="4752528" cy="26238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3775353325"/>
              </p:ext>
            </p:extLst>
          </p:nvPr>
        </p:nvGraphicFramePr>
        <p:xfrm>
          <a:off x="7248128" y="2868712"/>
          <a:ext cx="3600400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522819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E35E0C1-1984-4DAC-9F2E-AD0833F1EE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4E35E0C1-1984-4DAC-9F2E-AD0833F1EE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F1E92F7-DDD0-48BB-9E2F-B82E96F5FE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9F1E92F7-DDD0-48BB-9E2F-B82E96F5FE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5F95F4E-48B4-45DE-A45A-C05A03A4AE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graphicEl>
                                              <a:dgm id="{65F95F4E-48B4-45DE-A45A-C05A03A4AE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D13DB93-86A7-4AC4-8B04-E77288556C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>
                                            <p:graphicEl>
                                              <a:dgm id="{6D13DB93-86A7-4AC4-8B04-E77288556C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7939CD5-440C-43DB-A072-9178FCF51F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graphicEl>
                                              <a:dgm id="{57939CD5-440C-43DB-A072-9178FCF51F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10C3B32-6B64-47AB-A3FF-0A668E6255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410C3B32-6B64-47AB-A3FF-0A668E6255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E35E0C1-1984-4DAC-9F2E-AD0833F1EE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>
                                            <p:graphicEl>
                                              <a:dgm id="{4E35E0C1-1984-4DAC-9F2E-AD0833F1EE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F1E92F7-DDD0-48BB-9E2F-B82E96F5FE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graphicEl>
                                              <a:dgm id="{9F1E92F7-DDD0-48BB-9E2F-B82E96F5FE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5F95F4E-48B4-45DE-A45A-C05A03A4AE0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5">
                                            <p:graphicEl>
                                              <a:dgm id="{65F95F4E-48B4-45DE-A45A-C05A03A4AE0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5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ChangeArrowheads="1"/>
          </p:cNvSpPr>
          <p:nvPr>
            <p:ph type="title"/>
          </p:nvPr>
        </p:nvSpPr>
        <p:spPr>
          <a:xfrm>
            <a:off x="2209800" y="404664"/>
            <a:ext cx="7772400" cy="890736"/>
          </a:xfrm>
        </p:spPr>
        <p:txBody>
          <a:bodyPr>
            <a:normAutofit/>
          </a:bodyPr>
          <a:lstStyle/>
          <a:p>
            <a:pPr eaLnBrk="1" hangingPunct="1"/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二、孔門教學的科目與內容</a:t>
            </a:r>
            <a:endParaRPr lang="zh-TW" altLang="en-US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19460" name="Rectangle 4"/>
          <p:cNvSpPr>
            <a:spLocks noGrp="1" noChangeArrowheads="1"/>
          </p:cNvSpPr>
          <p:nvPr>
            <p:ph idx="1"/>
          </p:nvPr>
        </p:nvSpPr>
        <p:spPr>
          <a:xfrm>
            <a:off x="2194560" y="1295400"/>
            <a:ext cx="9286800" cy="53019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內容</a:t>
            </a:r>
            <a:endParaRPr lang="en-US" altLang="zh-TW" sz="36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曰：君子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博學於文，約之以禮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，亦可以弗畔矣夫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雍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en-US" altLang="zh-TW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曰：不學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無以言</a:t>
            </a:r>
            <a:r>
              <a:rPr lang="en-US" altLang="zh-TW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……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不學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無以立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季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氏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en-US" altLang="zh-TW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興於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，立於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，成於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樂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泰</a:t>
            </a: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伯</a:t>
            </a:r>
            <a:r>
              <a:rPr lang="zh-TW" altLang="en-US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en-US" altLang="zh-TW" sz="34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46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6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46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0" grpId="0" build="p" autoUpdateAnimBg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Rectangle 5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興於詩：</a:t>
            </a:r>
            <a:r>
              <a:rPr lang="zh-TW" altLang="en-US" sz="40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不學詩無以言</a:t>
            </a:r>
            <a:endParaRPr lang="zh-TW" altLang="en-US" sz="4000" u="sng" dirty="0">
              <a:solidFill>
                <a:schemeClr val="tx1"/>
              </a:solidFill>
            </a:endParaRPr>
          </a:p>
        </p:txBody>
      </p:sp>
      <p:sp>
        <p:nvSpPr>
          <p:cNvPr id="20483" name="Rectangle 3"/>
          <p:cNvSpPr>
            <a:spLocks noGrp="1" noChangeArrowheads="1"/>
          </p:cNvSpPr>
          <p:nvPr>
            <p:ph idx="1"/>
          </p:nvPr>
        </p:nvSpPr>
        <p:spPr>
          <a:xfrm>
            <a:off x="2207568" y="1556792"/>
            <a:ext cx="9070776" cy="4484687"/>
          </a:xfrm>
        </p:spPr>
        <p:txBody>
          <a:bodyPr>
            <a:normAutofit/>
          </a:bodyPr>
          <a:lstStyle/>
          <a:p>
            <a:pPr eaLnBrk="1" hangingPunct="1"/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子曰：「小子！何莫學夫詩？詩可以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觀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群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，可以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怨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；邇之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事父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，遠之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事君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；多識於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鳥、獸、草、木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之名。」</a:t>
            </a:r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興：起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觀：觀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風俗。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群：合群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怨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：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抒發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不滿。</a:t>
            </a:r>
          </a:p>
          <a:p>
            <a:pPr lvl="1"/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邇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：</a:t>
            </a:r>
            <a:r>
              <a:rPr lang="zh-TW" altLang="en-US" sz="3000" dirty="0" smtClean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近</a:t>
            </a:r>
            <a:r>
              <a:rPr lang="zh-TW" altLang="en-US" sz="3000" dirty="0">
                <a:solidFill>
                  <a:schemeClr val="tx1"/>
                </a:solidFill>
                <a:latin typeface="新細明體-ExtB" panose="02020500000000000000" pitchFamily="18" charset="-120"/>
                <a:ea typeface="新細明體-ExtB" panose="02020500000000000000" pitchFamily="18" charset="-120"/>
              </a:rPr>
              <a:t>。</a:t>
            </a:r>
            <a:endParaRPr lang="zh-TW" altLang="en-US" sz="3000" dirty="0" smtClean="0">
              <a:solidFill>
                <a:schemeClr val="tx1"/>
              </a:solidFill>
              <a:latin typeface="新細明體-ExtB" panose="02020500000000000000" pitchFamily="18" charset="-120"/>
              <a:ea typeface="新細明體-ExtB" panose="02020500000000000000" pitchFamily="18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9936" y="4077072"/>
            <a:ext cx="4608512" cy="2635493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403429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4"/>
          <p:cNvSpPr>
            <a:spLocks noGrp="1" noChangeArrowheads="1"/>
          </p:cNvSpPr>
          <p:nvPr>
            <p:ph type="title"/>
          </p:nvPr>
        </p:nvSpPr>
        <p:spPr>
          <a:xfrm>
            <a:off x="2100200" y="50943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詩經是綜合教科書～</a:t>
            </a:r>
            <a:r>
              <a:rPr lang="zh-TW" altLang="en-US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學詩，無以言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3315" name="Rectangle 67"/>
          <p:cNvSpPr>
            <a:spLocks noGrp="1" noChangeArrowheads="1"/>
          </p:cNvSpPr>
          <p:nvPr>
            <p:ph type="body" sz="half" idx="1"/>
          </p:nvPr>
        </p:nvSpPr>
        <p:spPr>
          <a:xfrm>
            <a:off x="2112636" y="5013176"/>
            <a:ext cx="8413997" cy="129636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</a:pP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言之有物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內容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、言之成理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（道理、條理）</a:t>
            </a:r>
          </a:p>
        </p:txBody>
      </p:sp>
      <p:graphicFrame>
        <p:nvGraphicFramePr>
          <p:cNvPr id="53320" name="Group 72"/>
          <p:cNvGraphicFramePr>
            <a:graphicFrameLocks noGrp="1"/>
          </p:cNvGraphicFramePr>
          <p:nvPr>
            <p:ph sz="half" idx="2"/>
            <p:extLst/>
          </p:nvPr>
        </p:nvGraphicFramePr>
        <p:xfrm>
          <a:off x="2722563" y="1427011"/>
          <a:ext cx="6769100" cy="324008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60851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16058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8207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興觀群怨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心理學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8207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興觀群怨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社會學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820737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事父、事君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倫理學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7787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</a:rPr>
                        <a:t>多識於鳥、獸、草、木之名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chemeClr val="accent2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28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自然科學</a:t>
                      </a:r>
                      <a:endParaRPr kumimoji="1" lang="zh-TW" altLang="en-US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059998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315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立於禮</a:t>
            </a:r>
            <a:r>
              <a:rPr lang="en-US" altLang="zh-TW" sz="4000" b="1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40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不學禮無以立</a:t>
            </a:r>
          </a:p>
        </p:txBody>
      </p:sp>
      <p:sp>
        <p:nvSpPr>
          <p:cNvPr id="74755" name="Rectangle 3"/>
          <p:cNvSpPr>
            <a:spLocks noGrp="1" noChangeArrowheads="1"/>
          </p:cNvSpPr>
          <p:nvPr>
            <p:ph idx="1"/>
          </p:nvPr>
        </p:nvSpPr>
        <p:spPr>
          <a:xfrm>
            <a:off x="1847850" y="1628776"/>
            <a:ext cx="9576742" cy="5229224"/>
          </a:xfrm>
        </p:spPr>
        <p:txBody>
          <a:bodyPr>
            <a:normAutofit/>
          </a:bodyPr>
          <a:lstStyle/>
          <a:p>
            <a:pPr eaLnBrk="1" hangingPunct="1">
              <a:lnSpc>
                <a:spcPts val="4200"/>
              </a:lnSpc>
            </a:pP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禮的意義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</a:p>
          <a:p>
            <a:pPr lvl="1">
              <a:lnSpc>
                <a:spcPts val="4200"/>
              </a:lnSpc>
            </a:pPr>
            <a:r>
              <a:rPr kumimoji="0" lang="zh-TW" altLang="en-US" sz="3000" dirty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理</a:t>
            </a:r>
            <a:r>
              <a:rPr kumimoji="0" lang="zh-TW" altLang="en-US" sz="30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也：合理</a:t>
            </a:r>
            <a:endParaRPr kumimoji="0" lang="en-US" altLang="zh-TW" sz="3000" dirty="0" smtClean="0">
              <a:solidFill>
                <a:schemeClr val="tx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0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節也：</a:t>
            </a:r>
            <a:r>
              <a:rPr lang="zh-TW" altLang="en-US" sz="3000" dirty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節制</a:t>
            </a:r>
            <a:endParaRPr lang="en-US" altLang="zh-TW" sz="3000" dirty="0">
              <a:solidFill>
                <a:schemeClr val="tx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1">
              <a:lnSpc>
                <a:spcPts val="4200"/>
              </a:lnSpc>
            </a:pPr>
            <a:r>
              <a:rPr lang="zh-TW" altLang="en-US" sz="30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履也：實</a:t>
            </a:r>
            <a:r>
              <a:rPr lang="zh-TW" altLang="en-US" sz="3000" dirty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踐</a:t>
            </a:r>
            <a:endParaRPr lang="en-US" altLang="zh-TW" sz="3000" dirty="0" smtClean="0">
              <a:solidFill>
                <a:schemeClr val="tx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 lvl="2">
              <a:lnSpc>
                <a:spcPts val="4200"/>
              </a:lnSpc>
            </a:pPr>
            <a:r>
              <a:rPr lang="zh-TW" altLang="en-US" sz="28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個人</a:t>
            </a:r>
            <a:r>
              <a:rPr lang="zh-TW" altLang="en-US" sz="2800" dirty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行為</a:t>
            </a:r>
          </a:p>
          <a:p>
            <a:pPr lvl="2">
              <a:lnSpc>
                <a:spcPts val="4200"/>
              </a:lnSpc>
            </a:pPr>
            <a:r>
              <a:rPr lang="zh-TW" altLang="en-US" sz="28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國家</a:t>
            </a:r>
            <a:r>
              <a:rPr lang="zh-TW" altLang="en-US" sz="2800" dirty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社會典章</a:t>
            </a:r>
            <a:r>
              <a:rPr lang="zh-TW" altLang="en-US" sz="28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制度：吉凶</a:t>
            </a:r>
            <a:r>
              <a:rPr lang="zh-TW" altLang="en-US" sz="2800" dirty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軍賓</a:t>
            </a:r>
            <a:r>
              <a:rPr lang="zh-TW" altLang="en-US" sz="2800" dirty="0" smtClean="0">
                <a:solidFill>
                  <a:schemeClr val="tx1"/>
                </a:solidFill>
                <a:latin typeface="新細明體" panose="02020500000000000000" pitchFamily="18" charset="-120"/>
                <a:ea typeface="新細明體" panose="02020500000000000000" pitchFamily="18" charset="-120"/>
              </a:rPr>
              <a:t>嘉（五禮）</a:t>
            </a:r>
            <a:endParaRPr lang="en-US" altLang="zh-TW" sz="2800" dirty="0" smtClean="0">
              <a:solidFill>
                <a:schemeClr val="tx1"/>
              </a:solidFill>
              <a:latin typeface="新細明體" panose="02020500000000000000" pitchFamily="18" charset="-120"/>
              <a:ea typeface="新細明體" panose="02020500000000000000" pitchFamily="18" charset="-120"/>
            </a:endParaRPr>
          </a:p>
          <a:p>
            <a:pPr>
              <a:lnSpc>
                <a:spcPts val="4200"/>
              </a:lnSpc>
            </a:pP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禮：合理、有節制的個人行為或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國家社會典章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制度。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40216" y="1264190"/>
            <a:ext cx="3800475" cy="26098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15040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475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475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7475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747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zh-TW" altLang="en-US" sz="4000" u="sng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成於樂</a:t>
            </a:r>
          </a:p>
        </p:txBody>
      </p:sp>
      <p:sp>
        <p:nvSpPr>
          <p:cNvPr id="57347" name="Rectangle 3"/>
          <p:cNvSpPr>
            <a:spLocks noGrp="1" noChangeArrowheads="1"/>
          </p:cNvSpPr>
          <p:nvPr>
            <p:ph idx="1"/>
          </p:nvPr>
        </p:nvSpPr>
        <p:spPr>
          <a:xfrm>
            <a:off x="1774824" y="1628775"/>
            <a:ext cx="9729788" cy="4895850"/>
          </a:xfrm>
        </p:spPr>
        <p:txBody>
          <a:bodyPr/>
          <a:lstStyle/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樂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者，天地之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和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也。禮者，天地之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序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也。和故百物皆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化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同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序故群物皆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別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異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 （禮記</a:t>
            </a:r>
            <a:r>
              <a:rPr lang="en-US" altLang="zh-TW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‧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樂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記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endParaRPr lang="en-US" altLang="zh-TW" sz="32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樂者為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同，禮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者為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異，同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則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相親，異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則相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敬。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勝則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流，禮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勝則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離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，合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情飾貌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者，禮</a:t>
            </a:r>
            <a:r>
              <a:rPr lang="zh-TW" altLang="en-US" sz="32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樂之事</a:t>
            </a:r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也。</a:t>
            </a:r>
            <a:endParaRPr lang="en-US" altLang="zh-TW" sz="32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成：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成長→成熟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→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成就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5171" y="4581128"/>
            <a:ext cx="2714279" cy="15602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8580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73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73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73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347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3552" y="476672"/>
            <a:ext cx="9289032" cy="1080120"/>
          </a:xfrm>
        </p:spPr>
        <p:txBody>
          <a:bodyPr/>
          <a:lstStyle/>
          <a:p>
            <a:pPr algn="ctr"/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子曰：興於詩，立於禮，成於樂。</a:t>
            </a:r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(</a:t>
            </a:r>
            <a:r>
              <a:rPr lang="zh-TW" altLang="en-US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泰伯篇</a:t>
            </a:r>
            <a:r>
              <a:rPr lang="en-US" altLang="zh-TW" dirty="0" smtClean="0">
                <a:solidFill>
                  <a:schemeClr val="tx1"/>
                </a:solidFill>
                <a:latin typeface="標楷體" pitchFamily="65" charset="-120"/>
                <a:ea typeface="標楷體" pitchFamily="65" charset="-120"/>
              </a:rPr>
              <a:t>)</a:t>
            </a:r>
            <a:endParaRPr lang="zh-TW" altLang="en-US" dirty="0">
              <a:solidFill>
                <a:schemeClr val="tx1"/>
              </a:solidFill>
            </a:endParaRPr>
          </a:p>
        </p:txBody>
      </p:sp>
      <p:graphicFrame>
        <p:nvGraphicFramePr>
          <p:cNvPr id="4" name="資料庫圖表 3"/>
          <p:cNvGraphicFramePr/>
          <p:nvPr>
            <p:extLst/>
          </p:nvPr>
        </p:nvGraphicFramePr>
        <p:xfrm>
          <a:off x="2279576" y="1412776"/>
          <a:ext cx="5184576" cy="44644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內容版面配置區 5"/>
          <p:cNvGraphicFramePr>
            <a:graphicFrameLocks noGrp="1"/>
          </p:cNvGraphicFramePr>
          <p:nvPr>
            <p:ph sz="half" idx="1"/>
            <p:extLst/>
          </p:nvPr>
        </p:nvGraphicFramePr>
        <p:xfrm>
          <a:off x="8040216" y="2060848"/>
          <a:ext cx="2736304" cy="230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2353241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C2C8F58-3BC8-4337-866F-129C5D1C6E9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graphicEl>
                                              <a:dgm id="{DC2C8F58-3BC8-4337-866F-129C5D1C6E9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2C3DD9A-8A11-4926-8E65-99B9CC2801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>
                                            <p:graphicEl>
                                              <a:dgm id="{42C3DD9A-8A11-4926-8E65-99B9CC2801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BD9B9D3-30B7-4325-B423-07755395F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4">
                                            <p:graphicEl>
                                              <a:dgm id="{FBD9B9D3-30B7-4325-B423-07755395FB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5C370B0-F56A-409E-B761-B5BFE56EF3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4">
                                            <p:graphicEl>
                                              <a:dgm id="{15C370B0-F56A-409E-B761-B5BFE56EF3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CF8843C-4D6D-4F96-A6C6-3D2B012E6C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graphicEl>
                                              <a:dgm id="{9CF8843C-4D6D-4F96-A6C6-3D2B012E6C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90829EB-8B50-4E68-834A-5606EF5AE0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>
                                            <p:graphicEl>
                                              <a:dgm id="{890829EB-8B50-4E68-834A-5606EF5AE04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  <p:bldGraphic spid="5" grpId="0">
        <p:bldAsOne/>
      </p:bldGraphic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" name="資料庫圖表 8"/>
          <p:cNvGraphicFramePr/>
          <p:nvPr>
            <p:extLst/>
          </p:nvPr>
        </p:nvGraphicFramePr>
        <p:xfrm>
          <a:off x="1124667" y="332656"/>
          <a:ext cx="5328592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0" name="文字方塊 9"/>
          <p:cNvSpPr txBox="1"/>
          <p:nvPr/>
        </p:nvSpPr>
        <p:spPr>
          <a:xfrm>
            <a:off x="4655840" y="6237312"/>
            <a:ext cx="31683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zh-TW" altLang="en-US" dirty="0"/>
          </a:p>
        </p:txBody>
      </p:sp>
      <p:sp>
        <p:nvSpPr>
          <p:cNvPr id="11" name="文字方塊 10"/>
          <p:cNvSpPr txBox="1"/>
          <p:nvPr/>
        </p:nvSpPr>
        <p:spPr>
          <a:xfrm>
            <a:off x="5267400" y="6235740"/>
            <a:ext cx="4176464" cy="58477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lvl="0" algn="ctr"/>
            <a:r>
              <a:rPr lang="zh-TW" altLang="en-US" sz="3200" dirty="0">
                <a:solidFill>
                  <a:srgbClr val="C00000"/>
                </a:solidFill>
                <a:latin typeface="標楷體" pitchFamily="65" charset="-120"/>
                <a:ea typeface="標楷體" pitchFamily="65" charset="-120"/>
              </a:rPr>
              <a:t>不經一事，不長一智</a:t>
            </a:r>
            <a:endParaRPr lang="zh-TW" altLang="en-US" sz="3200" dirty="0"/>
          </a:p>
        </p:txBody>
      </p:sp>
      <p:pic>
        <p:nvPicPr>
          <p:cNvPr id="8196" name="Picture 4" descr="http://pic.pimg.tw/aguaviva2077/4b9f99cb41171.jpg"/>
          <p:cNvPicPr>
            <a:picLocks noChangeAspect="1" noChangeArrowheads="1"/>
          </p:cNvPicPr>
          <p:nvPr/>
        </p:nvPicPr>
        <p:blipFill>
          <a:blip r:embed="rId7" cstate="print"/>
          <a:srcRect l="1801" t="34398" r="2721"/>
          <a:stretch>
            <a:fillRect/>
          </a:stretch>
        </p:blipFill>
        <p:spPr bwMode="auto">
          <a:xfrm>
            <a:off x="5393864" y="3308041"/>
            <a:ext cx="4084537" cy="263296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7" name="Picture 4" descr="http://www.wise99.com/shtml/1001/UploadFiles/201111/2011110708062173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00056" y="182230"/>
            <a:ext cx="2843808" cy="30315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graphicFrame>
        <p:nvGraphicFramePr>
          <p:cNvPr id="8" name="資料庫圖表 7"/>
          <p:cNvGraphicFramePr/>
          <p:nvPr>
            <p:extLst/>
          </p:nvPr>
        </p:nvGraphicFramePr>
        <p:xfrm>
          <a:off x="9271360" y="1064642"/>
          <a:ext cx="2902191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9" r:lo="rId10" r:qs="rId11" r:cs="rId12"/>
          </a:graphicData>
        </a:graphic>
      </p:graphicFrame>
      <p:cxnSp>
        <p:nvCxnSpPr>
          <p:cNvPr id="3" name="直線單箭頭接點 2"/>
          <p:cNvCxnSpPr/>
          <p:nvPr/>
        </p:nvCxnSpPr>
        <p:spPr>
          <a:xfrm flipV="1">
            <a:off x="11928648" y="2060848"/>
            <a:ext cx="0" cy="3312368"/>
          </a:xfrm>
          <a:prstGeom prst="straightConnector1">
            <a:avLst/>
          </a:prstGeom>
          <a:ln w="381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93528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A3829CD7-53C5-4040-9F53-A5FFB1D83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9">
                                            <p:graphicEl>
                                              <a:dgm id="{A3829CD7-53C5-4040-9F53-A5FFB1D83F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9">
                                            <p:graphicEl>
                                              <a:dgm id="{382C982E-3FE9-4431-83A7-4BADB0A46FC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9">
                                            <p:graphicEl>
                                              <a:dgm id="{CD2DE883-654D-4D35-A48B-DD74A252F6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1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5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9" grpId="0">
        <p:bldSub>
          <a:bldDgm bld="one"/>
        </p:bldSub>
      </p:bldGraphic>
      <p:bldP spid="11" grpId="0" animBg="1"/>
      <p:bldGraphic spid="8" grpId="0">
        <p:bldAsOne/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ChangeArrowheads="1"/>
          </p:cNvSpPr>
          <p:nvPr>
            <p:ph type="title"/>
          </p:nvPr>
        </p:nvSpPr>
        <p:spPr>
          <a:xfrm>
            <a:off x="1992313" y="476250"/>
            <a:ext cx="8382000" cy="1143000"/>
          </a:xfrm>
        </p:spPr>
        <p:txBody>
          <a:bodyPr/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子曰：興於詩，立於禮，成於樂。</a:t>
            </a:r>
          </a:p>
        </p:txBody>
      </p:sp>
      <p:sp>
        <p:nvSpPr>
          <p:cNvPr id="21508" name="Rectangle 4"/>
          <p:cNvSpPr>
            <a:spLocks noGrp="1" noChangeArrowheads="1"/>
          </p:cNvSpPr>
          <p:nvPr>
            <p:ph idx="1"/>
          </p:nvPr>
        </p:nvSpPr>
        <p:spPr>
          <a:xfrm>
            <a:off x="2279576" y="1619250"/>
            <a:ext cx="9216503" cy="4033167"/>
          </a:xfrm>
        </p:spPr>
        <p:txBody>
          <a:bodyPr>
            <a:noAutofit/>
          </a:bodyPr>
          <a:lstStyle/>
          <a:p>
            <a:pPr eaLnBrk="1" hangingPunct="1">
              <a:lnSpc>
                <a:spcPct val="90000"/>
              </a:lnSpc>
            </a:pP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詩為言文－充實美化語言</a:t>
            </a: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文</a:t>
            </a: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飾也</a:t>
            </a:r>
            <a:r>
              <a:rPr lang="en-US" altLang="zh-TW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TW" altLang="en-US" sz="3600" dirty="0" smtClean="0">
                <a:solidFill>
                  <a:srgbClr val="FF0000"/>
                </a:solidFill>
                <a:latin typeface="細明體-ExtB" panose="02020500000000000000" pitchFamily="18" charset="-120"/>
                <a:ea typeface="細明體-ExtB" panose="02020500000000000000" pitchFamily="18" charset="-120"/>
              </a:rPr>
              <a:t>　（口業清淨）</a:t>
            </a:r>
          </a:p>
          <a:p>
            <a:pPr eaLnBrk="1" hangingPunct="1">
              <a:lnSpc>
                <a:spcPct val="90000"/>
              </a:lnSpc>
            </a:pP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禮為身文－莊嚴行為舉止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600" dirty="0" smtClean="0">
                <a:solidFill>
                  <a:srgbClr val="FF0000"/>
                </a:solidFill>
                <a:latin typeface="細明體-ExtB" panose="02020500000000000000" pitchFamily="18" charset="-120"/>
                <a:ea typeface="細明體-ExtB" panose="02020500000000000000" pitchFamily="18" charset="-120"/>
              </a:rPr>
              <a:t>（身業清淨）</a:t>
            </a:r>
          </a:p>
          <a:p>
            <a:pPr eaLnBrk="1" hangingPunct="1">
              <a:lnSpc>
                <a:spcPct val="90000"/>
              </a:lnSpc>
            </a:pP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樂為意文－淨化心靈情志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zh-TW" altLang="en-US" sz="3600" dirty="0" smtClean="0">
                <a:solidFill>
                  <a:srgbClr val="FF0000"/>
                </a:solidFill>
                <a:latin typeface="細明體-ExtB" panose="02020500000000000000" pitchFamily="18" charset="-120"/>
                <a:ea typeface="細明體-ExtB" panose="02020500000000000000" pitchFamily="18" charset="-120"/>
              </a:rPr>
              <a:t>（意業清淨）</a:t>
            </a:r>
          </a:p>
          <a:p>
            <a:pPr eaLnBrk="1" hangingPunct="1">
              <a:lnSpc>
                <a:spcPct val="90000"/>
              </a:lnSpc>
            </a:pPr>
            <a:endParaRPr lang="en-US" altLang="zh-TW" sz="36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 rotWithShape="1">
          <a:blip r:embed="rId2"/>
          <a:srcRect l="15120" r="28937"/>
          <a:stretch/>
        </p:blipFill>
        <p:spPr>
          <a:xfrm flipH="1">
            <a:off x="8345720" y="2797274"/>
            <a:ext cx="3167831" cy="387796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28621002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0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21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150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150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withGroup">
                            <p:stCondLst>
                              <p:cond delay="500"/>
                            </p:stCondLst>
                            <p:childTnLst>
                              <p:par>
                                <p:cTn id="32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50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8" grpId="0" uiExpand="1" build="p" autoUpdateAnimBg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2209800" y="228600"/>
            <a:ext cx="7772400" cy="1143000"/>
          </a:xfrm>
        </p:spPr>
        <p:txBody>
          <a:bodyPr/>
          <a:lstStyle/>
          <a:p>
            <a:pPr eaLnBrk="1" hangingPunct="1"/>
            <a:endParaRPr lang="zh-TW" altLang="zh-TW" sz="4800" u="sng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0985" name="Group 25"/>
          <p:cNvGraphicFramePr>
            <a:graphicFrameLocks noGrp="1"/>
          </p:cNvGraphicFramePr>
          <p:nvPr>
            <p:extLst/>
          </p:nvPr>
        </p:nvGraphicFramePr>
        <p:xfrm>
          <a:off x="2209800" y="1052736"/>
          <a:ext cx="7488237" cy="403225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46405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24187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佛家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0000"/>
                          </a:solidFill>
                          <a:effectLst/>
                        </a:rPr>
                        <a:t>儒家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口業清淨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不妄語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興於詩</a:t>
                      </a:r>
                      <a:endParaRPr kumimoji="1" lang="zh-TW" alt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1600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身業清淨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不殺盜淫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smtClean="0">
                          <a:ln>
                            <a:noFill/>
                          </a:ln>
                          <a:effectLst/>
                        </a:rPr>
                        <a:t>立於禮</a:t>
                      </a:r>
                      <a:endParaRPr kumimoji="1" lang="zh-TW" altLang="en-US" sz="3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98425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意業清淨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(</a:t>
                      </a: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不貪嗔癡</a:t>
                      </a:r>
                      <a:r>
                        <a:rPr kumimoji="1" lang="en-US" altLang="zh-TW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)</a:t>
                      </a:r>
                      <a:endParaRPr kumimoji="1" lang="en-US" altLang="zh-TW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1" lang="zh-TW" altLang="en-US" sz="3600" u="none" strike="noStrike" cap="none" normalizeH="0" baseline="0" dirty="0" smtClean="0">
                          <a:ln>
                            <a:noFill/>
                          </a:ln>
                          <a:effectLst/>
                        </a:rPr>
                        <a:t>成於樂</a:t>
                      </a:r>
                      <a:endParaRPr kumimoji="1" lang="zh-TW" altLang="en-US" sz="3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標楷體" pitchFamily="65" charset="-120"/>
                        <a:ea typeface="標楷體" pitchFamily="65" charset="-120"/>
                      </a:endParaRPr>
                    </a:p>
                  </a:txBody>
                  <a:tcPr anchor="ctr" horzOverflow="overflow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49188516"/>
      </p:ext>
    </p:extLst>
  </p:cSld>
  <p:clrMapOvr>
    <a:masterClrMapping/>
  </p:clrMapOvr>
  <p:transition>
    <p:cover dir="r"/>
  </p:transition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sz="4000" dirty="0" smtClean="0">
                <a:solidFill>
                  <a:srgbClr val="FF0000"/>
                </a:solidFill>
              </a:rPr>
              <a:t>科</a:t>
            </a:r>
            <a:r>
              <a:rPr lang="zh-TW" altLang="en-US" sz="4000" dirty="0">
                <a:solidFill>
                  <a:srgbClr val="FF0000"/>
                </a:solidFill>
              </a:rPr>
              <a:t>目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sz="4000" dirty="0" smtClean="0"/>
              <a:t>子</a:t>
            </a:r>
            <a:r>
              <a:rPr lang="zh-TW" altLang="en-US" sz="4000" dirty="0"/>
              <a:t>以四教：文、行、忠、信。</a:t>
            </a:r>
            <a:r>
              <a:rPr lang="en-US" altLang="zh-TW" sz="4000" dirty="0"/>
              <a:t>(</a:t>
            </a:r>
            <a:r>
              <a:rPr lang="zh-TW" altLang="en-US" sz="4000" dirty="0"/>
              <a:t>述</a:t>
            </a:r>
            <a:r>
              <a:rPr lang="zh-TW" altLang="en-US" sz="4000" dirty="0" smtClean="0"/>
              <a:t>而</a:t>
            </a:r>
            <a:r>
              <a:rPr lang="en-US" altLang="zh-TW" sz="4000" dirty="0" smtClean="0"/>
              <a:t>)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dirty="0" smtClean="0"/>
              <a:t>《</a:t>
            </a:r>
            <a:r>
              <a:rPr lang="zh-TW" altLang="en-US" sz="3200" dirty="0"/>
              <a:t>皇疏</a:t>
            </a:r>
            <a:r>
              <a:rPr lang="en-US" altLang="zh-TW" sz="3200" dirty="0"/>
              <a:t>》</a:t>
            </a:r>
            <a:r>
              <a:rPr lang="zh-TW" altLang="en-US" sz="3200" dirty="0"/>
              <a:t>引李允曰：「其典籍辭義謂之文，孝弟恭睦謂之行，為人臣則忠，與朋友則信，此四者教之所由先也。」</a:t>
            </a:r>
          </a:p>
        </p:txBody>
      </p:sp>
    </p:spTree>
    <p:extLst>
      <p:ext uri="{BB962C8B-B14F-4D97-AF65-F5344CB8AC3E}">
        <p14:creationId xmlns:p14="http://schemas.microsoft.com/office/powerpoint/2010/main" val="4036756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35560" y="624110"/>
            <a:ext cx="9721079" cy="1280890"/>
          </a:xfrm>
        </p:spPr>
        <p:txBody>
          <a:bodyPr>
            <a:noAutofit/>
          </a:bodyPr>
          <a:lstStyle/>
          <a:p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孔門四科：</a:t>
            </a:r>
            <a:r>
              <a:rPr lang="zh-TW" altLang="en-US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德行、言語、政事、文學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先進篇</a:t>
            </a:r>
            <a:r>
              <a:rPr lang="en-US" altLang="zh-TW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1869127"/>
            <a:ext cx="8915400" cy="29135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德行</a:t>
            </a:r>
            <a:r>
              <a:rPr lang="zh-TW" altLang="en-US" sz="3200" dirty="0"/>
              <a:t>：顏淵、閔子騫、冉伯牛、仲弓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marL="0" indent="0"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言語</a:t>
            </a:r>
            <a:r>
              <a:rPr lang="zh-TW" altLang="en-US" sz="3200" dirty="0"/>
              <a:t>：宰我、子貢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marL="0" indent="0"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政事</a:t>
            </a:r>
            <a:r>
              <a:rPr lang="zh-TW" altLang="en-US" sz="3200" dirty="0"/>
              <a:t>：冉有、季路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marL="0" indent="0">
              <a:buNone/>
            </a:pPr>
            <a:r>
              <a:rPr lang="zh-TW" altLang="en-US" sz="3200" dirty="0" smtClean="0">
                <a:solidFill>
                  <a:srgbClr val="FF0000"/>
                </a:solidFill>
              </a:rPr>
              <a:t>文學</a:t>
            </a:r>
            <a:r>
              <a:rPr lang="zh-TW" altLang="en-US" sz="3200" dirty="0"/>
              <a:t>：子游、子夏</a:t>
            </a:r>
            <a:r>
              <a:rPr lang="zh-TW" altLang="en-US" sz="3200" dirty="0" smtClean="0"/>
              <a:t>。</a:t>
            </a:r>
            <a:endParaRPr lang="zh-TW" altLang="en-US" sz="3200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89252" y="3429000"/>
            <a:ext cx="2560542" cy="2462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9172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德行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91544" y="1412776"/>
            <a:ext cx="9513068" cy="4498446"/>
          </a:xfrm>
        </p:spPr>
        <p:txBody>
          <a:bodyPr>
            <a:noAutofit/>
          </a:bodyPr>
          <a:lstStyle/>
          <a:p>
            <a:r>
              <a:rPr lang="zh-TW" altLang="en-US" sz="3200" dirty="0"/>
              <a:t>子曰：「賢哉，回也！一</a:t>
            </a:r>
            <a:r>
              <a:rPr lang="zh-TW" altLang="en-US" sz="3200" dirty="0" smtClean="0"/>
              <a:t>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圓形盛飯竹器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食</a:t>
            </a:r>
            <a:r>
              <a:rPr lang="zh-TW" altLang="en-US" sz="3200" dirty="0"/>
              <a:t>，一瓢飲，在陋巷，人不堪其憂，回也不改其樂。賢哉，回也！」</a:t>
            </a:r>
            <a:r>
              <a:rPr lang="zh-TW" altLang="en-US" sz="3200" dirty="0" smtClean="0"/>
              <a:t>（雍也）</a:t>
            </a:r>
            <a:endParaRPr lang="en-US" altLang="zh-TW" sz="3200" dirty="0" smtClean="0"/>
          </a:p>
          <a:p>
            <a:r>
              <a:rPr lang="zh-TW" altLang="en-US" sz="3200" dirty="0"/>
              <a:t>子曰：「孝哉閔子騫，人</a:t>
            </a:r>
            <a:r>
              <a:rPr lang="zh-TW" altLang="en-US" sz="3200" dirty="0" smtClean="0"/>
              <a:t>不閒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非議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其父母昆弟之言。」</a:t>
            </a:r>
            <a:r>
              <a:rPr lang="zh-TW" altLang="en-US" sz="3200" dirty="0" smtClean="0"/>
              <a:t>（先進）</a:t>
            </a:r>
            <a:endParaRPr lang="en-US" altLang="zh-TW" sz="3200" dirty="0" smtClean="0"/>
          </a:p>
          <a:p>
            <a:r>
              <a:rPr lang="zh-TW" altLang="en-US" sz="3200" dirty="0" smtClean="0"/>
              <a:t>伯</a:t>
            </a:r>
            <a:r>
              <a:rPr lang="zh-TW" altLang="en-US" sz="3200" dirty="0"/>
              <a:t>牛有疾，子問之，自</a:t>
            </a:r>
            <a:r>
              <a:rPr lang="zh-TW" altLang="en-US" sz="3200" dirty="0" smtClean="0"/>
              <a:t>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執</a:t>
            </a:r>
            <a:r>
              <a:rPr lang="zh-TW" altLang="en-US" sz="3200" dirty="0"/>
              <a:t>其手，曰：「</a:t>
            </a:r>
            <a:r>
              <a:rPr lang="zh-TW" altLang="en-US" sz="3200" dirty="0" smtClean="0"/>
              <a:t>亡 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無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/>
              <a:t>之命矣夫！斯人也而有斯疾也，斯人也而有斯疾也」（雍也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r>
              <a:rPr lang="zh-TW" altLang="en-US" sz="3200" dirty="0"/>
              <a:t>子曰：「雍也可使南面。」（雍也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14857853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言語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42643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子貢曰：「貧而無諂，富而無驕，何如？」子曰：「可也；未若貧而樂，富而好禮者也。」子貢曰：「詩云：</a:t>
            </a:r>
            <a:r>
              <a:rPr lang="en-US" altLang="zh-TW" sz="3200" dirty="0"/>
              <a:t>『</a:t>
            </a:r>
            <a:r>
              <a:rPr lang="zh-TW" altLang="en-US" sz="3200" dirty="0"/>
              <a:t>如</a:t>
            </a:r>
            <a:r>
              <a:rPr lang="zh-TW" altLang="en-US" sz="3200" dirty="0" smtClean="0"/>
              <a:t>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如磋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象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如</a:t>
            </a:r>
            <a:r>
              <a:rPr lang="zh-TW" altLang="en-US" sz="3200" dirty="0" smtClean="0"/>
              <a:t>琢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玉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如磨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石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en-US" altLang="zh-TW" sz="3200" dirty="0" smtClean="0"/>
              <a:t>』</a:t>
            </a:r>
            <a:r>
              <a:rPr lang="zh-TW" altLang="en-US" sz="3200" dirty="0"/>
              <a:t>，其斯之謂與？」子曰：「賜也，始可與言詩已矣，告諸往而知來者。」（學而</a:t>
            </a:r>
            <a:r>
              <a:rPr lang="zh-TW" altLang="en-US" sz="3200" dirty="0" smtClean="0"/>
              <a:t>）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252632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19536" y="764704"/>
            <a:ext cx="9585076" cy="514651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禽問於子貢曰：「夫子至於是邦也，必聞其政，求之與？抑與之與？子貢曰：「夫子溫</a:t>
            </a:r>
            <a:r>
              <a:rPr lang="en-US" altLang="zh-TW" sz="3200" dirty="0"/>
              <a:t>﹑</a:t>
            </a:r>
            <a:r>
              <a:rPr lang="zh-TW" altLang="en-US" sz="3200" dirty="0"/>
              <a:t>良</a:t>
            </a:r>
            <a:r>
              <a:rPr lang="en-US" altLang="zh-TW" sz="3200" dirty="0"/>
              <a:t>﹑</a:t>
            </a:r>
            <a:r>
              <a:rPr lang="zh-TW" altLang="en-US" sz="3200" dirty="0"/>
              <a:t>恭</a:t>
            </a:r>
            <a:r>
              <a:rPr lang="en-US" altLang="zh-TW" sz="3200" dirty="0"/>
              <a:t>﹑</a:t>
            </a:r>
            <a:r>
              <a:rPr lang="zh-TW" altLang="en-US" sz="3200" dirty="0"/>
              <a:t>儉</a:t>
            </a:r>
            <a:r>
              <a:rPr lang="en-US" altLang="zh-TW" sz="3200" dirty="0"/>
              <a:t>﹑</a:t>
            </a:r>
            <a:r>
              <a:rPr lang="zh-TW" altLang="en-US" sz="3200" dirty="0"/>
              <a:t>讓以得之。</a:t>
            </a:r>
            <a:r>
              <a:rPr lang="zh-TW" altLang="en-US" sz="3200" dirty="0">
                <a:solidFill>
                  <a:srgbClr val="FF0000"/>
                </a:solidFill>
              </a:rPr>
              <a:t>夫子之求之也，其諸異乎人之求之與</a:t>
            </a:r>
            <a:r>
              <a:rPr lang="zh-TW" altLang="en-US" sz="3200" dirty="0" smtClean="0">
                <a:solidFill>
                  <a:srgbClr val="FF0000"/>
                </a:solidFill>
              </a:rPr>
              <a:t>？</a:t>
            </a:r>
            <a:r>
              <a:rPr lang="zh-TW" altLang="en-US" sz="3200" dirty="0" smtClean="0"/>
              <a:t>」</a:t>
            </a:r>
            <a:r>
              <a:rPr lang="zh-TW" altLang="en-US" sz="3200" dirty="0"/>
              <a:t>（學而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4800"/>
              </a:lnSpc>
              <a:spcBef>
                <a:spcPts val="0"/>
              </a:spcBef>
            </a:pPr>
            <a:r>
              <a:rPr lang="zh-TW" altLang="en-US" sz="3200" dirty="0"/>
              <a:t>冉有曰：「夫子</a:t>
            </a:r>
            <a:r>
              <a:rPr lang="zh-TW" altLang="en-US" sz="3200" dirty="0" smtClean="0"/>
              <a:t>為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助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衛君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輒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乎</a:t>
            </a:r>
            <a:r>
              <a:rPr lang="zh-TW" altLang="en-US" sz="3200" dirty="0"/>
              <a:t>？」子貢曰：「</a:t>
            </a:r>
            <a:r>
              <a:rPr lang="zh-TW" altLang="en-US" sz="3200" dirty="0">
                <a:solidFill>
                  <a:srgbClr val="FF0000"/>
                </a:solidFill>
              </a:rPr>
              <a:t>諾；吾將問之。</a:t>
            </a:r>
            <a:r>
              <a:rPr lang="zh-TW" altLang="en-US" sz="3200" dirty="0"/>
              <a:t>」入，曰：「伯夷</a:t>
            </a:r>
            <a:r>
              <a:rPr lang="en-US" altLang="zh-TW" sz="3200" dirty="0"/>
              <a:t>﹑</a:t>
            </a:r>
            <a:r>
              <a:rPr lang="zh-TW" altLang="en-US" sz="3200" dirty="0"/>
              <a:t>叔齊何人也？」曰：「古之賢人也。」曰：「怨乎？」曰：「求仁而得仁，又何怨？」出，曰：「夫子不為也。」（述而</a:t>
            </a:r>
            <a:r>
              <a:rPr lang="zh-TW" altLang="en-US" sz="3200" dirty="0" smtClean="0"/>
              <a:t>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7245743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14027815"/>
              </p:ext>
            </p:extLst>
          </p:nvPr>
        </p:nvGraphicFramePr>
        <p:xfrm>
          <a:off x="2589213" y="21336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2" name="文字方塊 1"/>
          <p:cNvSpPr txBox="1"/>
          <p:nvPr/>
        </p:nvSpPr>
        <p:spPr>
          <a:xfrm>
            <a:off x="1847529" y="620688"/>
            <a:ext cx="965708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（集解）鄭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玄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曰：為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，猶助也。衛君者，謂輒也。衛靈公逐太子蒯聵。公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薨，而立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孫輒。後，晉趙鞅納蒯聵于戚。衛石曼姑帥師圍之。故問其意助輒否乎。</a:t>
            </a:r>
          </a:p>
          <a:p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848472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0256" y="275902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言語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1052736"/>
            <a:ext cx="9865096" cy="547260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宰予晝寢。子曰：「朽木不可雕也，糞土之牆</a:t>
            </a:r>
            <a:r>
              <a:rPr lang="zh-TW" altLang="en-US" sz="3200" dirty="0" smtClean="0"/>
              <a:t>不可杇也</a:t>
            </a:r>
            <a:r>
              <a:rPr lang="zh-TW" altLang="en-US" sz="3200" dirty="0"/>
              <a:t>。於予與何誅？」子曰：「始吾於人也，聽其言而信其行；今吾於人也，聽其言而觀其行。於予與改是。</a:t>
            </a:r>
            <a:r>
              <a:rPr lang="zh-TW" altLang="en-US" sz="3200" dirty="0" smtClean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公冶長</a:t>
            </a:r>
            <a:r>
              <a:rPr lang="en-US" altLang="zh-TW" sz="3200" dirty="0" smtClean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98622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40256" y="275902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言語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063552" y="1052736"/>
            <a:ext cx="9865096" cy="547260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貢曰：「我不欲人之加諸我也，吾亦欲無加諸人。」子曰：「賜也，非爾所及也。」（公冶長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子貢問君子。子曰：「先行其言，而後從之。」</a:t>
            </a:r>
            <a:r>
              <a:rPr lang="zh-TW" altLang="en-US" sz="3200" dirty="0" smtClean="0"/>
              <a:t>（為政）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子貢方人。子曰：「賜也，賢乎哉？夫我則不暇！」</a:t>
            </a:r>
            <a:r>
              <a:rPr lang="zh-TW" altLang="en-US" sz="3200" dirty="0" smtClean="0"/>
              <a:t>（憲問）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025993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政事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12776"/>
            <a:ext cx="8915400" cy="496855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「</a:t>
            </a:r>
            <a:r>
              <a:rPr lang="zh-TW" altLang="en-US" sz="3200" dirty="0"/>
              <a:t>求也藝，由也果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於</a:t>
            </a:r>
            <a:r>
              <a:rPr lang="zh-TW" altLang="en-US" sz="3200" dirty="0" smtClean="0"/>
              <a:t>從政乎何</a:t>
            </a:r>
            <a:r>
              <a:rPr lang="zh-TW" altLang="en-US" sz="3200" dirty="0"/>
              <a:t>有？」（雍也篇第六章）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孟武伯問子路仁乎？子曰：「不知也。」又問。子曰：「由也，千乘之國，可使治其賦也，不知其仁也。」「求也何如？」子曰：「求也，千室之邑，百乘之家，可使為之宰也，不知其仁也。</a:t>
            </a:r>
            <a:r>
              <a:rPr lang="zh-TW" altLang="en-US" sz="3200" dirty="0" smtClean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公冶長</a:t>
            </a:r>
            <a:r>
              <a:rPr lang="en-US" altLang="zh-TW" sz="3200" dirty="0" smtClean="0"/>
              <a:t>)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168677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6712"/>
            <a:ext cx="8915400" cy="507451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季康子問：「仲由可使從政也與？」子曰：「由也果，於從政乎何有？」曰：「賜也可</a:t>
            </a:r>
            <a:r>
              <a:rPr lang="zh-TW" altLang="en-US" sz="3200" dirty="0" smtClean="0"/>
              <a:t>使</a:t>
            </a:r>
            <a:r>
              <a:rPr lang="zh-TW" altLang="en-US" sz="3200" dirty="0"/>
              <a:t>從</a:t>
            </a:r>
            <a:r>
              <a:rPr lang="zh-TW" altLang="en-US" sz="3200" dirty="0" smtClean="0"/>
              <a:t>政</a:t>
            </a:r>
            <a:r>
              <a:rPr lang="zh-TW" altLang="en-US" sz="3200" dirty="0"/>
              <a:t>也與？」曰：「賜也達，於從政乎何有？」曰：「求也可使從政也與？」曰：「求也藝，於從政乎何有？」</a:t>
            </a:r>
            <a:r>
              <a:rPr lang="zh-TW" altLang="en-US" sz="3200" dirty="0" smtClean="0"/>
              <a:t>（雍也）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子曰：「片言可以折獄者，其由也與！」子路無宿諾。</a:t>
            </a:r>
            <a:r>
              <a:rPr lang="zh-TW" altLang="en-US" sz="3200" dirty="0" smtClean="0"/>
              <a:t>（顏淵）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272190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063552" y="332656"/>
            <a:ext cx="8911687" cy="936104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文學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271464" y="1052736"/>
            <a:ext cx="10729192" cy="5400600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子夏問曰：「巧笑倩兮，美目盼兮，素以為</a:t>
            </a:r>
            <a:r>
              <a:rPr lang="zh-TW" altLang="en-US" sz="3200" dirty="0" smtClean="0"/>
              <a:t>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文飾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何謂也</a:t>
            </a:r>
            <a:r>
              <a:rPr lang="zh-TW" altLang="en-US" sz="3200" dirty="0"/>
              <a:t>？」子曰：「繪事后素。」曰：「禮后乎？」子曰：「起予者商也！始可與言</a:t>
            </a:r>
            <a:r>
              <a:rPr lang="zh-TW" altLang="en-US" sz="3200" dirty="0" smtClean="0"/>
              <a:t>詩</a:t>
            </a:r>
            <a:r>
              <a:rPr lang="zh-TW" altLang="en-US" sz="3200" dirty="0"/>
              <a:t>已</a:t>
            </a:r>
            <a:r>
              <a:rPr lang="zh-TW" altLang="en-US" sz="3200" dirty="0" smtClean="0"/>
              <a:t>矣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（八佾）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前二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句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詩經．衛風．碩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篇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後一句不見於此篇，馬融以為此句為逸詩，朱子集注以這三句皆是逸詩。</a:t>
            </a: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馬融注：「倩，笑貌。盼，動貌。絢，文也。」毛亨傳：「倩，好口輔。盼，黑白分。」口輔，是指面頰。黑白分，是眼球黑白分明。毛詩鄭箋：「此說莊姜容貌之美。」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814912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87488" y="620688"/>
            <a:ext cx="10513168" cy="583264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子夏問曰：「巧笑倩兮，美目盼兮，素以為</a:t>
            </a:r>
            <a:r>
              <a:rPr lang="zh-TW" altLang="en-US" sz="3200" dirty="0" smtClean="0"/>
              <a:t>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文飾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何謂也</a:t>
            </a:r>
            <a:r>
              <a:rPr lang="zh-TW" altLang="en-US" sz="3200" dirty="0"/>
              <a:t>？」子曰：「繪事后素。」曰：「禮后乎？」子曰</a:t>
            </a:r>
            <a:r>
              <a:rPr lang="zh-TW" altLang="en-US" sz="3200" dirty="0" smtClean="0"/>
              <a:t>：「</a:t>
            </a:r>
            <a:r>
              <a:rPr lang="zh-TW" altLang="en-US" sz="3200" dirty="0"/>
              <a:t>起予者商也！始可與言</a:t>
            </a:r>
            <a:r>
              <a:rPr lang="zh-TW" altLang="en-US" sz="3200" dirty="0" smtClean="0"/>
              <a:t>詩</a:t>
            </a:r>
            <a:r>
              <a:rPr lang="zh-TW" altLang="en-US" sz="3200" dirty="0"/>
              <a:t>已</a:t>
            </a:r>
            <a:r>
              <a:rPr lang="zh-TW" altLang="en-US" sz="3200" dirty="0" smtClean="0"/>
              <a:t>矣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（八佾）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集解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鄭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曰：繪，畫文也。凡畫，先布眾色，然後以素分布其間，以成其文。</a:t>
            </a:r>
          </a:p>
          <a:p>
            <a:pPr>
              <a:lnSpc>
                <a:spcPts val="4800"/>
              </a:lnSpc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集注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繪事，繪畫之事。後素，後於素也。引考工記曰：繪畫之事後素功，謂先以粉地為質，而後施五采。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全祖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望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經史問答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蓋論語之素，乃素地，非素功也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禮記．禮器篇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：「白受采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299002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75520" y="620688"/>
            <a:ext cx="10225136" cy="5832648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子夏問曰：「巧笑倩兮，美目盼兮，素以為</a:t>
            </a:r>
            <a:r>
              <a:rPr lang="zh-TW" altLang="en-US" sz="3200" dirty="0" smtClean="0"/>
              <a:t>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文飾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兮</a:t>
            </a:r>
            <a:r>
              <a:rPr lang="zh-TW" altLang="en-US" sz="3200" dirty="0"/>
              <a:t>。</a:t>
            </a:r>
            <a:r>
              <a:rPr lang="zh-TW" altLang="en-US" sz="3200" dirty="0" smtClean="0"/>
              <a:t>何謂也</a:t>
            </a:r>
            <a:r>
              <a:rPr lang="zh-TW" altLang="en-US" sz="3200" dirty="0"/>
              <a:t>？」子曰：「繪事后素。」曰：「禮后乎？」子曰：「起予者商也！始可與言</a:t>
            </a:r>
            <a:r>
              <a:rPr lang="zh-TW" altLang="en-US" sz="3200" dirty="0" smtClean="0"/>
              <a:t>詩</a:t>
            </a:r>
            <a:r>
              <a:rPr lang="zh-TW" altLang="en-US" sz="3200" dirty="0"/>
              <a:t>已</a:t>
            </a:r>
            <a:r>
              <a:rPr lang="zh-TW" altLang="en-US" sz="3200" dirty="0" smtClean="0"/>
              <a:t>矣</a:t>
            </a:r>
            <a:r>
              <a:rPr lang="zh-TW" altLang="en-US" sz="3200" dirty="0"/>
              <a:t>。」</a:t>
            </a:r>
            <a:r>
              <a:rPr lang="zh-TW" altLang="en-US" sz="3200" dirty="0" smtClean="0"/>
              <a:t>（八佾）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雪公</a:t>
            </a:r>
            <a:r>
              <a:rPr lang="en-US" altLang="zh-TW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用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佛經的科判、與作詩的方法，研究論語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此章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分三段，其實是四段，首先子夏只舉詩經，其次是孔子承接著舉繪事，再次則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轉為「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禮後乎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最後合起來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說「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啟予者，商也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又合於最初所引的詩經。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1790382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07568" y="332656"/>
            <a:ext cx="8911687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文學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775520" y="980728"/>
            <a:ext cx="10225136" cy="5877272"/>
          </a:xfrm>
        </p:spPr>
        <p:txBody>
          <a:bodyPr>
            <a:no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游曰：「子夏之門人小子，當洒掃，應對，進退，則可矣。抑末也；本之則無，如之何？」子夏聞之曰：「噫！言游過矣！君子之道，孰先傳焉？孰後倦焉？譬諸草木，區以別矣。君子之道，焉可誣也？有始有卒者，其惟聖人乎！」</a:t>
            </a:r>
            <a:r>
              <a:rPr lang="zh-TW" altLang="en-US" sz="3200" dirty="0" smtClean="0"/>
              <a:t>（子張）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子謂子夏曰：「女為君子儒！無為小人儒！」</a:t>
            </a:r>
            <a:r>
              <a:rPr lang="zh-TW" altLang="en-US" sz="3200" dirty="0" smtClean="0"/>
              <a:t>（雍也）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843528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5454246" cy="836182"/>
          </a:xfrm>
        </p:spPr>
        <p:txBody>
          <a:bodyPr/>
          <a:lstStyle/>
          <a:p>
            <a:r>
              <a:rPr lang="zh-TW" altLang="en-US" dirty="0" smtClean="0"/>
              <a:t>學</a:t>
            </a:r>
            <a:r>
              <a:rPr lang="zh-TW" altLang="en-US" dirty="0"/>
              <a:t>的科目與內容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2443335"/>
              </p:ext>
            </p:extLst>
          </p:nvPr>
        </p:nvGraphicFramePr>
        <p:xfrm>
          <a:off x="767408" y="1904999"/>
          <a:ext cx="6768752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4217056908"/>
              </p:ext>
            </p:extLst>
          </p:nvPr>
        </p:nvGraphicFramePr>
        <p:xfrm>
          <a:off x="8256240" y="2043414"/>
          <a:ext cx="3991992" cy="350142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7" name="左右大括弧 6"/>
          <p:cNvSpPr/>
          <p:nvPr/>
        </p:nvSpPr>
        <p:spPr>
          <a:xfrm>
            <a:off x="6600056" y="2281956"/>
            <a:ext cx="1951173" cy="3024336"/>
          </a:xfrm>
          <a:prstGeom prst="bracePair">
            <a:avLst/>
          </a:prstGeom>
          <a:solidFill>
            <a:srgbClr val="FFFF00"/>
          </a:solidFill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詩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 algn="ctr"/>
            <a:endParaRPr lang="en-US" altLang="zh-TW" sz="3600" dirty="0">
              <a:solidFill>
                <a:srgbClr val="FF0000"/>
              </a:solidFill>
            </a:endParaRPr>
          </a:p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書</a:t>
            </a:r>
            <a:endParaRPr lang="en-US" altLang="zh-TW" sz="3600" dirty="0" smtClean="0">
              <a:solidFill>
                <a:srgbClr val="FF0000"/>
              </a:solidFill>
            </a:endParaRPr>
          </a:p>
          <a:p>
            <a:pPr algn="ctr"/>
            <a:endParaRPr lang="en-US" altLang="zh-TW" sz="3600" dirty="0">
              <a:solidFill>
                <a:srgbClr val="FF0000"/>
              </a:solidFill>
            </a:endParaRPr>
          </a:p>
          <a:p>
            <a:pPr algn="ctr"/>
            <a:r>
              <a:rPr lang="zh-TW" altLang="en-US" sz="3600" dirty="0" smtClean="0">
                <a:solidFill>
                  <a:srgbClr val="FF0000"/>
                </a:solidFill>
              </a:rPr>
              <a:t>禮</a:t>
            </a:r>
            <a:endParaRPr lang="zh-TW" altLang="en-US" sz="3600" dirty="0">
              <a:solidFill>
                <a:srgbClr val="FF0000"/>
              </a:solidFill>
            </a:endParaRPr>
          </a:p>
        </p:txBody>
      </p:sp>
      <p:sp>
        <p:nvSpPr>
          <p:cNvPr id="8" name="矩形圖說文字 7"/>
          <p:cNvSpPr/>
          <p:nvPr/>
        </p:nvSpPr>
        <p:spPr>
          <a:xfrm>
            <a:off x="8551229" y="624110"/>
            <a:ext cx="1844522" cy="1042347"/>
          </a:xfrm>
          <a:prstGeom prst="wedgeRectCallout">
            <a:avLst>
              <a:gd name="adj1" fmla="val -17520"/>
              <a:gd name="adj2" fmla="val 8272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/>
              <a:t>行有餘力則以學文</a:t>
            </a:r>
            <a:endParaRPr lang="zh-TW" altLang="en-US" sz="2800" dirty="0"/>
          </a:p>
        </p:txBody>
      </p:sp>
      <p:sp>
        <p:nvSpPr>
          <p:cNvPr id="9" name="矩形圖說文字 8"/>
          <p:cNvSpPr/>
          <p:nvPr/>
        </p:nvSpPr>
        <p:spPr>
          <a:xfrm>
            <a:off x="8551229" y="5830129"/>
            <a:ext cx="1944216" cy="938695"/>
          </a:xfrm>
          <a:prstGeom prst="wedgeRectCallout">
            <a:avLst>
              <a:gd name="adj1" fmla="val -24029"/>
              <a:gd name="adj2" fmla="val -805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2800" dirty="0" smtClean="0"/>
              <a:t>非禮勿　視聽言動</a:t>
            </a:r>
            <a:endParaRPr lang="zh-TW" altLang="en-US" sz="2800" dirty="0"/>
          </a:p>
        </p:txBody>
      </p:sp>
    </p:spTree>
    <p:extLst>
      <p:ext uri="{BB962C8B-B14F-4D97-AF65-F5344CB8AC3E}">
        <p14:creationId xmlns:p14="http://schemas.microsoft.com/office/powerpoint/2010/main" val="4160695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Graphic spid="5" grpId="0">
        <p:bldAsOne/>
      </p:bldGraphic>
      <p:bldP spid="7" grpId="0" animBg="1"/>
      <p:bldP spid="8" grpId="0" animBg="1"/>
      <p:bldP spid="9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三、	學的原則與</a:t>
            </a:r>
            <a:r>
              <a:rPr lang="zh-TW" altLang="en-US" dirty="0" smtClean="0"/>
              <a:t>方法</a:t>
            </a:r>
            <a:r>
              <a:rPr lang="zh-TW" altLang="en-US" dirty="0"/>
              <a:t>：</a:t>
            </a:r>
            <a:r>
              <a:rPr lang="en-US" altLang="zh-TW" dirty="0" smtClean="0"/>
              <a:t/>
            </a:r>
            <a:br>
              <a:rPr lang="en-US" altLang="zh-TW" dirty="0" smtClean="0"/>
            </a:br>
            <a:r>
              <a:rPr lang="zh-TW" altLang="en-US" dirty="0" smtClean="0"/>
              <a:t>　　</a:t>
            </a:r>
            <a:r>
              <a:rPr lang="zh-TW" altLang="en-US" dirty="0" smtClean="0">
                <a:solidFill>
                  <a:srgbClr val="FF0000"/>
                </a:solidFill>
              </a:rPr>
              <a:t>博學</a:t>
            </a:r>
            <a:r>
              <a:rPr lang="zh-TW" altLang="en-US" dirty="0">
                <a:solidFill>
                  <a:srgbClr val="FF0000"/>
                </a:solidFill>
              </a:rPr>
              <a:t>、審問、慎思、明辨、篤行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938908"/>
            <a:ext cx="8915400" cy="3850374"/>
          </a:xfrm>
        </p:spPr>
        <p:txBody>
          <a:bodyPr/>
          <a:lstStyle/>
          <a:p>
            <a:pPr>
              <a:lnSpc>
                <a:spcPts val="4200"/>
              </a:lnSpc>
            </a:pPr>
            <a:r>
              <a:rPr lang="en-US" altLang="zh-TW" sz="3200" dirty="0"/>
              <a:t>(</a:t>
            </a:r>
            <a:r>
              <a:rPr lang="zh-TW" altLang="en-US" sz="3200" dirty="0"/>
              <a:t>一</a:t>
            </a:r>
            <a:r>
              <a:rPr lang="en-US" altLang="zh-TW" sz="3200" dirty="0"/>
              <a:t>)	</a:t>
            </a:r>
            <a:r>
              <a:rPr lang="zh-TW" altLang="en-US" sz="3200" dirty="0" smtClean="0"/>
              <a:t>博學</a:t>
            </a:r>
            <a:r>
              <a:rPr lang="zh-TW" altLang="en-US" sz="2800" dirty="0" smtClean="0"/>
              <a:t>（好學）</a:t>
            </a:r>
            <a:endParaRPr lang="zh-TW" altLang="en-US" sz="2800" dirty="0"/>
          </a:p>
          <a:p>
            <a:pPr>
              <a:lnSpc>
                <a:spcPts val="4200"/>
              </a:lnSpc>
            </a:pPr>
            <a:r>
              <a:rPr lang="zh-TW" altLang="en-US" sz="3200" dirty="0"/>
              <a:t>子夏曰：「日知其所亡，月無忘其所能，可謂好學也已矣！</a:t>
            </a:r>
            <a:r>
              <a:rPr lang="zh-TW" altLang="en-US" sz="3200" dirty="0" smtClean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子張</a:t>
            </a:r>
            <a:r>
              <a:rPr lang="en-US" altLang="zh-TW" sz="3200" dirty="0" smtClean="0"/>
              <a:t>)</a:t>
            </a:r>
            <a:endParaRPr lang="zh-TW" altLang="en-US" sz="3200" dirty="0"/>
          </a:p>
          <a:p>
            <a:pPr>
              <a:lnSpc>
                <a:spcPts val="42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曰：「溫故而知新，可以為師矣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為政</a:t>
            </a:r>
            <a:r>
              <a:rPr lang="en-US" altLang="zh-TW" sz="3200" dirty="0" smtClean="0"/>
              <a:t>) </a:t>
            </a:r>
            <a:endParaRPr lang="zh-TW" altLang="en-US" dirty="0"/>
          </a:p>
        </p:txBody>
      </p:sp>
      <p:graphicFrame>
        <p:nvGraphicFramePr>
          <p:cNvPr id="4" name="資料庫圖表 3"/>
          <p:cNvGraphicFramePr/>
          <p:nvPr>
            <p:extLst>
              <p:ext uri="{D42A27DB-BD31-4B8C-83A1-F6EECF244321}">
                <p14:modId xmlns:p14="http://schemas.microsoft.com/office/powerpoint/2010/main" val="4187964151"/>
              </p:ext>
            </p:extLst>
          </p:nvPr>
        </p:nvGraphicFramePr>
        <p:xfrm>
          <a:off x="3071664" y="3986035"/>
          <a:ext cx="6656288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97089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4" grpId="0">
        <p:bldAsOne/>
      </p:bldGraphic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692696"/>
            <a:ext cx="8915400" cy="5218526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子曰：「三人行，必有我師焉：擇其善者而從之，其不善者而改之。」（述而篇）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子曰：「我非生而知之者，好古，敏以求之者也。</a:t>
            </a:r>
            <a:r>
              <a:rPr lang="zh-TW" altLang="en-US" sz="3200" dirty="0" smtClean="0"/>
              <a:t>」（述而）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子曰：「十室之邑，必有忠信如丘者焉，不如丘之好學也。」</a:t>
            </a:r>
            <a:r>
              <a:rPr lang="zh-TW" altLang="en-US" sz="3200" dirty="0" smtClean="0"/>
              <a:t>（公冶長）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840224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</a:t>
            </a:r>
            <a:r>
              <a:rPr lang="zh-TW" altLang="en-US" dirty="0">
                <a:solidFill>
                  <a:srgbClr val="FF0000"/>
                </a:solidFill>
              </a:rPr>
              <a:t>默</a:t>
            </a:r>
            <a:r>
              <a:rPr lang="zh-TW" altLang="en-US" dirty="0"/>
              <a:t>而</a:t>
            </a:r>
            <a:r>
              <a:rPr lang="zh-TW" altLang="en-US" dirty="0">
                <a:solidFill>
                  <a:srgbClr val="FF0000"/>
                </a:solidFill>
              </a:rPr>
              <a:t>識</a:t>
            </a:r>
            <a:r>
              <a:rPr lang="zh-TW" altLang="en-US" dirty="0"/>
              <a:t>之，學而不厭，誨人不倦，何有於我哉？」（述而）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631504" y="1700808"/>
            <a:ext cx="10441160" cy="482453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皇本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集解：「鄭玄曰，人無有是行於我，我獨有之也。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集注：「何有於我，言何者能有於我也。三者已非聖人之極至，而猶不敢當，則謙而又謙之辭也。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宦懋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庸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論語稽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：「此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蓋當時不知聖人，謂必有人之所不能有。故夫子言，我生平不過默而識之，學而不厭，誨人不倦耳，此外亦何有於我哉。似為得之。」</a:t>
            </a:r>
          </a:p>
        </p:txBody>
      </p:sp>
    </p:spTree>
    <p:extLst>
      <p:ext uri="{BB962C8B-B14F-4D97-AF65-F5344CB8AC3E}">
        <p14:creationId xmlns:p14="http://schemas.microsoft.com/office/powerpoint/2010/main" val="1635552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836712"/>
            <a:ext cx="8915400" cy="507451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衛公孫朝問於子貢曰：「仲尼</a:t>
            </a:r>
            <a:r>
              <a:rPr lang="zh-TW" altLang="en-US" sz="3200" dirty="0" smtClean="0"/>
              <a:t>焉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（從何）</a:t>
            </a:r>
            <a:r>
              <a:rPr lang="zh-TW" altLang="en-US" sz="3200" dirty="0" smtClean="0"/>
              <a:t>學</a:t>
            </a:r>
            <a:r>
              <a:rPr lang="zh-TW" altLang="en-US" sz="3200" dirty="0"/>
              <a:t>？」子貢曰：「文武之道，未墜於地，在人。賢者識其大者，不賢者識其小者，莫不有文武之道焉。</a:t>
            </a:r>
            <a:r>
              <a:rPr lang="zh-TW" altLang="en-US" sz="3200" dirty="0">
                <a:solidFill>
                  <a:srgbClr val="FF0000"/>
                </a:solidFill>
              </a:rPr>
              <a:t>夫子焉不學，而亦何常師之有</a:t>
            </a:r>
            <a:r>
              <a:rPr lang="zh-TW" altLang="en-US" sz="3200" dirty="0"/>
              <a:t>！」（子張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ct val="150000"/>
              </a:lnSpc>
            </a:pPr>
            <a:r>
              <a:rPr lang="zh-TW" altLang="en-US" sz="3200" dirty="0"/>
              <a:t>子曰：「賜也，女以予為多學而識之者與？」對曰：「然，非與？」曰：「非也！予</a:t>
            </a:r>
            <a:r>
              <a:rPr lang="zh-TW" altLang="en-US" sz="3200" dirty="0">
                <a:solidFill>
                  <a:srgbClr val="FF0000"/>
                </a:solidFill>
              </a:rPr>
              <a:t>一以貫之</a:t>
            </a:r>
            <a:r>
              <a:rPr lang="zh-TW" altLang="en-US" sz="3200" dirty="0"/>
              <a:t>。」 （衛靈公）</a:t>
            </a:r>
          </a:p>
          <a:p>
            <a:pPr>
              <a:lnSpc>
                <a:spcPct val="1500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725499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9479739" cy="1280890"/>
          </a:xfrm>
        </p:spPr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以德</a:t>
            </a:r>
            <a:r>
              <a:rPr lang="zh-TW" altLang="en-US" dirty="0">
                <a:solidFill>
                  <a:srgbClr val="FF0000"/>
                </a:solidFill>
              </a:rPr>
              <a:t>為</a:t>
            </a:r>
            <a:r>
              <a:rPr lang="zh-TW" altLang="en-US" dirty="0" smtClean="0">
                <a:solidFill>
                  <a:srgbClr val="FF0000"/>
                </a:solidFill>
              </a:rPr>
              <a:t>學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真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學問從五倫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起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，大文章自六經來。</a:t>
            </a:r>
            <a:r>
              <a:rPr lang="en-US" altLang="zh-TW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12776"/>
            <a:ext cx="8915400" cy="5112568"/>
          </a:xfrm>
        </p:spPr>
        <p:txBody>
          <a:bodyPr>
            <a:normAutofit fontScale="92500"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夏曰：</a:t>
            </a:r>
            <a:r>
              <a:rPr lang="zh-TW" altLang="en-US" sz="3200" dirty="0" smtClean="0"/>
              <a:t>賢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賢易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輕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色</a:t>
            </a:r>
            <a:r>
              <a:rPr lang="zh-TW" altLang="en-US" sz="3200" dirty="0"/>
              <a:t>；事父母，能竭其力；事君，能致其身；與朋友交，言而有信。</a:t>
            </a:r>
            <a:r>
              <a:rPr lang="zh-TW" altLang="en-US" sz="3200" dirty="0">
                <a:solidFill>
                  <a:srgbClr val="FF0000"/>
                </a:solidFill>
              </a:rPr>
              <a:t>雖曰未學，吾必謂之學矣</a:t>
            </a:r>
            <a:r>
              <a:rPr lang="zh-TW" altLang="en-US" sz="3200" dirty="0" smtClean="0">
                <a:solidFill>
                  <a:srgbClr val="FF0000"/>
                </a:solidFill>
              </a:rPr>
              <a:t>。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學</a:t>
            </a:r>
            <a:r>
              <a:rPr lang="zh-TW" altLang="en-US" sz="3200" dirty="0"/>
              <a:t>而</a:t>
            </a:r>
            <a:r>
              <a:rPr lang="zh-TW" altLang="en-US" sz="3200" dirty="0" smtClean="0"/>
              <a:t>篇</a:t>
            </a:r>
            <a:r>
              <a:rPr lang="en-US" altLang="zh-TW" sz="3200" dirty="0"/>
              <a:t>)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子曰：君子食無求飽，居無求安，敏於事而慎於言，就有道而正焉，可謂</a:t>
            </a:r>
            <a:r>
              <a:rPr lang="zh-TW" altLang="en-US" sz="3200" dirty="0">
                <a:solidFill>
                  <a:srgbClr val="FF0000"/>
                </a:solidFill>
              </a:rPr>
              <a:t>好學</a:t>
            </a:r>
            <a:r>
              <a:rPr lang="zh-TW" altLang="en-US" sz="3200" dirty="0"/>
              <a:t>也已</a:t>
            </a:r>
            <a:r>
              <a:rPr lang="zh-TW" altLang="en-US" sz="3200" dirty="0" smtClean="0"/>
              <a:t>。</a:t>
            </a:r>
            <a:r>
              <a:rPr lang="en-US" altLang="zh-TW" sz="3200" dirty="0"/>
              <a:t>(</a:t>
            </a:r>
            <a:r>
              <a:rPr lang="zh-TW" altLang="en-US" sz="3200" dirty="0"/>
              <a:t>學而篇</a:t>
            </a:r>
            <a:r>
              <a:rPr lang="en-US" altLang="zh-TW" sz="3200" dirty="0"/>
              <a:t>)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</a:t>
            </a:r>
            <a:r>
              <a:rPr lang="zh-TW" altLang="en-US" sz="3200" dirty="0">
                <a:solidFill>
                  <a:srgbClr val="FF0000"/>
                </a:solidFill>
              </a:rPr>
              <a:t>有德</a:t>
            </a:r>
            <a:r>
              <a:rPr lang="zh-TW" altLang="en-US" sz="3200" dirty="0"/>
              <a:t>者，必有言；有言者，</a:t>
            </a:r>
            <a:r>
              <a:rPr lang="zh-TW" altLang="en-US" sz="3200" dirty="0" smtClean="0"/>
              <a:t>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未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必</a:t>
            </a:r>
            <a:r>
              <a:rPr lang="zh-TW" altLang="en-US" sz="3200" dirty="0"/>
              <a:t>有德。仁者，必有勇；勇者，不必有仁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（</a:t>
            </a:r>
            <a:r>
              <a:rPr lang="zh-TW" altLang="en-US" sz="3200" dirty="0" smtClean="0"/>
              <a:t>憲</a:t>
            </a:r>
            <a:r>
              <a:rPr lang="zh-TW" altLang="en-US" sz="3200" dirty="0"/>
              <a:t>問</a:t>
            </a:r>
            <a:r>
              <a:rPr lang="zh-TW" altLang="en-US" sz="3200" dirty="0" smtClean="0"/>
              <a:t>篇）</a:t>
            </a:r>
            <a:endParaRPr lang="zh-TW" altLang="en-US" sz="3200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469489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二</a:t>
            </a:r>
            <a:r>
              <a:rPr lang="en-US" altLang="zh-TW" dirty="0" smtClean="0"/>
              <a:t>)</a:t>
            </a:r>
            <a:r>
              <a:rPr lang="zh-TW" altLang="en-US" dirty="0" smtClean="0"/>
              <a:t>審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細、慎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問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426438"/>
          </a:xfrm>
        </p:spPr>
        <p:txBody>
          <a:bodyPr/>
          <a:lstStyle/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曰：「不曰：</a:t>
            </a:r>
            <a:r>
              <a:rPr lang="en-US" altLang="zh-TW" sz="3200" dirty="0"/>
              <a:t>『</a:t>
            </a:r>
            <a:r>
              <a:rPr lang="zh-TW" altLang="en-US" sz="3200" dirty="0"/>
              <a:t>如之何，如之何</a:t>
            </a:r>
            <a:r>
              <a:rPr lang="en-US" altLang="zh-TW" sz="3200" dirty="0"/>
              <a:t>』</a:t>
            </a:r>
            <a:r>
              <a:rPr lang="zh-TW" altLang="en-US" sz="3200" dirty="0"/>
              <a:t>者，吾末如之何也已矣？</a:t>
            </a:r>
            <a:r>
              <a:rPr lang="zh-TW" altLang="en-US" sz="3200" dirty="0" smtClean="0"/>
              <a:t>」</a:t>
            </a:r>
            <a:r>
              <a:rPr lang="en-US" altLang="zh-TW" sz="3200" dirty="0"/>
              <a:t>〈</a:t>
            </a:r>
            <a:r>
              <a:rPr lang="zh-TW" altLang="en-US" sz="3200" dirty="0"/>
              <a:t>衛靈公篇</a:t>
            </a:r>
            <a:r>
              <a:rPr lang="en-US" altLang="zh-TW" sz="3200" dirty="0" smtClean="0"/>
              <a:t>〉</a:t>
            </a:r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貢問曰：「</a:t>
            </a:r>
            <a:r>
              <a:rPr lang="zh-TW" altLang="en-US" sz="3200" dirty="0" smtClean="0"/>
              <a:t>孔文子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圉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何以</a:t>
            </a:r>
            <a:r>
              <a:rPr lang="zh-TW" altLang="en-US" sz="3200" dirty="0"/>
              <a:t>謂之</a:t>
            </a:r>
            <a:r>
              <a:rPr lang="en-US" altLang="zh-TW" sz="3200" dirty="0"/>
              <a:t>『</a:t>
            </a:r>
            <a:r>
              <a:rPr lang="zh-TW" altLang="en-US" sz="3200" dirty="0"/>
              <a:t>文</a:t>
            </a:r>
            <a:r>
              <a:rPr lang="en-US" altLang="zh-TW" sz="3200" dirty="0"/>
              <a:t>』</a:t>
            </a:r>
            <a:r>
              <a:rPr lang="zh-TW" altLang="en-US" sz="3200" dirty="0"/>
              <a:t>也？」子曰：「敏而好學，</a:t>
            </a:r>
            <a:r>
              <a:rPr lang="zh-TW" altLang="en-US" sz="3200" dirty="0">
                <a:solidFill>
                  <a:srgbClr val="FF0000"/>
                </a:solidFill>
              </a:rPr>
              <a:t>不恥下問</a:t>
            </a:r>
            <a:r>
              <a:rPr lang="zh-TW" altLang="en-US" sz="3200" dirty="0"/>
              <a:t>，是以謂之</a:t>
            </a:r>
            <a:r>
              <a:rPr lang="en-US" altLang="zh-TW" sz="3200" dirty="0"/>
              <a:t>『</a:t>
            </a:r>
            <a:r>
              <a:rPr lang="zh-TW" altLang="en-US" sz="3200" dirty="0"/>
              <a:t>文</a:t>
            </a:r>
            <a:r>
              <a:rPr lang="en-US" altLang="zh-TW" sz="3200" dirty="0"/>
              <a:t>』</a:t>
            </a:r>
            <a:r>
              <a:rPr lang="zh-TW" altLang="en-US" sz="3200" dirty="0"/>
              <a:t>也。</a:t>
            </a:r>
            <a:r>
              <a:rPr lang="zh-TW" altLang="en-US" sz="3200" dirty="0" smtClean="0"/>
              <a:t>」</a:t>
            </a:r>
            <a:r>
              <a:rPr lang="en-US" altLang="zh-TW" sz="3200" dirty="0"/>
              <a:t>〈</a:t>
            </a:r>
            <a:r>
              <a:rPr lang="zh-TW" altLang="en-US" sz="3200" dirty="0"/>
              <a:t>公冶長篇</a:t>
            </a:r>
            <a:r>
              <a:rPr lang="en-US" altLang="zh-TW" sz="3200" dirty="0" smtClean="0"/>
              <a:t>〉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 smtClean="0"/>
              <a:t>以</a:t>
            </a:r>
            <a:r>
              <a:rPr lang="zh-TW" altLang="en-US" sz="3200" dirty="0"/>
              <a:t>能問於不能，以多問於寡</a:t>
            </a:r>
            <a:r>
              <a:rPr lang="zh-TW" altLang="en-US" sz="3200" dirty="0" smtClean="0"/>
              <a:t>。</a:t>
            </a:r>
            <a:r>
              <a:rPr lang="en-US" altLang="zh-TW" sz="3200" dirty="0"/>
              <a:t>〈</a:t>
            </a:r>
            <a:r>
              <a:rPr lang="zh-TW" altLang="en-US" sz="3200" dirty="0"/>
              <a:t>泰伯篇</a:t>
            </a:r>
            <a:r>
              <a:rPr lang="en-US" altLang="zh-TW" sz="3200" dirty="0" smtClean="0"/>
              <a:t>〉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268965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5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5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124744"/>
            <a:ext cx="8915400" cy="4786478"/>
          </a:xfrm>
        </p:spPr>
        <p:txBody>
          <a:bodyPr/>
          <a:lstStyle/>
          <a:p>
            <a:pPr lvl="0">
              <a:lnSpc>
                <a:spcPts val="4800"/>
              </a:lnSpc>
              <a:spcBef>
                <a:spcPts val="0"/>
              </a:spcBef>
              <a:buClr>
                <a:srgbClr val="A53010"/>
              </a:buClr>
            </a:pP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冉有曰：「夫子為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助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衛君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輒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乎？」子貢曰：「</a:t>
            </a:r>
            <a:r>
              <a:rPr lang="zh-TW" altLang="en-US" sz="3200" dirty="0">
                <a:solidFill>
                  <a:srgbClr val="FF0000"/>
                </a:solidFill>
              </a:rPr>
              <a:t>諾；吾將問之。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」入，曰：「伯夷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﹑</a:t>
            </a:r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</a:rPr>
              <a:t>叔齊何人也？」曰：「古之賢人也。」曰：「怨乎？」曰：「求仁而得仁，又何怨？」出，曰：「夫子不為也。」（述而）</a:t>
            </a:r>
          </a:p>
          <a:p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蒯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kuǎi</a:t>
            </a:r>
            <a:r>
              <a:rPr lang="en-US" altLang="zh-TW" sz="28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>
                <a:solidFill>
                  <a:prstClr val="black">
                    <a:lumMod val="75000"/>
                    <a:lumOff val="25000"/>
                  </a:prstClr>
                </a:solidFill>
              </a:rPr>
              <a:t>聵</a:t>
            </a:r>
            <a:endParaRPr lang="zh-TW" altLang="en-US" sz="3200" dirty="0">
              <a:solidFill>
                <a:prstClr val="black">
                  <a:lumMod val="75000"/>
                  <a:lumOff val="25000"/>
                </a:prstClr>
              </a:solidFill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669362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三</a:t>
            </a:r>
            <a:r>
              <a:rPr lang="en-US" altLang="zh-TW" dirty="0" smtClean="0"/>
              <a:t>)</a:t>
            </a:r>
            <a:r>
              <a:rPr lang="zh-TW" altLang="en-US" dirty="0" smtClean="0"/>
              <a:t>慎思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268760"/>
            <a:ext cx="8915400" cy="5184576"/>
          </a:xfrm>
        </p:spPr>
        <p:txBody>
          <a:bodyPr>
            <a:normAutofit/>
          </a:bodyPr>
          <a:lstStyle/>
          <a:p>
            <a:pPr>
              <a:lnSpc>
                <a:spcPts val="47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思：念、慮、繹理。即依心念，經過考慮，抽繹出合理者也。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700"/>
              </a:lnSpc>
              <a:spcBef>
                <a:spcPts val="0"/>
              </a:spcBef>
            </a:pP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百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法明門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論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所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講：「作意、觸、受、想、思」，「令心造作」。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770944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268760"/>
            <a:ext cx="8915400" cy="5184576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 smtClean="0"/>
              <a:t>子</a:t>
            </a:r>
            <a:r>
              <a:rPr lang="zh-TW" altLang="en-US" sz="3200" dirty="0"/>
              <a:t>曰：「學而不思則</a:t>
            </a:r>
            <a:r>
              <a:rPr lang="zh-TW" altLang="en-US" sz="3200" dirty="0" smtClean="0"/>
              <a:t>罔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迷惘</a:t>
            </a:r>
            <a:r>
              <a:rPr lang="en-US" altLang="zh-TW" sz="26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思而不學則</a:t>
            </a:r>
            <a:r>
              <a:rPr lang="zh-TW" altLang="en-US" sz="3200" dirty="0" smtClean="0"/>
              <a:t>殆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疑</a:t>
            </a:r>
            <a:r>
              <a:rPr lang="en-US" altLang="zh-TW" sz="2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zh-TW" altLang="en-US" sz="3200" dirty="0"/>
              <a:t>」</a:t>
            </a:r>
            <a:r>
              <a:rPr lang="en-US" altLang="zh-TW" sz="3200" dirty="0"/>
              <a:t>〈</a:t>
            </a:r>
            <a:r>
              <a:rPr lang="zh-TW" altLang="en-US" sz="3200" dirty="0"/>
              <a:t>為政篇</a:t>
            </a:r>
            <a:r>
              <a:rPr lang="en-US" altLang="zh-TW" sz="3200" dirty="0" smtClean="0"/>
              <a:t>〉</a:t>
            </a:r>
          </a:p>
          <a:p>
            <a:pPr>
              <a:lnSpc>
                <a:spcPts val="5000"/>
              </a:lnSpc>
            </a:pPr>
            <a:r>
              <a:rPr lang="zh-TW" altLang="en-US" sz="3200" dirty="0" smtClean="0"/>
              <a:t>季</a:t>
            </a:r>
            <a:r>
              <a:rPr lang="zh-TW" altLang="en-US" sz="3200" dirty="0"/>
              <a:t>文子三思而後行。子聞之，曰：「再，斯可矣。」（公冶長</a:t>
            </a:r>
            <a:r>
              <a:rPr lang="zh-TW" altLang="en-US" sz="3200" dirty="0" smtClean="0"/>
              <a:t>）</a:t>
            </a:r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355799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401677" y="1268760"/>
            <a:ext cx="9639759" cy="5286276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  <a:spcBef>
                <a:spcPts val="0"/>
              </a:spcBef>
            </a:pPr>
            <a:r>
              <a:rPr lang="zh-TW" altLang="en-US" sz="3200" dirty="0"/>
              <a:t>孔子曰：「君子有九思：視思明，聽思聰，色思溫，貌思恭，言思忠，事思敬，疑思問，忿思難，見得思義。」</a:t>
            </a:r>
            <a:r>
              <a:rPr lang="zh-TW" altLang="en-US" sz="3200" dirty="0" smtClean="0"/>
              <a:t>（季氏）</a:t>
            </a:r>
            <a:endParaRPr lang="en-US" altLang="zh-TW" sz="3200" dirty="0" smtClean="0"/>
          </a:p>
        </p:txBody>
      </p:sp>
    </p:spTree>
    <p:extLst>
      <p:ext uri="{BB962C8B-B14F-4D97-AF65-F5344CB8AC3E}">
        <p14:creationId xmlns:p14="http://schemas.microsoft.com/office/powerpoint/2010/main" val="2576288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89362" y="744182"/>
            <a:ext cx="8911687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動作次第</a:t>
            </a:r>
          </a:p>
        </p:txBody>
      </p:sp>
      <p:graphicFrame>
        <p:nvGraphicFramePr>
          <p:cNvPr id="5" name="資料庫圖表 4"/>
          <p:cNvGraphicFramePr/>
          <p:nvPr>
            <p:extLst/>
          </p:nvPr>
        </p:nvGraphicFramePr>
        <p:xfrm>
          <a:off x="1880279" y="590793"/>
          <a:ext cx="9797080" cy="43410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2214390" y="4630965"/>
            <a:ext cx="946296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zh-TW" altLang="en-US" sz="3600" dirty="0" smtClean="0"/>
              <a:t>視</a:t>
            </a:r>
            <a:r>
              <a:rPr lang="zh-TW" altLang="en-US" sz="3600" dirty="0"/>
              <a:t>思</a:t>
            </a:r>
            <a:r>
              <a:rPr lang="zh-TW" altLang="en-US" sz="3600" dirty="0">
                <a:solidFill>
                  <a:srgbClr val="FF0000"/>
                </a:solidFill>
              </a:rPr>
              <a:t>明</a:t>
            </a:r>
            <a:r>
              <a:rPr lang="zh-TW" altLang="en-US" sz="3600" dirty="0" smtClean="0"/>
              <a:t>，   色</a:t>
            </a:r>
            <a:r>
              <a:rPr lang="zh-TW" altLang="en-US" sz="3600" dirty="0"/>
              <a:t>思</a:t>
            </a:r>
            <a:r>
              <a:rPr lang="zh-TW" altLang="en-US" sz="3600" dirty="0">
                <a:solidFill>
                  <a:srgbClr val="FF0000"/>
                </a:solidFill>
              </a:rPr>
              <a:t>溫</a:t>
            </a:r>
            <a:r>
              <a:rPr lang="zh-TW" altLang="en-US" sz="3600" dirty="0" smtClean="0"/>
              <a:t>，  　言</a:t>
            </a:r>
            <a:r>
              <a:rPr lang="zh-TW" altLang="en-US" sz="3600" dirty="0"/>
              <a:t>思</a:t>
            </a:r>
            <a:r>
              <a:rPr lang="zh-TW" altLang="en-US" sz="3600" dirty="0">
                <a:solidFill>
                  <a:srgbClr val="FF0000"/>
                </a:solidFill>
              </a:rPr>
              <a:t>忠</a:t>
            </a:r>
            <a:r>
              <a:rPr lang="zh-TW" altLang="en-US" sz="3600" dirty="0" smtClean="0"/>
              <a:t>，      疑</a:t>
            </a:r>
            <a:r>
              <a:rPr lang="zh-TW" altLang="en-US" sz="3600" dirty="0"/>
              <a:t>思</a:t>
            </a:r>
            <a:r>
              <a:rPr lang="zh-TW" altLang="en-US" sz="3600" dirty="0">
                <a:solidFill>
                  <a:srgbClr val="FF0000"/>
                </a:solidFill>
              </a:rPr>
              <a:t>問</a:t>
            </a:r>
            <a:r>
              <a:rPr lang="zh-TW" altLang="en-US" sz="3600" dirty="0" smtClean="0"/>
              <a:t>，　聽</a:t>
            </a:r>
            <a:r>
              <a:rPr lang="zh-TW" altLang="en-US" sz="3600" dirty="0"/>
              <a:t>思</a:t>
            </a:r>
            <a:r>
              <a:rPr lang="zh-TW" altLang="en-US" sz="3600" dirty="0">
                <a:solidFill>
                  <a:srgbClr val="FF0000"/>
                </a:solidFill>
              </a:rPr>
              <a:t>聰</a:t>
            </a:r>
            <a:r>
              <a:rPr lang="zh-TW" altLang="en-US" sz="3600" dirty="0" smtClean="0"/>
              <a:t>，   貌</a:t>
            </a:r>
            <a:r>
              <a:rPr lang="zh-TW" altLang="en-US" sz="3600" dirty="0"/>
              <a:t>思</a:t>
            </a:r>
            <a:r>
              <a:rPr lang="zh-TW" altLang="en-US" sz="3600" dirty="0">
                <a:solidFill>
                  <a:srgbClr val="FF0000"/>
                </a:solidFill>
              </a:rPr>
              <a:t>恭</a:t>
            </a:r>
            <a:r>
              <a:rPr lang="zh-TW" altLang="en-US" sz="3600" dirty="0" smtClean="0"/>
              <a:t>，      事</a:t>
            </a:r>
            <a:r>
              <a:rPr lang="zh-TW" altLang="en-US" sz="3600" dirty="0"/>
              <a:t>思</a:t>
            </a:r>
            <a:r>
              <a:rPr lang="zh-TW" altLang="en-US" sz="3600" dirty="0">
                <a:solidFill>
                  <a:srgbClr val="FF0000"/>
                </a:solidFill>
              </a:rPr>
              <a:t>敬</a:t>
            </a:r>
            <a:r>
              <a:rPr lang="zh-TW" altLang="en-US" sz="3600" dirty="0" smtClean="0"/>
              <a:t>， 　 忿</a:t>
            </a:r>
            <a:r>
              <a:rPr lang="zh-TW" altLang="en-US" sz="3600" dirty="0"/>
              <a:t>思</a:t>
            </a:r>
            <a:r>
              <a:rPr lang="zh-TW" altLang="en-US" sz="3600" dirty="0">
                <a:solidFill>
                  <a:srgbClr val="FF0000"/>
                </a:solidFill>
              </a:rPr>
              <a:t>難</a:t>
            </a:r>
            <a:r>
              <a:rPr lang="zh-TW" altLang="en-US" sz="3600" dirty="0"/>
              <a:t>，見得思</a:t>
            </a:r>
            <a:r>
              <a:rPr lang="zh-TW" altLang="en-US" sz="3600" dirty="0">
                <a:solidFill>
                  <a:srgbClr val="FF0000"/>
                </a:solidFill>
              </a:rPr>
              <a:t>義</a:t>
            </a:r>
            <a:r>
              <a:rPr lang="zh-TW" altLang="en-US" sz="3600" dirty="0"/>
              <a:t>。</a:t>
            </a:r>
          </a:p>
        </p:txBody>
      </p:sp>
    </p:spTree>
    <p:extLst>
      <p:ext uri="{BB962C8B-B14F-4D97-AF65-F5344CB8AC3E}">
        <p14:creationId xmlns:p14="http://schemas.microsoft.com/office/powerpoint/2010/main" val="315083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F6C04E5-92C0-4E88-BCC0-67D8B16835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AF6C04E5-92C0-4E88-BCC0-67D8B16835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C2E0E63-E255-407D-B388-00534063B7A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DC2E0E63-E255-407D-B388-00534063B7A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8652E2-B110-42FD-9565-C8F8B65414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38652E2-B110-42FD-9565-C8F8B65414E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9E8D594-2C60-4DD2-8E24-B01361ECF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49E8D594-2C60-4DD2-8E24-B01361ECF02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21D7A8-3BF4-4696-A48A-44E44D9F7C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4F21D7A8-3BF4-4696-A48A-44E44D9F7C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CDF552-DFD9-4377-8D41-1FE7276E6D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00CDF552-DFD9-4377-8D41-1FE7276E6D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3EBD29-41A8-4F48-86EB-D079513A2A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4F3EBD29-41A8-4F48-86EB-D079513A2A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B922515-CEF2-42E1-92EA-9D5ED474E9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7B922515-CEF2-42E1-92EA-9D5ED474E9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F43EE9AF-A397-4B30-8B59-D81E2266AA0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F43EE9AF-A397-4B30-8B59-D81E2266AA0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039CB6F-7891-460A-8A0C-BF1C4942CF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">
                                            <p:graphicEl>
                                              <a:dgm id="{6039CB6F-7891-460A-8A0C-BF1C4942CF1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4AF3CCC-7B9F-4856-BE89-413E921E9B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">
                                            <p:graphicEl>
                                              <a:dgm id="{14AF3CCC-7B9F-4856-BE89-413E921E9B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6" grpId="0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四</a:t>
            </a:r>
            <a:r>
              <a:rPr lang="en-US" altLang="zh-TW" dirty="0" smtClean="0"/>
              <a:t>)</a:t>
            </a:r>
            <a:r>
              <a:rPr lang="zh-TW" altLang="en-US" dirty="0" smtClean="0"/>
              <a:t>明辨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96855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子貢問曰：「鄉人皆好之，何如？」子曰：「未可也。」「鄉人皆惡之，何如？」子曰：「未可也。不如鄉人之善者好之，其不善者惡之。」</a:t>
            </a:r>
            <a:r>
              <a:rPr lang="en-US" altLang="zh-TW" sz="3200" dirty="0"/>
              <a:t>〈</a:t>
            </a:r>
            <a:r>
              <a:rPr lang="zh-TW" altLang="en-US" sz="3200" dirty="0"/>
              <a:t>子路篇</a:t>
            </a:r>
            <a:r>
              <a:rPr lang="en-US" altLang="zh-TW" sz="3200" dirty="0"/>
              <a:t>〉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子張問「崇德，辨惑。</a:t>
            </a:r>
            <a:r>
              <a:rPr lang="zh-TW" altLang="en-US" sz="3200" dirty="0" smtClean="0"/>
              <a:t>」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古語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子</a:t>
            </a:r>
            <a:r>
              <a:rPr lang="zh-TW" altLang="en-US" sz="3200" dirty="0"/>
              <a:t>曰：「主忠信</a:t>
            </a:r>
            <a:r>
              <a:rPr lang="zh-TW" altLang="en-US" sz="3200" dirty="0" smtClean="0"/>
              <a:t>，徙義</a:t>
            </a:r>
            <a:r>
              <a:rPr lang="zh-TW" altLang="en-US" sz="3200" dirty="0"/>
              <a:t>，崇德也。愛之欲其生，惡之欲其死；既欲其生又欲其死，是惑也！」</a:t>
            </a:r>
            <a:r>
              <a:rPr lang="en-US" altLang="zh-TW" sz="3200" dirty="0"/>
              <a:t>〈</a:t>
            </a:r>
            <a:r>
              <a:rPr lang="zh-TW" altLang="en-US" sz="3200" dirty="0"/>
              <a:t>顏淵篇</a:t>
            </a:r>
            <a:r>
              <a:rPr lang="en-US" altLang="zh-TW" sz="3200" dirty="0"/>
              <a:t>〉</a:t>
            </a:r>
            <a:endParaRPr lang="zh-TW" altLang="en-US" sz="3200" dirty="0"/>
          </a:p>
          <a:p>
            <a:endParaRPr lang="zh-TW" altLang="en-US" dirty="0"/>
          </a:p>
          <a:p>
            <a:endParaRPr lang="zh-TW" altLang="en-US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7993639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zh-TW" dirty="0" smtClean="0"/>
              <a:t>(</a:t>
            </a:r>
            <a:r>
              <a:rPr lang="zh-TW" altLang="en-US" dirty="0" smtClean="0"/>
              <a:t>五</a:t>
            </a:r>
            <a:r>
              <a:rPr lang="en-US" altLang="zh-TW" dirty="0" smtClean="0"/>
              <a:t>)</a:t>
            </a:r>
            <a:r>
              <a:rPr lang="zh-TW" altLang="en-US" dirty="0" smtClean="0"/>
              <a:t>篤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zh-TW" alt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實</a:t>
            </a:r>
            <a:r>
              <a:rPr lang="en-US" altLang="zh-TW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 smtClean="0"/>
              <a:t>行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5560" y="1484784"/>
            <a:ext cx="9369052" cy="504056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子曰：君子欲訥於言而敏於行。</a:t>
            </a:r>
            <a:r>
              <a:rPr lang="en-US" altLang="zh-TW" sz="3200" dirty="0"/>
              <a:t>〈</a:t>
            </a:r>
            <a:r>
              <a:rPr lang="zh-TW" altLang="en-US" sz="3200" dirty="0"/>
              <a:t>里仁</a:t>
            </a:r>
            <a:r>
              <a:rPr lang="en-US" altLang="zh-TW" sz="3200" dirty="0"/>
              <a:t>〉</a:t>
            </a:r>
            <a:r>
              <a:rPr lang="zh-TW" altLang="en-US" sz="3200" dirty="0"/>
              <a:t>：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君子恥其言而過其行。</a:t>
            </a:r>
            <a:r>
              <a:rPr lang="en-US" altLang="zh-TW" sz="3200" dirty="0"/>
              <a:t>〈</a:t>
            </a:r>
            <a:r>
              <a:rPr lang="zh-TW" altLang="en-US" sz="3200" dirty="0"/>
              <a:t>憲問篇</a:t>
            </a:r>
            <a:r>
              <a:rPr lang="en-US" altLang="zh-TW" sz="3200" dirty="0"/>
              <a:t>〉</a:t>
            </a:r>
            <a:endParaRPr lang="zh-TW" altLang="en-US" sz="3200" dirty="0"/>
          </a:p>
          <a:p>
            <a:pPr>
              <a:lnSpc>
                <a:spcPts val="4800"/>
              </a:lnSpc>
            </a:pPr>
            <a:r>
              <a:rPr lang="zh-TW" altLang="en-US" sz="3200" dirty="0"/>
              <a:t>子張問行。子曰：「言忠信，行篤敬，雖蠻</a:t>
            </a:r>
            <a:r>
              <a:rPr lang="zh-TW" altLang="en-US" sz="3200" dirty="0" smtClean="0"/>
              <a:t>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南蠻北狄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之</a:t>
            </a:r>
            <a:r>
              <a:rPr lang="zh-TW" altLang="en-US" sz="3200" dirty="0"/>
              <a:t>邦行矣；言不忠信，行不篤敬，雖州里行乎哉？立，則見其</a:t>
            </a:r>
            <a:r>
              <a:rPr lang="zh-TW" altLang="en-US" sz="3200" dirty="0" smtClean="0"/>
              <a:t>參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森列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於</a:t>
            </a:r>
            <a:r>
              <a:rPr lang="zh-TW" altLang="en-US" sz="3200" dirty="0"/>
              <a:t>前也；在輿，則見其倚於</a:t>
            </a:r>
            <a:r>
              <a:rPr lang="zh-TW" altLang="en-US" sz="3200" dirty="0" smtClean="0"/>
              <a:t>衡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橫木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也</a:t>
            </a:r>
            <a:r>
              <a:rPr lang="zh-TW" altLang="en-US" sz="3200" dirty="0"/>
              <a:t>；夫然後行。」子張書諸</a:t>
            </a:r>
            <a:r>
              <a:rPr lang="zh-TW" altLang="en-US" sz="3200" dirty="0" smtClean="0"/>
              <a:t>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衣帶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 </a:t>
            </a:r>
            <a:r>
              <a:rPr lang="en-US" altLang="zh-TW" sz="3200" dirty="0"/>
              <a:t>(</a:t>
            </a:r>
            <a:r>
              <a:rPr lang="zh-TW" altLang="en-US" sz="3200" dirty="0"/>
              <a:t>衛靈公</a:t>
            </a:r>
            <a:r>
              <a:rPr lang="en-US" altLang="zh-TW" sz="3200" dirty="0"/>
              <a:t>)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1594729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940794"/>
          </a:xfrm>
        </p:spPr>
        <p:txBody>
          <a:bodyPr>
            <a:normAutofit/>
          </a:bodyPr>
          <a:lstStyle/>
          <a:p>
            <a:r>
              <a:rPr lang="zh-TW" altLang="en-US" dirty="0"/>
              <a:t>子曰：參乎，吾道一以貫之。曾子曰：唯。子出，門人問曰：何謂也。曾子曰：夫子之道，忠恕而已矣</a:t>
            </a:r>
            <a:r>
              <a:rPr lang="zh-TW" altLang="en-US" dirty="0" smtClean="0"/>
              <a:t>。</a:t>
            </a:r>
            <a:r>
              <a:rPr lang="en-US" altLang="zh-TW" dirty="0" smtClean="0"/>
              <a:t>(</a:t>
            </a:r>
            <a:r>
              <a:rPr lang="zh-TW" altLang="en-US" dirty="0" smtClean="0"/>
              <a:t>里仁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708920"/>
            <a:ext cx="8915400" cy="3202302"/>
          </a:xfrm>
        </p:spPr>
        <p:txBody>
          <a:bodyPr>
            <a:normAutofit/>
          </a:bodyPr>
          <a:lstStyle/>
          <a:p>
            <a:pPr>
              <a:lnSpc>
                <a:spcPts val="46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盡己之謂忠。己所不欲，勿施於人，是謂恕。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中庸引孔子曰：「忠恕違道不遠。」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6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貢問曰：有一言而可以終身行之者乎？子曰：其恕乎，己所不欲，勿施于人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衛靈公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4261753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四</a:t>
            </a:r>
            <a:r>
              <a:rPr lang="zh-TW" altLang="en-US" dirty="0" smtClean="0"/>
              <a:t>、學</a:t>
            </a:r>
            <a:r>
              <a:rPr lang="zh-TW" altLang="en-US" dirty="0"/>
              <a:t>的</a:t>
            </a:r>
            <a:r>
              <a:rPr lang="zh-TW" altLang="en-US" dirty="0" smtClean="0"/>
              <a:t>目標與效用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340768"/>
            <a:ext cx="8915400" cy="5184576"/>
          </a:xfrm>
        </p:spPr>
        <p:txBody>
          <a:bodyPr>
            <a:norm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目標</a:t>
            </a:r>
            <a:r>
              <a:rPr lang="zh-TW" altLang="en-US" sz="3200" dirty="0" smtClean="0"/>
              <a:t>非</a:t>
            </a:r>
            <a:r>
              <a:rPr lang="zh-TW" altLang="en-US" sz="3200" dirty="0" smtClean="0">
                <a:solidFill>
                  <a:srgbClr val="FF0000"/>
                </a:solidFill>
              </a:rPr>
              <a:t>目的，</a:t>
            </a:r>
            <a:r>
              <a:rPr lang="zh-TW" altLang="en-US" sz="3200" dirty="0"/>
              <a:t>亦不離目的</a:t>
            </a:r>
            <a:r>
              <a:rPr lang="zh-TW" altLang="en-US" sz="3200" dirty="0" smtClean="0"/>
              <a:t>。</a:t>
            </a:r>
            <a:endParaRPr lang="en-US" altLang="zh-TW" sz="3200" dirty="0" smtClean="0"/>
          </a:p>
          <a:p>
            <a:pPr lvl="1"/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目標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為沿途指標，</a:t>
            </a:r>
            <a:r>
              <a:rPr lang="zh-TW" altLang="en-US" sz="30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目的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為最後終點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 smtClean="0"/>
              <a:t>子</a:t>
            </a:r>
            <a:r>
              <a:rPr lang="zh-TW" altLang="en-US" sz="3200" dirty="0"/>
              <a:t>曰：「志於道，據於德，依於仁，游於藝。</a:t>
            </a:r>
            <a:r>
              <a:rPr lang="zh-TW" altLang="en-US" sz="3200" dirty="0" smtClean="0"/>
              <a:t>」</a:t>
            </a:r>
            <a:r>
              <a:rPr lang="en-US" altLang="zh-TW" sz="3200" dirty="0"/>
              <a:t>〈</a:t>
            </a:r>
            <a:r>
              <a:rPr lang="zh-TW" altLang="en-US" sz="3200" dirty="0"/>
              <a:t>述</a:t>
            </a:r>
            <a:r>
              <a:rPr lang="zh-TW" altLang="en-US" sz="3200" dirty="0" smtClean="0"/>
              <a:t>而</a:t>
            </a:r>
            <a:r>
              <a:rPr lang="en-US" altLang="zh-TW" sz="3200" dirty="0" smtClean="0"/>
              <a:t>〉(</a:t>
            </a:r>
            <a:r>
              <a:rPr lang="zh-TW" altLang="en-US" sz="3200" dirty="0" smtClean="0"/>
              <a:t>儒學總綱</a:t>
            </a:r>
            <a:r>
              <a:rPr lang="en-US" altLang="zh-TW" sz="3200" dirty="0" smtClean="0"/>
              <a:t>)</a:t>
            </a: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志：說文：「心之所之也。」即守此不離。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據：說文：「杖持也。」失持則傾，傾則失正。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依：廣韻：「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倚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也。」倚者，因也。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/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游：爾雅：「泳，游也。」潛行游水底也。</a:t>
            </a:r>
            <a:endParaRPr lang="en-US" altLang="zh-TW" sz="30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en-US" altLang="zh-TW" sz="3200" dirty="0"/>
          </a:p>
          <a:p>
            <a:endParaRPr lang="zh-TW" altLang="en-US" sz="3200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1596510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207568" y="355247"/>
            <a:ext cx="9577064" cy="1280890"/>
          </a:xfrm>
        </p:spPr>
        <p:txBody>
          <a:bodyPr>
            <a:normAutofit/>
          </a:bodyPr>
          <a:lstStyle/>
          <a:p>
            <a:pPr algn="ctr"/>
            <a:r>
              <a:rPr lang="zh-TW" altLang="en-US" sz="4000" dirty="0" smtClean="0">
                <a:solidFill>
                  <a:srgbClr val="FF0000"/>
                </a:solidFill>
              </a:rPr>
              <a:t>儒學總綱</a:t>
            </a:r>
            <a:r>
              <a:rPr lang="en-US" altLang="zh-TW" sz="31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1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詳參</a:t>
            </a:r>
            <a:r>
              <a:rPr lang="en-US" altLang="zh-TW" sz="31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1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論語講要</a:t>
            </a:r>
            <a:r>
              <a:rPr lang="en-US" altLang="zh-TW" sz="31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》p.266~275)</a:t>
            </a:r>
            <a:endParaRPr lang="zh-TW" altLang="en-US" sz="31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42453753"/>
              </p:ext>
            </p:extLst>
          </p:nvPr>
        </p:nvGraphicFramePr>
        <p:xfrm>
          <a:off x="1127797" y="1264555"/>
          <a:ext cx="10946215" cy="51603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流程圖: 接點 2"/>
          <p:cNvSpPr/>
          <p:nvPr/>
        </p:nvSpPr>
        <p:spPr>
          <a:xfrm>
            <a:off x="2639616" y="1639529"/>
            <a:ext cx="648072" cy="64807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/>
              <a:t>體</a:t>
            </a:r>
          </a:p>
        </p:txBody>
      </p:sp>
      <p:sp>
        <p:nvSpPr>
          <p:cNvPr id="5" name="流程圖: 接點 4"/>
          <p:cNvSpPr/>
          <p:nvPr/>
        </p:nvSpPr>
        <p:spPr>
          <a:xfrm>
            <a:off x="2639616" y="2924944"/>
            <a:ext cx="648072" cy="64807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相</a:t>
            </a:r>
            <a:endParaRPr lang="zh-TW" altLang="en-US" sz="3200" dirty="0"/>
          </a:p>
        </p:txBody>
      </p:sp>
      <p:sp>
        <p:nvSpPr>
          <p:cNvPr id="6" name="流程圖: 接點 5"/>
          <p:cNvSpPr/>
          <p:nvPr/>
        </p:nvSpPr>
        <p:spPr>
          <a:xfrm>
            <a:off x="2639616" y="4797152"/>
            <a:ext cx="648072" cy="648072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用</a:t>
            </a:r>
            <a:endParaRPr lang="zh-TW" altLang="en-US" sz="3200" dirty="0"/>
          </a:p>
        </p:txBody>
      </p:sp>
      <p:sp>
        <p:nvSpPr>
          <p:cNvPr id="7" name="流程圖: 接點 6"/>
          <p:cNvSpPr/>
          <p:nvPr/>
        </p:nvSpPr>
        <p:spPr>
          <a:xfrm>
            <a:off x="6736598" y="4149080"/>
            <a:ext cx="648072" cy="648072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總</a:t>
            </a:r>
            <a:endParaRPr lang="zh-TW" altLang="en-US" sz="3200" dirty="0"/>
          </a:p>
        </p:txBody>
      </p:sp>
      <p:sp>
        <p:nvSpPr>
          <p:cNvPr id="8" name="流程圖: 接點 7"/>
          <p:cNvSpPr/>
          <p:nvPr/>
        </p:nvSpPr>
        <p:spPr>
          <a:xfrm>
            <a:off x="6736598" y="5379032"/>
            <a:ext cx="648072" cy="648072"/>
          </a:xfrm>
          <a:prstGeom prst="flowChartConnector">
            <a:avLst/>
          </a:prstGeom>
          <a:solidFill>
            <a:schemeClr val="accent5">
              <a:lumMod val="75000"/>
            </a:schemeClr>
          </a:solidFill>
          <a:ln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3200" dirty="0" smtClean="0"/>
              <a:t>別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7892151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D825E4D8-36CA-45A3-B0D0-D6862ED24A5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DEE35968-8C74-405D-AD46-64137E9E19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C44C97F7-3EE4-4F04-80F9-FF4D961334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2702204-5294-4868-999C-236FAE32E31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02702204-5294-4868-999C-236FAE32E31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907B7E97-D955-4696-B971-93091BD241C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">
                                            <p:graphicEl>
                                              <a:dgm id="{CEED2A8E-CFBD-47AC-9F75-A4886380BA7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">
                                            <p:graphicEl>
                                              <a:dgm id="{E4D712F6-5B30-4B56-80AD-B50D1A9A62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">
                                            <p:graphicEl>
                                              <a:dgm id="{4C980F01-4BCF-4325-B08D-E6E3BFC75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4">
                                            <p:graphicEl>
                                              <a:dgm id="{58736745-EE59-4330-BCF6-039BB604596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4">
                                            <p:graphicEl>
                                              <a:dgm id="{1345B90E-23F6-453E-8094-0FEB117A8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62DFDDC-E70A-4318-9623-9930112433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4">
                                            <p:graphicEl>
                                              <a:dgm id="{962DFDDC-E70A-4318-9623-9930112433C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E3BA1F-334C-45B7-9C5A-25CA2D14767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4">
                                            <p:graphicEl>
                                              <a:dgm id="{8FE3BA1F-334C-45B7-9C5A-25CA2D14767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C0D0AEE-549C-483A-AA47-9AF84F7AFE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4">
                                            <p:graphicEl>
                                              <a:dgm id="{7C0D0AEE-549C-483A-AA47-9AF84F7AFE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0E89EAF-7CC8-4C12-BD47-AC16765434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4">
                                            <p:graphicEl>
                                              <a:dgm id="{70E89EAF-7CC8-4C12-BD47-AC16765434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078FBA4-095C-410A-935B-41FB0CF98F5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4">
                                            <p:graphicEl>
                                              <a:dgm id="{A078FBA4-095C-410A-935B-41FB0CF98F5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4ED30EF-FB4A-4F5F-8CCA-D275C6E454B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4">
                                            <p:graphicEl>
                                              <a:dgm id="{54ED30EF-FB4A-4F5F-8CCA-D275C6E454B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9507F0F-E626-4317-B0EC-F7753E6568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500"/>
                                        <p:tgtEl>
                                          <p:spTgt spid="4">
                                            <p:graphicEl>
                                              <a:dgm id="{D9507F0F-E626-4317-B0EC-F7753E65689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54E8390-D32B-4E69-808C-F8A21CA6A0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">
                                            <p:graphicEl>
                                              <a:dgm id="{D54E8390-D32B-4E69-808C-F8A21CA6A0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5B1C0C63-A3D1-4808-84FD-15EC869E24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4">
                                            <p:graphicEl>
                                              <a:dgm id="{5B1C0C63-A3D1-4808-84FD-15EC869E24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E21D93-1665-4C31-892D-46F9ECBC9C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500"/>
                                        <p:tgtEl>
                                          <p:spTgt spid="4">
                                            <p:graphicEl>
                                              <a:dgm id="{DBE21D93-1665-4C31-892D-46F9ECBC9C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  <p:bldP spid="3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graphicFrame>
        <p:nvGraphicFramePr>
          <p:cNvPr id="6" name="內容版面配置區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68375124"/>
              </p:ext>
            </p:extLst>
          </p:nvPr>
        </p:nvGraphicFramePr>
        <p:xfrm>
          <a:off x="2207568" y="1412776"/>
          <a:ext cx="6192688" cy="40068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矩形 6"/>
          <p:cNvSpPr/>
          <p:nvPr/>
        </p:nvSpPr>
        <p:spPr>
          <a:xfrm>
            <a:off x="8760296" y="1999729"/>
            <a:ext cx="936104" cy="283294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TW" altLang="en-US" sz="4000" dirty="0" smtClean="0"/>
              <a:t>約之以禮</a:t>
            </a:r>
            <a:endParaRPr lang="zh-TW" altLang="en-US" sz="4000" dirty="0"/>
          </a:p>
        </p:txBody>
      </p:sp>
      <p:sp>
        <p:nvSpPr>
          <p:cNvPr id="8" name="右大括弧 7"/>
          <p:cNvSpPr/>
          <p:nvPr/>
        </p:nvSpPr>
        <p:spPr>
          <a:xfrm>
            <a:off x="7680176" y="1905000"/>
            <a:ext cx="648072" cy="3180184"/>
          </a:xfrm>
          <a:prstGeom prst="rightBrace">
            <a:avLst>
              <a:gd name="adj1" fmla="val 8333"/>
              <a:gd name="adj2" fmla="val 48275"/>
            </a:avLst>
          </a:prstGeom>
          <a:ln w="28575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9783766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>
                <a:solidFill>
                  <a:srgbClr val="FF0000"/>
                </a:solidFill>
              </a:rPr>
              <a:t>目標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484784"/>
            <a:ext cx="8915400" cy="4426438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子曰：「古之學者為己；今之學者為人。」</a:t>
            </a:r>
            <a:r>
              <a:rPr lang="zh-TW" altLang="en-US" sz="3200" dirty="0" smtClean="0"/>
              <a:t>（憲問）</a:t>
            </a:r>
            <a:endParaRPr lang="en-US" altLang="zh-TW" sz="3200" dirty="0" smtClean="0"/>
          </a:p>
          <a:p>
            <a:r>
              <a:rPr lang="zh-TW" altLang="en-US" sz="3200" dirty="0" smtClean="0"/>
              <a:t>子</a:t>
            </a:r>
            <a:r>
              <a:rPr lang="zh-TW" altLang="en-US" sz="3200" dirty="0"/>
              <a:t>曰：「三年學，不至於</a:t>
            </a:r>
            <a:r>
              <a:rPr lang="zh-TW" altLang="en-US" sz="3200" dirty="0" smtClean="0"/>
              <a:t>穀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俸祿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不易得也。」（泰伯</a:t>
            </a:r>
            <a:r>
              <a:rPr lang="zh-TW" altLang="en-US" sz="3200" dirty="0" smtClean="0"/>
              <a:t>）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976128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dirty="0"/>
              <a:t>子夏曰：「仕而優則學；學而優則仕。」</a:t>
            </a:r>
            <a:r>
              <a:rPr lang="zh-TW" altLang="en-US" dirty="0" smtClean="0"/>
              <a:t>（子張）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904999"/>
            <a:ext cx="8915400" cy="467129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馬融注：「仕優則學，行有餘力，則可以學文也。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」首句優字依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馬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注是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「行有餘力」之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做官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的人，辦完公事，尚有餘力，則須研究學問。後句優字，依皇疏，是充足之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義，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讀書的人，在學到豐足的學問以後，應該出來做官，也就是從事政治，替國民造福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仕優則學，皇疏以為：「研學先王典訓。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人研學先王典訓，熟悉王道施政的理論與實務，溫故知新，是賢能政治的基礎。</a:t>
            </a:r>
          </a:p>
        </p:txBody>
      </p:sp>
    </p:spTree>
    <p:extLst>
      <p:ext uri="{BB962C8B-B14F-4D97-AF65-F5344CB8AC3E}">
        <p14:creationId xmlns:p14="http://schemas.microsoft.com/office/powerpoint/2010/main" val="11248105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196752"/>
            <a:ext cx="8915400" cy="4714470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子路使子羔為</a:t>
            </a:r>
            <a:r>
              <a:rPr lang="zh-TW" altLang="en-US" sz="3200" dirty="0" smtClean="0"/>
              <a:t>費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28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bì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宰</a:t>
            </a:r>
            <a:r>
              <a:rPr lang="zh-TW" altLang="en-US" sz="3200" dirty="0"/>
              <a:t>。子曰：「</a:t>
            </a:r>
            <a:r>
              <a:rPr lang="zh-TW" altLang="en-US" sz="3200" dirty="0" smtClean="0"/>
              <a:t>賊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害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夫人</a:t>
            </a:r>
            <a:r>
              <a:rPr lang="zh-TW" altLang="en-US" sz="3200" dirty="0"/>
              <a:t>之子！」子路曰：「有民</a:t>
            </a:r>
            <a:r>
              <a:rPr lang="zh-TW" altLang="en-US" sz="3200" dirty="0" smtClean="0"/>
              <a:t>人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治民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</a:t>
            </a:r>
            <a:r>
              <a:rPr lang="zh-TW" altLang="en-US" sz="3200" dirty="0"/>
              <a:t>！有</a:t>
            </a:r>
            <a:r>
              <a:rPr lang="zh-TW" altLang="en-US" sz="3200" dirty="0" smtClean="0"/>
              <a:t>社稷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事神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焉</a:t>
            </a:r>
            <a:r>
              <a:rPr lang="zh-TW" altLang="en-US" sz="3200" dirty="0"/>
              <a:t>，何必讀書，然後為學？」子曰：「是故惡夫</a:t>
            </a:r>
            <a:r>
              <a:rPr lang="zh-TW" altLang="en-US" sz="3200" dirty="0" smtClean="0"/>
              <a:t>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巧言善辯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者</a:t>
            </a:r>
            <a:r>
              <a:rPr lang="zh-TW" altLang="en-US" sz="3200" dirty="0"/>
              <a:t>。」（先進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633242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933128" y="711695"/>
            <a:ext cx="8915400" cy="5287112"/>
          </a:xfrm>
        </p:spPr>
        <p:txBody>
          <a:bodyPr>
            <a:no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效用</a:t>
            </a:r>
            <a:endParaRPr lang="en-US" altLang="zh-TW" sz="3200" dirty="0" smtClean="0">
              <a:solidFill>
                <a:srgbClr val="FF0000"/>
              </a:solidFill>
            </a:endParaRPr>
          </a:p>
          <a:p>
            <a:r>
              <a:rPr lang="zh-TW" altLang="en-US" sz="3200" dirty="0" smtClean="0"/>
              <a:t>子</a:t>
            </a:r>
            <a:r>
              <a:rPr lang="zh-TW" altLang="en-US" sz="3200" dirty="0"/>
              <a:t>曰：「由也，女聞</a:t>
            </a:r>
            <a:r>
              <a:rPr lang="zh-TW" altLang="en-US" sz="3200" dirty="0">
                <a:solidFill>
                  <a:srgbClr val="FF0000"/>
                </a:solidFill>
              </a:rPr>
              <a:t>六言六</a:t>
            </a:r>
            <a:r>
              <a:rPr lang="zh-TW" altLang="en-US" sz="3200" dirty="0" smtClean="0">
                <a:solidFill>
                  <a:srgbClr val="FF0000"/>
                </a:solidFill>
              </a:rPr>
              <a:t>蔽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（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覆障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/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壅滯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）</a:t>
            </a:r>
            <a:r>
              <a:rPr lang="zh-TW" altLang="en-US" sz="3200" dirty="0" smtClean="0"/>
              <a:t>矣</a:t>
            </a:r>
            <a:r>
              <a:rPr lang="zh-TW" altLang="en-US" sz="3200" dirty="0"/>
              <a:t>乎？」對曰：「未也。」「居！吾語女</a:t>
            </a:r>
            <a:r>
              <a:rPr lang="zh-TW" altLang="en-US" sz="3200" dirty="0" smtClean="0"/>
              <a:t>：</a:t>
            </a:r>
            <a:endParaRPr lang="en-US" altLang="zh-TW" sz="3200" dirty="0" smtClean="0"/>
          </a:p>
        </p:txBody>
      </p:sp>
      <p:sp>
        <p:nvSpPr>
          <p:cNvPr id="4" name="內容版面配置區 2"/>
          <p:cNvSpPr txBox="1">
            <a:spLocks/>
          </p:cNvSpPr>
          <p:nvPr/>
        </p:nvSpPr>
        <p:spPr>
          <a:xfrm>
            <a:off x="1931172" y="2420888"/>
            <a:ext cx="5472608" cy="37776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6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Char char=""/>
              <a:defRPr sz="12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/>
            <a:r>
              <a:rPr kumimoji="0" lang="zh-TW" altLang="en-US" sz="3200" dirty="0" smtClean="0"/>
              <a:t>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仁</a:t>
            </a:r>
            <a:r>
              <a:rPr kumimoji="0" lang="zh-TW" altLang="en-US" sz="3200" dirty="0" smtClean="0"/>
              <a:t>不好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學</a:t>
            </a:r>
            <a:r>
              <a:rPr kumimoji="0" lang="zh-TW" altLang="en-US" sz="3200" dirty="0" smtClean="0"/>
              <a:t>，其蔽也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愚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kumimoji="0"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昧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kumimoji="0" lang="zh-TW" altLang="en-US" sz="3200" dirty="0" smtClean="0"/>
              <a:t>；</a:t>
            </a:r>
          </a:p>
          <a:p>
            <a:pPr fontAlgn="auto"/>
            <a:r>
              <a:rPr kumimoji="0" lang="zh-TW" altLang="en-US" sz="3200" dirty="0" smtClean="0"/>
              <a:t>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知</a:t>
            </a:r>
            <a:r>
              <a:rPr kumimoji="0" lang="zh-TW" altLang="en-US" sz="3200" dirty="0" smtClean="0"/>
              <a:t>不好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學</a:t>
            </a:r>
            <a:r>
              <a:rPr kumimoji="0" lang="zh-TW" altLang="en-US" sz="3200" dirty="0" smtClean="0"/>
              <a:t>，其蔽也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蕩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kumimoji="0"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動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kumimoji="0" lang="zh-TW" altLang="en-US" sz="3200" dirty="0" smtClean="0"/>
              <a:t>；</a:t>
            </a:r>
          </a:p>
          <a:p>
            <a:pPr fontAlgn="auto"/>
            <a:r>
              <a:rPr kumimoji="0" lang="zh-TW" altLang="en-US" sz="3200" dirty="0" smtClean="0"/>
              <a:t>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信</a:t>
            </a:r>
            <a:r>
              <a:rPr kumimoji="0" lang="zh-TW" altLang="en-US" sz="3200" dirty="0" smtClean="0"/>
              <a:t>不好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學</a:t>
            </a:r>
            <a:r>
              <a:rPr kumimoji="0" lang="zh-TW" altLang="en-US" sz="3200" dirty="0" smtClean="0"/>
              <a:t>，其蔽也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賊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kumimoji="0"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害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kumimoji="0" lang="zh-TW" altLang="en-US" sz="3200" dirty="0" smtClean="0"/>
              <a:t>；</a:t>
            </a:r>
          </a:p>
          <a:p>
            <a:pPr fontAlgn="auto"/>
            <a:r>
              <a:rPr kumimoji="0" lang="zh-TW" altLang="en-US" sz="3200" dirty="0" smtClean="0"/>
              <a:t>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直</a:t>
            </a:r>
            <a:r>
              <a:rPr kumimoji="0" lang="zh-TW" altLang="en-US" sz="3200" dirty="0" smtClean="0"/>
              <a:t>不好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學</a:t>
            </a:r>
            <a:r>
              <a:rPr kumimoji="0" lang="zh-TW" altLang="en-US" sz="3200" dirty="0" smtClean="0"/>
              <a:t>，其蔽也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絞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kumimoji="0"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急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kumimoji="0" lang="zh-TW" altLang="en-US" sz="3200" dirty="0" smtClean="0"/>
              <a:t>；</a:t>
            </a:r>
          </a:p>
          <a:p>
            <a:pPr fontAlgn="auto"/>
            <a:r>
              <a:rPr kumimoji="0" lang="zh-TW" altLang="en-US" sz="3200" dirty="0" smtClean="0"/>
              <a:t>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勇</a:t>
            </a:r>
            <a:r>
              <a:rPr kumimoji="0" lang="zh-TW" altLang="en-US" sz="3200" dirty="0" smtClean="0"/>
              <a:t>不好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學</a:t>
            </a:r>
            <a:r>
              <a:rPr kumimoji="0" lang="zh-TW" altLang="en-US" sz="3200" dirty="0" smtClean="0"/>
              <a:t>，其蔽也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亂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kumimoji="0"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禍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kumimoji="0" lang="zh-TW" altLang="en-US" sz="3200" dirty="0" smtClean="0"/>
              <a:t>；</a:t>
            </a:r>
          </a:p>
          <a:p>
            <a:pPr fontAlgn="auto"/>
            <a:r>
              <a:rPr kumimoji="0" lang="zh-TW" altLang="en-US" sz="3200" dirty="0" smtClean="0"/>
              <a:t>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剛</a:t>
            </a:r>
            <a:r>
              <a:rPr kumimoji="0" lang="zh-TW" altLang="en-US" sz="3200" dirty="0" smtClean="0"/>
              <a:t>不好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學</a:t>
            </a:r>
            <a:r>
              <a:rPr kumimoji="0" lang="zh-TW" altLang="en-US" sz="3200" dirty="0" smtClean="0"/>
              <a:t>，其蔽也</a:t>
            </a:r>
            <a:r>
              <a:rPr kumimoji="0" lang="zh-TW" altLang="en-US" sz="3200" dirty="0" smtClean="0">
                <a:solidFill>
                  <a:srgbClr val="FF0000"/>
                </a:solidFill>
              </a:rPr>
              <a:t>狂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kumimoji="0"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妄</a:t>
            </a:r>
            <a:r>
              <a:rPr kumimoji="0"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kumimoji="0" lang="zh-TW" altLang="en-US" sz="3200" dirty="0" smtClean="0"/>
              <a:t>。</a:t>
            </a:r>
            <a:endParaRPr kumimoji="0" lang="zh-TW" altLang="en-US" sz="3200" dirty="0"/>
          </a:p>
        </p:txBody>
      </p:sp>
      <p:graphicFrame>
        <p:nvGraphicFramePr>
          <p:cNvPr id="5" name="資料庫圖表 4"/>
          <p:cNvGraphicFramePr/>
          <p:nvPr>
            <p:extLst>
              <p:ext uri="{D42A27DB-BD31-4B8C-83A1-F6EECF244321}">
                <p14:modId xmlns:p14="http://schemas.microsoft.com/office/powerpoint/2010/main" val="287480806"/>
              </p:ext>
            </p:extLst>
          </p:nvPr>
        </p:nvGraphicFramePr>
        <p:xfrm>
          <a:off x="7712801" y="2795104"/>
          <a:ext cx="4114369" cy="2907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53766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0CBBBEB-1FFC-44F5-83C1-076D22575D7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00CBBBEB-1FFC-44F5-83C1-076D22575D7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5E990FE-3DCD-4E39-A940-BC03BB6531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35E990FE-3DCD-4E39-A940-BC03BB6531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52F5803-8C21-4E47-9B39-6441E213C2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52F5803-8C21-4E47-9B39-6441E213C2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995E41-8F08-483A-9BA1-67786427E0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64995E41-8F08-483A-9BA1-67786427E0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156B3FC-4976-474D-B300-6BDEE9CC20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D156B3FC-4976-474D-B300-6BDEE9CC20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</p:bldLst>
  </p:timing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67608" y="692696"/>
            <a:ext cx="8915400" cy="5904656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子曰：君子不重則不威，學則不</a:t>
            </a:r>
            <a:r>
              <a:rPr lang="zh-TW" altLang="en-US" sz="3200" dirty="0" smtClean="0"/>
              <a:t>固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蔽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。</a:t>
            </a:r>
            <a:r>
              <a:rPr lang="en-US" altLang="zh-TW" sz="3200" dirty="0"/>
              <a:t>〈</a:t>
            </a:r>
            <a:r>
              <a:rPr lang="zh-TW" altLang="en-US" sz="3200" dirty="0"/>
              <a:t>學而篇</a:t>
            </a:r>
            <a:r>
              <a:rPr lang="en-US" altLang="zh-TW" sz="3200" dirty="0"/>
              <a:t>〉</a:t>
            </a:r>
          </a:p>
          <a:p>
            <a:pPr>
              <a:lnSpc>
                <a:spcPts val="4800"/>
              </a:lnSpc>
            </a:pPr>
            <a:r>
              <a:rPr lang="zh-TW" altLang="en-US" sz="3200" dirty="0"/>
              <a:t>子曰：「君子</a:t>
            </a:r>
            <a:r>
              <a:rPr lang="zh-TW" altLang="en-US" sz="3200" dirty="0" smtClean="0"/>
              <a:t>謀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圖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道</a:t>
            </a:r>
            <a:r>
              <a:rPr lang="zh-TW" altLang="en-US" sz="3200" dirty="0"/>
              <a:t>不謀食；耕也，</a:t>
            </a:r>
            <a:r>
              <a:rPr lang="zh-TW" altLang="en-US" sz="3200" dirty="0" smtClean="0"/>
              <a:t>餒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饑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在</a:t>
            </a:r>
            <a:r>
              <a:rPr lang="zh-TW" altLang="en-US" sz="3200" dirty="0"/>
              <a:t>其中矣；學也，祿在其中矣。君子憂道不憂貧。」</a:t>
            </a:r>
            <a:r>
              <a:rPr lang="zh-TW" altLang="en-US" sz="3200" dirty="0" smtClean="0"/>
              <a:t>（衛靈公）</a:t>
            </a:r>
            <a:endParaRPr lang="en-US" altLang="zh-TW" sz="3200" dirty="0" smtClean="0"/>
          </a:p>
          <a:p>
            <a:pPr lvl="1">
              <a:lnSpc>
                <a:spcPts val="48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前後兩句為君子，中間兩句為小人。</a:t>
            </a:r>
            <a:endParaRPr lang="en-US" altLang="zh-TW" sz="30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800"/>
              </a:lnSpc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關鍵字</a:t>
            </a:r>
            <a:r>
              <a:rPr lang="en-US" altLang="zh-TW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謀、憂、中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。謀，未得想求得道。憂，得到怕失掉、損失。中，心中存著</a:t>
            </a: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zh-TW" altLang="en-US" sz="3200" dirty="0"/>
          </a:p>
        </p:txBody>
      </p:sp>
    </p:spTree>
    <p:extLst>
      <p:ext uri="{BB962C8B-B14F-4D97-AF65-F5344CB8AC3E}">
        <p14:creationId xmlns:p14="http://schemas.microsoft.com/office/powerpoint/2010/main" val="32472471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7" name="Rectangle 4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五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.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學的進程與目的</a:t>
            </a:r>
            <a:endParaRPr lang="en-US" altLang="zh-TW" sz="40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2531" name="Rectangle 3"/>
          <p:cNvSpPr>
            <a:spLocks noGrp="1" noChangeArrowheads="1"/>
          </p:cNvSpPr>
          <p:nvPr>
            <p:ph idx="1"/>
          </p:nvPr>
        </p:nvSpPr>
        <p:spPr>
          <a:xfrm>
            <a:off x="1775520" y="1484784"/>
            <a:ext cx="9937104" cy="4896544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zh-TW" altLang="en-US" sz="35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子夏曰：「百工居肆以成其事；君子學以致其道。」（子</a:t>
            </a:r>
            <a:r>
              <a:rPr lang="zh-TW" altLang="en-US" sz="35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張）</a:t>
            </a:r>
            <a:endParaRPr lang="zh-TW" altLang="en-US" sz="35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eaLnBrk="1" hangingPunct="1">
              <a:lnSpc>
                <a:spcPct val="150000"/>
              </a:lnSpc>
            </a:pPr>
            <a:r>
              <a:rPr lang="zh-TW" altLang="en-US" sz="35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</a:t>
            </a:r>
            <a:r>
              <a:rPr lang="zh-TW" altLang="en-US" sz="35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曰：「可與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共學</a:t>
            </a:r>
            <a:r>
              <a:rPr lang="zh-TW" altLang="en-US" sz="35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，未可與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適道</a:t>
            </a:r>
            <a:r>
              <a:rPr lang="zh-TW" altLang="en-US" sz="35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；可與適道，未可與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立</a:t>
            </a:r>
            <a:r>
              <a:rPr lang="zh-TW" altLang="en-US" sz="35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；可與立，未可與</a:t>
            </a:r>
            <a:r>
              <a:rPr lang="zh-TW" altLang="en-US" sz="35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權</a:t>
            </a:r>
            <a:r>
              <a:rPr lang="zh-TW" altLang="en-US" sz="35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r>
              <a:rPr lang="zh-TW" altLang="en-US" sz="35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35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5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子罕</a:t>
            </a:r>
            <a:r>
              <a:rPr lang="en-US" altLang="zh-TW" sz="35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36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適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往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道</a:t>
            </a:r>
            <a:r>
              <a:rPr lang="en-US" altLang="zh-TW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―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趣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向究竟覺悟之</a:t>
            </a: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道</a:t>
            </a:r>
            <a:endParaRPr lang="en-US" altLang="zh-TW" sz="3500" dirty="0">
              <a:solidFill>
                <a:srgbClr val="FF0000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立－守經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堅守原則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endParaRPr lang="en-US" altLang="zh-TW" sz="3500" dirty="0">
              <a:solidFill>
                <a:srgbClr val="FF0000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500" dirty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權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－達變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(</a:t>
            </a:r>
            <a:r>
              <a:rPr lang="zh-TW" altLang="en-US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知所變通</a:t>
            </a:r>
            <a:r>
              <a:rPr lang="en-US" altLang="zh-TW" sz="3500" dirty="0" smtClean="0">
                <a:solidFill>
                  <a:srgbClr val="FF0000"/>
                </a:solidFill>
                <a:latin typeface="細明體" panose="02020509000000000000" pitchFamily="49" charset="-120"/>
                <a:ea typeface="細明體" panose="02020509000000000000" pitchFamily="49" charset="-120"/>
              </a:rPr>
              <a:t>)</a:t>
            </a:r>
            <a:endParaRPr lang="en-US" altLang="zh-TW" sz="3500" dirty="0">
              <a:solidFill>
                <a:srgbClr val="FF0000"/>
              </a:solidFill>
              <a:latin typeface="細明體" panose="02020509000000000000" pitchFamily="49" charset="-120"/>
              <a:ea typeface="細明體" panose="02020509000000000000" pitchFamily="49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25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5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25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25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25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531" grpId="0" build="p" autoUpdateAnimBg="0"/>
    </p:bldLst>
  </p:timing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2" name="資料庫圖表 11"/>
          <p:cNvGraphicFramePr/>
          <p:nvPr>
            <p:extLst>
              <p:ext uri="{D42A27DB-BD31-4B8C-83A1-F6EECF244321}">
                <p14:modId xmlns:p14="http://schemas.microsoft.com/office/powerpoint/2010/main" val="773750157"/>
              </p:ext>
            </p:extLst>
          </p:nvPr>
        </p:nvGraphicFramePr>
        <p:xfrm>
          <a:off x="1703512" y="404664"/>
          <a:ext cx="7992888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2" name="資料庫圖表 1"/>
          <p:cNvGraphicFramePr/>
          <p:nvPr>
            <p:extLst>
              <p:ext uri="{D42A27DB-BD31-4B8C-83A1-F6EECF244321}">
                <p14:modId xmlns:p14="http://schemas.microsoft.com/office/powerpoint/2010/main" val="446384849"/>
              </p:ext>
            </p:extLst>
          </p:nvPr>
        </p:nvGraphicFramePr>
        <p:xfrm>
          <a:off x="6816080" y="404664"/>
          <a:ext cx="8128000" cy="5616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CD100B5B-3963-4BA0-8FF4-719A1EB8A3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2">
                                            <p:graphicEl>
                                              <a:dgm id="{CD100B5B-3963-4BA0-8FF4-719A1EB8A3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3003DA83-590E-4C6E-95CF-35C41740BE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>
                                            <p:graphicEl>
                                              <a:dgm id="{3003DA83-590E-4C6E-95CF-35C41740BE5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F40142EC-ACD5-49ED-9672-B2D7047D252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2">
                                            <p:graphicEl>
                                              <a:dgm id="{F40142EC-ACD5-49ED-9672-B2D7047D252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graphicEl>
                                              <a:dgm id="{0C70B491-272D-4F36-8AA6-EA62586D9D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>
                                            <p:graphicEl>
                                              <a:dgm id="{0C70B491-272D-4F36-8AA6-EA62586D9D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015120-3D5F-4F7A-B5E9-2DB59A900E7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4D015120-3D5F-4F7A-B5E9-2DB59A900E7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D6A98F-35F1-4259-9505-1A9C9D2CD1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">
                                            <p:graphicEl>
                                              <a:dgm id="{83D6A98F-35F1-4259-9505-1A9C9D2CD1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A1B4DF-DE68-4F4B-8725-8333F6BD91D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dgm id="{4AA1B4DF-DE68-4F4B-8725-8333F6BD91D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27C5C92-9716-410E-8995-538655BB37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">
                                            <p:graphicEl>
                                              <a:dgm id="{027C5C92-9716-410E-8995-538655BB37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C2A5996-EA28-4CFB-BA4F-5F88AA7209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">
                                            <p:graphicEl>
                                              <a:dgm id="{8C2A5996-EA28-4CFB-BA4F-5F88AA7209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1EC5C1E-C59E-42BF-A7CD-FB805D7CF4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">
                                            <p:graphicEl>
                                              <a:dgm id="{01EC5C1E-C59E-42BF-A7CD-FB805D7CF4F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4172DC8-9A40-4B0D-AE91-11CEE1B36D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">
                                            <p:graphicEl>
                                              <a:dgm id="{F4172DC8-9A40-4B0D-AE91-11CEE1B36D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418FBCE-418A-4B71-A10A-ED1E31E3FB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E418FBCE-418A-4B71-A10A-ED1E31E3FBB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AC4172E-4B70-4FC4-8A72-2E976A1E9D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2">
                                            <p:graphicEl>
                                              <a:dgm id="{AAC4172E-4B70-4FC4-8A72-2E976A1E9D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0BABA94-9E73-446E-96A1-27A74211D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80BABA94-9E73-446E-96A1-27A74211D2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D19A1EF-5FBC-4365-9CD1-97743E342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1D19A1EF-5FBC-4365-9CD1-97743E3428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2" grpId="0" uiExpand="1">
        <p:bldSub>
          <a:bldDgm bld="lvlOne" rev="1"/>
        </p:bldSub>
      </p:bldGraphic>
      <p:bldGraphic spid="2" grpId="0">
        <p:bldSub>
          <a:bldDgm bld="lvlOne" rev="1"/>
        </p:bldSub>
      </p:bldGraphic>
    </p:bldLst>
  </p:timing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1703388" y="333376"/>
            <a:ext cx="8640762" cy="1419225"/>
          </a:xfrm>
        </p:spPr>
        <p:txBody>
          <a:bodyPr>
            <a:normAutofit fontScale="90000"/>
          </a:bodyPr>
          <a:lstStyle/>
          <a:p>
            <a:pPr algn="l"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子曰：「苗而不秀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禾本科開花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者，有矣夫！秀而不實者，有矣夫！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」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子罕</a:t>
            </a:r>
            <a:r>
              <a:rPr lang="en-US" altLang="zh-TW" sz="40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3555" name="Picture 3" descr="風鼓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176" y="2060576"/>
            <a:ext cx="5991225" cy="44942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3564" name="AutoShape 12"/>
          <p:cNvSpPr>
            <a:spLocks noChangeArrowheads="1"/>
          </p:cNvSpPr>
          <p:nvPr/>
        </p:nvSpPr>
        <p:spPr bwMode="auto">
          <a:xfrm rot="16200000">
            <a:off x="3562381" y="5884071"/>
            <a:ext cx="1008062" cy="577850"/>
          </a:xfrm>
          <a:prstGeom prst="wedgeRoundRectCallout">
            <a:avLst>
              <a:gd name="adj1" fmla="val 192705"/>
              <a:gd name="adj2" fmla="val 251799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vert270"/>
          <a:lstStyle/>
          <a:p>
            <a:pPr algn="ctr">
              <a:defRPr/>
            </a:pPr>
            <a:r>
              <a:rPr lang="zh-TW" altLang="en-US" sz="2800" dirty="0">
                <a:solidFill>
                  <a:schemeClr val="bg1"/>
                </a:solidFill>
                <a:ea typeface="標楷體" pitchFamily="65" charset="-120"/>
              </a:rPr>
              <a:t>風尾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9762649" y="1916114"/>
            <a:ext cx="738664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eaVert"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風鼓</a:t>
            </a:r>
          </a:p>
        </p:txBody>
      </p:sp>
      <p:sp>
        <p:nvSpPr>
          <p:cNvPr id="23566" name="AutoShape 14"/>
          <p:cNvSpPr>
            <a:spLocks noChangeArrowheads="1"/>
          </p:cNvSpPr>
          <p:nvPr/>
        </p:nvSpPr>
        <p:spPr bwMode="auto">
          <a:xfrm rot="10800000">
            <a:off x="3575720" y="3721880"/>
            <a:ext cx="576262" cy="1152525"/>
          </a:xfrm>
          <a:prstGeom prst="wedgeRoundRectCallout">
            <a:avLst>
              <a:gd name="adj1" fmla="val -105628"/>
              <a:gd name="adj2" fmla="val -88012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rot="10800000" vert="eaVert"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 dirty="0">
                <a:solidFill>
                  <a:schemeClr val="bg1"/>
                </a:solidFill>
                <a:ea typeface="標楷體" panose="03000509000000000000" pitchFamily="65" charset="-120"/>
              </a:rPr>
              <a:t>二槽</a:t>
            </a:r>
          </a:p>
        </p:txBody>
      </p:sp>
      <p:sp>
        <p:nvSpPr>
          <p:cNvPr id="23567" name="AutoShape 15"/>
          <p:cNvSpPr>
            <a:spLocks noChangeArrowheads="1"/>
          </p:cNvSpPr>
          <p:nvPr/>
        </p:nvSpPr>
        <p:spPr bwMode="auto">
          <a:xfrm rot="5400000">
            <a:off x="7427913" y="5553076"/>
            <a:ext cx="1223963" cy="576262"/>
          </a:xfrm>
          <a:prstGeom prst="wedgeRoundRectCallout">
            <a:avLst>
              <a:gd name="adj1" fmla="val -9926"/>
              <a:gd name="adj2" fmla="val 165148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vert="vert270"/>
          <a:lstStyle/>
          <a:p>
            <a:pPr algn="ctr">
              <a:defRPr/>
            </a:pPr>
            <a:r>
              <a:rPr lang="zh-TW" altLang="en-US" sz="2800" dirty="0">
                <a:solidFill>
                  <a:schemeClr val="bg1"/>
                </a:solidFill>
                <a:ea typeface="標楷體" pitchFamily="65" charset="-120"/>
              </a:rPr>
              <a:t>一槽</a:t>
            </a:r>
          </a:p>
        </p:txBody>
      </p:sp>
      <p:sp>
        <p:nvSpPr>
          <p:cNvPr id="23569" name="AutoShape 17"/>
          <p:cNvSpPr>
            <a:spLocks noChangeArrowheads="1"/>
          </p:cNvSpPr>
          <p:nvPr/>
        </p:nvSpPr>
        <p:spPr bwMode="auto">
          <a:xfrm>
            <a:off x="7751763" y="1844676"/>
            <a:ext cx="1789112" cy="722313"/>
          </a:xfrm>
          <a:prstGeom prst="wedgeRoundRectCallout">
            <a:avLst>
              <a:gd name="adj1" fmla="val -71296"/>
              <a:gd name="adj2" fmla="val 43847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 dirty="0">
                <a:solidFill>
                  <a:schemeClr val="bg1"/>
                </a:solidFill>
                <a:ea typeface="標楷體" panose="03000509000000000000" pitchFamily="65" charset="-120"/>
              </a:rPr>
              <a:t>稻穀入口</a:t>
            </a:r>
          </a:p>
        </p:txBody>
      </p:sp>
      <p:sp>
        <p:nvSpPr>
          <p:cNvPr id="23570" name="AutoShape 18"/>
          <p:cNvSpPr>
            <a:spLocks noChangeArrowheads="1"/>
          </p:cNvSpPr>
          <p:nvPr/>
        </p:nvSpPr>
        <p:spPr bwMode="auto">
          <a:xfrm>
            <a:off x="8256587" y="3284985"/>
            <a:ext cx="1166813" cy="936180"/>
          </a:xfrm>
          <a:prstGeom prst="wedgeRoundRectCallout">
            <a:avLst>
              <a:gd name="adj1" fmla="val -56616"/>
              <a:gd name="adj2" fmla="val 97657"/>
              <a:gd name="adj3" fmla="val 16667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algn="ctr" eaLnBrk="1" hangingPunct="1"/>
            <a:r>
              <a:rPr lang="zh-TW" altLang="en-US" sz="2800" smtClean="0">
                <a:solidFill>
                  <a:schemeClr val="bg1"/>
                </a:solidFill>
                <a:ea typeface="標楷體" panose="03000509000000000000" pitchFamily="65" charset="-120"/>
              </a:rPr>
              <a:t>風</a:t>
            </a:r>
            <a:r>
              <a:rPr lang="zh-TW" altLang="en-US" sz="2800">
                <a:solidFill>
                  <a:schemeClr val="bg1"/>
                </a:solidFill>
                <a:ea typeface="標楷體" panose="03000509000000000000" pitchFamily="65" charset="-120"/>
              </a:rPr>
              <a:t>扇</a:t>
            </a:r>
            <a:r>
              <a:rPr lang="zh-TW" altLang="en-US" sz="2800" smtClean="0">
                <a:solidFill>
                  <a:schemeClr val="bg1"/>
                </a:solidFill>
                <a:ea typeface="標楷體" panose="03000509000000000000" pitchFamily="65" charset="-120"/>
              </a:rPr>
              <a:t>轉軸</a:t>
            </a:r>
            <a:endParaRPr lang="zh-TW" altLang="en-US" sz="2800" dirty="0">
              <a:solidFill>
                <a:schemeClr val="bg1"/>
              </a:solidFill>
              <a:ea typeface="標楷體" panose="03000509000000000000" pitchFamily="65" charset="-120"/>
            </a:endParaRPr>
          </a:p>
        </p:txBody>
      </p:sp>
      <p:pic>
        <p:nvPicPr>
          <p:cNvPr id="3" name="圖片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12215" y="2060576"/>
            <a:ext cx="1021168" cy="332260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35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62" grpId="0"/>
      <p:bldP spid="23566" grpId="0" animBg="1"/>
      <p:bldP spid="23569" grpId="0" animBg="1"/>
      <p:bldP spid="23570" grpId="0" animBg="1"/>
    </p:bldLst>
  </p:timing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zh-TW" altLang="en-US" sz="40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發心者多，成佛者少</a:t>
            </a:r>
          </a:p>
        </p:txBody>
      </p:sp>
      <p:sp>
        <p:nvSpPr>
          <p:cNvPr id="29699" name="Rectangle 3"/>
          <p:cNvSpPr>
            <a:spLocks noGrp="1" noChangeArrowheads="1"/>
          </p:cNvSpPr>
          <p:nvPr>
            <p:ph idx="1"/>
          </p:nvPr>
        </p:nvSpPr>
        <p:spPr>
          <a:xfrm>
            <a:off x="2423592" y="1484784"/>
            <a:ext cx="6048672" cy="4525962"/>
          </a:xfrm>
        </p:spPr>
        <p:txBody>
          <a:bodyPr>
            <a:normAutofit/>
          </a:bodyPr>
          <a:lstStyle/>
          <a:p>
            <a:pPr eaLnBrk="1" hangingPunct="1"/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大智度論：</a:t>
            </a:r>
          </a:p>
          <a:p>
            <a:pPr eaLnBrk="1" hangingPunct="1">
              <a:buFontTx/>
              <a:buNone/>
            </a:pP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 菩薩發大心，魚子菴樹</a:t>
            </a:r>
            <a:r>
              <a:rPr lang="zh-TW" altLang="en-US" sz="36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華，三</a:t>
            </a: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事因時多，成果時甚少。</a:t>
            </a:r>
          </a:p>
        </p:txBody>
      </p:sp>
      <p:pic>
        <p:nvPicPr>
          <p:cNvPr id="29700" name="Picture 4" descr="Fish__swims_4_prv[1]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824" y="4699793"/>
            <a:ext cx="3990975" cy="114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" name="圖片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72663" y="3747765"/>
            <a:ext cx="2091798" cy="2440431"/>
          </a:xfrm>
          <a:prstGeom prst="rect">
            <a:avLst/>
          </a:prstGeom>
        </p:spPr>
      </p:pic>
      <p:pic>
        <p:nvPicPr>
          <p:cNvPr id="3" name="圖片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9799" y="3861048"/>
            <a:ext cx="3634967" cy="242088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847528" y="692696"/>
            <a:ext cx="9657084" cy="5218526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/>
              <a:t>子曰：「吾十有五而志於學，三十而立，四十而不惑，五十而知天命，六十而耳順，七十而從心所欲，不踰矩。</a:t>
            </a:r>
            <a:r>
              <a:rPr lang="zh-TW" altLang="en-US" sz="3200" dirty="0" smtClean="0"/>
              <a:t>」</a:t>
            </a:r>
            <a:r>
              <a:rPr lang="en-US" altLang="zh-TW" sz="3200" dirty="0" smtClean="0"/>
              <a:t>(</a:t>
            </a:r>
            <a:r>
              <a:rPr lang="zh-TW" altLang="en-US" sz="3200" dirty="0" smtClean="0"/>
              <a:t>為政</a:t>
            </a:r>
            <a:r>
              <a:rPr lang="en-US" altLang="zh-TW" sz="3200" dirty="0" smtClean="0"/>
              <a:t>)</a:t>
            </a: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志於學：一心趣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向覺道（可與共學、可與適道）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：立於禮。（守經）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不惑：遇事可以行權，無可，無不可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。（達變）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29038664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/>
          </p:nvPr>
        </p:nvGraphicFramePr>
        <p:xfrm>
          <a:off x="551271" y="619433"/>
          <a:ext cx="11178911" cy="564282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4" name="直線接點 3"/>
          <p:cNvCxnSpPr/>
          <p:nvPr/>
        </p:nvCxnSpPr>
        <p:spPr>
          <a:xfrm>
            <a:off x="4267200" y="2669309"/>
            <a:ext cx="295564" cy="332509"/>
          </a:xfrm>
          <a:prstGeom prst="line">
            <a:avLst/>
          </a:prstGeom>
          <a:ln w="19050"/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6" name="文字方塊 5"/>
          <p:cNvSpPr txBox="1"/>
          <p:nvPr/>
        </p:nvSpPr>
        <p:spPr>
          <a:xfrm>
            <a:off x="6676138" y="4181095"/>
            <a:ext cx="5303426" cy="18774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鄭注：</a:t>
            </a:r>
            <a:endParaRPr lang="en-US" altLang="zh-TW" sz="2800" dirty="0" smtClean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28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zh-TW" altLang="en-US" sz="28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，謂天所命生人者也，是謂性命。木神則仁，金神則義，火神則禮，水神則信，土神則知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1868129" y="480888"/>
            <a:ext cx="620445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天命之謂</a:t>
            </a:r>
            <a:r>
              <a:rPr lang="zh-TW" altLang="en-US" sz="32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性：天命即本體、本性</a:t>
            </a:r>
            <a:endParaRPr lang="zh-TW" altLang="en-US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:p14="http://schemas.microsoft.com/office/powerpoint/2010/main" val="3679324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64F1628-5658-4924-B09F-442B373EFEB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A64F1628-5658-4924-B09F-442B373EFEB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002AE33-99B3-45E3-BE59-2A4879780A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E002AE33-99B3-45E3-BE59-2A4879780A7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379728C-25E9-4B33-A22A-054C12CCBF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7379728C-25E9-4B33-A22A-054C12CCBF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62F019-D79D-4289-87C6-E7574539736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9662F019-D79D-4289-87C6-E7574539736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FC83222-9000-4BD6-978E-99F07C6D18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1FC83222-9000-4BD6-978E-99F07C6D18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73F7B69-E039-414A-8BD6-52C1C742E8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073F7B69-E039-414A-8BD6-52C1C742E8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DD5A7C-2D6D-4215-A4D8-CC6E7989C3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54DD5A7C-2D6D-4215-A4D8-CC6E7989C3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C1DBB1-1561-4925-B857-2A4AD3EF64F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45C1DBB1-1561-4925-B857-2A4AD3EF64F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4F0206-0D72-4B76-8EDA-69C227C43B2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C74F0206-0D72-4B76-8EDA-69C227C43B2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E4B9C0-4120-41EF-804F-9367AC1C5B4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EBE4B9C0-4120-41EF-804F-9367AC1C5B4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CCA65C-F8DB-4E27-800A-7EBFE7193C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B7CCA65C-F8DB-4E27-800A-7EBFE7193C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4A0651A-C456-4336-8572-83A8AA25BE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44A0651A-C456-4336-8572-83A8AA25BE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E53413-7526-4AE2-B284-94DDC818C4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52E53413-7526-4AE2-B284-94DDC818C4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F547F4F-8182-40B4-986C-1114BDFC94F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>
                                            <p:graphicEl>
                                              <a:dgm id="{6F547F4F-8182-40B4-986C-1114BDFC94F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82EFB07-AFA5-4F61-8A7F-43AC004137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">
                                            <p:graphicEl>
                                              <a:dgm id="{082EFB07-AFA5-4F61-8A7F-43AC004137C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8B8E098-BE47-439C-B632-64C2371512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5">
                                            <p:graphicEl>
                                              <a:dgm id="{A8B8E098-BE47-439C-B632-64C2371512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2CB1A1E-3C5B-4172-9F3D-E20EAD113F6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5">
                                            <p:graphicEl>
                                              <a:dgm id="{A2CB1A1E-3C5B-4172-9F3D-E20EAD113F6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4602819-70C5-426D-99C9-B26980F015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">
                                            <p:graphicEl>
                                              <a:dgm id="{E4602819-70C5-426D-99C9-B26980F015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0F36C40-FEAE-4620-9735-631B2732FC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5">
                                            <p:graphicEl>
                                              <a:dgm id="{A0F36C40-FEAE-4620-9735-631B2732FC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F4D2DB9-9E3F-479D-A30D-4A1D3385B3F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5">
                                            <p:graphicEl>
                                              <a:dgm id="{4F4D2DB9-9E3F-479D-A30D-4A1D3385B3F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BD2E9A4-25BF-4E15-A01A-FDA1A179A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">
                                            <p:graphicEl>
                                              <a:dgm id="{BBD2E9A4-25BF-4E15-A01A-FDA1A179A7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7926CF-454D-4BD3-B9AD-9872881A35A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5">
                                            <p:graphicEl>
                                              <a:dgm id="{EC7926CF-454D-4BD3-B9AD-9872881A35A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63B3E5-49E4-4734-B217-9F7A5E4A73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5">
                                            <p:graphicEl>
                                              <a:dgm id="{5563B3E5-49E4-4734-B217-9F7A5E4A73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6029585-9D93-40E6-89B4-461B58AF5C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500"/>
                                        <p:tgtEl>
                                          <p:spTgt spid="5">
                                            <p:graphicEl>
                                              <a:dgm id="{96029585-9D93-40E6-89B4-461B58AF5C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8003E16-1632-487C-8A2B-1011303D71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500"/>
                                        <p:tgtEl>
                                          <p:spTgt spid="5">
                                            <p:graphicEl>
                                              <a:dgm id="{48003E16-1632-487C-8A2B-1011303D716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68EC297-6FCE-4BB1-BA4F-83C183206F6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5">
                                            <p:graphicEl>
                                              <a:dgm id="{668EC297-6FCE-4BB1-BA4F-83C183206F6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8789CB-9F7D-4645-9914-7F7114D703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500"/>
                                        <p:tgtEl>
                                          <p:spTgt spid="5">
                                            <p:graphicEl>
                                              <a:dgm id="{8F8789CB-9F7D-4645-9914-7F7114D703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1117488-D017-4A08-A96F-E38B56E4E1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5">
                                            <p:graphicEl>
                                              <a:dgm id="{C1117488-D017-4A08-A96F-E38B56E4E10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018E48CE-6C05-481B-B38E-2B684101F63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2" dur="500"/>
                                        <p:tgtEl>
                                          <p:spTgt spid="5">
                                            <p:graphicEl>
                                              <a:dgm id="{018E48CE-6C05-481B-B38E-2B684101F63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573C42-6551-4B74-8E99-CFFBACEAF9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5">
                                            <p:graphicEl>
                                              <a:dgm id="{AA573C42-6551-4B74-8E99-CFFBACEAF91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9C87186-5811-4A47-A2D6-E654232997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500"/>
                                        <p:tgtEl>
                                          <p:spTgt spid="5">
                                            <p:graphicEl>
                                              <a:dgm id="{69C87186-5811-4A47-A2D6-E654232997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one"/>
        </p:bldSub>
      </p:bldGraphic>
      <p:bldP spid="6" grpId="0"/>
    </p:bldLst>
  </p:timing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5600" y="548680"/>
            <a:ext cx="8419306" cy="1237595"/>
          </a:xfrm>
          <a:prstGeom prst="rect">
            <a:avLst/>
          </a:prstGeom>
        </p:spPr>
      </p:pic>
      <p:graphicFrame>
        <p:nvGraphicFramePr>
          <p:cNvPr id="5" name="內容版面配置區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1213799"/>
              </p:ext>
            </p:extLst>
          </p:nvPr>
        </p:nvGraphicFramePr>
        <p:xfrm>
          <a:off x="2207568" y="1628800"/>
          <a:ext cx="8915400" cy="3778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6" name="文字方塊 5"/>
          <p:cNvSpPr txBox="1"/>
          <p:nvPr/>
        </p:nvSpPr>
        <p:spPr>
          <a:xfrm>
            <a:off x="2495600" y="5589240"/>
            <a:ext cx="482453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200" dirty="0" smtClean="0">
                <a:solidFill>
                  <a:srgbClr val="FF0000"/>
                </a:solidFill>
              </a:rPr>
              <a:t>命：命令、命運</a:t>
            </a:r>
            <a:endParaRPr lang="zh-TW" altLang="en-US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28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AECA9F6-B36F-492C-BDFC-08D55350E9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graphicEl>
                                              <a:dgm id="{AAECA9F6-B36F-492C-BDFC-08D55350E9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8813C1F-D48D-4E8A-8B8B-50C8D35C333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68813C1F-D48D-4E8A-8B8B-50C8D35C333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CC193B1-C589-49FD-8245-20FB9BF8B4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5">
                                            <p:graphicEl>
                                              <a:dgm id="{ACC193B1-C589-49FD-8245-20FB9BF8B4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2175E28-4D4D-4C95-9C5D-69D01ACB1D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E2175E28-4D4D-4C95-9C5D-69D01ACB1D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2B9BF51-00CF-4DC7-A82E-1543290886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5">
                                            <p:graphicEl>
                                              <a:dgm id="{52B9BF51-00CF-4DC7-A82E-1543290886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F781E3D-D641-4624-925E-1DF4B54C09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5F781E3D-D641-4624-925E-1DF4B54C09F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7640208F-9DAA-4120-8E24-9B70387A01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5">
                                            <p:graphicEl>
                                              <a:dgm id="{7640208F-9DAA-4120-8E24-9B70387A01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3E6BD85-B135-41E1-A34A-BC9D53FEFA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33E6BD85-B135-41E1-A34A-BC9D53FEFA7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38C2863-998C-4B42-9AC0-9845F078527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5">
                                            <p:graphicEl>
                                              <a:dgm id="{E38C2863-998C-4B42-9AC0-9845F078527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7530560-E9BF-4FB2-8B00-1E32225BF9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C7530560-E9BF-4FB2-8B00-1E32225BF9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A0298EC-6B55-41E2-96EC-BE61EDDD9D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5">
                                            <p:graphicEl>
                                              <a:dgm id="{5A0298EC-6B55-41E2-96EC-BE61EDDD9D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CD61D9B-26D6-484D-B7EF-36320AF9BE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5">
                                            <p:graphicEl>
                                              <a:dgm id="{ECD61D9B-26D6-484D-B7EF-36320AF9BE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D9112C54-FFE3-48D3-A1CD-60BE9316412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">
                                            <p:graphicEl>
                                              <a:dgm id="{D9112C54-FFE3-48D3-A1CD-60BE9316412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lvlOne"/>
        </p:bldSub>
      </p:bldGraphic>
      <p:bldP spid="6" grpId="0" build="p"/>
    </p:bldLst>
  </p:timing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1951256" y="692726"/>
            <a:ext cx="9649320" cy="6003041"/>
          </a:xfrm>
        </p:spPr>
        <p:txBody>
          <a:bodyPr>
            <a:normAutofit/>
          </a:bodyPr>
          <a:lstStyle/>
          <a:p>
            <a:pPr eaLnBrk="1" hangingPunct="1">
              <a:lnSpc>
                <a:spcPts val="4400"/>
              </a:lnSpc>
            </a:pP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600" dirty="0" smtClean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天命就是因果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en-US" altLang="zh-TW" sz="2800" dirty="0" smtClean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en-US" altLang="zh-TW" sz="2800" dirty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ts val="4400"/>
              </a:lnSpc>
            </a:pP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科學的因果律</a:t>
            </a:r>
            <a:endParaRPr lang="en-US" altLang="zh-TW" sz="3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400"/>
              </a:lnSpc>
            </a:pPr>
            <a:r>
              <a:rPr lang="zh-TW" altLang="en-US" sz="3000" dirty="0">
                <a:solidFill>
                  <a:srgbClr val="FF0000"/>
                </a:solidFill>
                <a:ea typeface="標楷體" panose="03000509000000000000" pitchFamily="65" charset="-120"/>
              </a:rPr>
              <a:t>自然科學及社會科學的因果律</a:t>
            </a:r>
            <a:endParaRPr lang="en-US" altLang="zh-TW" sz="3000" dirty="0">
              <a:solidFill>
                <a:srgbClr val="FF0000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自然科學</a:t>
            </a:r>
            <a:r>
              <a:rPr lang="en-US" altLang="zh-TW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宇宙萬物的運行規律（物理現象）</a:t>
            </a:r>
            <a:endParaRPr lang="en-US" altLang="zh-TW" sz="2800" dirty="0" smtClean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4">
              <a:lnSpc>
                <a:spcPts val="4400"/>
              </a:lnSpc>
            </a:pP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木金火土水</a:t>
            </a:r>
          </a:p>
          <a:p>
            <a:pPr lvl="3">
              <a:lnSpc>
                <a:spcPts val="4400"/>
              </a:lnSpc>
            </a:pP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社會科學</a:t>
            </a:r>
            <a:r>
              <a:rPr lang="en-US" altLang="zh-TW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人類歷史的演變法</a:t>
            </a: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則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（心理現象）</a:t>
            </a:r>
            <a:endParaRPr lang="en-US" altLang="zh-TW" sz="2800" dirty="0" smtClean="0">
              <a:solidFill>
                <a:srgbClr val="FF0000"/>
              </a:solidFill>
              <a:ea typeface="標楷體" panose="03000509000000000000" pitchFamily="65" charset="-120"/>
            </a:endParaRPr>
          </a:p>
          <a:p>
            <a:pPr lvl="4">
              <a:lnSpc>
                <a:spcPts val="4400"/>
              </a:lnSpc>
            </a:pP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仁義禮智</a:t>
            </a:r>
            <a:r>
              <a:rPr lang="zh-TW" altLang="en-US" sz="28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信</a:t>
            </a:r>
          </a:p>
          <a:p>
            <a:pPr eaLnBrk="1" hangingPunct="1">
              <a:lnSpc>
                <a:spcPts val="4400"/>
              </a:lnSpc>
            </a:pPr>
            <a:r>
              <a:rPr lang="zh-TW" altLang="en-US" sz="3600" dirty="0" smtClean="0">
                <a:solidFill>
                  <a:schemeClr val="tx1"/>
                </a:solidFill>
                <a:ea typeface="標楷體" panose="03000509000000000000" pitchFamily="65" charset="-120"/>
              </a:rPr>
              <a:t>孔子</a:t>
            </a:r>
            <a:r>
              <a:rPr lang="zh-TW" altLang="en-US" sz="3600" dirty="0">
                <a:solidFill>
                  <a:schemeClr val="tx1"/>
                </a:solidFill>
                <a:ea typeface="標楷體" panose="03000509000000000000" pitchFamily="65" charset="-120"/>
              </a:rPr>
              <a:t>五十而知</a:t>
            </a:r>
            <a:r>
              <a:rPr lang="zh-TW" altLang="en-US" sz="3600" dirty="0">
                <a:solidFill>
                  <a:srgbClr val="FF0000"/>
                </a:solidFill>
                <a:ea typeface="標楷體" panose="03000509000000000000" pitchFamily="65" charset="-120"/>
              </a:rPr>
              <a:t>天命的</a:t>
            </a:r>
            <a:r>
              <a:rPr lang="zh-TW" altLang="en-US" sz="3600" dirty="0" smtClean="0">
                <a:solidFill>
                  <a:srgbClr val="FF0000"/>
                </a:solidFill>
                <a:ea typeface="標楷體" panose="03000509000000000000" pitchFamily="65" charset="-120"/>
              </a:rPr>
              <a:t>因果關係</a:t>
            </a:r>
            <a:endParaRPr lang="en-US" altLang="zh-TW" sz="3600" dirty="0">
              <a:solidFill>
                <a:srgbClr val="FF0000"/>
              </a:solidFill>
              <a:ea typeface="標楷體" panose="03000509000000000000" pitchFamily="65" charset="-120"/>
            </a:endParaRPr>
          </a:p>
        </p:txBody>
      </p:sp>
      <p:sp>
        <p:nvSpPr>
          <p:cNvPr id="39938" name="投影片編號版面配置區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2AC4A7B-E74B-4625-AE70-77DCC25C53C7}" type="slidenum">
              <a:rPr lang="en-US" altLang="zh-TW"/>
              <a:pPr eaLnBrk="1" hangingPunct="1"/>
              <a:t>69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145636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8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88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9" grpId="0" uiExpand="1" build="p"/>
    </p:bldLst>
  </p:timing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908720"/>
            <a:ext cx="8915400" cy="500250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耳順：皇疏：「但聞其言，即解微旨，是所聞不逆於耳，故曰耳順也。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」（包融一切）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從心所欲，不踰矩：順心而為，自然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合法度，動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念不離乎道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。（自在無礙）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1">
              <a:lnSpc>
                <a:spcPct val="150000"/>
              </a:lnSpc>
            </a:pPr>
            <a:r>
              <a:rPr lang="zh-TW" altLang="en-US" sz="3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如節拍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器</a:t>
            </a:r>
          </a:p>
        </p:txBody>
      </p:sp>
      <p:pic>
        <p:nvPicPr>
          <p:cNvPr id="2" name="圖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47112" y="3645024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9205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ext Box 8"/>
          <p:cNvSpPr txBox="1">
            <a:spLocks noChangeArrowheads="1"/>
          </p:cNvSpPr>
          <p:nvPr/>
        </p:nvSpPr>
        <p:spPr bwMode="auto">
          <a:xfrm>
            <a:off x="5867400" y="457200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TW" altLang="zh-TW" sz="2400">
              <a:latin typeface="Times New Roman" panose="02020603050405020304" pitchFamily="18" charset="0"/>
            </a:endParaRPr>
          </a:p>
        </p:txBody>
      </p:sp>
      <p:graphicFrame>
        <p:nvGraphicFramePr>
          <p:cNvPr id="7" name="資料庫圖表 6"/>
          <p:cNvGraphicFramePr/>
          <p:nvPr>
            <p:extLst>
              <p:ext uri="{D42A27DB-BD31-4B8C-83A1-F6EECF244321}">
                <p14:modId xmlns:p14="http://schemas.microsoft.com/office/powerpoint/2010/main" val="2811779740"/>
              </p:ext>
            </p:extLst>
          </p:nvPr>
        </p:nvGraphicFramePr>
        <p:xfrm>
          <a:off x="1847528" y="685800"/>
          <a:ext cx="10081120" cy="54006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3677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7" grpId="0" uiExpand="1">
        <p:bldSub>
          <a:bldDgm bld="lvlOne"/>
        </p:bldSub>
      </p:bldGraphic>
    </p:bldLst>
  </p:timing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279576" y="2133600"/>
            <a:ext cx="9225036" cy="3777622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顧憲成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四書講義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曰志、曰立、曰不惑，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修境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也；曰知天命，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悟境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也。曰耳順、曰從心，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證境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也。」</a:t>
            </a:r>
          </a:p>
        </p:txBody>
      </p:sp>
    </p:spTree>
    <p:extLst>
      <p:ext uri="{BB962C8B-B14F-4D97-AF65-F5344CB8AC3E}">
        <p14:creationId xmlns:p14="http://schemas.microsoft.com/office/powerpoint/2010/main" val="4254646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ext Box 8"/>
          <p:cNvSpPr txBox="1">
            <a:spLocks noChangeArrowheads="1"/>
          </p:cNvSpPr>
          <p:nvPr/>
        </p:nvSpPr>
        <p:spPr bwMode="auto">
          <a:xfrm>
            <a:off x="5867400" y="457200"/>
            <a:ext cx="1447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>
              <a:spcBef>
                <a:spcPct val="50000"/>
              </a:spcBef>
            </a:pPr>
            <a:endParaRPr lang="zh-TW" altLang="zh-TW" sz="2400">
              <a:latin typeface="Times New Roman" panose="02020603050405020304" pitchFamily="18" charset="0"/>
            </a:endParaRPr>
          </a:p>
        </p:txBody>
      </p:sp>
      <p:graphicFrame>
        <p:nvGraphicFramePr>
          <p:cNvPr id="11" name="資料庫圖表 10"/>
          <p:cNvGraphicFramePr/>
          <p:nvPr>
            <p:extLst>
              <p:ext uri="{D42A27DB-BD31-4B8C-83A1-F6EECF244321}">
                <p14:modId xmlns:p14="http://schemas.microsoft.com/office/powerpoint/2010/main" val="3465589670"/>
              </p:ext>
            </p:extLst>
          </p:nvPr>
        </p:nvGraphicFramePr>
        <p:xfrm>
          <a:off x="1919536" y="620688"/>
          <a:ext cx="9793088" cy="54726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53241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dgm id="{C1016619-27E0-456D-815C-3438BCBCAF0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dgm id="{4D48625C-ED42-4AFB-85AE-14A5B95546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graphicEl>
                                              <a:dgm id="{9498829B-1F08-46F3-810E-E13202122E1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graphicEl>
                                              <a:dgm id="{851DA2A1-4660-488C-B66B-6A880867EF4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1">
                                            <p:graphicEl>
                                              <a:dgm id="{4A10A7FA-DFE6-4469-A617-E6CB0262FA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>
                                            <p:graphicEl>
                                              <a:dgm id="{36F373A3-D977-4C3C-A2D8-B299D7C4D03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 uiExpand="1">
        <p:bldSub>
          <a:bldDgm bld="lvlOne"/>
        </p:bldSub>
      </p:bldGraphic>
    </p:bldLst>
  </p:timing>
</p:sld>
</file>

<file path=ppt/slides/slide7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 smtClean="0"/>
              <a:t>結論</a:t>
            </a: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35560" y="1484784"/>
            <a:ext cx="9369052" cy="5112568"/>
          </a:xfrm>
        </p:spPr>
        <p:txBody>
          <a:bodyPr>
            <a:normAutofit/>
          </a:bodyPr>
          <a:lstStyle/>
          <a:p>
            <a:pPr>
              <a:lnSpc>
                <a:spcPts val="4800"/>
              </a:lnSpc>
            </a:pPr>
            <a:r>
              <a:rPr lang="zh-TW" altLang="en-US" sz="3200" dirty="0"/>
              <a:t>子曰：「</a:t>
            </a:r>
            <a:r>
              <a:rPr lang="zh-TW" altLang="en-US" sz="3200" dirty="0">
                <a:solidFill>
                  <a:srgbClr val="FF0000"/>
                </a:solidFill>
              </a:rPr>
              <a:t>聖人</a:t>
            </a:r>
            <a:r>
              <a:rPr lang="zh-TW" altLang="en-US" sz="3200" dirty="0"/>
              <a:t>，吾不得而見之矣；得見</a:t>
            </a:r>
            <a:r>
              <a:rPr lang="zh-TW" altLang="en-US" sz="3200" dirty="0">
                <a:solidFill>
                  <a:srgbClr val="FF0000"/>
                </a:solidFill>
              </a:rPr>
              <a:t>君子</a:t>
            </a:r>
            <a:r>
              <a:rPr lang="zh-TW" altLang="en-US" sz="3200" dirty="0"/>
              <a:t>者，斯可矣。」子曰：「</a:t>
            </a:r>
            <a:r>
              <a:rPr lang="zh-TW" altLang="en-US" sz="3200" dirty="0">
                <a:solidFill>
                  <a:srgbClr val="FF0000"/>
                </a:solidFill>
              </a:rPr>
              <a:t>善人</a:t>
            </a:r>
            <a:r>
              <a:rPr lang="zh-TW" altLang="en-US" sz="3200" dirty="0"/>
              <a:t>，吾不得而見之矣；得見</a:t>
            </a:r>
            <a:r>
              <a:rPr lang="zh-TW" altLang="en-US" sz="3200" dirty="0">
                <a:solidFill>
                  <a:srgbClr val="FF0000"/>
                </a:solidFill>
              </a:rPr>
              <a:t>有恆者</a:t>
            </a:r>
            <a:r>
              <a:rPr lang="zh-TW" altLang="en-US" sz="3200" dirty="0"/>
              <a:t>，斯可矣。亡而為有，虛而為盈，</a:t>
            </a:r>
            <a:r>
              <a:rPr lang="zh-TW" altLang="en-US" sz="3200" dirty="0" smtClean="0"/>
              <a:t>約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窮</a:t>
            </a:r>
            <a:r>
              <a:rPr lang="en-US" altLang="zh-TW" sz="28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而</a:t>
            </a:r>
            <a:r>
              <a:rPr lang="zh-TW" altLang="en-US" sz="3200" dirty="0"/>
              <a:t>為</a:t>
            </a:r>
            <a:r>
              <a:rPr lang="zh-TW" altLang="en-US" sz="3200" dirty="0" smtClean="0"/>
              <a:t>泰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奢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 smtClean="0"/>
              <a:t>，</a:t>
            </a:r>
            <a:r>
              <a:rPr lang="zh-TW" altLang="en-US" sz="3200" dirty="0"/>
              <a:t>難乎有恆矣。」</a:t>
            </a:r>
            <a:r>
              <a:rPr lang="zh-TW" altLang="en-US" sz="3200" dirty="0" smtClean="0"/>
              <a:t>（述</a:t>
            </a:r>
            <a:r>
              <a:rPr lang="zh-TW" altLang="en-US" sz="3200" dirty="0"/>
              <a:t>而</a:t>
            </a:r>
            <a:r>
              <a:rPr lang="zh-TW" altLang="en-US" sz="3200" dirty="0" smtClean="0"/>
              <a:t>）</a:t>
            </a:r>
            <a:endParaRPr lang="en-US" altLang="zh-TW" sz="3200" dirty="0" smtClean="0"/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何晏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集解</a:t>
            </a:r>
            <a:r>
              <a:rPr lang="en-US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：疾世無明君。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邢疏：善人即</a:t>
            </a: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君子。</a:t>
            </a:r>
            <a:endParaRPr lang="en-US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800"/>
              </a:lnSpc>
            </a:pPr>
            <a:r>
              <a:rPr lang="zh-TW" altLang="en-US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有恆者：樂善不倦者。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endParaRPr lang="zh-TW" altLang="en-US" dirty="0"/>
          </a:p>
          <a:p>
            <a:endParaRPr lang="zh-TW" altLang="en-US" dirty="0"/>
          </a:p>
        </p:txBody>
      </p:sp>
    </p:spTree>
    <p:extLst>
      <p:ext uri="{BB962C8B-B14F-4D97-AF65-F5344CB8AC3E}">
        <p14:creationId xmlns:p14="http://schemas.microsoft.com/office/powerpoint/2010/main" val="29740695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絲縷">
  <a:themeElements>
    <a:clrScheme name="絲縷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絲縷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絲縷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3244</TotalTime>
  <Words>9074</Words>
  <Application>Microsoft Office PowerPoint</Application>
  <PresentationFormat>寬螢幕</PresentationFormat>
  <Paragraphs>564</Paragraphs>
  <Slides>74</Slides>
  <Notes>27</Notes>
  <HiddenSlides>0</HiddenSlides>
  <MMClips>0</MMClips>
  <ScaleCrop>false</ScaleCrop>
  <HeadingPairs>
    <vt:vector size="6" baseType="variant">
      <vt:variant>
        <vt:lpstr>使用字型</vt:lpstr>
      </vt:variant>
      <vt:variant>
        <vt:i4>11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74</vt:i4>
      </vt:variant>
    </vt:vector>
  </HeadingPairs>
  <TitlesOfParts>
    <vt:vector size="86" baseType="lpstr">
      <vt:lpstr>Arial Unicode MS</vt:lpstr>
      <vt:lpstr>細明體</vt:lpstr>
      <vt:lpstr>細明體-ExtB</vt:lpstr>
      <vt:lpstr>微軟正黑體</vt:lpstr>
      <vt:lpstr>新細明體</vt:lpstr>
      <vt:lpstr>新細明體-ExtB</vt:lpstr>
      <vt:lpstr>標楷體</vt:lpstr>
      <vt:lpstr>Arial</vt:lpstr>
      <vt:lpstr>Century Gothic</vt:lpstr>
      <vt:lpstr>Times New Roman</vt:lpstr>
      <vt:lpstr>Wingdings 3</vt:lpstr>
      <vt:lpstr>絲縷</vt:lpstr>
      <vt:lpstr>PowerPoint 簡報</vt:lpstr>
      <vt:lpstr>大綱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時習</vt:lpstr>
      <vt:lpstr>剛日讀經，柔日讀史。</vt:lpstr>
      <vt:lpstr>有朋自遠方來，不亦樂乎？人不知而不慍，不亦君子乎？</vt:lpstr>
      <vt:lpstr>文法脈絡</vt:lpstr>
      <vt:lpstr>例二：（陽貨篇）子曰︰由也，女聞六言六蔽（覆障/壅滯）矣乎？對曰︰未也。居！吾語女： </vt:lpstr>
      <vt:lpstr>例三：子夏曰：「百工居肆以成其事；君子　　學以致其道。」（子張篇）</vt:lpstr>
      <vt:lpstr>映襯（反襯、正襯）</vt:lpstr>
      <vt:lpstr>二、孔門教學的科目與內容</vt:lpstr>
      <vt:lpstr>興於詩：不學詩無以言</vt:lpstr>
      <vt:lpstr>詩經是綜合教科書～不學詩，無以言 </vt:lpstr>
      <vt:lpstr>立於禮:不學禮無以立</vt:lpstr>
      <vt:lpstr>成於樂</vt:lpstr>
      <vt:lpstr>子曰：興於詩，立於禮，成於樂。(泰伯篇)</vt:lpstr>
      <vt:lpstr>PowerPoint 簡報</vt:lpstr>
      <vt:lpstr>子曰：興於詩，立於禮，成於樂。</vt:lpstr>
      <vt:lpstr>PowerPoint 簡報</vt:lpstr>
      <vt:lpstr>科目 子以四教：文、行、忠、信。(述而) </vt:lpstr>
      <vt:lpstr>孔門四科：德行、言語、政事、文學。(先進篇)</vt:lpstr>
      <vt:lpstr>德行</vt:lpstr>
      <vt:lpstr>言語</vt:lpstr>
      <vt:lpstr>PowerPoint 簡報</vt:lpstr>
      <vt:lpstr>PowerPoint 簡報</vt:lpstr>
      <vt:lpstr>言語</vt:lpstr>
      <vt:lpstr>言語</vt:lpstr>
      <vt:lpstr>政事</vt:lpstr>
      <vt:lpstr>PowerPoint 簡報</vt:lpstr>
      <vt:lpstr>文學</vt:lpstr>
      <vt:lpstr>PowerPoint 簡報</vt:lpstr>
      <vt:lpstr>PowerPoint 簡報</vt:lpstr>
      <vt:lpstr>文學</vt:lpstr>
      <vt:lpstr>學的科目與內容</vt:lpstr>
      <vt:lpstr>三、 學的原則與方法： 　　博學、審問、慎思、明辨、篤行</vt:lpstr>
      <vt:lpstr>PowerPoint 簡報</vt:lpstr>
      <vt:lpstr>子曰：「默而識之，學而不厭，誨人不倦，何有於我哉？」（述而） </vt:lpstr>
      <vt:lpstr>PowerPoint 簡報</vt:lpstr>
      <vt:lpstr>以德為學(真學問從五倫起，大文章自六經來。)</vt:lpstr>
      <vt:lpstr>(二)審(細、慎)問</vt:lpstr>
      <vt:lpstr>PowerPoint 簡報</vt:lpstr>
      <vt:lpstr>(三)慎思</vt:lpstr>
      <vt:lpstr>PowerPoint 簡報</vt:lpstr>
      <vt:lpstr>PowerPoint 簡報</vt:lpstr>
      <vt:lpstr>動作次第</vt:lpstr>
      <vt:lpstr>(四)明辨</vt:lpstr>
      <vt:lpstr>(五)篤(實)行</vt:lpstr>
      <vt:lpstr>子曰：參乎，吾道一以貫之。曾子曰：唯。子出，門人問曰：何謂也。曾子曰：夫子之道，忠恕而已矣。(里仁)</vt:lpstr>
      <vt:lpstr>四、學的目標與效用</vt:lpstr>
      <vt:lpstr>儒學總綱(詳參《論語講要》p.266~275)</vt:lpstr>
      <vt:lpstr>PowerPoint 簡報</vt:lpstr>
      <vt:lpstr>目標</vt:lpstr>
      <vt:lpstr>子夏曰：「仕而優則學；學而優則仕。」（子張） </vt:lpstr>
      <vt:lpstr>PowerPoint 簡報</vt:lpstr>
      <vt:lpstr>PowerPoint 簡報</vt:lpstr>
      <vt:lpstr>PowerPoint 簡報</vt:lpstr>
      <vt:lpstr>五.學的進程與目的</vt:lpstr>
      <vt:lpstr>PowerPoint 簡報</vt:lpstr>
      <vt:lpstr>子曰：「苗而不秀(禾本科開花)者，有矣夫！秀而不實者，有矣夫！」(子罕) </vt:lpstr>
      <vt:lpstr>發心者多，成佛者少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PowerPoint 簡報</vt:lpstr>
      <vt:lpstr>結論</vt:lpstr>
    </vt:vector>
  </TitlesOfParts>
  <Company>Microsoft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當孔子遇見佛陀～ 人生必學儒與佛</dc:title>
  <dc:creator>Jangcc</dc:creator>
  <cp:lastModifiedBy>Change</cp:lastModifiedBy>
  <cp:revision>240</cp:revision>
  <dcterms:created xsi:type="dcterms:W3CDTF">2007-11-25T07:55:53Z</dcterms:created>
  <dcterms:modified xsi:type="dcterms:W3CDTF">2018-12-20T22:40:44Z</dcterms:modified>
</cp:coreProperties>
</file>