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5" r:id="rId1"/>
  </p:sldMasterIdLst>
  <p:notesMasterIdLst>
    <p:notesMasterId r:id="rId14"/>
  </p:notesMasterIdLst>
  <p:sldIdLst>
    <p:sldId id="256" r:id="rId2"/>
    <p:sldId id="257" r:id="rId3"/>
    <p:sldId id="26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478369-FF65-424D-A109-FD471A840A9C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2885D630-B8BE-4FF4-8518-76DA62DC1A4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To Explore therapists lived experience of clients divulging extreme act within a BDSM Scene.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2C9385-28DF-4D08-80A2-2BDF59B87E79}" type="parTrans" cxnId="{196DEBE6-CA4F-4C6A-A63F-8FF4B260416D}">
      <dgm:prSet/>
      <dgm:spPr/>
      <dgm:t>
        <a:bodyPr/>
        <a:lstStyle/>
        <a:p>
          <a:endParaRPr lang="en-US"/>
        </a:p>
      </dgm:t>
    </dgm:pt>
    <dgm:pt modelId="{75763FFB-1B06-4BD0-967F-2C222B935A48}" type="sibTrans" cxnId="{196DEBE6-CA4F-4C6A-A63F-8FF4B260416D}">
      <dgm:prSet/>
      <dgm:spPr/>
      <dgm:t>
        <a:bodyPr/>
        <a:lstStyle/>
        <a:p>
          <a:endParaRPr lang="en-US"/>
        </a:p>
      </dgm:t>
    </dgm:pt>
    <dgm:pt modelId="{5C56286B-5AB5-4BF1-A80C-9DE4CE986D34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Explore if the therapist experienced discomfit or reluctance when discussing extreme acts with the client. 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54054F-1461-45E8-A4BF-479CF4AFFE4E}" type="parTrans" cxnId="{71135775-C3BB-4D61-9EBA-CCC2F89B0AA4}">
      <dgm:prSet/>
      <dgm:spPr/>
      <dgm:t>
        <a:bodyPr/>
        <a:lstStyle/>
        <a:p>
          <a:endParaRPr lang="en-US"/>
        </a:p>
      </dgm:t>
    </dgm:pt>
    <dgm:pt modelId="{5DA88B4A-90B0-4214-B843-0E5E0A3ECF6C}" type="sibTrans" cxnId="{71135775-C3BB-4D61-9EBA-CCC2F89B0AA4}">
      <dgm:prSet/>
      <dgm:spPr/>
      <dgm:t>
        <a:bodyPr/>
        <a:lstStyle/>
        <a:p>
          <a:endParaRPr lang="en-US"/>
        </a:p>
      </dgm:t>
    </dgm:pt>
    <dgm:pt modelId="{9B146932-5B5E-430A-987E-089E864470B2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Examine what experience the therapist had, of consensual BDSM scenes, prior to the clients.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E5510C-5EB2-4C92-B4A7-B020D83DC686}" type="parTrans" cxnId="{367B9894-CDB6-49C5-AFB3-79D2BF6C5AC0}">
      <dgm:prSet/>
      <dgm:spPr/>
      <dgm:t>
        <a:bodyPr/>
        <a:lstStyle/>
        <a:p>
          <a:endParaRPr lang="en-US"/>
        </a:p>
      </dgm:t>
    </dgm:pt>
    <dgm:pt modelId="{96D0A9C0-B813-413D-8871-A83DA7980DC5}" type="sibTrans" cxnId="{367B9894-CDB6-49C5-AFB3-79D2BF6C5AC0}">
      <dgm:prSet/>
      <dgm:spPr/>
      <dgm:t>
        <a:bodyPr/>
        <a:lstStyle/>
        <a:p>
          <a:endParaRPr lang="en-US"/>
        </a:p>
      </dgm:t>
    </dgm:pt>
    <dgm:pt modelId="{F8A90BC7-6A23-4C23-AA37-2BB0EBD086E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Investigate if there is anything that the therapists feel would improve understanding of BDSM during Training. 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1028BC-FAA9-445C-8C33-199287D6730B}" type="parTrans" cxnId="{F33DF7BE-3354-45C2-AFF5-4BDD8B1E8520}">
      <dgm:prSet/>
      <dgm:spPr/>
      <dgm:t>
        <a:bodyPr/>
        <a:lstStyle/>
        <a:p>
          <a:endParaRPr lang="en-US"/>
        </a:p>
      </dgm:t>
    </dgm:pt>
    <dgm:pt modelId="{6FB83239-DACF-4FEB-8C66-64D98F4FA702}" type="sibTrans" cxnId="{F33DF7BE-3354-45C2-AFF5-4BDD8B1E8520}">
      <dgm:prSet/>
      <dgm:spPr/>
      <dgm:t>
        <a:bodyPr/>
        <a:lstStyle/>
        <a:p>
          <a:endParaRPr lang="en-US"/>
        </a:p>
      </dgm:t>
    </dgm:pt>
    <dgm:pt modelId="{9C373AC7-2968-49D8-B4E0-8899ACCB8597}" type="pres">
      <dgm:prSet presAssocID="{1B478369-FF65-424D-A109-FD471A840A9C}" presName="vert0" presStyleCnt="0">
        <dgm:presLayoutVars>
          <dgm:dir/>
          <dgm:animOne val="branch"/>
          <dgm:animLvl val="lvl"/>
        </dgm:presLayoutVars>
      </dgm:prSet>
      <dgm:spPr/>
    </dgm:pt>
    <dgm:pt modelId="{546211E1-49EB-4B85-B495-B5397FEFAA78}" type="pres">
      <dgm:prSet presAssocID="{2885D630-B8BE-4FF4-8518-76DA62DC1A4F}" presName="thickLine" presStyleLbl="alignNode1" presStyleIdx="0" presStyleCnt="4"/>
      <dgm:spPr/>
    </dgm:pt>
    <dgm:pt modelId="{B2A2C877-4C22-4ABC-9B5E-665FBDA8F6BC}" type="pres">
      <dgm:prSet presAssocID="{2885D630-B8BE-4FF4-8518-76DA62DC1A4F}" presName="horz1" presStyleCnt="0"/>
      <dgm:spPr/>
    </dgm:pt>
    <dgm:pt modelId="{ED7C0822-6AF0-44C2-9DC2-B32E1C07001C}" type="pres">
      <dgm:prSet presAssocID="{2885D630-B8BE-4FF4-8518-76DA62DC1A4F}" presName="tx1" presStyleLbl="revTx" presStyleIdx="0" presStyleCnt="4"/>
      <dgm:spPr/>
    </dgm:pt>
    <dgm:pt modelId="{C3FB7CAC-3089-4207-A82A-5249F29DB030}" type="pres">
      <dgm:prSet presAssocID="{2885D630-B8BE-4FF4-8518-76DA62DC1A4F}" presName="vert1" presStyleCnt="0"/>
      <dgm:spPr/>
    </dgm:pt>
    <dgm:pt modelId="{A9D3FA02-FEFD-49C2-8A5C-072E3FD2F112}" type="pres">
      <dgm:prSet presAssocID="{5C56286B-5AB5-4BF1-A80C-9DE4CE986D34}" presName="thickLine" presStyleLbl="alignNode1" presStyleIdx="1" presStyleCnt="4"/>
      <dgm:spPr/>
    </dgm:pt>
    <dgm:pt modelId="{4F0EF07B-2440-4344-8EEC-61A2930842D0}" type="pres">
      <dgm:prSet presAssocID="{5C56286B-5AB5-4BF1-A80C-9DE4CE986D34}" presName="horz1" presStyleCnt="0"/>
      <dgm:spPr/>
    </dgm:pt>
    <dgm:pt modelId="{9018BADE-6262-4AE8-9AFD-CE933445A813}" type="pres">
      <dgm:prSet presAssocID="{5C56286B-5AB5-4BF1-A80C-9DE4CE986D34}" presName="tx1" presStyleLbl="revTx" presStyleIdx="1" presStyleCnt="4"/>
      <dgm:spPr/>
    </dgm:pt>
    <dgm:pt modelId="{BE51E5A2-A408-43B0-A46E-C8C7D3609CAD}" type="pres">
      <dgm:prSet presAssocID="{5C56286B-5AB5-4BF1-A80C-9DE4CE986D34}" presName="vert1" presStyleCnt="0"/>
      <dgm:spPr/>
    </dgm:pt>
    <dgm:pt modelId="{0724E44E-A4DB-48C1-81C1-8C355C1A8DC4}" type="pres">
      <dgm:prSet presAssocID="{9B146932-5B5E-430A-987E-089E864470B2}" presName="thickLine" presStyleLbl="alignNode1" presStyleIdx="2" presStyleCnt="4"/>
      <dgm:spPr/>
    </dgm:pt>
    <dgm:pt modelId="{4C398F68-57E1-496D-B23A-B8E201D47796}" type="pres">
      <dgm:prSet presAssocID="{9B146932-5B5E-430A-987E-089E864470B2}" presName="horz1" presStyleCnt="0"/>
      <dgm:spPr/>
    </dgm:pt>
    <dgm:pt modelId="{177CB113-9D08-4710-BAD2-A9E5C54DB71D}" type="pres">
      <dgm:prSet presAssocID="{9B146932-5B5E-430A-987E-089E864470B2}" presName="tx1" presStyleLbl="revTx" presStyleIdx="2" presStyleCnt="4"/>
      <dgm:spPr/>
    </dgm:pt>
    <dgm:pt modelId="{B70029D8-162D-422C-AABB-80AA5930A89D}" type="pres">
      <dgm:prSet presAssocID="{9B146932-5B5E-430A-987E-089E864470B2}" presName="vert1" presStyleCnt="0"/>
      <dgm:spPr/>
    </dgm:pt>
    <dgm:pt modelId="{5DAAACF1-6886-43B7-BC73-6FAA70122DD7}" type="pres">
      <dgm:prSet presAssocID="{F8A90BC7-6A23-4C23-AA37-2BB0EBD086E9}" presName="thickLine" presStyleLbl="alignNode1" presStyleIdx="3" presStyleCnt="4"/>
      <dgm:spPr/>
    </dgm:pt>
    <dgm:pt modelId="{53B5D7CF-B92F-4422-AAB4-342663A15104}" type="pres">
      <dgm:prSet presAssocID="{F8A90BC7-6A23-4C23-AA37-2BB0EBD086E9}" presName="horz1" presStyleCnt="0"/>
      <dgm:spPr/>
    </dgm:pt>
    <dgm:pt modelId="{56844660-E2BC-46F6-80C0-2219392937A1}" type="pres">
      <dgm:prSet presAssocID="{F8A90BC7-6A23-4C23-AA37-2BB0EBD086E9}" presName="tx1" presStyleLbl="revTx" presStyleIdx="3" presStyleCnt="4"/>
      <dgm:spPr/>
    </dgm:pt>
    <dgm:pt modelId="{BC4A71B0-62DE-4782-9F84-AA8F4959B976}" type="pres">
      <dgm:prSet presAssocID="{F8A90BC7-6A23-4C23-AA37-2BB0EBD086E9}" presName="vert1" presStyleCnt="0"/>
      <dgm:spPr/>
    </dgm:pt>
  </dgm:ptLst>
  <dgm:cxnLst>
    <dgm:cxn modelId="{B721D60A-2659-43DB-A5E8-3B66ACF0CBB8}" type="presOf" srcId="{1B478369-FF65-424D-A109-FD471A840A9C}" destId="{9C373AC7-2968-49D8-B4E0-8899ACCB8597}" srcOrd="0" destOrd="0" presId="urn:microsoft.com/office/officeart/2008/layout/LinedList"/>
    <dgm:cxn modelId="{8C9DC025-7E88-4B77-8168-DB9659D90D20}" type="presOf" srcId="{5C56286B-5AB5-4BF1-A80C-9DE4CE986D34}" destId="{9018BADE-6262-4AE8-9AFD-CE933445A813}" srcOrd="0" destOrd="0" presId="urn:microsoft.com/office/officeart/2008/layout/LinedList"/>
    <dgm:cxn modelId="{71135775-C3BB-4D61-9EBA-CCC2F89B0AA4}" srcId="{1B478369-FF65-424D-A109-FD471A840A9C}" destId="{5C56286B-5AB5-4BF1-A80C-9DE4CE986D34}" srcOrd="1" destOrd="0" parTransId="{0B54054F-1461-45E8-A4BF-479CF4AFFE4E}" sibTransId="{5DA88B4A-90B0-4214-B843-0E5E0A3ECF6C}"/>
    <dgm:cxn modelId="{367B9894-CDB6-49C5-AFB3-79D2BF6C5AC0}" srcId="{1B478369-FF65-424D-A109-FD471A840A9C}" destId="{9B146932-5B5E-430A-987E-089E864470B2}" srcOrd="2" destOrd="0" parTransId="{EEE5510C-5EB2-4C92-B4A7-B020D83DC686}" sibTransId="{96D0A9C0-B813-413D-8871-A83DA7980DC5}"/>
    <dgm:cxn modelId="{9A9E879E-B32E-4878-9DA1-50162C54BA26}" type="presOf" srcId="{9B146932-5B5E-430A-987E-089E864470B2}" destId="{177CB113-9D08-4710-BAD2-A9E5C54DB71D}" srcOrd="0" destOrd="0" presId="urn:microsoft.com/office/officeart/2008/layout/LinedList"/>
    <dgm:cxn modelId="{09C624B6-C851-4CCA-9E36-0B28D55906A8}" type="presOf" srcId="{2885D630-B8BE-4FF4-8518-76DA62DC1A4F}" destId="{ED7C0822-6AF0-44C2-9DC2-B32E1C07001C}" srcOrd="0" destOrd="0" presId="urn:microsoft.com/office/officeart/2008/layout/LinedList"/>
    <dgm:cxn modelId="{F33DF7BE-3354-45C2-AFF5-4BDD8B1E8520}" srcId="{1B478369-FF65-424D-A109-FD471A840A9C}" destId="{F8A90BC7-6A23-4C23-AA37-2BB0EBD086E9}" srcOrd="3" destOrd="0" parTransId="{B91028BC-FAA9-445C-8C33-199287D6730B}" sibTransId="{6FB83239-DACF-4FEB-8C66-64D98F4FA702}"/>
    <dgm:cxn modelId="{9BD7A7DA-303C-4E00-88FE-8F4A63B7A55B}" type="presOf" srcId="{F8A90BC7-6A23-4C23-AA37-2BB0EBD086E9}" destId="{56844660-E2BC-46F6-80C0-2219392937A1}" srcOrd="0" destOrd="0" presId="urn:microsoft.com/office/officeart/2008/layout/LinedList"/>
    <dgm:cxn modelId="{196DEBE6-CA4F-4C6A-A63F-8FF4B260416D}" srcId="{1B478369-FF65-424D-A109-FD471A840A9C}" destId="{2885D630-B8BE-4FF4-8518-76DA62DC1A4F}" srcOrd="0" destOrd="0" parTransId="{D42C9385-28DF-4D08-80A2-2BDF59B87E79}" sibTransId="{75763FFB-1B06-4BD0-967F-2C222B935A48}"/>
    <dgm:cxn modelId="{312ED6D3-D4DF-4699-AA36-D0CD6C0F2AD7}" type="presParOf" srcId="{9C373AC7-2968-49D8-B4E0-8899ACCB8597}" destId="{546211E1-49EB-4B85-B495-B5397FEFAA78}" srcOrd="0" destOrd="0" presId="urn:microsoft.com/office/officeart/2008/layout/LinedList"/>
    <dgm:cxn modelId="{D5495CE5-D054-4980-8631-8608EFBF34FC}" type="presParOf" srcId="{9C373AC7-2968-49D8-B4E0-8899ACCB8597}" destId="{B2A2C877-4C22-4ABC-9B5E-665FBDA8F6BC}" srcOrd="1" destOrd="0" presId="urn:microsoft.com/office/officeart/2008/layout/LinedList"/>
    <dgm:cxn modelId="{4C0F14B0-8054-4ED6-9D77-01DD2EFB893F}" type="presParOf" srcId="{B2A2C877-4C22-4ABC-9B5E-665FBDA8F6BC}" destId="{ED7C0822-6AF0-44C2-9DC2-B32E1C07001C}" srcOrd="0" destOrd="0" presId="urn:microsoft.com/office/officeart/2008/layout/LinedList"/>
    <dgm:cxn modelId="{12C1095D-6DC2-42D7-AC04-AA5DBE8E4E24}" type="presParOf" srcId="{B2A2C877-4C22-4ABC-9B5E-665FBDA8F6BC}" destId="{C3FB7CAC-3089-4207-A82A-5249F29DB030}" srcOrd="1" destOrd="0" presId="urn:microsoft.com/office/officeart/2008/layout/LinedList"/>
    <dgm:cxn modelId="{8044E0DF-14F2-4339-945E-67D04132622E}" type="presParOf" srcId="{9C373AC7-2968-49D8-B4E0-8899ACCB8597}" destId="{A9D3FA02-FEFD-49C2-8A5C-072E3FD2F112}" srcOrd="2" destOrd="0" presId="urn:microsoft.com/office/officeart/2008/layout/LinedList"/>
    <dgm:cxn modelId="{90F30078-C88F-4DB8-A9C0-2BA876563213}" type="presParOf" srcId="{9C373AC7-2968-49D8-B4E0-8899ACCB8597}" destId="{4F0EF07B-2440-4344-8EEC-61A2930842D0}" srcOrd="3" destOrd="0" presId="urn:microsoft.com/office/officeart/2008/layout/LinedList"/>
    <dgm:cxn modelId="{835F516E-2F13-4A6B-BA55-8FF2172CD7A7}" type="presParOf" srcId="{4F0EF07B-2440-4344-8EEC-61A2930842D0}" destId="{9018BADE-6262-4AE8-9AFD-CE933445A813}" srcOrd="0" destOrd="0" presId="urn:microsoft.com/office/officeart/2008/layout/LinedList"/>
    <dgm:cxn modelId="{D07C86B6-6E24-4C1E-9D35-CD3A9700D636}" type="presParOf" srcId="{4F0EF07B-2440-4344-8EEC-61A2930842D0}" destId="{BE51E5A2-A408-43B0-A46E-C8C7D3609CAD}" srcOrd="1" destOrd="0" presId="urn:microsoft.com/office/officeart/2008/layout/LinedList"/>
    <dgm:cxn modelId="{3378A929-3B42-4A95-BCA1-043DB31F8774}" type="presParOf" srcId="{9C373AC7-2968-49D8-B4E0-8899ACCB8597}" destId="{0724E44E-A4DB-48C1-81C1-8C355C1A8DC4}" srcOrd="4" destOrd="0" presId="urn:microsoft.com/office/officeart/2008/layout/LinedList"/>
    <dgm:cxn modelId="{47C2DD24-F2FD-4920-A1AE-13DC9803652D}" type="presParOf" srcId="{9C373AC7-2968-49D8-B4E0-8899ACCB8597}" destId="{4C398F68-57E1-496D-B23A-B8E201D47796}" srcOrd="5" destOrd="0" presId="urn:microsoft.com/office/officeart/2008/layout/LinedList"/>
    <dgm:cxn modelId="{BDD1BCFC-3CAB-4843-B470-6D7C7CA10541}" type="presParOf" srcId="{4C398F68-57E1-496D-B23A-B8E201D47796}" destId="{177CB113-9D08-4710-BAD2-A9E5C54DB71D}" srcOrd="0" destOrd="0" presId="urn:microsoft.com/office/officeart/2008/layout/LinedList"/>
    <dgm:cxn modelId="{18BEF05D-589C-41C8-9D6A-17D4E912446E}" type="presParOf" srcId="{4C398F68-57E1-496D-B23A-B8E201D47796}" destId="{B70029D8-162D-422C-AABB-80AA5930A89D}" srcOrd="1" destOrd="0" presId="urn:microsoft.com/office/officeart/2008/layout/LinedList"/>
    <dgm:cxn modelId="{DB8FAE5C-DB21-461E-BE48-369B2DE8C054}" type="presParOf" srcId="{9C373AC7-2968-49D8-B4E0-8899ACCB8597}" destId="{5DAAACF1-6886-43B7-BC73-6FAA70122DD7}" srcOrd="6" destOrd="0" presId="urn:microsoft.com/office/officeart/2008/layout/LinedList"/>
    <dgm:cxn modelId="{6FF06E9C-FB24-4A4A-88FD-C482F0EA22C6}" type="presParOf" srcId="{9C373AC7-2968-49D8-B4E0-8899ACCB8597}" destId="{53B5D7CF-B92F-4422-AAB4-342663A15104}" srcOrd="7" destOrd="0" presId="urn:microsoft.com/office/officeart/2008/layout/LinedList"/>
    <dgm:cxn modelId="{E82A7B61-8881-4E9A-A3F9-A2A5F599BAF6}" type="presParOf" srcId="{53B5D7CF-B92F-4422-AAB4-342663A15104}" destId="{56844660-E2BC-46F6-80C0-2219392937A1}" srcOrd="0" destOrd="0" presId="urn:microsoft.com/office/officeart/2008/layout/LinedList"/>
    <dgm:cxn modelId="{70065600-BAA7-4085-81E9-2D66631E2CC3}" type="presParOf" srcId="{53B5D7CF-B92F-4422-AAB4-342663A15104}" destId="{BC4A71B0-62DE-4782-9F84-AA8F4959B9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256AB2-43EF-4386-AB7E-BF6A1DE0D03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2B9330F-5D47-4858-ACC4-C8619939E8C0}">
      <dgm:prSet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Gaps in the Literature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E11569-2E56-4461-A656-05E25C679439}" type="parTrans" cxnId="{C7F77D04-B68D-40B6-83C5-5762C0B1D126}">
      <dgm:prSet/>
      <dgm:spPr/>
      <dgm:t>
        <a:bodyPr/>
        <a:lstStyle/>
        <a:p>
          <a:endParaRPr lang="en-US"/>
        </a:p>
      </dgm:t>
    </dgm:pt>
    <dgm:pt modelId="{D9AC154D-0336-436F-99D8-637ED41583B3}" type="sibTrans" cxnId="{C7F77D04-B68D-40B6-83C5-5762C0B1D126}">
      <dgm:prSet/>
      <dgm:spPr/>
      <dgm:t>
        <a:bodyPr/>
        <a:lstStyle/>
        <a:p>
          <a:endParaRPr lang="en-US"/>
        </a:p>
      </dgm:t>
    </dgm:pt>
    <dgm:pt modelId="{124DED85-AFA6-4CEA-8226-7E20F45A32F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Current research tends to avoid the extreme acts of BDSM (7).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2114FE-388A-4380-B835-84DD11A72A66}" type="parTrans" cxnId="{9F24D521-2B1B-4886-8E2D-10D17A7A550D}">
      <dgm:prSet/>
      <dgm:spPr/>
      <dgm:t>
        <a:bodyPr/>
        <a:lstStyle/>
        <a:p>
          <a:endParaRPr lang="en-US"/>
        </a:p>
      </dgm:t>
    </dgm:pt>
    <dgm:pt modelId="{E19CF001-B980-4604-9837-92E1EF2A90D8}" type="sibTrans" cxnId="{9F24D521-2B1B-4886-8E2D-10D17A7A550D}">
      <dgm:prSet/>
      <dgm:spPr/>
      <dgm:t>
        <a:bodyPr/>
        <a:lstStyle/>
        <a:p>
          <a:endParaRPr lang="en-US"/>
        </a:p>
      </dgm:t>
    </dgm:pt>
    <dgm:pt modelId="{8DAB95A0-C67F-4600-A655-50855C6F7ABC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There is little examples of how clients divulging extreme acts affect the therapist.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BF7B8E-84FF-409D-BF0A-BCCD32C4D213}" type="parTrans" cxnId="{7E271275-451C-4989-9A69-E54B832EF574}">
      <dgm:prSet/>
      <dgm:spPr/>
      <dgm:t>
        <a:bodyPr/>
        <a:lstStyle/>
        <a:p>
          <a:endParaRPr lang="en-US"/>
        </a:p>
      </dgm:t>
    </dgm:pt>
    <dgm:pt modelId="{1E79E809-1C5D-478F-97CA-74FF846088B5}" type="sibTrans" cxnId="{7E271275-451C-4989-9A69-E54B832EF574}">
      <dgm:prSet/>
      <dgm:spPr/>
      <dgm:t>
        <a:bodyPr/>
        <a:lstStyle/>
        <a:p>
          <a:endParaRPr lang="en-US"/>
        </a:p>
      </dgm:t>
    </dgm:pt>
    <dgm:pt modelId="{92C6A166-03A8-4690-B431-ED0F22A2A4F9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How a larger differences between client and therapists' own ideas of what consists of health relationships.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44ED30-C8F0-4D57-93CD-6FBFDEA45A64}" type="parTrans" cxnId="{D74745B2-F63E-4E1D-A6E5-C928534F9A58}">
      <dgm:prSet/>
      <dgm:spPr/>
      <dgm:t>
        <a:bodyPr/>
        <a:lstStyle/>
        <a:p>
          <a:endParaRPr lang="en-US"/>
        </a:p>
      </dgm:t>
    </dgm:pt>
    <dgm:pt modelId="{16D9D45D-4A1E-4A47-B10F-B231CD132FBF}" type="sibTrans" cxnId="{D74745B2-F63E-4E1D-A6E5-C928534F9A58}">
      <dgm:prSet/>
      <dgm:spPr/>
      <dgm:t>
        <a:bodyPr/>
        <a:lstStyle/>
        <a:p>
          <a:endParaRPr lang="en-US"/>
        </a:p>
      </dgm:t>
    </dgm:pt>
    <dgm:pt modelId="{5A544C92-4707-492F-946D-1C0F9A8B75E9}" type="pres">
      <dgm:prSet presAssocID="{82256AB2-43EF-4386-AB7E-BF6A1DE0D03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D837FA-E4E2-4FC4-9CBB-BD94A9294674}" type="pres">
      <dgm:prSet presAssocID="{B2B9330F-5D47-4858-ACC4-C8619939E8C0}" presName="hierRoot1" presStyleCnt="0"/>
      <dgm:spPr/>
    </dgm:pt>
    <dgm:pt modelId="{9037A4DA-6231-4CDB-9D7A-76FC09F0912A}" type="pres">
      <dgm:prSet presAssocID="{B2B9330F-5D47-4858-ACC4-C8619939E8C0}" presName="composite" presStyleCnt="0"/>
      <dgm:spPr/>
    </dgm:pt>
    <dgm:pt modelId="{EFA3A9BC-6FB6-429C-A797-8CAB87418A79}" type="pres">
      <dgm:prSet presAssocID="{B2B9330F-5D47-4858-ACC4-C8619939E8C0}" presName="background" presStyleLbl="node0" presStyleIdx="0" presStyleCnt="1"/>
      <dgm:spPr/>
    </dgm:pt>
    <dgm:pt modelId="{CCE29ABB-6B98-4B70-89FA-7F9688268E04}" type="pres">
      <dgm:prSet presAssocID="{B2B9330F-5D47-4858-ACC4-C8619939E8C0}" presName="text" presStyleLbl="fgAcc0" presStyleIdx="0" presStyleCnt="1">
        <dgm:presLayoutVars>
          <dgm:chPref val="3"/>
        </dgm:presLayoutVars>
      </dgm:prSet>
      <dgm:spPr/>
    </dgm:pt>
    <dgm:pt modelId="{040AEC39-A0A4-4E51-A48E-07D12900C6F1}" type="pres">
      <dgm:prSet presAssocID="{B2B9330F-5D47-4858-ACC4-C8619939E8C0}" presName="hierChild2" presStyleCnt="0"/>
      <dgm:spPr/>
    </dgm:pt>
    <dgm:pt modelId="{A9D607DE-2A7F-4CA8-B93A-A3F770292E8F}" type="pres">
      <dgm:prSet presAssocID="{EC2114FE-388A-4380-B835-84DD11A72A66}" presName="Name10" presStyleLbl="parChTrans1D2" presStyleIdx="0" presStyleCnt="3"/>
      <dgm:spPr/>
    </dgm:pt>
    <dgm:pt modelId="{EEDF7E22-319C-415E-B70E-309BF00F0372}" type="pres">
      <dgm:prSet presAssocID="{124DED85-AFA6-4CEA-8226-7E20F45A32F8}" presName="hierRoot2" presStyleCnt="0"/>
      <dgm:spPr/>
    </dgm:pt>
    <dgm:pt modelId="{E1608BA8-6CA9-4FE3-863F-0EB34DFC0BF7}" type="pres">
      <dgm:prSet presAssocID="{124DED85-AFA6-4CEA-8226-7E20F45A32F8}" presName="composite2" presStyleCnt="0"/>
      <dgm:spPr/>
    </dgm:pt>
    <dgm:pt modelId="{864EAAE9-2D53-4C89-B486-8C1BC5125D2D}" type="pres">
      <dgm:prSet presAssocID="{124DED85-AFA6-4CEA-8226-7E20F45A32F8}" presName="background2" presStyleLbl="node2" presStyleIdx="0" presStyleCnt="3"/>
      <dgm:spPr/>
    </dgm:pt>
    <dgm:pt modelId="{13ABFE9D-411D-410C-8B83-82044DC91F93}" type="pres">
      <dgm:prSet presAssocID="{124DED85-AFA6-4CEA-8226-7E20F45A32F8}" presName="text2" presStyleLbl="fgAcc2" presStyleIdx="0" presStyleCnt="3">
        <dgm:presLayoutVars>
          <dgm:chPref val="3"/>
        </dgm:presLayoutVars>
      </dgm:prSet>
      <dgm:spPr/>
    </dgm:pt>
    <dgm:pt modelId="{5BB8DA34-EAD3-4F45-8EE5-7ECB72DFD4E8}" type="pres">
      <dgm:prSet presAssocID="{124DED85-AFA6-4CEA-8226-7E20F45A32F8}" presName="hierChild3" presStyleCnt="0"/>
      <dgm:spPr/>
    </dgm:pt>
    <dgm:pt modelId="{4E62A5CE-4105-486A-9673-696AB0A0C840}" type="pres">
      <dgm:prSet presAssocID="{41BF7B8E-84FF-409D-BF0A-BCCD32C4D213}" presName="Name10" presStyleLbl="parChTrans1D2" presStyleIdx="1" presStyleCnt="3"/>
      <dgm:spPr/>
    </dgm:pt>
    <dgm:pt modelId="{9B903829-8F7F-488E-836D-8C64E6BC7C42}" type="pres">
      <dgm:prSet presAssocID="{8DAB95A0-C67F-4600-A655-50855C6F7ABC}" presName="hierRoot2" presStyleCnt="0"/>
      <dgm:spPr/>
    </dgm:pt>
    <dgm:pt modelId="{B0FE684E-FAF1-4A27-9F25-0663644A169F}" type="pres">
      <dgm:prSet presAssocID="{8DAB95A0-C67F-4600-A655-50855C6F7ABC}" presName="composite2" presStyleCnt="0"/>
      <dgm:spPr/>
    </dgm:pt>
    <dgm:pt modelId="{0FC431C8-BA23-444D-8733-1C78D08C0554}" type="pres">
      <dgm:prSet presAssocID="{8DAB95A0-C67F-4600-A655-50855C6F7ABC}" presName="background2" presStyleLbl="node2" presStyleIdx="1" presStyleCnt="3"/>
      <dgm:spPr/>
    </dgm:pt>
    <dgm:pt modelId="{AB95E78A-CADA-4206-8109-6658A92C945F}" type="pres">
      <dgm:prSet presAssocID="{8DAB95A0-C67F-4600-A655-50855C6F7ABC}" presName="text2" presStyleLbl="fgAcc2" presStyleIdx="1" presStyleCnt="3" custScaleX="105416" custScaleY="108991" custLinFactNeighborX="-733" custLinFactNeighborY="3329">
        <dgm:presLayoutVars>
          <dgm:chPref val="3"/>
        </dgm:presLayoutVars>
      </dgm:prSet>
      <dgm:spPr/>
    </dgm:pt>
    <dgm:pt modelId="{969E3105-6F13-49BC-8826-FB3DC2177F8A}" type="pres">
      <dgm:prSet presAssocID="{8DAB95A0-C67F-4600-A655-50855C6F7ABC}" presName="hierChild3" presStyleCnt="0"/>
      <dgm:spPr/>
    </dgm:pt>
    <dgm:pt modelId="{6AD93EE1-E245-41F7-974B-F1C2C4E017A8}" type="pres">
      <dgm:prSet presAssocID="{5244ED30-C8F0-4D57-93CD-6FBFDEA45A64}" presName="Name10" presStyleLbl="parChTrans1D2" presStyleIdx="2" presStyleCnt="3"/>
      <dgm:spPr/>
    </dgm:pt>
    <dgm:pt modelId="{C66ECE62-27BF-42EF-B244-43D44BF8CD5E}" type="pres">
      <dgm:prSet presAssocID="{92C6A166-03A8-4690-B431-ED0F22A2A4F9}" presName="hierRoot2" presStyleCnt="0"/>
      <dgm:spPr/>
    </dgm:pt>
    <dgm:pt modelId="{2B405CE2-C575-4C9D-9F5F-68339CD1FD43}" type="pres">
      <dgm:prSet presAssocID="{92C6A166-03A8-4690-B431-ED0F22A2A4F9}" presName="composite2" presStyleCnt="0"/>
      <dgm:spPr/>
    </dgm:pt>
    <dgm:pt modelId="{D66E84F1-0064-4C36-9C14-71487C5B61BE}" type="pres">
      <dgm:prSet presAssocID="{92C6A166-03A8-4690-B431-ED0F22A2A4F9}" presName="background2" presStyleLbl="node2" presStyleIdx="2" presStyleCnt="3"/>
      <dgm:spPr/>
    </dgm:pt>
    <dgm:pt modelId="{911FCA11-6DBE-404B-AAB8-D086E41AB4E3}" type="pres">
      <dgm:prSet presAssocID="{92C6A166-03A8-4690-B431-ED0F22A2A4F9}" presName="text2" presStyleLbl="fgAcc2" presStyleIdx="2" presStyleCnt="3" custScaleX="115555" custScaleY="132834" custLinFactNeighborX="111" custLinFactNeighborY="994">
        <dgm:presLayoutVars>
          <dgm:chPref val="3"/>
        </dgm:presLayoutVars>
      </dgm:prSet>
      <dgm:spPr/>
    </dgm:pt>
    <dgm:pt modelId="{A8CA7D6A-4DD5-4104-99D2-C413D110888E}" type="pres">
      <dgm:prSet presAssocID="{92C6A166-03A8-4690-B431-ED0F22A2A4F9}" presName="hierChild3" presStyleCnt="0"/>
      <dgm:spPr/>
    </dgm:pt>
  </dgm:ptLst>
  <dgm:cxnLst>
    <dgm:cxn modelId="{A4161A03-A626-4B20-AF81-DC83E639DEF0}" type="presOf" srcId="{82256AB2-43EF-4386-AB7E-BF6A1DE0D03A}" destId="{5A544C92-4707-492F-946D-1C0F9A8B75E9}" srcOrd="0" destOrd="0" presId="urn:microsoft.com/office/officeart/2005/8/layout/hierarchy1"/>
    <dgm:cxn modelId="{C7F77D04-B68D-40B6-83C5-5762C0B1D126}" srcId="{82256AB2-43EF-4386-AB7E-BF6A1DE0D03A}" destId="{B2B9330F-5D47-4858-ACC4-C8619939E8C0}" srcOrd="0" destOrd="0" parTransId="{FCE11569-2E56-4461-A656-05E25C679439}" sibTransId="{D9AC154D-0336-436F-99D8-637ED41583B3}"/>
    <dgm:cxn modelId="{9F24D521-2B1B-4886-8E2D-10D17A7A550D}" srcId="{B2B9330F-5D47-4858-ACC4-C8619939E8C0}" destId="{124DED85-AFA6-4CEA-8226-7E20F45A32F8}" srcOrd="0" destOrd="0" parTransId="{EC2114FE-388A-4380-B835-84DD11A72A66}" sibTransId="{E19CF001-B980-4604-9837-92E1EF2A90D8}"/>
    <dgm:cxn modelId="{1ABB7E29-CA34-486B-89C9-A2003FB0D70B}" type="presOf" srcId="{41BF7B8E-84FF-409D-BF0A-BCCD32C4D213}" destId="{4E62A5CE-4105-486A-9673-696AB0A0C840}" srcOrd="0" destOrd="0" presId="urn:microsoft.com/office/officeart/2005/8/layout/hierarchy1"/>
    <dgm:cxn modelId="{924A9E29-C906-44BE-9AD8-3CC03799483A}" type="presOf" srcId="{124DED85-AFA6-4CEA-8226-7E20F45A32F8}" destId="{13ABFE9D-411D-410C-8B83-82044DC91F93}" srcOrd="0" destOrd="0" presId="urn:microsoft.com/office/officeart/2005/8/layout/hierarchy1"/>
    <dgm:cxn modelId="{27576470-7193-4AA9-A1ED-6B56921951AF}" type="presOf" srcId="{EC2114FE-388A-4380-B835-84DD11A72A66}" destId="{A9D607DE-2A7F-4CA8-B93A-A3F770292E8F}" srcOrd="0" destOrd="0" presId="urn:microsoft.com/office/officeart/2005/8/layout/hierarchy1"/>
    <dgm:cxn modelId="{7E271275-451C-4989-9A69-E54B832EF574}" srcId="{B2B9330F-5D47-4858-ACC4-C8619939E8C0}" destId="{8DAB95A0-C67F-4600-A655-50855C6F7ABC}" srcOrd="1" destOrd="0" parTransId="{41BF7B8E-84FF-409D-BF0A-BCCD32C4D213}" sibTransId="{1E79E809-1C5D-478F-97CA-74FF846088B5}"/>
    <dgm:cxn modelId="{F8AC3781-C803-4F44-971D-8A71AD109D12}" type="presOf" srcId="{5244ED30-C8F0-4D57-93CD-6FBFDEA45A64}" destId="{6AD93EE1-E245-41F7-974B-F1C2C4E017A8}" srcOrd="0" destOrd="0" presId="urn:microsoft.com/office/officeart/2005/8/layout/hierarchy1"/>
    <dgm:cxn modelId="{5CB277A8-EFF5-4A0E-8667-C8D888961F1D}" type="presOf" srcId="{92C6A166-03A8-4690-B431-ED0F22A2A4F9}" destId="{911FCA11-6DBE-404B-AAB8-D086E41AB4E3}" srcOrd="0" destOrd="0" presId="urn:microsoft.com/office/officeart/2005/8/layout/hierarchy1"/>
    <dgm:cxn modelId="{D74745B2-F63E-4E1D-A6E5-C928534F9A58}" srcId="{B2B9330F-5D47-4858-ACC4-C8619939E8C0}" destId="{92C6A166-03A8-4690-B431-ED0F22A2A4F9}" srcOrd="2" destOrd="0" parTransId="{5244ED30-C8F0-4D57-93CD-6FBFDEA45A64}" sibTransId="{16D9D45D-4A1E-4A47-B10F-B231CD132FBF}"/>
    <dgm:cxn modelId="{FC88E1C3-8936-497B-8477-FE9988584E36}" type="presOf" srcId="{8DAB95A0-C67F-4600-A655-50855C6F7ABC}" destId="{AB95E78A-CADA-4206-8109-6658A92C945F}" srcOrd="0" destOrd="0" presId="urn:microsoft.com/office/officeart/2005/8/layout/hierarchy1"/>
    <dgm:cxn modelId="{E35117C6-CE87-44C7-969C-ADCDBFA7BBDE}" type="presOf" srcId="{B2B9330F-5D47-4858-ACC4-C8619939E8C0}" destId="{CCE29ABB-6B98-4B70-89FA-7F9688268E04}" srcOrd="0" destOrd="0" presId="urn:microsoft.com/office/officeart/2005/8/layout/hierarchy1"/>
    <dgm:cxn modelId="{62716566-C9AF-4105-A209-E4449EA42650}" type="presParOf" srcId="{5A544C92-4707-492F-946D-1C0F9A8B75E9}" destId="{07D837FA-E4E2-4FC4-9CBB-BD94A9294674}" srcOrd="0" destOrd="0" presId="urn:microsoft.com/office/officeart/2005/8/layout/hierarchy1"/>
    <dgm:cxn modelId="{E1CA5ACF-745C-4D9E-918C-D64194171B55}" type="presParOf" srcId="{07D837FA-E4E2-4FC4-9CBB-BD94A9294674}" destId="{9037A4DA-6231-4CDB-9D7A-76FC09F0912A}" srcOrd="0" destOrd="0" presId="urn:microsoft.com/office/officeart/2005/8/layout/hierarchy1"/>
    <dgm:cxn modelId="{1FBB2093-5425-41BC-BC4C-1AF0BB1F0AE9}" type="presParOf" srcId="{9037A4DA-6231-4CDB-9D7A-76FC09F0912A}" destId="{EFA3A9BC-6FB6-429C-A797-8CAB87418A79}" srcOrd="0" destOrd="0" presId="urn:microsoft.com/office/officeart/2005/8/layout/hierarchy1"/>
    <dgm:cxn modelId="{9F999AC2-18B5-4F6A-AB9E-DED91ABD198E}" type="presParOf" srcId="{9037A4DA-6231-4CDB-9D7A-76FC09F0912A}" destId="{CCE29ABB-6B98-4B70-89FA-7F9688268E04}" srcOrd="1" destOrd="0" presId="urn:microsoft.com/office/officeart/2005/8/layout/hierarchy1"/>
    <dgm:cxn modelId="{0929F9DA-F583-4128-BA26-7BF769F1D40B}" type="presParOf" srcId="{07D837FA-E4E2-4FC4-9CBB-BD94A9294674}" destId="{040AEC39-A0A4-4E51-A48E-07D12900C6F1}" srcOrd="1" destOrd="0" presId="urn:microsoft.com/office/officeart/2005/8/layout/hierarchy1"/>
    <dgm:cxn modelId="{9DD3F66A-5AA1-442D-A648-F4E674E084C7}" type="presParOf" srcId="{040AEC39-A0A4-4E51-A48E-07D12900C6F1}" destId="{A9D607DE-2A7F-4CA8-B93A-A3F770292E8F}" srcOrd="0" destOrd="0" presId="urn:microsoft.com/office/officeart/2005/8/layout/hierarchy1"/>
    <dgm:cxn modelId="{5C936004-CFFC-4EB7-916E-F3C8CEE9A255}" type="presParOf" srcId="{040AEC39-A0A4-4E51-A48E-07D12900C6F1}" destId="{EEDF7E22-319C-415E-B70E-309BF00F0372}" srcOrd="1" destOrd="0" presId="urn:microsoft.com/office/officeart/2005/8/layout/hierarchy1"/>
    <dgm:cxn modelId="{0ADA9782-FAC1-4A90-8220-1B5255674D2C}" type="presParOf" srcId="{EEDF7E22-319C-415E-B70E-309BF00F0372}" destId="{E1608BA8-6CA9-4FE3-863F-0EB34DFC0BF7}" srcOrd="0" destOrd="0" presId="urn:microsoft.com/office/officeart/2005/8/layout/hierarchy1"/>
    <dgm:cxn modelId="{A1136491-453B-4FAB-A567-3B5B643B798A}" type="presParOf" srcId="{E1608BA8-6CA9-4FE3-863F-0EB34DFC0BF7}" destId="{864EAAE9-2D53-4C89-B486-8C1BC5125D2D}" srcOrd="0" destOrd="0" presId="urn:microsoft.com/office/officeart/2005/8/layout/hierarchy1"/>
    <dgm:cxn modelId="{12708192-C561-4A2C-8A91-889EE82BEA0C}" type="presParOf" srcId="{E1608BA8-6CA9-4FE3-863F-0EB34DFC0BF7}" destId="{13ABFE9D-411D-410C-8B83-82044DC91F93}" srcOrd="1" destOrd="0" presId="urn:microsoft.com/office/officeart/2005/8/layout/hierarchy1"/>
    <dgm:cxn modelId="{D8FB99D4-AD68-490A-89C9-DA303311EF64}" type="presParOf" srcId="{EEDF7E22-319C-415E-B70E-309BF00F0372}" destId="{5BB8DA34-EAD3-4F45-8EE5-7ECB72DFD4E8}" srcOrd="1" destOrd="0" presId="urn:microsoft.com/office/officeart/2005/8/layout/hierarchy1"/>
    <dgm:cxn modelId="{388C3AD2-D320-4528-8FB0-288EEF03A8A3}" type="presParOf" srcId="{040AEC39-A0A4-4E51-A48E-07D12900C6F1}" destId="{4E62A5CE-4105-486A-9673-696AB0A0C840}" srcOrd="2" destOrd="0" presId="urn:microsoft.com/office/officeart/2005/8/layout/hierarchy1"/>
    <dgm:cxn modelId="{F5C0C0BE-4E51-47D4-8630-477393FFEFB3}" type="presParOf" srcId="{040AEC39-A0A4-4E51-A48E-07D12900C6F1}" destId="{9B903829-8F7F-488E-836D-8C64E6BC7C42}" srcOrd="3" destOrd="0" presId="urn:microsoft.com/office/officeart/2005/8/layout/hierarchy1"/>
    <dgm:cxn modelId="{0E0382A4-C31A-413A-AF76-D29F63E22A3B}" type="presParOf" srcId="{9B903829-8F7F-488E-836D-8C64E6BC7C42}" destId="{B0FE684E-FAF1-4A27-9F25-0663644A169F}" srcOrd="0" destOrd="0" presId="urn:microsoft.com/office/officeart/2005/8/layout/hierarchy1"/>
    <dgm:cxn modelId="{6991ABFE-A222-4D0A-A500-E17E8F8189AC}" type="presParOf" srcId="{B0FE684E-FAF1-4A27-9F25-0663644A169F}" destId="{0FC431C8-BA23-444D-8733-1C78D08C0554}" srcOrd="0" destOrd="0" presId="urn:microsoft.com/office/officeart/2005/8/layout/hierarchy1"/>
    <dgm:cxn modelId="{9EBF15FB-F519-40EA-8D3E-E799521E64BD}" type="presParOf" srcId="{B0FE684E-FAF1-4A27-9F25-0663644A169F}" destId="{AB95E78A-CADA-4206-8109-6658A92C945F}" srcOrd="1" destOrd="0" presId="urn:microsoft.com/office/officeart/2005/8/layout/hierarchy1"/>
    <dgm:cxn modelId="{3EA21946-8029-4B7B-8C3F-F50D7298608E}" type="presParOf" srcId="{9B903829-8F7F-488E-836D-8C64E6BC7C42}" destId="{969E3105-6F13-49BC-8826-FB3DC2177F8A}" srcOrd="1" destOrd="0" presId="urn:microsoft.com/office/officeart/2005/8/layout/hierarchy1"/>
    <dgm:cxn modelId="{97CAC3A3-B2CB-46AE-9D19-79873EBA4184}" type="presParOf" srcId="{040AEC39-A0A4-4E51-A48E-07D12900C6F1}" destId="{6AD93EE1-E245-41F7-974B-F1C2C4E017A8}" srcOrd="4" destOrd="0" presId="urn:microsoft.com/office/officeart/2005/8/layout/hierarchy1"/>
    <dgm:cxn modelId="{C25AF1F1-F6B6-49F0-B9E2-19A6966A631C}" type="presParOf" srcId="{040AEC39-A0A4-4E51-A48E-07D12900C6F1}" destId="{C66ECE62-27BF-42EF-B244-43D44BF8CD5E}" srcOrd="5" destOrd="0" presId="urn:microsoft.com/office/officeart/2005/8/layout/hierarchy1"/>
    <dgm:cxn modelId="{4404CC71-3F25-42A2-A178-071224BD3867}" type="presParOf" srcId="{C66ECE62-27BF-42EF-B244-43D44BF8CD5E}" destId="{2B405CE2-C575-4C9D-9F5F-68339CD1FD43}" srcOrd="0" destOrd="0" presId="urn:microsoft.com/office/officeart/2005/8/layout/hierarchy1"/>
    <dgm:cxn modelId="{7C0E3379-4A9A-478B-8922-CE7BC81A1608}" type="presParOf" srcId="{2B405CE2-C575-4C9D-9F5F-68339CD1FD43}" destId="{D66E84F1-0064-4C36-9C14-71487C5B61BE}" srcOrd="0" destOrd="0" presId="urn:microsoft.com/office/officeart/2005/8/layout/hierarchy1"/>
    <dgm:cxn modelId="{CAF6003E-4B40-4E5D-8608-0B5D2B62F885}" type="presParOf" srcId="{2B405CE2-C575-4C9D-9F5F-68339CD1FD43}" destId="{911FCA11-6DBE-404B-AAB8-D086E41AB4E3}" srcOrd="1" destOrd="0" presId="urn:microsoft.com/office/officeart/2005/8/layout/hierarchy1"/>
    <dgm:cxn modelId="{9BD0FF9C-1B84-4A95-993B-32060BFFCA4F}" type="presParOf" srcId="{C66ECE62-27BF-42EF-B244-43D44BF8CD5E}" destId="{A8CA7D6A-4DD5-4104-99D2-C413D110888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1D6B5D-5D51-4A2C-BB95-E6C3A6ACAC1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494AB8D-3777-4DD3-B047-A0991960DC7D}">
      <dgm:prSet/>
      <dgm:spPr/>
      <dgm:t>
        <a:bodyPr/>
        <a:lstStyle/>
        <a:p>
          <a:r>
            <a:rPr lang="en-GB"/>
            <a:t>Reflective Journaling and Supervision.</a:t>
          </a:r>
          <a:endParaRPr lang="en-US"/>
        </a:p>
      </dgm:t>
    </dgm:pt>
    <dgm:pt modelId="{92F31912-D92D-425E-A7D7-E8452EEB5B4C}" type="parTrans" cxnId="{323DCB52-667D-456F-B955-FC191C678F39}">
      <dgm:prSet/>
      <dgm:spPr/>
      <dgm:t>
        <a:bodyPr/>
        <a:lstStyle/>
        <a:p>
          <a:endParaRPr lang="en-US"/>
        </a:p>
      </dgm:t>
    </dgm:pt>
    <dgm:pt modelId="{B6910491-66F8-486C-B138-45DDC2E6351D}" type="sibTrans" cxnId="{323DCB52-667D-456F-B955-FC191C678F39}">
      <dgm:prSet/>
      <dgm:spPr/>
      <dgm:t>
        <a:bodyPr/>
        <a:lstStyle/>
        <a:p>
          <a:endParaRPr lang="en-US"/>
        </a:p>
      </dgm:t>
    </dgm:pt>
    <dgm:pt modelId="{93D3317A-B4FC-4F13-8B60-0A920F1092CE}">
      <dgm:prSet/>
      <dgm:spPr/>
      <dgm:t>
        <a:bodyPr/>
        <a:lstStyle/>
        <a:p>
          <a:r>
            <a:rPr lang="en-GB"/>
            <a:t>Clear rationale for the development of themes.</a:t>
          </a:r>
          <a:endParaRPr lang="en-US"/>
        </a:p>
      </dgm:t>
    </dgm:pt>
    <dgm:pt modelId="{755DDBDF-61CC-4F14-8DE7-58F053E2052A}" type="parTrans" cxnId="{8EFCE725-0A97-4DB1-B52D-0D4EDBEC808D}">
      <dgm:prSet/>
      <dgm:spPr/>
      <dgm:t>
        <a:bodyPr/>
        <a:lstStyle/>
        <a:p>
          <a:endParaRPr lang="en-US"/>
        </a:p>
      </dgm:t>
    </dgm:pt>
    <dgm:pt modelId="{6D166B91-DFE6-4E0E-B262-AF36F6295A09}" type="sibTrans" cxnId="{8EFCE725-0A97-4DB1-B52D-0D4EDBEC808D}">
      <dgm:prSet/>
      <dgm:spPr/>
      <dgm:t>
        <a:bodyPr/>
        <a:lstStyle/>
        <a:p>
          <a:endParaRPr lang="en-US"/>
        </a:p>
      </dgm:t>
    </dgm:pt>
    <dgm:pt modelId="{B33DDC18-2094-4CF2-B980-1CD3EC8AC5A0}">
      <dgm:prSet/>
      <dgm:spPr/>
      <dgm:t>
        <a:bodyPr/>
        <a:lstStyle/>
        <a:p>
          <a:r>
            <a:rPr lang="en-GB"/>
            <a:t>Including Direct Quotations.   </a:t>
          </a:r>
          <a:endParaRPr lang="en-US"/>
        </a:p>
      </dgm:t>
    </dgm:pt>
    <dgm:pt modelId="{5CC865B3-A9D0-44E8-AAF8-92BC1C2C751D}" type="parTrans" cxnId="{3D178B0D-276E-437A-BE8F-0BB50042E0ED}">
      <dgm:prSet/>
      <dgm:spPr/>
      <dgm:t>
        <a:bodyPr/>
        <a:lstStyle/>
        <a:p>
          <a:endParaRPr lang="en-US"/>
        </a:p>
      </dgm:t>
    </dgm:pt>
    <dgm:pt modelId="{0E8E8FC5-D6AA-417B-A4A6-6F1C7B7095FF}" type="sibTrans" cxnId="{3D178B0D-276E-437A-BE8F-0BB50042E0ED}">
      <dgm:prSet/>
      <dgm:spPr/>
      <dgm:t>
        <a:bodyPr/>
        <a:lstStyle/>
        <a:p>
          <a:endParaRPr lang="en-US"/>
        </a:p>
      </dgm:t>
    </dgm:pt>
    <dgm:pt modelId="{BD8C10CD-2FE1-4F10-8717-6AA3A9DEE572}">
      <dgm:prSet/>
      <dgm:spPr/>
      <dgm:t>
        <a:bodyPr/>
        <a:lstStyle/>
        <a:p>
          <a:r>
            <a:rPr lang="en-GB" dirty="0"/>
            <a:t>Audit trail.</a:t>
          </a:r>
          <a:endParaRPr lang="en-US" dirty="0"/>
        </a:p>
      </dgm:t>
    </dgm:pt>
    <dgm:pt modelId="{C3CA5BF4-4FCE-4AFE-BF18-02741BA56E81}" type="parTrans" cxnId="{22EA342C-043D-4410-937F-CA2C4BC74A4B}">
      <dgm:prSet/>
      <dgm:spPr/>
      <dgm:t>
        <a:bodyPr/>
        <a:lstStyle/>
        <a:p>
          <a:endParaRPr lang="en-US"/>
        </a:p>
      </dgm:t>
    </dgm:pt>
    <dgm:pt modelId="{E354D82C-67FA-41AF-AB00-1EDEDFCDCA56}" type="sibTrans" cxnId="{22EA342C-043D-4410-937F-CA2C4BC74A4B}">
      <dgm:prSet/>
      <dgm:spPr/>
      <dgm:t>
        <a:bodyPr/>
        <a:lstStyle/>
        <a:p>
          <a:endParaRPr lang="en-US"/>
        </a:p>
      </dgm:t>
    </dgm:pt>
    <dgm:pt modelId="{E08E4381-FFA4-4CA9-B644-979CFCEBAC91}">
      <dgm:prSet/>
      <dgm:spPr/>
      <dgm:t>
        <a:bodyPr/>
        <a:lstStyle/>
        <a:p>
          <a:r>
            <a:rPr lang="en-GB" dirty="0"/>
            <a:t>Clear </a:t>
          </a:r>
          <a:r>
            <a:rPr lang="en-GB" dirty="0" err="1"/>
            <a:t>statment</a:t>
          </a:r>
          <a:r>
            <a:rPr lang="en-GB" dirty="0"/>
            <a:t> of interests and potential    </a:t>
          </a:r>
          <a:endParaRPr lang="en-US" dirty="0"/>
        </a:p>
      </dgm:t>
    </dgm:pt>
    <dgm:pt modelId="{A9D74C1F-7756-4E86-A0F3-08EBA9F50692}" type="parTrans" cxnId="{153D5733-631A-4AD8-B54D-E038C3582EE2}">
      <dgm:prSet/>
      <dgm:spPr/>
      <dgm:t>
        <a:bodyPr/>
        <a:lstStyle/>
        <a:p>
          <a:endParaRPr lang="en-US"/>
        </a:p>
      </dgm:t>
    </dgm:pt>
    <dgm:pt modelId="{7E128923-EAED-4CB9-ADDD-033486A038AA}" type="sibTrans" cxnId="{153D5733-631A-4AD8-B54D-E038C3582EE2}">
      <dgm:prSet/>
      <dgm:spPr/>
      <dgm:t>
        <a:bodyPr/>
        <a:lstStyle/>
        <a:p>
          <a:endParaRPr lang="en-US"/>
        </a:p>
      </dgm:t>
    </dgm:pt>
    <dgm:pt modelId="{38CA492E-BB02-432B-8F93-DD247D58F1D1}" type="pres">
      <dgm:prSet presAssocID="{051D6B5D-5D51-4A2C-BB95-E6C3A6ACAC1A}" presName="vert0" presStyleCnt="0">
        <dgm:presLayoutVars>
          <dgm:dir/>
          <dgm:animOne val="branch"/>
          <dgm:animLvl val="lvl"/>
        </dgm:presLayoutVars>
      </dgm:prSet>
      <dgm:spPr/>
    </dgm:pt>
    <dgm:pt modelId="{25595087-1221-4B61-8488-818723A80077}" type="pres">
      <dgm:prSet presAssocID="{2494AB8D-3777-4DD3-B047-A0991960DC7D}" presName="thickLine" presStyleLbl="alignNode1" presStyleIdx="0" presStyleCnt="5"/>
      <dgm:spPr/>
    </dgm:pt>
    <dgm:pt modelId="{3D4C08BE-A856-4CF3-9842-6D494798562B}" type="pres">
      <dgm:prSet presAssocID="{2494AB8D-3777-4DD3-B047-A0991960DC7D}" presName="horz1" presStyleCnt="0"/>
      <dgm:spPr/>
    </dgm:pt>
    <dgm:pt modelId="{718792FF-4799-4322-B568-5B9135EC4F63}" type="pres">
      <dgm:prSet presAssocID="{2494AB8D-3777-4DD3-B047-A0991960DC7D}" presName="tx1" presStyleLbl="revTx" presStyleIdx="0" presStyleCnt="5"/>
      <dgm:spPr/>
    </dgm:pt>
    <dgm:pt modelId="{87E8A460-8149-4570-B73B-8AB17ABC3813}" type="pres">
      <dgm:prSet presAssocID="{2494AB8D-3777-4DD3-B047-A0991960DC7D}" presName="vert1" presStyleCnt="0"/>
      <dgm:spPr/>
    </dgm:pt>
    <dgm:pt modelId="{AD31A0CF-F065-454F-B413-5D8B2665256B}" type="pres">
      <dgm:prSet presAssocID="{93D3317A-B4FC-4F13-8B60-0A920F1092CE}" presName="thickLine" presStyleLbl="alignNode1" presStyleIdx="1" presStyleCnt="5"/>
      <dgm:spPr/>
    </dgm:pt>
    <dgm:pt modelId="{2FABF314-4510-496D-BC09-B53BED585AB1}" type="pres">
      <dgm:prSet presAssocID="{93D3317A-B4FC-4F13-8B60-0A920F1092CE}" presName="horz1" presStyleCnt="0"/>
      <dgm:spPr/>
    </dgm:pt>
    <dgm:pt modelId="{3A786B79-6B83-4D75-BC9D-F2D9FD895E28}" type="pres">
      <dgm:prSet presAssocID="{93D3317A-B4FC-4F13-8B60-0A920F1092CE}" presName="tx1" presStyleLbl="revTx" presStyleIdx="1" presStyleCnt="5"/>
      <dgm:spPr/>
    </dgm:pt>
    <dgm:pt modelId="{3E884CFE-4EAA-434B-81DD-B41CC83F32DD}" type="pres">
      <dgm:prSet presAssocID="{93D3317A-B4FC-4F13-8B60-0A920F1092CE}" presName="vert1" presStyleCnt="0"/>
      <dgm:spPr/>
    </dgm:pt>
    <dgm:pt modelId="{1DFFAA99-EA58-4624-8145-A39D39D55431}" type="pres">
      <dgm:prSet presAssocID="{B33DDC18-2094-4CF2-B980-1CD3EC8AC5A0}" presName="thickLine" presStyleLbl="alignNode1" presStyleIdx="2" presStyleCnt="5"/>
      <dgm:spPr/>
    </dgm:pt>
    <dgm:pt modelId="{59573A82-CE75-4B39-9685-D08602035D08}" type="pres">
      <dgm:prSet presAssocID="{B33DDC18-2094-4CF2-B980-1CD3EC8AC5A0}" presName="horz1" presStyleCnt="0"/>
      <dgm:spPr/>
    </dgm:pt>
    <dgm:pt modelId="{31513523-49BB-494B-8767-0174DCFD63D1}" type="pres">
      <dgm:prSet presAssocID="{B33DDC18-2094-4CF2-B980-1CD3EC8AC5A0}" presName="tx1" presStyleLbl="revTx" presStyleIdx="2" presStyleCnt="5"/>
      <dgm:spPr/>
    </dgm:pt>
    <dgm:pt modelId="{AD81DB38-B548-44C4-8EBB-A49E9175F07B}" type="pres">
      <dgm:prSet presAssocID="{B33DDC18-2094-4CF2-B980-1CD3EC8AC5A0}" presName="vert1" presStyleCnt="0"/>
      <dgm:spPr/>
    </dgm:pt>
    <dgm:pt modelId="{9E96BAD7-5242-46DF-9BA6-4C4DC48BEF5E}" type="pres">
      <dgm:prSet presAssocID="{BD8C10CD-2FE1-4F10-8717-6AA3A9DEE572}" presName="thickLine" presStyleLbl="alignNode1" presStyleIdx="3" presStyleCnt="5"/>
      <dgm:spPr/>
    </dgm:pt>
    <dgm:pt modelId="{57111CC1-AA38-4955-A4CF-3F9ED5A67819}" type="pres">
      <dgm:prSet presAssocID="{BD8C10CD-2FE1-4F10-8717-6AA3A9DEE572}" presName="horz1" presStyleCnt="0"/>
      <dgm:spPr/>
    </dgm:pt>
    <dgm:pt modelId="{73131AC3-53F1-4A55-90CF-4035286412F1}" type="pres">
      <dgm:prSet presAssocID="{BD8C10CD-2FE1-4F10-8717-6AA3A9DEE572}" presName="tx1" presStyleLbl="revTx" presStyleIdx="3" presStyleCnt="5"/>
      <dgm:spPr/>
    </dgm:pt>
    <dgm:pt modelId="{6F07AA9B-B53F-4826-9722-5A3238F6B0EF}" type="pres">
      <dgm:prSet presAssocID="{BD8C10CD-2FE1-4F10-8717-6AA3A9DEE572}" presName="vert1" presStyleCnt="0"/>
      <dgm:spPr/>
    </dgm:pt>
    <dgm:pt modelId="{3C27E04B-2DCA-4ECA-A654-0B97B1460051}" type="pres">
      <dgm:prSet presAssocID="{E08E4381-FFA4-4CA9-B644-979CFCEBAC91}" presName="thickLine" presStyleLbl="alignNode1" presStyleIdx="4" presStyleCnt="5"/>
      <dgm:spPr/>
    </dgm:pt>
    <dgm:pt modelId="{1CF09264-4FFB-46C2-B835-30074561D9F8}" type="pres">
      <dgm:prSet presAssocID="{E08E4381-FFA4-4CA9-B644-979CFCEBAC91}" presName="horz1" presStyleCnt="0"/>
      <dgm:spPr/>
    </dgm:pt>
    <dgm:pt modelId="{15B0D9A7-2FB7-4E4C-99B0-523F971D6017}" type="pres">
      <dgm:prSet presAssocID="{E08E4381-FFA4-4CA9-B644-979CFCEBAC91}" presName="tx1" presStyleLbl="revTx" presStyleIdx="4" presStyleCnt="5"/>
      <dgm:spPr/>
    </dgm:pt>
    <dgm:pt modelId="{88582725-07F8-4023-BF12-F4526FA50342}" type="pres">
      <dgm:prSet presAssocID="{E08E4381-FFA4-4CA9-B644-979CFCEBAC91}" presName="vert1" presStyleCnt="0"/>
      <dgm:spPr/>
    </dgm:pt>
  </dgm:ptLst>
  <dgm:cxnLst>
    <dgm:cxn modelId="{3D178B0D-276E-437A-BE8F-0BB50042E0ED}" srcId="{051D6B5D-5D51-4A2C-BB95-E6C3A6ACAC1A}" destId="{B33DDC18-2094-4CF2-B980-1CD3EC8AC5A0}" srcOrd="2" destOrd="0" parTransId="{5CC865B3-A9D0-44E8-AAF8-92BC1C2C751D}" sibTransId="{0E8E8FC5-D6AA-417B-A4A6-6F1C7B7095FF}"/>
    <dgm:cxn modelId="{8EFCE725-0A97-4DB1-B52D-0D4EDBEC808D}" srcId="{051D6B5D-5D51-4A2C-BB95-E6C3A6ACAC1A}" destId="{93D3317A-B4FC-4F13-8B60-0A920F1092CE}" srcOrd="1" destOrd="0" parTransId="{755DDBDF-61CC-4F14-8DE7-58F053E2052A}" sibTransId="{6D166B91-DFE6-4E0E-B262-AF36F6295A09}"/>
    <dgm:cxn modelId="{22EA342C-043D-4410-937F-CA2C4BC74A4B}" srcId="{051D6B5D-5D51-4A2C-BB95-E6C3A6ACAC1A}" destId="{BD8C10CD-2FE1-4F10-8717-6AA3A9DEE572}" srcOrd="3" destOrd="0" parTransId="{C3CA5BF4-4FCE-4AFE-BF18-02741BA56E81}" sibTransId="{E354D82C-67FA-41AF-AB00-1EDEDFCDCA56}"/>
    <dgm:cxn modelId="{153D5733-631A-4AD8-B54D-E038C3582EE2}" srcId="{051D6B5D-5D51-4A2C-BB95-E6C3A6ACAC1A}" destId="{E08E4381-FFA4-4CA9-B644-979CFCEBAC91}" srcOrd="4" destOrd="0" parTransId="{A9D74C1F-7756-4E86-A0F3-08EBA9F50692}" sibTransId="{7E128923-EAED-4CB9-ADDD-033486A038AA}"/>
    <dgm:cxn modelId="{2BED3639-F068-49D5-A853-257B340A54F3}" type="presOf" srcId="{B33DDC18-2094-4CF2-B980-1CD3EC8AC5A0}" destId="{31513523-49BB-494B-8767-0174DCFD63D1}" srcOrd="0" destOrd="0" presId="urn:microsoft.com/office/officeart/2008/layout/LinedList"/>
    <dgm:cxn modelId="{323DCB52-667D-456F-B955-FC191C678F39}" srcId="{051D6B5D-5D51-4A2C-BB95-E6C3A6ACAC1A}" destId="{2494AB8D-3777-4DD3-B047-A0991960DC7D}" srcOrd="0" destOrd="0" parTransId="{92F31912-D92D-425E-A7D7-E8452EEB5B4C}" sibTransId="{B6910491-66F8-486C-B138-45DDC2E6351D}"/>
    <dgm:cxn modelId="{101A399F-6202-4EF5-AC6C-BFAFB7F99C8C}" type="presOf" srcId="{BD8C10CD-2FE1-4F10-8717-6AA3A9DEE572}" destId="{73131AC3-53F1-4A55-90CF-4035286412F1}" srcOrd="0" destOrd="0" presId="urn:microsoft.com/office/officeart/2008/layout/LinedList"/>
    <dgm:cxn modelId="{4897B7A2-AA70-4D00-AF5D-62A8F80C8833}" type="presOf" srcId="{93D3317A-B4FC-4F13-8B60-0A920F1092CE}" destId="{3A786B79-6B83-4D75-BC9D-F2D9FD895E28}" srcOrd="0" destOrd="0" presId="urn:microsoft.com/office/officeart/2008/layout/LinedList"/>
    <dgm:cxn modelId="{467A84C9-D8E2-4218-8366-0F997A34A0B8}" type="presOf" srcId="{051D6B5D-5D51-4A2C-BB95-E6C3A6ACAC1A}" destId="{38CA492E-BB02-432B-8F93-DD247D58F1D1}" srcOrd="0" destOrd="0" presId="urn:microsoft.com/office/officeart/2008/layout/LinedList"/>
    <dgm:cxn modelId="{3635C0EE-1EA0-43DC-AAAC-7D308F7146E8}" type="presOf" srcId="{2494AB8D-3777-4DD3-B047-A0991960DC7D}" destId="{718792FF-4799-4322-B568-5B9135EC4F63}" srcOrd="0" destOrd="0" presId="urn:microsoft.com/office/officeart/2008/layout/LinedList"/>
    <dgm:cxn modelId="{8D5B8EF1-1CCC-4601-A5CD-1628AB77CADE}" type="presOf" srcId="{E08E4381-FFA4-4CA9-B644-979CFCEBAC91}" destId="{15B0D9A7-2FB7-4E4C-99B0-523F971D6017}" srcOrd="0" destOrd="0" presId="urn:microsoft.com/office/officeart/2008/layout/LinedList"/>
    <dgm:cxn modelId="{A745E9BA-2A84-4D83-B736-7702B30CE409}" type="presParOf" srcId="{38CA492E-BB02-432B-8F93-DD247D58F1D1}" destId="{25595087-1221-4B61-8488-818723A80077}" srcOrd="0" destOrd="0" presId="urn:microsoft.com/office/officeart/2008/layout/LinedList"/>
    <dgm:cxn modelId="{A7F6B676-6AD2-4468-99BC-714634652327}" type="presParOf" srcId="{38CA492E-BB02-432B-8F93-DD247D58F1D1}" destId="{3D4C08BE-A856-4CF3-9842-6D494798562B}" srcOrd="1" destOrd="0" presId="urn:microsoft.com/office/officeart/2008/layout/LinedList"/>
    <dgm:cxn modelId="{E98BB82D-EA97-4143-8E32-474D156047E5}" type="presParOf" srcId="{3D4C08BE-A856-4CF3-9842-6D494798562B}" destId="{718792FF-4799-4322-B568-5B9135EC4F63}" srcOrd="0" destOrd="0" presId="urn:microsoft.com/office/officeart/2008/layout/LinedList"/>
    <dgm:cxn modelId="{90E14ED6-F5E5-44DE-9D62-23161CFF7C1F}" type="presParOf" srcId="{3D4C08BE-A856-4CF3-9842-6D494798562B}" destId="{87E8A460-8149-4570-B73B-8AB17ABC3813}" srcOrd="1" destOrd="0" presId="urn:microsoft.com/office/officeart/2008/layout/LinedList"/>
    <dgm:cxn modelId="{E65CA9EF-4344-46AD-81F9-EA8E02B33460}" type="presParOf" srcId="{38CA492E-BB02-432B-8F93-DD247D58F1D1}" destId="{AD31A0CF-F065-454F-B413-5D8B2665256B}" srcOrd="2" destOrd="0" presId="urn:microsoft.com/office/officeart/2008/layout/LinedList"/>
    <dgm:cxn modelId="{378D280F-043A-4967-89F3-791F7A6B071B}" type="presParOf" srcId="{38CA492E-BB02-432B-8F93-DD247D58F1D1}" destId="{2FABF314-4510-496D-BC09-B53BED585AB1}" srcOrd="3" destOrd="0" presId="urn:microsoft.com/office/officeart/2008/layout/LinedList"/>
    <dgm:cxn modelId="{75885DAC-9060-488E-9DED-F3D67B178539}" type="presParOf" srcId="{2FABF314-4510-496D-BC09-B53BED585AB1}" destId="{3A786B79-6B83-4D75-BC9D-F2D9FD895E28}" srcOrd="0" destOrd="0" presId="urn:microsoft.com/office/officeart/2008/layout/LinedList"/>
    <dgm:cxn modelId="{3AF0D900-1FA2-4DDD-BD40-8828F3918A6D}" type="presParOf" srcId="{2FABF314-4510-496D-BC09-B53BED585AB1}" destId="{3E884CFE-4EAA-434B-81DD-B41CC83F32DD}" srcOrd="1" destOrd="0" presId="urn:microsoft.com/office/officeart/2008/layout/LinedList"/>
    <dgm:cxn modelId="{0AF5C488-2F5F-4118-BC3E-4DA179028AA0}" type="presParOf" srcId="{38CA492E-BB02-432B-8F93-DD247D58F1D1}" destId="{1DFFAA99-EA58-4624-8145-A39D39D55431}" srcOrd="4" destOrd="0" presId="urn:microsoft.com/office/officeart/2008/layout/LinedList"/>
    <dgm:cxn modelId="{9D96E78B-A4E2-4CFC-9AD8-675656545F69}" type="presParOf" srcId="{38CA492E-BB02-432B-8F93-DD247D58F1D1}" destId="{59573A82-CE75-4B39-9685-D08602035D08}" srcOrd="5" destOrd="0" presId="urn:microsoft.com/office/officeart/2008/layout/LinedList"/>
    <dgm:cxn modelId="{4595D31F-FA10-4276-B319-44A5A5D15B1E}" type="presParOf" srcId="{59573A82-CE75-4B39-9685-D08602035D08}" destId="{31513523-49BB-494B-8767-0174DCFD63D1}" srcOrd="0" destOrd="0" presId="urn:microsoft.com/office/officeart/2008/layout/LinedList"/>
    <dgm:cxn modelId="{FC5817E2-09D7-47F2-8628-32D6D9B2E519}" type="presParOf" srcId="{59573A82-CE75-4B39-9685-D08602035D08}" destId="{AD81DB38-B548-44C4-8EBB-A49E9175F07B}" srcOrd="1" destOrd="0" presId="urn:microsoft.com/office/officeart/2008/layout/LinedList"/>
    <dgm:cxn modelId="{181E8A51-D77B-4C3E-8398-DA987EC44229}" type="presParOf" srcId="{38CA492E-BB02-432B-8F93-DD247D58F1D1}" destId="{9E96BAD7-5242-46DF-9BA6-4C4DC48BEF5E}" srcOrd="6" destOrd="0" presId="urn:microsoft.com/office/officeart/2008/layout/LinedList"/>
    <dgm:cxn modelId="{051DBF6A-2968-4F8E-B67E-B2EE34FF13FE}" type="presParOf" srcId="{38CA492E-BB02-432B-8F93-DD247D58F1D1}" destId="{57111CC1-AA38-4955-A4CF-3F9ED5A67819}" srcOrd="7" destOrd="0" presId="urn:microsoft.com/office/officeart/2008/layout/LinedList"/>
    <dgm:cxn modelId="{6345FFCE-3446-4A81-BA4D-D734D94B003E}" type="presParOf" srcId="{57111CC1-AA38-4955-A4CF-3F9ED5A67819}" destId="{73131AC3-53F1-4A55-90CF-4035286412F1}" srcOrd="0" destOrd="0" presId="urn:microsoft.com/office/officeart/2008/layout/LinedList"/>
    <dgm:cxn modelId="{73C1FDFC-D68D-4F97-AC45-80AECBE7134E}" type="presParOf" srcId="{57111CC1-AA38-4955-A4CF-3F9ED5A67819}" destId="{6F07AA9B-B53F-4826-9722-5A3238F6B0EF}" srcOrd="1" destOrd="0" presId="urn:microsoft.com/office/officeart/2008/layout/LinedList"/>
    <dgm:cxn modelId="{23EC3149-9DC9-4F92-AE22-9C7F4FCB8429}" type="presParOf" srcId="{38CA492E-BB02-432B-8F93-DD247D58F1D1}" destId="{3C27E04B-2DCA-4ECA-A654-0B97B1460051}" srcOrd="8" destOrd="0" presId="urn:microsoft.com/office/officeart/2008/layout/LinedList"/>
    <dgm:cxn modelId="{0F05BC82-B482-4764-86B5-B107F6E43FBD}" type="presParOf" srcId="{38CA492E-BB02-432B-8F93-DD247D58F1D1}" destId="{1CF09264-4FFB-46C2-B835-30074561D9F8}" srcOrd="9" destOrd="0" presId="urn:microsoft.com/office/officeart/2008/layout/LinedList"/>
    <dgm:cxn modelId="{9AF4BC28-48BD-4EED-A7FC-9BA0050BEBDE}" type="presParOf" srcId="{1CF09264-4FFB-46C2-B835-30074561D9F8}" destId="{15B0D9A7-2FB7-4E4C-99B0-523F971D6017}" srcOrd="0" destOrd="0" presId="urn:microsoft.com/office/officeart/2008/layout/LinedList"/>
    <dgm:cxn modelId="{6411D8FA-087E-47BC-8DFC-FEF42D899EC7}" type="presParOf" srcId="{1CF09264-4FFB-46C2-B835-30074561D9F8}" destId="{88582725-07F8-4023-BF12-F4526FA503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211E1-49EB-4B85-B495-B5397FEFAA78}">
      <dsp:nvSpPr>
        <dsp:cNvPr id="0" name=""/>
        <dsp:cNvSpPr/>
      </dsp:nvSpPr>
      <dsp:spPr>
        <a:xfrm>
          <a:off x="0" y="0"/>
          <a:ext cx="995024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C0822-6AF0-44C2-9DC2-B32E1C07001C}">
      <dsp:nvSpPr>
        <dsp:cNvPr id="0" name=""/>
        <dsp:cNvSpPr/>
      </dsp:nvSpPr>
      <dsp:spPr>
        <a:xfrm>
          <a:off x="0" y="0"/>
          <a:ext cx="9950244" cy="936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To Explore therapists lived experience of clients divulging extreme act within a BDSM Scene.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9950244" cy="936763"/>
      </dsp:txXfrm>
    </dsp:sp>
    <dsp:sp modelId="{A9D3FA02-FEFD-49C2-8A5C-072E3FD2F112}">
      <dsp:nvSpPr>
        <dsp:cNvPr id="0" name=""/>
        <dsp:cNvSpPr/>
      </dsp:nvSpPr>
      <dsp:spPr>
        <a:xfrm>
          <a:off x="0" y="936763"/>
          <a:ext cx="995024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8BADE-6262-4AE8-9AFD-CE933445A813}">
      <dsp:nvSpPr>
        <dsp:cNvPr id="0" name=""/>
        <dsp:cNvSpPr/>
      </dsp:nvSpPr>
      <dsp:spPr>
        <a:xfrm>
          <a:off x="0" y="936763"/>
          <a:ext cx="9950244" cy="936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Explore if the therapist experienced discomfit or reluctance when discussing extreme acts with the client. 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36763"/>
        <a:ext cx="9950244" cy="936763"/>
      </dsp:txXfrm>
    </dsp:sp>
    <dsp:sp modelId="{0724E44E-A4DB-48C1-81C1-8C355C1A8DC4}">
      <dsp:nvSpPr>
        <dsp:cNvPr id="0" name=""/>
        <dsp:cNvSpPr/>
      </dsp:nvSpPr>
      <dsp:spPr>
        <a:xfrm>
          <a:off x="0" y="1873527"/>
          <a:ext cx="995024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CB113-9D08-4710-BAD2-A9E5C54DB71D}">
      <dsp:nvSpPr>
        <dsp:cNvPr id="0" name=""/>
        <dsp:cNvSpPr/>
      </dsp:nvSpPr>
      <dsp:spPr>
        <a:xfrm>
          <a:off x="0" y="1873527"/>
          <a:ext cx="9950244" cy="936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Examine what experience the therapist had, of consensual BDSM scenes, prior to the clients.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73527"/>
        <a:ext cx="9950244" cy="936763"/>
      </dsp:txXfrm>
    </dsp:sp>
    <dsp:sp modelId="{5DAAACF1-6886-43B7-BC73-6FAA70122DD7}">
      <dsp:nvSpPr>
        <dsp:cNvPr id="0" name=""/>
        <dsp:cNvSpPr/>
      </dsp:nvSpPr>
      <dsp:spPr>
        <a:xfrm>
          <a:off x="0" y="2810290"/>
          <a:ext cx="995024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44660-E2BC-46F6-80C0-2219392937A1}">
      <dsp:nvSpPr>
        <dsp:cNvPr id="0" name=""/>
        <dsp:cNvSpPr/>
      </dsp:nvSpPr>
      <dsp:spPr>
        <a:xfrm>
          <a:off x="0" y="2810290"/>
          <a:ext cx="9950244" cy="936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Investigate if there is anything that the therapists feel would improve understanding of BDSM during Training. 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810290"/>
        <a:ext cx="9950244" cy="9367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93EE1-E245-41F7-974B-F1C2C4E017A8}">
      <dsp:nvSpPr>
        <dsp:cNvPr id="0" name=""/>
        <dsp:cNvSpPr/>
      </dsp:nvSpPr>
      <dsp:spPr>
        <a:xfrm>
          <a:off x="4988644" y="1974582"/>
          <a:ext cx="3412043" cy="810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58045"/>
              </a:lnTo>
              <a:lnTo>
                <a:pt x="3412043" y="558045"/>
              </a:lnTo>
              <a:lnTo>
                <a:pt x="3412043" y="810833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62A5CE-4105-486A-9673-696AB0A0C840}">
      <dsp:nvSpPr>
        <dsp:cNvPr id="0" name=""/>
        <dsp:cNvSpPr/>
      </dsp:nvSpPr>
      <dsp:spPr>
        <a:xfrm>
          <a:off x="4756414" y="1974582"/>
          <a:ext cx="232229" cy="851293"/>
        </a:xfrm>
        <a:custGeom>
          <a:avLst/>
          <a:gdLst/>
          <a:ahLst/>
          <a:cxnLst/>
          <a:rect l="0" t="0" r="0" b="0"/>
          <a:pathLst>
            <a:path>
              <a:moveTo>
                <a:pt x="232229" y="0"/>
              </a:moveTo>
              <a:lnTo>
                <a:pt x="232229" y="598505"/>
              </a:lnTo>
              <a:lnTo>
                <a:pt x="0" y="598505"/>
              </a:lnTo>
              <a:lnTo>
                <a:pt x="0" y="851293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D607DE-2A7F-4CA8-B93A-A3F770292E8F}">
      <dsp:nvSpPr>
        <dsp:cNvPr id="0" name=""/>
        <dsp:cNvSpPr/>
      </dsp:nvSpPr>
      <dsp:spPr>
        <a:xfrm>
          <a:off x="1367388" y="1974582"/>
          <a:ext cx="3621255" cy="793610"/>
        </a:xfrm>
        <a:custGeom>
          <a:avLst/>
          <a:gdLst/>
          <a:ahLst/>
          <a:cxnLst/>
          <a:rect l="0" t="0" r="0" b="0"/>
          <a:pathLst>
            <a:path>
              <a:moveTo>
                <a:pt x="3621255" y="0"/>
              </a:moveTo>
              <a:lnTo>
                <a:pt x="3621255" y="540822"/>
              </a:lnTo>
              <a:lnTo>
                <a:pt x="0" y="540822"/>
              </a:lnTo>
              <a:lnTo>
                <a:pt x="0" y="793610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A3A9BC-6FB6-429C-A797-8CAB87418A79}">
      <dsp:nvSpPr>
        <dsp:cNvPr id="0" name=""/>
        <dsp:cNvSpPr/>
      </dsp:nvSpPr>
      <dsp:spPr>
        <a:xfrm>
          <a:off x="3624271" y="241828"/>
          <a:ext cx="2728745" cy="17327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29ABB-6B98-4B70-89FA-7F9688268E04}">
      <dsp:nvSpPr>
        <dsp:cNvPr id="0" name=""/>
        <dsp:cNvSpPr/>
      </dsp:nvSpPr>
      <dsp:spPr>
        <a:xfrm>
          <a:off x="3927465" y="529863"/>
          <a:ext cx="2728745" cy="1732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Gaps in the Literature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78216" y="580614"/>
        <a:ext cx="2627243" cy="1631251"/>
      </dsp:txXfrm>
    </dsp:sp>
    <dsp:sp modelId="{864EAAE9-2D53-4C89-B486-8C1BC5125D2D}">
      <dsp:nvSpPr>
        <dsp:cNvPr id="0" name=""/>
        <dsp:cNvSpPr/>
      </dsp:nvSpPr>
      <dsp:spPr>
        <a:xfrm>
          <a:off x="3015" y="2768192"/>
          <a:ext cx="2728745" cy="173275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BFE9D-411D-410C-8B83-82044DC91F93}">
      <dsp:nvSpPr>
        <dsp:cNvPr id="0" name=""/>
        <dsp:cNvSpPr/>
      </dsp:nvSpPr>
      <dsp:spPr>
        <a:xfrm>
          <a:off x="306209" y="3056226"/>
          <a:ext cx="2728745" cy="1732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Current research tends to avoid the extreme acts of BDSM (7).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960" y="3106977"/>
        <a:ext cx="2627243" cy="1631251"/>
      </dsp:txXfrm>
    </dsp:sp>
    <dsp:sp modelId="{0FC431C8-BA23-444D-8733-1C78D08C0554}">
      <dsp:nvSpPr>
        <dsp:cNvPr id="0" name=""/>
        <dsp:cNvSpPr/>
      </dsp:nvSpPr>
      <dsp:spPr>
        <a:xfrm>
          <a:off x="3318147" y="2825875"/>
          <a:ext cx="2876534" cy="18885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5E78A-CADA-4206-8109-6658A92C945F}">
      <dsp:nvSpPr>
        <dsp:cNvPr id="0" name=""/>
        <dsp:cNvSpPr/>
      </dsp:nvSpPr>
      <dsp:spPr>
        <a:xfrm>
          <a:off x="3621341" y="3113909"/>
          <a:ext cx="2876534" cy="18885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There is little examples of how clients divulging extreme acts affect the therapist.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76655" y="3169223"/>
        <a:ext cx="2765906" cy="1777917"/>
      </dsp:txXfrm>
    </dsp:sp>
    <dsp:sp modelId="{D66E84F1-0064-4C36-9C14-71487C5B61BE}">
      <dsp:nvSpPr>
        <dsp:cNvPr id="0" name=""/>
        <dsp:cNvSpPr/>
      </dsp:nvSpPr>
      <dsp:spPr>
        <a:xfrm>
          <a:off x="6824087" y="2785415"/>
          <a:ext cx="3153201" cy="23016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FCA11-6DBE-404B-AAB8-D086E41AB4E3}">
      <dsp:nvSpPr>
        <dsp:cNvPr id="0" name=""/>
        <dsp:cNvSpPr/>
      </dsp:nvSpPr>
      <dsp:spPr>
        <a:xfrm>
          <a:off x="7127281" y="3073450"/>
          <a:ext cx="3153201" cy="23016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How a larger differences between client and therapists' own ideas of what consists of health relationships.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94695" y="3140864"/>
        <a:ext cx="3018373" cy="21668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95087-1221-4B61-8488-818723A80077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792FF-4799-4322-B568-5B9135EC4F63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Reflective Journaling and Supervision.</a:t>
          </a:r>
          <a:endParaRPr lang="en-US" sz="2800" kern="1200"/>
        </a:p>
      </dsp:txBody>
      <dsp:txXfrm>
        <a:off x="0" y="623"/>
        <a:ext cx="6492875" cy="1020830"/>
      </dsp:txXfrm>
    </dsp:sp>
    <dsp:sp modelId="{AD31A0CF-F065-454F-B413-5D8B2665256B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364891"/>
            <a:satOff val="-3184"/>
            <a:lumOff val="-4118"/>
            <a:alphaOff val="0"/>
          </a:schemeClr>
        </a:solidFill>
        <a:ln w="15875" cap="rnd" cmpd="sng" algn="ctr">
          <a:solidFill>
            <a:schemeClr val="accent2">
              <a:hueOff val="-364891"/>
              <a:satOff val="-3184"/>
              <a:lumOff val="-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86B79-6B83-4D75-BC9D-F2D9FD895E28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Clear rationale for the development of themes.</a:t>
          </a:r>
          <a:endParaRPr lang="en-US" sz="2800" kern="1200"/>
        </a:p>
      </dsp:txBody>
      <dsp:txXfrm>
        <a:off x="0" y="1021453"/>
        <a:ext cx="6492875" cy="1020830"/>
      </dsp:txXfrm>
    </dsp:sp>
    <dsp:sp modelId="{1DFFAA99-EA58-4624-8145-A39D39D55431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5875" cap="rnd" cmpd="sng" algn="ctr">
          <a:solidFill>
            <a:schemeClr val="accent2">
              <a:hueOff val="-729781"/>
              <a:satOff val="-6367"/>
              <a:lumOff val="-8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13523-49BB-494B-8767-0174DCFD63D1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Including Direct Quotations.   </a:t>
          </a:r>
          <a:endParaRPr lang="en-US" sz="2800" kern="1200"/>
        </a:p>
      </dsp:txBody>
      <dsp:txXfrm>
        <a:off x="0" y="2042284"/>
        <a:ext cx="6492875" cy="1020830"/>
      </dsp:txXfrm>
    </dsp:sp>
    <dsp:sp modelId="{9E96BAD7-5242-46DF-9BA6-4C4DC48BEF5E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1094672"/>
            <a:satOff val="-9550"/>
            <a:lumOff val="-12353"/>
            <a:alphaOff val="0"/>
          </a:schemeClr>
        </a:solidFill>
        <a:ln w="15875" cap="rnd" cmpd="sng" algn="ctr">
          <a:solidFill>
            <a:schemeClr val="accent2">
              <a:hueOff val="-1094672"/>
              <a:satOff val="-9550"/>
              <a:lumOff val="-1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31AC3-53F1-4A55-90CF-4035286412F1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Audit trail.</a:t>
          </a:r>
          <a:endParaRPr lang="en-US" sz="2800" kern="1200" dirty="0"/>
        </a:p>
      </dsp:txBody>
      <dsp:txXfrm>
        <a:off x="0" y="3063115"/>
        <a:ext cx="6492875" cy="1020830"/>
      </dsp:txXfrm>
    </dsp:sp>
    <dsp:sp modelId="{3C27E04B-2DCA-4ECA-A654-0B97B1460051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5875" cap="rnd" cmpd="sng" algn="ctr">
          <a:solidFill>
            <a:schemeClr val="accent2">
              <a:hueOff val="-1459563"/>
              <a:satOff val="-12734"/>
              <a:lumOff val="-1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0D9A7-2FB7-4E4C-99B0-523F971D6017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Clear </a:t>
          </a:r>
          <a:r>
            <a:rPr lang="en-GB" sz="2800" kern="1200" dirty="0" err="1"/>
            <a:t>statment</a:t>
          </a:r>
          <a:r>
            <a:rPr lang="en-GB" sz="2800" kern="1200" dirty="0"/>
            <a:t> of interests and potential    </a:t>
          </a:r>
          <a:endParaRPr lang="en-US" sz="2800" kern="1200" dirty="0"/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DB68C-CF79-49E5-941B-5FDF3E24B3DA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FE086-8BB1-4113-B60D-72641D50A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29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FE086-8BB1-4113-B60D-72641D50A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05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15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0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746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56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03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782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294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1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44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691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99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347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181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4229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63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42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137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70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C968F6-FD15-5211-4017-2BA8CD5AE7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94150" y="383459"/>
            <a:ext cx="7735734" cy="2782888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Exploring Psychotherapists experience of clients divulging participating in Extreme Acts of BDSM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EE866A-27A2-1461-34AF-09FEEF2391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254" y="5303836"/>
            <a:ext cx="5166768" cy="57585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By Antony Grines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158469-59C7-BD72-317B-80104FFADB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92" r="3184" b="9089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54059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DA6EDE-7859-4F59-615A-766C93031732}"/>
              </a:ext>
            </a:extLst>
          </p:cNvPr>
          <p:cNvSpPr txBox="1"/>
          <p:nvPr/>
        </p:nvSpPr>
        <p:spPr>
          <a:xfrm>
            <a:off x="2507225" y="216309"/>
            <a:ext cx="7177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Question and Aims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C85931-1DD7-8E65-C267-BD20B85AF4E2}"/>
              </a:ext>
            </a:extLst>
          </p:cNvPr>
          <p:cNvSpPr txBox="1"/>
          <p:nvPr/>
        </p:nvSpPr>
        <p:spPr>
          <a:xfrm>
            <a:off x="1946786" y="1189703"/>
            <a:ext cx="995024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Exploring Psychotherapists experience of clients divulging participating in Extreme acts of BDSM.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EEACBFC5-11A4-BD88-6722-729C27279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7941417"/>
              </p:ext>
            </p:extLst>
          </p:nvPr>
        </p:nvGraphicFramePr>
        <p:xfrm>
          <a:off x="1946787" y="2794423"/>
          <a:ext cx="9950245" cy="3747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937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7D93C-40A7-6B81-D299-27685211F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E8E8FD-7EDD-BF28-E1BA-A646E7FEB529}"/>
              </a:ext>
            </a:extLst>
          </p:cNvPr>
          <p:cNvSpPr txBox="1"/>
          <p:nvPr/>
        </p:nvSpPr>
        <p:spPr>
          <a:xfrm>
            <a:off x="2507225" y="216309"/>
            <a:ext cx="7177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Retinal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7953F0-60CB-B003-22D4-17B52C168FDC}"/>
              </a:ext>
            </a:extLst>
          </p:cNvPr>
          <p:cNvSpPr txBox="1"/>
          <p:nvPr/>
        </p:nvSpPr>
        <p:spPr>
          <a:xfrm>
            <a:off x="1229247" y="3552710"/>
            <a:ext cx="10461523" cy="280076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Reflective Rational 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 mixed experience of Discussing BDSM in therapy.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Being a member of community,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I have heard similar experiences.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may have a skewed understanding of what counts as extreme acts.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Being some one from the community I may also need to conifer my own potential bias.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22681-0D12-3F5A-AC57-DEECE76E198B}"/>
              </a:ext>
            </a:extLst>
          </p:cNvPr>
          <p:cNvSpPr txBox="1"/>
          <p:nvPr/>
        </p:nvSpPr>
        <p:spPr>
          <a:xfrm>
            <a:off x="1416059" y="1063271"/>
            <a:ext cx="100878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an estimated between 2-10% of the general population practising some level of BDSM (8).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Therapists experience divulging these acts has had little research.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the Therapist feels and reacts during theses moments may affect the therapeutic relationship as a whole.</a:t>
            </a:r>
          </a:p>
        </p:txBody>
      </p:sp>
    </p:spTree>
    <p:extLst>
      <p:ext uri="{BB962C8B-B14F-4D97-AF65-F5344CB8AC3E}">
        <p14:creationId xmlns:p14="http://schemas.microsoft.com/office/powerpoint/2010/main" val="2708425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BFF70-D995-54AF-8302-8FE4C09B1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9243C8-7154-5072-9A22-FC7AAD8715EE}"/>
              </a:ext>
            </a:extLst>
          </p:cNvPr>
          <p:cNvSpPr txBox="1"/>
          <p:nvPr/>
        </p:nvSpPr>
        <p:spPr>
          <a:xfrm>
            <a:off x="2507225" y="9832"/>
            <a:ext cx="7177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hat is BDSM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687121-4F31-3FDA-2185-75EA4DAA64F9}"/>
              </a:ext>
            </a:extLst>
          </p:cNvPr>
          <p:cNvSpPr txBox="1"/>
          <p:nvPr/>
        </p:nvSpPr>
        <p:spPr>
          <a:xfrm>
            <a:off x="2507225" y="806245"/>
            <a:ext cx="1533833" cy="12003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Bondage Discipline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3B30A5-D49C-36F3-221C-DF04DC7D89CD}"/>
              </a:ext>
            </a:extLst>
          </p:cNvPr>
          <p:cNvSpPr txBox="1"/>
          <p:nvPr/>
        </p:nvSpPr>
        <p:spPr>
          <a:xfrm>
            <a:off x="5176683" y="806243"/>
            <a:ext cx="1838632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Dominance and Submission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98FBA5-CFFB-08C4-FF0A-4A3C157FDA5E}"/>
              </a:ext>
            </a:extLst>
          </p:cNvPr>
          <p:cNvSpPr txBox="1"/>
          <p:nvPr/>
        </p:nvSpPr>
        <p:spPr>
          <a:xfrm>
            <a:off x="8150944" y="806244"/>
            <a:ext cx="2458062" cy="120032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Sadomasochism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CA8906F-E5A2-EC46-4DDF-79FB3B815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718" y="2576051"/>
            <a:ext cx="1225507" cy="12255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BD7441B-EB4B-8EF7-7887-A1111E09A9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9776" y="2576050"/>
            <a:ext cx="1329269" cy="1225508"/>
          </a:xfrm>
          <a:prstGeom prst="rect">
            <a:avLst/>
          </a:prstGeom>
        </p:spPr>
      </p:pic>
      <p:sp>
        <p:nvSpPr>
          <p:cNvPr id="15" name="Arrow: Left-Right 14">
            <a:extLst>
              <a:ext uri="{FF2B5EF4-FFF2-40B4-BE49-F238E27FC236}">
                <a16:creationId xmlns:a16="http://schemas.microsoft.com/office/drawing/2014/main" id="{15F82B25-E0A2-A944-2B62-BE09212664BA}"/>
              </a:ext>
            </a:extLst>
          </p:cNvPr>
          <p:cNvSpPr/>
          <p:nvPr/>
        </p:nvSpPr>
        <p:spPr>
          <a:xfrm>
            <a:off x="2507225" y="2794088"/>
            <a:ext cx="7942551" cy="789432"/>
          </a:xfrm>
          <a:prstGeom prst="leftRightArrow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3852FF-955D-3F95-EE51-47021141A48A}"/>
              </a:ext>
            </a:extLst>
          </p:cNvPr>
          <p:cNvSpPr txBox="1"/>
          <p:nvPr/>
        </p:nvSpPr>
        <p:spPr>
          <a:xfrm>
            <a:off x="2349910" y="4434348"/>
            <a:ext cx="8760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Informed consensual consent. (1,2)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Follow Frameworks, for example RACK, SSC (3)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984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E7CE23-2627-B9A0-73B0-8A367D998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3F7DB0-A4CB-A66D-5DD6-4DDD2C4DAB75}"/>
              </a:ext>
            </a:extLst>
          </p:cNvPr>
          <p:cNvSpPr txBox="1"/>
          <p:nvPr/>
        </p:nvSpPr>
        <p:spPr>
          <a:xfrm>
            <a:off x="496112" y="685801"/>
            <a:ext cx="2743200" cy="5105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BDSM and therapy 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3A460A8-09D7-80A1-642D-3F65EB6F65EB}"/>
              </a:ext>
            </a:extLst>
          </p:cNvPr>
          <p:cNvSpPr txBox="1"/>
          <p:nvPr/>
        </p:nvSpPr>
        <p:spPr>
          <a:xfrm>
            <a:off x="5010742" y="615463"/>
            <a:ext cx="6385918" cy="5105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Although a relatively small sub-culture, BDSM has been becoming more prevalent (4).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has been a long History of BDSM Being Pathologized (5,8).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 individuals that practice BDSM finding mixed experiences of therapy (6).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Clients practicing BDSM are more reluctance to seek therapy(7).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understanding of what consists of a healthy BDSM relationship (8).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difference between the clients and the therapists perceived notion of healthy acts.(6,9).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6805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20C0FE-8512-8149-1006-9CA473F3C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9F3F281-3B59-A977-24EA-3E3FF27B8C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2763349"/>
              </p:ext>
            </p:extLst>
          </p:nvPr>
        </p:nvGraphicFramePr>
        <p:xfrm>
          <a:off x="1760705" y="673239"/>
          <a:ext cx="10280483" cy="5599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8100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AE367C-E117-66D7-3B72-2FA930CA0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4DFAAE7-061D-4086-99EC-872CB305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B6B01-BF28-832B-1560-2D8DF21E5426}"/>
              </a:ext>
            </a:extLst>
          </p:cNvPr>
          <p:cNvSpPr txBox="1"/>
          <p:nvPr/>
        </p:nvSpPr>
        <p:spPr>
          <a:xfrm>
            <a:off x="3854451" y="152401"/>
            <a:ext cx="7648573" cy="6243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500" b="1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Methodology &amp; Methods </a:t>
            </a: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570099-A243-48DD-9EAE-36F4AC09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45E4A74B-6514-424A-ADFA-C232FA6B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1"/>
            <a:ext cx="858884" cy="2780957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F61C5C86-C785-4B92-9F2D-133B8B8C2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1"/>
            <a:ext cx="835810" cy="2671495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12">
            <a:extLst>
              <a:ext uri="{FF2B5EF4-FFF2-40B4-BE49-F238E27FC236}">
                <a16:creationId xmlns:a16="http://schemas.microsoft.com/office/drawing/2014/main" id="{954D0BF9-002C-4D3A-A222-C166094A5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5830"/>
            <a:ext cx="2175413" cy="4272171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6080EB6E-D69F-43B1-91EC-75C303342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9078" y="2695292"/>
            <a:ext cx="2690743" cy="4162709"/>
          </a:xfrm>
          <a:custGeom>
            <a:avLst/>
            <a:gdLst/>
            <a:ahLst/>
            <a:cxnLst/>
            <a:rect l="0" t="0" r="r" b="b"/>
            <a:pathLst>
              <a:path w="2099" h="2624">
                <a:moveTo>
                  <a:pt x="2099" y="2624"/>
                </a:moveTo>
                <a:lnTo>
                  <a:pt x="0" y="0"/>
                </a:lnTo>
                <a:lnTo>
                  <a:pt x="2021" y="2624"/>
                </a:lnTo>
                <a:lnTo>
                  <a:pt x="2099" y="262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1BA816A-EE68-4A96-BA05-73303B2F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2690532"/>
            <a:ext cx="2904320" cy="4167469"/>
          </a:xfrm>
          <a:custGeom>
            <a:avLst/>
            <a:gdLst>
              <a:gd name="connsiteX0" fmla="*/ 0 w 2904320"/>
              <a:gd name="connsiteY0" fmla="*/ 0 h 4167469"/>
              <a:gd name="connsiteX1" fmla="*/ 288431 w 2904320"/>
              <a:gd name="connsiteY1" fmla="*/ 90425 h 4167469"/>
              <a:gd name="connsiteX2" fmla="*/ 2904320 w 2904320"/>
              <a:gd name="connsiteY2" fmla="*/ 3220465 h 4167469"/>
              <a:gd name="connsiteX3" fmla="*/ 2904320 w 2904320"/>
              <a:gd name="connsiteY3" fmla="*/ 4167469 h 4167469"/>
              <a:gd name="connsiteX4" fmla="*/ 2694589 w 2904320"/>
              <a:gd name="connsiteY4" fmla="*/ 4167469 h 4167469"/>
              <a:gd name="connsiteX5" fmla="*/ 3846 w 2904320"/>
              <a:gd name="connsiteY5" fmla="*/ 4759 h 4167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4320" h="4167469">
                <a:moveTo>
                  <a:pt x="0" y="0"/>
                </a:moveTo>
                <a:lnTo>
                  <a:pt x="288431" y="90425"/>
                </a:lnTo>
                <a:lnTo>
                  <a:pt x="2904320" y="3220465"/>
                </a:lnTo>
                <a:lnTo>
                  <a:pt x="2904320" y="4167469"/>
                </a:lnTo>
                <a:lnTo>
                  <a:pt x="2694589" y="4167469"/>
                </a:lnTo>
                <a:lnTo>
                  <a:pt x="3846" y="475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" name="Freeform 15">
            <a:extLst>
              <a:ext uri="{FF2B5EF4-FFF2-40B4-BE49-F238E27FC236}">
                <a16:creationId xmlns:a16="http://schemas.microsoft.com/office/drawing/2014/main" id="{22A94CDB-5D63-4C75-9CB6-6C18CDF3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1071"/>
            <a:ext cx="2894568" cy="4276930"/>
          </a:xfrm>
          <a:custGeom>
            <a:avLst/>
            <a:gdLst/>
            <a:ahLst/>
            <a:cxnLst/>
            <a:rect l="0" t="0" r="r" b="b"/>
            <a:pathLst>
              <a:path w="2258" h="2696">
                <a:moveTo>
                  <a:pt x="2258" y="2696"/>
                </a:moveTo>
                <a:lnTo>
                  <a:pt x="264" y="111"/>
                </a:lnTo>
                <a:lnTo>
                  <a:pt x="228" y="60"/>
                </a:lnTo>
                <a:lnTo>
                  <a:pt x="225" y="57"/>
                </a:lnTo>
                <a:lnTo>
                  <a:pt x="0" y="0"/>
                </a:lnTo>
                <a:lnTo>
                  <a:pt x="0" y="3"/>
                </a:lnTo>
                <a:lnTo>
                  <a:pt x="1697" y="2696"/>
                </a:lnTo>
                <a:lnTo>
                  <a:pt x="2258" y="2696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9C9E8A-A45F-BB77-265C-91EBEBAA7293}"/>
              </a:ext>
            </a:extLst>
          </p:cNvPr>
          <p:cNvSpPr txBox="1"/>
          <p:nvPr/>
        </p:nvSpPr>
        <p:spPr>
          <a:xfrm>
            <a:off x="3712781" y="2408256"/>
            <a:ext cx="7648572" cy="31082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Participants; Qualified Psychotherapists/Counsellors.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At least Qualified for two years With experience of Clients divulging participating in BDSM Seance.  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Excluding Participants that Have done Extra Training in the area.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Recruited through advertising for participants in journals.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Semi-structured interview 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Conducted over teams.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0494B1-1E56-CF0A-DFDD-268FF4E293FA}"/>
              </a:ext>
            </a:extLst>
          </p:cNvPr>
          <p:cNvSpPr txBox="1"/>
          <p:nvPr/>
        </p:nvSpPr>
        <p:spPr>
          <a:xfrm>
            <a:off x="3997198" y="1078144"/>
            <a:ext cx="73641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purposed research will qualitative design with an experiential focus.</a:t>
            </a:r>
          </a:p>
        </p:txBody>
      </p:sp>
    </p:spTree>
    <p:extLst>
      <p:ext uri="{BB962C8B-B14F-4D97-AF65-F5344CB8AC3E}">
        <p14:creationId xmlns:p14="http://schemas.microsoft.com/office/powerpoint/2010/main" val="3454235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25F73-BF5B-8BA9-1625-3DBCA65D9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BC8B80-D436-0C7C-E66B-4628AF975C6B}"/>
              </a:ext>
            </a:extLst>
          </p:cNvPr>
          <p:cNvSpPr txBox="1"/>
          <p:nvPr/>
        </p:nvSpPr>
        <p:spPr>
          <a:xfrm>
            <a:off x="2507225" y="216309"/>
            <a:ext cx="7177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Analysis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361F19-8786-9D27-9DBC-9E7CED02497A}"/>
              </a:ext>
            </a:extLst>
          </p:cNvPr>
          <p:cNvSpPr txBox="1"/>
          <p:nvPr/>
        </p:nvSpPr>
        <p:spPr>
          <a:xfrm>
            <a:off x="1686232" y="3429000"/>
            <a:ext cx="2335161" cy="184665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for a wide berth and depths of analysis.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15CABA-CF16-00D4-5423-5AA397429600}"/>
              </a:ext>
            </a:extLst>
          </p:cNvPr>
          <p:cNvSpPr txBox="1"/>
          <p:nvPr/>
        </p:nvSpPr>
        <p:spPr>
          <a:xfrm>
            <a:off x="5036573" y="3382833"/>
            <a:ext cx="2335161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participants lived experiences.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59DD8-18FE-A535-E221-C07A4D35B61C}"/>
              </a:ext>
            </a:extLst>
          </p:cNvPr>
          <p:cNvSpPr txBox="1"/>
          <p:nvPr/>
        </p:nvSpPr>
        <p:spPr>
          <a:xfrm>
            <a:off x="8731046" y="3429000"/>
            <a:ext cx="2748116" cy="221599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for a more phenomenological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the participants experience.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D674FA-8AA8-B918-C84C-F9AB5DA90085}"/>
              </a:ext>
            </a:extLst>
          </p:cNvPr>
          <p:cNvSpPr txBox="1"/>
          <p:nvPr/>
        </p:nvSpPr>
        <p:spPr>
          <a:xfrm>
            <a:off x="2900516" y="1317523"/>
            <a:ext cx="7472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Experimental Thematic Analysis with a will be used to analyse the data.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BEF408-67AE-A1B5-93BE-35EA6AAC5297}"/>
              </a:ext>
            </a:extLst>
          </p:cNvPr>
          <p:cNvSpPr txBox="1"/>
          <p:nvPr/>
        </p:nvSpPr>
        <p:spPr>
          <a:xfrm>
            <a:off x="11479162" y="5644991"/>
            <a:ext cx="545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(10)</a:t>
            </a:r>
          </a:p>
        </p:txBody>
      </p:sp>
    </p:spTree>
    <p:extLst>
      <p:ext uri="{BB962C8B-B14F-4D97-AF65-F5344CB8AC3E}">
        <p14:creationId xmlns:p14="http://schemas.microsoft.com/office/powerpoint/2010/main" val="894858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82965B-2E94-A27E-11B7-6D87578B8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6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47">
            <a:extLst>
              <a:ext uri="{FF2B5EF4-FFF2-40B4-BE49-F238E27FC236}">
                <a16:creationId xmlns:a16="http://schemas.microsoft.com/office/drawing/2014/main" id="{08751D95-C333-4DEB-90B4-1EAC9A91D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4062127" y="-15832"/>
            <a:ext cx="8129873" cy="6889518"/>
          </a:xfrm>
          <a:custGeom>
            <a:avLst/>
            <a:gdLst>
              <a:gd name="connsiteX0" fmla="*/ 0 w 8129873"/>
              <a:gd name="connsiteY0" fmla="*/ 0 h 6889518"/>
              <a:gd name="connsiteX1" fmla="*/ 0 w 8129873"/>
              <a:gd name="connsiteY1" fmla="*/ 6889518 h 6889518"/>
              <a:gd name="connsiteX2" fmla="*/ 6207942 w 8129873"/>
              <a:gd name="connsiteY2" fmla="*/ 6882299 h 6889518"/>
              <a:gd name="connsiteX3" fmla="*/ 8129873 w 8129873"/>
              <a:gd name="connsiteY3" fmla="*/ 5349831 h 6889518"/>
              <a:gd name="connsiteX4" fmla="*/ 7291674 w 8129873"/>
              <a:gd name="connsiteY4" fmla="*/ 7365 h 6889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9873" h="6889518">
                <a:moveTo>
                  <a:pt x="0" y="0"/>
                </a:moveTo>
                <a:lnTo>
                  <a:pt x="0" y="6889518"/>
                </a:lnTo>
                <a:lnTo>
                  <a:pt x="6207942" y="6882299"/>
                </a:lnTo>
                <a:lnTo>
                  <a:pt x="8129873" y="5349831"/>
                </a:lnTo>
                <a:lnTo>
                  <a:pt x="7291674" y="7365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FBBA7535-3851-431E-BDA9-B4F6C1201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3893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2F07680B-461A-4AFC-808F-93216679A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8C864A04-25C0-4A5F-B6D4-F3859450A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5F596D75-78C8-47A8-9225-7C64A6674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128D8641-4FEB-4878-B029-6CC4922EB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BB339737-0E88-4165-A752-9E204068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1">
              <a:extLst>
                <a:ext uri="{FF2B5EF4-FFF2-40B4-BE49-F238E27FC236}">
                  <a16:creationId xmlns:a16="http://schemas.microsoft.com/office/drawing/2014/main" id="{633AF255-B0DD-4D23-A3F2-DDB221BB1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838CC1B-70C5-1380-E69B-0ACCC02C2EE3}"/>
              </a:ext>
            </a:extLst>
          </p:cNvPr>
          <p:cNvSpPr txBox="1"/>
          <p:nvPr/>
        </p:nvSpPr>
        <p:spPr>
          <a:xfrm>
            <a:off x="412025" y="1072609"/>
            <a:ext cx="3041557" cy="235639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Ethical  Considerations  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C73BEBA8-9726-307F-16D0-99526535DA7C}"/>
              </a:ext>
            </a:extLst>
          </p:cNvPr>
          <p:cNvSpPr txBox="1"/>
          <p:nvPr/>
        </p:nvSpPr>
        <p:spPr>
          <a:xfrm>
            <a:off x="5149032" y="0"/>
            <a:ext cx="6652441" cy="6857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BACP Ethical Guidelines for research (11)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Consensual Consent.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 and briefing form.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 location for teams' call.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Participants wellbeing.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Data to be stored in secure folder on UWTSD OneDrive.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Participants Anomality.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 Compliance (12).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Debrief sheet.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to withdraw.   </a:t>
            </a:r>
          </a:p>
        </p:txBody>
      </p:sp>
    </p:spTree>
    <p:extLst>
      <p:ext uri="{BB962C8B-B14F-4D97-AF65-F5344CB8AC3E}">
        <p14:creationId xmlns:p14="http://schemas.microsoft.com/office/powerpoint/2010/main" val="19015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B4F3A7-7798-3D44-511B-32FC0BCAB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058C55-AA77-CE16-7ED4-A167A84234EB}"/>
              </a:ext>
            </a:extLst>
          </p:cNvPr>
          <p:cNvSpPr txBox="1"/>
          <p:nvPr/>
        </p:nvSpPr>
        <p:spPr>
          <a:xfrm>
            <a:off x="-29185" y="685800"/>
            <a:ext cx="3837510" cy="20975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Trustworthiness   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E49D9BEA-B44E-A2C7-B387-0B54BC22A9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038819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085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952ABA-BF52-34B8-D98F-5119AE126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284ADEC-55E2-4E65-4E12-BE5916B476BC}"/>
              </a:ext>
            </a:extLst>
          </p:cNvPr>
          <p:cNvSpPr txBox="1"/>
          <p:nvPr/>
        </p:nvSpPr>
        <p:spPr>
          <a:xfrm>
            <a:off x="2253785" y="1380068"/>
            <a:ext cx="4978303" cy="89361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Summery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1DCF27-776A-ED6C-A573-67B1780372DA}"/>
              </a:ext>
            </a:extLst>
          </p:cNvPr>
          <p:cNvSpPr txBox="1"/>
          <p:nvPr/>
        </p:nvSpPr>
        <p:spPr>
          <a:xfrm>
            <a:off x="3151575" y="3996267"/>
            <a:ext cx="4080514" cy="11391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100" dirty="0"/>
              <a:t>Thank You for your time. </a:t>
            </a:r>
          </a:p>
        </p:txBody>
      </p:sp>
      <p:sp>
        <p:nvSpPr>
          <p:cNvPr id="18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A4533AC2-8C04-2159-1DE9-2D803F6377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73801" y="1614524"/>
            <a:ext cx="3341190" cy="334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EAFEF-65AE-4162-6321-365BC1B8D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F1A02F-9B65-FFEA-AD32-8DC1F3C52921}"/>
              </a:ext>
            </a:extLst>
          </p:cNvPr>
          <p:cNvSpPr txBox="1"/>
          <p:nvPr/>
        </p:nvSpPr>
        <p:spPr>
          <a:xfrm>
            <a:off x="1651819" y="294656"/>
            <a:ext cx="10205883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List 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(1). Tarleton, H.L., Mackenzie, T. and Sagarin, B.J., 2025. Consent norms in the BDSM community: Strong but not inflexible. Archives of Sexual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54(2), pp.549-559.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(2). Eldridge, K.A., 2024. The Nature of Consent: Narratives From the BDSM Community (Master's thesis, Northern Arizona University).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(3). Williams, D.J., Thomas, J.N., Prior, E.E. and Christensen, M.C., 2014. From “SSC” and “RACK” to the “4Cs”: Introducing a new framework for negotiating BDSM participation. Electronic Journal of Human Sexuality, 17(5), pp.1-10.rack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(4).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Schuerwegen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A., Huys, W., Wuyts, E., Goethals, K., Coppens, V., Davis, J.M., Tarleton, H.L., Sagarin, B.J. and Morrens, M., 2024. BDSM in North America, Europe, and Oceania: A large-scale international survey gauging BDSM interests and activities. The Journal of Sex Research, 61(9), pp.1389-1399.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(5). Larva, M.A. and Rantala, M.J., 2024. An evolutionary psychological approach toward BDSM interest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Archives of sexual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53(6), pp.2253-2267.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(6) Hoff, G. and Sprott, R.A., 2009. Therapy experiences of clients with BDSM sexualities: Listening to a stigmatized sexuality. Electronic Journal of Human Sexuality, 12(9), p.30.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(7).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Waldura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J.F., Arora, I., Randall, A.M.,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Farala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J.P. and Sprott, R.A., 2016. Fifty shades of stigma: Exploring the health care experiences of kink-oriented patients. The journal of sexual medicine, 13(12), pp.1918-1929.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(8). Dunkley, C.R. and Brotto, L.A., 2018. Clinical considerations in treating BDSM practitioners: A review. Journal of sex &amp; marital therapy, 44(7), pp.701-712.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(10) Braun, V. and Clarke, V., 2013. Successful qualitative research: A practical guide for beginners.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(11). BACP, 2019. Ethical guidelines for research in the counselling professions.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(12). Data Protection Act 2018, C. 12.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Available at: https://www.legislation.gov.uk/ukpga/2018/12/contents/enacted (Accessed: 30 April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330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669</TotalTime>
  <Words>1043</Words>
  <Application>Microsoft Office PowerPoint</Application>
  <PresentationFormat>Widescreen</PresentationFormat>
  <Paragraphs>86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Century Gothic</vt:lpstr>
      <vt:lpstr>Corbel</vt:lpstr>
      <vt:lpstr>Wingdings</vt:lpstr>
      <vt:lpstr>Parallax</vt:lpstr>
      <vt:lpstr>Exploring Psychotherapists experience of clients divulging participating in Extreme Acts of BDSM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Antony Grimes (1905029)</dc:creator>
  <cp:lastModifiedBy>Antony Grimes (1905029)</cp:lastModifiedBy>
  <cp:revision>4</cp:revision>
  <dcterms:created xsi:type="dcterms:W3CDTF">2026-05-04T00:08:42Z</dcterms:created>
  <dcterms:modified xsi:type="dcterms:W3CDTF">2026-05-05T00:50:58Z</dcterms:modified>
</cp:coreProperties>
</file>