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CD4715-DB4F-5EDB-1FCE-90AD00BD8743}" v="353" dt="2022-02-27T05:08:27.243"/>
    <p1510:client id="{AE0B5562-3965-2E5E-69E8-5F0F8BB6B809}" v="4884" dt="2022-02-27T04:47:57.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p:scale>
          <a:sx n="1" d="2"/>
          <a:sy n="1" d="2"/>
        </p:scale>
        <p:origin x="-1476" y="-600"/>
      </p:cViewPr>
      <p:guideLst>
        <p:guide orient="horz" pos="2160"/>
        <p:guide pos="384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722F66-727D-4150-ADA5-49CF3A0F6873}"/>
              </a:ext>
            </a:extLst>
          </p:cNvPr>
          <p:cNvSpPr>
            <a:spLocks noGrp="1"/>
          </p:cNvSpPr>
          <p:nvPr>
            <p:ph type="ctrTitle"/>
          </p:nvPr>
        </p:nvSpPr>
        <p:spPr>
          <a:xfrm>
            <a:off x="530352" y="1122363"/>
            <a:ext cx="10072922" cy="1978346"/>
          </a:xfrm>
        </p:spPr>
        <p:txBody>
          <a:bodyPr anchor="b">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xmlns="" id="{CDD9A1FE-C39F-4D7C-B93D-F8C203A1D69C}"/>
              </a:ext>
            </a:extLst>
          </p:cNvPr>
          <p:cNvSpPr>
            <a:spLocks noGrp="1"/>
          </p:cNvSpPr>
          <p:nvPr>
            <p:ph type="subTitle" idx="1"/>
          </p:nvPr>
        </p:nvSpPr>
        <p:spPr>
          <a:xfrm>
            <a:off x="530352" y="3509963"/>
            <a:ext cx="10072922" cy="1747837"/>
          </a:xfrm>
        </p:spPr>
        <p:txBody>
          <a:bodyPr>
            <a:normAutofit/>
          </a:bodyPr>
          <a:lstStyle>
            <a:lvl1pPr marL="0" indent="0" algn="l">
              <a:buNone/>
              <a:defRPr sz="20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BC008AAC-7D41-4304-8D59-EF34B232682C}"/>
              </a:ext>
            </a:extLst>
          </p:cNvPr>
          <p:cNvSpPr>
            <a:spLocks noGrp="1"/>
          </p:cNvSpPr>
          <p:nvPr>
            <p:ph type="dt" sz="half" idx="10"/>
          </p:nvPr>
        </p:nvSpPr>
        <p:spPr>
          <a:xfrm>
            <a:off x="530352" y="136525"/>
            <a:ext cx="2743200" cy="365125"/>
          </a:xfrm>
        </p:spPr>
        <p:txBody>
          <a:bodyPr/>
          <a:lstStyle>
            <a:lvl1pPr algn="l">
              <a:defRPr/>
            </a:lvl1pPr>
          </a:lstStyle>
          <a:p>
            <a:fld id="{524C6359-9BB8-4148-8114-537E698DA205}" type="datetime1">
              <a:rPr lang="en-US" smtClean="0"/>
              <a:pPr/>
              <a:t>2/27/2022</a:t>
            </a:fld>
            <a:endParaRPr lang="en-US"/>
          </a:p>
        </p:txBody>
      </p:sp>
      <p:sp>
        <p:nvSpPr>
          <p:cNvPr id="5" name="Footer Placeholder 4">
            <a:extLst>
              <a:ext uri="{FF2B5EF4-FFF2-40B4-BE49-F238E27FC236}">
                <a16:creationId xmlns:a16="http://schemas.microsoft.com/office/drawing/2014/main" xmlns="" id="{4724D078-DE22-4F23-8B48-21FB1415C3E3}"/>
              </a:ext>
            </a:extLst>
          </p:cNvPr>
          <p:cNvSpPr>
            <a:spLocks noGrp="1"/>
          </p:cNvSpPr>
          <p:nvPr>
            <p:ph type="ftr" sz="quarter" idx="11"/>
          </p:nvPr>
        </p:nvSpPr>
        <p:spPr>
          <a:xfrm>
            <a:off x="530352"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xmlns="" id="{BB64C1F5-608B-4335-9F2A-17F63D5FAF0D}"/>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7" name="Graphic 78">
            <a:extLst>
              <a:ext uri="{FF2B5EF4-FFF2-40B4-BE49-F238E27FC236}">
                <a16:creationId xmlns:a16="http://schemas.microsoft.com/office/drawing/2014/main" xmlns="" id="{51B01909-73B8-4486-A749-C643B1D7E361}"/>
              </a:ext>
              <a:ext uri="{C183D7F6-B498-43B3-948B-1728B52AA6E4}">
                <adec:decorative xmlns:adec="http://schemas.microsoft.com/office/drawing/2017/decorative" xmlns=""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xmlns="" id="{5E279D86-4533-45F1-B0AA-D237399A5ED5}"/>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xmlns="" id="{764FD722-CB31-4326-ADD8-CBA52FD1FF59}"/>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xmlns="" id="{24E4BCEC-8B0A-444E-8509-1B3BB0449E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xmlns="" id="{9DB36622-1DC7-4B17-8984-588BA8999FF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51B97AF0-1974-42B9-B5FC-A332C52E827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xmlns="" id="{95A298AD-BE5D-4BE1-8CDF-DBFB42D63FE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3992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E7B4A7-C566-48F4-B4B8-3A5E7B6C5C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39A49B3-A57D-46C5-8462-0C52509F8FCA}"/>
              </a:ext>
            </a:extLst>
          </p:cNvPr>
          <p:cNvSpPr>
            <a:spLocks noGrp="1"/>
          </p:cNvSpPr>
          <p:nvPr>
            <p:ph type="dt" sz="half" idx="10"/>
          </p:nvPr>
        </p:nvSpPr>
        <p:spPr>
          <a:xfrm>
            <a:off x="530352" y="136525"/>
            <a:ext cx="2743200" cy="365125"/>
          </a:xfrm>
        </p:spPr>
        <p:txBody>
          <a:bodyPr/>
          <a:lstStyle/>
          <a:p>
            <a:fld id="{9376191F-481E-48E9-BB9A-369A67A7362D}" type="datetime1">
              <a:rPr lang="en-US" smtClean="0"/>
              <a:pPr/>
              <a:t>2/27/2022</a:t>
            </a:fld>
            <a:endParaRPr lang="en-US"/>
          </a:p>
        </p:txBody>
      </p:sp>
      <p:sp>
        <p:nvSpPr>
          <p:cNvPr id="5" name="Footer Placeholder 4">
            <a:extLst>
              <a:ext uri="{FF2B5EF4-FFF2-40B4-BE49-F238E27FC236}">
                <a16:creationId xmlns:a16="http://schemas.microsoft.com/office/drawing/2014/main" xmlns=""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9587E738-8574-490B-974B-9AD3B2AAE521}"/>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7" name="Graphic 78">
            <a:extLst>
              <a:ext uri="{FF2B5EF4-FFF2-40B4-BE49-F238E27FC236}">
                <a16:creationId xmlns:a16="http://schemas.microsoft.com/office/drawing/2014/main" xmlns="" id="{AC552FEA-472E-4E74-B31D-531852C1908D}"/>
              </a:ext>
              <a:ext uri="{C183D7F6-B498-43B3-948B-1728B52AA6E4}">
                <adec:decorative xmlns:adec="http://schemas.microsoft.com/office/drawing/2017/decorative" xmlns="" val="1"/>
              </a:ext>
            </a:extLst>
          </p:cNvPr>
          <p:cNvGrpSpPr/>
          <p:nvPr/>
        </p:nvGrpSpPr>
        <p:grpSpPr>
          <a:xfrm>
            <a:off x="530225" y="2310597"/>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xmlns="" id="{41DF3078-C636-4776-A616-D5BF3BC280C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xmlns="" id="{0D1A27FA-1310-4BC3-A071-1566746B2FB1}"/>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xmlns="" id="{99ACB9EB-84FE-4B33-9EF9-4EC7DAC25DD5}"/>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xmlns="" id="{826E5EFB-0EF9-4DB8-99CB-5DD72009DB2C}"/>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86238E12-0689-4123-8B2E-E1CCFCC4C88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xmlns="" id="{8538CF67-A00E-4955-A447-001BE02E771A}"/>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3237443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39764E-4B3D-4B6A-A210-B50E4F60E246}"/>
              </a:ext>
            </a:extLst>
          </p:cNvPr>
          <p:cNvSpPr>
            <a:spLocks noGrp="1"/>
          </p:cNvSpPr>
          <p:nvPr>
            <p:ph type="title"/>
          </p:nvPr>
        </p:nvSpPr>
        <p:spPr>
          <a:xfrm>
            <a:off x="530352" y="787068"/>
            <a:ext cx="10072922" cy="2313641"/>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xmlns="" id="{8A30AEC2-B6E6-4C09-A16F-5E2A1C9A0D0E}"/>
              </a:ext>
            </a:extLst>
          </p:cNvPr>
          <p:cNvSpPr>
            <a:spLocks noGrp="1"/>
          </p:cNvSpPr>
          <p:nvPr>
            <p:ph type="body" idx="1"/>
          </p:nvPr>
        </p:nvSpPr>
        <p:spPr>
          <a:xfrm>
            <a:off x="530352" y="3509963"/>
            <a:ext cx="10072922" cy="2579687"/>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2A37CAB-B545-4E42-BB5A-F1DAA9335033}"/>
              </a:ext>
            </a:extLst>
          </p:cNvPr>
          <p:cNvSpPr>
            <a:spLocks noGrp="1"/>
          </p:cNvSpPr>
          <p:nvPr>
            <p:ph type="dt" sz="half" idx="10"/>
          </p:nvPr>
        </p:nvSpPr>
        <p:spPr/>
        <p:txBody>
          <a:bodyPr/>
          <a:lstStyle/>
          <a:p>
            <a:fld id="{6C5677DE-DD04-48CC-9C18-7BE9FF2DEB6B}" type="datetime1">
              <a:rPr lang="en-US" smtClean="0"/>
              <a:pPr/>
              <a:t>2/27/2022</a:t>
            </a:fld>
            <a:endParaRPr lang="en-US"/>
          </a:p>
        </p:txBody>
      </p:sp>
      <p:sp>
        <p:nvSpPr>
          <p:cNvPr id="5" name="Footer Placeholder 4">
            <a:extLst>
              <a:ext uri="{FF2B5EF4-FFF2-40B4-BE49-F238E27FC236}">
                <a16:creationId xmlns:a16="http://schemas.microsoft.com/office/drawing/2014/main" xmlns="" id="{AF6D720B-7E58-43F4-9659-ADB2403A5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895F53F-2FA5-4B5C-A151-F07BBC002B29}"/>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7" name="Graphic 78">
            <a:extLst>
              <a:ext uri="{FF2B5EF4-FFF2-40B4-BE49-F238E27FC236}">
                <a16:creationId xmlns:a16="http://schemas.microsoft.com/office/drawing/2014/main" xmlns="" id="{37B4CDD2-E09A-418A-9131-FBDEE440A1F1}"/>
              </a:ext>
              <a:ext uri="{C183D7F6-B498-43B3-948B-1728B52AA6E4}">
                <adec:decorative xmlns:adec="http://schemas.microsoft.com/office/drawing/2017/decorative" xmlns=""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xmlns="" id="{8852E5FB-B268-4CCA-8E55-803038F7A00D}"/>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xmlns="" id="{A1C9CBB3-97C0-4A35-9088-C69233F5CEE7}"/>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xmlns="" id="{31610871-AEE9-46EB-9D27-BA1D9D688124}"/>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xmlns="" id="{27478059-2A11-484D-A2D7-199F74778E50}"/>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30EC0886-DDB9-47F1-9414-C121C1D3F954}"/>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xmlns="" id="{66A10427-DF20-4284-B215-EABA4D366E20}"/>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3549895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D473D3-0F03-4BF4-831F-34E80BAC55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4C09409-59F2-486F-A6D0-FAEE8FFF25B2}"/>
              </a:ext>
            </a:extLst>
          </p:cNvPr>
          <p:cNvSpPr>
            <a:spLocks noGrp="1"/>
          </p:cNvSpPr>
          <p:nvPr>
            <p:ph sz="half" idx="1"/>
          </p:nvPr>
        </p:nvSpPr>
        <p:spPr>
          <a:xfrm>
            <a:off x="525717" y="2521885"/>
            <a:ext cx="4645152"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03087241-B390-47A6-8070-C3D4652F887B}"/>
              </a:ext>
            </a:extLst>
          </p:cNvPr>
          <p:cNvSpPr>
            <a:spLocks noGrp="1"/>
          </p:cNvSpPr>
          <p:nvPr>
            <p:ph sz="half" idx="2"/>
          </p:nvPr>
        </p:nvSpPr>
        <p:spPr>
          <a:xfrm>
            <a:off x="5992136" y="2521885"/>
            <a:ext cx="4611138"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5080B360-2ACA-4B93-9439-591B6D3FBC3F}"/>
              </a:ext>
            </a:extLst>
          </p:cNvPr>
          <p:cNvSpPr>
            <a:spLocks noGrp="1"/>
          </p:cNvSpPr>
          <p:nvPr>
            <p:ph type="dt" sz="half" idx="10"/>
          </p:nvPr>
        </p:nvSpPr>
        <p:spPr/>
        <p:txBody>
          <a:bodyPr/>
          <a:lstStyle/>
          <a:p>
            <a:fld id="{463255ED-7101-4D18-A8AE-3B5E4CB87EA5}" type="datetime1">
              <a:rPr lang="en-US" smtClean="0"/>
              <a:pPr/>
              <a:t>2/27/2022</a:t>
            </a:fld>
            <a:endParaRPr lang="en-US"/>
          </a:p>
        </p:txBody>
      </p:sp>
      <p:sp>
        <p:nvSpPr>
          <p:cNvPr id="6" name="Footer Placeholder 5">
            <a:extLst>
              <a:ext uri="{FF2B5EF4-FFF2-40B4-BE49-F238E27FC236}">
                <a16:creationId xmlns:a16="http://schemas.microsoft.com/office/drawing/2014/main" xmlns=""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6A8F42A-11E1-42A0-8ECF-A5BBA3B8CA56}"/>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8" name="Graphic 78">
            <a:extLst>
              <a:ext uri="{FF2B5EF4-FFF2-40B4-BE49-F238E27FC236}">
                <a16:creationId xmlns:a16="http://schemas.microsoft.com/office/drawing/2014/main" xmlns="" id="{0CB61A83-9419-49FC-8074-2AB3D34FA88B}"/>
              </a:ext>
              <a:ext uri="{C183D7F6-B498-43B3-948B-1728B52AA6E4}">
                <adec:decorative xmlns:adec="http://schemas.microsoft.com/office/drawing/2017/decorative" xmlns="" val="1"/>
              </a:ext>
            </a:extLst>
          </p:cNvPr>
          <p:cNvGrpSpPr/>
          <p:nvPr/>
        </p:nvGrpSpPr>
        <p:grpSpPr>
          <a:xfrm>
            <a:off x="530225" y="2319637"/>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xmlns="" id="{BCD12E57-97FB-48D8-81CC-7C37E8947CB4}"/>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xmlns="" id="{E487641C-E83B-4134-88C9-1D23D5FA1836}"/>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xmlns="" id="{B99AB7A6-A88C-44E1-A9DE-4126B957F88A}"/>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9FF0D518-1D17-44C7-BF73-7C980481DB5B}"/>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xmlns="" id="{9A7A3E12-61E8-41A0-A459-15BF375FA945}"/>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xmlns="" id="{9E5E4A56-9100-4D60-8A34-0FE116F41FF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620740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1BECA31-EE14-41DD-9914-DA7138220460}"/>
              </a:ext>
            </a:extLst>
          </p:cNvPr>
          <p:cNvSpPr>
            <a:spLocks noGrp="1"/>
          </p:cNvSpPr>
          <p:nvPr>
            <p:ph type="title"/>
          </p:nvPr>
        </p:nvSpPr>
        <p:spPr>
          <a:xfrm>
            <a:off x="530352" y="787067"/>
            <a:ext cx="1007292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6CB22AB6-1657-4AE2-8607-2C77A25D79D9}"/>
              </a:ext>
            </a:extLst>
          </p:cNvPr>
          <p:cNvSpPr>
            <a:spLocks noGrp="1"/>
          </p:cNvSpPr>
          <p:nvPr>
            <p:ph type="body" idx="1"/>
          </p:nvPr>
        </p:nvSpPr>
        <p:spPr>
          <a:xfrm>
            <a:off x="530352" y="2521884"/>
            <a:ext cx="4845387"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4BAA6DC0-D4D5-4164-A3FD-6BB5CBB2BBAD}"/>
              </a:ext>
            </a:extLst>
          </p:cNvPr>
          <p:cNvSpPr>
            <a:spLocks noGrp="1"/>
          </p:cNvSpPr>
          <p:nvPr>
            <p:ph sz="half" idx="2"/>
          </p:nvPr>
        </p:nvSpPr>
        <p:spPr>
          <a:xfrm>
            <a:off x="530352" y="3366390"/>
            <a:ext cx="4845387"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129B35F8-95F3-43D1-8917-5836BAA90490}"/>
              </a:ext>
            </a:extLst>
          </p:cNvPr>
          <p:cNvSpPr>
            <a:spLocks noGrp="1"/>
          </p:cNvSpPr>
          <p:nvPr>
            <p:ph type="body" sz="quarter" idx="3"/>
          </p:nvPr>
        </p:nvSpPr>
        <p:spPr>
          <a:xfrm>
            <a:off x="5734025" y="2521884"/>
            <a:ext cx="4869249"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12B639E7-F4A3-4ADE-B290-0A4F9761B977}"/>
              </a:ext>
            </a:extLst>
          </p:cNvPr>
          <p:cNvSpPr>
            <a:spLocks noGrp="1"/>
          </p:cNvSpPr>
          <p:nvPr>
            <p:ph sz="quarter" idx="4"/>
          </p:nvPr>
        </p:nvSpPr>
        <p:spPr>
          <a:xfrm>
            <a:off x="5734025" y="3366390"/>
            <a:ext cx="4869249"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CD6F296B-429F-4DFC-ABC3-0A078EA99425}"/>
              </a:ext>
            </a:extLst>
          </p:cNvPr>
          <p:cNvSpPr>
            <a:spLocks noGrp="1"/>
          </p:cNvSpPr>
          <p:nvPr>
            <p:ph type="dt" sz="half" idx="10"/>
          </p:nvPr>
        </p:nvSpPr>
        <p:spPr/>
        <p:txBody>
          <a:bodyPr/>
          <a:lstStyle/>
          <a:p>
            <a:fld id="{CD52F23D-51F6-4C94-8CD5-B9ABBF67EE23}" type="datetime1">
              <a:rPr lang="en-US" smtClean="0"/>
              <a:pPr/>
              <a:t>2/27/2022</a:t>
            </a:fld>
            <a:endParaRPr lang="en-US"/>
          </a:p>
        </p:txBody>
      </p:sp>
      <p:sp>
        <p:nvSpPr>
          <p:cNvPr id="8" name="Footer Placeholder 7">
            <a:extLst>
              <a:ext uri="{FF2B5EF4-FFF2-40B4-BE49-F238E27FC236}">
                <a16:creationId xmlns:a16="http://schemas.microsoft.com/office/drawing/2014/main" xmlns=""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9F73A6D9-123D-492C-B5CE-294EF2559FAB}"/>
              </a:ext>
            </a:extLst>
          </p:cNvPr>
          <p:cNvSpPr>
            <a:spLocks noGrp="1"/>
          </p:cNvSpPr>
          <p:nvPr>
            <p:ph type="sldNum" sz="quarter" idx="12"/>
          </p:nvPr>
        </p:nvSpPr>
        <p:spPr/>
        <p:txBody>
          <a:bodyPr/>
          <a:lstStyle/>
          <a:p>
            <a:fld id="{E1076ED0-0DB3-4879-AAE5-5C20D22C1DF4}" type="slidenum">
              <a:rPr lang="en-US" smtClean="0"/>
              <a:pPr/>
              <a:t>‹#›</a:t>
            </a:fld>
            <a:endParaRPr lang="en-US"/>
          </a:p>
        </p:txBody>
      </p:sp>
    </p:spTree>
    <p:extLst>
      <p:ext uri="{BB962C8B-B14F-4D97-AF65-F5344CB8AC3E}">
        <p14:creationId xmlns:p14="http://schemas.microsoft.com/office/powerpoint/2010/main" xmlns="" val="1957851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C592A22-4B4D-4F58-9783-A0469DA4D233}"/>
              </a:ext>
            </a:extLst>
          </p:cNvPr>
          <p:cNvSpPr>
            <a:spLocks noGrp="1"/>
          </p:cNvSpPr>
          <p:nvPr>
            <p:ph type="title"/>
          </p:nvPr>
        </p:nvSpPr>
        <p:spPr>
          <a:xfrm>
            <a:off x="525718" y="787068"/>
            <a:ext cx="10077556"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xmlns="" id="{3B5EE610-5457-4E8C-B568-B8D560773B5C}"/>
              </a:ext>
            </a:extLst>
          </p:cNvPr>
          <p:cNvSpPr>
            <a:spLocks noGrp="1"/>
          </p:cNvSpPr>
          <p:nvPr>
            <p:ph type="dt" sz="half" idx="10"/>
          </p:nvPr>
        </p:nvSpPr>
        <p:spPr/>
        <p:txBody>
          <a:bodyPr/>
          <a:lstStyle/>
          <a:p>
            <a:fld id="{D51A702F-6367-4FD1-89A8-3744BE6BA9A2}" type="datetime1">
              <a:rPr lang="en-US" smtClean="0"/>
              <a:pPr/>
              <a:t>2/27/2022</a:t>
            </a:fld>
            <a:endParaRPr lang="en-US"/>
          </a:p>
        </p:txBody>
      </p:sp>
      <p:sp>
        <p:nvSpPr>
          <p:cNvPr id="4" name="Footer Placeholder 3">
            <a:extLst>
              <a:ext uri="{FF2B5EF4-FFF2-40B4-BE49-F238E27FC236}">
                <a16:creationId xmlns:a16="http://schemas.microsoft.com/office/drawing/2014/main" xmlns=""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D0414C89-B968-4A85-A035-E2997A5F8498}"/>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6" name="Graphic 78">
            <a:extLst>
              <a:ext uri="{FF2B5EF4-FFF2-40B4-BE49-F238E27FC236}">
                <a16:creationId xmlns:a16="http://schemas.microsoft.com/office/drawing/2014/main" xmlns="" id="{AC45ECC6-E29C-40EF-A7C9-5A17DAFD4299}"/>
              </a:ext>
              <a:ext uri="{C183D7F6-B498-43B3-948B-1728B52AA6E4}">
                <adec:decorative xmlns:adec="http://schemas.microsoft.com/office/drawing/2017/decorative" xmlns="" val="1"/>
              </a:ext>
            </a:extLst>
          </p:cNvPr>
          <p:cNvGrpSpPr/>
          <p:nvPr/>
        </p:nvGrpSpPr>
        <p:grpSpPr>
          <a:xfrm>
            <a:off x="530225" y="2352330"/>
            <a:ext cx="972241" cy="45719"/>
            <a:chOff x="4886325" y="3371754"/>
            <a:chExt cx="2418492" cy="113728"/>
          </a:xfrm>
          <a:solidFill>
            <a:schemeClr val="accent1"/>
          </a:solidFill>
        </p:grpSpPr>
        <p:sp>
          <p:nvSpPr>
            <p:cNvPr id="7" name="Graphic 78">
              <a:extLst>
                <a:ext uri="{FF2B5EF4-FFF2-40B4-BE49-F238E27FC236}">
                  <a16:creationId xmlns:a16="http://schemas.microsoft.com/office/drawing/2014/main" xmlns="" id="{8DA0D497-8E8F-426A-8172-894BE03F70F6}"/>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8" name="Graphic 78">
              <a:extLst>
                <a:ext uri="{FF2B5EF4-FFF2-40B4-BE49-F238E27FC236}">
                  <a16:creationId xmlns:a16="http://schemas.microsoft.com/office/drawing/2014/main" xmlns="" id="{8C0459EF-3B70-4083-8845-3A9AF847E805}"/>
                </a:ext>
              </a:extLst>
            </p:cNvPr>
            <p:cNvGrpSpPr/>
            <p:nvPr/>
          </p:nvGrpSpPr>
          <p:grpSpPr>
            <a:xfrm>
              <a:off x="4886709" y="3371754"/>
              <a:ext cx="2418108" cy="113728"/>
              <a:chOff x="4886709" y="3371754"/>
              <a:chExt cx="2418108" cy="113728"/>
            </a:xfrm>
            <a:grpFill/>
          </p:grpSpPr>
          <p:sp>
            <p:nvSpPr>
              <p:cNvPr id="9" name="Graphic 78">
                <a:extLst>
                  <a:ext uri="{FF2B5EF4-FFF2-40B4-BE49-F238E27FC236}">
                    <a16:creationId xmlns:a16="http://schemas.microsoft.com/office/drawing/2014/main" xmlns="" id="{53BF2B58-70F8-4288-85AB-CBDA723CDFCC}"/>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0" name="Graphic 78">
                <a:extLst>
                  <a:ext uri="{FF2B5EF4-FFF2-40B4-BE49-F238E27FC236}">
                    <a16:creationId xmlns:a16="http://schemas.microsoft.com/office/drawing/2014/main" xmlns="" id="{A569E551-A5A0-4A8F-B999-3A6D104814A2}"/>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xmlns="" id="{0FB69EB5-D9AC-46E7-934E-32999C39B2E6}"/>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6EABC49A-B4ED-44E4-ADB7-E432734A7C9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3575501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B7A339C-4093-4B40-8C90-52F005CA9A0E}"/>
              </a:ext>
            </a:extLst>
          </p:cNvPr>
          <p:cNvSpPr>
            <a:spLocks noGrp="1"/>
          </p:cNvSpPr>
          <p:nvPr>
            <p:ph type="dt" sz="half" idx="10"/>
          </p:nvPr>
        </p:nvSpPr>
        <p:spPr/>
        <p:txBody>
          <a:bodyPr/>
          <a:lstStyle/>
          <a:p>
            <a:fld id="{4A6E99BD-4B4F-4460-B452-0E8146ACCF8F}" type="datetime1">
              <a:rPr lang="en-US" smtClean="0"/>
              <a:pPr/>
              <a:t>2/27/2022</a:t>
            </a:fld>
            <a:endParaRPr lang="en-US"/>
          </a:p>
        </p:txBody>
      </p:sp>
      <p:sp>
        <p:nvSpPr>
          <p:cNvPr id="3" name="Footer Placeholder 2">
            <a:extLst>
              <a:ext uri="{FF2B5EF4-FFF2-40B4-BE49-F238E27FC236}">
                <a16:creationId xmlns:a16="http://schemas.microsoft.com/office/drawing/2014/main" xmlns=""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9062F57B-BEB6-4973-A362-38F638E0D05C}"/>
              </a:ext>
            </a:extLst>
          </p:cNvPr>
          <p:cNvSpPr>
            <a:spLocks noGrp="1"/>
          </p:cNvSpPr>
          <p:nvPr>
            <p:ph type="sldNum" sz="quarter" idx="12"/>
          </p:nvPr>
        </p:nvSpPr>
        <p:spPr/>
        <p:txBody>
          <a:bodyPr/>
          <a:lstStyle/>
          <a:p>
            <a:fld id="{E1076ED0-0DB3-4879-AAE5-5C20D22C1DF4}" type="slidenum">
              <a:rPr lang="en-US" smtClean="0"/>
              <a:pPr/>
              <a:t>‹#›</a:t>
            </a:fld>
            <a:endParaRPr lang="en-US"/>
          </a:p>
        </p:txBody>
      </p:sp>
    </p:spTree>
    <p:extLst>
      <p:ext uri="{BB962C8B-B14F-4D97-AF65-F5344CB8AC3E}">
        <p14:creationId xmlns:p14="http://schemas.microsoft.com/office/powerpoint/2010/main" xmlns="" val="3628254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8FAC90-C2CA-44DD-8EF8-20BDD6724247}"/>
              </a:ext>
            </a:extLst>
          </p:cNvPr>
          <p:cNvSpPr>
            <a:spLocks noGrp="1"/>
          </p:cNvSpPr>
          <p:nvPr>
            <p:ph type="title"/>
          </p:nvPr>
        </p:nvSpPr>
        <p:spPr>
          <a:xfrm>
            <a:off x="530352" y="787068"/>
            <a:ext cx="4315386" cy="2223152"/>
          </a:xfrm>
        </p:spPr>
        <p:txBody>
          <a:bodyPr anchor="b">
            <a:no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xmlns="" id="{5EE915FB-D5F4-4CAD-AE70-3644E81802E6}"/>
              </a:ext>
            </a:extLst>
          </p:cNvPr>
          <p:cNvSpPr>
            <a:spLocks noGrp="1"/>
          </p:cNvSpPr>
          <p:nvPr>
            <p:ph idx="1"/>
          </p:nvPr>
        </p:nvSpPr>
        <p:spPr>
          <a:xfrm>
            <a:off x="5183188" y="987425"/>
            <a:ext cx="5420086"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7374DA3-3BAC-4045-825F-B3C27B89736B}"/>
              </a:ext>
            </a:extLst>
          </p:cNvPr>
          <p:cNvSpPr>
            <a:spLocks noGrp="1"/>
          </p:cNvSpPr>
          <p:nvPr>
            <p:ph type="body" sz="half" idx="2"/>
          </p:nvPr>
        </p:nvSpPr>
        <p:spPr>
          <a:xfrm>
            <a:off x="530352" y="3429000"/>
            <a:ext cx="4315386"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45A0D65-0423-4E45-947A-E08C8569F15F}"/>
              </a:ext>
            </a:extLst>
          </p:cNvPr>
          <p:cNvSpPr>
            <a:spLocks noGrp="1"/>
          </p:cNvSpPr>
          <p:nvPr>
            <p:ph type="dt" sz="half" idx="10"/>
          </p:nvPr>
        </p:nvSpPr>
        <p:spPr/>
        <p:txBody>
          <a:bodyPr/>
          <a:lstStyle/>
          <a:p>
            <a:fld id="{EB6FD34C-1867-42A9-AC54-D15ADD8A65E7}" type="datetime1">
              <a:rPr lang="en-US" smtClean="0"/>
              <a:pPr/>
              <a:t>2/27/2022</a:t>
            </a:fld>
            <a:endParaRPr lang="en-US"/>
          </a:p>
        </p:txBody>
      </p:sp>
      <p:sp>
        <p:nvSpPr>
          <p:cNvPr id="6" name="Footer Placeholder 5">
            <a:extLst>
              <a:ext uri="{FF2B5EF4-FFF2-40B4-BE49-F238E27FC236}">
                <a16:creationId xmlns:a16="http://schemas.microsoft.com/office/drawing/2014/main" xmlns=""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816B246-A768-4B2D-96C6-9F417852636C}"/>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8" name="Graphic 78">
            <a:extLst>
              <a:ext uri="{FF2B5EF4-FFF2-40B4-BE49-F238E27FC236}">
                <a16:creationId xmlns:a16="http://schemas.microsoft.com/office/drawing/2014/main" xmlns="" id="{839DB371-B90D-44CB-A4AF-C7BDBFD0A877}"/>
              </a:ext>
              <a:ext uri="{C183D7F6-B498-43B3-948B-1728B52AA6E4}">
                <adec:decorative xmlns:adec="http://schemas.microsoft.com/office/drawing/2017/decorative" xmlns=""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xmlns="" id="{0C845011-2FC2-40F7-B0C6-49CBBA72B9C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xmlns="" id="{82BC78B8-5139-436F-AD47-3CC03903FDDC}"/>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xmlns="" id="{F9DC17BA-1278-45C9-B1BF-B9F1518E1F29}"/>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99637B9F-CC26-4669-81F0-A942B4F72D61}"/>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xmlns="" id="{2BB8F115-0030-47B4-BAF4-C15D1EA27B11}"/>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xmlns="" id="{662F9949-4F1A-4708-824B-E876E9BEDA1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1166925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0CB0C8-915E-4BF2-976E-B8D7EDC591F9}"/>
              </a:ext>
            </a:extLst>
          </p:cNvPr>
          <p:cNvSpPr>
            <a:spLocks noGrp="1"/>
          </p:cNvSpPr>
          <p:nvPr>
            <p:ph type="title"/>
          </p:nvPr>
        </p:nvSpPr>
        <p:spPr>
          <a:xfrm>
            <a:off x="530352" y="787068"/>
            <a:ext cx="3932237" cy="2223152"/>
          </a:xfrm>
        </p:spPr>
        <p:txBody>
          <a:bodyPr anchor="b">
            <a:no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xmlns="" id="{710714E6-8E50-4B50-A2E0-F9D20155EB9B}"/>
              </a:ext>
            </a:extLst>
          </p:cNvPr>
          <p:cNvSpPr>
            <a:spLocks noGrp="1"/>
          </p:cNvSpPr>
          <p:nvPr>
            <p:ph type="pic" idx="1"/>
          </p:nvPr>
        </p:nvSpPr>
        <p:spPr>
          <a:xfrm>
            <a:off x="5183188" y="987425"/>
            <a:ext cx="542008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xmlns="" id="{E0D67A6C-5CA5-4EF0-B1C4-ED85FF255AE3}"/>
              </a:ext>
            </a:extLst>
          </p:cNvPr>
          <p:cNvSpPr>
            <a:spLocks noGrp="1"/>
          </p:cNvSpPr>
          <p:nvPr>
            <p:ph type="body" sz="half" idx="2"/>
          </p:nvPr>
        </p:nvSpPr>
        <p:spPr>
          <a:xfrm>
            <a:off x="530352"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1C76474-31D4-4567-B4EC-B6AF24488AE7}"/>
              </a:ext>
            </a:extLst>
          </p:cNvPr>
          <p:cNvSpPr>
            <a:spLocks noGrp="1"/>
          </p:cNvSpPr>
          <p:nvPr>
            <p:ph type="dt" sz="half" idx="10"/>
          </p:nvPr>
        </p:nvSpPr>
        <p:spPr/>
        <p:txBody>
          <a:bodyPr/>
          <a:lstStyle/>
          <a:p>
            <a:fld id="{336133E9-A654-4C17-8C3C-DDCAC83D6EBF}" type="datetime1">
              <a:rPr lang="en-US" smtClean="0"/>
              <a:pPr/>
              <a:t>2/27/2022</a:t>
            </a:fld>
            <a:endParaRPr lang="en-US"/>
          </a:p>
        </p:txBody>
      </p:sp>
      <p:sp>
        <p:nvSpPr>
          <p:cNvPr id="6" name="Footer Placeholder 5">
            <a:extLst>
              <a:ext uri="{FF2B5EF4-FFF2-40B4-BE49-F238E27FC236}">
                <a16:creationId xmlns:a16="http://schemas.microsoft.com/office/drawing/2014/main" xmlns=""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25C5C2EF-849D-4B2C-8ED6-D26553657DBA}"/>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8" name="Graphic 78">
            <a:extLst>
              <a:ext uri="{FF2B5EF4-FFF2-40B4-BE49-F238E27FC236}">
                <a16:creationId xmlns:a16="http://schemas.microsoft.com/office/drawing/2014/main" xmlns="" id="{7627CBC2-9DC2-4EE8-A2D5-849E30F22017}"/>
              </a:ext>
              <a:ext uri="{C183D7F6-B498-43B3-948B-1728B52AA6E4}">
                <adec:decorative xmlns:adec="http://schemas.microsoft.com/office/drawing/2017/decorative" xmlns=""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xmlns="" id="{9FB4AEFC-63AB-4831-8EC1-E8145604D8D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xmlns="" id="{811E1337-D5DA-408D-91F3-A6A35FCDD0B9}"/>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xmlns="" id="{1E473FA4-FD80-4D04-AAC5-63B9A4D80778}"/>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FCB457B9-48DE-4921-8C3F-996598075B1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xmlns="" id="{53C9DB95-9A61-4553-8D82-D2BE26FCBC6E}"/>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xmlns="" id="{0EAE371F-24C9-4738-834F-FAF5A5C9ACE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253906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29F2C5-A3FC-44EF-BA15-CEC83C83D67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B2B07A-258E-42DD-9A68-2C76F7D54040}"/>
              </a:ext>
            </a:extLst>
          </p:cNvPr>
          <p:cNvSpPr>
            <a:spLocks noGrp="1"/>
          </p:cNvSpPr>
          <p:nvPr>
            <p:ph type="dt" sz="half" idx="10"/>
          </p:nvPr>
        </p:nvSpPr>
        <p:spPr/>
        <p:txBody>
          <a:bodyPr/>
          <a:lstStyle/>
          <a:p>
            <a:fld id="{A4649BD0-10DB-43E7-8F22-40B3D51B8FC3}" type="datetime1">
              <a:rPr lang="en-US" smtClean="0"/>
              <a:pPr/>
              <a:t>2/27/2022</a:t>
            </a:fld>
            <a:endParaRPr lang="en-US"/>
          </a:p>
        </p:txBody>
      </p:sp>
      <p:sp>
        <p:nvSpPr>
          <p:cNvPr id="5" name="Footer Placeholder 4">
            <a:extLst>
              <a:ext uri="{FF2B5EF4-FFF2-40B4-BE49-F238E27FC236}">
                <a16:creationId xmlns:a16="http://schemas.microsoft.com/office/drawing/2014/main" xmlns=""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413979D-5589-4770-9D29-046F2B506C33}"/>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7" name="Graphic 78">
            <a:extLst>
              <a:ext uri="{FF2B5EF4-FFF2-40B4-BE49-F238E27FC236}">
                <a16:creationId xmlns:a16="http://schemas.microsoft.com/office/drawing/2014/main" xmlns="" id="{12EF7969-DB38-4989-A65C-9D190A245515}"/>
              </a:ext>
              <a:ext uri="{C183D7F6-B498-43B3-948B-1728B52AA6E4}">
                <adec:decorative xmlns:adec="http://schemas.microsoft.com/office/drawing/2017/decorative" xmlns="" val="1"/>
              </a:ext>
            </a:extLst>
          </p:cNvPr>
          <p:cNvGrpSpPr/>
          <p:nvPr/>
        </p:nvGrpSpPr>
        <p:grpSpPr>
          <a:xfrm>
            <a:off x="530225" y="2333456"/>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xmlns="" id="{2145BE25-C437-45FE-A3D3-BBAAF108CC9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xmlns="" id="{4A9D0FA0-682C-4076-B779-D865AEEFC66C}"/>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xmlns="" id="{AB60163C-1A2D-4F00-BC61-8A3C11E2D2BE}"/>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xmlns="" id="{3FF8D873-9CF9-4A0A-A7B8-875C0B8233D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2B645470-F624-4417-A8A4-FC242E43C9DB}"/>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xmlns="" id="{ECC7EFEF-6B2A-4210-9275-0077ACF2827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933598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C6693CD-CB65-4F37-A6DA-F300B93C14D9}"/>
              </a:ext>
            </a:extLst>
          </p:cNvPr>
          <p:cNvSpPr>
            <a:spLocks noGrp="1"/>
          </p:cNvSpPr>
          <p:nvPr>
            <p:ph type="title" orient="vert"/>
          </p:nvPr>
        </p:nvSpPr>
        <p:spPr>
          <a:xfrm>
            <a:off x="7974374" y="787067"/>
            <a:ext cx="2628900" cy="538989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7448D117-7AE6-4831-9867-5145F64A0C24}"/>
              </a:ext>
            </a:extLst>
          </p:cNvPr>
          <p:cNvSpPr>
            <a:spLocks noGrp="1"/>
          </p:cNvSpPr>
          <p:nvPr>
            <p:ph type="body" orient="vert" idx="1"/>
          </p:nvPr>
        </p:nvSpPr>
        <p:spPr>
          <a:xfrm>
            <a:off x="525719" y="787067"/>
            <a:ext cx="7039402" cy="53898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988CF8-397F-485E-8081-AFA4DADD440C}"/>
              </a:ext>
            </a:extLst>
          </p:cNvPr>
          <p:cNvSpPr>
            <a:spLocks noGrp="1"/>
          </p:cNvSpPr>
          <p:nvPr>
            <p:ph type="dt" sz="half" idx="10"/>
          </p:nvPr>
        </p:nvSpPr>
        <p:spPr/>
        <p:txBody>
          <a:bodyPr/>
          <a:lstStyle/>
          <a:p>
            <a:fld id="{0A16C79C-F566-427A-93F6-434A4E613134}" type="datetime1">
              <a:rPr lang="en-US" smtClean="0"/>
              <a:pPr/>
              <a:t>2/27/2022</a:t>
            </a:fld>
            <a:endParaRPr lang="en-US"/>
          </a:p>
        </p:txBody>
      </p:sp>
      <p:sp>
        <p:nvSpPr>
          <p:cNvPr id="5" name="Footer Placeholder 4">
            <a:extLst>
              <a:ext uri="{FF2B5EF4-FFF2-40B4-BE49-F238E27FC236}">
                <a16:creationId xmlns:a16="http://schemas.microsoft.com/office/drawing/2014/main" xmlns=""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5B59537-EB47-40FA-893E-785D6FE00A5C}"/>
              </a:ext>
            </a:extLst>
          </p:cNvPr>
          <p:cNvSpPr>
            <a:spLocks noGrp="1"/>
          </p:cNvSpPr>
          <p:nvPr>
            <p:ph type="sldNum" sz="quarter" idx="12"/>
          </p:nvPr>
        </p:nvSpPr>
        <p:spPr/>
        <p:txBody>
          <a:bodyPr/>
          <a:lstStyle/>
          <a:p>
            <a:fld id="{E1076ED0-0DB3-4879-AAE5-5C20D22C1DF4}" type="slidenum">
              <a:rPr lang="en-US" smtClean="0"/>
              <a:pPr/>
              <a:t>‹#›</a:t>
            </a:fld>
            <a:endParaRPr lang="en-US"/>
          </a:p>
        </p:txBody>
      </p:sp>
      <p:grpSp>
        <p:nvGrpSpPr>
          <p:cNvPr id="7" name="Graphic 78">
            <a:extLst>
              <a:ext uri="{FF2B5EF4-FFF2-40B4-BE49-F238E27FC236}">
                <a16:creationId xmlns:a16="http://schemas.microsoft.com/office/drawing/2014/main" xmlns="" id="{588F505F-2957-41FC-9AAA-962853A6719E}"/>
              </a:ext>
              <a:ext uri="{C183D7F6-B498-43B3-948B-1728B52AA6E4}">
                <adec:decorative xmlns:adec="http://schemas.microsoft.com/office/drawing/2017/decorative" xmlns="" val="1"/>
              </a:ext>
            </a:extLst>
          </p:cNvPr>
          <p:cNvGrpSpPr/>
          <p:nvPr/>
        </p:nvGrpSpPr>
        <p:grpSpPr>
          <a:xfrm rot="5400000">
            <a:off x="7283627" y="1250328"/>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xmlns="" id="{091A36EB-8545-4EFE-B619-165D36D644D1}"/>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xmlns="" id="{8D075D29-6706-486B-A55A-13866882BA88}"/>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xmlns="" id="{3FAE751A-10F0-48F2-BBC3-D2FE499B34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xmlns="" id="{52289CAF-683C-4BCC-8AA5-95A3BF799B0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xmlns="" id="{3BC8403A-C46F-4DA1-A015-00A80215F289}"/>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xmlns="" id="{A797D957-3A2C-42DF-B73E-CBB47BE036B7}"/>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21214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xmlns="" id="{435959F4-53DA-47FF-BC24-1E5B75C69876}"/>
              </a:ext>
            </a:extLst>
          </p:cNvPr>
          <p:cNvSpPr/>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0" name="Group 19">
            <a:extLst>
              <a:ext uri="{FF2B5EF4-FFF2-40B4-BE49-F238E27FC236}">
                <a16:creationId xmlns:a16="http://schemas.microsoft.com/office/drawing/2014/main" xmlns="" id="{A7CF83E8-F6F0-41E3-B580-7412A04DDFB5}"/>
              </a:ext>
            </a:extLst>
          </p:cNvPr>
          <p:cNvGrpSpPr/>
          <p:nvPr/>
        </p:nvGrpSpPr>
        <p:grpSpPr>
          <a:xfrm>
            <a:off x="10776050" y="5204030"/>
            <a:ext cx="886141" cy="802497"/>
            <a:chOff x="10948005" y="3272152"/>
            <a:chExt cx="868640" cy="786648"/>
          </a:xfrm>
          <a:solidFill>
            <a:schemeClr val="accent1"/>
          </a:solidFill>
        </p:grpSpPr>
        <p:sp>
          <p:nvSpPr>
            <p:cNvPr id="21" name="Freeform: Shape 20">
              <a:extLst>
                <a:ext uri="{FF2B5EF4-FFF2-40B4-BE49-F238E27FC236}">
                  <a16:creationId xmlns:a16="http://schemas.microsoft.com/office/drawing/2014/main" xmlns="" id="{1A0B6DBB-705D-48D0-842C-F9DFA7684D19}"/>
                </a:ext>
              </a:extLst>
            </p:cNvPr>
            <p:cNvSpPr/>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xmlns="" id="{C194A764-16E1-4D0D-9357-76F80E6086C0}"/>
                </a:ext>
              </a:extLst>
            </p:cNvPr>
            <p:cNvSpPr/>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xmlns="" id="{115B7F3F-A40D-4F24-8536-E2420B433211}"/>
                </a:ext>
              </a:extLst>
            </p:cNvPr>
            <p:cNvSpPr/>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xmlns="" id="{CEF42844-A829-4ED2-A360-63BB2A7C45EE}"/>
                </a:ext>
              </a:extLst>
            </p:cNvPr>
            <p:cNvSpPr/>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xmlns="" id="{57B23B52-A1C3-44EF-BC11-9094A0DA11AB}"/>
                </a:ext>
              </a:extLst>
            </p:cNvPr>
            <p:cNvSpPr/>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xmlns="" id="{064E08E5-DA92-4CF2-A0BF-E341800227B2}"/>
                </a:ext>
              </a:extLst>
            </p:cNvPr>
            <p:cNvSpPr/>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xmlns="" id="{7A222560-E657-4CAE-B667-7BE9E224B244}"/>
                </a:ext>
              </a:extLst>
            </p:cNvPr>
            <p:cNvSpPr/>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Freeform: Shape 7">
            <a:extLst>
              <a:ext uri="{FF2B5EF4-FFF2-40B4-BE49-F238E27FC236}">
                <a16:creationId xmlns:a16="http://schemas.microsoft.com/office/drawing/2014/main" xmlns="" id="{59226104-0061-4319-8237-9C001BF85D49}"/>
              </a:ext>
            </a:extLst>
          </p:cNvPr>
          <p:cNvSpPr/>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xmlns="" id="{2D78318D-FE3E-41D7-9A8C-2065A2C46AF3}"/>
              </a:ext>
            </a:extLst>
          </p:cNvPr>
          <p:cNvSpPr>
            <a:spLocks noGrp="1"/>
          </p:cNvSpPr>
          <p:nvPr>
            <p:ph type="title"/>
          </p:nvPr>
        </p:nvSpPr>
        <p:spPr>
          <a:xfrm>
            <a:off x="525717" y="787068"/>
            <a:ext cx="10077557"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xmlns="" id="{FDB06718-79E7-4159-A003-F86FE7B3D829}"/>
              </a:ext>
            </a:extLst>
          </p:cNvPr>
          <p:cNvSpPr>
            <a:spLocks noGrp="1"/>
          </p:cNvSpPr>
          <p:nvPr>
            <p:ph type="body" idx="1"/>
          </p:nvPr>
        </p:nvSpPr>
        <p:spPr>
          <a:xfrm>
            <a:off x="525717" y="2521885"/>
            <a:ext cx="10077557" cy="3549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B1F99FF-FFE2-431D-A0C8-A46C21712A20}"/>
              </a:ext>
            </a:extLst>
          </p:cNvPr>
          <p:cNvSpPr>
            <a:spLocks noGrp="1"/>
          </p:cNvSpPr>
          <p:nvPr>
            <p:ph type="dt" sz="half" idx="2"/>
          </p:nvPr>
        </p:nvSpPr>
        <p:spPr>
          <a:xfrm>
            <a:off x="525718" y="136525"/>
            <a:ext cx="2743200"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fld id="{8769D389-4C4C-4FD7-9E6B-9F44477F0EB8}" type="datetime1">
              <a:rPr lang="en-US" smtClean="0"/>
              <a:pPr/>
              <a:t>2/27/2022</a:t>
            </a:fld>
            <a:endParaRPr lang="en-US"/>
          </a:p>
        </p:txBody>
      </p:sp>
      <p:sp>
        <p:nvSpPr>
          <p:cNvPr id="5" name="Footer Placeholder 4">
            <a:extLst>
              <a:ext uri="{FF2B5EF4-FFF2-40B4-BE49-F238E27FC236}">
                <a16:creationId xmlns:a16="http://schemas.microsoft.com/office/drawing/2014/main" xmlns="" id="{51C3547E-668D-4191-847C-7424F75496E6}"/>
              </a:ext>
            </a:extLst>
          </p:cNvPr>
          <p:cNvSpPr>
            <a:spLocks noGrp="1"/>
          </p:cNvSpPr>
          <p:nvPr>
            <p:ph type="ftr" sz="quarter" idx="3"/>
          </p:nvPr>
        </p:nvSpPr>
        <p:spPr>
          <a:xfrm>
            <a:off x="525718" y="6356350"/>
            <a:ext cx="3450659"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endParaRPr lang="en-US"/>
          </a:p>
        </p:txBody>
      </p:sp>
      <p:sp>
        <p:nvSpPr>
          <p:cNvPr id="6" name="Slide Number Placeholder 5">
            <a:extLst>
              <a:ext uri="{FF2B5EF4-FFF2-40B4-BE49-F238E27FC236}">
                <a16:creationId xmlns:a16="http://schemas.microsoft.com/office/drawing/2014/main" xmlns="" id="{8CBB6E6E-8527-4F63-A0C7-84CD44A2B00D}"/>
              </a:ext>
            </a:extLst>
          </p:cNvPr>
          <p:cNvSpPr>
            <a:spLocks noGrp="1"/>
          </p:cNvSpPr>
          <p:nvPr>
            <p:ph type="sldNum" sz="quarter" idx="4"/>
          </p:nvPr>
        </p:nvSpPr>
        <p:spPr>
          <a:xfrm>
            <a:off x="11655367" y="6356350"/>
            <a:ext cx="529809" cy="365125"/>
          </a:xfrm>
          <a:prstGeom prst="rect">
            <a:avLst/>
          </a:prstGeom>
        </p:spPr>
        <p:txBody>
          <a:bodyPr vert="horz" lIns="91440" tIns="45720" rIns="91440" bIns="45720" rtlCol="0" anchor="ctr"/>
          <a:lstStyle>
            <a:lvl1pPr algn="ctr">
              <a:defRPr sz="900" cap="none" spc="110" baseline="0">
                <a:solidFill>
                  <a:schemeClr val="tx1">
                    <a:lumMod val="65000"/>
                    <a:lumOff val="35000"/>
                  </a:schemeClr>
                </a:solidFill>
              </a:defRPr>
            </a:lvl1pPr>
          </a:lstStyle>
          <a:p>
            <a:fld id="{E1076ED0-0DB3-4879-AAE5-5C20D22C1DF4}" type="slidenum">
              <a:rPr lang="en-US" smtClean="0"/>
              <a:pPr/>
              <a:t>‹#›</a:t>
            </a:fld>
            <a:endParaRPr lang="en-US"/>
          </a:p>
        </p:txBody>
      </p:sp>
    </p:spTree>
    <p:extLst>
      <p:ext uri="{BB962C8B-B14F-4D97-AF65-F5344CB8AC3E}">
        <p14:creationId xmlns:p14="http://schemas.microsoft.com/office/powerpoint/2010/main" xmlns="" val="404500972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43" r:id="rId6"/>
    <p:sldLayoutId id="2147483739" r:id="rId7"/>
    <p:sldLayoutId id="2147483740" r:id="rId8"/>
    <p:sldLayoutId id="2147483741" r:id="rId9"/>
    <p:sldLayoutId id="2147483742" r:id="rId10"/>
    <p:sldLayoutId id="2147483744" r:id="rId11"/>
  </p:sldLayoutIdLst>
  <p:hf sldNum="0" hdr="0" ftr="0" dt="0"/>
  <p:txStyles>
    <p:titleStyle>
      <a:lvl1pPr algn="l" defTabSz="914400" rtl="0" eaLnBrk="1" latinLnBrk="0" hangingPunct="1">
        <a:lnSpc>
          <a:spcPct val="100000"/>
        </a:lnSpc>
        <a:spcBef>
          <a:spcPct val="0"/>
        </a:spcBef>
        <a:buNone/>
        <a:defRPr sz="3600" i="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4" name="Rectangle 8">
            <a:extLst>
              <a:ext uri="{FF2B5EF4-FFF2-40B4-BE49-F238E27FC236}">
                <a16:creationId xmlns:a16="http://schemas.microsoft.com/office/drawing/2014/main" xmlns="" id="{A5D0B0D3-D735-4619-AA45-B57B791E17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p:cNvSpPr>
            <a:spLocks noGrp="1"/>
          </p:cNvSpPr>
          <p:nvPr>
            <p:ph type="ctrTitle"/>
          </p:nvPr>
        </p:nvSpPr>
        <p:spPr>
          <a:xfrm>
            <a:off x="530352" y="885557"/>
            <a:ext cx="4114800" cy="2215152"/>
          </a:xfrm>
        </p:spPr>
        <p:txBody>
          <a:bodyPr>
            <a:normAutofit/>
          </a:bodyPr>
          <a:lstStyle/>
          <a:p>
            <a:pPr>
              <a:lnSpc>
                <a:spcPct val="90000"/>
              </a:lnSpc>
            </a:pPr>
            <a:r>
              <a:rPr lang="en-US" sz="2500" dirty="0">
                <a:latin typeface="Arial"/>
                <a:cs typeface="Calibri Light"/>
              </a:rPr>
              <a:t>Group Presentation-Research proposal</a:t>
            </a:r>
            <a:br>
              <a:rPr lang="en-US" sz="2500" dirty="0">
                <a:latin typeface="Arial"/>
                <a:cs typeface="Calibri Light"/>
              </a:rPr>
            </a:br>
            <a:r>
              <a:rPr lang="en-US" sz="2500" dirty="0">
                <a:latin typeface="Arial"/>
                <a:cs typeface="Calibri Light"/>
              </a:rPr>
              <a:t/>
            </a:r>
            <a:br>
              <a:rPr lang="en-US" sz="2500" dirty="0">
                <a:latin typeface="Arial"/>
                <a:cs typeface="Calibri Light"/>
              </a:rPr>
            </a:br>
            <a:r>
              <a:rPr lang="en-US" sz="2500" dirty="0">
                <a:latin typeface="Arial"/>
                <a:cs typeface="Calibri Light"/>
              </a:rPr>
              <a:t>How do we use technology to collaborate at UWTSD?</a:t>
            </a:r>
          </a:p>
        </p:txBody>
      </p:sp>
      <p:sp>
        <p:nvSpPr>
          <p:cNvPr id="3" name="Subtitle 2"/>
          <p:cNvSpPr>
            <a:spLocks noGrp="1"/>
          </p:cNvSpPr>
          <p:nvPr>
            <p:ph type="subTitle" idx="1"/>
          </p:nvPr>
        </p:nvSpPr>
        <p:spPr>
          <a:xfrm>
            <a:off x="530352" y="3370573"/>
            <a:ext cx="4114800" cy="2707663"/>
          </a:xfrm>
        </p:spPr>
        <p:txBody>
          <a:bodyPr vert="horz" lIns="91440" tIns="45720" rIns="91440" bIns="45720" rtlCol="0" anchor="t">
            <a:noAutofit/>
          </a:bodyPr>
          <a:lstStyle/>
          <a:p>
            <a:pPr>
              <a:lnSpc>
                <a:spcPct val="100000"/>
              </a:lnSpc>
            </a:pPr>
            <a:r>
              <a:rPr lang="en-US" sz="1100" dirty="0">
                <a:latin typeface="Arial"/>
                <a:cs typeface="Calibri"/>
              </a:rPr>
              <a:t>Student Names:</a:t>
            </a:r>
          </a:p>
          <a:p>
            <a:pPr>
              <a:lnSpc>
                <a:spcPct val="100000"/>
              </a:lnSpc>
            </a:pPr>
            <a:r>
              <a:rPr lang="en-US" sz="1100" dirty="0" smtClean="0">
                <a:latin typeface="Arial"/>
                <a:cs typeface="Calibri"/>
              </a:rPr>
              <a:t>-</a:t>
            </a:r>
            <a:r>
              <a:rPr lang="en-US" sz="1100" dirty="0" smtClean="0">
                <a:latin typeface="Arial"/>
                <a:ea typeface="+mn-lt"/>
                <a:cs typeface="+mn-lt"/>
              </a:rPr>
              <a:t>Anic Viirgil Bica ( 2123311)</a:t>
            </a:r>
            <a:endParaRPr lang="en-US" sz="1100" dirty="0">
              <a:latin typeface="Arial"/>
              <a:cs typeface="Calibri"/>
            </a:endParaRPr>
          </a:p>
          <a:p>
            <a:pPr>
              <a:lnSpc>
                <a:spcPct val="100000"/>
              </a:lnSpc>
            </a:pPr>
            <a:r>
              <a:rPr lang="en-US" sz="1100" dirty="0">
                <a:latin typeface="Arial"/>
                <a:cs typeface="Calibri"/>
              </a:rPr>
              <a:t>-</a:t>
            </a:r>
          </a:p>
          <a:p>
            <a:pPr>
              <a:lnSpc>
                <a:spcPct val="100000"/>
              </a:lnSpc>
            </a:pPr>
            <a:r>
              <a:rPr lang="en-US" sz="1100" dirty="0">
                <a:latin typeface="Arial"/>
                <a:cs typeface="Calibri"/>
              </a:rPr>
              <a:t>-</a:t>
            </a:r>
          </a:p>
          <a:p>
            <a:pPr>
              <a:lnSpc>
                <a:spcPct val="100000"/>
              </a:lnSpc>
            </a:pPr>
            <a:r>
              <a:rPr lang="en-US" sz="1100" dirty="0">
                <a:latin typeface="Arial"/>
                <a:cs typeface="Calibri"/>
              </a:rPr>
              <a:t>-</a:t>
            </a:r>
          </a:p>
          <a:p>
            <a:pPr>
              <a:lnSpc>
                <a:spcPct val="100000"/>
              </a:lnSpc>
            </a:pPr>
            <a:r>
              <a:rPr lang="en-US" sz="1100" dirty="0">
                <a:latin typeface="Arial"/>
                <a:cs typeface="Calibri"/>
              </a:rPr>
              <a:t>University of Wales Trinity Saint David</a:t>
            </a:r>
          </a:p>
          <a:p>
            <a:pPr>
              <a:lnSpc>
                <a:spcPct val="100000"/>
              </a:lnSpc>
            </a:pPr>
            <a:r>
              <a:rPr lang="en-US" sz="1100" dirty="0">
                <a:latin typeface="Arial"/>
                <a:cs typeface="Calibri"/>
              </a:rPr>
              <a:t>Module Title: Digital Skills and Research Methods</a:t>
            </a:r>
          </a:p>
          <a:p>
            <a:pPr>
              <a:lnSpc>
                <a:spcPct val="100000"/>
              </a:lnSpc>
            </a:pPr>
            <a:r>
              <a:rPr lang="en-US" sz="1100" dirty="0">
                <a:latin typeface="Arial"/>
                <a:cs typeface="Calibri"/>
              </a:rPr>
              <a:t>Module Code: BMSW4003</a:t>
            </a:r>
          </a:p>
          <a:p>
            <a:pPr>
              <a:lnSpc>
                <a:spcPct val="100000"/>
              </a:lnSpc>
            </a:pPr>
            <a:r>
              <a:rPr lang="en-US" sz="1100" dirty="0">
                <a:latin typeface="Arial"/>
                <a:cs typeface="Calibri"/>
              </a:rPr>
              <a:t>Lecturer Name:</a:t>
            </a:r>
          </a:p>
          <a:p>
            <a:pPr>
              <a:lnSpc>
                <a:spcPct val="100000"/>
              </a:lnSpc>
            </a:pPr>
            <a:endParaRPr lang="en-US" sz="800" dirty="0">
              <a:cs typeface="Calibri"/>
            </a:endParaRPr>
          </a:p>
        </p:txBody>
      </p:sp>
      <p:sp>
        <p:nvSpPr>
          <p:cNvPr id="45" name="Freeform: Shape 10">
            <a:extLst>
              <a:ext uri="{FF2B5EF4-FFF2-40B4-BE49-F238E27FC236}">
                <a16:creationId xmlns:a16="http://schemas.microsoft.com/office/drawing/2014/main" xmlns="" id="{752C2BA4-3BBE-4D22-A0D9-8D2A7B8F1C7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2" y="5918708"/>
            <a:ext cx="4187283" cy="93929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6" name="Picture 3">
            <a:extLst>
              <a:ext uri="{FF2B5EF4-FFF2-40B4-BE49-F238E27FC236}">
                <a16:creationId xmlns:a16="http://schemas.microsoft.com/office/drawing/2014/main" xmlns="" id="{B3FBB9F6-2C6C-476F-BD46-B22E6BC4F9E4}"/>
              </a:ext>
            </a:extLst>
          </p:cNvPr>
          <p:cNvPicPr>
            <a:picLocks noChangeAspect="1"/>
          </p:cNvPicPr>
          <p:nvPr/>
        </p:nvPicPr>
        <p:blipFill rotWithShape="1">
          <a:blip r:embed="rId2"/>
          <a:srcRect l="22708" r="9147" b="-9"/>
          <a:stretch/>
        </p:blipFill>
        <p:spPr>
          <a:xfrm>
            <a:off x="5334000" y="10"/>
            <a:ext cx="6858000" cy="6855654"/>
          </a:xfrm>
          <a:prstGeom prst="rect">
            <a:avLst/>
          </a:prstGeom>
        </p:spPr>
      </p:pic>
      <p:sp>
        <p:nvSpPr>
          <p:cNvPr id="47" name="Freeform: Shape 12">
            <a:extLst>
              <a:ext uri="{FF2B5EF4-FFF2-40B4-BE49-F238E27FC236}">
                <a16:creationId xmlns:a16="http://schemas.microsoft.com/office/drawing/2014/main" xmlns="" id="{82AA7049-B18D-49D6-AD7D-DBB9E19FBB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10713190" y="-534982"/>
            <a:ext cx="943826" cy="2013794"/>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8" name="Group 14">
            <a:extLst>
              <a:ext uri="{FF2B5EF4-FFF2-40B4-BE49-F238E27FC236}">
                <a16:creationId xmlns:a16="http://schemas.microsoft.com/office/drawing/2014/main" xmlns="" id="{3850DB66-16D1-4953-A6E3-FCA3DC5F276F}"/>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0635690" y="328232"/>
            <a:ext cx="886142" cy="693398"/>
            <a:chOff x="10948005" y="3379098"/>
            <a:chExt cx="868640" cy="679702"/>
          </a:xfrm>
          <a:solidFill>
            <a:schemeClr val="accent6"/>
          </a:solidFill>
        </p:grpSpPr>
        <p:sp>
          <p:nvSpPr>
            <p:cNvPr id="49" name="Freeform: Shape 15">
              <a:extLst>
                <a:ext uri="{FF2B5EF4-FFF2-40B4-BE49-F238E27FC236}">
                  <a16:creationId xmlns:a16="http://schemas.microsoft.com/office/drawing/2014/main" xmlns="" id="{D698AB2F-1D17-4249-81CB-9A41D46B8E3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50" name="Freeform: Shape 16">
              <a:extLst>
                <a:ext uri="{FF2B5EF4-FFF2-40B4-BE49-F238E27FC236}">
                  <a16:creationId xmlns:a16="http://schemas.microsoft.com/office/drawing/2014/main" xmlns="" id="{F5301961-8687-4ADB-8043-4065F47076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51" name="Graphic 15">
              <a:extLst>
                <a:ext uri="{FF2B5EF4-FFF2-40B4-BE49-F238E27FC236}">
                  <a16:creationId xmlns:a16="http://schemas.microsoft.com/office/drawing/2014/main" xmlns="" id="{9DC20816-893A-4201-AA91-22F71E46F9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9" name="Graphic 15">
              <a:extLst>
                <a:ext uri="{FF2B5EF4-FFF2-40B4-BE49-F238E27FC236}">
                  <a16:creationId xmlns:a16="http://schemas.microsoft.com/office/drawing/2014/main" xmlns="" id="{866D1F4E-BA21-44F3-A97A-E979C5FE78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2" name="Freeform: Shape 19">
              <a:extLst>
                <a:ext uri="{FF2B5EF4-FFF2-40B4-BE49-F238E27FC236}">
                  <a16:creationId xmlns:a16="http://schemas.microsoft.com/office/drawing/2014/main" xmlns="" id="{B35EADCB-1DB5-4B69-892B-14567F5280E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3" name="Graphic 78">
            <a:extLst>
              <a:ext uri="{FF2B5EF4-FFF2-40B4-BE49-F238E27FC236}">
                <a16:creationId xmlns:a16="http://schemas.microsoft.com/office/drawing/2014/main" xmlns="" id="{06B4C967-D337-479B-87CA-7587B7FCFF5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530352" y="3267662"/>
            <a:ext cx="972241" cy="45718"/>
            <a:chOff x="4886325" y="3371754"/>
            <a:chExt cx="2418492" cy="113728"/>
          </a:xfrm>
          <a:solidFill>
            <a:schemeClr val="accent1"/>
          </a:solidFill>
        </p:grpSpPr>
        <p:sp>
          <p:nvSpPr>
            <p:cNvPr id="54" name="Graphic 78">
              <a:extLst>
                <a:ext uri="{FF2B5EF4-FFF2-40B4-BE49-F238E27FC236}">
                  <a16:creationId xmlns:a16="http://schemas.microsoft.com/office/drawing/2014/main" xmlns="" id="{6EF1A9DB-7052-4254-8534-9AAED6F6B65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4" name="Graphic 78">
              <a:extLst>
                <a:ext uri="{FF2B5EF4-FFF2-40B4-BE49-F238E27FC236}">
                  <a16:creationId xmlns:a16="http://schemas.microsoft.com/office/drawing/2014/main" xmlns="" id="{55D44775-F9E3-4142-8CDB-277AEF2F3880}"/>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4886709" y="3371754"/>
              <a:ext cx="2418108" cy="113728"/>
              <a:chOff x="4886709" y="3371754"/>
              <a:chExt cx="2418108" cy="113728"/>
            </a:xfrm>
            <a:grpFill/>
          </p:grpSpPr>
          <p:sp>
            <p:nvSpPr>
              <p:cNvPr id="55" name="Graphic 78">
                <a:extLst>
                  <a:ext uri="{FF2B5EF4-FFF2-40B4-BE49-F238E27FC236}">
                    <a16:creationId xmlns:a16="http://schemas.microsoft.com/office/drawing/2014/main" xmlns="" id="{93BB9C83-6DC3-450C-BFAD-0CB5EAD294F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56" name="Graphic 78">
                <a:extLst>
                  <a:ext uri="{FF2B5EF4-FFF2-40B4-BE49-F238E27FC236}">
                    <a16:creationId xmlns:a16="http://schemas.microsoft.com/office/drawing/2014/main" xmlns="" id="{4E01AF91-A65B-4AE1-96C9-4168BD8F900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57" name="Graphic 78">
                <a:extLst>
                  <a:ext uri="{FF2B5EF4-FFF2-40B4-BE49-F238E27FC236}">
                    <a16:creationId xmlns:a16="http://schemas.microsoft.com/office/drawing/2014/main" xmlns="" id="{0AD45C08-DFB9-441F-A901-BCB9B03058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58" name="Graphic 78">
                <a:extLst>
                  <a:ext uri="{FF2B5EF4-FFF2-40B4-BE49-F238E27FC236}">
                    <a16:creationId xmlns:a16="http://schemas.microsoft.com/office/drawing/2014/main" xmlns="" id="{E05BEC0E-4EE4-42C4-BF0B-15F9AC5181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xmlns=""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5" name="Rectangle 8">
            <a:extLst>
              <a:ext uri="{FF2B5EF4-FFF2-40B4-BE49-F238E27FC236}">
                <a16:creationId xmlns:a16="http://schemas.microsoft.com/office/drawing/2014/main" xmlns="" id="{2F9C493A-9F03-49B4-B3FB-19CE5AC115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a:extLst>
              <a:ext uri="{FF2B5EF4-FFF2-40B4-BE49-F238E27FC236}">
                <a16:creationId xmlns:a16="http://schemas.microsoft.com/office/drawing/2014/main" xmlns="" id="{10ED1AA9-88CD-4913-A028-D19006E88A02}"/>
              </a:ext>
            </a:extLst>
          </p:cNvPr>
          <p:cNvSpPr>
            <a:spLocks noGrp="1"/>
          </p:cNvSpPr>
          <p:nvPr>
            <p:ph type="title"/>
          </p:nvPr>
        </p:nvSpPr>
        <p:spPr>
          <a:xfrm>
            <a:off x="525717" y="787068"/>
            <a:ext cx="5566263" cy="1455091"/>
          </a:xfrm>
        </p:spPr>
        <p:txBody>
          <a:bodyPr>
            <a:normAutofit/>
          </a:bodyPr>
          <a:lstStyle/>
          <a:p>
            <a:r>
              <a:rPr lang="en-US" dirty="0">
                <a:latin typeface="Arial"/>
                <a:cs typeface="Arial"/>
              </a:rPr>
              <a:t>Introduction</a:t>
            </a:r>
          </a:p>
        </p:txBody>
      </p:sp>
      <p:sp>
        <p:nvSpPr>
          <p:cNvPr id="46" name="Freeform: Shape 10">
            <a:extLst>
              <a:ext uri="{FF2B5EF4-FFF2-40B4-BE49-F238E27FC236}">
                <a16:creationId xmlns:a16="http://schemas.microsoft.com/office/drawing/2014/main" xmlns="" id="{90A46C7D-C1BB-49B8-8D37-39742820E9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7" name="Graphic 78">
            <a:extLst>
              <a:ext uri="{FF2B5EF4-FFF2-40B4-BE49-F238E27FC236}">
                <a16:creationId xmlns:a16="http://schemas.microsoft.com/office/drawing/2014/main" xmlns="" id="{61BBAB6F-65E6-4E2B-B363-6AB27C84E0C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525717" y="2585111"/>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xmlns="" id="{6DA3BBB2-E620-4C13-98C9-FE1EF7D2ED1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 name="Graphic 78">
              <a:extLst>
                <a:ext uri="{FF2B5EF4-FFF2-40B4-BE49-F238E27FC236}">
                  <a16:creationId xmlns:a16="http://schemas.microsoft.com/office/drawing/2014/main" xmlns="" id="{ADC9AB5D-88A1-4FA9-B467-E8EF8FFE5B5D}"/>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xmlns="" id="{0867B8E5-4535-4743-8235-6612FEA410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xmlns="" id="{BE48FEA7-5915-4751-8090-63F3094324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xmlns="" id="{32B378CE-44FD-4120-B9ED-7828D4EE9A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 name="Graphic 78">
                <a:extLst>
                  <a:ext uri="{FF2B5EF4-FFF2-40B4-BE49-F238E27FC236}">
                    <a16:creationId xmlns:a16="http://schemas.microsoft.com/office/drawing/2014/main" xmlns="" id="{40FA43D3-D34B-4BC7-80D0-F3E75A222AC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48" name="Content Placeholder 2">
            <a:extLst>
              <a:ext uri="{FF2B5EF4-FFF2-40B4-BE49-F238E27FC236}">
                <a16:creationId xmlns:a16="http://schemas.microsoft.com/office/drawing/2014/main" xmlns="" id="{8493B9CE-B807-4631-B72D-6FB95AFFF8C5}"/>
              </a:ext>
            </a:extLst>
          </p:cNvPr>
          <p:cNvSpPr>
            <a:spLocks noGrp="1"/>
          </p:cNvSpPr>
          <p:nvPr>
            <p:ph idx="1"/>
          </p:nvPr>
        </p:nvSpPr>
        <p:spPr>
          <a:xfrm>
            <a:off x="525717" y="2796427"/>
            <a:ext cx="5968829" cy="3743870"/>
          </a:xfrm>
        </p:spPr>
        <p:txBody>
          <a:bodyPr vert="horz" lIns="91440" tIns="45720" rIns="91440" bIns="45720" rtlCol="0" anchor="t">
            <a:normAutofit lnSpcReduction="10000"/>
          </a:bodyPr>
          <a:lstStyle/>
          <a:p>
            <a:pPr marL="342900" indent="-342900">
              <a:lnSpc>
                <a:spcPct val="100000"/>
              </a:lnSpc>
              <a:buFont typeface="Wingdings" panose="020B0604020202020204" pitchFamily="34" charset="0"/>
              <a:buChar char="§"/>
            </a:pPr>
            <a:r>
              <a:rPr lang="en-US" sz="1400" b="1" dirty="0">
                <a:latin typeface="Arial"/>
                <a:ea typeface="+mn-lt"/>
                <a:cs typeface="+mn-lt"/>
              </a:rPr>
              <a:t>Purpose of the research:</a:t>
            </a:r>
            <a:endParaRPr lang="en-US" sz="1400" b="1" dirty="0">
              <a:latin typeface="Arial"/>
              <a:cs typeface="Arial"/>
            </a:endParaRPr>
          </a:p>
          <a:p>
            <a:pPr marL="800100" lvl="2" indent="-285750">
              <a:lnSpc>
                <a:spcPct val="100000"/>
              </a:lnSpc>
              <a:buFont typeface="Wingdings" panose="020B0604020202020204" pitchFamily="34" charset="0"/>
              <a:buChar char="§"/>
            </a:pPr>
            <a:r>
              <a:rPr lang="en-US" sz="1400" dirty="0">
                <a:latin typeface="Arial"/>
                <a:cs typeface="Arial"/>
              </a:rPr>
              <a:t>Having confidence in using technology</a:t>
            </a:r>
          </a:p>
          <a:p>
            <a:pPr marL="800100" lvl="2" indent="-285750">
              <a:lnSpc>
                <a:spcPct val="100000"/>
              </a:lnSpc>
              <a:buFont typeface="Wingdings" panose="020B0604020202020204" pitchFamily="34" charset="0"/>
              <a:buChar char="§"/>
            </a:pPr>
            <a:r>
              <a:rPr lang="en-US" sz="1400" dirty="0">
                <a:latin typeface="Arial"/>
                <a:cs typeface="Arial"/>
              </a:rPr>
              <a:t>Improving students and staff capabilities to use technology</a:t>
            </a:r>
          </a:p>
          <a:p>
            <a:pPr marL="800100" lvl="2" indent="-285750">
              <a:lnSpc>
                <a:spcPct val="100000"/>
              </a:lnSpc>
              <a:buFont typeface="Wingdings" panose="020B0604020202020204" pitchFamily="34" charset="0"/>
              <a:buChar char="§"/>
            </a:pPr>
            <a:r>
              <a:rPr lang="en-US" sz="1400" dirty="0">
                <a:latin typeface="Arial"/>
                <a:cs typeface="Arial"/>
              </a:rPr>
              <a:t>Increase collaboration when used properly</a:t>
            </a:r>
          </a:p>
          <a:p>
            <a:pPr marL="342900" indent="-342900">
              <a:lnSpc>
                <a:spcPct val="100000"/>
              </a:lnSpc>
              <a:buFont typeface="Wingdings" panose="020B0604020202020204" pitchFamily="34" charset="0"/>
              <a:buChar char="§"/>
            </a:pPr>
            <a:endParaRPr lang="en-US" sz="1400" dirty="0">
              <a:latin typeface="Arial"/>
              <a:cs typeface="Arial"/>
            </a:endParaRPr>
          </a:p>
          <a:p>
            <a:pPr marL="342900" indent="-342900">
              <a:lnSpc>
                <a:spcPct val="100000"/>
              </a:lnSpc>
              <a:buFont typeface="Wingdings" panose="020B0604020202020204" pitchFamily="34" charset="0"/>
              <a:buChar char="§"/>
            </a:pPr>
            <a:r>
              <a:rPr lang="en-US" sz="1400" b="1" dirty="0">
                <a:latin typeface="Arial"/>
                <a:cs typeface="Arial"/>
              </a:rPr>
              <a:t>Chosen Question:</a:t>
            </a:r>
            <a:endParaRPr lang="en-US" sz="1400" b="1" dirty="0">
              <a:latin typeface="Arial"/>
              <a:ea typeface="+mn-lt"/>
              <a:cs typeface="Arial"/>
            </a:endParaRPr>
          </a:p>
          <a:p>
            <a:pPr marL="800100" lvl="2" indent="-285750">
              <a:lnSpc>
                <a:spcPct val="100000"/>
              </a:lnSpc>
              <a:buFont typeface="Wingdings" panose="020B0604020202020204" pitchFamily="34" charset="0"/>
              <a:buChar char="§"/>
            </a:pPr>
            <a:r>
              <a:rPr lang="en-US" sz="1400" dirty="0">
                <a:latin typeface="Arial"/>
                <a:ea typeface="+mn-lt"/>
                <a:cs typeface="+mn-lt"/>
              </a:rPr>
              <a:t>Are staff and students confident in using technology to collaborate?</a:t>
            </a:r>
          </a:p>
          <a:p>
            <a:pPr marL="800100" lvl="2" indent="-285750">
              <a:lnSpc>
                <a:spcPct val="100000"/>
              </a:lnSpc>
              <a:buFont typeface="Wingdings" panose="020B0604020202020204" pitchFamily="34" charset="0"/>
              <a:buChar char="§"/>
            </a:pPr>
            <a:endParaRPr lang="en-US" sz="1400" dirty="0">
              <a:latin typeface="Arial"/>
              <a:ea typeface="+mn-lt"/>
              <a:cs typeface="+mn-lt"/>
            </a:endParaRPr>
          </a:p>
          <a:p>
            <a:pPr marL="800100" lvl="2" indent="-285750">
              <a:lnSpc>
                <a:spcPct val="100000"/>
              </a:lnSpc>
              <a:buFont typeface="Wingdings" panose="020B0604020202020204" pitchFamily="34" charset="0"/>
              <a:buChar char="§"/>
            </a:pPr>
            <a:endParaRPr lang="en-US" sz="1400" dirty="0">
              <a:latin typeface="Arial"/>
              <a:ea typeface="+mn-lt"/>
              <a:cs typeface="+mn-lt"/>
            </a:endParaRPr>
          </a:p>
          <a:p>
            <a:pPr marL="800100" lvl="2" indent="-285750">
              <a:lnSpc>
                <a:spcPct val="100000"/>
              </a:lnSpc>
              <a:buFont typeface="Wingdings" panose="020B0604020202020204" pitchFamily="34" charset="0"/>
              <a:buChar char="§"/>
            </a:pPr>
            <a:endParaRPr lang="en-US" sz="1400" dirty="0">
              <a:latin typeface="Arial"/>
              <a:ea typeface="+mn-lt"/>
              <a:cs typeface="+mn-lt"/>
            </a:endParaRPr>
          </a:p>
          <a:p>
            <a:pPr marL="800100" lvl="2" indent="-285750">
              <a:lnSpc>
                <a:spcPct val="100000"/>
              </a:lnSpc>
              <a:buFont typeface="Wingdings" panose="020B0604020202020204" pitchFamily="34" charset="0"/>
              <a:buChar char="§"/>
            </a:pPr>
            <a:endParaRPr lang="en-US" sz="1400" dirty="0">
              <a:latin typeface="Arial"/>
              <a:ea typeface="+mn-lt"/>
              <a:cs typeface="+mn-lt"/>
            </a:endParaRPr>
          </a:p>
          <a:p>
            <a:pPr marL="800100" lvl="2" indent="-285750">
              <a:lnSpc>
                <a:spcPct val="100000"/>
              </a:lnSpc>
              <a:buFont typeface="Wingdings" panose="020B0604020202020204" pitchFamily="34" charset="0"/>
              <a:buChar char="§"/>
            </a:pPr>
            <a:endParaRPr lang="en-US" sz="1400" dirty="0">
              <a:latin typeface="Arial"/>
              <a:ea typeface="+mn-lt"/>
              <a:cs typeface="+mn-lt"/>
            </a:endParaRPr>
          </a:p>
          <a:p>
            <a:pPr marL="800100" lvl="2" indent="-285750">
              <a:lnSpc>
                <a:spcPct val="100000"/>
              </a:lnSpc>
              <a:buFont typeface="Wingdings" panose="020B0604020202020204" pitchFamily="34" charset="0"/>
              <a:buChar char="§"/>
            </a:pPr>
            <a:r>
              <a:rPr lang="en-US" sz="1400" dirty="0">
                <a:latin typeface="Arial"/>
                <a:ea typeface="+mn-lt"/>
                <a:cs typeface="+mn-lt"/>
              </a:rPr>
              <a:t>Student: </a:t>
            </a:r>
            <a:r>
              <a:rPr lang="en-US" sz="1400" dirty="0" smtClean="0">
                <a:latin typeface="Arial"/>
                <a:ea typeface="+mn-lt"/>
                <a:cs typeface="+mn-lt"/>
              </a:rPr>
              <a:t>Anic Viirgil Bica ( 2123311)</a:t>
            </a:r>
            <a:endParaRPr lang="en-US" sz="1400" dirty="0">
              <a:latin typeface="Arial"/>
              <a:ea typeface="+mn-lt"/>
              <a:cs typeface="+mn-lt"/>
            </a:endParaRPr>
          </a:p>
        </p:txBody>
      </p:sp>
      <p:pic>
        <p:nvPicPr>
          <p:cNvPr id="49" name="Picture 4" descr="Mobile device with apps">
            <a:extLst>
              <a:ext uri="{FF2B5EF4-FFF2-40B4-BE49-F238E27FC236}">
                <a16:creationId xmlns:a16="http://schemas.microsoft.com/office/drawing/2014/main" xmlns="" id="{B336E64D-2947-4529-837E-DFBD398E91BE}"/>
              </a:ext>
            </a:extLst>
          </p:cNvPr>
          <p:cNvPicPr>
            <a:picLocks noChangeAspect="1"/>
          </p:cNvPicPr>
          <p:nvPr/>
        </p:nvPicPr>
        <p:blipFill rotWithShape="1">
          <a:blip r:embed="rId2"/>
          <a:srcRect l="46590" r="6984" b="-2"/>
          <a:stretch/>
        </p:blipFill>
        <p:spPr>
          <a:xfrm>
            <a:off x="7034995" y="10"/>
            <a:ext cx="5157005" cy="6857990"/>
          </a:xfrm>
          <a:prstGeom prst="rect">
            <a:avLst/>
          </a:prstGeom>
        </p:spPr>
      </p:pic>
      <p:sp>
        <p:nvSpPr>
          <p:cNvPr id="50" name="Freeform: Shape 20">
            <a:extLst>
              <a:ext uri="{FF2B5EF4-FFF2-40B4-BE49-F238E27FC236}">
                <a16:creationId xmlns:a16="http://schemas.microsoft.com/office/drawing/2014/main" xmlns="" id="{55820E42-2F9D-41EF-B67F-522A133B337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51" name="Group 22">
            <a:extLst>
              <a:ext uri="{FF2B5EF4-FFF2-40B4-BE49-F238E27FC236}">
                <a16:creationId xmlns:a16="http://schemas.microsoft.com/office/drawing/2014/main" xmlns="" id="{13D9BC31-B57D-4933-AD83-94F462D4C2F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0776050" y="5204025"/>
            <a:ext cx="886141" cy="802496"/>
            <a:chOff x="10948005" y="3272152"/>
            <a:chExt cx="868640" cy="786648"/>
          </a:xfrm>
          <a:solidFill>
            <a:schemeClr val="accent1"/>
          </a:solidFill>
        </p:grpSpPr>
        <p:sp>
          <p:nvSpPr>
            <p:cNvPr id="24" name="Freeform: Shape 23">
              <a:extLst>
                <a:ext uri="{FF2B5EF4-FFF2-40B4-BE49-F238E27FC236}">
                  <a16:creationId xmlns:a16="http://schemas.microsoft.com/office/drawing/2014/main" xmlns="" id="{D84AFEA3-A055-41AE-96F3-34BA5814244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xmlns="" id="{9028771F-62FA-4349-B7A8-CE1682D2CE0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Freeform: Shape 25">
              <a:extLst>
                <a:ext uri="{FF2B5EF4-FFF2-40B4-BE49-F238E27FC236}">
                  <a16:creationId xmlns:a16="http://schemas.microsoft.com/office/drawing/2014/main" xmlns="" id="{319CDEE6-CB2F-49F0-B237-2A26A3D1DC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xmlns="" id="{3DD82286-02D2-4210-A797-5D502D44A38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xmlns="" id="{735449F4-80DA-4E06-B3B6-B9F519F4A6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Graphic 15">
              <a:extLst>
                <a:ext uri="{FF2B5EF4-FFF2-40B4-BE49-F238E27FC236}">
                  <a16:creationId xmlns:a16="http://schemas.microsoft.com/office/drawing/2014/main" xmlns="" id="{61FABA3B-05B6-433C-90F9-8D9691A8406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xmlns="" id="{E1FEBA45-D0A3-4091-9956-161EDA21A0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1081700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4" name="Rectangle 8">
            <a:extLst>
              <a:ext uri="{FF2B5EF4-FFF2-40B4-BE49-F238E27FC236}">
                <a16:creationId xmlns:a16="http://schemas.microsoft.com/office/drawing/2014/main" xmlns="" id="{2F9C493A-9F03-49B4-B3FB-19CE5AC115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a:extLst>
              <a:ext uri="{FF2B5EF4-FFF2-40B4-BE49-F238E27FC236}">
                <a16:creationId xmlns:a16="http://schemas.microsoft.com/office/drawing/2014/main" xmlns="" id="{23CB4851-C2C5-4E47-8B90-8C04F4379E5C}"/>
              </a:ext>
            </a:extLst>
          </p:cNvPr>
          <p:cNvSpPr>
            <a:spLocks noGrp="1"/>
          </p:cNvSpPr>
          <p:nvPr>
            <p:ph type="title"/>
          </p:nvPr>
        </p:nvSpPr>
        <p:spPr>
          <a:xfrm>
            <a:off x="525717" y="718683"/>
            <a:ext cx="5566263" cy="1455091"/>
          </a:xfrm>
        </p:spPr>
        <p:txBody>
          <a:bodyPr>
            <a:normAutofit/>
          </a:bodyPr>
          <a:lstStyle/>
          <a:p>
            <a:r>
              <a:rPr lang="en-US" dirty="0">
                <a:latin typeface="Arial"/>
                <a:cs typeface="Arial"/>
              </a:rPr>
              <a:t>Rationale</a:t>
            </a:r>
          </a:p>
        </p:txBody>
      </p:sp>
      <p:sp>
        <p:nvSpPr>
          <p:cNvPr id="45" name="Freeform: Shape 10">
            <a:extLst>
              <a:ext uri="{FF2B5EF4-FFF2-40B4-BE49-F238E27FC236}">
                <a16:creationId xmlns:a16="http://schemas.microsoft.com/office/drawing/2014/main" xmlns="" id="{90A46C7D-C1BB-49B8-8D37-39742820E9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6" name="Graphic 78">
            <a:extLst>
              <a:ext uri="{FF2B5EF4-FFF2-40B4-BE49-F238E27FC236}">
                <a16:creationId xmlns:a16="http://schemas.microsoft.com/office/drawing/2014/main" xmlns="" id="{61BBAB6F-65E6-4E2B-B363-6AB27C84E0C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525717" y="2585111"/>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xmlns="" id="{6DA3BBB2-E620-4C13-98C9-FE1EF7D2ED1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 name="Graphic 78">
              <a:extLst>
                <a:ext uri="{FF2B5EF4-FFF2-40B4-BE49-F238E27FC236}">
                  <a16:creationId xmlns:a16="http://schemas.microsoft.com/office/drawing/2014/main" xmlns="" id="{ADC9AB5D-88A1-4FA9-B467-E8EF8FFE5B5D}"/>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xmlns="" id="{0867B8E5-4535-4743-8235-6612FEA410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xmlns="" id="{BE48FEA7-5915-4751-8090-63F3094324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xmlns="" id="{32B378CE-44FD-4120-B9ED-7828D4EE9A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47" name="Graphic 78">
                <a:extLst>
                  <a:ext uri="{FF2B5EF4-FFF2-40B4-BE49-F238E27FC236}">
                    <a16:creationId xmlns:a16="http://schemas.microsoft.com/office/drawing/2014/main" xmlns="" id="{40FA43D3-D34B-4BC7-80D0-F3E75A222AC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48" name="Content Placeholder 2">
            <a:extLst>
              <a:ext uri="{FF2B5EF4-FFF2-40B4-BE49-F238E27FC236}">
                <a16:creationId xmlns:a16="http://schemas.microsoft.com/office/drawing/2014/main" xmlns="" id="{78FD44A6-E2ED-4724-ACE0-0FC8DED96E01}"/>
              </a:ext>
            </a:extLst>
          </p:cNvPr>
          <p:cNvSpPr>
            <a:spLocks noGrp="1"/>
          </p:cNvSpPr>
          <p:nvPr>
            <p:ph idx="1"/>
          </p:nvPr>
        </p:nvSpPr>
        <p:spPr>
          <a:xfrm>
            <a:off x="525717" y="2586747"/>
            <a:ext cx="5859339" cy="4130382"/>
          </a:xfrm>
        </p:spPr>
        <p:txBody>
          <a:bodyPr vert="horz" lIns="91440" tIns="45720" rIns="91440" bIns="45720" rtlCol="0" anchor="t">
            <a:noAutofit/>
          </a:bodyPr>
          <a:lstStyle/>
          <a:p>
            <a:pPr marL="342900" indent="-342900">
              <a:lnSpc>
                <a:spcPct val="100000"/>
              </a:lnSpc>
              <a:buChar char="•"/>
            </a:pPr>
            <a:r>
              <a:rPr lang="en-US" sz="1400" b="1" dirty="0">
                <a:latin typeface="Arial"/>
                <a:cs typeface="Arial"/>
              </a:rPr>
              <a:t>Confidence in using technology (staff/students)</a:t>
            </a:r>
          </a:p>
          <a:p>
            <a:pPr marL="342900" lvl="1" indent="0">
              <a:lnSpc>
                <a:spcPct val="100000"/>
              </a:lnSpc>
            </a:pPr>
            <a:r>
              <a:rPr lang="en-US" sz="1400" dirty="0">
                <a:latin typeface="Arial"/>
                <a:cs typeface="Arial"/>
              </a:rPr>
              <a:t> 21% of lecturers were 'very confident' while 18% were 'not confident' </a:t>
            </a:r>
            <a:r>
              <a:rPr lang="en-US" sz="1400" dirty="0">
                <a:latin typeface="Arial"/>
                <a:ea typeface="+mn-lt"/>
                <a:cs typeface="+mn-lt"/>
              </a:rPr>
              <a:t>(Students more confident than lecturers about teaching digitally, 2021)</a:t>
            </a:r>
            <a:endParaRPr lang="en-US" sz="1400" dirty="0">
              <a:latin typeface="Arial"/>
              <a:cs typeface="Arial"/>
            </a:endParaRPr>
          </a:p>
          <a:p>
            <a:pPr marL="342900" lvl="1" indent="0">
              <a:lnSpc>
                <a:spcPct val="100000"/>
              </a:lnSpc>
            </a:pPr>
            <a:r>
              <a:rPr lang="en-US" sz="1400" dirty="0">
                <a:latin typeface="Arial"/>
                <a:cs typeface="Arial"/>
              </a:rPr>
              <a:t>49% of students were 'very confident' while 41% were 'somewhat confident' </a:t>
            </a:r>
            <a:r>
              <a:rPr lang="en-US" sz="1400" dirty="0">
                <a:latin typeface="Arial"/>
                <a:ea typeface="+mn-lt"/>
                <a:cs typeface="+mn-lt"/>
              </a:rPr>
              <a:t>(Students more confident than lecturers about teaching digitally, 2021)</a:t>
            </a:r>
            <a:endParaRPr lang="en-US" sz="1400" dirty="0">
              <a:latin typeface="Arial"/>
              <a:cs typeface="Arial"/>
            </a:endParaRPr>
          </a:p>
          <a:p>
            <a:pPr marL="342900" indent="-342900">
              <a:lnSpc>
                <a:spcPct val="100000"/>
              </a:lnSpc>
              <a:buChar char="•"/>
            </a:pPr>
            <a:r>
              <a:rPr lang="en-US" sz="1400" b="1" dirty="0">
                <a:latin typeface="Arial"/>
                <a:cs typeface="Arial"/>
              </a:rPr>
              <a:t>Assess staff and students' digital skills and provide training/support if needed</a:t>
            </a:r>
          </a:p>
          <a:p>
            <a:pPr marL="342900" lvl="1" indent="0">
              <a:lnSpc>
                <a:spcPct val="100000"/>
              </a:lnSpc>
            </a:pPr>
            <a:r>
              <a:rPr lang="en-US" sz="1400" dirty="0">
                <a:latin typeface="Arial"/>
                <a:ea typeface="+mn-lt"/>
                <a:cs typeface="+mn-lt"/>
              </a:rPr>
              <a:t>Zen Internet has revealed their data showing that the internet usage has increased by 113 per cent since the first lockdown back in March 2020 (Best, 2021)</a:t>
            </a:r>
          </a:p>
          <a:p>
            <a:pPr marL="342900" lvl="1" indent="0">
              <a:lnSpc>
                <a:spcPct val="100000"/>
              </a:lnSpc>
            </a:pPr>
            <a:r>
              <a:rPr lang="en-US" sz="1400" dirty="0">
                <a:latin typeface="Arial"/>
                <a:ea typeface="+mn-lt"/>
                <a:cs typeface="+mn-lt"/>
              </a:rPr>
              <a:t>Providing the necessary support for staff and students will drastically improve their confidence to collaborate online (Williams Ray, 2017)</a:t>
            </a:r>
          </a:p>
          <a:p>
            <a:pPr marL="342900" lvl="1" indent="0">
              <a:lnSpc>
                <a:spcPct val="100000"/>
              </a:lnSpc>
            </a:pPr>
            <a:endParaRPr lang="en-US" sz="1400" dirty="0">
              <a:latin typeface="Arial"/>
              <a:ea typeface="+mn-lt"/>
              <a:cs typeface="+mn-lt"/>
            </a:endParaRPr>
          </a:p>
          <a:p>
            <a:pPr marL="342900" lvl="1" indent="0">
              <a:lnSpc>
                <a:spcPct val="100000"/>
              </a:lnSpc>
              <a:buNone/>
            </a:pPr>
            <a:endParaRPr lang="en-US" sz="1400" dirty="0">
              <a:latin typeface="Arial"/>
              <a:cs typeface="Arial"/>
            </a:endParaRPr>
          </a:p>
          <a:p>
            <a:pPr marL="342900" lvl="1" indent="0">
              <a:lnSpc>
                <a:spcPct val="100000"/>
              </a:lnSpc>
            </a:pPr>
            <a:endParaRPr lang="en-US" sz="1400" dirty="0">
              <a:latin typeface="Arial"/>
              <a:cs typeface="Arial"/>
            </a:endParaRPr>
          </a:p>
          <a:p>
            <a:pPr marL="342900" lvl="1" indent="0">
              <a:lnSpc>
                <a:spcPct val="100000"/>
              </a:lnSpc>
              <a:buNone/>
            </a:pPr>
            <a:endParaRPr lang="en-US" sz="1400" dirty="0">
              <a:latin typeface="Arial"/>
              <a:cs typeface="Arial"/>
            </a:endParaRPr>
          </a:p>
          <a:p>
            <a:pPr marL="342900" lvl="1" indent="0">
              <a:lnSpc>
                <a:spcPct val="100000"/>
              </a:lnSpc>
            </a:pPr>
            <a:r>
              <a:rPr lang="en-US" sz="1400" dirty="0" smtClean="0">
                <a:latin typeface="Arial"/>
                <a:cs typeface="Arial"/>
              </a:rPr>
              <a:t>Student:</a:t>
            </a:r>
            <a:r>
              <a:rPr lang="en-US" sz="1400" dirty="0" smtClean="0">
                <a:latin typeface="Arial"/>
                <a:ea typeface="+mn-lt"/>
                <a:cs typeface="+mn-lt"/>
              </a:rPr>
              <a:t>Anic Viirgil Bica ( 2123311)</a:t>
            </a:r>
            <a:endParaRPr lang="en-US" sz="1400" dirty="0">
              <a:latin typeface="Arial"/>
              <a:cs typeface="Arial"/>
            </a:endParaRPr>
          </a:p>
          <a:p>
            <a:pPr marL="342900" lvl="1" indent="0">
              <a:lnSpc>
                <a:spcPct val="100000"/>
              </a:lnSpc>
            </a:pPr>
            <a:endParaRPr lang="en-US" sz="1100" dirty="0"/>
          </a:p>
          <a:p>
            <a:pPr marL="342900" lvl="1" indent="0">
              <a:lnSpc>
                <a:spcPct val="100000"/>
              </a:lnSpc>
              <a:buChar char="•"/>
            </a:pPr>
            <a:endParaRPr lang="en-US" sz="1100" dirty="0"/>
          </a:p>
          <a:p>
            <a:pPr marL="342900" indent="-342900">
              <a:lnSpc>
                <a:spcPct val="100000"/>
              </a:lnSpc>
              <a:buChar char="•"/>
            </a:pPr>
            <a:endParaRPr lang="en-US" sz="1100" dirty="0"/>
          </a:p>
        </p:txBody>
      </p:sp>
      <p:pic>
        <p:nvPicPr>
          <p:cNvPr id="49" name="Picture 4">
            <a:extLst>
              <a:ext uri="{FF2B5EF4-FFF2-40B4-BE49-F238E27FC236}">
                <a16:creationId xmlns:a16="http://schemas.microsoft.com/office/drawing/2014/main" xmlns="" id="{B7D136A3-104A-491E-9A97-68D4A573183C}"/>
              </a:ext>
            </a:extLst>
          </p:cNvPr>
          <p:cNvPicPr>
            <a:picLocks noChangeAspect="1"/>
          </p:cNvPicPr>
          <p:nvPr/>
        </p:nvPicPr>
        <p:blipFill rotWithShape="1">
          <a:blip r:embed="rId2"/>
          <a:srcRect l="47148" r="6426"/>
          <a:stretch/>
        </p:blipFill>
        <p:spPr>
          <a:xfrm>
            <a:off x="6531789" y="10"/>
            <a:ext cx="5660211" cy="6857990"/>
          </a:xfrm>
          <a:prstGeom prst="rect">
            <a:avLst/>
          </a:prstGeom>
        </p:spPr>
      </p:pic>
      <p:sp>
        <p:nvSpPr>
          <p:cNvPr id="50" name="Freeform: Shape 20">
            <a:extLst>
              <a:ext uri="{FF2B5EF4-FFF2-40B4-BE49-F238E27FC236}">
                <a16:creationId xmlns:a16="http://schemas.microsoft.com/office/drawing/2014/main" xmlns="" id="{55820E42-2F9D-41EF-B67F-522A133B337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51" name="Group 22">
            <a:extLst>
              <a:ext uri="{FF2B5EF4-FFF2-40B4-BE49-F238E27FC236}">
                <a16:creationId xmlns:a16="http://schemas.microsoft.com/office/drawing/2014/main" xmlns="" id="{13D9BC31-B57D-4933-AD83-94F462D4C2F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0776050" y="5204025"/>
            <a:ext cx="886141" cy="802496"/>
            <a:chOff x="10948005" y="3272152"/>
            <a:chExt cx="868640" cy="786648"/>
          </a:xfrm>
          <a:solidFill>
            <a:schemeClr val="accent1"/>
          </a:solidFill>
        </p:grpSpPr>
        <p:sp>
          <p:nvSpPr>
            <p:cNvPr id="24" name="Freeform: Shape 23">
              <a:extLst>
                <a:ext uri="{FF2B5EF4-FFF2-40B4-BE49-F238E27FC236}">
                  <a16:creationId xmlns:a16="http://schemas.microsoft.com/office/drawing/2014/main" xmlns="" id="{D84AFEA3-A055-41AE-96F3-34BA5814244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xmlns="" id="{9028771F-62FA-4349-B7A8-CE1682D2CE0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Freeform: Shape 25">
              <a:extLst>
                <a:ext uri="{FF2B5EF4-FFF2-40B4-BE49-F238E27FC236}">
                  <a16:creationId xmlns:a16="http://schemas.microsoft.com/office/drawing/2014/main" xmlns="" id="{319CDEE6-CB2F-49F0-B237-2A26A3D1DC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xmlns="" id="{3DD82286-02D2-4210-A797-5D502D44A38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xmlns="" id="{735449F4-80DA-4E06-B3B6-B9F519F4A6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Graphic 15">
              <a:extLst>
                <a:ext uri="{FF2B5EF4-FFF2-40B4-BE49-F238E27FC236}">
                  <a16:creationId xmlns:a16="http://schemas.microsoft.com/office/drawing/2014/main" xmlns="" id="{61FABA3B-05B6-433C-90F9-8D9691A8406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xmlns="" id="{E1FEBA45-D0A3-4091-9956-161EDA21A0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348726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6" name="Rectangle 105">
            <a:extLst>
              <a:ext uri="{FF2B5EF4-FFF2-40B4-BE49-F238E27FC236}">
                <a16:creationId xmlns:a16="http://schemas.microsoft.com/office/drawing/2014/main" xmlns="" id="{142D98E1-37D2-4470-BF74-845E897954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a:p>
            <a:endParaRPr lang="en-US"/>
          </a:p>
          <a:p>
            <a:endParaRPr lang="en-US"/>
          </a:p>
        </p:txBody>
      </p:sp>
      <p:sp>
        <p:nvSpPr>
          <p:cNvPr id="2" name="Title 1">
            <a:extLst>
              <a:ext uri="{FF2B5EF4-FFF2-40B4-BE49-F238E27FC236}">
                <a16:creationId xmlns:a16="http://schemas.microsoft.com/office/drawing/2014/main" xmlns="" id="{7634E495-765D-45BE-937F-F39143BB13AF}"/>
              </a:ext>
            </a:extLst>
          </p:cNvPr>
          <p:cNvSpPr>
            <a:spLocks noGrp="1"/>
          </p:cNvSpPr>
          <p:nvPr>
            <p:ph type="title"/>
          </p:nvPr>
        </p:nvSpPr>
        <p:spPr>
          <a:xfrm>
            <a:off x="467103" y="2084479"/>
            <a:ext cx="5512288" cy="3926561"/>
          </a:xfrm>
        </p:spPr>
        <p:txBody>
          <a:bodyPr vert="horz" lIns="91440" tIns="45720" rIns="91440" bIns="45720" rtlCol="0" anchor="t">
            <a:normAutofit/>
          </a:bodyPr>
          <a:lstStyle/>
          <a:p>
            <a:r>
              <a:rPr lang="en-US" dirty="0">
                <a:latin typeface="Arial"/>
                <a:cs typeface="Arial"/>
              </a:rPr>
              <a:t>Proposed Method</a:t>
            </a:r>
            <a:r>
              <a:rPr lang="en-US" dirty="0">
                <a:latin typeface="Arial"/>
              </a:rPr>
              <a:t/>
            </a:r>
            <a:br>
              <a:rPr lang="en-US" dirty="0">
                <a:latin typeface="Arial"/>
              </a:rPr>
            </a:br>
            <a:r>
              <a:rPr lang="en-US" dirty="0">
                <a:latin typeface="Arial"/>
                <a:cs typeface="Arial"/>
              </a:rPr>
              <a:t>(What? Who? How?)</a:t>
            </a:r>
          </a:p>
        </p:txBody>
      </p:sp>
      <p:grpSp>
        <p:nvGrpSpPr>
          <p:cNvPr id="108" name="Graphic 78">
            <a:extLst>
              <a:ext uri="{FF2B5EF4-FFF2-40B4-BE49-F238E27FC236}">
                <a16:creationId xmlns:a16="http://schemas.microsoft.com/office/drawing/2014/main" xmlns="" id="{2EDC2578-BDB0-4118-975D-CFCE02823D48}"/>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6563724" y="776109"/>
            <a:ext cx="972241" cy="45718"/>
            <a:chOff x="4886325" y="3371754"/>
            <a:chExt cx="2418492" cy="113728"/>
          </a:xfrm>
          <a:solidFill>
            <a:schemeClr val="accent1"/>
          </a:solidFill>
        </p:grpSpPr>
        <p:sp>
          <p:nvSpPr>
            <p:cNvPr id="109" name="Graphic 78">
              <a:extLst>
                <a:ext uri="{FF2B5EF4-FFF2-40B4-BE49-F238E27FC236}">
                  <a16:creationId xmlns:a16="http://schemas.microsoft.com/office/drawing/2014/main" xmlns="" id="{FB6536F0-4A9C-46C9-96E9-22CBB33E612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10" name="Graphic 78">
              <a:extLst>
                <a:ext uri="{FF2B5EF4-FFF2-40B4-BE49-F238E27FC236}">
                  <a16:creationId xmlns:a16="http://schemas.microsoft.com/office/drawing/2014/main" xmlns="" id="{DFD6A33A-F889-42D7-ADC2-DD9B88DF060D}"/>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4886709" y="3371754"/>
              <a:ext cx="2418108" cy="113728"/>
              <a:chOff x="4886709" y="3371754"/>
              <a:chExt cx="2418108" cy="113728"/>
            </a:xfrm>
            <a:grpFill/>
          </p:grpSpPr>
          <p:sp>
            <p:nvSpPr>
              <p:cNvPr id="111" name="Graphic 78">
                <a:extLst>
                  <a:ext uri="{FF2B5EF4-FFF2-40B4-BE49-F238E27FC236}">
                    <a16:creationId xmlns:a16="http://schemas.microsoft.com/office/drawing/2014/main" xmlns="" id="{C375AFD7-9E86-4D19-B86E-C936D33B0D4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2" name="Graphic 78">
                <a:extLst>
                  <a:ext uri="{FF2B5EF4-FFF2-40B4-BE49-F238E27FC236}">
                    <a16:creationId xmlns:a16="http://schemas.microsoft.com/office/drawing/2014/main" xmlns="" id="{4102C78E-31A2-4DB3-8790-415EB0B48A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13" name="Graphic 78">
                <a:extLst>
                  <a:ext uri="{FF2B5EF4-FFF2-40B4-BE49-F238E27FC236}">
                    <a16:creationId xmlns:a16="http://schemas.microsoft.com/office/drawing/2014/main" xmlns="" id="{4F3E144D-8167-438A-B67F-50F5D9C0C3D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14" name="Graphic 78">
                <a:extLst>
                  <a:ext uri="{FF2B5EF4-FFF2-40B4-BE49-F238E27FC236}">
                    <a16:creationId xmlns:a16="http://schemas.microsoft.com/office/drawing/2014/main" xmlns="" id="{4BE2135F-02C1-449F-B195-232E9AFDD6C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xmlns="" id="{D03925EB-965C-400F-9166-1BDA92FEFE3E}"/>
              </a:ext>
            </a:extLst>
          </p:cNvPr>
          <p:cNvSpPr>
            <a:spLocks noGrp="1"/>
          </p:cNvSpPr>
          <p:nvPr>
            <p:ph idx="1"/>
          </p:nvPr>
        </p:nvSpPr>
        <p:spPr>
          <a:xfrm>
            <a:off x="5436857" y="910251"/>
            <a:ext cx="6679693" cy="5879343"/>
          </a:xfrm>
        </p:spPr>
        <p:txBody>
          <a:bodyPr vert="horz" lIns="91440" tIns="45720" rIns="91440" bIns="45720" rtlCol="0" anchor="t">
            <a:noAutofit/>
          </a:bodyPr>
          <a:lstStyle/>
          <a:p>
            <a:pPr marL="171450" indent="-171450">
              <a:lnSpc>
                <a:spcPct val="100000"/>
              </a:lnSpc>
              <a:buChar char="•"/>
            </a:pPr>
            <a:r>
              <a:rPr lang="en-US" sz="1400" dirty="0">
                <a:latin typeface="Arial"/>
                <a:cs typeface="Arial"/>
              </a:rPr>
              <a:t>There are 2 types of data that will be collected</a:t>
            </a:r>
          </a:p>
          <a:p>
            <a:pPr lvl="2">
              <a:lnSpc>
                <a:spcPct val="100000"/>
              </a:lnSpc>
            </a:pPr>
            <a:r>
              <a:rPr lang="en-US" sz="1400" b="1" dirty="0">
                <a:latin typeface="Arial"/>
                <a:cs typeface="Arial"/>
              </a:rPr>
              <a:t>1. Qualitative data</a:t>
            </a:r>
            <a:r>
              <a:rPr lang="en-US" sz="1400" dirty="0">
                <a:latin typeface="Arial"/>
                <a:cs typeface="Arial"/>
              </a:rPr>
              <a:t> </a:t>
            </a:r>
            <a:r>
              <a:rPr lang="en-US" sz="1400" b="1" dirty="0">
                <a:latin typeface="Arial"/>
                <a:cs typeface="Arial"/>
              </a:rPr>
              <a:t>:</a:t>
            </a:r>
            <a:r>
              <a:rPr lang="en-US" sz="1400" dirty="0">
                <a:latin typeface="Arial"/>
                <a:cs typeface="Arial"/>
              </a:rPr>
              <a:t> It focuses on collecting and analyzing words (spoken/written) meaning that carrying out structured interviews on campus or online surveys asking about their previous experiences using technology and if they need further support would be appropriate. </a:t>
            </a:r>
          </a:p>
          <a:p>
            <a:pPr lvl="2">
              <a:lnSpc>
                <a:spcPct val="100000"/>
              </a:lnSpc>
            </a:pPr>
            <a:endParaRPr lang="en-US" sz="1400" dirty="0">
              <a:latin typeface="Arial"/>
              <a:cs typeface="Arial"/>
            </a:endParaRPr>
          </a:p>
          <a:p>
            <a:pPr lvl="2">
              <a:lnSpc>
                <a:spcPct val="100000"/>
              </a:lnSpc>
            </a:pPr>
            <a:r>
              <a:rPr lang="en-US" sz="1400" b="1" dirty="0">
                <a:latin typeface="Arial"/>
                <a:cs typeface="Arial"/>
              </a:rPr>
              <a:t>2. Quantitative data</a:t>
            </a:r>
            <a:r>
              <a:rPr lang="en-US" sz="1400" dirty="0">
                <a:latin typeface="Arial"/>
                <a:cs typeface="Arial"/>
              </a:rPr>
              <a:t> </a:t>
            </a:r>
            <a:r>
              <a:rPr lang="en-US" sz="1400" b="1" dirty="0">
                <a:latin typeface="Arial"/>
                <a:cs typeface="Arial"/>
              </a:rPr>
              <a:t>:</a:t>
            </a:r>
            <a:r>
              <a:rPr lang="en-US" sz="1400" dirty="0">
                <a:latin typeface="Arial"/>
                <a:cs typeface="Arial"/>
              </a:rPr>
              <a:t> It focuses on numerical data </a:t>
            </a:r>
            <a:r>
              <a:rPr lang="en-US" sz="1400" dirty="0">
                <a:latin typeface="Arial"/>
                <a:ea typeface="+mn-lt"/>
                <a:cs typeface="+mn-lt"/>
              </a:rPr>
              <a:t>meaning that questionnaire asking about their confidence of using technology on a scale of 1-10 would be adequate and easy to analyze (Jansen and Warren, 2020)</a:t>
            </a:r>
          </a:p>
          <a:p>
            <a:pPr marL="1085850" lvl="4" indent="-171450">
              <a:lnSpc>
                <a:spcPct val="100000"/>
              </a:lnSpc>
              <a:buFont typeface="Arial,Sans-Serif"/>
              <a:buChar char="•"/>
            </a:pPr>
            <a:r>
              <a:rPr lang="en-US" b="1" dirty="0">
                <a:latin typeface="Arial"/>
                <a:ea typeface="+mn-lt"/>
                <a:cs typeface="+mn-lt"/>
              </a:rPr>
              <a:t>Closed Questions </a:t>
            </a:r>
            <a:r>
              <a:rPr lang="en-US" dirty="0">
                <a:latin typeface="Arial"/>
                <a:ea typeface="+mn-lt"/>
                <a:cs typeface="+mn-lt"/>
              </a:rPr>
              <a:t>that are easy to answer: How old are you? What are you majoring in?</a:t>
            </a:r>
          </a:p>
          <a:p>
            <a:pPr marL="1085850" lvl="4" indent="-171450">
              <a:lnSpc>
                <a:spcPct val="100000"/>
              </a:lnSpc>
              <a:buFont typeface="Arial,Sans-Serif"/>
              <a:buChar char="•"/>
            </a:pPr>
            <a:r>
              <a:rPr lang="en-US" b="1" dirty="0">
                <a:latin typeface="Arial"/>
                <a:ea typeface="+mn-lt"/>
                <a:cs typeface="+mn-lt"/>
              </a:rPr>
              <a:t>Open Questions</a:t>
            </a:r>
            <a:r>
              <a:rPr lang="en-US" dirty="0">
                <a:latin typeface="Arial"/>
                <a:ea typeface="+mn-lt"/>
                <a:cs typeface="+mn-lt"/>
              </a:rPr>
              <a:t> where partakers require longer time to provide an answer: Do you have any experience in using technology to collaborate with others and how confident do you consider yourself using it?</a:t>
            </a:r>
            <a:endParaRPr lang="en-US" dirty="0">
              <a:latin typeface="Arial"/>
              <a:cs typeface="Arial"/>
            </a:endParaRPr>
          </a:p>
          <a:p>
            <a:pPr marL="171450" indent="-171450">
              <a:lnSpc>
                <a:spcPct val="100000"/>
              </a:lnSpc>
              <a:buFont typeface="Arial,Sans-Serif"/>
              <a:buChar char="•"/>
            </a:pPr>
            <a:r>
              <a:rPr lang="en-US" sz="1400" dirty="0">
                <a:latin typeface="Arial"/>
                <a:cs typeface="Arial"/>
              </a:rPr>
              <a:t>Addressing the questions listed above to students and staff on campus will ensure high validity of the research.</a:t>
            </a:r>
          </a:p>
          <a:p>
            <a:pPr marL="171450" indent="-171450">
              <a:lnSpc>
                <a:spcPct val="100000"/>
              </a:lnSpc>
              <a:buFont typeface="Arial,Sans-Serif"/>
              <a:buChar char="•"/>
            </a:pPr>
            <a:r>
              <a:rPr lang="en-US" sz="1400" dirty="0">
                <a:latin typeface="Arial"/>
                <a:cs typeface="Arial"/>
              </a:rPr>
              <a:t>For this research, we will give the partakers a summary of what the research is about and asking them to fill in a printed version of the questionnaire to find out how confident they feel about using technology to collaborate with other people.</a:t>
            </a:r>
          </a:p>
          <a:p>
            <a:pPr lvl="2" indent="0">
              <a:lnSpc>
                <a:spcPct val="100000"/>
              </a:lnSpc>
              <a:buNone/>
            </a:pPr>
            <a:endParaRPr lang="en-US" sz="1400" dirty="0">
              <a:latin typeface="Arial"/>
              <a:cs typeface="Arial"/>
            </a:endParaRPr>
          </a:p>
          <a:p>
            <a:pPr lvl="2">
              <a:lnSpc>
                <a:spcPct val="100000"/>
              </a:lnSpc>
            </a:pPr>
            <a:r>
              <a:rPr lang="en-US" sz="1400" dirty="0" smtClean="0">
                <a:latin typeface="Arial"/>
                <a:cs typeface="Arial"/>
              </a:rPr>
              <a:t>Student:</a:t>
            </a:r>
            <a:r>
              <a:rPr lang="en-US" sz="1400" dirty="0" smtClean="0">
                <a:latin typeface="Arial"/>
                <a:ea typeface="+mn-lt"/>
                <a:cs typeface="+mn-lt"/>
              </a:rPr>
              <a:t>Anic Viirgil Bica ( 2123311)</a:t>
            </a:r>
            <a:endParaRPr lang="en-US" sz="1400" dirty="0">
              <a:latin typeface="Arial"/>
              <a:cs typeface="Arial"/>
            </a:endParaRPr>
          </a:p>
          <a:p>
            <a:pPr lvl="2" indent="0">
              <a:lnSpc>
                <a:spcPct val="100000"/>
              </a:lnSpc>
              <a:buNone/>
            </a:pPr>
            <a:endParaRPr lang="en-US" sz="1050" dirty="0"/>
          </a:p>
          <a:p>
            <a:pPr lvl="2" indent="0">
              <a:lnSpc>
                <a:spcPct val="100000"/>
              </a:lnSpc>
              <a:buNone/>
            </a:pPr>
            <a:endParaRPr lang="en-US" sz="1050" dirty="0"/>
          </a:p>
          <a:p>
            <a:pPr lvl="1" indent="0">
              <a:lnSpc>
                <a:spcPct val="100000"/>
              </a:lnSpc>
              <a:buNone/>
            </a:pPr>
            <a:endParaRPr lang="en-US" sz="1000" dirty="0"/>
          </a:p>
        </p:txBody>
      </p:sp>
      <p:sp>
        <p:nvSpPr>
          <p:cNvPr id="116" name="Freeform: Shape 115">
            <a:extLst>
              <a:ext uri="{FF2B5EF4-FFF2-40B4-BE49-F238E27FC236}">
                <a16:creationId xmlns:a16="http://schemas.microsoft.com/office/drawing/2014/main" xmlns="" id="{808D4A0C-A317-468C-ABC7-9713599D8A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2" y="5100515"/>
            <a:ext cx="5486401" cy="1757485"/>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8" name="Group 117">
            <a:extLst>
              <a:ext uri="{FF2B5EF4-FFF2-40B4-BE49-F238E27FC236}">
                <a16:creationId xmlns:a16="http://schemas.microsoft.com/office/drawing/2014/main" xmlns="" id="{66D15788-48EC-465C-BB15-0E2B97EE0D4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75364" y="4799663"/>
            <a:ext cx="886141" cy="802496"/>
            <a:chOff x="10948005" y="3272152"/>
            <a:chExt cx="868640" cy="786648"/>
          </a:xfrm>
          <a:solidFill>
            <a:schemeClr val="accent1"/>
          </a:solidFill>
        </p:grpSpPr>
        <p:sp>
          <p:nvSpPr>
            <p:cNvPr id="119" name="Freeform: Shape 118">
              <a:extLst>
                <a:ext uri="{FF2B5EF4-FFF2-40B4-BE49-F238E27FC236}">
                  <a16:creationId xmlns:a16="http://schemas.microsoft.com/office/drawing/2014/main" xmlns="" id="{25CD05F5-33B9-4797-9B70-3606E7518F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20" name="Freeform: Shape 119">
              <a:extLst>
                <a:ext uri="{FF2B5EF4-FFF2-40B4-BE49-F238E27FC236}">
                  <a16:creationId xmlns:a16="http://schemas.microsoft.com/office/drawing/2014/main" xmlns="" id="{77568428-5E56-452D-92CF-4FEBA58E08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21" name="Freeform: Shape 120">
              <a:extLst>
                <a:ext uri="{FF2B5EF4-FFF2-40B4-BE49-F238E27FC236}">
                  <a16:creationId xmlns:a16="http://schemas.microsoft.com/office/drawing/2014/main" xmlns="" id="{ADF9CDED-1081-4C5D-B9D8-E4FFA1F2A7C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22" name="Graphic 12">
              <a:extLst>
                <a:ext uri="{FF2B5EF4-FFF2-40B4-BE49-F238E27FC236}">
                  <a16:creationId xmlns:a16="http://schemas.microsoft.com/office/drawing/2014/main" xmlns="" id="{3CC9677D-E092-475D-8E7E-C43C89DDA5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23" name="Graphic 15">
              <a:extLst>
                <a:ext uri="{FF2B5EF4-FFF2-40B4-BE49-F238E27FC236}">
                  <a16:creationId xmlns:a16="http://schemas.microsoft.com/office/drawing/2014/main" xmlns="" id="{5AC9D903-294F-42DE-B314-62EA405CB2D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24" name="Graphic 15">
              <a:extLst>
                <a:ext uri="{FF2B5EF4-FFF2-40B4-BE49-F238E27FC236}">
                  <a16:creationId xmlns:a16="http://schemas.microsoft.com/office/drawing/2014/main" xmlns="" id="{BC6A8352-AF17-4A33-BC11-6D8E09184B8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xmlns="" id="{3427F3A2-6126-4803-9D2F-46C1F5F2BB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306212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0C84BE-0274-4E7F-A24C-39F001C8A0B7}"/>
              </a:ext>
            </a:extLst>
          </p:cNvPr>
          <p:cNvSpPr>
            <a:spLocks noGrp="1"/>
          </p:cNvSpPr>
          <p:nvPr>
            <p:ph type="title"/>
          </p:nvPr>
        </p:nvSpPr>
        <p:spPr/>
        <p:txBody>
          <a:bodyPr/>
          <a:lstStyle/>
          <a:p>
            <a:r>
              <a:rPr lang="en-US" dirty="0">
                <a:latin typeface="Arial"/>
                <a:cs typeface="Arial"/>
              </a:rPr>
              <a:t>Ethical Considerations</a:t>
            </a:r>
          </a:p>
        </p:txBody>
      </p:sp>
      <p:sp>
        <p:nvSpPr>
          <p:cNvPr id="3" name="Content Placeholder 2">
            <a:extLst>
              <a:ext uri="{FF2B5EF4-FFF2-40B4-BE49-F238E27FC236}">
                <a16:creationId xmlns:a16="http://schemas.microsoft.com/office/drawing/2014/main" xmlns="" id="{8DFEF8F5-77D1-4718-998A-059F782F051E}"/>
              </a:ext>
            </a:extLst>
          </p:cNvPr>
          <p:cNvSpPr>
            <a:spLocks noGrp="1"/>
          </p:cNvSpPr>
          <p:nvPr>
            <p:ph idx="1"/>
          </p:nvPr>
        </p:nvSpPr>
        <p:spPr/>
        <p:txBody>
          <a:bodyPr vert="horz" lIns="91440" tIns="45720" rIns="91440" bIns="45720" rtlCol="0" anchor="t">
            <a:normAutofit/>
          </a:bodyPr>
          <a:lstStyle/>
          <a:p>
            <a:pPr marL="342900" indent="-342900">
              <a:buChar char="•"/>
            </a:pPr>
            <a:r>
              <a:rPr lang="en-US" sz="1400" dirty="0">
                <a:latin typeface="Arial"/>
                <a:cs typeface="Arial"/>
              </a:rPr>
              <a:t>Ethical considerations are principles that should be followed to protect the participants and increase the rationality of the research.</a:t>
            </a:r>
          </a:p>
          <a:p>
            <a:pPr marL="971550" lvl="3" indent="-285750"/>
            <a:r>
              <a:rPr lang="en-US" dirty="0">
                <a:latin typeface="Arial"/>
                <a:cs typeface="Arial"/>
              </a:rPr>
              <a:t>Ethical considerations for this research would be:</a:t>
            </a:r>
          </a:p>
          <a:p>
            <a:pPr marL="2857500" lvl="5" indent="-342900">
              <a:buAutoNum type="arabicPeriod"/>
            </a:pPr>
            <a:r>
              <a:rPr lang="en-US" sz="1400" dirty="0">
                <a:latin typeface="Arial"/>
                <a:cs typeface="Arial"/>
              </a:rPr>
              <a:t>Informed Consent</a:t>
            </a:r>
          </a:p>
          <a:p>
            <a:pPr marL="2857500" lvl="5" indent="-342900">
              <a:buAutoNum type="arabicPeriod"/>
            </a:pPr>
            <a:r>
              <a:rPr lang="en-US" sz="1400" dirty="0">
                <a:latin typeface="Arial"/>
                <a:cs typeface="Arial"/>
              </a:rPr>
              <a:t>Informing the participants about their rights to withdraw</a:t>
            </a:r>
          </a:p>
          <a:p>
            <a:pPr marL="2857500" lvl="5" indent="-342900">
              <a:buAutoNum type="arabicPeriod"/>
            </a:pPr>
            <a:r>
              <a:rPr lang="en-US" sz="1400" dirty="0">
                <a:latin typeface="Arial"/>
                <a:cs typeface="Arial"/>
              </a:rPr>
              <a:t>Keeping the participants names confidential, and only disclose them if needed</a:t>
            </a:r>
            <a:r>
              <a:rPr lang="en-US" sz="1400" dirty="0">
                <a:latin typeface="Arial"/>
                <a:ea typeface="+mn-lt"/>
                <a:cs typeface="+mn-lt"/>
              </a:rPr>
              <a:t>(Bhandari, 2021)</a:t>
            </a:r>
          </a:p>
          <a:p>
            <a:pPr lvl="5" indent="0">
              <a:buNone/>
            </a:pPr>
            <a:r>
              <a:rPr lang="en-US" sz="1400" dirty="0">
                <a:latin typeface="Arial"/>
                <a:ea typeface="+mn-lt"/>
                <a:cs typeface="+mn-lt"/>
              </a:rPr>
              <a:t>4.    Avoid bias while conducting the research</a:t>
            </a:r>
          </a:p>
          <a:p>
            <a:pPr lvl="5" indent="0">
              <a:buNone/>
            </a:pPr>
            <a:endParaRPr lang="en-US" sz="1400" dirty="0">
              <a:latin typeface="Arial"/>
              <a:ea typeface="+mn-lt"/>
              <a:cs typeface="+mn-lt"/>
            </a:endParaRPr>
          </a:p>
          <a:p>
            <a:pPr marL="342900" indent="-342900">
              <a:buFont typeface="Arial,Sans-Serif"/>
              <a:buChar char="•"/>
            </a:pPr>
            <a:r>
              <a:rPr lang="en-US" sz="1400" dirty="0">
                <a:latin typeface="Arial"/>
                <a:cs typeface="Arial"/>
              </a:rPr>
              <a:t>By adhering to the ethical principles listed above we will make sure that we will not overstep the participant's rights.</a:t>
            </a:r>
          </a:p>
          <a:p>
            <a:pPr marL="342900" indent="-342900">
              <a:buFont typeface="Arial,Sans-Serif"/>
              <a:buChar char="•"/>
            </a:pPr>
            <a:endParaRPr lang="en-US" sz="1400" dirty="0">
              <a:latin typeface="Arial"/>
              <a:ea typeface="+mn-lt"/>
              <a:cs typeface="+mn-lt"/>
            </a:endParaRPr>
          </a:p>
          <a:p>
            <a:r>
              <a:rPr lang="en-US" sz="1400" dirty="0" smtClean="0">
                <a:latin typeface="Arial"/>
                <a:ea typeface="+mn-lt"/>
                <a:cs typeface="+mn-lt"/>
              </a:rPr>
              <a:t>Student:Anic Viirgil Bica ( 2123311)</a:t>
            </a:r>
            <a:endParaRPr lang="en-US" sz="1400" dirty="0">
              <a:latin typeface="Arial"/>
              <a:ea typeface="+mn-lt"/>
              <a:cs typeface="+mn-lt"/>
            </a:endParaRPr>
          </a:p>
          <a:p>
            <a:pPr lvl="5" indent="0">
              <a:buNone/>
            </a:pPr>
            <a:endParaRPr lang="en-US" sz="1200" dirty="0">
              <a:ea typeface="+mn-lt"/>
              <a:cs typeface="+mn-lt"/>
            </a:endParaRPr>
          </a:p>
          <a:p>
            <a:pPr lvl="5" indent="0">
              <a:buNone/>
            </a:pPr>
            <a:endParaRPr lang="en-US" sz="1200" dirty="0">
              <a:ea typeface="+mn-lt"/>
              <a:cs typeface="+mn-lt"/>
            </a:endParaRPr>
          </a:p>
        </p:txBody>
      </p:sp>
    </p:spTree>
    <p:extLst>
      <p:ext uri="{BB962C8B-B14F-4D97-AF65-F5344CB8AC3E}">
        <p14:creationId xmlns:p14="http://schemas.microsoft.com/office/powerpoint/2010/main" xmlns="" val="1455478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6" name="Rectangle 65">
            <a:extLst>
              <a:ext uri="{FF2B5EF4-FFF2-40B4-BE49-F238E27FC236}">
                <a16:creationId xmlns:a16="http://schemas.microsoft.com/office/drawing/2014/main" xmlns="" id="{2F9C493A-9F03-49B4-B3FB-19CE5AC115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8398"/>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97" name="Freeform: Shape 67">
            <a:extLst>
              <a:ext uri="{FF2B5EF4-FFF2-40B4-BE49-F238E27FC236}">
                <a16:creationId xmlns:a16="http://schemas.microsoft.com/office/drawing/2014/main" xmlns="" id="{90A46C7D-C1BB-49B8-8D37-39742820E9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2983118F-C33A-4940-B6D8-3BA9373AFC68}"/>
              </a:ext>
            </a:extLst>
          </p:cNvPr>
          <p:cNvSpPr>
            <a:spLocks noGrp="1"/>
          </p:cNvSpPr>
          <p:nvPr>
            <p:ph type="title"/>
          </p:nvPr>
        </p:nvSpPr>
        <p:spPr>
          <a:xfrm>
            <a:off x="525717" y="787068"/>
            <a:ext cx="10077557" cy="1325563"/>
          </a:xfrm>
        </p:spPr>
        <p:txBody>
          <a:bodyPr>
            <a:normAutofit/>
          </a:bodyPr>
          <a:lstStyle/>
          <a:p>
            <a:r>
              <a:rPr lang="en-US" dirty="0">
                <a:latin typeface="Arial"/>
                <a:cs typeface="Arial"/>
              </a:rPr>
              <a:t>Research timeline</a:t>
            </a:r>
          </a:p>
        </p:txBody>
      </p:sp>
      <p:grpSp>
        <p:nvGrpSpPr>
          <p:cNvPr id="98" name="Graphic 78">
            <a:extLst>
              <a:ext uri="{FF2B5EF4-FFF2-40B4-BE49-F238E27FC236}">
                <a16:creationId xmlns:a16="http://schemas.microsoft.com/office/drawing/2014/main" xmlns="" id="{C13D619A-1417-41F6-AB84-3DA81D94BD7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530225" y="2345718"/>
            <a:ext cx="972241" cy="45718"/>
            <a:chOff x="4886325" y="3371754"/>
            <a:chExt cx="2418492" cy="113728"/>
          </a:xfrm>
          <a:solidFill>
            <a:schemeClr val="accent1"/>
          </a:solidFill>
        </p:grpSpPr>
        <p:sp>
          <p:nvSpPr>
            <p:cNvPr id="99" name="Graphic 78">
              <a:extLst>
                <a:ext uri="{FF2B5EF4-FFF2-40B4-BE49-F238E27FC236}">
                  <a16:creationId xmlns:a16="http://schemas.microsoft.com/office/drawing/2014/main" xmlns="" id="{ABA075C2-6990-484C-907A-08DB4DF5A94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72" name="Graphic 78">
              <a:extLst>
                <a:ext uri="{FF2B5EF4-FFF2-40B4-BE49-F238E27FC236}">
                  <a16:creationId xmlns:a16="http://schemas.microsoft.com/office/drawing/2014/main" xmlns="" id="{EC9D29F2-21D6-461F-8BD7-533101D86CE2}"/>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4886709" y="3371754"/>
              <a:ext cx="2418108" cy="113728"/>
              <a:chOff x="4886709" y="3371754"/>
              <a:chExt cx="2418108" cy="113728"/>
            </a:xfrm>
            <a:grpFill/>
          </p:grpSpPr>
          <p:sp>
            <p:nvSpPr>
              <p:cNvPr id="73" name="Graphic 78">
                <a:extLst>
                  <a:ext uri="{FF2B5EF4-FFF2-40B4-BE49-F238E27FC236}">
                    <a16:creationId xmlns:a16="http://schemas.microsoft.com/office/drawing/2014/main" xmlns="" id="{F1CB2E23-919F-4FDA-9880-7AEF61BF39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74" name="Graphic 78">
                <a:extLst>
                  <a:ext uri="{FF2B5EF4-FFF2-40B4-BE49-F238E27FC236}">
                    <a16:creationId xmlns:a16="http://schemas.microsoft.com/office/drawing/2014/main" xmlns="" id="{2BBC6B41-7E8B-40C0-8289-6918BCA68F3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75" name="Graphic 78">
                <a:extLst>
                  <a:ext uri="{FF2B5EF4-FFF2-40B4-BE49-F238E27FC236}">
                    <a16:creationId xmlns:a16="http://schemas.microsoft.com/office/drawing/2014/main" xmlns="" id="{67E04027-1EC8-4CBE-A4D2-F09F6AF0E02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00" name="Graphic 78">
                <a:extLst>
                  <a:ext uri="{FF2B5EF4-FFF2-40B4-BE49-F238E27FC236}">
                    <a16:creationId xmlns:a16="http://schemas.microsoft.com/office/drawing/2014/main" xmlns="" id="{5EC8762A-B2EC-4710-9F10-B93BE2075E8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101" name="Freeform: Shape 77">
            <a:extLst>
              <a:ext uri="{FF2B5EF4-FFF2-40B4-BE49-F238E27FC236}">
                <a16:creationId xmlns:a16="http://schemas.microsoft.com/office/drawing/2014/main" xmlns="" id="{D5B4F0F5-BE58-4EC0-B650-A71A07437CD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2" name="Group 79">
            <a:extLst>
              <a:ext uri="{FF2B5EF4-FFF2-40B4-BE49-F238E27FC236}">
                <a16:creationId xmlns:a16="http://schemas.microsoft.com/office/drawing/2014/main" xmlns="" id="{E700C1F5-B637-45FE-96CC-270D263A597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0776050" y="5204025"/>
            <a:ext cx="886141" cy="802496"/>
            <a:chOff x="10948005" y="3272152"/>
            <a:chExt cx="868640" cy="786648"/>
          </a:xfrm>
          <a:solidFill>
            <a:schemeClr val="accent1"/>
          </a:solidFill>
        </p:grpSpPr>
        <p:sp>
          <p:nvSpPr>
            <p:cNvPr id="103" name="Freeform: Shape 80">
              <a:extLst>
                <a:ext uri="{FF2B5EF4-FFF2-40B4-BE49-F238E27FC236}">
                  <a16:creationId xmlns:a16="http://schemas.microsoft.com/office/drawing/2014/main" xmlns="" id="{83DA22C9-3830-4323-9087-6D7C1E6AA3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2" name="Freeform: Shape 81">
              <a:extLst>
                <a:ext uri="{FF2B5EF4-FFF2-40B4-BE49-F238E27FC236}">
                  <a16:creationId xmlns:a16="http://schemas.microsoft.com/office/drawing/2014/main" xmlns="" id="{A5AC4DA9-FD16-4055-8D2D-95D615C03C0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3" name="Freeform: Shape 82">
              <a:extLst>
                <a:ext uri="{FF2B5EF4-FFF2-40B4-BE49-F238E27FC236}">
                  <a16:creationId xmlns:a16="http://schemas.microsoft.com/office/drawing/2014/main" xmlns="" id="{8BA7D58E-9AB5-4B54-A635-2E86BEC786C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4" name="Graphic 12">
              <a:extLst>
                <a:ext uri="{FF2B5EF4-FFF2-40B4-BE49-F238E27FC236}">
                  <a16:creationId xmlns:a16="http://schemas.microsoft.com/office/drawing/2014/main" xmlns="" id="{B7D72779-BBD2-4D64-B6B1-E052E227EB6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85" name="Graphic 15">
              <a:extLst>
                <a:ext uri="{FF2B5EF4-FFF2-40B4-BE49-F238E27FC236}">
                  <a16:creationId xmlns:a16="http://schemas.microsoft.com/office/drawing/2014/main" xmlns="" id="{569BD34C-BFEF-4FB1-A094-2D9E687CDF0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86" name="Graphic 15">
              <a:extLst>
                <a:ext uri="{FF2B5EF4-FFF2-40B4-BE49-F238E27FC236}">
                  <a16:creationId xmlns:a16="http://schemas.microsoft.com/office/drawing/2014/main" xmlns="" id="{DC258A66-ED52-4FA3-96CE-7932E91F51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xmlns="" id="{BEC6A48C-21EF-4485-9836-0445500033B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104" name="Table 4">
            <a:extLst>
              <a:ext uri="{FF2B5EF4-FFF2-40B4-BE49-F238E27FC236}">
                <a16:creationId xmlns:a16="http://schemas.microsoft.com/office/drawing/2014/main" xmlns="" id="{93C3B036-5EDA-4885-910D-06EBFD8DD3AE}"/>
              </a:ext>
            </a:extLst>
          </p:cNvPr>
          <p:cNvGraphicFramePr>
            <a:graphicFrameLocks noGrp="1"/>
          </p:cNvGraphicFramePr>
          <p:nvPr>
            <p:ph idx="1"/>
            <p:extLst>
              <p:ext uri="{D42A27DB-BD31-4B8C-83A1-F6EECF244321}">
                <p14:modId xmlns:p14="http://schemas.microsoft.com/office/powerpoint/2010/main" xmlns="" val="2762700410"/>
              </p:ext>
            </p:extLst>
          </p:nvPr>
        </p:nvGraphicFramePr>
        <p:xfrm>
          <a:off x="525463" y="2855277"/>
          <a:ext cx="10135950" cy="2891873"/>
        </p:xfrm>
        <a:graphic>
          <a:graphicData uri="http://schemas.openxmlformats.org/drawingml/2006/table">
            <a:tbl>
              <a:tblPr firstRow="1" bandRow="1">
                <a:tableStyleId>{5C22544A-7EE6-4342-B048-85BDC9FD1C3A}</a:tableStyleId>
              </a:tblPr>
              <a:tblGrid>
                <a:gridCol w="2071767">
                  <a:extLst>
                    <a:ext uri="{9D8B030D-6E8A-4147-A177-3AD203B41FA5}">
                      <a16:colId xmlns:a16="http://schemas.microsoft.com/office/drawing/2014/main" xmlns="" val="1693070752"/>
                    </a:ext>
                  </a:extLst>
                </a:gridCol>
                <a:gridCol w="2226483">
                  <a:extLst>
                    <a:ext uri="{9D8B030D-6E8A-4147-A177-3AD203B41FA5}">
                      <a16:colId xmlns:a16="http://schemas.microsoft.com/office/drawing/2014/main" xmlns="" val="2230432674"/>
                    </a:ext>
                  </a:extLst>
                </a:gridCol>
                <a:gridCol w="2219733">
                  <a:extLst>
                    <a:ext uri="{9D8B030D-6E8A-4147-A177-3AD203B41FA5}">
                      <a16:colId xmlns:a16="http://schemas.microsoft.com/office/drawing/2014/main" xmlns="" val="2494551080"/>
                    </a:ext>
                  </a:extLst>
                </a:gridCol>
                <a:gridCol w="2047504">
                  <a:extLst>
                    <a:ext uri="{9D8B030D-6E8A-4147-A177-3AD203B41FA5}">
                      <a16:colId xmlns:a16="http://schemas.microsoft.com/office/drawing/2014/main" xmlns="" val="4158884314"/>
                    </a:ext>
                  </a:extLst>
                </a:gridCol>
                <a:gridCol w="1570463">
                  <a:extLst>
                    <a:ext uri="{9D8B030D-6E8A-4147-A177-3AD203B41FA5}">
                      <a16:colId xmlns:a16="http://schemas.microsoft.com/office/drawing/2014/main" xmlns="" val="3241376837"/>
                    </a:ext>
                  </a:extLst>
                </a:gridCol>
              </a:tblGrid>
              <a:tr h="442825">
                <a:tc>
                  <a:txBody>
                    <a:bodyPr/>
                    <a:lstStyle/>
                    <a:p>
                      <a:r>
                        <a:rPr lang="en-US" sz="2000" dirty="0">
                          <a:latin typeface="Arial"/>
                        </a:rPr>
                        <a:t>Week 7</a:t>
                      </a:r>
                    </a:p>
                  </a:txBody>
                  <a:tcPr marL="102089" marR="102089" marT="51044" marB="51044"/>
                </a:tc>
                <a:tc>
                  <a:txBody>
                    <a:bodyPr/>
                    <a:lstStyle/>
                    <a:p>
                      <a:r>
                        <a:rPr lang="en-US" sz="2000" dirty="0">
                          <a:latin typeface="Arial"/>
                        </a:rPr>
                        <a:t>Week 8</a:t>
                      </a:r>
                    </a:p>
                  </a:txBody>
                  <a:tcPr marL="102089" marR="102089" marT="51044" marB="51044"/>
                </a:tc>
                <a:tc>
                  <a:txBody>
                    <a:bodyPr/>
                    <a:lstStyle/>
                    <a:p>
                      <a:r>
                        <a:rPr lang="en-US" sz="2000" dirty="0">
                          <a:latin typeface="Arial"/>
                        </a:rPr>
                        <a:t>Week 9 </a:t>
                      </a:r>
                    </a:p>
                  </a:txBody>
                  <a:tcPr marL="102089" marR="102089" marT="51044" marB="51044"/>
                </a:tc>
                <a:tc>
                  <a:txBody>
                    <a:bodyPr/>
                    <a:lstStyle/>
                    <a:p>
                      <a:r>
                        <a:rPr lang="en-US" sz="2000" dirty="0">
                          <a:latin typeface="Arial"/>
                        </a:rPr>
                        <a:t>Week 10</a:t>
                      </a:r>
                    </a:p>
                  </a:txBody>
                  <a:tcPr marL="102089" marR="102089" marT="51044" marB="51044"/>
                </a:tc>
                <a:tc>
                  <a:txBody>
                    <a:bodyPr/>
                    <a:lstStyle/>
                    <a:p>
                      <a:r>
                        <a:rPr lang="en-US" sz="2000" dirty="0">
                          <a:latin typeface="Arial"/>
                        </a:rPr>
                        <a:t>Week 11</a:t>
                      </a:r>
                    </a:p>
                  </a:txBody>
                  <a:tcPr marL="102089" marR="102089" marT="51044" marB="51044"/>
                </a:tc>
                <a:extLst>
                  <a:ext uri="{0D108BD9-81ED-4DB2-BD59-A6C34878D82A}">
                    <a16:rowId xmlns:a16="http://schemas.microsoft.com/office/drawing/2014/main" xmlns="" val="665381550"/>
                  </a:ext>
                </a:extLst>
              </a:tr>
              <a:tr h="2439761">
                <a:tc>
                  <a:txBody>
                    <a:bodyPr/>
                    <a:lstStyle/>
                    <a:p>
                      <a:r>
                        <a:rPr lang="en-US" sz="1400" dirty="0">
                          <a:latin typeface="Arial"/>
                        </a:rPr>
                        <a:t>Adding the appropriate questions and finalizing the questionnaire to be sent out to students and staff to get the required data for the research.</a:t>
                      </a:r>
                    </a:p>
                  </a:txBody>
                  <a:tcPr marL="102089" marR="102089" marT="51044" marB="51044"/>
                </a:tc>
                <a:tc>
                  <a:txBody>
                    <a:bodyPr/>
                    <a:lstStyle/>
                    <a:p>
                      <a:r>
                        <a:rPr lang="en-US" sz="1400" dirty="0">
                          <a:latin typeface="Arial"/>
                        </a:rPr>
                        <a:t>After all the data from the questionnaires has been collected, we will begin using data analysis tools such as excel or google sheets in order to crunch the number and plug in the quantitative data to create graphs and charts to better visualize the data.</a:t>
                      </a:r>
                    </a:p>
                  </a:txBody>
                  <a:tcPr marL="102089" marR="102089" marT="51044" marB="51044"/>
                </a:tc>
                <a:tc>
                  <a:txBody>
                    <a:bodyPr/>
                    <a:lstStyle/>
                    <a:p>
                      <a:r>
                        <a:rPr lang="en-US" sz="1400" dirty="0">
                          <a:latin typeface="Arial"/>
                        </a:rPr>
                        <a:t>After all the data has been inserted into graphs and charts, we can use data visualization tools like excel to spot trends and patterns in the data we have collected.</a:t>
                      </a:r>
                    </a:p>
                  </a:txBody>
                  <a:tcPr marL="102089" marR="102089" marT="51044" marB="51044"/>
                </a:tc>
                <a:tc>
                  <a:txBody>
                    <a:bodyPr/>
                    <a:lstStyle/>
                    <a:p>
                      <a:r>
                        <a:rPr lang="en-US" sz="1400" dirty="0">
                          <a:latin typeface="Arial"/>
                        </a:rPr>
                        <a:t>Now we began to go over our data one last time and check if anything is missing so we will make sure our results will be as accurate as possible.</a:t>
                      </a:r>
                    </a:p>
                  </a:txBody>
                  <a:tcPr marL="102089" marR="102089" marT="51044" marB="51044"/>
                </a:tc>
                <a:tc>
                  <a:txBody>
                    <a:bodyPr/>
                    <a:lstStyle/>
                    <a:p>
                      <a:pPr lvl="0">
                        <a:buNone/>
                      </a:pPr>
                      <a:r>
                        <a:rPr lang="en-US" sz="1400" dirty="0">
                          <a:latin typeface="Arial"/>
                        </a:rPr>
                        <a:t>Any finishing touches before we finally get to send our report.</a:t>
                      </a:r>
                      <a:endParaRPr lang="en-US" sz="1000" dirty="0">
                        <a:latin typeface="Arial"/>
                      </a:endParaRPr>
                    </a:p>
                  </a:txBody>
                  <a:tcPr marL="102089" marR="102089" marT="51044" marB="51044"/>
                </a:tc>
                <a:extLst>
                  <a:ext uri="{0D108BD9-81ED-4DB2-BD59-A6C34878D82A}">
                    <a16:rowId xmlns:a16="http://schemas.microsoft.com/office/drawing/2014/main" xmlns="" val="805593137"/>
                  </a:ext>
                </a:extLst>
              </a:tr>
            </a:tbl>
          </a:graphicData>
        </a:graphic>
      </p:graphicFrame>
    </p:spTree>
    <p:extLst>
      <p:ext uri="{BB962C8B-B14F-4D97-AF65-F5344CB8AC3E}">
        <p14:creationId xmlns:p14="http://schemas.microsoft.com/office/powerpoint/2010/main" xmlns="" val="1165292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2F9C493A-9F03-49B4-B3FB-19CE5AC115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a:extLst>
              <a:ext uri="{FF2B5EF4-FFF2-40B4-BE49-F238E27FC236}">
                <a16:creationId xmlns:a16="http://schemas.microsoft.com/office/drawing/2014/main" xmlns="" id="{EF6A5CEF-EDE7-4938-AD7B-770A7EEAA563}"/>
              </a:ext>
            </a:extLst>
          </p:cNvPr>
          <p:cNvSpPr>
            <a:spLocks noGrp="1"/>
          </p:cNvSpPr>
          <p:nvPr>
            <p:ph type="title"/>
          </p:nvPr>
        </p:nvSpPr>
        <p:spPr>
          <a:xfrm>
            <a:off x="525717" y="787068"/>
            <a:ext cx="5566263" cy="1455091"/>
          </a:xfrm>
        </p:spPr>
        <p:txBody>
          <a:bodyPr>
            <a:normAutofit/>
          </a:bodyPr>
          <a:lstStyle/>
          <a:p>
            <a:r>
              <a:rPr lang="en-US" dirty="0">
                <a:latin typeface="Arial"/>
                <a:cs typeface="Arial"/>
              </a:rPr>
              <a:t>Hypothesis</a:t>
            </a:r>
          </a:p>
        </p:txBody>
      </p:sp>
      <p:sp>
        <p:nvSpPr>
          <p:cNvPr id="11" name="Freeform: Shape 10">
            <a:extLst>
              <a:ext uri="{FF2B5EF4-FFF2-40B4-BE49-F238E27FC236}">
                <a16:creationId xmlns:a16="http://schemas.microsoft.com/office/drawing/2014/main" xmlns="" id="{90A46C7D-C1BB-49B8-8D37-39742820E9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aphic 78">
            <a:extLst>
              <a:ext uri="{FF2B5EF4-FFF2-40B4-BE49-F238E27FC236}">
                <a16:creationId xmlns:a16="http://schemas.microsoft.com/office/drawing/2014/main" xmlns="" id="{61BBAB6F-65E6-4E2B-B363-6AB27C84E0C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525717" y="2585111"/>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xmlns="" id="{6DA3BBB2-E620-4C13-98C9-FE1EF7D2ED1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 name="Graphic 78">
              <a:extLst>
                <a:ext uri="{FF2B5EF4-FFF2-40B4-BE49-F238E27FC236}">
                  <a16:creationId xmlns:a16="http://schemas.microsoft.com/office/drawing/2014/main" xmlns="" id="{ADC9AB5D-88A1-4FA9-B467-E8EF8FFE5B5D}"/>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xmlns="" id="{0867B8E5-4535-4743-8235-6612FEA410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xmlns="" id="{BE48FEA7-5915-4751-8090-63F3094324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xmlns="" id="{32B378CE-44FD-4120-B9ED-7828D4EE9A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 name="Graphic 78">
                <a:extLst>
                  <a:ext uri="{FF2B5EF4-FFF2-40B4-BE49-F238E27FC236}">
                    <a16:creationId xmlns:a16="http://schemas.microsoft.com/office/drawing/2014/main" xmlns="" id="{40FA43D3-D34B-4BC7-80D0-F3E75A222AC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xmlns="" id="{13989468-0779-4324-A918-96FF2BFF6DD7}"/>
              </a:ext>
            </a:extLst>
          </p:cNvPr>
          <p:cNvSpPr>
            <a:spLocks noGrp="1"/>
          </p:cNvSpPr>
          <p:nvPr>
            <p:ph idx="1"/>
          </p:nvPr>
        </p:nvSpPr>
        <p:spPr>
          <a:xfrm>
            <a:off x="525717" y="2796427"/>
            <a:ext cx="5566263" cy="3274503"/>
          </a:xfrm>
        </p:spPr>
        <p:txBody>
          <a:bodyPr vert="horz" lIns="91440" tIns="45720" rIns="91440" bIns="45720" rtlCol="0" anchor="t">
            <a:normAutofit/>
          </a:bodyPr>
          <a:lstStyle/>
          <a:p>
            <a:r>
              <a:rPr lang="en-US" sz="1400" dirty="0">
                <a:latin typeface="Arial"/>
                <a:cs typeface="Arial"/>
              </a:rPr>
              <a:t>The hypothesis for this research will indicate the fact that more than 50% of students and staff do not feel 'very confident' in using technology to collaborate. This means that many lecturers will not feel confident in delivering online lessons leading to the students being confused and potentially missing important deadlines. This also applies to many students that we found out do not feel confident in using technology in order to collaborate with other students at UWTSD leading to them not knowing how to join different classes or accessing material needed for their assignments.</a:t>
            </a:r>
            <a:endParaRPr lang="en-US" dirty="0">
              <a:latin typeface="Arial"/>
              <a:cs typeface="Arial"/>
            </a:endParaRPr>
          </a:p>
        </p:txBody>
      </p:sp>
      <p:pic>
        <p:nvPicPr>
          <p:cNvPr id="5" name="Picture 4" descr="A calculus formula">
            <a:extLst>
              <a:ext uri="{FF2B5EF4-FFF2-40B4-BE49-F238E27FC236}">
                <a16:creationId xmlns:a16="http://schemas.microsoft.com/office/drawing/2014/main" xmlns="" id="{90E5D512-3F12-4975-A999-1F704D7169D4}"/>
              </a:ext>
            </a:extLst>
          </p:cNvPr>
          <p:cNvPicPr>
            <a:picLocks noChangeAspect="1"/>
          </p:cNvPicPr>
          <p:nvPr/>
        </p:nvPicPr>
        <p:blipFill rotWithShape="1">
          <a:blip r:embed="rId2"/>
          <a:srcRect l="25241" r="19704" b="-10"/>
          <a:stretch/>
        </p:blipFill>
        <p:spPr>
          <a:xfrm>
            <a:off x="6531789" y="10"/>
            <a:ext cx="5660211" cy="6857990"/>
          </a:xfrm>
          <a:prstGeom prst="rect">
            <a:avLst/>
          </a:prstGeom>
        </p:spPr>
      </p:pic>
      <p:sp>
        <p:nvSpPr>
          <p:cNvPr id="21" name="Freeform: Shape 20">
            <a:extLst>
              <a:ext uri="{FF2B5EF4-FFF2-40B4-BE49-F238E27FC236}">
                <a16:creationId xmlns:a16="http://schemas.microsoft.com/office/drawing/2014/main" xmlns="" id="{55820E42-2F9D-41EF-B67F-522A133B337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3" name="Group 22">
            <a:extLst>
              <a:ext uri="{FF2B5EF4-FFF2-40B4-BE49-F238E27FC236}">
                <a16:creationId xmlns:a16="http://schemas.microsoft.com/office/drawing/2014/main" xmlns="" id="{13D9BC31-B57D-4933-AD83-94F462D4C2F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0776050" y="5204025"/>
            <a:ext cx="886141" cy="802496"/>
            <a:chOff x="10948005" y="3272152"/>
            <a:chExt cx="868640" cy="786648"/>
          </a:xfrm>
          <a:solidFill>
            <a:schemeClr val="accent1"/>
          </a:solidFill>
        </p:grpSpPr>
        <p:sp>
          <p:nvSpPr>
            <p:cNvPr id="24" name="Freeform: Shape 23">
              <a:extLst>
                <a:ext uri="{FF2B5EF4-FFF2-40B4-BE49-F238E27FC236}">
                  <a16:creationId xmlns:a16="http://schemas.microsoft.com/office/drawing/2014/main" xmlns="" id="{D84AFEA3-A055-41AE-96F3-34BA5814244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xmlns="" id="{9028771F-62FA-4349-B7A8-CE1682D2CE0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Freeform: Shape 25">
              <a:extLst>
                <a:ext uri="{FF2B5EF4-FFF2-40B4-BE49-F238E27FC236}">
                  <a16:creationId xmlns:a16="http://schemas.microsoft.com/office/drawing/2014/main" xmlns="" id="{319CDEE6-CB2F-49F0-B237-2A26A3D1DC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xmlns="" id="{3DD82286-02D2-4210-A797-5D502D44A38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xmlns="" id="{735449F4-80DA-4E06-B3B6-B9F519F4A6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Graphic 15">
              <a:extLst>
                <a:ext uri="{FF2B5EF4-FFF2-40B4-BE49-F238E27FC236}">
                  <a16:creationId xmlns:a16="http://schemas.microsoft.com/office/drawing/2014/main" xmlns="" id="{61FABA3B-05B6-433C-90F9-8D9691A8406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xmlns="" id="{E1FEBA45-D0A3-4091-9956-161EDA21A0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1567172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0" name="Freeform: Shape 179">
            <a:extLst>
              <a:ext uri="{FF2B5EF4-FFF2-40B4-BE49-F238E27FC236}">
                <a16:creationId xmlns:a16="http://schemas.microsoft.com/office/drawing/2014/main" xmlns="" id="{435959F4-53DA-47FF-BC24-1E5B75C698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82" name="Group 181">
            <a:extLst>
              <a:ext uri="{FF2B5EF4-FFF2-40B4-BE49-F238E27FC236}">
                <a16:creationId xmlns:a16="http://schemas.microsoft.com/office/drawing/2014/main" xmlns="" id="{A7CF83E8-F6F0-41E3-B580-7412A04DDFB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0776050" y="5204025"/>
            <a:ext cx="886141" cy="802496"/>
            <a:chOff x="10948005" y="3272152"/>
            <a:chExt cx="868640" cy="786648"/>
          </a:xfrm>
          <a:solidFill>
            <a:schemeClr val="accent1"/>
          </a:solidFill>
        </p:grpSpPr>
        <p:sp>
          <p:nvSpPr>
            <p:cNvPr id="183" name="Freeform: Shape 182">
              <a:extLst>
                <a:ext uri="{FF2B5EF4-FFF2-40B4-BE49-F238E27FC236}">
                  <a16:creationId xmlns:a16="http://schemas.microsoft.com/office/drawing/2014/main" xmlns="" id="{1A0B6DBB-705D-48D0-842C-F9DFA7684D1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84" name="Freeform: Shape 183">
              <a:extLst>
                <a:ext uri="{FF2B5EF4-FFF2-40B4-BE49-F238E27FC236}">
                  <a16:creationId xmlns:a16="http://schemas.microsoft.com/office/drawing/2014/main" xmlns="" id="{C194A764-16E1-4D0D-9357-76F80E6086C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85" name="Freeform: Shape 184">
              <a:extLst>
                <a:ext uri="{FF2B5EF4-FFF2-40B4-BE49-F238E27FC236}">
                  <a16:creationId xmlns:a16="http://schemas.microsoft.com/office/drawing/2014/main" xmlns="" id="{115B7F3F-A40D-4F24-8536-E2420B43321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86" name="Graphic 12">
              <a:extLst>
                <a:ext uri="{FF2B5EF4-FFF2-40B4-BE49-F238E27FC236}">
                  <a16:creationId xmlns:a16="http://schemas.microsoft.com/office/drawing/2014/main" xmlns="" id="{CEF42844-A829-4ED2-A360-63BB2A7C45E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87" name="Graphic 15">
              <a:extLst>
                <a:ext uri="{FF2B5EF4-FFF2-40B4-BE49-F238E27FC236}">
                  <a16:creationId xmlns:a16="http://schemas.microsoft.com/office/drawing/2014/main" xmlns="" id="{57B23B52-A1C3-44EF-BC11-9094A0DA11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8" name="Graphic 15">
              <a:extLst>
                <a:ext uri="{FF2B5EF4-FFF2-40B4-BE49-F238E27FC236}">
                  <a16:creationId xmlns:a16="http://schemas.microsoft.com/office/drawing/2014/main" xmlns="" id="{064E08E5-DA92-4CF2-A0BF-E341800227B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xmlns="" id="{7A222560-E657-4CAE-B667-7BE9E224B2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1" name="Freeform: Shape 190">
            <a:extLst>
              <a:ext uri="{FF2B5EF4-FFF2-40B4-BE49-F238E27FC236}">
                <a16:creationId xmlns:a16="http://schemas.microsoft.com/office/drawing/2014/main" xmlns="" id="{59226104-0061-4319-8237-9C001BF85D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93" name="Graphic 78">
            <a:extLst>
              <a:ext uri="{FF2B5EF4-FFF2-40B4-BE49-F238E27FC236}">
                <a16:creationId xmlns:a16="http://schemas.microsoft.com/office/drawing/2014/main" xmlns="" id="{51B01909-73B8-4486-A749-C643B1D7E36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530225" y="3267662"/>
            <a:ext cx="972241" cy="45718"/>
            <a:chOff x="4886325" y="3371754"/>
            <a:chExt cx="2418492" cy="113728"/>
          </a:xfrm>
          <a:solidFill>
            <a:schemeClr val="accent1"/>
          </a:solidFill>
        </p:grpSpPr>
        <p:sp>
          <p:nvSpPr>
            <p:cNvPr id="194" name="Graphic 78">
              <a:extLst>
                <a:ext uri="{FF2B5EF4-FFF2-40B4-BE49-F238E27FC236}">
                  <a16:creationId xmlns:a16="http://schemas.microsoft.com/office/drawing/2014/main" xmlns="" id="{5E279D86-4533-45F1-B0AA-D237399A5ED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95" name="Graphic 78">
              <a:extLst>
                <a:ext uri="{FF2B5EF4-FFF2-40B4-BE49-F238E27FC236}">
                  <a16:creationId xmlns:a16="http://schemas.microsoft.com/office/drawing/2014/main" xmlns="" id="{764FD722-CB31-4326-ADD8-CBA52FD1FF59}"/>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4886709" y="3371754"/>
              <a:ext cx="2418108" cy="113728"/>
              <a:chOff x="4886709" y="3371754"/>
              <a:chExt cx="2418108" cy="113728"/>
            </a:xfrm>
            <a:grpFill/>
          </p:grpSpPr>
          <p:sp>
            <p:nvSpPr>
              <p:cNvPr id="196" name="Graphic 78">
                <a:extLst>
                  <a:ext uri="{FF2B5EF4-FFF2-40B4-BE49-F238E27FC236}">
                    <a16:creationId xmlns:a16="http://schemas.microsoft.com/office/drawing/2014/main" xmlns="" id="{24E4BCEC-8B0A-444E-8509-1B3BB0449E5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97" name="Graphic 78">
                <a:extLst>
                  <a:ext uri="{FF2B5EF4-FFF2-40B4-BE49-F238E27FC236}">
                    <a16:creationId xmlns:a16="http://schemas.microsoft.com/office/drawing/2014/main" xmlns="" id="{9DB36622-1DC7-4B17-8984-588BA8999F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98" name="Graphic 78">
                <a:extLst>
                  <a:ext uri="{FF2B5EF4-FFF2-40B4-BE49-F238E27FC236}">
                    <a16:creationId xmlns:a16="http://schemas.microsoft.com/office/drawing/2014/main" xmlns="" id="{51B97AF0-1974-42B9-B5FC-A332C52E82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9" name="Graphic 78">
                <a:extLst>
                  <a:ext uri="{FF2B5EF4-FFF2-40B4-BE49-F238E27FC236}">
                    <a16:creationId xmlns:a16="http://schemas.microsoft.com/office/drawing/2014/main" xmlns="" id="{95A298AD-BE5D-4BE1-8CDF-DBFB42D63F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201" name="Rectangle 200">
            <a:extLst>
              <a:ext uri="{FF2B5EF4-FFF2-40B4-BE49-F238E27FC236}">
                <a16:creationId xmlns:a16="http://schemas.microsoft.com/office/drawing/2014/main" xmlns="" id="{E20BB609-EF92-42DB-836C-0699A590B5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Pen placed on top of a signature line">
            <a:extLst>
              <a:ext uri="{FF2B5EF4-FFF2-40B4-BE49-F238E27FC236}">
                <a16:creationId xmlns:a16="http://schemas.microsoft.com/office/drawing/2014/main" xmlns="" id="{8CAF60F1-5EAA-4725-9FD9-36FB582E7413}"/>
              </a:ext>
            </a:extLst>
          </p:cNvPr>
          <p:cNvPicPr>
            <a:picLocks noChangeAspect="1"/>
          </p:cNvPicPr>
          <p:nvPr/>
        </p:nvPicPr>
        <p:blipFill rotWithShape="1">
          <a:blip r:embed="rId2"/>
          <a:srcRect r="-1" b="15708"/>
          <a:stretch/>
        </p:blipFill>
        <p:spPr>
          <a:xfrm>
            <a:off x="20" y="10"/>
            <a:ext cx="12188932" cy="6857990"/>
          </a:xfrm>
          <a:prstGeom prst="rect">
            <a:avLst/>
          </a:prstGeom>
        </p:spPr>
      </p:pic>
      <p:sp>
        <p:nvSpPr>
          <p:cNvPr id="203" name="Rectangle 202">
            <a:extLst>
              <a:ext uri="{FF2B5EF4-FFF2-40B4-BE49-F238E27FC236}">
                <a16:creationId xmlns:a16="http://schemas.microsoft.com/office/drawing/2014/main" xmlns="" id="{ABC37145-583D-4973-AE68-23CB73494C8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V="1">
            <a:off x="1524" y="0"/>
            <a:ext cx="12188952" cy="4046483"/>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2686ABE7-13D2-4F78-953C-4914D7642EAA}"/>
              </a:ext>
            </a:extLst>
          </p:cNvPr>
          <p:cNvSpPr>
            <a:spLocks noGrp="1"/>
          </p:cNvSpPr>
          <p:nvPr>
            <p:ph type="title"/>
          </p:nvPr>
        </p:nvSpPr>
        <p:spPr>
          <a:xfrm>
            <a:off x="518452" y="971398"/>
            <a:ext cx="5577547" cy="1584378"/>
          </a:xfrm>
        </p:spPr>
        <p:txBody>
          <a:bodyPr vert="horz" lIns="91440" tIns="45720" rIns="91440" bIns="45720" rtlCol="0" anchor="t">
            <a:normAutofit/>
          </a:bodyPr>
          <a:lstStyle/>
          <a:p>
            <a:r>
              <a:rPr lang="en-US" sz="4000">
                <a:solidFill>
                  <a:srgbClr val="FFFFFF"/>
                </a:solidFill>
              </a:rPr>
              <a:t>Reference List</a:t>
            </a:r>
          </a:p>
        </p:txBody>
      </p:sp>
      <p:grpSp>
        <p:nvGrpSpPr>
          <p:cNvPr id="205" name="Graphic 78">
            <a:extLst>
              <a:ext uri="{FF2B5EF4-FFF2-40B4-BE49-F238E27FC236}">
                <a16:creationId xmlns:a16="http://schemas.microsoft.com/office/drawing/2014/main" xmlns="" id="{674FBD09-398F-4886-8D52-3CCAB16ED12F}"/>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6657951" y="971370"/>
            <a:ext cx="972241" cy="45718"/>
            <a:chOff x="4886325" y="3371754"/>
            <a:chExt cx="2418492" cy="113728"/>
          </a:xfrm>
          <a:solidFill>
            <a:schemeClr val="accent1"/>
          </a:solidFill>
        </p:grpSpPr>
        <p:sp>
          <p:nvSpPr>
            <p:cNvPr id="206" name="Graphic 78">
              <a:extLst>
                <a:ext uri="{FF2B5EF4-FFF2-40B4-BE49-F238E27FC236}">
                  <a16:creationId xmlns:a16="http://schemas.microsoft.com/office/drawing/2014/main" xmlns="" id="{794E9BAB-B9ED-4E72-B558-1E4B87537E3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07" name="Graphic 78">
              <a:extLst>
                <a:ext uri="{FF2B5EF4-FFF2-40B4-BE49-F238E27FC236}">
                  <a16:creationId xmlns:a16="http://schemas.microsoft.com/office/drawing/2014/main" xmlns="" id="{809A1029-A1BA-4EF8-959B-2AF852A34D8D}"/>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4886709" y="3371754"/>
              <a:ext cx="2418108" cy="113728"/>
              <a:chOff x="4886709" y="3371754"/>
              <a:chExt cx="2418108" cy="113728"/>
            </a:xfrm>
            <a:grpFill/>
          </p:grpSpPr>
          <p:sp>
            <p:nvSpPr>
              <p:cNvPr id="208" name="Graphic 78">
                <a:extLst>
                  <a:ext uri="{FF2B5EF4-FFF2-40B4-BE49-F238E27FC236}">
                    <a16:creationId xmlns:a16="http://schemas.microsoft.com/office/drawing/2014/main" xmlns="" id="{1618CAAA-B087-4302-8144-EFDD1D9FDB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09" name="Graphic 78">
                <a:extLst>
                  <a:ext uri="{FF2B5EF4-FFF2-40B4-BE49-F238E27FC236}">
                    <a16:creationId xmlns:a16="http://schemas.microsoft.com/office/drawing/2014/main" xmlns="" id="{D71D93E1-AEA4-4F92-BA99-24786C8A11B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10" name="Graphic 78">
                <a:extLst>
                  <a:ext uri="{FF2B5EF4-FFF2-40B4-BE49-F238E27FC236}">
                    <a16:creationId xmlns:a16="http://schemas.microsoft.com/office/drawing/2014/main" xmlns="" id="{CE7112A6-6EAE-4620-B089-30D687AA0A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11" name="Graphic 78">
                <a:extLst>
                  <a:ext uri="{FF2B5EF4-FFF2-40B4-BE49-F238E27FC236}">
                    <a16:creationId xmlns:a16="http://schemas.microsoft.com/office/drawing/2014/main" xmlns="" id="{6F45DEA9-D350-4D7C-B408-D0250EE30C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213" name="Freeform: Shape 212">
            <a:extLst>
              <a:ext uri="{FF2B5EF4-FFF2-40B4-BE49-F238E27FC236}">
                <a16:creationId xmlns:a16="http://schemas.microsoft.com/office/drawing/2014/main" xmlns="" id="{11E84B46-9597-410B-A51F-E2E0F2FAFB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766006"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15" name="Group 214">
            <a:extLst>
              <a:ext uri="{FF2B5EF4-FFF2-40B4-BE49-F238E27FC236}">
                <a16:creationId xmlns:a16="http://schemas.microsoft.com/office/drawing/2014/main" xmlns="" id="{3D4FD378-E29E-4996-A8B0-11E2368A6E8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flipV="1">
            <a:off x="10732601" y="5351135"/>
            <a:ext cx="886141" cy="802496"/>
            <a:chOff x="10948005" y="3272152"/>
            <a:chExt cx="868640" cy="786648"/>
          </a:xfrm>
          <a:solidFill>
            <a:schemeClr val="accent1"/>
          </a:solidFill>
        </p:grpSpPr>
        <p:sp>
          <p:nvSpPr>
            <p:cNvPr id="216" name="Freeform: Shape 215">
              <a:extLst>
                <a:ext uri="{FF2B5EF4-FFF2-40B4-BE49-F238E27FC236}">
                  <a16:creationId xmlns:a16="http://schemas.microsoft.com/office/drawing/2014/main" xmlns="" id="{7BA59DF4-225D-4521-9655-5F0DF52E48D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17" name="Freeform: Shape 216">
              <a:extLst>
                <a:ext uri="{FF2B5EF4-FFF2-40B4-BE49-F238E27FC236}">
                  <a16:creationId xmlns:a16="http://schemas.microsoft.com/office/drawing/2014/main" xmlns="" id="{C5295146-5EA5-417D-AAEE-F59000BC673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18" name="Freeform: Shape 217">
              <a:extLst>
                <a:ext uri="{FF2B5EF4-FFF2-40B4-BE49-F238E27FC236}">
                  <a16:creationId xmlns:a16="http://schemas.microsoft.com/office/drawing/2014/main" xmlns="" id="{3768FE2E-63BB-4E2F-8744-A188E6C611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19" name="Graphic 12">
              <a:extLst>
                <a:ext uri="{FF2B5EF4-FFF2-40B4-BE49-F238E27FC236}">
                  <a16:creationId xmlns:a16="http://schemas.microsoft.com/office/drawing/2014/main" xmlns="" id="{4641D6CE-B3E9-440C-BAAE-6F6968AAAD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20" name="Graphic 15">
              <a:extLst>
                <a:ext uri="{FF2B5EF4-FFF2-40B4-BE49-F238E27FC236}">
                  <a16:creationId xmlns:a16="http://schemas.microsoft.com/office/drawing/2014/main" xmlns="" id="{8D02F1DC-8FDC-4424-8750-42EE6CB9FBF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21" name="Graphic 15">
              <a:extLst>
                <a:ext uri="{FF2B5EF4-FFF2-40B4-BE49-F238E27FC236}">
                  <a16:creationId xmlns:a16="http://schemas.microsoft.com/office/drawing/2014/main" xmlns="" id="{2BB6A551-D864-43F8-B270-809C68AE31F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xmlns="" id="{B57277C8-A482-4AA3-AFA6-7F211CE35C4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TextBox 2">
            <a:extLst>
              <a:ext uri="{FF2B5EF4-FFF2-40B4-BE49-F238E27FC236}">
                <a16:creationId xmlns:a16="http://schemas.microsoft.com/office/drawing/2014/main" xmlns="" id="{E0083BBF-9E98-45E4-A069-CADB64B6F630}"/>
              </a:ext>
            </a:extLst>
          </p:cNvPr>
          <p:cNvSpPr txBox="1"/>
          <p:nvPr/>
        </p:nvSpPr>
        <p:spPr>
          <a:xfrm>
            <a:off x="6204993" y="1171380"/>
            <a:ext cx="4777222" cy="541274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spcAft>
                <a:spcPts val="600"/>
              </a:spcAft>
            </a:pPr>
            <a:r>
              <a:rPr lang="en-US" sz="1100" dirty="0">
                <a:latin typeface="Arial"/>
                <a:ea typeface="+mn-lt"/>
                <a:cs typeface="+mn-lt"/>
              </a:rPr>
              <a:t>Best, S., 2022. </a:t>
            </a:r>
            <a:r>
              <a:rPr lang="en-US" sz="1100" i="1" dirty="0">
                <a:latin typeface="Arial"/>
                <a:ea typeface="+mn-lt"/>
                <a:cs typeface="+mn-lt"/>
              </a:rPr>
              <a:t>Internet usage has more than DOUBLED since the start of the pandemic</a:t>
            </a:r>
            <a:r>
              <a:rPr lang="en-US" sz="1100" dirty="0">
                <a:latin typeface="Arial"/>
                <a:ea typeface="+mn-lt"/>
                <a:cs typeface="+mn-lt"/>
              </a:rPr>
              <a:t>. [online] Mail Online. Available at: &lt;https://www.dailymail.co.uk/sciencetech/article-10348805/Internet-usage-doubled-start-pandemic.html&gt; [Accessed 16 February 2022].</a:t>
            </a:r>
            <a:endParaRPr lang="en-US" sz="1100" dirty="0">
              <a:latin typeface="Arial"/>
            </a:endParaRPr>
          </a:p>
          <a:p>
            <a:pPr>
              <a:spcAft>
                <a:spcPts val="600"/>
              </a:spcAft>
            </a:pPr>
            <a:endParaRPr lang="en-US" sz="1100" dirty="0">
              <a:latin typeface="Arial"/>
              <a:cs typeface="Arial"/>
            </a:endParaRPr>
          </a:p>
          <a:p>
            <a:pPr>
              <a:spcAft>
                <a:spcPts val="600"/>
              </a:spcAft>
            </a:pPr>
            <a:r>
              <a:rPr lang="en-US" sz="1100" dirty="0">
                <a:latin typeface="Arial"/>
                <a:ea typeface="+mn-lt"/>
                <a:cs typeface="+mn-lt"/>
              </a:rPr>
              <a:t>Bhandari, P., 2021. </a:t>
            </a:r>
            <a:r>
              <a:rPr lang="en-US" sz="1100" i="1" dirty="0">
                <a:latin typeface="Arial"/>
                <a:ea typeface="+mn-lt"/>
                <a:cs typeface="+mn-lt"/>
              </a:rPr>
              <a:t>A guide to ethical considerations in research</a:t>
            </a:r>
            <a:r>
              <a:rPr lang="en-US" sz="1100" dirty="0">
                <a:latin typeface="Arial"/>
                <a:ea typeface="+mn-lt"/>
                <a:cs typeface="+mn-lt"/>
              </a:rPr>
              <a:t>. [online] Scribbr. Available at: &lt;https://www.scribbr.com/methodology/research-ethics/&gt; [Accessed 16 February 2022].</a:t>
            </a:r>
            <a:endParaRPr lang="en-US" sz="1100" dirty="0">
              <a:latin typeface="Arial"/>
            </a:endParaRPr>
          </a:p>
          <a:p>
            <a:pPr>
              <a:spcAft>
                <a:spcPts val="600"/>
              </a:spcAft>
            </a:pPr>
            <a:endParaRPr lang="en-US" sz="1100" dirty="0">
              <a:latin typeface="Arial"/>
              <a:cs typeface="Arial"/>
            </a:endParaRPr>
          </a:p>
          <a:p>
            <a:pPr>
              <a:spcAft>
                <a:spcPts val="600"/>
              </a:spcAft>
            </a:pPr>
            <a:r>
              <a:rPr lang="en-US" sz="1100" dirty="0">
                <a:latin typeface="Arial"/>
                <a:ea typeface="+mn-lt"/>
                <a:cs typeface="+mn-lt"/>
              </a:rPr>
              <a:t>Jansen, D. and Warren, K., 2020. </a:t>
            </a:r>
            <a:r>
              <a:rPr lang="en-US" sz="1100" i="1" dirty="0">
                <a:latin typeface="Arial"/>
                <a:ea typeface="+mn-lt"/>
                <a:cs typeface="+mn-lt"/>
              </a:rPr>
              <a:t>What Is Research Methodology? Definition + Examples - Grad Coach</a:t>
            </a:r>
            <a:r>
              <a:rPr lang="en-US" sz="1100" dirty="0">
                <a:latin typeface="Arial"/>
                <a:ea typeface="+mn-lt"/>
                <a:cs typeface="+mn-lt"/>
              </a:rPr>
              <a:t>. [online] Grad Coach. Available at: &lt;https://gradcoach.com/what-is-research-methodology/&gt; [Accessed 16 February 2022].</a:t>
            </a:r>
            <a:endParaRPr lang="en-US" sz="1100" dirty="0">
              <a:latin typeface="Arial"/>
            </a:endParaRPr>
          </a:p>
          <a:p>
            <a:pPr>
              <a:spcAft>
                <a:spcPts val="600"/>
              </a:spcAft>
            </a:pPr>
            <a:endParaRPr lang="en-US" sz="1100" dirty="0">
              <a:latin typeface="Arial"/>
              <a:cs typeface="Arial"/>
            </a:endParaRPr>
          </a:p>
          <a:p>
            <a:pPr>
              <a:spcAft>
                <a:spcPts val="600"/>
              </a:spcAft>
            </a:pPr>
            <a:r>
              <a:rPr lang="en-US" sz="1100" dirty="0">
                <a:latin typeface="Arial"/>
                <a:ea typeface="+mn-lt"/>
                <a:cs typeface="+mn-lt"/>
              </a:rPr>
              <a:t>Officeforstudents.org.uk. 2021. </a:t>
            </a:r>
            <a:r>
              <a:rPr lang="en-US" sz="1100" i="1" dirty="0">
                <a:latin typeface="Arial"/>
                <a:ea typeface="+mn-lt"/>
                <a:cs typeface="+mn-lt"/>
              </a:rPr>
              <a:t>Students more confident than lecturers about teaching digitally</a:t>
            </a:r>
            <a:r>
              <a:rPr lang="en-US" sz="1100" dirty="0">
                <a:latin typeface="Arial"/>
                <a:ea typeface="+mn-lt"/>
                <a:cs typeface="+mn-lt"/>
              </a:rPr>
              <a:t>. [online] Available at: &lt;https://www.officeforstudents.org.uk/news-blog-and-events/press-and-media/students-more-confident-with-online-learning-than-lecturers-are-about-teaching-digitally/&gt; [Accessed 16 February 2022].</a:t>
            </a:r>
            <a:endParaRPr lang="en-US" sz="1100" dirty="0">
              <a:latin typeface="Arial"/>
            </a:endParaRPr>
          </a:p>
          <a:p>
            <a:pPr>
              <a:spcAft>
                <a:spcPts val="600"/>
              </a:spcAft>
            </a:pPr>
            <a:endParaRPr lang="en-US" sz="1100" dirty="0">
              <a:latin typeface="Arial"/>
              <a:cs typeface="Arial"/>
            </a:endParaRPr>
          </a:p>
          <a:p>
            <a:pPr>
              <a:spcAft>
                <a:spcPts val="600"/>
              </a:spcAft>
            </a:pPr>
            <a:r>
              <a:rPr lang="en-US" sz="1100" dirty="0">
                <a:latin typeface="Arial"/>
                <a:ea typeface="+mn-lt"/>
                <a:cs typeface="+mn-lt"/>
              </a:rPr>
              <a:t>Williams Ray, L., 2017. </a:t>
            </a:r>
            <a:r>
              <a:rPr lang="en-US" sz="1100" i="1" dirty="0">
                <a:latin typeface="Arial"/>
                <a:ea typeface="+mn-lt"/>
                <a:cs typeface="+mn-lt"/>
              </a:rPr>
              <a:t>How to Increase Confidence About Digital Learning in Schools</a:t>
            </a:r>
            <a:r>
              <a:rPr lang="en-US" sz="1100" dirty="0">
                <a:latin typeface="Arial"/>
                <a:ea typeface="+mn-lt"/>
                <a:cs typeface="+mn-lt"/>
              </a:rPr>
              <a:t>. [online] Technology Solutions That Drive Education. Available at: &lt;https://edtechmagazine.com/k12/article/2017/10/how-increase-confidence-about-digital-learning-schools&gt; [Accessed 16 February 2022].</a:t>
            </a:r>
            <a:endParaRPr lang="en-US" dirty="0">
              <a:latin typeface="Arial"/>
            </a:endParaRPr>
          </a:p>
          <a:p>
            <a:pPr>
              <a:spcAft>
                <a:spcPts val="600"/>
              </a:spcAft>
            </a:pPr>
            <a:endParaRPr lang="en-US" sz="1100" dirty="0"/>
          </a:p>
          <a:p>
            <a:pPr>
              <a:spcAft>
                <a:spcPts val="600"/>
              </a:spcAft>
            </a:pPr>
            <a:endParaRPr lang="en-US" sz="1100" dirty="0"/>
          </a:p>
          <a:p>
            <a:pPr>
              <a:spcAft>
                <a:spcPts val="600"/>
              </a:spcAft>
              <a:buFont typeface="Arial" panose="020B0604020202020204" pitchFamily="34" charset="0"/>
            </a:pPr>
            <a:endParaRPr lang="en-US" sz="1400"/>
          </a:p>
        </p:txBody>
      </p:sp>
    </p:spTree>
    <p:extLst>
      <p:ext uri="{BB962C8B-B14F-4D97-AF65-F5344CB8AC3E}">
        <p14:creationId xmlns:p14="http://schemas.microsoft.com/office/powerpoint/2010/main" xmlns="" val="1797632686"/>
      </p:ext>
    </p:extLst>
  </p:cSld>
  <p:clrMapOvr>
    <a:masterClrMapping/>
  </p:clrMapOvr>
</p:sld>
</file>

<file path=ppt/theme/theme1.xml><?xml version="1.0" encoding="utf-8"?>
<a:theme xmlns:a="http://schemas.openxmlformats.org/drawingml/2006/main" name="RocaVTI">
  <a:themeElements>
    <a:clrScheme name="AnalogousFromRegularSeedRightStep">
      <a:dk1>
        <a:srgbClr val="000000"/>
      </a:dk1>
      <a:lt1>
        <a:srgbClr val="FFFFFF"/>
      </a:lt1>
      <a:dk2>
        <a:srgbClr val="1B311F"/>
      </a:dk2>
      <a:lt2>
        <a:srgbClr val="F1F0F3"/>
      </a:lt2>
      <a:accent1>
        <a:srgbClr val="7EB023"/>
      </a:accent1>
      <a:accent2>
        <a:srgbClr val="3CB617"/>
      </a:accent2>
      <a:accent3>
        <a:srgbClr val="24B941"/>
      </a:accent3>
      <a:accent4>
        <a:srgbClr val="18B778"/>
      </a:accent4>
      <a:accent5>
        <a:srgbClr val="24B1B5"/>
      </a:accent5>
      <a:accent6>
        <a:srgbClr val="1B81D1"/>
      </a:accent6>
      <a:hlink>
        <a:srgbClr val="8660CA"/>
      </a:hlink>
      <a:folHlink>
        <a:srgbClr val="7F7F7F"/>
      </a:folHlink>
    </a:clrScheme>
    <a:fontScheme name="Custom 36">
      <a:majorFont>
        <a:latin typeface="Georgia Pro Semibold"/>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RocaVTI" id="{D79FE1D1-0489-4A69-8531-D0B8CDC31CBE}" vid="{CEBA7FE6-C04B-474E-964F-B022887AD13B}"/>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273</Words>
  <Application>Microsoft Office PowerPoint</Application>
  <PresentationFormat>Custom</PresentationFormat>
  <Paragraphs>85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RocaVTI</vt:lpstr>
      <vt:lpstr>Group Presentation-Research proposal  How do we use technology to collaborate at UWTSD?</vt:lpstr>
      <vt:lpstr>Introduction</vt:lpstr>
      <vt:lpstr>Rationale</vt:lpstr>
      <vt:lpstr>Proposed Method (What? Who? How?)</vt:lpstr>
      <vt:lpstr>Ethical Considerations</vt:lpstr>
      <vt:lpstr>Research timeline</vt:lpstr>
      <vt:lpstr>Hypothesis</vt:lpstr>
      <vt:lpstr>Reference List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Windows User</cp:lastModifiedBy>
  <cp:revision>99</cp:revision>
  <dcterms:created xsi:type="dcterms:W3CDTF">2022-02-26T23:56:15Z</dcterms:created>
  <dcterms:modified xsi:type="dcterms:W3CDTF">2022-02-27T12:30:51Z</dcterms:modified>
</cp:coreProperties>
</file>