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39"/>
  </p:notesMasterIdLst>
  <p:sldIdLst>
    <p:sldId id="256" r:id="rId5"/>
    <p:sldId id="259" r:id="rId6"/>
    <p:sldId id="292" r:id="rId7"/>
    <p:sldId id="290" r:id="rId8"/>
    <p:sldId id="277" r:id="rId9"/>
    <p:sldId id="294" r:id="rId10"/>
    <p:sldId id="295" r:id="rId11"/>
    <p:sldId id="262" r:id="rId12"/>
    <p:sldId id="260" r:id="rId13"/>
    <p:sldId id="291" r:id="rId14"/>
    <p:sldId id="265" r:id="rId15"/>
    <p:sldId id="266" r:id="rId16"/>
    <p:sldId id="257" r:id="rId17"/>
    <p:sldId id="275" r:id="rId18"/>
    <p:sldId id="269" r:id="rId19"/>
    <p:sldId id="271" r:id="rId20"/>
    <p:sldId id="270" r:id="rId21"/>
    <p:sldId id="267" r:id="rId22"/>
    <p:sldId id="272" r:id="rId23"/>
    <p:sldId id="273" r:id="rId24"/>
    <p:sldId id="274" r:id="rId25"/>
    <p:sldId id="276" r:id="rId26"/>
    <p:sldId id="268" r:id="rId27"/>
    <p:sldId id="280" r:id="rId28"/>
    <p:sldId id="281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82" r:id="rId37"/>
    <p:sldId id="296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C613D2E-6D77-4511-B4D1-EADB55AE87D3}">
          <p14:sldIdLst>
            <p14:sldId id="256"/>
            <p14:sldId id="259"/>
            <p14:sldId id="292"/>
            <p14:sldId id="290"/>
            <p14:sldId id="277"/>
            <p14:sldId id="294"/>
            <p14:sldId id="295"/>
            <p14:sldId id="262"/>
            <p14:sldId id="260"/>
            <p14:sldId id="291"/>
            <p14:sldId id="265"/>
            <p14:sldId id="266"/>
            <p14:sldId id="257"/>
            <p14:sldId id="275"/>
            <p14:sldId id="269"/>
            <p14:sldId id="271"/>
            <p14:sldId id="270"/>
            <p14:sldId id="267"/>
            <p14:sldId id="272"/>
            <p14:sldId id="273"/>
            <p14:sldId id="274"/>
            <p14:sldId id="276"/>
            <p14:sldId id="268"/>
            <p14:sldId id="280"/>
            <p14:sldId id="281"/>
            <p14:sldId id="283"/>
            <p14:sldId id="284"/>
            <p14:sldId id="285"/>
            <p14:sldId id="286"/>
            <p14:sldId id="287"/>
            <p14:sldId id="288"/>
            <p14:sldId id="289"/>
            <p14:sldId id="282"/>
            <p14:sldId id="29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2067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1C1DB6E-24FA-48CC-9C7E-E69AEB268F47}" v="161" dt="2025-11-26T15:00:46.77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447" autoAdjust="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20" Type="http://schemas.openxmlformats.org/officeDocument/2006/relationships/slide" Target="slides/slide16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 Sayer (YSGOL GYMUNEDOL PLASCRUG)" userId="ac7a8400-13f9-48f3-8319-78f118aff3c3" providerId="ADAL" clId="{555643AD-1563-4C02-A7DA-B50AE7A50A5B}"/>
    <pc:docChg chg="undo redo custSel addSld delSld modSld sldOrd modSection">
      <pc:chgData name="K Sayer (YSGOL GYMUNEDOL PLASCRUG)" userId="ac7a8400-13f9-48f3-8319-78f118aff3c3" providerId="ADAL" clId="{555643AD-1563-4C02-A7DA-B50AE7A50A5B}" dt="2025-11-26T15:00:46.777" v="3796"/>
      <pc:docMkLst>
        <pc:docMk/>
      </pc:docMkLst>
      <pc:sldChg chg="addSp delSp modSp mod">
        <pc:chgData name="K Sayer (YSGOL GYMUNEDOL PLASCRUG)" userId="ac7a8400-13f9-48f3-8319-78f118aff3c3" providerId="ADAL" clId="{555643AD-1563-4C02-A7DA-B50AE7A50A5B}" dt="2025-11-26T14:42:44.249" v="3774" actId="14100"/>
        <pc:sldMkLst>
          <pc:docMk/>
          <pc:sldMk cId="576440527" sldId="256"/>
        </pc:sldMkLst>
        <pc:spChg chg="add mod">
          <ac:chgData name="K Sayer (YSGOL GYMUNEDOL PLASCRUG)" userId="ac7a8400-13f9-48f3-8319-78f118aff3c3" providerId="ADAL" clId="{555643AD-1563-4C02-A7DA-B50AE7A50A5B}" dt="2025-11-26T14:42:02.951" v="3768" actId="2711"/>
          <ac:spMkLst>
            <pc:docMk/>
            <pc:sldMk cId="576440527" sldId="256"/>
            <ac:spMk id="2" creationId="{AA2B6D50-796F-D8E9-161A-4EFEE1BB1455}"/>
          </ac:spMkLst>
        </pc:spChg>
        <pc:spChg chg="add mod ord">
          <ac:chgData name="K Sayer (YSGOL GYMUNEDOL PLASCRUG)" userId="ac7a8400-13f9-48f3-8319-78f118aff3c3" providerId="ADAL" clId="{555643AD-1563-4C02-A7DA-B50AE7A50A5B}" dt="2025-11-26T12:17:23.646" v="3725" actId="14100"/>
          <ac:spMkLst>
            <pc:docMk/>
            <pc:sldMk cId="576440527" sldId="256"/>
            <ac:spMk id="3" creationId="{A60485AF-1063-316D-780E-6764272C223C}"/>
          </ac:spMkLst>
        </pc:spChg>
        <pc:spChg chg="mod">
          <ac:chgData name="K Sayer (YSGOL GYMUNEDOL PLASCRUG)" userId="ac7a8400-13f9-48f3-8319-78f118aff3c3" providerId="ADAL" clId="{555643AD-1563-4C02-A7DA-B50AE7A50A5B}" dt="2025-11-26T12:35:17.487" v="3763" actId="20577"/>
          <ac:spMkLst>
            <pc:docMk/>
            <pc:sldMk cId="576440527" sldId="256"/>
            <ac:spMk id="5" creationId="{D9F61624-08D0-98AA-E59E-1521B69908FE}"/>
          </ac:spMkLst>
        </pc:spChg>
        <pc:graphicFrameChg chg="mod modGraphic">
          <ac:chgData name="K Sayer (YSGOL GYMUNEDOL PLASCRUG)" userId="ac7a8400-13f9-48f3-8319-78f118aff3c3" providerId="ADAL" clId="{555643AD-1563-4C02-A7DA-B50AE7A50A5B}" dt="2025-11-26T14:42:44.249" v="3774" actId="14100"/>
          <ac:graphicFrameMkLst>
            <pc:docMk/>
            <pc:sldMk cId="576440527" sldId="256"/>
            <ac:graphicFrameMk id="6" creationId="{996A5E25-0E64-8DAC-5294-0D622B69C6BB}"/>
          </ac:graphicFrameMkLst>
        </pc:graphicFrameChg>
        <pc:graphicFrameChg chg="mod modGraphic">
          <ac:chgData name="K Sayer (YSGOL GYMUNEDOL PLASCRUG)" userId="ac7a8400-13f9-48f3-8319-78f118aff3c3" providerId="ADAL" clId="{555643AD-1563-4C02-A7DA-B50AE7A50A5B}" dt="2025-11-26T14:42:14.918" v="3770" actId="404"/>
          <ac:graphicFrameMkLst>
            <pc:docMk/>
            <pc:sldMk cId="576440527" sldId="256"/>
            <ac:graphicFrameMk id="7" creationId="{93588440-FE43-EB4C-D8E1-7D21073CD94E}"/>
          </ac:graphicFrameMkLst>
        </pc:graphicFrameChg>
      </pc:sldChg>
      <pc:sldChg chg="modSp mod">
        <pc:chgData name="K Sayer (YSGOL GYMUNEDOL PLASCRUG)" userId="ac7a8400-13f9-48f3-8319-78f118aff3c3" providerId="ADAL" clId="{555643AD-1563-4C02-A7DA-B50AE7A50A5B}" dt="2025-11-26T10:10:10.614" v="3526" actId="20577"/>
        <pc:sldMkLst>
          <pc:docMk/>
          <pc:sldMk cId="2351970688" sldId="257"/>
        </pc:sldMkLst>
        <pc:spChg chg="mod">
          <ac:chgData name="K Sayer (YSGOL GYMUNEDOL PLASCRUG)" userId="ac7a8400-13f9-48f3-8319-78f118aff3c3" providerId="ADAL" clId="{555643AD-1563-4C02-A7DA-B50AE7A50A5B}" dt="2025-11-20T18:58:21.773" v="2411" actId="2711"/>
          <ac:spMkLst>
            <pc:docMk/>
            <pc:sldMk cId="2351970688" sldId="257"/>
            <ac:spMk id="2" creationId="{5973C676-3A35-9508-55CC-892132963068}"/>
          </ac:spMkLst>
        </pc:spChg>
        <pc:spChg chg="mod">
          <ac:chgData name="K Sayer (YSGOL GYMUNEDOL PLASCRUG)" userId="ac7a8400-13f9-48f3-8319-78f118aff3c3" providerId="ADAL" clId="{555643AD-1563-4C02-A7DA-B50AE7A50A5B}" dt="2025-11-26T10:10:10.614" v="3526" actId="20577"/>
          <ac:spMkLst>
            <pc:docMk/>
            <pc:sldMk cId="2351970688" sldId="257"/>
            <ac:spMk id="3" creationId="{ADD7E46D-C270-18FE-8C78-DFF717E0AEC6}"/>
          </ac:spMkLst>
        </pc:spChg>
      </pc:sldChg>
      <pc:sldChg chg="del">
        <pc:chgData name="K Sayer (YSGOL GYMUNEDOL PLASCRUG)" userId="ac7a8400-13f9-48f3-8319-78f118aff3c3" providerId="ADAL" clId="{555643AD-1563-4C02-A7DA-B50AE7A50A5B}" dt="2025-11-25T09:29:32.059" v="3463" actId="2696"/>
        <pc:sldMkLst>
          <pc:docMk/>
          <pc:sldMk cId="3305128875" sldId="258"/>
        </pc:sldMkLst>
      </pc:sldChg>
      <pc:sldChg chg="addSp delSp modSp add del mod">
        <pc:chgData name="K Sayer (YSGOL GYMUNEDOL PLASCRUG)" userId="ac7a8400-13f9-48f3-8319-78f118aff3c3" providerId="ADAL" clId="{555643AD-1563-4C02-A7DA-B50AE7A50A5B}" dt="2025-11-18T22:18:50.135" v="214" actId="47"/>
        <pc:sldMkLst>
          <pc:docMk/>
          <pc:sldMk cId="1830741134" sldId="259"/>
        </pc:sldMkLst>
        <pc:picChg chg="add mod">
          <ac:chgData name="K Sayer (YSGOL GYMUNEDOL PLASCRUG)" userId="ac7a8400-13f9-48f3-8319-78f118aff3c3" providerId="ADAL" clId="{555643AD-1563-4C02-A7DA-B50AE7A50A5B}" dt="2025-11-18T22:12:18.987" v="185" actId="14100"/>
          <ac:picMkLst>
            <pc:docMk/>
            <pc:sldMk cId="1830741134" sldId="259"/>
            <ac:picMk id="5" creationId="{0D116185-18D2-22F3-7D37-EB89F99358C0}"/>
          </ac:picMkLst>
        </pc:picChg>
      </pc:sldChg>
      <pc:sldChg chg="addSp delSp modSp mod modAnim">
        <pc:chgData name="K Sayer (YSGOL GYMUNEDOL PLASCRUG)" userId="ac7a8400-13f9-48f3-8319-78f118aff3c3" providerId="ADAL" clId="{555643AD-1563-4C02-A7DA-B50AE7A50A5B}" dt="2025-11-26T15:00:28.812" v="3795"/>
        <pc:sldMkLst>
          <pc:docMk/>
          <pc:sldMk cId="3315554092" sldId="260"/>
        </pc:sldMkLst>
        <pc:spChg chg="mod">
          <ac:chgData name="K Sayer (YSGOL GYMUNEDOL PLASCRUG)" userId="ac7a8400-13f9-48f3-8319-78f118aff3c3" providerId="ADAL" clId="{555643AD-1563-4C02-A7DA-B50AE7A50A5B}" dt="2025-11-25T09:23:01.942" v="3403" actId="2711"/>
          <ac:spMkLst>
            <pc:docMk/>
            <pc:sldMk cId="3315554092" sldId="260"/>
            <ac:spMk id="2" creationId="{802EF6F6-2EA1-7D45-3059-918E1C9D3931}"/>
          </ac:spMkLst>
        </pc:spChg>
        <pc:spChg chg="mod">
          <ac:chgData name="K Sayer (YSGOL GYMUNEDOL PLASCRUG)" userId="ac7a8400-13f9-48f3-8319-78f118aff3c3" providerId="ADAL" clId="{555643AD-1563-4C02-A7DA-B50AE7A50A5B}" dt="2025-11-26T11:56:00.665" v="3600" actId="20577"/>
          <ac:spMkLst>
            <pc:docMk/>
            <pc:sldMk cId="3315554092" sldId="260"/>
            <ac:spMk id="25" creationId="{8EDF4370-4D6F-6E0D-E714-A2AED02AEA54}"/>
          </ac:spMkLst>
        </pc:spChg>
        <pc:spChg chg="mod">
          <ac:chgData name="K Sayer (YSGOL GYMUNEDOL PLASCRUG)" userId="ac7a8400-13f9-48f3-8319-78f118aff3c3" providerId="ADAL" clId="{555643AD-1563-4C02-A7DA-B50AE7A50A5B}" dt="2025-11-26T11:56:45.027" v="3617" actId="20577"/>
          <ac:spMkLst>
            <pc:docMk/>
            <pc:sldMk cId="3315554092" sldId="260"/>
            <ac:spMk id="35" creationId="{029ED9D1-C8E2-FFA4-BF95-EE5B590E4F13}"/>
          </ac:spMkLst>
        </pc:spChg>
        <pc:spChg chg="mod">
          <ac:chgData name="K Sayer (YSGOL GYMUNEDOL PLASCRUG)" userId="ac7a8400-13f9-48f3-8319-78f118aff3c3" providerId="ADAL" clId="{555643AD-1563-4C02-A7DA-B50AE7A50A5B}" dt="2025-11-26T11:57:02.960" v="3623" actId="5793"/>
          <ac:spMkLst>
            <pc:docMk/>
            <pc:sldMk cId="3315554092" sldId="260"/>
            <ac:spMk id="38" creationId="{A58D2818-ABD4-9AE3-CCCB-AD89E0175420}"/>
          </ac:spMkLst>
        </pc:spChg>
        <pc:grpChg chg="add mod">
          <ac:chgData name="K Sayer (YSGOL GYMUNEDOL PLASCRUG)" userId="ac7a8400-13f9-48f3-8319-78f118aff3c3" providerId="ADAL" clId="{555643AD-1563-4C02-A7DA-B50AE7A50A5B}" dt="2025-11-26T11:56:05.006" v="3601" actId="1076"/>
          <ac:grpSpMkLst>
            <pc:docMk/>
            <pc:sldMk cId="3315554092" sldId="260"/>
            <ac:grpSpMk id="22" creationId="{3948D537-25E5-94F0-5878-8BD2718925D0}"/>
          </ac:grpSpMkLst>
        </pc:grpChg>
        <pc:grpChg chg="add mod">
          <ac:chgData name="K Sayer (YSGOL GYMUNEDOL PLASCRUG)" userId="ac7a8400-13f9-48f3-8319-78f118aff3c3" providerId="ADAL" clId="{555643AD-1563-4C02-A7DA-B50AE7A50A5B}" dt="2025-11-26T11:56:17.592" v="3604" actId="1076"/>
          <ac:grpSpMkLst>
            <pc:docMk/>
            <pc:sldMk cId="3315554092" sldId="260"/>
            <ac:grpSpMk id="26" creationId="{F0C5F910-BDC7-CAAE-1D41-D776F59DAAAE}"/>
          </ac:grpSpMkLst>
        </pc:grpChg>
        <pc:grpChg chg="mod">
          <ac:chgData name="K Sayer (YSGOL GYMUNEDOL PLASCRUG)" userId="ac7a8400-13f9-48f3-8319-78f118aff3c3" providerId="ADAL" clId="{555643AD-1563-4C02-A7DA-B50AE7A50A5B}" dt="2025-11-26T11:55:35.141" v="3593" actId="1076"/>
          <ac:grpSpMkLst>
            <pc:docMk/>
            <pc:sldMk cId="3315554092" sldId="260"/>
            <ac:grpSpMk id="27" creationId="{5EC774A5-AFA3-B5DB-65D3-1D2057E6969E}"/>
          </ac:grpSpMkLst>
        </pc:grpChg>
        <pc:grpChg chg="mod">
          <ac:chgData name="K Sayer (YSGOL GYMUNEDOL PLASCRUG)" userId="ac7a8400-13f9-48f3-8319-78f118aff3c3" providerId="ADAL" clId="{555643AD-1563-4C02-A7DA-B50AE7A50A5B}" dt="2025-11-18T22:23:37.040" v="235" actId="1076"/>
          <ac:grpSpMkLst>
            <pc:docMk/>
            <pc:sldMk cId="3315554092" sldId="260"/>
            <ac:grpSpMk id="28" creationId="{4CDC10F7-9C39-1C6C-8928-A53B4389AB87}"/>
          </ac:grpSpMkLst>
        </pc:grpChg>
        <pc:grpChg chg="mod">
          <ac:chgData name="K Sayer (YSGOL GYMUNEDOL PLASCRUG)" userId="ac7a8400-13f9-48f3-8319-78f118aff3c3" providerId="ADAL" clId="{555643AD-1563-4C02-A7DA-B50AE7A50A5B}" dt="2025-11-26T11:55:34.024" v="3592" actId="1076"/>
          <ac:grpSpMkLst>
            <pc:docMk/>
            <pc:sldMk cId="3315554092" sldId="260"/>
            <ac:grpSpMk id="31" creationId="{5ECF0083-B35F-9992-DCDA-A282A7093FF4}"/>
          </ac:grpSpMkLst>
        </pc:grpChg>
        <pc:grpChg chg="mod">
          <ac:chgData name="K Sayer (YSGOL GYMUNEDOL PLASCRUG)" userId="ac7a8400-13f9-48f3-8319-78f118aff3c3" providerId="ADAL" clId="{555643AD-1563-4C02-A7DA-B50AE7A50A5B}" dt="2025-11-26T11:55:32.515" v="3591" actId="1076"/>
          <ac:grpSpMkLst>
            <pc:docMk/>
            <pc:sldMk cId="3315554092" sldId="260"/>
            <ac:grpSpMk id="33" creationId="{603AFE53-FE26-C605-DB33-D37DCC98F19C}"/>
          </ac:grpSpMkLst>
        </pc:grpChg>
        <pc:grpChg chg="add mod">
          <ac:chgData name="K Sayer (YSGOL GYMUNEDOL PLASCRUG)" userId="ac7a8400-13f9-48f3-8319-78f118aff3c3" providerId="ADAL" clId="{555643AD-1563-4C02-A7DA-B50AE7A50A5B}" dt="2025-11-26T11:57:00.132" v="3620" actId="1076"/>
          <ac:grpSpMkLst>
            <pc:docMk/>
            <pc:sldMk cId="3315554092" sldId="260"/>
            <ac:grpSpMk id="36" creationId="{56489710-DBC7-F7DE-B00B-AD07039A6AEF}"/>
          </ac:grpSpMkLst>
        </pc:grpChg>
        <pc:picChg chg="add mod">
          <ac:chgData name="K Sayer (YSGOL GYMUNEDOL PLASCRUG)" userId="ac7a8400-13f9-48f3-8319-78f118aff3c3" providerId="ADAL" clId="{555643AD-1563-4C02-A7DA-B50AE7A50A5B}" dt="2025-11-26T11:55:14.331" v="3587" actId="1076"/>
          <ac:picMkLst>
            <pc:docMk/>
            <pc:sldMk cId="3315554092" sldId="260"/>
            <ac:picMk id="8" creationId="{9B01353E-F44D-DDBE-6AF7-200D4A74AE5E}"/>
          </ac:picMkLst>
        </pc:picChg>
        <pc:picChg chg="add del mod">
          <ac:chgData name="K Sayer (YSGOL GYMUNEDOL PLASCRUG)" userId="ac7a8400-13f9-48f3-8319-78f118aff3c3" providerId="ADAL" clId="{555643AD-1563-4C02-A7DA-B50AE7A50A5B}" dt="2025-11-26T11:55:56.420" v="3598" actId="478"/>
          <ac:picMkLst>
            <pc:docMk/>
            <pc:sldMk cId="3315554092" sldId="260"/>
            <ac:picMk id="12" creationId="{B0FFE767-1418-645A-FB7B-C6BD7DFBE4CF}"/>
          </ac:picMkLst>
        </pc:picChg>
        <pc:picChg chg="add del mod">
          <ac:chgData name="K Sayer (YSGOL GYMUNEDOL PLASCRUG)" userId="ac7a8400-13f9-48f3-8319-78f118aff3c3" providerId="ADAL" clId="{555643AD-1563-4C02-A7DA-B50AE7A50A5B}" dt="2025-11-26T11:56:06.625" v="3602" actId="478"/>
          <ac:picMkLst>
            <pc:docMk/>
            <pc:sldMk cId="3315554092" sldId="260"/>
            <ac:picMk id="16" creationId="{85FCE266-A610-F3F1-F383-7C033C8E5DC7}"/>
          </ac:picMkLst>
        </pc:picChg>
        <pc:picChg chg="add del mod">
          <ac:chgData name="K Sayer (YSGOL GYMUNEDOL PLASCRUG)" userId="ac7a8400-13f9-48f3-8319-78f118aff3c3" providerId="ADAL" clId="{555643AD-1563-4C02-A7DA-B50AE7A50A5B}" dt="2025-11-26T11:56:49.008" v="3618" actId="478"/>
          <ac:picMkLst>
            <pc:docMk/>
            <pc:sldMk cId="3315554092" sldId="260"/>
            <ac:picMk id="21" creationId="{174DD744-FF22-514C-AF51-FCC3C4147815}"/>
          </ac:picMkLst>
        </pc:picChg>
        <pc:picChg chg="mod">
          <ac:chgData name="K Sayer (YSGOL GYMUNEDOL PLASCRUG)" userId="ac7a8400-13f9-48f3-8319-78f118aff3c3" providerId="ADAL" clId="{555643AD-1563-4C02-A7DA-B50AE7A50A5B}" dt="2025-11-26T11:55:54.989" v="3597"/>
          <ac:picMkLst>
            <pc:docMk/>
            <pc:sldMk cId="3315554092" sldId="260"/>
            <ac:picMk id="23" creationId="{E24C51FB-7A55-9E55-F827-22C7E8EE6FC7}"/>
          </ac:picMkLst>
        </pc:picChg>
        <pc:picChg chg="mod">
          <ac:chgData name="K Sayer (YSGOL GYMUNEDOL PLASCRUG)" userId="ac7a8400-13f9-48f3-8319-78f118aff3c3" providerId="ADAL" clId="{555643AD-1563-4C02-A7DA-B50AE7A50A5B}" dt="2025-11-26T11:56:43.360" v="3616" actId="1076"/>
          <ac:picMkLst>
            <pc:docMk/>
            <pc:sldMk cId="3315554092" sldId="260"/>
            <ac:picMk id="34" creationId="{5F880EDB-B0FE-76B7-C292-049F882F07B5}"/>
          </ac:picMkLst>
        </pc:picChg>
        <pc:picChg chg="mod">
          <ac:chgData name="K Sayer (YSGOL GYMUNEDOL PLASCRUG)" userId="ac7a8400-13f9-48f3-8319-78f118aff3c3" providerId="ADAL" clId="{555643AD-1563-4C02-A7DA-B50AE7A50A5B}" dt="2025-11-26T11:56:57.390" v="3619"/>
          <ac:picMkLst>
            <pc:docMk/>
            <pc:sldMk cId="3315554092" sldId="260"/>
            <ac:picMk id="37" creationId="{55AB9CC3-DF0C-A634-E35F-5BFCCA920481}"/>
          </ac:picMkLst>
        </pc:picChg>
      </pc:sldChg>
      <pc:sldChg chg="addSp delSp modSp mod">
        <pc:chgData name="K Sayer (YSGOL GYMUNEDOL PLASCRUG)" userId="ac7a8400-13f9-48f3-8319-78f118aff3c3" providerId="ADAL" clId="{555643AD-1563-4C02-A7DA-B50AE7A50A5B}" dt="2025-11-26T10:46:19.625" v="3575" actId="20577"/>
        <pc:sldMkLst>
          <pc:docMk/>
          <pc:sldMk cId="1082359890" sldId="262"/>
        </pc:sldMkLst>
        <pc:spChg chg="mod">
          <ac:chgData name="K Sayer (YSGOL GYMUNEDOL PLASCRUG)" userId="ac7a8400-13f9-48f3-8319-78f118aff3c3" providerId="ADAL" clId="{555643AD-1563-4C02-A7DA-B50AE7A50A5B}" dt="2025-11-26T10:46:19.625" v="3575" actId="20577"/>
          <ac:spMkLst>
            <pc:docMk/>
            <pc:sldMk cId="1082359890" sldId="262"/>
            <ac:spMk id="2" creationId="{F8B4C45F-9E2D-59BC-EC85-0040F85FDB55}"/>
          </ac:spMkLst>
        </pc:spChg>
        <pc:grpChg chg="mod">
          <ac:chgData name="K Sayer (YSGOL GYMUNEDOL PLASCRUG)" userId="ac7a8400-13f9-48f3-8319-78f118aff3c3" providerId="ADAL" clId="{555643AD-1563-4C02-A7DA-B50AE7A50A5B}" dt="2025-11-18T22:23:02.543" v="229" actId="1076"/>
          <ac:grpSpMkLst>
            <pc:docMk/>
            <pc:sldMk cId="1082359890" sldId="262"/>
            <ac:grpSpMk id="28" creationId="{EBFF4FB1-CD55-C0F8-3594-37A97EB85F7F}"/>
          </ac:grpSpMkLst>
        </pc:grpChg>
        <pc:grpChg chg="mod">
          <ac:chgData name="K Sayer (YSGOL GYMUNEDOL PLASCRUG)" userId="ac7a8400-13f9-48f3-8319-78f118aff3c3" providerId="ADAL" clId="{555643AD-1563-4C02-A7DA-B50AE7A50A5B}" dt="2025-11-25T08:51:17.478" v="3285" actId="1076"/>
          <ac:grpSpMkLst>
            <pc:docMk/>
            <pc:sldMk cId="1082359890" sldId="262"/>
            <ac:grpSpMk id="31" creationId="{ED2F15BE-EB6F-29BD-1AF6-6F761138C96E}"/>
          </ac:grpSpMkLst>
        </pc:grpChg>
        <pc:grpChg chg="mod">
          <ac:chgData name="K Sayer (YSGOL GYMUNEDOL PLASCRUG)" userId="ac7a8400-13f9-48f3-8319-78f118aff3c3" providerId="ADAL" clId="{555643AD-1563-4C02-A7DA-B50AE7A50A5B}" dt="2025-11-25T08:51:19.584" v="3286" actId="1076"/>
          <ac:grpSpMkLst>
            <pc:docMk/>
            <pc:sldMk cId="1082359890" sldId="262"/>
            <ac:grpSpMk id="33" creationId="{D4C0B715-F35E-3231-8056-1E611A34EECE}"/>
          </ac:grpSpMkLst>
        </pc:grpChg>
        <pc:picChg chg="add mod">
          <ac:chgData name="K Sayer (YSGOL GYMUNEDOL PLASCRUG)" userId="ac7a8400-13f9-48f3-8319-78f118aff3c3" providerId="ADAL" clId="{555643AD-1563-4C02-A7DA-B50AE7A50A5B}" dt="2025-11-25T08:51:03.961" v="3282" actId="1076"/>
          <ac:picMkLst>
            <pc:docMk/>
            <pc:sldMk cId="1082359890" sldId="262"/>
            <ac:picMk id="3" creationId="{7DF9C992-8E52-7BB1-506B-05B19775F289}"/>
          </ac:picMkLst>
        </pc:picChg>
        <pc:picChg chg="add mod">
          <ac:chgData name="K Sayer (YSGOL GYMUNEDOL PLASCRUG)" userId="ac7a8400-13f9-48f3-8319-78f118aff3c3" providerId="ADAL" clId="{555643AD-1563-4C02-A7DA-B50AE7A50A5B}" dt="2025-11-25T08:51:15.404" v="3284" actId="1076"/>
          <ac:picMkLst>
            <pc:docMk/>
            <pc:sldMk cId="1082359890" sldId="262"/>
            <ac:picMk id="5" creationId="{9E8EE11B-8D5A-1B56-A26A-A228FE2028CC}"/>
          </ac:picMkLst>
        </pc:picChg>
        <pc:picChg chg="add mod">
          <ac:chgData name="K Sayer (YSGOL GYMUNEDOL PLASCRUG)" userId="ac7a8400-13f9-48f3-8319-78f118aff3c3" providerId="ADAL" clId="{555643AD-1563-4C02-A7DA-B50AE7A50A5B}" dt="2025-11-25T08:51:27.990" v="3288" actId="1076"/>
          <ac:picMkLst>
            <pc:docMk/>
            <pc:sldMk cId="1082359890" sldId="262"/>
            <ac:picMk id="8" creationId="{0EBEC503-3C2A-2DFA-167B-2EB0687DB931}"/>
          </ac:picMkLst>
        </pc:picChg>
      </pc:sldChg>
      <pc:sldChg chg="addSp delSp modSp del mod">
        <pc:chgData name="K Sayer (YSGOL GYMUNEDOL PLASCRUG)" userId="ac7a8400-13f9-48f3-8319-78f118aff3c3" providerId="ADAL" clId="{555643AD-1563-4C02-A7DA-B50AE7A50A5B}" dt="2025-11-20T14:25:44.759" v="1536" actId="2696"/>
        <pc:sldMkLst>
          <pc:docMk/>
          <pc:sldMk cId="3563474136" sldId="264"/>
        </pc:sldMkLst>
      </pc:sldChg>
      <pc:sldChg chg="addSp delSp modSp mod modAnim">
        <pc:chgData name="K Sayer (YSGOL GYMUNEDOL PLASCRUG)" userId="ac7a8400-13f9-48f3-8319-78f118aff3c3" providerId="ADAL" clId="{555643AD-1563-4C02-A7DA-B50AE7A50A5B}" dt="2025-11-26T15:00:46.777" v="3796"/>
        <pc:sldMkLst>
          <pc:docMk/>
          <pc:sldMk cId="2537455942" sldId="265"/>
        </pc:sldMkLst>
        <pc:spChg chg="mod">
          <ac:chgData name="K Sayer (YSGOL GYMUNEDOL PLASCRUG)" userId="ac7a8400-13f9-48f3-8319-78f118aff3c3" providerId="ADAL" clId="{555643AD-1563-4C02-A7DA-B50AE7A50A5B}" dt="2025-11-25T09:23:09.097" v="3404" actId="2711"/>
          <ac:spMkLst>
            <pc:docMk/>
            <pc:sldMk cId="2537455942" sldId="265"/>
            <ac:spMk id="2" creationId="{7A87561D-5FDB-6AEE-7BA3-0AECBF8EB973}"/>
          </ac:spMkLst>
        </pc:spChg>
        <pc:spChg chg="mod">
          <ac:chgData name="K Sayer (YSGOL GYMUNEDOL PLASCRUG)" userId="ac7a8400-13f9-48f3-8319-78f118aff3c3" providerId="ADAL" clId="{555643AD-1563-4C02-A7DA-B50AE7A50A5B}" dt="2025-11-19T09:02:41.269" v="809" actId="207"/>
          <ac:spMkLst>
            <pc:docMk/>
            <pc:sldMk cId="2537455942" sldId="265"/>
            <ac:spMk id="24" creationId="{D2E8DDC0-87E2-D4D6-5920-17F502032F49}"/>
          </ac:spMkLst>
        </pc:spChg>
        <pc:spChg chg="mod">
          <ac:chgData name="K Sayer (YSGOL GYMUNEDOL PLASCRUG)" userId="ac7a8400-13f9-48f3-8319-78f118aff3c3" providerId="ADAL" clId="{555643AD-1563-4C02-A7DA-B50AE7A50A5B}" dt="2025-11-19T09:02:48.100" v="811"/>
          <ac:spMkLst>
            <pc:docMk/>
            <pc:sldMk cId="2537455942" sldId="265"/>
            <ac:spMk id="25" creationId="{B563D622-81F5-56CA-EC22-34A3E77B9337}"/>
          </ac:spMkLst>
        </pc:spChg>
      </pc:sldChg>
      <pc:sldChg chg="addSp delSp modSp mod modNotesTx">
        <pc:chgData name="K Sayer (YSGOL GYMUNEDOL PLASCRUG)" userId="ac7a8400-13f9-48f3-8319-78f118aff3c3" providerId="ADAL" clId="{555643AD-1563-4C02-A7DA-B50AE7A50A5B}" dt="2025-11-25T09:23:19.211" v="3405" actId="2711"/>
        <pc:sldMkLst>
          <pc:docMk/>
          <pc:sldMk cId="3831154244" sldId="266"/>
        </pc:sldMkLst>
        <pc:spChg chg="mod">
          <ac:chgData name="K Sayer (YSGOL GYMUNEDOL PLASCRUG)" userId="ac7a8400-13f9-48f3-8319-78f118aff3c3" providerId="ADAL" clId="{555643AD-1563-4C02-A7DA-B50AE7A50A5B}" dt="2025-11-25T09:23:19.211" v="3405" actId="2711"/>
          <ac:spMkLst>
            <pc:docMk/>
            <pc:sldMk cId="3831154244" sldId="266"/>
            <ac:spMk id="2" creationId="{8A9CE3DE-1B53-E11F-5E41-3F3B794EE9D5}"/>
          </ac:spMkLst>
        </pc:spChg>
        <pc:grpChg chg="mod">
          <ac:chgData name="K Sayer (YSGOL GYMUNEDOL PLASCRUG)" userId="ac7a8400-13f9-48f3-8319-78f118aff3c3" providerId="ADAL" clId="{555643AD-1563-4C02-A7DA-B50AE7A50A5B}" dt="2025-11-20T18:04:12.034" v="1626" actId="1076"/>
          <ac:grpSpMkLst>
            <pc:docMk/>
            <pc:sldMk cId="3831154244" sldId="266"/>
            <ac:grpSpMk id="7" creationId="{2EF8F940-BB15-30A3-2A72-7D0652102A84}"/>
          </ac:grpSpMkLst>
        </pc:grpChg>
        <pc:grpChg chg="mod">
          <ac:chgData name="K Sayer (YSGOL GYMUNEDOL PLASCRUG)" userId="ac7a8400-13f9-48f3-8319-78f118aff3c3" providerId="ADAL" clId="{555643AD-1563-4C02-A7DA-B50AE7A50A5B}" dt="2025-11-20T18:04:21.036" v="1629" actId="1076"/>
          <ac:grpSpMkLst>
            <pc:docMk/>
            <pc:sldMk cId="3831154244" sldId="266"/>
            <ac:grpSpMk id="13" creationId="{4ED2BEF7-107D-D373-1878-8DCAC08BD104}"/>
          </ac:grpSpMkLst>
        </pc:grpChg>
        <pc:grpChg chg="mod">
          <ac:chgData name="K Sayer (YSGOL GYMUNEDOL PLASCRUG)" userId="ac7a8400-13f9-48f3-8319-78f118aff3c3" providerId="ADAL" clId="{555643AD-1563-4C02-A7DA-B50AE7A50A5B}" dt="2025-11-20T18:04:23.110" v="1630" actId="1076"/>
          <ac:grpSpMkLst>
            <pc:docMk/>
            <pc:sldMk cId="3831154244" sldId="266"/>
            <ac:grpSpMk id="16" creationId="{A400A921-9D9F-E528-34F7-64421E258C87}"/>
          </ac:grpSpMkLst>
        </pc:grpChg>
        <pc:grpChg chg="mod">
          <ac:chgData name="K Sayer (YSGOL GYMUNEDOL PLASCRUG)" userId="ac7a8400-13f9-48f3-8319-78f118aff3c3" providerId="ADAL" clId="{555643AD-1563-4C02-A7DA-B50AE7A50A5B}" dt="2025-11-20T18:04:32.774" v="1633" actId="1076"/>
          <ac:grpSpMkLst>
            <pc:docMk/>
            <pc:sldMk cId="3831154244" sldId="266"/>
            <ac:grpSpMk id="22" creationId="{5FF3C06C-7246-F0A7-4720-09ECC50B2B61}"/>
          </ac:grpSpMkLst>
        </pc:grpChg>
        <pc:grpChg chg="mod">
          <ac:chgData name="K Sayer (YSGOL GYMUNEDOL PLASCRUG)" userId="ac7a8400-13f9-48f3-8319-78f118aff3c3" providerId="ADAL" clId="{555643AD-1563-4C02-A7DA-B50AE7A50A5B}" dt="2025-11-20T18:04:26.236" v="1631" actId="1076"/>
          <ac:grpSpMkLst>
            <pc:docMk/>
            <pc:sldMk cId="3831154244" sldId="266"/>
            <ac:grpSpMk id="25" creationId="{CD2B75B8-38D8-7E90-975E-B403C02FE3EF}"/>
          </ac:grpSpMkLst>
        </pc:grpChg>
        <pc:picChg chg="mod">
          <ac:chgData name="K Sayer (YSGOL GYMUNEDOL PLASCRUG)" userId="ac7a8400-13f9-48f3-8319-78f118aff3c3" providerId="ADAL" clId="{555643AD-1563-4C02-A7DA-B50AE7A50A5B}" dt="2025-11-20T18:04:35.857" v="1634" actId="1076"/>
          <ac:picMkLst>
            <pc:docMk/>
            <pc:sldMk cId="3831154244" sldId="266"/>
            <ac:picMk id="28" creationId="{D3D0D54F-8FD6-0416-A2B7-C1CABC1BD07C}"/>
          </ac:picMkLst>
        </pc:picChg>
        <pc:picChg chg="mod">
          <ac:chgData name="K Sayer (YSGOL GYMUNEDOL PLASCRUG)" userId="ac7a8400-13f9-48f3-8319-78f118aff3c3" providerId="ADAL" clId="{555643AD-1563-4C02-A7DA-B50AE7A50A5B}" dt="2025-11-20T18:04:38.575" v="1635" actId="1076"/>
          <ac:picMkLst>
            <pc:docMk/>
            <pc:sldMk cId="3831154244" sldId="266"/>
            <ac:picMk id="29" creationId="{8B3B08E5-82B3-0FDA-B7FD-3E7E0197103F}"/>
          </ac:picMkLst>
        </pc:picChg>
      </pc:sldChg>
      <pc:sldChg chg="addSp delSp modSp mod">
        <pc:chgData name="K Sayer (YSGOL GYMUNEDOL PLASCRUG)" userId="ac7a8400-13f9-48f3-8319-78f118aff3c3" providerId="ADAL" clId="{555643AD-1563-4C02-A7DA-B50AE7A50A5B}" dt="2025-11-20T18:15:17.513" v="1708" actId="20577"/>
        <pc:sldMkLst>
          <pc:docMk/>
          <pc:sldMk cId="1788840298" sldId="267"/>
        </pc:sldMkLst>
        <pc:spChg chg="mod">
          <ac:chgData name="K Sayer (YSGOL GYMUNEDOL PLASCRUG)" userId="ac7a8400-13f9-48f3-8319-78f118aff3c3" providerId="ADAL" clId="{555643AD-1563-4C02-A7DA-B50AE7A50A5B}" dt="2025-11-20T18:15:17.513" v="1708" actId="20577"/>
          <ac:spMkLst>
            <pc:docMk/>
            <pc:sldMk cId="1788840298" sldId="267"/>
            <ac:spMk id="2" creationId="{133E1777-5740-4488-F9B7-F0938521C505}"/>
          </ac:spMkLst>
        </pc:spChg>
        <pc:spChg chg="mod">
          <ac:chgData name="K Sayer (YSGOL GYMUNEDOL PLASCRUG)" userId="ac7a8400-13f9-48f3-8319-78f118aff3c3" providerId="ADAL" clId="{555643AD-1563-4C02-A7DA-B50AE7A50A5B}" dt="2025-11-20T13:31:56.017" v="1014" actId="20577"/>
          <ac:spMkLst>
            <pc:docMk/>
            <pc:sldMk cId="1788840298" sldId="267"/>
            <ac:spMk id="10" creationId="{00E854FE-6859-6C41-DC10-EF376B7A6CD8}"/>
          </ac:spMkLst>
        </pc:spChg>
      </pc:sldChg>
      <pc:sldChg chg="addSp delSp modSp mod modNotesTx">
        <pc:chgData name="K Sayer (YSGOL GYMUNEDOL PLASCRUG)" userId="ac7a8400-13f9-48f3-8319-78f118aff3c3" providerId="ADAL" clId="{555643AD-1563-4C02-A7DA-B50AE7A50A5B}" dt="2025-11-26T14:52:28.975" v="3794" actId="1076"/>
        <pc:sldMkLst>
          <pc:docMk/>
          <pc:sldMk cId="3146058166" sldId="268"/>
        </pc:sldMkLst>
        <pc:spChg chg="mod">
          <ac:chgData name="K Sayer (YSGOL GYMUNEDOL PLASCRUG)" userId="ac7a8400-13f9-48f3-8319-78f118aff3c3" providerId="ADAL" clId="{555643AD-1563-4C02-A7DA-B50AE7A50A5B}" dt="2025-11-20T19:01:36.669" v="2468" actId="115"/>
          <ac:spMkLst>
            <pc:docMk/>
            <pc:sldMk cId="3146058166" sldId="268"/>
            <ac:spMk id="2" creationId="{C875DE3E-E3CC-8147-72E5-1B11F252D120}"/>
          </ac:spMkLst>
        </pc:spChg>
        <pc:picChg chg="add mod">
          <ac:chgData name="K Sayer (YSGOL GYMUNEDOL PLASCRUG)" userId="ac7a8400-13f9-48f3-8319-78f118aff3c3" providerId="ADAL" clId="{555643AD-1563-4C02-A7DA-B50AE7A50A5B}" dt="2025-11-26T14:52:28.975" v="3794" actId="1076"/>
          <ac:picMkLst>
            <pc:docMk/>
            <pc:sldMk cId="3146058166" sldId="268"/>
            <ac:picMk id="4" creationId="{E0652BC7-41E4-5735-B077-7D4028C24832}"/>
          </ac:picMkLst>
        </pc:picChg>
        <pc:picChg chg="add mod">
          <ac:chgData name="K Sayer (YSGOL GYMUNEDOL PLASCRUG)" userId="ac7a8400-13f9-48f3-8319-78f118aff3c3" providerId="ADAL" clId="{555643AD-1563-4C02-A7DA-B50AE7A50A5B}" dt="2025-11-26T14:52:18.226" v="3790" actId="1076"/>
          <ac:picMkLst>
            <pc:docMk/>
            <pc:sldMk cId="3146058166" sldId="268"/>
            <ac:picMk id="7" creationId="{39D16707-650B-2C8E-21E7-2C320C1457AD}"/>
          </ac:picMkLst>
        </pc:picChg>
      </pc:sldChg>
      <pc:sldChg chg="modSp mod ord">
        <pc:chgData name="K Sayer (YSGOL GYMUNEDOL PLASCRUG)" userId="ac7a8400-13f9-48f3-8319-78f118aff3c3" providerId="ADAL" clId="{555643AD-1563-4C02-A7DA-B50AE7A50A5B}" dt="2025-11-25T13:57:21.404" v="3509"/>
        <pc:sldMkLst>
          <pc:docMk/>
          <pc:sldMk cId="1403040900" sldId="269"/>
        </pc:sldMkLst>
        <pc:spChg chg="mod">
          <ac:chgData name="K Sayer (YSGOL GYMUNEDOL PLASCRUG)" userId="ac7a8400-13f9-48f3-8319-78f118aff3c3" providerId="ADAL" clId="{555643AD-1563-4C02-A7DA-B50AE7A50A5B}" dt="2025-11-20T18:20:15.679" v="1729"/>
          <ac:spMkLst>
            <pc:docMk/>
            <pc:sldMk cId="1403040900" sldId="269"/>
            <ac:spMk id="2" creationId="{B374D644-69D2-C234-3F17-208D37A0D3AD}"/>
          </ac:spMkLst>
        </pc:spChg>
        <pc:spChg chg="mod">
          <ac:chgData name="K Sayer (YSGOL GYMUNEDOL PLASCRUG)" userId="ac7a8400-13f9-48f3-8319-78f118aff3c3" providerId="ADAL" clId="{555643AD-1563-4C02-A7DA-B50AE7A50A5B}" dt="2025-11-20T13:32:04.635" v="1016" actId="20577"/>
          <ac:spMkLst>
            <pc:docMk/>
            <pc:sldMk cId="1403040900" sldId="269"/>
            <ac:spMk id="10" creationId="{DB04F346-B07C-3545-B386-D144AE72E1BB}"/>
          </ac:spMkLst>
        </pc:spChg>
      </pc:sldChg>
      <pc:sldChg chg="modSp mod ord modNotesTx">
        <pc:chgData name="K Sayer (YSGOL GYMUNEDOL PLASCRUG)" userId="ac7a8400-13f9-48f3-8319-78f118aff3c3" providerId="ADAL" clId="{555643AD-1563-4C02-A7DA-B50AE7A50A5B}" dt="2025-11-20T18:35:30.908" v="1838" actId="20577"/>
        <pc:sldMkLst>
          <pc:docMk/>
          <pc:sldMk cId="180299467" sldId="270"/>
        </pc:sldMkLst>
        <pc:spChg chg="mod">
          <ac:chgData name="K Sayer (YSGOL GYMUNEDOL PLASCRUG)" userId="ac7a8400-13f9-48f3-8319-78f118aff3c3" providerId="ADAL" clId="{555643AD-1563-4C02-A7DA-B50AE7A50A5B}" dt="2025-11-20T18:19:57.486" v="1727"/>
          <ac:spMkLst>
            <pc:docMk/>
            <pc:sldMk cId="180299467" sldId="270"/>
            <ac:spMk id="2" creationId="{2A61C347-BDB2-2A92-AA7B-E48817AE22CC}"/>
          </ac:spMkLst>
        </pc:spChg>
        <pc:spChg chg="mod">
          <ac:chgData name="K Sayer (YSGOL GYMUNEDOL PLASCRUG)" userId="ac7a8400-13f9-48f3-8319-78f118aff3c3" providerId="ADAL" clId="{555643AD-1563-4C02-A7DA-B50AE7A50A5B}" dt="2025-11-20T13:32:11.144" v="1020" actId="20577"/>
          <ac:spMkLst>
            <pc:docMk/>
            <pc:sldMk cId="180299467" sldId="270"/>
            <ac:spMk id="10" creationId="{EEAECA4B-382A-9AB9-C0F9-533EC99B716F}"/>
          </ac:spMkLst>
        </pc:spChg>
      </pc:sldChg>
      <pc:sldChg chg="addSp modSp mod ord">
        <pc:chgData name="K Sayer (YSGOL GYMUNEDOL PLASCRUG)" userId="ac7a8400-13f9-48f3-8319-78f118aff3c3" providerId="ADAL" clId="{555643AD-1563-4C02-A7DA-B50AE7A50A5B}" dt="2025-11-26T12:24:27.443" v="3739" actId="13926"/>
        <pc:sldMkLst>
          <pc:docMk/>
          <pc:sldMk cId="1919704950" sldId="271"/>
        </pc:sldMkLst>
        <pc:spChg chg="mod">
          <ac:chgData name="K Sayer (YSGOL GYMUNEDOL PLASCRUG)" userId="ac7a8400-13f9-48f3-8319-78f118aff3c3" providerId="ADAL" clId="{555643AD-1563-4C02-A7DA-B50AE7A50A5B}" dt="2025-11-20T18:20:10.425" v="1728"/>
          <ac:spMkLst>
            <pc:docMk/>
            <pc:sldMk cId="1919704950" sldId="271"/>
            <ac:spMk id="2" creationId="{1F52FBCD-CB40-4CB3-0CE1-B45E91486181}"/>
          </ac:spMkLst>
        </pc:spChg>
        <pc:spChg chg="mod">
          <ac:chgData name="K Sayer (YSGOL GYMUNEDOL PLASCRUG)" userId="ac7a8400-13f9-48f3-8319-78f118aff3c3" providerId="ADAL" clId="{555643AD-1563-4C02-A7DA-B50AE7A50A5B}" dt="2025-11-26T12:24:27.443" v="3739" actId="13926"/>
          <ac:spMkLst>
            <pc:docMk/>
            <pc:sldMk cId="1919704950" sldId="271"/>
            <ac:spMk id="10" creationId="{0EBB2A9B-BDFA-115A-5AE0-BF05360DF91C}"/>
          </ac:spMkLst>
        </pc:spChg>
        <pc:cxnChg chg="add mod">
          <ac:chgData name="K Sayer (YSGOL GYMUNEDOL PLASCRUG)" userId="ac7a8400-13f9-48f3-8319-78f118aff3c3" providerId="ADAL" clId="{555643AD-1563-4C02-A7DA-B50AE7A50A5B}" dt="2025-11-25T09:24:17.221" v="3414" actId="14100"/>
          <ac:cxnSpMkLst>
            <pc:docMk/>
            <pc:sldMk cId="1919704950" sldId="271"/>
            <ac:cxnSpMk id="5" creationId="{645D2767-49A6-A1BF-BB85-5F1172CEC090}"/>
          </ac:cxnSpMkLst>
        </pc:cxnChg>
      </pc:sldChg>
      <pc:sldChg chg="modSp mod">
        <pc:chgData name="K Sayer (YSGOL GYMUNEDOL PLASCRUG)" userId="ac7a8400-13f9-48f3-8319-78f118aff3c3" providerId="ADAL" clId="{555643AD-1563-4C02-A7DA-B50AE7A50A5B}" dt="2025-11-25T09:24:39.415" v="3418" actId="13926"/>
        <pc:sldMkLst>
          <pc:docMk/>
          <pc:sldMk cId="3899165677" sldId="272"/>
        </pc:sldMkLst>
        <pc:spChg chg="mod">
          <ac:chgData name="K Sayer (YSGOL GYMUNEDOL PLASCRUG)" userId="ac7a8400-13f9-48f3-8319-78f118aff3c3" providerId="ADAL" clId="{555643AD-1563-4C02-A7DA-B50AE7A50A5B}" dt="2025-11-20T18:20:21.195" v="1730"/>
          <ac:spMkLst>
            <pc:docMk/>
            <pc:sldMk cId="3899165677" sldId="272"/>
            <ac:spMk id="2" creationId="{AD008BC9-CC3A-2701-455C-C1613124A01E}"/>
          </ac:spMkLst>
        </pc:spChg>
        <pc:spChg chg="mod">
          <ac:chgData name="K Sayer (YSGOL GYMUNEDOL PLASCRUG)" userId="ac7a8400-13f9-48f3-8319-78f118aff3c3" providerId="ADAL" clId="{555643AD-1563-4C02-A7DA-B50AE7A50A5B}" dt="2025-11-25T09:24:32.763" v="3416" actId="13926"/>
          <ac:spMkLst>
            <pc:docMk/>
            <pc:sldMk cId="3899165677" sldId="272"/>
            <ac:spMk id="9" creationId="{691D7521-1E42-2BBE-685E-436980DE2E59}"/>
          </ac:spMkLst>
        </pc:spChg>
        <pc:spChg chg="mod">
          <ac:chgData name="K Sayer (YSGOL GYMUNEDOL PLASCRUG)" userId="ac7a8400-13f9-48f3-8319-78f118aff3c3" providerId="ADAL" clId="{555643AD-1563-4C02-A7DA-B50AE7A50A5B}" dt="2025-11-25T09:24:39.415" v="3418" actId="13926"/>
          <ac:spMkLst>
            <pc:docMk/>
            <pc:sldMk cId="3899165677" sldId="272"/>
            <ac:spMk id="10" creationId="{4E5E6F72-6E9E-D94E-F839-0717254BF8DE}"/>
          </ac:spMkLst>
        </pc:spChg>
      </pc:sldChg>
      <pc:sldChg chg="modSp mod">
        <pc:chgData name="K Sayer (YSGOL GYMUNEDOL PLASCRUG)" userId="ac7a8400-13f9-48f3-8319-78f118aff3c3" providerId="ADAL" clId="{555643AD-1563-4C02-A7DA-B50AE7A50A5B}" dt="2025-11-25T09:24:48.737" v="3422" actId="13926"/>
        <pc:sldMkLst>
          <pc:docMk/>
          <pc:sldMk cId="1001180126" sldId="273"/>
        </pc:sldMkLst>
        <pc:spChg chg="mod">
          <ac:chgData name="K Sayer (YSGOL GYMUNEDOL PLASCRUG)" userId="ac7a8400-13f9-48f3-8319-78f118aff3c3" providerId="ADAL" clId="{555643AD-1563-4C02-A7DA-B50AE7A50A5B}" dt="2025-11-20T18:20:25.609" v="1731"/>
          <ac:spMkLst>
            <pc:docMk/>
            <pc:sldMk cId="1001180126" sldId="273"/>
            <ac:spMk id="2" creationId="{A8857B54-6E6C-8128-5322-15C47030E27E}"/>
          </ac:spMkLst>
        </pc:spChg>
        <pc:spChg chg="mod">
          <ac:chgData name="K Sayer (YSGOL GYMUNEDOL PLASCRUG)" userId="ac7a8400-13f9-48f3-8319-78f118aff3c3" providerId="ADAL" clId="{555643AD-1563-4C02-A7DA-B50AE7A50A5B}" dt="2025-11-25T09:24:45.765" v="3421" actId="13926"/>
          <ac:spMkLst>
            <pc:docMk/>
            <pc:sldMk cId="1001180126" sldId="273"/>
            <ac:spMk id="9" creationId="{7E2A49E9-73C7-8B81-725B-3573B0EA8792}"/>
          </ac:spMkLst>
        </pc:spChg>
        <pc:spChg chg="mod">
          <ac:chgData name="K Sayer (YSGOL GYMUNEDOL PLASCRUG)" userId="ac7a8400-13f9-48f3-8319-78f118aff3c3" providerId="ADAL" clId="{555643AD-1563-4C02-A7DA-B50AE7A50A5B}" dt="2025-11-25T09:24:48.737" v="3422" actId="13926"/>
          <ac:spMkLst>
            <pc:docMk/>
            <pc:sldMk cId="1001180126" sldId="273"/>
            <ac:spMk id="10" creationId="{702395C5-C80E-1E2E-EDD2-6EF278A3FAAB}"/>
          </ac:spMkLst>
        </pc:spChg>
      </pc:sldChg>
      <pc:sldChg chg="modSp mod">
        <pc:chgData name="K Sayer (YSGOL GYMUNEDOL PLASCRUG)" userId="ac7a8400-13f9-48f3-8319-78f118aff3c3" providerId="ADAL" clId="{555643AD-1563-4C02-A7DA-B50AE7A50A5B}" dt="2025-11-20T18:20:34.618" v="1732"/>
        <pc:sldMkLst>
          <pc:docMk/>
          <pc:sldMk cId="863042854" sldId="274"/>
        </pc:sldMkLst>
        <pc:spChg chg="mod">
          <ac:chgData name="K Sayer (YSGOL GYMUNEDOL PLASCRUG)" userId="ac7a8400-13f9-48f3-8319-78f118aff3c3" providerId="ADAL" clId="{555643AD-1563-4C02-A7DA-B50AE7A50A5B}" dt="2025-11-20T18:20:34.618" v="1732"/>
          <ac:spMkLst>
            <pc:docMk/>
            <pc:sldMk cId="863042854" sldId="274"/>
            <ac:spMk id="2" creationId="{FD7FAE4A-BE21-9F20-8EE1-F79678026C6B}"/>
          </ac:spMkLst>
        </pc:spChg>
        <pc:spChg chg="mod">
          <ac:chgData name="K Sayer (YSGOL GYMUNEDOL PLASCRUG)" userId="ac7a8400-13f9-48f3-8319-78f118aff3c3" providerId="ADAL" clId="{555643AD-1563-4C02-A7DA-B50AE7A50A5B}" dt="2025-11-19T11:15:32.007" v="962" actId="20577"/>
          <ac:spMkLst>
            <pc:docMk/>
            <pc:sldMk cId="863042854" sldId="274"/>
            <ac:spMk id="10" creationId="{72EFDADF-2CF6-DDCB-F0E9-EFA9BE75B759}"/>
          </ac:spMkLst>
        </pc:spChg>
      </pc:sldChg>
      <pc:sldChg chg="modSp mod ord modNotesTx">
        <pc:chgData name="K Sayer (YSGOL GYMUNEDOL PLASCRUG)" userId="ac7a8400-13f9-48f3-8319-78f118aff3c3" providerId="ADAL" clId="{555643AD-1563-4C02-A7DA-B50AE7A50A5B}" dt="2025-11-20T18:39:45.735" v="2121" actId="33524"/>
        <pc:sldMkLst>
          <pc:docMk/>
          <pc:sldMk cId="1248615161" sldId="275"/>
        </pc:sldMkLst>
        <pc:spChg chg="mod">
          <ac:chgData name="K Sayer (YSGOL GYMUNEDOL PLASCRUG)" userId="ac7a8400-13f9-48f3-8319-78f118aff3c3" providerId="ADAL" clId="{555643AD-1563-4C02-A7DA-B50AE7A50A5B}" dt="2025-11-20T18:20:42.540" v="1735"/>
          <ac:spMkLst>
            <pc:docMk/>
            <pc:sldMk cId="1248615161" sldId="275"/>
            <ac:spMk id="2" creationId="{F6FFFEDE-E94F-D335-3D78-B0907F5424D4}"/>
          </ac:spMkLst>
        </pc:spChg>
      </pc:sldChg>
      <pc:sldChg chg="addSp delSp modSp mod ord">
        <pc:chgData name="K Sayer (YSGOL GYMUNEDOL PLASCRUG)" userId="ac7a8400-13f9-48f3-8319-78f118aff3c3" providerId="ADAL" clId="{555643AD-1563-4C02-A7DA-B50AE7A50A5B}" dt="2025-11-26T12:05:24.736" v="3631" actId="1076"/>
        <pc:sldMkLst>
          <pc:docMk/>
          <pc:sldMk cId="940593707" sldId="276"/>
        </pc:sldMkLst>
        <pc:spChg chg="mod">
          <ac:chgData name="K Sayer (YSGOL GYMUNEDOL PLASCRUG)" userId="ac7a8400-13f9-48f3-8319-78f118aff3c3" providerId="ADAL" clId="{555643AD-1563-4C02-A7DA-B50AE7A50A5B}" dt="2025-11-20T19:01:48.008" v="2470" actId="113"/>
          <ac:spMkLst>
            <pc:docMk/>
            <pc:sldMk cId="940593707" sldId="276"/>
            <ac:spMk id="2" creationId="{B3BDC8DD-77F8-1EC0-CF47-E52C2676182F}"/>
          </ac:spMkLst>
        </pc:spChg>
        <pc:spChg chg="mod">
          <ac:chgData name="K Sayer (YSGOL GYMUNEDOL PLASCRUG)" userId="ac7a8400-13f9-48f3-8319-78f118aff3c3" providerId="ADAL" clId="{555643AD-1563-4C02-A7DA-B50AE7A50A5B}" dt="2025-11-26T12:05:17.051" v="3630" actId="20577"/>
          <ac:spMkLst>
            <pc:docMk/>
            <pc:sldMk cId="940593707" sldId="276"/>
            <ac:spMk id="3" creationId="{77C10FD9-2DD3-9DD0-3B4B-19715EBD0C75}"/>
          </ac:spMkLst>
        </pc:spChg>
        <pc:graphicFrameChg chg="add mod">
          <ac:chgData name="K Sayer (YSGOL GYMUNEDOL PLASCRUG)" userId="ac7a8400-13f9-48f3-8319-78f118aff3c3" providerId="ADAL" clId="{555643AD-1563-4C02-A7DA-B50AE7A50A5B}" dt="2025-11-26T12:05:09.025" v="3628" actId="1076"/>
          <ac:graphicFrameMkLst>
            <pc:docMk/>
            <pc:sldMk cId="940593707" sldId="276"/>
            <ac:graphicFrameMk id="4" creationId="{833D4ABB-6662-C2FF-4C36-1729B6C74062}"/>
          </ac:graphicFrameMkLst>
        </pc:graphicFrameChg>
        <pc:graphicFrameChg chg="add mod modGraphic">
          <ac:chgData name="K Sayer (YSGOL GYMUNEDOL PLASCRUG)" userId="ac7a8400-13f9-48f3-8319-78f118aff3c3" providerId="ADAL" clId="{555643AD-1563-4C02-A7DA-B50AE7A50A5B}" dt="2025-11-26T12:05:13.516" v="3629" actId="1076"/>
          <ac:graphicFrameMkLst>
            <pc:docMk/>
            <pc:sldMk cId="940593707" sldId="276"/>
            <ac:graphicFrameMk id="5" creationId="{753AFE15-4CE8-AF23-4028-B70FED5EAF33}"/>
          </ac:graphicFrameMkLst>
        </pc:graphicFrameChg>
        <pc:picChg chg="add mod">
          <ac:chgData name="K Sayer (YSGOL GYMUNEDOL PLASCRUG)" userId="ac7a8400-13f9-48f3-8319-78f118aff3c3" providerId="ADAL" clId="{555643AD-1563-4C02-A7DA-B50AE7A50A5B}" dt="2025-11-20T19:02:43.024" v="2478" actId="1076"/>
          <ac:picMkLst>
            <pc:docMk/>
            <pc:sldMk cId="940593707" sldId="276"/>
            <ac:picMk id="6" creationId="{054513B5-A845-2D5F-D495-186A6A16DA3D}"/>
          </ac:picMkLst>
        </pc:picChg>
        <pc:picChg chg="mod">
          <ac:chgData name="K Sayer (YSGOL GYMUNEDOL PLASCRUG)" userId="ac7a8400-13f9-48f3-8319-78f118aff3c3" providerId="ADAL" clId="{555643AD-1563-4C02-A7DA-B50AE7A50A5B}" dt="2025-11-26T12:05:24.736" v="3631" actId="1076"/>
          <ac:picMkLst>
            <pc:docMk/>
            <pc:sldMk cId="940593707" sldId="276"/>
            <ac:picMk id="9" creationId="{F7896BDD-C127-CDDB-54D5-9969939E3BB5}"/>
          </ac:picMkLst>
        </pc:picChg>
      </pc:sldChg>
      <pc:sldChg chg="addSp delSp modSp mod modAnim modNotesTx">
        <pc:chgData name="K Sayer (YSGOL GYMUNEDOL PLASCRUG)" userId="ac7a8400-13f9-48f3-8319-78f118aff3c3" providerId="ADAL" clId="{555643AD-1563-4C02-A7DA-B50AE7A50A5B}" dt="2025-11-25T09:22:46.315" v="3401" actId="2711"/>
        <pc:sldMkLst>
          <pc:docMk/>
          <pc:sldMk cId="1451673414" sldId="277"/>
        </pc:sldMkLst>
        <pc:spChg chg="mod">
          <ac:chgData name="K Sayer (YSGOL GYMUNEDOL PLASCRUG)" userId="ac7a8400-13f9-48f3-8319-78f118aff3c3" providerId="ADAL" clId="{555643AD-1563-4C02-A7DA-B50AE7A50A5B}" dt="2025-11-25T09:22:46.315" v="3401" actId="2711"/>
          <ac:spMkLst>
            <pc:docMk/>
            <pc:sldMk cId="1451673414" sldId="277"/>
            <ac:spMk id="2" creationId="{C65AB5FD-E6F1-97F1-3510-2357E5FFA404}"/>
          </ac:spMkLst>
        </pc:spChg>
        <pc:spChg chg="mod">
          <ac:chgData name="K Sayer (YSGOL GYMUNEDOL PLASCRUG)" userId="ac7a8400-13f9-48f3-8319-78f118aff3c3" providerId="ADAL" clId="{555643AD-1563-4C02-A7DA-B50AE7A50A5B}" dt="2025-11-24T14:42:38.353" v="2764" actId="1076"/>
          <ac:spMkLst>
            <pc:docMk/>
            <pc:sldMk cId="1451673414" sldId="277"/>
            <ac:spMk id="9" creationId="{296A6756-66DC-B92B-2ECD-638245122B67}"/>
          </ac:spMkLst>
        </pc:spChg>
        <pc:spChg chg="add del mod">
          <ac:chgData name="K Sayer (YSGOL GYMUNEDOL PLASCRUG)" userId="ac7a8400-13f9-48f3-8319-78f118aff3c3" providerId="ADAL" clId="{555643AD-1563-4C02-A7DA-B50AE7A50A5B}" dt="2025-11-24T14:45:08.233" v="2831" actId="164"/>
          <ac:spMkLst>
            <pc:docMk/>
            <pc:sldMk cId="1451673414" sldId="277"/>
            <ac:spMk id="22" creationId="{68541042-337D-4082-3319-322AFE585487}"/>
          </ac:spMkLst>
        </pc:spChg>
        <pc:spChg chg="add mod">
          <ac:chgData name="K Sayer (YSGOL GYMUNEDOL PLASCRUG)" userId="ac7a8400-13f9-48f3-8319-78f118aff3c3" providerId="ADAL" clId="{555643AD-1563-4C02-A7DA-B50AE7A50A5B}" dt="2025-11-24T14:45:03.979" v="2830" actId="164"/>
          <ac:spMkLst>
            <pc:docMk/>
            <pc:sldMk cId="1451673414" sldId="277"/>
            <ac:spMk id="25" creationId="{DBBD3DCA-C97E-7724-BB22-54AD74DB6DC5}"/>
          </ac:spMkLst>
        </pc:spChg>
        <pc:spChg chg="add mod">
          <ac:chgData name="K Sayer (YSGOL GYMUNEDOL PLASCRUG)" userId="ac7a8400-13f9-48f3-8319-78f118aff3c3" providerId="ADAL" clId="{555643AD-1563-4C02-A7DA-B50AE7A50A5B}" dt="2025-11-24T14:44:59.107" v="2829" actId="164"/>
          <ac:spMkLst>
            <pc:docMk/>
            <pc:sldMk cId="1451673414" sldId="277"/>
            <ac:spMk id="26" creationId="{4B108658-1639-1BA7-4E3C-6C4DE5D25630}"/>
          </ac:spMkLst>
        </pc:spChg>
        <pc:spChg chg="mod">
          <ac:chgData name="K Sayer (YSGOL GYMUNEDOL PLASCRUG)" userId="ac7a8400-13f9-48f3-8319-78f118aff3c3" providerId="ADAL" clId="{555643AD-1563-4C02-A7DA-B50AE7A50A5B}" dt="2025-11-24T14:42:55.209" v="2765" actId="1076"/>
          <ac:spMkLst>
            <pc:docMk/>
            <pc:sldMk cId="1451673414" sldId="277"/>
            <ac:spMk id="36" creationId="{2498E281-F6D8-E1E9-1E0F-93C3DD7B83C0}"/>
          </ac:spMkLst>
        </pc:spChg>
        <pc:grpChg chg="add mod">
          <ac:chgData name="K Sayer (YSGOL GYMUNEDOL PLASCRUG)" userId="ac7a8400-13f9-48f3-8319-78f118aff3c3" providerId="ADAL" clId="{555643AD-1563-4C02-A7DA-B50AE7A50A5B}" dt="2025-11-24T14:42:55.209" v="2765" actId="1076"/>
          <ac:grpSpMkLst>
            <pc:docMk/>
            <pc:sldMk cId="1451673414" sldId="277"/>
            <ac:grpSpMk id="21" creationId="{137CAFF2-0D47-13E5-317B-D735E91E10B2}"/>
          </ac:grpSpMkLst>
        </pc:grpChg>
        <pc:grpChg chg="mod">
          <ac:chgData name="K Sayer (YSGOL GYMUNEDOL PLASCRUG)" userId="ac7a8400-13f9-48f3-8319-78f118aff3c3" providerId="ADAL" clId="{555643AD-1563-4C02-A7DA-B50AE7A50A5B}" dt="2025-11-24T14:42:57.613" v="2766" actId="1076"/>
          <ac:grpSpMkLst>
            <pc:docMk/>
            <pc:sldMk cId="1451673414" sldId="277"/>
            <ac:grpSpMk id="27" creationId="{2AE2A603-3DFF-02BB-FE9B-F2847FA15229}"/>
          </ac:grpSpMkLst>
        </pc:grpChg>
        <pc:grpChg chg="mod">
          <ac:chgData name="K Sayer (YSGOL GYMUNEDOL PLASCRUG)" userId="ac7a8400-13f9-48f3-8319-78f118aff3c3" providerId="ADAL" clId="{555643AD-1563-4C02-A7DA-B50AE7A50A5B}" dt="2025-11-24T14:43:02.975" v="2768" actId="1076"/>
          <ac:grpSpMkLst>
            <pc:docMk/>
            <pc:sldMk cId="1451673414" sldId="277"/>
            <ac:grpSpMk id="28" creationId="{1C2A6527-63B1-291F-9CAF-FF4CAC330B22}"/>
          </ac:grpSpMkLst>
        </pc:grpChg>
        <pc:grpChg chg="mod">
          <ac:chgData name="K Sayer (YSGOL GYMUNEDOL PLASCRUG)" userId="ac7a8400-13f9-48f3-8319-78f118aff3c3" providerId="ADAL" clId="{555643AD-1563-4C02-A7DA-B50AE7A50A5B}" dt="2025-11-24T14:43:11.639" v="2771" actId="1076"/>
          <ac:grpSpMkLst>
            <pc:docMk/>
            <pc:sldMk cId="1451673414" sldId="277"/>
            <ac:grpSpMk id="29" creationId="{5B50727C-AC02-444C-4F79-6D5F72533004}"/>
          </ac:grpSpMkLst>
        </pc:grpChg>
        <pc:grpChg chg="mod">
          <ac:chgData name="K Sayer (YSGOL GYMUNEDOL PLASCRUG)" userId="ac7a8400-13f9-48f3-8319-78f118aff3c3" providerId="ADAL" clId="{555643AD-1563-4C02-A7DA-B50AE7A50A5B}" dt="2025-11-24T14:43:16.145" v="2773" actId="1076"/>
          <ac:grpSpMkLst>
            <pc:docMk/>
            <pc:sldMk cId="1451673414" sldId="277"/>
            <ac:grpSpMk id="30" creationId="{366A8CBB-6984-A3FA-F74A-A149D1634256}"/>
          </ac:grpSpMkLst>
        </pc:grpChg>
        <pc:grpChg chg="mod">
          <ac:chgData name="K Sayer (YSGOL GYMUNEDOL PLASCRUG)" userId="ac7a8400-13f9-48f3-8319-78f118aff3c3" providerId="ADAL" clId="{555643AD-1563-4C02-A7DA-B50AE7A50A5B}" dt="2025-11-24T14:42:59.809" v="2767" actId="1076"/>
          <ac:grpSpMkLst>
            <pc:docMk/>
            <pc:sldMk cId="1451673414" sldId="277"/>
            <ac:grpSpMk id="31" creationId="{E89A706C-7355-175A-A7EA-CDF89071DDA1}"/>
          </ac:grpSpMkLst>
        </pc:grpChg>
        <pc:grpChg chg="mod">
          <ac:chgData name="K Sayer (YSGOL GYMUNEDOL PLASCRUG)" userId="ac7a8400-13f9-48f3-8319-78f118aff3c3" providerId="ADAL" clId="{555643AD-1563-4C02-A7DA-B50AE7A50A5B}" dt="2025-11-24T14:43:13.785" v="2772" actId="1076"/>
          <ac:grpSpMkLst>
            <pc:docMk/>
            <pc:sldMk cId="1451673414" sldId="277"/>
            <ac:grpSpMk id="32" creationId="{17007642-806F-E4CD-EE90-D3899019E46C}"/>
          </ac:grpSpMkLst>
        </pc:grpChg>
        <pc:grpChg chg="mod">
          <ac:chgData name="K Sayer (YSGOL GYMUNEDOL PLASCRUG)" userId="ac7a8400-13f9-48f3-8319-78f118aff3c3" providerId="ADAL" clId="{555643AD-1563-4C02-A7DA-B50AE7A50A5B}" dt="2025-11-24T14:43:18.722" v="2774" actId="1076"/>
          <ac:grpSpMkLst>
            <pc:docMk/>
            <pc:sldMk cId="1451673414" sldId="277"/>
            <ac:grpSpMk id="33" creationId="{3A14E546-C947-AA57-AFB1-060A5FA01C03}"/>
          </ac:grpSpMkLst>
        </pc:grpChg>
        <pc:grpChg chg="add mod">
          <ac:chgData name="K Sayer (YSGOL GYMUNEDOL PLASCRUG)" userId="ac7a8400-13f9-48f3-8319-78f118aff3c3" providerId="ADAL" clId="{555643AD-1563-4C02-A7DA-B50AE7A50A5B}" dt="2025-11-24T14:44:59.107" v="2829" actId="164"/>
          <ac:grpSpMkLst>
            <pc:docMk/>
            <pc:sldMk cId="1451673414" sldId="277"/>
            <ac:grpSpMk id="34" creationId="{13F54982-B476-3838-61BA-BAEF04A3F20B}"/>
          </ac:grpSpMkLst>
        </pc:grpChg>
        <pc:grpChg chg="add mod">
          <ac:chgData name="K Sayer (YSGOL GYMUNEDOL PLASCRUG)" userId="ac7a8400-13f9-48f3-8319-78f118aff3c3" providerId="ADAL" clId="{555643AD-1563-4C02-A7DA-B50AE7A50A5B}" dt="2025-11-24T14:45:03.979" v="2830" actId="164"/>
          <ac:grpSpMkLst>
            <pc:docMk/>
            <pc:sldMk cId="1451673414" sldId="277"/>
            <ac:grpSpMk id="35" creationId="{50B6AB14-C377-BD58-E155-A6C6FDCE0E75}"/>
          </ac:grpSpMkLst>
        </pc:grpChg>
        <pc:grpChg chg="add mod">
          <ac:chgData name="K Sayer (YSGOL GYMUNEDOL PLASCRUG)" userId="ac7a8400-13f9-48f3-8319-78f118aff3c3" providerId="ADAL" clId="{555643AD-1563-4C02-A7DA-B50AE7A50A5B}" dt="2025-11-24T14:45:08.233" v="2831" actId="164"/>
          <ac:grpSpMkLst>
            <pc:docMk/>
            <pc:sldMk cId="1451673414" sldId="277"/>
            <ac:grpSpMk id="37" creationId="{40924A15-2A6C-A58E-DCBD-02270BA5440E}"/>
          </ac:grpSpMkLst>
        </pc:grpChg>
        <pc:picChg chg="add mod">
          <ac:chgData name="K Sayer (YSGOL GYMUNEDOL PLASCRUG)" userId="ac7a8400-13f9-48f3-8319-78f118aff3c3" providerId="ADAL" clId="{555643AD-1563-4C02-A7DA-B50AE7A50A5B}" dt="2025-11-24T14:45:08.233" v="2831" actId="164"/>
          <ac:picMkLst>
            <pc:docMk/>
            <pc:sldMk cId="1451673414" sldId="277"/>
            <ac:picMk id="3" creationId="{8B5112EC-FA1D-0360-5CFA-47430EDFB298}"/>
          </ac:picMkLst>
        </pc:picChg>
        <pc:picChg chg="add mod">
          <ac:chgData name="K Sayer (YSGOL GYMUNEDOL PLASCRUG)" userId="ac7a8400-13f9-48f3-8319-78f118aff3c3" providerId="ADAL" clId="{555643AD-1563-4C02-A7DA-B50AE7A50A5B}" dt="2025-11-24T14:45:03.979" v="2830" actId="164"/>
          <ac:picMkLst>
            <pc:docMk/>
            <pc:sldMk cId="1451673414" sldId="277"/>
            <ac:picMk id="5" creationId="{2A9C21B8-0AED-F94F-8A7C-01CC57904BE9}"/>
          </ac:picMkLst>
        </pc:picChg>
        <pc:picChg chg="add mod">
          <ac:chgData name="K Sayer (YSGOL GYMUNEDOL PLASCRUG)" userId="ac7a8400-13f9-48f3-8319-78f118aff3c3" providerId="ADAL" clId="{555643AD-1563-4C02-A7DA-B50AE7A50A5B}" dt="2025-11-24T14:44:59.107" v="2829" actId="164"/>
          <ac:picMkLst>
            <pc:docMk/>
            <pc:sldMk cId="1451673414" sldId="277"/>
            <ac:picMk id="12" creationId="{01330EFF-258D-9F93-2B97-A0F92AB45C21}"/>
          </ac:picMkLst>
        </pc:picChg>
        <pc:picChg chg="mod">
          <ac:chgData name="K Sayer (YSGOL GYMUNEDOL PLASCRUG)" userId="ac7a8400-13f9-48f3-8319-78f118aff3c3" providerId="ADAL" clId="{555643AD-1563-4C02-A7DA-B50AE7A50A5B}" dt="2025-11-24T14:42:55.209" v="2765" actId="1076"/>
          <ac:picMkLst>
            <pc:docMk/>
            <pc:sldMk cId="1451673414" sldId="277"/>
            <ac:picMk id="1026" creationId="{2F333CF4-809E-70E7-0DE7-644109E74821}"/>
          </ac:picMkLst>
        </pc:picChg>
      </pc:sldChg>
      <pc:sldChg chg="del ord">
        <pc:chgData name="K Sayer (YSGOL GYMUNEDOL PLASCRUG)" userId="ac7a8400-13f9-48f3-8319-78f118aff3c3" providerId="ADAL" clId="{555643AD-1563-4C02-A7DA-B50AE7A50A5B}" dt="2025-11-20T19:01:28.585" v="2465" actId="2696"/>
        <pc:sldMkLst>
          <pc:docMk/>
          <pc:sldMk cId="3572228303" sldId="278"/>
        </pc:sldMkLst>
      </pc:sldChg>
      <pc:sldChg chg="addSp delSp modSp add del mod">
        <pc:chgData name="K Sayer (YSGOL GYMUNEDOL PLASCRUG)" userId="ac7a8400-13f9-48f3-8319-78f118aff3c3" providerId="ADAL" clId="{555643AD-1563-4C02-A7DA-B50AE7A50A5B}" dt="2025-11-20T14:35:50.980" v="1594" actId="2696"/>
        <pc:sldMkLst>
          <pc:docMk/>
          <pc:sldMk cId="2856598018" sldId="279"/>
        </pc:sldMkLst>
      </pc:sldChg>
      <pc:sldChg chg="addSp modSp mod">
        <pc:chgData name="K Sayer (YSGOL GYMUNEDOL PLASCRUG)" userId="ac7a8400-13f9-48f3-8319-78f118aff3c3" providerId="ADAL" clId="{555643AD-1563-4C02-A7DA-B50AE7A50A5B}" dt="2025-11-18T22:22:22.537" v="219" actId="14100"/>
        <pc:sldMkLst>
          <pc:docMk/>
          <pc:sldMk cId="3444425834" sldId="280"/>
        </pc:sldMkLst>
        <pc:picChg chg="add mod">
          <ac:chgData name="K Sayer (YSGOL GYMUNEDOL PLASCRUG)" userId="ac7a8400-13f9-48f3-8319-78f118aff3c3" providerId="ADAL" clId="{555643AD-1563-4C02-A7DA-B50AE7A50A5B}" dt="2025-11-18T22:22:22.537" v="219" actId="14100"/>
          <ac:picMkLst>
            <pc:docMk/>
            <pc:sldMk cId="3444425834" sldId="280"/>
            <ac:picMk id="5" creationId="{D6453A28-0D55-AFA5-23F9-87FA0FC586DC}"/>
          </ac:picMkLst>
        </pc:picChg>
      </pc:sldChg>
      <pc:sldChg chg="modSp mod modAnim">
        <pc:chgData name="K Sayer (YSGOL GYMUNEDOL PLASCRUG)" userId="ac7a8400-13f9-48f3-8319-78f118aff3c3" providerId="ADAL" clId="{555643AD-1563-4C02-A7DA-B50AE7A50A5B}" dt="2025-11-26T12:23:52.657" v="3731" actId="13926"/>
        <pc:sldMkLst>
          <pc:docMk/>
          <pc:sldMk cId="3667013454" sldId="281"/>
        </pc:sldMkLst>
        <pc:spChg chg="mod">
          <ac:chgData name="K Sayer (YSGOL GYMUNEDOL PLASCRUG)" userId="ac7a8400-13f9-48f3-8319-78f118aff3c3" providerId="ADAL" clId="{555643AD-1563-4C02-A7DA-B50AE7A50A5B}" dt="2025-11-24T16:03:08.447" v="3228" actId="13926"/>
          <ac:spMkLst>
            <pc:docMk/>
            <pc:sldMk cId="3667013454" sldId="281"/>
            <ac:spMk id="2" creationId="{1FD12C3C-F4E2-EC91-9B4E-2E5502780F38}"/>
          </ac:spMkLst>
        </pc:spChg>
        <pc:spChg chg="mod">
          <ac:chgData name="K Sayer (YSGOL GYMUNEDOL PLASCRUG)" userId="ac7a8400-13f9-48f3-8319-78f118aff3c3" providerId="ADAL" clId="{555643AD-1563-4C02-A7DA-B50AE7A50A5B}" dt="2025-11-26T12:23:52.657" v="3731" actId="13926"/>
          <ac:spMkLst>
            <pc:docMk/>
            <pc:sldMk cId="3667013454" sldId="281"/>
            <ac:spMk id="6" creationId="{EF6D57FA-9B71-2504-C396-C4A8918CB630}"/>
          </ac:spMkLst>
        </pc:spChg>
      </pc:sldChg>
      <pc:sldChg chg="addSp delSp modSp mod">
        <pc:chgData name="K Sayer (YSGOL GYMUNEDOL PLASCRUG)" userId="ac7a8400-13f9-48f3-8319-78f118aff3c3" providerId="ADAL" clId="{555643AD-1563-4C02-A7DA-B50AE7A50A5B}" dt="2025-11-25T09:28:30.286" v="3462" actId="478"/>
        <pc:sldMkLst>
          <pc:docMk/>
          <pc:sldMk cId="3490550294" sldId="282"/>
        </pc:sldMkLst>
        <pc:spChg chg="del mod">
          <ac:chgData name="K Sayer (YSGOL GYMUNEDOL PLASCRUG)" userId="ac7a8400-13f9-48f3-8319-78f118aff3c3" providerId="ADAL" clId="{555643AD-1563-4C02-A7DA-B50AE7A50A5B}" dt="2025-11-25T09:28:12.719" v="3452" actId="478"/>
          <ac:spMkLst>
            <pc:docMk/>
            <pc:sldMk cId="3490550294" sldId="282"/>
            <ac:spMk id="2" creationId="{C4CB4C88-CA53-A145-A1EF-0D8A845F5369}"/>
          </ac:spMkLst>
        </pc:spChg>
        <pc:spChg chg="mod">
          <ac:chgData name="K Sayer (YSGOL GYMUNEDOL PLASCRUG)" userId="ac7a8400-13f9-48f3-8319-78f118aff3c3" providerId="ADAL" clId="{555643AD-1563-4C02-A7DA-B50AE7A50A5B}" dt="2025-11-25T09:28:16.634" v="3454" actId="1076"/>
          <ac:spMkLst>
            <pc:docMk/>
            <pc:sldMk cId="3490550294" sldId="282"/>
            <ac:spMk id="3" creationId="{1F3327D3-7BC3-3D75-739E-0DF89E6B09C3}"/>
          </ac:spMkLst>
        </pc:spChg>
        <pc:spChg chg="add del mod">
          <ac:chgData name="K Sayer (YSGOL GYMUNEDOL PLASCRUG)" userId="ac7a8400-13f9-48f3-8319-78f118aff3c3" providerId="ADAL" clId="{555643AD-1563-4C02-A7DA-B50AE7A50A5B}" dt="2025-11-25T09:28:30.286" v="3462" actId="478"/>
          <ac:spMkLst>
            <pc:docMk/>
            <pc:sldMk cId="3490550294" sldId="282"/>
            <ac:spMk id="10" creationId="{70AAAFEE-10A5-8FAE-E8FB-64491B78944F}"/>
          </ac:spMkLst>
        </pc:spChg>
        <pc:picChg chg="add mod">
          <ac:chgData name="K Sayer (YSGOL GYMUNEDOL PLASCRUG)" userId="ac7a8400-13f9-48f3-8319-78f118aff3c3" providerId="ADAL" clId="{555643AD-1563-4C02-A7DA-B50AE7A50A5B}" dt="2025-11-25T09:28:21.555" v="3459" actId="1076"/>
          <ac:picMkLst>
            <pc:docMk/>
            <pc:sldMk cId="3490550294" sldId="282"/>
            <ac:picMk id="4" creationId="{8026C6B4-3636-25D3-435A-00ABAD273393}"/>
          </ac:picMkLst>
        </pc:picChg>
        <pc:picChg chg="add mod modCrop">
          <ac:chgData name="K Sayer (YSGOL GYMUNEDOL PLASCRUG)" userId="ac7a8400-13f9-48f3-8319-78f118aff3c3" providerId="ADAL" clId="{555643AD-1563-4C02-A7DA-B50AE7A50A5B}" dt="2025-11-25T09:28:19.040" v="3456" actId="1076"/>
          <ac:picMkLst>
            <pc:docMk/>
            <pc:sldMk cId="3490550294" sldId="282"/>
            <ac:picMk id="5" creationId="{2D51124F-623A-0B2E-6E45-6B06A5552296}"/>
          </ac:picMkLst>
        </pc:picChg>
        <pc:picChg chg="add mod">
          <ac:chgData name="K Sayer (YSGOL GYMUNEDOL PLASCRUG)" userId="ac7a8400-13f9-48f3-8319-78f118aff3c3" providerId="ADAL" clId="{555643AD-1563-4C02-A7DA-B50AE7A50A5B}" dt="2025-11-25T09:28:24.526" v="3461" actId="1076"/>
          <ac:picMkLst>
            <pc:docMk/>
            <pc:sldMk cId="3490550294" sldId="282"/>
            <ac:picMk id="6" creationId="{943CC46B-C1C8-0745-7126-5E5BCC023568}"/>
          </ac:picMkLst>
        </pc:picChg>
        <pc:picChg chg="add mod ord">
          <ac:chgData name="K Sayer (YSGOL GYMUNEDOL PLASCRUG)" userId="ac7a8400-13f9-48f3-8319-78f118aff3c3" providerId="ADAL" clId="{555643AD-1563-4C02-A7DA-B50AE7A50A5B}" dt="2025-11-25T09:28:10.911" v="3451" actId="167"/>
          <ac:picMkLst>
            <pc:docMk/>
            <pc:sldMk cId="3490550294" sldId="282"/>
            <ac:picMk id="8" creationId="{C863FAD9-23CC-F9F9-B9B0-CA5D850D1826}"/>
          </ac:picMkLst>
        </pc:picChg>
      </pc:sldChg>
      <pc:sldChg chg="modSp modAnim">
        <pc:chgData name="K Sayer (YSGOL GYMUNEDOL PLASCRUG)" userId="ac7a8400-13f9-48f3-8319-78f118aff3c3" providerId="ADAL" clId="{555643AD-1563-4C02-A7DA-B50AE7A50A5B}" dt="2025-11-26T12:23:56.018" v="3732" actId="13926"/>
        <pc:sldMkLst>
          <pc:docMk/>
          <pc:sldMk cId="1287194343" sldId="283"/>
        </pc:sldMkLst>
        <pc:spChg chg="mod">
          <ac:chgData name="K Sayer (YSGOL GYMUNEDOL PLASCRUG)" userId="ac7a8400-13f9-48f3-8319-78f118aff3c3" providerId="ADAL" clId="{555643AD-1563-4C02-A7DA-B50AE7A50A5B}" dt="2025-11-26T12:23:56.018" v="3732" actId="13926"/>
          <ac:spMkLst>
            <pc:docMk/>
            <pc:sldMk cId="1287194343" sldId="283"/>
            <ac:spMk id="6" creationId="{F6F4E093-F917-4518-EC6A-595A1692E60A}"/>
          </ac:spMkLst>
        </pc:spChg>
      </pc:sldChg>
      <pc:sldChg chg="modSp modAnim">
        <pc:chgData name="K Sayer (YSGOL GYMUNEDOL PLASCRUG)" userId="ac7a8400-13f9-48f3-8319-78f118aff3c3" providerId="ADAL" clId="{555643AD-1563-4C02-A7DA-B50AE7A50A5B}" dt="2025-11-26T12:23:59.990" v="3733" actId="13926"/>
        <pc:sldMkLst>
          <pc:docMk/>
          <pc:sldMk cId="4271087826" sldId="284"/>
        </pc:sldMkLst>
        <pc:spChg chg="mod">
          <ac:chgData name="K Sayer (YSGOL GYMUNEDOL PLASCRUG)" userId="ac7a8400-13f9-48f3-8319-78f118aff3c3" providerId="ADAL" clId="{555643AD-1563-4C02-A7DA-B50AE7A50A5B}" dt="2025-11-26T12:23:59.990" v="3733" actId="13926"/>
          <ac:spMkLst>
            <pc:docMk/>
            <pc:sldMk cId="4271087826" sldId="284"/>
            <ac:spMk id="6" creationId="{1CF2D946-1CA1-4099-4DE7-35B39E3378DA}"/>
          </ac:spMkLst>
        </pc:spChg>
      </pc:sldChg>
      <pc:sldChg chg="modSp modAnim">
        <pc:chgData name="K Sayer (YSGOL GYMUNEDOL PLASCRUG)" userId="ac7a8400-13f9-48f3-8319-78f118aff3c3" providerId="ADAL" clId="{555643AD-1563-4C02-A7DA-B50AE7A50A5B}" dt="2025-11-26T12:23:47.548" v="3730" actId="13926"/>
        <pc:sldMkLst>
          <pc:docMk/>
          <pc:sldMk cId="1743699305" sldId="285"/>
        </pc:sldMkLst>
        <pc:spChg chg="mod">
          <ac:chgData name="K Sayer (YSGOL GYMUNEDOL PLASCRUG)" userId="ac7a8400-13f9-48f3-8319-78f118aff3c3" providerId="ADAL" clId="{555643AD-1563-4C02-A7DA-B50AE7A50A5B}" dt="2025-11-26T12:23:47.548" v="3730" actId="13926"/>
          <ac:spMkLst>
            <pc:docMk/>
            <pc:sldMk cId="1743699305" sldId="285"/>
            <ac:spMk id="6" creationId="{F1D6B43A-80AE-BD24-CDA2-616010775DBA}"/>
          </ac:spMkLst>
        </pc:spChg>
      </pc:sldChg>
      <pc:sldChg chg="modSp modAnim">
        <pc:chgData name="K Sayer (YSGOL GYMUNEDOL PLASCRUG)" userId="ac7a8400-13f9-48f3-8319-78f118aff3c3" providerId="ADAL" clId="{555643AD-1563-4C02-A7DA-B50AE7A50A5B}" dt="2025-11-26T12:24:06.022" v="3734" actId="13926"/>
        <pc:sldMkLst>
          <pc:docMk/>
          <pc:sldMk cId="881031686" sldId="286"/>
        </pc:sldMkLst>
        <pc:spChg chg="mod">
          <ac:chgData name="K Sayer (YSGOL GYMUNEDOL PLASCRUG)" userId="ac7a8400-13f9-48f3-8319-78f118aff3c3" providerId="ADAL" clId="{555643AD-1563-4C02-A7DA-B50AE7A50A5B}" dt="2025-11-25T09:25:37.448" v="3432" actId="20577"/>
          <ac:spMkLst>
            <pc:docMk/>
            <pc:sldMk cId="881031686" sldId="286"/>
            <ac:spMk id="5" creationId="{FB41115A-BC76-F369-662D-9FAEF088947E}"/>
          </ac:spMkLst>
        </pc:spChg>
        <pc:spChg chg="mod">
          <ac:chgData name="K Sayer (YSGOL GYMUNEDOL PLASCRUG)" userId="ac7a8400-13f9-48f3-8319-78f118aff3c3" providerId="ADAL" clId="{555643AD-1563-4C02-A7DA-B50AE7A50A5B}" dt="2025-11-26T12:24:06.022" v="3734" actId="13926"/>
          <ac:spMkLst>
            <pc:docMk/>
            <pc:sldMk cId="881031686" sldId="286"/>
            <ac:spMk id="6" creationId="{7D9DB382-8291-A8C6-CADA-083B3B835E12}"/>
          </ac:spMkLst>
        </pc:spChg>
      </pc:sldChg>
      <pc:sldChg chg="modSp mod modAnim">
        <pc:chgData name="K Sayer (YSGOL GYMUNEDOL PLASCRUG)" userId="ac7a8400-13f9-48f3-8319-78f118aff3c3" providerId="ADAL" clId="{555643AD-1563-4C02-A7DA-B50AE7A50A5B}" dt="2025-11-26T12:24:09.936" v="3735" actId="13926"/>
        <pc:sldMkLst>
          <pc:docMk/>
          <pc:sldMk cId="3712502486" sldId="287"/>
        </pc:sldMkLst>
        <pc:spChg chg="mod">
          <ac:chgData name="K Sayer (YSGOL GYMUNEDOL PLASCRUG)" userId="ac7a8400-13f9-48f3-8319-78f118aff3c3" providerId="ADAL" clId="{555643AD-1563-4C02-A7DA-B50AE7A50A5B}" dt="2025-11-25T09:25:45.389" v="3438" actId="14100"/>
          <ac:spMkLst>
            <pc:docMk/>
            <pc:sldMk cId="3712502486" sldId="287"/>
            <ac:spMk id="5" creationId="{35DD401F-DF97-1610-ABA1-885469CF134B}"/>
          </ac:spMkLst>
        </pc:spChg>
        <pc:spChg chg="mod">
          <ac:chgData name="K Sayer (YSGOL GYMUNEDOL PLASCRUG)" userId="ac7a8400-13f9-48f3-8319-78f118aff3c3" providerId="ADAL" clId="{555643AD-1563-4C02-A7DA-B50AE7A50A5B}" dt="2025-11-26T12:24:09.936" v="3735" actId="13926"/>
          <ac:spMkLst>
            <pc:docMk/>
            <pc:sldMk cId="3712502486" sldId="287"/>
            <ac:spMk id="6" creationId="{5D24C96D-EF96-B421-28BB-AC8C65BA58BB}"/>
          </ac:spMkLst>
        </pc:spChg>
      </pc:sldChg>
      <pc:sldChg chg="addSp delSp modSp add mod modAnim">
        <pc:chgData name="K Sayer (YSGOL GYMUNEDOL PLASCRUG)" userId="ac7a8400-13f9-48f3-8319-78f118aff3c3" providerId="ADAL" clId="{555643AD-1563-4C02-A7DA-B50AE7A50A5B}" dt="2025-11-26T12:24:13.266" v="3736" actId="13926"/>
        <pc:sldMkLst>
          <pc:docMk/>
          <pc:sldMk cId="3884587088" sldId="288"/>
        </pc:sldMkLst>
        <pc:spChg chg="mod">
          <ac:chgData name="K Sayer (YSGOL GYMUNEDOL PLASCRUG)" userId="ac7a8400-13f9-48f3-8319-78f118aff3c3" providerId="ADAL" clId="{555643AD-1563-4C02-A7DA-B50AE7A50A5B}" dt="2025-11-18T21:52:57.111" v="69" actId="20577"/>
          <ac:spMkLst>
            <pc:docMk/>
            <pc:sldMk cId="3884587088" sldId="288"/>
            <ac:spMk id="5" creationId="{959790DC-7E85-CDEA-A9D5-E04CDB71E0C4}"/>
          </ac:spMkLst>
        </pc:spChg>
        <pc:spChg chg="mod">
          <ac:chgData name="K Sayer (YSGOL GYMUNEDOL PLASCRUG)" userId="ac7a8400-13f9-48f3-8319-78f118aff3c3" providerId="ADAL" clId="{555643AD-1563-4C02-A7DA-B50AE7A50A5B}" dt="2025-11-26T12:24:13.266" v="3736" actId="13926"/>
          <ac:spMkLst>
            <pc:docMk/>
            <pc:sldMk cId="3884587088" sldId="288"/>
            <ac:spMk id="6" creationId="{26C58A12-46B9-A0ED-2DB6-B633FE74547F}"/>
          </ac:spMkLst>
        </pc:spChg>
        <pc:spChg chg="mod">
          <ac:chgData name="K Sayer (YSGOL GYMUNEDOL PLASCRUG)" userId="ac7a8400-13f9-48f3-8319-78f118aff3c3" providerId="ADAL" clId="{555643AD-1563-4C02-A7DA-B50AE7A50A5B}" dt="2025-11-18T21:52:45.196" v="63" actId="1076"/>
          <ac:spMkLst>
            <pc:docMk/>
            <pc:sldMk cId="3884587088" sldId="288"/>
            <ac:spMk id="7" creationId="{CE9B481A-E7E3-CA88-721F-0FA0678E41A8}"/>
          </ac:spMkLst>
        </pc:spChg>
        <pc:picChg chg="add mod modCrop">
          <ac:chgData name="K Sayer (YSGOL GYMUNEDOL PLASCRUG)" userId="ac7a8400-13f9-48f3-8319-78f118aff3c3" providerId="ADAL" clId="{555643AD-1563-4C02-A7DA-B50AE7A50A5B}" dt="2025-11-18T21:51:52.589" v="30" actId="1076"/>
          <ac:picMkLst>
            <pc:docMk/>
            <pc:sldMk cId="3884587088" sldId="288"/>
            <ac:picMk id="3" creationId="{8A339FE5-1200-13F2-7399-AD1BDFB45DE9}"/>
          </ac:picMkLst>
        </pc:picChg>
        <pc:picChg chg="add mod modCrop">
          <ac:chgData name="K Sayer (YSGOL GYMUNEDOL PLASCRUG)" userId="ac7a8400-13f9-48f3-8319-78f118aff3c3" providerId="ADAL" clId="{555643AD-1563-4C02-A7DA-B50AE7A50A5B}" dt="2025-11-18T21:52:21.018" v="42" actId="1076"/>
          <ac:picMkLst>
            <pc:docMk/>
            <pc:sldMk cId="3884587088" sldId="288"/>
            <ac:picMk id="4" creationId="{FCC6C6B7-0FBC-65FD-8ED6-DFD1EC3E134B}"/>
          </ac:picMkLst>
        </pc:picChg>
      </pc:sldChg>
      <pc:sldChg chg="addSp delSp modSp add mod modAnim">
        <pc:chgData name="K Sayer (YSGOL GYMUNEDOL PLASCRUG)" userId="ac7a8400-13f9-48f3-8319-78f118aff3c3" providerId="ADAL" clId="{555643AD-1563-4C02-A7DA-B50AE7A50A5B}" dt="2025-11-26T12:24:16.833" v="3737" actId="13926"/>
        <pc:sldMkLst>
          <pc:docMk/>
          <pc:sldMk cId="3772495719" sldId="289"/>
        </pc:sldMkLst>
        <pc:spChg chg="mod">
          <ac:chgData name="K Sayer (YSGOL GYMUNEDOL PLASCRUG)" userId="ac7a8400-13f9-48f3-8319-78f118aff3c3" providerId="ADAL" clId="{555643AD-1563-4C02-A7DA-B50AE7A50A5B}" dt="2025-11-18T21:54:40.487" v="106" actId="20577"/>
          <ac:spMkLst>
            <pc:docMk/>
            <pc:sldMk cId="3772495719" sldId="289"/>
            <ac:spMk id="5" creationId="{97FF3012-E85A-EA30-C9FC-82791593AD6D}"/>
          </ac:spMkLst>
        </pc:spChg>
        <pc:spChg chg="mod">
          <ac:chgData name="K Sayer (YSGOL GYMUNEDOL PLASCRUG)" userId="ac7a8400-13f9-48f3-8319-78f118aff3c3" providerId="ADAL" clId="{555643AD-1563-4C02-A7DA-B50AE7A50A5B}" dt="2025-11-26T12:24:16.833" v="3737" actId="13926"/>
          <ac:spMkLst>
            <pc:docMk/>
            <pc:sldMk cId="3772495719" sldId="289"/>
            <ac:spMk id="6" creationId="{E3EB70A5-0FE5-F2CD-388E-46BB249DC5E3}"/>
          </ac:spMkLst>
        </pc:spChg>
        <pc:spChg chg="mod">
          <ac:chgData name="K Sayer (YSGOL GYMUNEDOL PLASCRUG)" userId="ac7a8400-13f9-48f3-8319-78f118aff3c3" providerId="ADAL" clId="{555643AD-1563-4C02-A7DA-B50AE7A50A5B}" dt="2025-11-18T21:54:26.729" v="93" actId="20577"/>
          <ac:spMkLst>
            <pc:docMk/>
            <pc:sldMk cId="3772495719" sldId="289"/>
            <ac:spMk id="7" creationId="{EA463938-3655-3D9D-6190-6D9E5EF81A08}"/>
          </ac:spMkLst>
        </pc:spChg>
        <pc:picChg chg="add mod modCrop">
          <ac:chgData name="K Sayer (YSGOL GYMUNEDOL PLASCRUG)" userId="ac7a8400-13f9-48f3-8319-78f118aff3c3" providerId="ADAL" clId="{555643AD-1563-4C02-A7DA-B50AE7A50A5B}" dt="2025-11-18T21:54:48.367" v="117" actId="1076"/>
          <ac:picMkLst>
            <pc:docMk/>
            <pc:sldMk cId="3772495719" sldId="289"/>
            <ac:picMk id="8" creationId="{3EC63920-7A9B-2045-1F99-76EBA0848354}"/>
          </ac:picMkLst>
        </pc:picChg>
      </pc:sldChg>
      <pc:sldChg chg="addSp delSp modSp new mod">
        <pc:chgData name="K Sayer (YSGOL GYMUNEDOL PLASCRUG)" userId="ac7a8400-13f9-48f3-8319-78f118aff3c3" providerId="ADAL" clId="{555643AD-1563-4C02-A7DA-B50AE7A50A5B}" dt="2025-11-26T13:28:02.350" v="3767" actId="14100"/>
        <pc:sldMkLst>
          <pc:docMk/>
          <pc:sldMk cId="1046022751" sldId="290"/>
        </pc:sldMkLst>
        <pc:picChg chg="add del mod">
          <ac:chgData name="K Sayer (YSGOL GYMUNEDOL PLASCRUG)" userId="ac7a8400-13f9-48f3-8319-78f118aff3c3" providerId="ADAL" clId="{555643AD-1563-4C02-A7DA-B50AE7A50A5B}" dt="2025-11-26T13:27:57.049" v="3765" actId="478"/>
          <ac:picMkLst>
            <pc:docMk/>
            <pc:sldMk cId="1046022751" sldId="290"/>
            <ac:picMk id="5" creationId="{6773836F-0883-D166-8F73-BD5D3C327BA0}"/>
          </ac:picMkLst>
        </pc:picChg>
        <pc:picChg chg="add mod">
          <ac:chgData name="K Sayer (YSGOL GYMUNEDOL PLASCRUG)" userId="ac7a8400-13f9-48f3-8319-78f118aff3c3" providerId="ADAL" clId="{555643AD-1563-4C02-A7DA-B50AE7A50A5B}" dt="2025-11-26T13:28:02.350" v="3767" actId="14100"/>
          <ac:picMkLst>
            <pc:docMk/>
            <pc:sldMk cId="1046022751" sldId="290"/>
            <ac:picMk id="6" creationId="{7F4A23D1-4AD6-71D3-D576-AE9908607DAF}"/>
          </ac:picMkLst>
        </pc:picChg>
      </pc:sldChg>
      <pc:sldChg chg="addSp modSp new mod">
        <pc:chgData name="K Sayer (YSGOL GYMUNEDOL PLASCRUG)" userId="ac7a8400-13f9-48f3-8319-78f118aff3c3" providerId="ADAL" clId="{555643AD-1563-4C02-A7DA-B50AE7A50A5B}" dt="2025-11-18T22:18:40.141" v="212" actId="14100"/>
        <pc:sldMkLst>
          <pc:docMk/>
          <pc:sldMk cId="893371119" sldId="291"/>
        </pc:sldMkLst>
        <pc:picChg chg="add mod">
          <ac:chgData name="K Sayer (YSGOL GYMUNEDOL PLASCRUG)" userId="ac7a8400-13f9-48f3-8319-78f118aff3c3" providerId="ADAL" clId="{555643AD-1563-4C02-A7DA-B50AE7A50A5B}" dt="2025-11-18T22:18:40.141" v="212" actId="14100"/>
          <ac:picMkLst>
            <pc:docMk/>
            <pc:sldMk cId="893371119" sldId="291"/>
            <ac:picMk id="5" creationId="{09BAB354-F50E-CAF9-91EA-98A3BE14F22A}"/>
          </ac:picMkLst>
        </pc:picChg>
      </pc:sldChg>
      <pc:sldChg chg="addSp modSp new mod">
        <pc:chgData name="K Sayer (YSGOL GYMUNEDOL PLASCRUG)" userId="ac7a8400-13f9-48f3-8319-78f118aff3c3" providerId="ADAL" clId="{555643AD-1563-4C02-A7DA-B50AE7A50A5B}" dt="2025-11-26T11:45:34.186" v="3584" actId="20577"/>
        <pc:sldMkLst>
          <pc:docMk/>
          <pc:sldMk cId="1472996841" sldId="292"/>
        </pc:sldMkLst>
        <pc:spChg chg="mod">
          <ac:chgData name="K Sayer (YSGOL GYMUNEDOL PLASCRUG)" userId="ac7a8400-13f9-48f3-8319-78f118aff3c3" providerId="ADAL" clId="{555643AD-1563-4C02-A7DA-B50AE7A50A5B}" dt="2025-11-25T09:21:54.798" v="3395" actId="2711"/>
          <ac:spMkLst>
            <pc:docMk/>
            <pc:sldMk cId="1472996841" sldId="292"/>
            <ac:spMk id="2" creationId="{686A7B4B-040E-76CE-9D3B-84BB06A28EC2}"/>
          </ac:spMkLst>
        </pc:spChg>
        <pc:spChg chg="mod">
          <ac:chgData name="K Sayer (YSGOL GYMUNEDOL PLASCRUG)" userId="ac7a8400-13f9-48f3-8319-78f118aff3c3" providerId="ADAL" clId="{555643AD-1563-4C02-A7DA-B50AE7A50A5B}" dt="2025-11-26T11:45:34.186" v="3584" actId="20577"/>
          <ac:spMkLst>
            <pc:docMk/>
            <pc:sldMk cId="1472996841" sldId="292"/>
            <ac:spMk id="3" creationId="{F602830B-E081-DEEB-EBA8-18CD2CFC80DE}"/>
          </ac:spMkLst>
        </pc:spChg>
        <pc:picChg chg="add mod ord">
          <ac:chgData name="K Sayer (YSGOL GYMUNEDOL PLASCRUG)" userId="ac7a8400-13f9-48f3-8319-78f118aff3c3" providerId="ADAL" clId="{555643AD-1563-4C02-A7DA-B50AE7A50A5B}" dt="2025-11-25T09:19:33.841" v="3297" actId="167"/>
          <ac:picMkLst>
            <pc:docMk/>
            <pc:sldMk cId="1472996841" sldId="292"/>
            <ac:picMk id="5" creationId="{A69F08E6-B647-511B-2060-7ACE13810797}"/>
          </ac:picMkLst>
        </pc:picChg>
        <pc:picChg chg="add mod">
          <ac:chgData name="K Sayer (YSGOL GYMUNEDOL PLASCRUG)" userId="ac7a8400-13f9-48f3-8319-78f118aff3c3" providerId="ADAL" clId="{555643AD-1563-4C02-A7DA-B50AE7A50A5B}" dt="2025-11-25T09:22:36.777" v="3400" actId="1076"/>
          <ac:picMkLst>
            <pc:docMk/>
            <pc:sldMk cId="1472996841" sldId="292"/>
            <ac:picMk id="7" creationId="{E5695972-A8AC-120F-27B5-FCFFFA388D31}"/>
          </ac:picMkLst>
        </pc:picChg>
      </pc:sldChg>
      <pc:sldChg chg="modSp new del mod">
        <pc:chgData name="K Sayer (YSGOL GYMUNEDOL PLASCRUG)" userId="ac7a8400-13f9-48f3-8319-78f118aff3c3" providerId="ADAL" clId="{555643AD-1563-4C02-A7DA-B50AE7A50A5B}" dt="2025-11-20T18:53:08.816" v="2280" actId="47"/>
        <pc:sldMkLst>
          <pc:docMk/>
          <pc:sldMk cId="3726421433" sldId="292"/>
        </pc:sldMkLst>
      </pc:sldChg>
      <pc:sldChg chg="delSp modSp new del mod">
        <pc:chgData name="K Sayer (YSGOL GYMUNEDOL PLASCRUG)" userId="ac7a8400-13f9-48f3-8319-78f118aff3c3" providerId="ADAL" clId="{555643AD-1563-4C02-A7DA-B50AE7A50A5B}" dt="2025-11-25T08:48:50.173" v="3251" actId="47"/>
        <pc:sldMkLst>
          <pc:docMk/>
          <pc:sldMk cId="793422033" sldId="293"/>
        </pc:sldMkLst>
        <pc:spChg chg="mod">
          <ac:chgData name="K Sayer (YSGOL GYMUNEDOL PLASCRUG)" userId="ac7a8400-13f9-48f3-8319-78f118aff3c3" providerId="ADAL" clId="{555643AD-1563-4C02-A7DA-B50AE7A50A5B}" dt="2025-11-25T08:40:44.113" v="3248" actId="5793"/>
          <ac:spMkLst>
            <pc:docMk/>
            <pc:sldMk cId="793422033" sldId="293"/>
            <ac:spMk id="2" creationId="{EE70DE5E-CD9B-7A0E-CDB4-C05AD8634595}"/>
          </ac:spMkLst>
        </pc:spChg>
        <pc:spChg chg="del">
          <ac:chgData name="K Sayer (YSGOL GYMUNEDOL PLASCRUG)" userId="ac7a8400-13f9-48f3-8319-78f118aff3c3" providerId="ADAL" clId="{555643AD-1563-4C02-A7DA-B50AE7A50A5B}" dt="2025-11-25T08:48:45.602" v="3249" actId="478"/>
          <ac:spMkLst>
            <pc:docMk/>
            <pc:sldMk cId="793422033" sldId="293"/>
            <ac:spMk id="3" creationId="{6D186AE0-1750-551C-5FC1-F4099979FB82}"/>
          </ac:spMkLst>
        </pc:spChg>
      </pc:sldChg>
      <pc:sldChg chg="modSp add mod modAnim">
        <pc:chgData name="K Sayer (YSGOL GYMUNEDOL PLASCRUG)" userId="ac7a8400-13f9-48f3-8319-78f118aff3c3" providerId="ADAL" clId="{555643AD-1563-4C02-A7DA-B50AE7A50A5B}" dt="2025-11-26T09:24:17.935" v="3525" actId="20577"/>
        <pc:sldMkLst>
          <pc:docMk/>
          <pc:sldMk cId="479122235" sldId="294"/>
        </pc:sldMkLst>
        <pc:spChg chg="mod">
          <ac:chgData name="K Sayer (YSGOL GYMUNEDOL PLASCRUG)" userId="ac7a8400-13f9-48f3-8319-78f118aff3c3" providerId="ADAL" clId="{555643AD-1563-4C02-A7DA-B50AE7A50A5B}" dt="2025-11-26T09:24:17.935" v="3525" actId="20577"/>
          <ac:spMkLst>
            <pc:docMk/>
            <pc:sldMk cId="479122235" sldId="294"/>
            <ac:spMk id="2" creationId="{BEBACC2C-8127-00EC-5903-97509DADCB65}"/>
          </ac:spMkLst>
        </pc:spChg>
      </pc:sldChg>
      <pc:sldChg chg="modSp add mod ord">
        <pc:chgData name="K Sayer (YSGOL GYMUNEDOL PLASCRUG)" userId="ac7a8400-13f9-48f3-8319-78f118aff3c3" providerId="ADAL" clId="{555643AD-1563-4C02-A7DA-B50AE7A50A5B}" dt="2025-11-25T13:43:04.415" v="3503" actId="20577"/>
        <pc:sldMkLst>
          <pc:docMk/>
          <pc:sldMk cId="876136010" sldId="295"/>
        </pc:sldMkLst>
        <pc:spChg chg="mod">
          <ac:chgData name="K Sayer (YSGOL GYMUNEDOL PLASCRUG)" userId="ac7a8400-13f9-48f3-8319-78f118aff3c3" providerId="ADAL" clId="{555643AD-1563-4C02-A7DA-B50AE7A50A5B}" dt="2025-11-25T13:43:04.415" v="3503" actId="20577"/>
          <ac:spMkLst>
            <pc:docMk/>
            <pc:sldMk cId="876136010" sldId="295"/>
            <ac:spMk id="2" creationId="{CD2507F9-B619-BBAC-9BA6-5D49215E341F}"/>
          </ac:spMkLst>
        </pc:spChg>
      </pc:sldChg>
      <pc:sldChg chg="addSp delSp modSp new mod">
        <pc:chgData name="K Sayer (YSGOL GYMUNEDOL PLASCRUG)" userId="ac7a8400-13f9-48f3-8319-78f118aff3c3" providerId="ADAL" clId="{555643AD-1563-4C02-A7DA-B50AE7A50A5B}" dt="2025-11-26T14:51:27.206" v="3785" actId="20577"/>
        <pc:sldMkLst>
          <pc:docMk/>
          <pc:sldMk cId="3669300245" sldId="296"/>
        </pc:sldMkLst>
        <pc:spChg chg="mod">
          <ac:chgData name="K Sayer (YSGOL GYMUNEDOL PLASCRUG)" userId="ac7a8400-13f9-48f3-8319-78f118aff3c3" providerId="ADAL" clId="{555643AD-1563-4C02-A7DA-B50AE7A50A5B}" dt="2025-11-26T14:51:27.206" v="3785" actId="20577"/>
          <ac:spMkLst>
            <pc:docMk/>
            <pc:sldMk cId="3669300245" sldId="296"/>
            <ac:spMk id="2" creationId="{C70D8916-C38B-9D46-7057-18622162BD01}"/>
          </ac:spMkLst>
        </pc:spChg>
        <pc:spChg chg="del">
          <ac:chgData name="K Sayer (YSGOL GYMUNEDOL PLASCRUG)" userId="ac7a8400-13f9-48f3-8319-78f118aff3c3" providerId="ADAL" clId="{555643AD-1563-4C02-A7DA-B50AE7A50A5B}" dt="2025-11-26T14:51:06.007" v="3783" actId="478"/>
          <ac:spMkLst>
            <pc:docMk/>
            <pc:sldMk cId="3669300245" sldId="296"/>
            <ac:spMk id="3" creationId="{3CC8F4D8-DC6D-9BBF-8486-9895F5734611}"/>
          </ac:spMkLst>
        </pc:spChg>
        <pc:picChg chg="add mod">
          <ac:chgData name="K Sayer (YSGOL GYMUNEDOL PLASCRUG)" userId="ac7a8400-13f9-48f3-8319-78f118aff3c3" providerId="ADAL" clId="{555643AD-1563-4C02-A7DA-B50AE7A50A5B}" dt="2025-11-26T14:51:04.201" v="3782" actId="1076"/>
          <ac:picMkLst>
            <pc:docMk/>
            <pc:sldMk cId="3669300245" sldId="296"/>
            <ac:picMk id="4" creationId="{F283A765-8415-3145-9282-C61B37782EA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71D9C4-184A-44A3-9131-65164CE453BE}" type="datetimeFigureOut">
              <a:rPr lang="en-GB" smtClean="0"/>
              <a:t>26/11/2025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2A3BB8-88ED-4767-9727-68833D93BA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766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31181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them one by one getting them to repeat</a:t>
            </a:r>
          </a:p>
          <a:p>
            <a:pPr rtl="0"/>
            <a:r>
              <a:rPr lang="en-GB" dirty="0"/>
              <a:t>-</a:t>
            </a:r>
            <a:r>
              <a:rPr lang="sv-SE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 siâp sydd ar goll?</a:t>
            </a:r>
          </a:p>
          <a:p>
            <a:r>
              <a:rPr lang="en-GB" dirty="0"/>
              <a:t>Goes through a bag with shapes and get them to repeat after you.</a:t>
            </a:r>
          </a:p>
          <a:p>
            <a:r>
              <a:rPr lang="en-GB" dirty="0"/>
              <a:t>-put all shapes in bag. Start music. Music stops. I ask Pa </a:t>
            </a:r>
            <a:r>
              <a:rPr lang="en-GB" dirty="0" err="1"/>
              <a:t>siap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? They say ______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97085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844137-D4B3-EFA6-B039-4E336EDA44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821B32-6AE4-4B41-FFCD-9516870EA4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52B37B8-1CDA-4D51-BB74-FD1691630D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 through them one by one getting them to repeat</a:t>
            </a:r>
          </a:p>
          <a:p>
            <a:pPr rtl="0"/>
            <a:r>
              <a:rPr lang="en-GB" dirty="0"/>
              <a:t>-</a:t>
            </a:r>
            <a:r>
              <a:rPr lang="sv-SE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Pa siâp sydd ar goll?</a:t>
            </a:r>
          </a:p>
          <a:p>
            <a:r>
              <a:rPr lang="en-GB" dirty="0"/>
              <a:t>Goes through a bag with shapes and get them to repeat after you.</a:t>
            </a:r>
          </a:p>
          <a:p>
            <a:r>
              <a:rPr lang="en-GB" dirty="0"/>
              <a:t>-put all shapes in bag. Start music. Music stops. I ask Pa </a:t>
            </a:r>
            <a:r>
              <a:rPr lang="en-GB" dirty="0" err="1"/>
              <a:t>siap</a:t>
            </a:r>
            <a:r>
              <a:rPr lang="en-GB" dirty="0"/>
              <a:t>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? They say ______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6F7066-886C-2382-3D92-29881B56CE7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93398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-Do actions for the properties. Play </a:t>
            </a:r>
            <a:r>
              <a:rPr lang="en-GB" dirty="0" err="1"/>
              <a:t>ochr</a:t>
            </a:r>
            <a:r>
              <a:rPr lang="en-GB" dirty="0"/>
              <a:t>, cornel game. Last one to do the action sits down. Winner completes all actions correctly.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900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Drilio</a:t>
            </a:r>
            <a:r>
              <a:rPr lang="en-GB" dirty="0"/>
              <a:t> with actions from previous </a:t>
            </a:r>
            <a:r>
              <a:rPr lang="en-GB" dirty="0" err="1"/>
              <a:t>dril</a:t>
            </a:r>
            <a:r>
              <a:rPr lang="en-GB" dirty="0"/>
              <a:t>. (Change the tone and add actions) </a:t>
            </a:r>
            <a:r>
              <a:rPr lang="en-GB" dirty="0" err="1"/>
              <a:t>ailadroddwch</a:t>
            </a:r>
            <a:r>
              <a:rPr lang="en-GB" dirty="0"/>
              <a:t> in different tones with actions and speeds.</a:t>
            </a:r>
          </a:p>
          <a:p>
            <a:r>
              <a:rPr lang="en-GB" dirty="0"/>
              <a:t>Kiera ask charlotte, </a:t>
            </a:r>
            <a:r>
              <a:rPr lang="en-GB" dirty="0" err="1"/>
              <a:t>nicky</a:t>
            </a:r>
            <a:r>
              <a:rPr lang="en-GB" dirty="0"/>
              <a:t> ask Sammy.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7814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840EDA-71D8-6ED9-BBA5-A4BF28D4AE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986E32-228A-7F6B-9DE8-E17F98E5F5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B9AF0C-A9BC-EEFB-A7C5-C95B648049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</a:t>
            </a:r>
            <a:r>
              <a:rPr lang="en-GB" dirty="0" err="1"/>
              <a:t>wyth</a:t>
            </a:r>
            <a:r>
              <a:rPr lang="en-GB" dirty="0"/>
              <a:t>)</a:t>
            </a:r>
          </a:p>
          <a:p>
            <a:r>
              <a:rPr lang="en-GB" dirty="0"/>
              <a:t>1</a:t>
            </a:r>
            <a:r>
              <a:rPr lang="en-GB" baseline="30000" dirty="0"/>
              <a:t>st </a:t>
            </a:r>
            <a:r>
              <a:rPr lang="en-GB" dirty="0"/>
              <a:t>Walk around the table when we reach a corner, we shout Cornel and when we walk around the edges we should </a:t>
            </a:r>
            <a:r>
              <a:rPr lang="en-GB" dirty="0" err="1"/>
              <a:t>ochr</a:t>
            </a:r>
            <a:r>
              <a:rPr lang="en-GB" dirty="0"/>
              <a:t>!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walk around again counting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).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walk around again counting the </a:t>
            </a:r>
            <a:r>
              <a:rPr lang="en-GB" dirty="0" err="1"/>
              <a:t>ochr</a:t>
            </a:r>
            <a:r>
              <a:rPr lang="en-GB" dirty="0"/>
              <a:t> (un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).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2B22E7-A1B5-AC39-6D6D-08C30D5D6E2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3537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FE3C26-4A73-9066-3C99-BC7D115D27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5E31DC5-5C34-4489-E5C1-F82847CD884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A096EC-F29A-6BA8-81B2-049779421C0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with)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21EC41-EACB-0E69-3BF6-285A9B3E487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9829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C0868B8-DAF4-8136-7E94-C5FB4E8CE1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1B4679-423F-B5DA-08DC-A7BCD5C68D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9270DCD-7515-6F20-F29C-04AFC14FEE8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with)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722D0F-EBF2-88B4-8316-37FCF79F23D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9647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2C7714-27AE-7BEC-4A0E-ED123AEB0E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33EC347-6525-8B78-4825-F020EF2B5EB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23F48A9-2B30-3D69-22C6-06271CE697E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B9ACB31-6D08-DC47-9CA0-F83D7A58F7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6773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with)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3035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D118A7-5501-1FBB-6524-00E39ACB8C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83F94BE-23BB-D887-1E79-34827EBD523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DBD4E1-8E48-2BC5-B4AF-2440EE5328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with)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58489D2-F42B-832D-3ECA-1F60FEF98C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0693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44E8CA-2BA3-8D9F-5DE5-17FA8A739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772492-309F-208E-C739-C2E3015D92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E6CBAB-D6BA-46D2-42C0-40167CA19E2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with)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D06B574-7B96-DFC5-C183-18909011AA5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1689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C75ADE-0B60-E104-72E2-15D947A5B0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FB7F454-7C41-A57C-A6D3-A46D15987D6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C5D12B4-25A2-2315-4F16-B29E5AFE69D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Count the corners (un, </a:t>
            </a:r>
            <a:r>
              <a:rPr lang="en-GB" dirty="0" err="1"/>
              <a:t>dwy</a:t>
            </a:r>
            <a:r>
              <a:rPr lang="en-GB" dirty="0"/>
              <a:t>, </a:t>
            </a:r>
            <a:r>
              <a:rPr lang="en-GB" dirty="0" err="1"/>
              <a:t>tair</a:t>
            </a:r>
            <a:r>
              <a:rPr lang="en-GB" dirty="0"/>
              <a:t>, </a:t>
            </a:r>
            <a:r>
              <a:rPr lang="en-GB" dirty="0" err="1"/>
              <a:t>pedair</a:t>
            </a:r>
            <a:r>
              <a:rPr lang="en-GB" dirty="0"/>
              <a:t>, </a:t>
            </a:r>
            <a:r>
              <a:rPr lang="en-GB" dirty="0" err="1"/>
              <a:t>chwech</a:t>
            </a:r>
            <a:r>
              <a:rPr lang="en-GB" dirty="0"/>
              <a:t>, pump, saith, with)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84CC86-E6ED-0ECA-A9A0-FE974A519E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615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Roll the number and find the shape to answer the question.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7478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pairs match the cards together reading and speaking</a:t>
            </a:r>
          </a:p>
          <a:p>
            <a:r>
              <a:rPr lang="en-GB" dirty="0"/>
              <a:t>______ </a:t>
            </a:r>
            <a:r>
              <a:rPr lang="en-GB" dirty="0" err="1"/>
              <a:t>ydy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.</a:t>
            </a:r>
          </a:p>
          <a:p>
            <a:r>
              <a:rPr lang="en-GB" dirty="0"/>
              <a:t>Speaking task!!!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E2A3BB8-88ED-4767-9727-68833D93BA7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0562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8FEDF-041A-DC36-540F-B5ACC498C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0B949D-4F15-11DA-D304-E8DAFB56E2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5033F-78F7-D281-32C3-F0F7BD15DB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7D666E-DCAF-7229-4D42-E899D6551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A2B30-ACCD-44B7-837D-8F889C7A3A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666672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D4B6CE-9755-8982-AF38-736596A216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047C6-DC37-449D-2355-911F5A224D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55372D-5240-DD6A-E043-A4C283335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32C241-C6E5-AE87-BE0D-AD2439FDBC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70C2D-45EC-FD8A-C380-4160F3A9F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41604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E3BA2C-F813-C084-0A1F-9C7592E72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BB8F8DF-09F6-CD48-0B5B-01DD6B4248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6DEE-B782-E59A-1D38-7ECF5FD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74369-420D-3FEB-B2BE-EA68A90656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1DDFBE-183A-2F04-199C-C422EA1E9D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48335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65DC9-5EE5-9C55-8AE1-075713B602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F98576-3A62-2401-B8FE-AA3567E26E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B652-27AC-C48D-39F4-EEDA0C9A92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A3913-CD75-2659-72A9-D3A5DE61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148DCE-A965-8FF8-109C-127692ECA9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DE442A-CFE2-B02A-A3B3-B3CFC6F83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768975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8CA7-43D6-3AB3-CF99-6B5E77ECC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0422BDB-9658-F0D9-9B23-6D9EF9D04D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3DE185-71D3-56E7-4779-BF5E170D07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105DC62-B4B0-A0BB-C8A0-F6CE2ABC3B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54EBA57-531E-7554-1654-B66DD3A9A4C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04668A-80EB-6592-9AB9-5F1449AE3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25BAF95-1591-8D89-407E-ABAFB2EB9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0B9D81-8621-32D8-33C1-164E26995D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13898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571EBD-FBB2-00AB-E032-8F0349C749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69E6A0-8D9E-2A47-FF15-579783A3C0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21E489E-A798-C99F-724D-FD8148CCF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BAE8FC-FD53-D077-69E4-D82726821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54420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B0DF635-10F8-647A-9CB3-BE7E2C239A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7F1FA8-54B3-EAD5-F372-B26BFD222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091678-87AC-6A03-9084-42F0EF1B3A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5793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ADC35-51DC-D981-686C-7D3D2C577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BAFB3-E8FE-57B0-626F-9FDA8EF04C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90974-A2D0-E46D-020F-B78CDD83E0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0B329-82D5-B86F-310E-4A7091E81D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D52C0D7-9A21-5D34-339A-8D1895FE30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932AAFA-8F0D-F1DA-9F16-2A69034FD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99821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BB016-C943-4402-0B48-6609D9A6E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E2AF0AB-92EF-DA2D-BBF0-055EC613DC5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807330-6378-E80B-85E9-338D2DF219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C258FC-8007-80E7-17FC-77E49DACF1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E31339-F758-60A2-93B8-FC37C455D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65B4C0-7784-1B20-2202-B678AA4624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451575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809447-5E0D-1896-0AB8-CDF1A07043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9E90-C1B0-0110-05F9-0BC774F743C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28A0D-3B6E-BA7E-D6BB-88F7F21AE8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98C0C9-74CB-184B-DA95-7FC4302DA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5A0966-B250-1301-D88F-73F51F6AB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631433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5D44386-8647-3174-22A4-FC130B0FC6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138F0B-E505-4A2E-3FF8-79DED826D7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CEF7B2-96DD-DFCF-AE5E-B349945E96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2C3A4F-D471-81F7-3062-70C8DD7B0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EF26A-8410-92C9-5108-2EF34694B7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8428156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1EE97E-D2C2-1162-ADA1-754CE22D6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0FDDE2-D82A-2EB6-AA27-2FCE30FC4C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D8305E-C9E4-694D-131C-919AA1550E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15DE369-E756-4D46-A11F-46ADE57765FC}" type="datetimeFigureOut">
              <a:rPr lang="cy-GB" smtClean="0"/>
              <a:t>26/11/2025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8EC04B-F0C7-3E81-6F46-1D7EDFE36F5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258D60-9100-3D4B-2657-C179B8626A5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5B3FC57-23FA-904D-B38D-20B052F311BE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895862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16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A60485AF-1063-316D-780E-6764272C223C}"/>
              </a:ext>
            </a:extLst>
          </p:cNvPr>
          <p:cNvSpPr/>
          <p:nvPr/>
        </p:nvSpPr>
        <p:spPr>
          <a:xfrm>
            <a:off x="114300" y="1335505"/>
            <a:ext cx="6394784" cy="90236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114300" y="64276"/>
            <a:ext cx="6678386" cy="14465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cy-GB" dirty="0">
                <a:latin typeface="Sassoon Infant Md" panose="02000603050000020003" pitchFamily="2" charset="0"/>
              </a:rPr>
              <a:t>Enw: </a:t>
            </a:r>
            <a:r>
              <a:rPr lang="cy-GB" sz="1600" dirty="0">
                <a:latin typeface="Sassoon Infant Md" panose="02000603050000020003" pitchFamily="2" charset="0"/>
              </a:rPr>
              <a:t>Kiera Sayer	</a:t>
            </a:r>
            <a:r>
              <a:rPr lang="cy-GB" dirty="0">
                <a:latin typeface="Sassoon Infant Md" panose="02000603050000020003" pitchFamily="2" charset="0"/>
              </a:rPr>
              <a:t> </a:t>
            </a:r>
          </a:p>
          <a:p>
            <a:r>
              <a:rPr lang="cy-GB" dirty="0">
                <a:latin typeface="Sassoon Infant Md" panose="02000603050000020003" pitchFamily="2" charset="0"/>
              </a:rPr>
              <a:t>Teitl y wers: </a:t>
            </a:r>
            <a:r>
              <a:rPr lang="cy-GB" sz="1600" dirty="0">
                <a:latin typeface="Sassoon Infant Md" panose="02000603050000020003" pitchFamily="2" charset="0"/>
              </a:rPr>
              <a:t>Priodweddau Siâp 2D.</a:t>
            </a:r>
          </a:p>
          <a:p>
            <a:pPr lvl="0">
              <a:defRPr/>
            </a:pPr>
            <a:r>
              <a:rPr lang="cy-GB" dirty="0">
                <a:latin typeface="Sassoon Infant Md" panose="02000603050000020003" pitchFamily="2" charset="0"/>
              </a:rPr>
              <a:t>Nod y wers: </a:t>
            </a:r>
            <a:r>
              <a:rPr lang="cy-GB" sz="1600" dirty="0">
                <a:latin typeface="Sassoon Infant Md" panose="02000603050000020003" pitchFamily="2" charset="0"/>
              </a:rPr>
              <a:t>Byddwch chi yn gallu adnabod a enwi siapiau 2d a</a:t>
            </a:r>
          </a:p>
          <a:p>
            <a:pPr lvl="0">
              <a:defRPr/>
            </a:pPr>
            <a:r>
              <a:rPr lang="cy-GB" sz="1600" dirty="0">
                <a:latin typeface="Sassoon Infant Md" panose="02000603050000020003" pitchFamily="2" charset="0"/>
              </a:rPr>
              <a:t>tri siâp 3D. Dysgu. Disgrifio a chymharu priodweddau siapiau 2D.</a:t>
            </a:r>
          </a:p>
          <a:p>
            <a:r>
              <a:rPr lang="cy-GB" dirty="0"/>
              <a:t>	 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0586161"/>
              </p:ext>
            </p:extLst>
          </p:nvPr>
        </p:nvGraphicFramePr>
        <p:xfrm>
          <a:off x="6598422" y="339798"/>
          <a:ext cx="5408314" cy="616928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8314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4535000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Sassoon Infant Md" panose="02000603050000020003" pitchFamily="2" charset="0"/>
                        </a:rPr>
                        <a:t>Gweithgareddau:</a:t>
                      </a:r>
                    </a:p>
                    <a:p>
                      <a:endParaRPr lang="cy-GB" b="1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600" b="1" u="sng" dirty="0">
                          <a:latin typeface="Sassoon Infant Md" panose="02000603050000020003" pitchFamily="2" charset="0"/>
                        </a:rPr>
                        <a:t>Patrwm 1:</a:t>
                      </a:r>
                      <a:r>
                        <a:rPr lang="cy-GB" sz="1600" dirty="0">
                          <a:latin typeface="Sassoon Infant Md" panose="02000603050000020003" pitchFamily="2" charset="0"/>
                        </a:rPr>
                        <a:t>Pa siâp ydy hwn?</a:t>
                      </a:r>
                      <a:endParaRPr lang="cy-GB" sz="1600" b="1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-Ailadrodd y siâp/ Pa siâp wedi mynd?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-Gêm siâp (</a:t>
                      </a:r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Sassoon Infant Md" panose="02000603050000020003" pitchFamily="2" charset="0"/>
                          <a:ea typeface="+mn-ea"/>
                          <a:cs typeface="+mn-cs"/>
                        </a:rPr>
                        <a:t>pasio'r bag gyda’r gerddoriaeth)</a:t>
                      </a:r>
                      <a:endParaRPr lang="cy-GB" sz="1400" b="0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en-GB" sz="1400" b="0" i="0" kern="1200" dirty="0">
                          <a:solidFill>
                            <a:schemeClr val="tx1"/>
                          </a:solidFill>
                          <a:effectLst/>
                          <a:latin typeface="Sassoon Infant Md" panose="02000603050000020003" pitchFamily="2" charset="0"/>
                          <a:ea typeface="+mn-ea"/>
                          <a:cs typeface="+mn-cs"/>
                        </a:rPr>
                        <a:t>-Symud i'r siâp (Sefyll ar y….).</a:t>
                      </a:r>
                    </a:p>
                    <a:p>
                      <a:r>
                        <a:rPr lang="en-GB" sz="1400" dirty="0">
                          <a:latin typeface="Sassoon Infant Md" panose="02000603050000020003" pitchFamily="2" charset="0"/>
                        </a:rPr>
                        <a:t>-Llenwi'r bylchau gyda’r bwrdd bach gwyn.</a:t>
                      </a:r>
                    </a:p>
                    <a:p>
                      <a:endParaRPr lang="cy-GB" sz="1400" b="1" dirty="0">
                        <a:latin typeface="Sassoon Infant Md" panose="020006030500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600" b="1" u="sng" dirty="0">
                          <a:latin typeface="Sassoon Infant Md" panose="02000603050000020003" pitchFamily="2" charset="0"/>
                        </a:rPr>
                        <a:t>Patrwm 2:</a:t>
                      </a:r>
                      <a:r>
                        <a:rPr lang="cy-GB" sz="1600" dirty="0">
                          <a:latin typeface="Sassoon Infant Md" panose="02000603050000020003" pitchFamily="2" charset="0"/>
                        </a:rPr>
                        <a:t>Priodweddau Siâp 2D.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Drilio: Sawl ochr a chornel sy gyda fe?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-Gêm ochr neu cornel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-Drilio cwestiwn: Ailadroddwch gyda’i gilydd.</a:t>
                      </a:r>
                      <a:br>
                        <a:rPr lang="cy-GB" sz="1400" b="0" dirty="0">
                          <a:latin typeface="Sassoon Infant Md" panose="02000603050000020003" pitchFamily="2" charset="0"/>
                        </a:rPr>
                      </a:b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-Drilio ateb: Cyfrifwch gyda’r fi (un dwy, tair, pedair, pum, chwe,..).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dirty="0">
                          <a:latin typeface="Sassoon Infant Md" panose="02000603050000020003" pitchFamily="2" charset="0"/>
                        </a:rPr>
                        <a:t>-Gêm dis rholio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-Matcho’r siâp 2D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-Tasg ymestyn os oes angen.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400" b="0" dirty="0">
                        <a:latin typeface="Sassoon Infant Md" panose="02000603050000020003" pitchFamily="2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-Cwis diwedd gwers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latin typeface="Sassoon Infant Md" panose="02000603050000020003" pitchFamily="2" charset="0"/>
                        </a:rPr>
                        <a:t>-Dangoswch eich bodiau I fi</a:t>
                      </a:r>
                      <a:endParaRPr lang="cy-GB" sz="1400" b="0" dirty="0">
                        <a:latin typeface="Sassoon Infant Md" panose="0200060305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1634286">
                <a:tc>
                  <a:txBody>
                    <a:bodyPr/>
                    <a:lstStyle/>
                    <a:p>
                      <a:r>
                        <a:rPr lang="cy-GB" b="1" dirty="0">
                          <a:latin typeface="Sassoon Infant Md" panose="02000603050000020003" pitchFamily="2" charset="0"/>
                        </a:rPr>
                        <a:t>Geirfa:</a:t>
                      </a:r>
                    </a:p>
                    <a:p>
                      <a:endParaRPr lang="cy-GB" b="1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600" b="0" dirty="0">
                          <a:latin typeface="Sassoon Infant Md" panose="02000603050000020003" pitchFamily="2" charset="0"/>
                        </a:rPr>
                        <a:t>Adolygu: </a:t>
                      </a: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hanner cylch, sgwâr, triongl, petryal, cylch, pentagon, hecsagon, octagon.</a:t>
                      </a:r>
                      <a:endParaRPr lang="cy-GB" b="0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600" b="0" dirty="0">
                          <a:latin typeface="Sassoon Infant Md" panose="02000603050000020003" pitchFamily="2" charset="0"/>
                        </a:rPr>
                        <a:t>Geirfa newydd: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Côn, Pyramid, ciwb, ochr (b) , cornel (b),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8383445"/>
              </p:ext>
            </p:extLst>
          </p:nvPr>
        </p:nvGraphicFramePr>
        <p:xfrm>
          <a:off x="114300" y="2374613"/>
          <a:ext cx="6394784" cy="432556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394784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2557725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u="sng" dirty="0">
                          <a:latin typeface="Sassoon Infant Md" panose="02000603050000020003" pitchFamily="2" charset="0"/>
                        </a:rPr>
                        <a:t>Ffocws Iaith / Patrymau:</a:t>
                      </a:r>
                      <a:endParaRPr lang="cy-GB" sz="1600" b="1" u="sng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600" b="1" u="sng" dirty="0">
                          <a:latin typeface="Sassoon Infant Md" panose="02000603050000020003" pitchFamily="2" charset="0"/>
                        </a:rPr>
                        <a:t>Patrwm 1: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Pa siâp ydy hwn?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______ ydy hwn.        </a:t>
                      </a:r>
                    </a:p>
                    <a:p>
                      <a:r>
                        <a:rPr lang="cy-GB" sz="1600" b="1" u="sng" dirty="0">
                          <a:latin typeface="Sassoon Infant Md" panose="02000603050000020003" pitchFamily="2" charset="0"/>
                        </a:rPr>
                        <a:t>Patrwm 2: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Sawl ochr sy gyda fe?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Sawl cornel sy gyda fe?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Ateb: 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______  ochr sy gyda fe. </a:t>
                      </a:r>
                      <a:endParaRPr lang="cy-GB" sz="1400" b="0" dirty="0">
                        <a:highlight>
                          <a:srgbClr val="FFFF00"/>
                        </a:highlight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_____ </a:t>
                      </a:r>
                      <a:r>
                        <a:rPr lang="cy-GB" sz="1400" b="0" dirty="0">
                          <a:highlight>
                            <a:srgbClr val="C0C0C0"/>
                          </a:highlight>
                          <a:latin typeface="Sassoon Infant Md" panose="02000603050000020003" pitchFamily="2" charset="0"/>
                        </a:rPr>
                        <a:t>c</a:t>
                      </a: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ornel sy gyda fe,</a:t>
                      </a:r>
                      <a:endParaRPr lang="cy-GB" sz="1400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71299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800" b="1" dirty="0">
                          <a:latin typeface="Sassoon Infant Md" panose="02000603050000020003" pitchFamily="2" charset="0"/>
                        </a:rPr>
                        <a:t>Gwybodaeth flaenorol.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sz="1800" b="0" dirty="0">
                        <a:latin typeface="Sassoon Infant Md" panose="02000603050000020003" pitchFamily="2" charset="0"/>
                      </a:endParaRP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Wythnos diwethaf roedden nhw ddysgu siapiau 2D. Patrwm: Pa siâp ydy hwn?</a:t>
                      </a:r>
                    </a:p>
                    <a:p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_____ ydy hwn.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sz="1400" b="0" dirty="0">
                          <a:latin typeface="Sassoon Infant Md" panose="02000603050000020003" pitchFamily="2" charset="0"/>
                        </a:rPr>
                        <a:t>Wythnos nesaf: Adnabod a enwi siapiau 3d a disgrifio a chymharu priodweddau siapiau 3D.</a:t>
                      </a:r>
                    </a:p>
                    <a:p>
                      <a:endParaRPr lang="cy-GB" dirty="0">
                        <a:latin typeface="Sassoon Infant Md" panose="02000603050000020003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AA2B6D50-796F-D8E9-161A-4EFEE1BB1455}"/>
              </a:ext>
            </a:extLst>
          </p:cNvPr>
          <p:cNvSpPr txBox="1"/>
          <p:nvPr/>
        </p:nvSpPr>
        <p:spPr>
          <a:xfrm>
            <a:off x="114300" y="1349270"/>
            <a:ext cx="4836695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defRPr/>
            </a:pPr>
            <a:r>
              <a:rPr lang="cy-GB" b="1" dirty="0">
                <a:latin typeface="Sassoon Infant Md" panose="02000603050000020003" pitchFamily="2" charset="0"/>
              </a:rPr>
              <a:t>Targedau Iaith Personol:</a:t>
            </a:r>
          </a:p>
          <a:p>
            <a:r>
              <a:rPr lang="cy-GB" sz="1600" dirty="0">
                <a:latin typeface="Sassoon Infant Md" panose="02000603050000020003" pitchFamily="2" charset="0"/>
              </a:rPr>
              <a:t>-Symleiddio’r esboniadau                     -Drilio</a:t>
            </a:r>
          </a:p>
          <a:p>
            <a:r>
              <a:rPr lang="cy-GB" sz="1600" dirty="0">
                <a:latin typeface="Sassoon Infant Md" panose="02000603050000020003" pitchFamily="2" charset="0"/>
              </a:rPr>
              <a:t>-Rhyngweithio ac ymateb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0D116185-18D2-22F3-7D37-EB89F99358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738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7411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69F08E6-B647-511B-2060-7ACE13810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09636" cy="695425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86A7B4B-040E-76CE-9D3B-84BB06A28E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453" y="1162843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Nod y </a:t>
            </a:r>
            <a:r>
              <a:rPr lang="en-GB" dirty="0" err="1">
                <a:latin typeface="Sassoon Infant Md" panose="02000603050000020003" pitchFamily="2" charset="0"/>
              </a:rPr>
              <a:t>wers</a:t>
            </a:r>
            <a:r>
              <a:rPr lang="en-GB" dirty="0">
                <a:latin typeface="Sassoon Infant Md" panose="02000603050000020003" pitchFamily="2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02830B-E081-DEEB-EBA8-18CD2CFC80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877051"/>
            <a:ext cx="10515600" cy="3688557"/>
          </a:xfrm>
        </p:spPr>
        <p:txBody>
          <a:bodyPr/>
          <a:lstStyle/>
          <a:p>
            <a:r>
              <a:rPr lang="en-GB" dirty="0" err="1">
                <a:latin typeface="Sassoon Infant Md" panose="02000603050000020003" pitchFamily="2" charset="0"/>
              </a:rPr>
              <a:t>Byddwch</a:t>
            </a:r>
            <a:r>
              <a:rPr lang="en-GB" dirty="0">
                <a:latin typeface="Sassoon Infant Md" panose="02000603050000020003" pitchFamily="2" charset="0"/>
              </a:rPr>
              <a:t> chi </a:t>
            </a:r>
            <a:r>
              <a:rPr lang="en-GB" dirty="0" err="1">
                <a:latin typeface="Sassoon Infant Md" panose="02000603050000020003" pitchFamily="2" charset="0"/>
              </a:rPr>
              <a:t>yn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gallu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adnabod</a:t>
            </a:r>
            <a:r>
              <a:rPr lang="en-GB" dirty="0">
                <a:latin typeface="Sassoon Infant Md" panose="02000603050000020003" pitchFamily="2" charset="0"/>
              </a:rPr>
              <a:t> a </a:t>
            </a:r>
            <a:r>
              <a:rPr lang="en-GB" dirty="0" err="1">
                <a:latin typeface="Sassoon Infant Md" panose="02000603050000020003" pitchFamily="2" charset="0"/>
              </a:rPr>
              <a:t>enwi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siapiau</a:t>
            </a:r>
            <a:r>
              <a:rPr lang="en-GB" dirty="0">
                <a:latin typeface="Sassoon Infant Md" panose="02000603050000020003" pitchFamily="2" charset="0"/>
              </a:rPr>
              <a:t> 2D</a:t>
            </a:r>
          </a:p>
          <a:p>
            <a:endParaRPr lang="en-GB" dirty="0">
              <a:latin typeface="Sassoon Infant Md" panose="02000603050000020003" pitchFamily="2" charset="0"/>
            </a:endParaRPr>
          </a:p>
          <a:p>
            <a:r>
              <a:rPr lang="en-GB" dirty="0" err="1">
                <a:latin typeface="Sassoon Infant Md" panose="02000603050000020003" pitchFamily="2" charset="0"/>
              </a:rPr>
              <a:t>Byddwch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chi'n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dysgu</a:t>
            </a:r>
            <a:r>
              <a:rPr lang="en-GB" dirty="0">
                <a:latin typeface="Sassoon Infant Md" panose="02000603050000020003" pitchFamily="2" charset="0"/>
              </a:rPr>
              <a:t> tri siâp 3D </a:t>
            </a:r>
            <a:r>
              <a:rPr lang="en-GB" dirty="0" err="1">
                <a:latin typeface="Sassoon Infant Md" panose="02000603050000020003" pitchFamily="2" charset="0"/>
              </a:rPr>
              <a:t>newydd</a:t>
            </a:r>
            <a:endParaRPr lang="en-GB" dirty="0">
              <a:latin typeface="Sassoon Infant Md" panose="02000603050000020003" pitchFamily="2" charset="0"/>
            </a:endParaRPr>
          </a:p>
          <a:p>
            <a:endParaRPr lang="en-GB" dirty="0">
              <a:latin typeface="Sassoon Infant Md" panose="02000603050000020003" pitchFamily="2" charset="0"/>
            </a:endParaRPr>
          </a:p>
          <a:p>
            <a:r>
              <a:rPr lang="en-GB" dirty="0" err="1">
                <a:latin typeface="Sassoon Infant Md" panose="02000603050000020003" pitchFamily="2" charset="0"/>
              </a:rPr>
              <a:t>Byddwch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chi’n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disgrifio</a:t>
            </a:r>
            <a:r>
              <a:rPr lang="en-GB" dirty="0">
                <a:latin typeface="Sassoon Infant Md" panose="02000603050000020003" pitchFamily="2" charset="0"/>
              </a:rPr>
              <a:t> a </a:t>
            </a:r>
            <a:r>
              <a:rPr lang="en-GB" dirty="0" err="1">
                <a:latin typeface="Sassoon Infant Md" panose="02000603050000020003" pitchFamily="2" charset="0"/>
              </a:rPr>
              <a:t>chymharu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priodweddau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siapiau</a:t>
            </a:r>
            <a:r>
              <a:rPr lang="en-GB" dirty="0">
                <a:latin typeface="Sassoon Infant Md" panose="02000603050000020003" pitchFamily="2" charset="0"/>
              </a:rPr>
              <a:t> 2D.</a:t>
            </a:r>
          </a:p>
          <a:p>
            <a:pPr marL="0" indent="0">
              <a:buNone/>
            </a:pPr>
            <a:r>
              <a:rPr lang="en-GB" dirty="0"/>
              <a:t>	 </a:t>
            </a:r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695972-A8AC-120F-27B5-FCFFFA388D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87342" y="764795"/>
            <a:ext cx="2433475" cy="2112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29968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652FE-4CC1-BA43-6351-14BD9BEBE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05A1C-BE7A-9E38-D0AD-712C0C542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F4A23D1-4AD6-71D3-D576-AE9908607D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906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6022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FF60DA-99DF-B9EA-3DA1-9062A7E29F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AB5FD-E6F1-97F1-3510-2357E5FFA4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125" y="459190"/>
            <a:ext cx="10515600" cy="1050221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Sassoon Infant Md" panose="02000603050000020003" pitchFamily="2" charset="0"/>
              </a:rPr>
              <a:t>Patrwm 1:</a:t>
            </a:r>
            <a:br>
              <a:rPr lang="cy-GB" dirty="0">
                <a:latin typeface="Sassoon Infant Md" panose="02000603050000020003" pitchFamily="2" charset="0"/>
              </a:rPr>
            </a:br>
            <a:r>
              <a:rPr lang="cy-GB" dirty="0">
                <a:latin typeface="Sassoon Infant Md" panose="02000603050000020003" pitchFamily="2" charset="0"/>
              </a:rPr>
              <a:t>Pa siâp ydy hwn?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AE2A603-3DFF-02BB-FE9B-F2847FA15229}"/>
              </a:ext>
            </a:extLst>
          </p:cNvPr>
          <p:cNvGrpSpPr/>
          <p:nvPr/>
        </p:nvGrpSpPr>
        <p:grpSpPr>
          <a:xfrm>
            <a:off x="3082416" y="2017014"/>
            <a:ext cx="1480458" cy="1404257"/>
            <a:chOff x="707571" y="1803287"/>
            <a:chExt cx="1480458" cy="140425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D36D9289-D248-59D2-2872-CED2B8ED3D16}"/>
                </a:ext>
              </a:extLst>
            </p:cNvPr>
            <p:cNvSpPr/>
            <p:nvPr/>
          </p:nvSpPr>
          <p:spPr>
            <a:xfrm>
              <a:off x="707571" y="1803287"/>
              <a:ext cx="1480458" cy="140425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7F34CB0-0B1B-F0E0-D5B1-F96713F2B8E5}"/>
                </a:ext>
              </a:extLst>
            </p:cNvPr>
            <p:cNvSpPr txBox="1"/>
            <p:nvPr/>
          </p:nvSpPr>
          <p:spPr>
            <a:xfrm>
              <a:off x="838200" y="224245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sgwâr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3A14E546-C947-AA57-AFB1-060A5FA01C03}"/>
              </a:ext>
            </a:extLst>
          </p:cNvPr>
          <p:cNvGrpSpPr/>
          <p:nvPr/>
        </p:nvGrpSpPr>
        <p:grpSpPr>
          <a:xfrm>
            <a:off x="7553822" y="2987417"/>
            <a:ext cx="2177143" cy="1034142"/>
            <a:chOff x="8817429" y="4724401"/>
            <a:chExt cx="2177143" cy="103414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0669ED51-3C59-761C-CC8B-8C739F25559F}"/>
                </a:ext>
              </a:extLst>
            </p:cNvPr>
            <p:cNvSpPr/>
            <p:nvPr/>
          </p:nvSpPr>
          <p:spPr>
            <a:xfrm>
              <a:off x="8817429" y="4724401"/>
              <a:ext cx="2177143" cy="103414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B7486314-AA98-856B-4137-35FB07FE016E}"/>
                </a:ext>
              </a:extLst>
            </p:cNvPr>
            <p:cNvSpPr txBox="1"/>
            <p:nvPr/>
          </p:nvSpPr>
          <p:spPr>
            <a:xfrm>
              <a:off x="9378040" y="504141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petryal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89A706C-7355-175A-A7EA-CDF89071DDA1}"/>
              </a:ext>
            </a:extLst>
          </p:cNvPr>
          <p:cNvGrpSpPr/>
          <p:nvPr/>
        </p:nvGrpSpPr>
        <p:grpSpPr>
          <a:xfrm>
            <a:off x="5318119" y="1757088"/>
            <a:ext cx="1480458" cy="1524000"/>
            <a:chOff x="5465493" y="2706352"/>
            <a:chExt cx="1480458" cy="1524000"/>
          </a:xfrm>
        </p:grpSpPr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296A6756-66DC-B92B-2ECD-638245122B67}"/>
                </a:ext>
              </a:extLst>
            </p:cNvPr>
            <p:cNvSpPr/>
            <p:nvPr/>
          </p:nvSpPr>
          <p:spPr>
            <a:xfrm>
              <a:off x="5465493" y="2706352"/>
              <a:ext cx="1480458" cy="1524000"/>
            </a:xfrm>
            <a:prstGeom prst="triangle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40A44A9-1B04-2BB0-3B5F-B6EBD56233D5}"/>
                </a:ext>
              </a:extLst>
            </p:cNvPr>
            <p:cNvSpPr txBox="1"/>
            <p:nvPr/>
          </p:nvSpPr>
          <p:spPr>
            <a:xfrm>
              <a:off x="5611584" y="34905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triongl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5B50727C-AC02-444C-4F79-6D5F72533004}"/>
              </a:ext>
            </a:extLst>
          </p:cNvPr>
          <p:cNvGrpSpPr/>
          <p:nvPr/>
        </p:nvGrpSpPr>
        <p:grpSpPr>
          <a:xfrm>
            <a:off x="7664145" y="4854995"/>
            <a:ext cx="1674789" cy="1708375"/>
            <a:chOff x="2976254" y="4387284"/>
            <a:chExt cx="1674789" cy="170837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934921F7-6E16-09CB-D983-1625F0B8AEBA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3968" r="25147"/>
            <a:stretch>
              <a:fillRect/>
            </a:stretch>
          </p:blipFill>
          <p:spPr>
            <a:xfrm>
              <a:off x="2976254" y="4387284"/>
              <a:ext cx="1674789" cy="1708375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E72208-2EF0-7991-6B9B-0EB624CC17A9}"/>
                </a:ext>
              </a:extLst>
            </p:cNvPr>
            <p:cNvSpPr txBox="1"/>
            <p:nvPr/>
          </p:nvSpPr>
          <p:spPr>
            <a:xfrm>
              <a:off x="3242146" y="5020015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Octagon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7007642-806F-E4CD-EE90-D3899019E46C}"/>
              </a:ext>
            </a:extLst>
          </p:cNvPr>
          <p:cNvGrpSpPr/>
          <p:nvPr/>
        </p:nvGrpSpPr>
        <p:grpSpPr>
          <a:xfrm>
            <a:off x="5385636" y="4443929"/>
            <a:ext cx="1643743" cy="1404257"/>
            <a:chOff x="5879645" y="5020015"/>
            <a:chExt cx="1643743" cy="1404257"/>
          </a:xfrm>
        </p:grpSpPr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A32E5D7D-23CD-04A7-E171-64A639BCDC0E}"/>
                </a:ext>
              </a:extLst>
            </p:cNvPr>
            <p:cNvSpPr/>
            <p:nvPr/>
          </p:nvSpPr>
          <p:spPr>
            <a:xfrm>
              <a:off x="5879645" y="5020015"/>
              <a:ext cx="1643743" cy="1404257"/>
            </a:xfrm>
            <a:prstGeom prst="hexagon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5F5D451-4602-234D-DD14-66F79FE20210}"/>
                </a:ext>
              </a:extLst>
            </p:cNvPr>
            <p:cNvSpPr txBox="1"/>
            <p:nvPr/>
          </p:nvSpPr>
          <p:spPr>
            <a:xfrm>
              <a:off x="6083750" y="5470072"/>
              <a:ext cx="123553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Hecsagon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366A8CBB-6984-A3FA-F74A-A149D1634256}"/>
              </a:ext>
            </a:extLst>
          </p:cNvPr>
          <p:cNvGrpSpPr/>
          <p:nvPr/>
        </p:nvGrpSpPr>
        <p:grpSpPr>
          <a:xfrm>
            <a:off x="2875590" y="4854995"/>
            <a:ext cx="1480458" cy="1491343"/>
            <a:chOff x="2971801" y="1999229"/>
            <a:chExt cx="1480458" cy="1491343"/>
          </a:xfrm>
        </p:grpSpPr>
        <p:sp>
          <p:nvSpPr>
            <p:cNvPr id="10" name="Pentagon 9">
              <a:extLst>
                <a:ext uri="{FF2B5EF4-FFF2-40B4-BE49-F238E27FC236}">
                  <a16:creationId xmlns:a16="http://schemas.microsoft.com/office/drawing/2014/main" id="{729B4E43-4587-AFBA-3DD3-D79DF8D6A129}"/>
                </a:ext>
              </a:extLst>
            </p:cNvPr>
            <p:cNvSpPr/>
            <p:nvPr/>
          </p:nvSpPr>
          <p:spPr>
            <a:xfrm>
              <a:off x="2971801" y="1999229"/>
              <a:ext cx="1480458" cy="1491343"/>
            </a:xfrm>
            <a:prstGeom prst="pentagon">
              <a:avLst/>
            </a:prstGeom>
            <a:solidFill>
              <a:srgbClr val="92067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5A8655D2-48A5-681B-B61B-7903494C1992}"/>
                </a:ext>
              </a:extLst>
            </p:cNvPr>
            <p:cNvSpPr txBox="1"/>
            <p:nvPr/>
          </p:nvSpPr>
          <p:spPr>
            <a:xfrm>
              <a:off x="3094268" y="2544845"/>
              <a:ext cx="12464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Pentagon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C2A6527-63B1-291F-9CAF-FF4CAC330B22}"/>
              </a:ext>
            </a:extLst>
          </p:cNvPr>
          <p:cNvGrpSpPr/>
          <p:nvPr/>
        </p:nvGrpSpPr>
        <p:grpSpPr>
          <a:xfrm>
            <a:off x="736728" y="4457418"/>
            <a:ext cx="1480458" cy="1491343"/>
            <a:chOff x="669472" y="4724401"/>
            <a:chExt cx="1480458" cy="1491343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1AD1D3F1-9BE4-D0A7-C757-3AB55B303409}"/>
                </a:ext>
              </a:extLst>
            </p:cNvPr>
            <p:cNvSpPr/>
            <p:nvPr/>
          </p:nvSpPr>
          <p:spPr>
            <a:xfrm>
              <a:off x="669472" y="4724401"/>
              <a:ext cx="1480458" cy="1491343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62C9ABEE-38E0-9FEC-ED0F-A946B28646F9}"/>
                </a:ext>
              </a:extLst>
            </p:cNvPr>
            <p:cNvSpPr txBox="1"/>
            <p:nvPr/>
          </p:nvSpPr>
          <p:spPr>
            <a:xfrm>
              <a:off x="828670" y="52414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37CAFF2-0D47-13E5-317B-D735E91E10B2}"/>
              </a:ext>
            </a:extLst>
          </p:cNvPr>
          <p:cNvGrpSpPr/>
          <p:nvPr/>
        </p:nvGrpSpPr>
        <p:grpSpPr>
          <a:xfrm>
            <a:off x="491800" y="2077733"/>
            <a:ext cx="1970314" cy="1300333"/>
            <a:chOff x="1095396" y="2151597"/>
            <a:chExt cx="1970314" cy="1300333"/>
          </a:xfrm>
        </p:grpSpPr>
        <p:pic>
          <p:nvPicPr>
            <p:cNvPr id="1026" name="Picture 2" descr="Semicircle - math word definition - Math Open Reference">
              <a:extLst>
                <a:ext uri="{FF2B5EF4-FFF2-40B4-BE49-F238E27FC236}">
                  <a16:creationId xmlns:a16="http://schemas.microsoft.com/office/drawing/2014/main" id="{2F333CF4-809E-70E7-0DE7-644109E7482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955" t="13046" r="15093"/>
            <a:stretch>
              <a:fillRect/>
            </a:stretch>
          </p:blipFill>
          <p:spPr bwMode="auto">
            <a:xfrm>
              <a:off x="1095396" y="2151597"/>
              <a:ext cx="1970314" cy="13003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2498E281-F6D8-E1E9-1E0F-93C3DD7B83C0}"/>
                </a:ext>
              </a:extLst>
            </p:cNvPr>
            <p:cNvSpPr txBox="1"/>
            <p:nvPr/>
          </p:nvSpPr>
          <p:spPr>
            <a:xfrm>
              <a:off x="1183755" y="2592952"/>
              <a:ext cx="16872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Hanner </a:t>
              </a:r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40924A15-2A6C-A58E-DCBD-02270BA5440E}"/>
              </a:ext>
            </a:extLst>
          </p:cNvPr>
          <p:cNvGrpSpPr/>
          <p:nvPr/>
        </p:nvGrpSpPr>
        <p:grpSpPr>
          <a:xfrm>
            <a:off x="7611992" y="724414"/>
            <a:ext cx="1397000" cy="1524000"/>
            <a:chOff x="7611992" y="724414"/>
            <a:chExt cx="1397000" cy="15240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8B5112EC-FA1D-0360-5CFA-47430EDFB298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611992" y="724414"/>
              <a:ext cx="1397000" cy="1524000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68541042-337D-4082-3319-322AFE585487}"/>
                </a:ext>
              </a:extLst>
            </p:cNvPr>
            <p:cNvSpPr txBox="1"/>
            <p:nvPr/>
          </p:nvSpPr>
          <p:spPr>
            <a:xfrm>
              <a:off x="7738990" y="127874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ciwb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50B6AB14-C377-BD58-E155-A6C6FDCE0E75}"/>
              </a:ext>
            </a:extLst>
          </p:cNvPr>
          <p:cNvGrpSpPr/>
          <p:nvPr/>
        </p:nvGrpSpPr>
        <p:grpSpPr>
          <a:xfrm>
            <a:off x="9553375" y="763739"/>
            <a:ext cx="1491343" cy="1491343"/>
            <a:chOff x="9553375" y="763739"/>
            <a:chExt cx="1491343" cy="149134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2A9C21B8-0AED-F94F-8A7C-01CC57904BE9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553375" y="763739"/>
              <a:ext cx="1491343" cy="1491343"/>
            </a:xfrm>
            <a:prstGeom prst="rect">
              <a:avLst/>
            </a:prstGeom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DBBD3DCA-C97E-7724-BB22-54AD74DB6DC5}"/>
                </a:ext>
              </a:extLst>
            </p:cNvPr>
            <p:cNvSpPr txBox="1"/>
            <p:nvPr/>
          </p:nvSpPr>
          <p:spPr>
            <a:xfrm>
              <a:off x="9727544" y="139346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pyramid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13F54982-B476-3838-61BA-BAEF04A3F20B}"/>
              </a:ext>
            </a:extLst>
          </p:cNvPr>
          <p:cNvGrpSpPr/>
          <p:nvPr/>
        </p:nvGrpSpPr>
        <p:grpSpPr>
          <a:xfrm>
            <a:off x="10596566" y="2255082"/>
            <a:ext cx="1178488" cy="1625877"/>
            <a:chOff x="10596566" y="2255082"/>
            <a:chExt cx="1178488" cy="1625877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01330EFF-258D-9F93-2B97-A0F92AB45C21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596566" y="2255082"/>
              <a:ext cx="1178488" cy="1625877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4B108658-1639-1BA7-4E3C-6C4DE5D25630}"/>
                </a:ext>
              </a:extLst>
            </p:cNvPr>
            <p:cNvSpPr txBox="1"/>
            <p:nvPr/>
          </p:nvSpPr>
          <p:spPr>
            <a:xfrm>
              <a:off x="10596566" y="3123241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côn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51673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D0E23-FE37-C54B-B1C7-87CA358779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ACC2C-8127-00EC-5903-97509DADCB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125" y="459190"/>
            <a:ext cx="10515600" cy="1050221"/>
          </a:xfrm>
        </p:spPr>
        <p:txBody>
          <a:bodyPr>
            <a:normAutofit/>
          </a:bodyPr>
          <a:lstStyle/>
          <a:p>
            <a:r>
              <a:rPr lang="cy-GB" dirty="0">
                <a:latin typeface="Sassoon Infant Md" panose="02000603050000020003" pitchFamily="2" charset="0"/>
              </a:rPr>
              <a:t>Pa siâp sydd wedi mynd?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2E0FBA71-D27E-953B-6235-1DF76518E731}"/>
              </a:ext>
            </a:extLst>
          </p:cNvPr>
          <p:cNvGrpSpPr/>
          <p:nvPr/>
        </p:nvGrpSpPr>
        <p:grpSpPr>
          <a:xfrm>
            <a:off x="3082416" y="2017014"/>
            <a:ext cx="1480458" cy="1404257"/>
            <a:chOff x="707571" y="1803287"/>
            <a:chExt cx="1480458" cy="140425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4E955611-1C4F-CF41-5DC5-340E36A8CB97}"/>
                </a:ext>
              </a:extLst>
            </p:cNvPr>
            <p:cNvSpPr/>
            <p:nvPr/>
          </p:nvSpPr>
          <p:spPr>
            <a:xfrm>
              <a:off x="707571" y="1803287"/>
              <a:ext cx="1480458" cy="140425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E8EA943-6DEF-58E7-2D40-3CD0035E583D}"/>
                </a:ext>
              </a:extLst>
            </p:cNvPr>
            <p:cNvSpPr txBox="1"/>
            <p:nvPr/>
          </p:nvSpPr>
          <p:spPr>
            <a:xfrm>
              <a:off x="838200" y="224245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sgwâr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FF017074-32FA-DE0D-ACD3-E74BCAC3AA6D}"/>
              </a:ext>
            </a:extLst>
          </p:cNvPr>
          <p:cNvGrpSpPr/>
          <p:nvPr/>
        </p:nvGrpSpPr>
        <p:grpSpPr>
          <a:xfrm>
            <a:off x="7553822" y="2987417"/>
            <a:ext cx="2177143" cy="1034142"/>
            <a:chOff x="8817429" y="4724401"/>
            <a:chExt cx="2177143" cy="103414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B6F03F5-9E8C-0B7C-6AB7-470C7D04F83F}"/>
                </a:ext>
              </a:extLst>
            </p:cNvPr>
            <p:cNvSpPr/>
            <p:nvPr/>
          </p:nvSpPr>
          <p:spPr>
            <a:xfrm>
              <a:off x="8817429" y="4724401"/>
              <a:ext cx="2177143" cy="103414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10076F7B-D8B4-C56A-568F-F8B7061E5B77}"/>
                </a:ext>
              </a:extLst>
            </p:cNvPr>
            <p:cNvSpPr txBox="1"/>
            <p:nvPr/>
          </p:nvSpPr>
          <p:spPr>
            <a:xfrm>
              <a:off x="9378040" y="504141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petryal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0CE256AF-F20F-F227-62E4-3C78C26FDF90}"/>
              </a:ext>
            </a:extLst>
          </p:cNvPr>
          <p:cNvGrpSpPr/>
          <p:nvPr/>
        </p:nvGrpSpPr>
        <p:grpSpPr>
          <a:xfrm>
            <a:off x="5318119" y="1757088"/>
            <a:ext cx="1480458" cy="1524000"/>
            <a:chOff x="5465493" y="2706352"/>
            <a:chExt cx="1480458" cy="1524000"/>
          </a:xfrm>
        </p:grpSpPr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04837653-E484-6CBA-7B59-1A0D8F107AB4}"/>
                </a:ext>
              </a:extLst>
            </p:cNvPr>
            <p:cNvSpPr/>
            <p:nvPr/>
          </p:nvSpPr>
          <p:spPr>
            <a:xfrm>
              <a:off x="5465493" y="2706352"/>
              <a:ext cx="1480458" cy="1524000"/>
            </a:xfrm>
            <a:prstGeom prst="triangle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4122C993-5EC9-A91E-C5CB-5078B7862EAA}"/>
                </a:ext>
              </a:extLst>
            </p:cNvPr>
            <p:cNvSpPr txBox="1"/>
            <p:nvPr/>
          </p:nvSpPr>
          <p:spPr>
            <a:xfrm>
              <a:off x="5611584" y="34905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triongl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3F67E68-62EF-4A0F-635C-0805007149B4}"/>
              </a:ext>
            </a:extLst>
          </p:cNvPr>
          <p:cNvGrpSpPr/>
          <p:nvPr/>
        </p:nvGrpSpPr>
        <p:grpSpPr>
          <a:xfrm>
            <a:off x="7664145" y="4854995"/>
            <a:ext cx="1674789" cy="1708375"/>
            <a:chOff x="2976254" y="4387284"/>
            <a:chExt cx="1674789" cy="170837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238C00F0-7792-8548-4EA5-4AEF43427B49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3968" r="25147"/>
            <a:stretch>
              <a:fillRect/>
            </a:stretch>
          </p:blipFill>
          <p:spPr>
            <a:xfrm>
              <a:off x="2976254" y="4387284"/>
              <a:ext cx="1674789" cy="1708375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9D23975-BF7A-D985-D682-9F688964DC46}"/>
                </a:ext>
              </a:extLst>
            </p:cNvPr>
            <p:cNvSpPr txBox="1"/>
            <p:nvPr/>
          </p:nvSpPr>
          <p:spPr>
            <a:xfrm>
              <a:off x="3242146" y="5020015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Octagon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76C75D4-EE6A-A664-DC72-BD07B7F0BF75}"/>
              </a:ext>
            </a:extLst>
          </p:cNvPr>
          <p:cNvGrpSpPr/>
          <p:nvPr/>
        </p:nvGrpSpPr>
        <p:grpSpPr>
          <a:xfrm>
            <a:off x="5385636" y="4443929"/>
            <a:ext cx="1643743" cy="1404257"/>
            <a:chOff x="5879645" y="5020015"/>
            <a:chExt cx="1643743" cy="1404257"/>
          </a:xfrm>
        </p:grpSpPr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5B411DD7-4228-CFA6-7938-AC9208F83897}"/>
                </a:ext>
              </a:extLst>
            </p:cNvPr>
            <p:cNvSpPr/>
            <p:nvPr/>
          </p:nvSpPr>
          <p:spPr>
            <a:xfrm>
              <a:off x="5879645" y="5020015"/>
              <a:ext cx="1643743" cy="1404257"/>
            </a:xfrm>
            <a:prstGeom prst="hexagon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47655AC5-5E8B-EF5C-A245-A7BF36BE5103}"/>
                </a:ext>
              </a:extLst>
            </p:cNvPr>
            <p:cNvSpPr txBox="1"/>
            <p:nvPr/>
          </p:nvSpPr>
          <p:spPr>
            <a:xfrm>
              <a:off x="6083750" y="5470072"/>
              <a:ext cx="123553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Hecsagon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5A82E63-DCEF-EBD7-74B3-3B2C135F506B}"/>
              </a:ext>
            </a:extLst>
          </p:cNvPr>
          <p:cNvGrpSpPr/>
          <p:nvPr/>
        </p:nvGrpSpPr>
        <p:grpSpPr>
          <a:xfrm>
            <a:off x="2875590" y="4854995"/>
            <a:ext cx="1480458" cy="1491343"/>
            <a:chOff x="2971801" y="1999229"/>
            <a:chExt cx="1480458" cy="1491343"/>
          </a:xfrm>
        </p:grpSpPr>
        <p:sp>
          <p:nvSpPr>
            <p:cNvPr id="10" name="Pentagon 9">
              <a:extLst>
                <a:ext uri="{FF2B5EF4-FFF2-40B4-BE49-F238E27FC236}">
                  <a16:creationId xmlns:a16="http://schemas.microsoft.com/office/drawing/2014/main" id="{39096112-2988-2D97-92A5-D482FB908981}"/>
                </a:ext>
              </a:extLst>
            </p:cNvPr>
            <p:cNvSpPr/>
            <p:nvPr/>
          </p:nvSpPr>
          <p:spPr>
            <a:xfrm>
              <a:off x="2971801" y="1999229"/>
              <a:ext cx="1480458" cy="1491343"/>
            </a:xfrm>
            <a:prstGeom prst="pentagon">
              <a:avLst/>
            </a:prstGeom>
            <a:solidFill>
              <a:srgbClr val="92067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056570F3-A04C-71E1-D563-BCE3113F9EDB}"/>
                </a:ext>
              </a:extLst>
            </p:cNvPr>
            <p:cNvSpPr txBox="1"/>
            <p:nvPr/>
          </p:nvSpPr>
          <p:spPr>
            <a:xfrm>
              <a:off x="3094268" y="2544845"/>
              <a:ext cx="12464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Pentagon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1DFC8960-86D4-977F-691D-EB6105AE583C}"/>
              </a:ext>
            </a:extLst>
          </p:cNvPr>
          <p:cNvGrpSpPr/>
          <p:nvPr/>
        </p:nvGrpSpPr>
        <p:grpSpPr>
          <a:xfrm>
            <a:off x="736728" y="4457418"/>
            <a:ext cx="1480458" cy="1491343"/>
            <a:chOff x="669472" y="4724401"/>
            <a:chExt cx="1480458" cy="1491343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EC125480-60CC-598E-7812-431338F77856}"/>
                </a:ext>
              </a:extLst>
            </p:cNvPr>
            <p:cNvSpPr/>
            <p:nvPr/>
          </p:nvSpPr>
          <p:spPr>
            <a:xfrm>
              <a:off x="669472" y="4724401"/>
              <a:ext cx="1480458" cy="1491343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5FE42FC-EB07-0175-2490-22A6C608D08B}"/>
                </a:ext>
              </a:extLst>
            </p:cNvPr>
            <p:cNvSpPr txBox="1"/>
            <p:nvPr/>
          </p:nvSpPr>
          <p:spPr>
            <a:xfrm>
              <a:off x="828670" y="52414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AA668CC-F25B-DBD1-AEF4-9383F76F17BF}"/>
              </a:ext>
            </a:extLst>
          </p:cNvPr>
          <p:cNvGrpSpPr/>
          <p:nvPr/>
        </p:nvGrpSpPr>
        <p:grpSpPr>
          <a:xfrm>
            <a:off x="491800" y="2077733"/>
            <a:ext cx="1970314" cy="1300333"/>
            <a:chOff x="1095396" y="2151597"/>
            <a:chExt cx="1970314" cy="1300333"/>
          </a:xfrm>
        </p:grpSpPr>
        <p:pic>
          <p:nvPicPr>
            <p:cNvPr id="1026" name="Picture 2" descr="Semicircle - math word definition - Math Open Reference">
              <a:extLst>
                <a:ext uri="{FF2B5EF4-FFF2-40B4-BE49-F238E27FC236}">
                  <a16:creationId xmlns:a16="http://schemas.microsoft.com/office/drawing/2014/main" id="{5ECC4AAE-9B71-709E-11FA-97D2FAE33A3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5955" t="13046" r="15093"/>
            <a:stretch>
              <a:fillRect/>
            </a:stretch>
          </p:blipFill>
          <p:spPr bwMode="auto">
            <a:xfrm>
              <a:off x="1095396" y="2151597"/>
              <a:ext cx="1970314" cy="13003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3EFDD0C8-70BE-E41B-3FF0-FDEFB24C4AC1}"/>
                </a:ext>
              </a:extLst>
            </p:cNvPr>
            <p:cNvSpPr txBox="1"/>
            <p:nvPr/>
          </p:nvSpPr>
          <p:spPr>
            <a:xfrm>
              <a:off x="1183755" y="2592952"/>
              <a:ext cx="168728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Hanner </a:t>
              </a:r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DD6EFC48-45E9-8665-CD75-7A7FB0480BEB}"/>
              </a:ext>
            </a:extLst>
          </p:cNvPr>
          <p:cNvGrpSpPr/>
          <p:nvPr/>
        </p:nvGrpSpPr>
        <p:grpSpPr>
          <a:xfrm>
            <a:off x="7611992" y="724414"/>
            <a:ext cx="1397000" cy="1524000"/>
            <a:chOff x="7611992" y="724414"/>
            <a:chExt cx="1397000" cy="1524000"/>
          </a:xfrm>
        </p:grpSpPr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59F242F2-DE0D-910F-9ABE-21ECD7560814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611992" y="724414"/>
              <a:ext cx="1397000" cy="1524000"/>
            </a:xfrm>
            <a:prstGeom prst="rect">
              <a:avLst/>
            </a:prstGeom>
          </p:spPr>
        </p:pic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1269E92C-FAE7-1071-C1F4-F98D09179216}"/>
                </a:ext>
              </a:extLst>
            </p:cNvPr>
            <p:cNvSpPr txBox="1"/>
            <p:nvPr/>
          </p:nvSpPr>
          <p:spPr>
            <a:xfrm>
              <a:off x="7738990" y="127874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ciwb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9D6077A-E901-047F-11A1-444C33BA538E}"/>
              </a:ext>
            </a:extLst>
          </p:cNvPr>
          <p:cNvGrpSpPr/>
          <p:nvPr/>
        </p:nvGrpSpPr>
        <p:grpSpPr>
          <a:xfrm>
            <a:off x="9553375" y="763739"/>
            <a:ext cx="1491343" cy="1491343"/>
            <a:chOff x="9553375" y="763739"/>
            <a:chExt cx="1491343" cy="1491343"/>
          </a:xfrm>
        </p:grpSpPr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08AFA2EB-A37A-8A86-5D6D-8C62EA5CBFC8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553375" y="763739"/>
              <a:ext cx="1491343" cy="1491343"/>
            </a:xfrm>
            <a:prstGeom prst="rect">
              <a:avLst/>
            </a:prstGeom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F634C5B0-9DF6-6C4C-E86A-D0860CCD4936}"/>
                </a:ext>
              </a:extLst>
            </p:cNvPr>
            <p:cNvSpPr txBox="1"/>
            <p:nvPr/>
          </p:nvSpPr>
          <p:spPr>
            <a:xfrm>
              <a:off x="9727544" y="139346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pyramid</a:t>
              </a:r>
            </a:p>
          </p:txBody>
        </p:sp>
      </p:grpSp>
      <p:grpSp>
        <p:nvGrpSpPr>
          <p:cNvPr id="34" name="Group 33">
            <a:extLst>
              <a:ext uri="{FF2B5EF4-FFF2-40B4-BE49-F238E27FC236}">
                <a16:creationId xmlns:a16="http://schemas.microsoft.com/office/drawing/2014/main" id="{3E22BDE3-DEB6-9D52-64AE-7DC8EE0536EC}"/>
              </a:ext>
            </a:extLst>
          </p:cNvPr>
          <p:cNvGrpSpPr/>
          <p:nvPr/>
        </p:nvGrpSpPr>
        <p:grpSpPr>
          <a:xfrm>
            <a:off x="10596566" y="2255082"/>
            <a:ext cx="1178488" cy="1625877"/>
            <a:chOff x="10596566" y="2255082"/>
            <a:chExt cx="1178488" cy="1625877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49AF143D-3C8E-8001-CA04-8023001577FF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0596566" y="2255082"/>
              <a:ext cx="1178488" cy="1625877"/>
            </a:xfrm>
            <a:prstGeom prst="rect">
              <a:avLst/>
            </a:prstGeom>
          </p:spPr>
        </p:pic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F6A8EF59-66E4-A98D-44AB-132DF5218894}"/>
                </a:ext>
              </a:extLst>
            </p:cNvPr>
            <p:cNvSpPr txBox="1"/>
            <p:nvPr/>
          </p:nvSpPr>
          <p:spPr>
            <a:xfrm>
              <a:off x="10596566" y="3123241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côn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791222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3282E5-BEC4-4B7F-5727-565C8A9FC3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2507F9-B619-BBAC-9BA6-5D49215E3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0221"/>
          </a:xfrm>
        </p:spPr>
        <p:txBody>
          <a:bodyPr>
            <a:normAutofit/>
          </a:bodyPr>
          <a:lstStyle/>
          <a:p>
            <a:r>
              <a:rPr lang="cy-GB" dirty="0">
                <a:latin typeface="Sassoon Infant Md" panose="02000603050000020003" pitchFamily="2" charset="0"/>
              </a:rPr>
              <a:t>Gêm siâp: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122D4BF3-B3E3-B4A3-7186-98D03F9196C4}"/>
              </a:ext>
            </a:extLst>
          </p:cNvPr>
          <p:cNvGrpSpPr/>
          <p:nvPr/>
        </p:nvGrpSpPr>
        <p:grpSpPr>
          <a:xfrm>
            <a:off x="3272727" y="2290933"/>
            <a:ext cx="1480458" cy="1404257"/>
            <a:chOff x="707571" y="1803287"/>
            <a:chExt cx="1480458" cy="140425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3280B8D-8977-1FE6-E534-DED1601488FE}"/>
                </a:ext>
              </a:extLst>
            </p:cNvPr>
            <p:cNvSpPr/>
            <p:nvPr/>
          </p:nvSpPr>
          <p:spPr>
            <a:xfrm>
              <a:off x="707571" y="1803287"/>
              <a:ext cx="1480458" cy="140425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18B7C014-F568-409A-9CA9-0CBE225BEAF6}"/>
                </a:ext>
              </a:extLst>
            </p:cNvPr>
            <p:cNvSpPr txBox="1"/>
            <p:nvPr/>
          </p:nvSpPr>
          <p:spPr>
            <a:xfrm>
              <a:off x="838200" y="224245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sgwâr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452CC252-F77C-D58A-5C93-27309B1E9726}"/>
              </a:ext>
            </a:extLst>
          </p:cNvPr>
          <p:cNvGrpSpPr/>
          <p:nvPr/>
        </p:nvGrpSpPr>
        <p:grpSpPr>
          <a:xfrm>
            <a:off x="7744997" y="2802275"/>
            <a:ext cx="2177143" cy="1034142"/>
            <a:chOff x="8817429" y="4724401"/>
            <a:chExt cx="2177143" cy="103414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47CE4A18-6250-5617-AEC7-67A560D5798A}"/>
                </a:ext>
              </a:extLst>
            </p:cNvPr>
            <p:cNvSpPr/>
            <p:nvPr/>
          </p:nvSpPr>
          <p:spPr>
            <a:xfrm>
              <a:off x="8817429" y="4724401"/>
              <a:ext cx="2177143" cy="103414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9FE1C7A5-C3E2-7DB9-F4A6-1C06B5CD5E5D}"/>
                </a:ext>
              </a:extLst>
            </p:cNvPr>
            <p:cNvSpPr txBox="1"/>
            <p:nvPr/>
          </p:nvSpPr>
          <p:spPr>
            <a:xfrm>
              <a:off x="9378040" y="504141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petryal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9F8A2244-B01B-6721-0E97-6B2B3193991B}"/>
              </a:ext>
            </a:extLst>
          </p:cNvPr>
          <p:cNvGrpSpPr/>
          <p:nvPr/>
        </p:nvGrpSpPr>
        <p:grpSpPr>
          <a:xfrm>
            <a:off x="5546100" y="2756912"/>
            <a:ext cx="1480458" cy="1524000"/>
            <a:chOff x="5442857" y="2645229"/>
            <a:chExt cx="1480458" cy="1524000"/>
          </a:xfrm>
        </p:grpSpPr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27183B63-CC59-8135-5D2F-4881BF309ACE}"/>
                </a:ext>
              </a:extLst>
            </p:cNvPr>
            <p:cNvSpPr/>
            <p:nvPr/>
          </p:nvSpPr>
          <p:spPr>
            <a:xfrm>
              <a:off x="5442857" y="2645229"/>
              <a:ext cx="1480458" cy="1524000"/>
            </a:xfrm>
            <a:prstGeom prst="triangle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DDEDA6BD-26F3-F213-F73C-6B26A9CD7347}"/>
                </a:ext>
              </a:extLst>
            </p:cNvPr>
            <p:cNvSpPr txBox="1"/>
            <p:nvPr/>
          </p:nvSpPr>
          <p:spPr>
            <a:xfrm>
              <a:off x="5611584" y="34905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triongl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835FC69-2472-450A-D867-A23D38A60BDC}"/>
              </a:ext>
            </a:extLst>
          </p:cNvPr>
          <p:cNvGrpSpPr/>
          <p:nvPr/>
        </p:nvGrpSpPr>
        <p:grpSpPr>
          <a:xfrm>
            <a:off x="8709618" y="4499919"/>
            <a:ext cx="1674789" cy="1708375"/>
            <a:chOff x="2976254" y="4387284"/>
            <a:chExt cx="1674789" cy="170837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02E1D43-D556-278E-3128-965CD09FA9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23968" r="25147"/>
            <a:stretch>
              <a:fillRect/>
            </a:stretch>
          </p:blipFill>
          <p:spPr>
            <a:xfrm>
              <a:off x="2976254" y="4387284"/>
              <a:ext cx="1674789" cy="1708375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A5B71DDD-9064-A9F1-1D0B-F72B99AE5997}"/>
                </a:ext>
              </a:extLst>
            </p:cNvPr>
            <p:cNvSpPr txBox="1"/>
            <p:nvPr/>
          </p:nvSpPr>
          <p:spPr>
            <a:xfrm>
              <a:off x="3242146" y="5020015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Octagon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1FD76C04-CC1B-6159-6960-FFCF9E4741E1}"/>
              </a:ext>
            </a:extLst>
          </p:cNvPr>
          <p:cNvGrpSpPr/>
          <p:nvPr/>
        </p:nvGrpSpPr>
        <p:grpSpPr>
          <a:xfrm>
            <a:off x="5692075" y="4805051"/>
            <a:ext cx="1643743" cy="1404257"/>
            <a:chOff x="5879645" y="5020015"/>
            <a:chExt cx="1643743" cy="1404257"/>
          </a:xfrm>
        </p:grpSpPr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97053706-44CC-68DF-F0F3-9A32912436DE}"/>
                </a:ext>
              </a:extLst>
            </p:cNvPr>
            <p:cNvSpPr/>
            <p:nvPr/>
          </p:nvSpPr>
          <p:spPr>
            <a:xfrm>
              <a:off x="5879645" y="5020015"/>
              <a:ext cx="1643743" cy="1404257"/>
            </a:xfrm>
            <a:prstGeom prst="hexagon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5CDDE893-5013-097E-1987-DE0022EFABF1}"/>
                </a:ext>
              </a:extLst>
            </p:cNvPr>
            <p:cNvSpPr txBox="1"/>
            <p:nvPr/>
          </p:nvSpPr>
          <p:spPr>
            <a:xfrm>
              <a:off x="6083750" y="5470072"/>
              <a:ext cx="123553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Hecsagon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B942810B-C007-10E1-9B9D-3EF697FFA13E}"/>
              </a:ext>
            </a:extLst>
          </p:cNvPr>
          <p:cNvGrpSpPr/>
          <p:nvPr/>
        </p:nvGrpSpPr>
        <p:grpSpPr>
          <a:xfrm>
            <a:off x="3103711" y="4692060"/>
            <a:ext cx="1480458" cy="1491343"/>
            <a:chOff x="2971801" y="1999229"/>
            <a:chExt cx="1480458" cy="1491343"/>
          </a:xfrm>
        </p:grpSpPr>
        <p:sp>
          <p:nvSpPr>
            <p:cNvPr id="10" name="Pentagon 9">
              <a:extLst>
                <a:ext uri="{FF2B5EF4-FFF2-40B4-BE49-F238E27FC236}">
                  <a16:creationId xmlns:a16="http://schemas.microsoft.com/office/drawing/2014/main" id="{492A284D-5ED3-3797-F296-DAFC3E8E6D0F}"/>
                </a:ext>
              </a:extLst>
            </p:cNvPr>
            <p:cNvSpPr/>
            <p:nvPr/>
          </p:nvSpPr>
          <p:spPr>
            <a:xfrm>
              <a:off x="2971801" y="1999229"/>
              <a:ext cx="1480458" cy="1491343"/>
            </a:xfrm>
            <a:prstGeom prst="pentagon">
              <a:avLst/>
            </a:prstGeom>
            <a:solidFill>
              <a:srgbClr val="92067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F81D2009-3CB0-3E9E-6263-A59F6EA3F1DC}"/>
                </a:ext>
              </a:extLst>
            </p:cNvPr>
            <p:cNvSpPr txBox="1"/>
            <p:nvPr/>
          </p:nvSpPr>
          <p:spPr>
            <a:xfrm>
              <a:off x="3094268" y="2544845"/>
              <a:ext cx="12464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Pentagon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D68ABBFE-C873-B469-8416-DA6E217A8D38}"/>
              </a:ext>
            </a:extLst>
          </p:cNvPr>
          <p:cNvGrpSpPr/>
          <p:nvPr/>
        </p:nvGrpSpPr>
        <p:grpSpPr>
          <a:xfrm>
            <a:off x="1067364" y="3939585"/>
            <a:ext cx="1480458" cy="1491343"/>
            <a:chOff x="669472" y="4724401"/>
            <a:chExt cx="1480458" cy="1491343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B329C5C7-28D6-3279-F26B-2F1DDFE49513}"/>
                </a:ext>
              </a:extLst>
            </p:cNvPr>
            <p:cNvSpPr/>
            <p:nvPr/>
          </p:nvSpPr>
          <p:spPr>
            <a:xfrm>
              <a:off x="669472" y="4724401"/>
              <a:ext cx="1480458" cy="1491343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EC09153-3C8C-69FE-B1BE-891D5F15F907}"/>
                </a:ext>
              </a:extLst>
            </p:cNvPr>
            <p:cNvSpPr txBox="1"/>
            <p:nvPr/>
          </p:nvSpPr>
          <p:spPr>
            <a:xfrm>
              <a:off x="828670" y="52414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pic>
        <p:nvPicPr>
          <p:cNvPr id="23" name="Picture 2" descr="Semicircle - math word definition - Math Open Reference">
            <a:extLst>
              <a:ext uri="{FF2B5EF4-FFF2-40B4-BE49-F238E27FC236}">
                <a16:creationId xmlns:a16="http://schemas.microsoft.com/office/drawing/2014/main" id="{B1C4D4B4-3F34-971B-F5DA-5EE002B78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3046" r="15093"/>
          <a:stretch>
            <a:fillRect/>
          </a:stretch>
        </p:blipFill>
        <p:spPr bwMode="auto">
          <a:xfrm>
            <a:off x="636357" y="2128667"/>
            <a:ext cx="1970314" cy="130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F27D7746-95A0-9143-46F0-D3CD531E6ECA}"/>
              </a:ext>
            </a:extLst>
          </p:cNvPr>
          <p:cNvSpPr txBox="1"/>
          <p:nvPr/>
        </p:nvSpPr>
        <p:spPr>
          <a:xfrm>
            <a:off x="777870" y="2592952"/>
            <a:ext cx="1687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Hanner </a:t>
            </a:r>
            <a:r>
              <a:rPr lang="en-GB" sz="2000" dirty="0" err="1">
                <a:latin typeface="Sassoon Infant Md" panose="02000603050000020003" pitchFamily="2" charset="0"/>
              </a:rPr>
              <a:t>cylch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02C5EF4-CB17-D40E-33F1-0AFE6939CBA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9405" y="421537"/>
            <a:ext cx="1396105" cy="15241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53098A7-9DD9-B37A-FA48-0047E8AE948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850" y="487449"/>
            <a:ext cx="1493649" cy="14936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C4F404F-7728-3223-F705-12F5572401E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78740" y="1577800"/>
            <a:ext cx="1182727" cy="162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1360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3AE577-B7AF-2EA3-776A-6D734EACD8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B4C45F-9E2D-59BC-EC85-0040F85FDB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050221"/>
          </a:xfrm>
        </p:spPr>
        <p:txBody>
          <a:bodyPr>
            <a:normAutofit/>
          </a:bodyPr>
          <a:lstStyle/>
          <a:p>
            <a:r>
              <a:rPr lang="en-GB" dirty="0">
                <a:latin typeface="Sassoon Infant Md" panose="02000603050000020003" pitchFamily="2" charset="0"/>
              </a:rPr>
              <a:t>Symud i’r </a:t>
            </a:r>
            <a:r>
              <a:rPr lang="cy-GB" dirty="0">
                <a:latin typeface="Sassoon Infant Md" panose="02000603050000020003" pitchFamily="2" charset="0"/>
              </a:rPr>
              <a:t>siâp: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B560735E-5C87-B633-DDF5-63228B6A256D}"/>
              </a:ext>
            </a:extLst>
          </p:cNvPr>
          <p:cNvGrpSpPr/>
          <p:nvPr/>
        </p:nvGrpSpPr>
        <p:grpSpPr>
          <a:xfrm>
            <a:off x="3272727" y="2290933"/>
            <a:ext cx="1480458" cy="1404257"/>
            <a:chOff x="707571" y="1803287"/>
            <a:chExt cx="1480458" cy="140425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64F01539-E4FA-B887-1976-7D4059FEC07E}"/>
                </a:ext>
              </a:extLst>
            </p:cNvPr>
            <p:cNvSpPr/>
            <p:nvPr/>
          </p:nvSpPr>
          <p:spPr>
            <a:xfrm>
              <a:off x="707571" y="1803287"/>
              <a:ext cx="1480458" cy="140425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346AC864-A3CC-5AAC-1F5A-A3AA74989E7D}"/>
                </a:ext>
              </a:extLst>
            </p:cNvPr>
            <p:cNvSpPr txBox="1"/>
            <p:nvPr/>
          </p:nvSpPr>
          <p:spPr>
            <a:xfrm>
              <a:off x="838200" y="224245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sgwâr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4C0B715-F35E-3231-8056-1E611A34EECE}"/>
              </a:ext>
            </a:extLst>
          </p:cNvPr>
          <p:cNvGrpSpPr/>
          <p:nvPr/>
        </p:nvGrpSpPr>
        <p:grpSpPr>
          <a:xfrm>
            <a:off x="7744997" y="2802275"/>
            <a:ext cx="2177143" cy="1034142"/>
            <a:chOff x="8817429" y="4724401"/>
            <a:chExt cx="2177143" cy="103414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42E4D54F-9C90-59D0-3EC4-1E194298FDD9}"/>
                </a:ext>
              </a:extLst>
            </p:cNvPr>
            <p:cNvSpPr/>
            <p:nvPr/>
          </p:nvSpPr>
          <p:spPr>
            <a:xfrm>
              <a:off x="8817429" y="4724401"/>
              <a:ext cx="2177143" cy="103414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F884456C-5B6D-15D4-65D0-D7B489D4BDD4}"/>
                </a:ext>
              </a:extLst>
            </p:cNvPr>
            <p:cNvSpPr txBox="1"/>
            <p:nvPr/>
          </p:nvSpPr>
          <p:spPr>
            <a:xfrm>
              <a:off x="9378040" y="504141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petryal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D2F15BE-EB6F-29BD-1AF6-6F761138C96E}"/>
              </a:ext>
            </a:extLst>
          </p:cNvPr>
          <p:cNvGrpSpPr/>
          <p:nvPr/>
        </p:nvGrpSpPr>
        <p:grpSpPr>
          <a:xfrm>
            <a:off x="5546100" y="2756912"/>
            <a:ext cx="1480458" cy="1524000"/>
            <a:chOff x="5442857" y="2645229"/>
            <a:chExt cx="1480458" cy="1524000"/>
          </a:xfrm>
        </p:grpSpPr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D0FD7F63-D945-830C-1094-7A2852F32D9E}"/>
                </a:ext>
              </a:extLst>
            </p:cNvPr>
            <p:cNvSpPr/>
            <p:nvPr/>
          </p:nvSpPr>
          <p:spPr>
            <a:xfrm>
              <a:off x="5442857" y="2645229"/>
              <a:ext cx="1480458" cy="1524000"/>
            </a:xfrm>
            <a:prstGeom prst="triangle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C74502A-5651-4568-3A6D-B3BFC2B17FD6}"/>
                </a:ext>
              </a:extLst>
            </p:cNvPr>
            <p:cNvSpPr txBox="1"/>
            <p:nvPr/>
          </p:nvSpPr>
          <p:spPr>
            <a:xfrm>
              <a:off x="5611584" y="34905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triongl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79E3C62D-DA8E-FB3A-5480-CF4AFD1D6373}"/>
              </a:ext>
            </a:extLst>
          </p:cNvPr>
          <p:cNvGrpSpPr/>
          <p:nvPr/>
        </p:nvGrpSpPr>
        <p:grpSpPr>
          <a:xfrm>
            <a:off x="8709618" y="4499919"/>
            <a:ext cx="1674789" cy="1708375"/>
            <a:chOff x="2976254" y="4387284"/>
            <a:chExt cx="1674789" cy="170837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820D9011-2B88-53BC-D17D-3BE1A16D9FF8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23968" r="25147"/>
            <a:stretch>
              <a:fillRect/>
            </a:stretch>
          </p:blipFill>
          <p:spPr>
            <a:xfrm>
              <a:off x="2976254" y="4387284"/>
              <a:ext cx="1674789" cy="1708375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8F19EA10-10B0-BD19-296D-6329E84EB6BC}"/>
                </a:ext>
              </a:extLst>
            </p:cNvPr>
            <p:cNvSpPr txBox="1"/>
            <p:nvPr/>
          </p:nvSpPr>
          <p:spPr>
            <a:xfrm>
              <a:off x="3242146" y="5020015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Octagon</a:t>
              </a: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9DF3617F-7F30-305F-EBEE-9C8D1E33E1BA}"/>
              </a:ext>
            </a:extLst>
          </p:cNvPr>
          <p:cNvGrpSpPr/>
          <p:nvPr/>
        </p:nvGrpSpPr>
        <p:grpSpPr>
          <a:xfrm>
            <a:off x="5692075" y="4805051"/>
            <a:ext cx="1643743" cy="1404257"/>
            <a:chOff x="5879645" y="5020015"/>
            <a:chExt cx="1643743" cy="1404257"/>
          </a:xfrm>
        </p:grpSpPr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A5C9EB27-5378-C1A2-D0F6-000A6D13BDFC}"/>
                </a:ext>
              </a:extLst>
            </p:cNvPr>
            <p:cNvSpPr/>
            <p:nvPr/>
          </p:nvSpPr>
          <p:spPr>
            <a:xfrm>
              <a:off x="5879645" y="5020015"/>
              <a:ext cx="1643743" cy="1404257"/>
            </a:xfrm>
            <a:prstGeom prst="hexagon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2844452E-6775-C7DF-BE7D-1F5507687CF4}"/>
                </a:ext>
              </a:extLst>
            </p:cNvPr>
            <p:cNvSpPr txBox="1"/>
            <p:nvPr/>
          </p:nvSpPr>
          <p:spPr>
            <a:xfrm>
              <a:off x="6083750" y="5470072"/>
              <a:ext cx="123553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Hecsagon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7AEFB69-9262-22A6-B40E-ECCAC53816F8}"/>
              </a:ext>
            </a:extLst>
          </p:cNvPr>
          <p:cNvGrpSpPr/>
          <p:nvPr/>
        </p:nvGrpSpPr>
        <p:grpSpPr>
          <a:xfrm>
            <a:off x="3103711" y="4692060"/>
            <a:ext cx="1480458" cy="1491343"/>
            <a:chOff x="2971801" y="1999229"/>
            <a:chExt cx="1480458" cy="1491343"/>
          </a:xfrm>
        </p:grpSpPr>
        <p:sp>
          <p:nvSpPr>
            <p:cNvPr id="10" name="Pentagon 9">
              <a:extLst>
                <a:ext uri="{FF2B5EF4-FFF2-40B4-BE49-F238E27FC236}">
                  <a16:creationId xmlns:a16="http://schemas.microsoft.com/office/drawing/2014/main" id="{24971404-0806-C78D-B775-2F7AD0720F2B}"/>
                </a:ext>
              </a:extLst>
            </p:cNvPr>
            <p:cNvSpPr/>
            <p:nvPr/>
          </p:nvSpPr>
          <p:spPr>
            <a:xfrm>
              <a:off x="2971801" y="1999229"/>
              <a:ext cx="1480458" cy="1491343"/>
            </a:xfrm>
            <a:prstGeom prst="pentagon">
              <a:avLst/>
            </a:prstGeom>
            <a:solidFill>
              <a:srgbClr val="92067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833682D3-3B11-FF69-C324-2D9ED9E003C8}"/>
                </a:ext>
              </a:extLst>
            </p:cNvPr>
            <p:cNvSpPr txBox="1"/>
            <p:nvPr/>
          </p:nvSpPr>
          <p:spPr>
            <a:xfrm>
              <a:off x="3094268" y="2544845"/>
              <a:ext cx="12464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Pentagon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EBFF4FB1-CD55-C0F8-3594-37A97EB85F7F}"/>
              </a:ext>
            </a:extLst>
          </p:cNvPr>
          <p:cNvGrpSpPr/>
          <p:nvPr/>
        </p:nvGrpSpPr>
        <p:grpSpPr>
          <a:xfrm>
            <a:off x="1067364" y="3939585"/>
            <a:ext cx="1480458" cy="1491343"/>
            <a:chOff x="669472" y="4724401"/>
            <a:chExt cx="1480458" cy="1491343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0ECCFE71-703E-3593-12FE-150A774C43B7}"/>
                </a:ext>
              </a:extLst>
            </p:cNvPr>
            <p:cNvSpPr/>
            <p:nvPr/>
          </p:nvSpPr>
          <p:spPr>
            <a:xfrm>
              <a:off x="669472" y="4724401"/>
              <a:ext cx="1480458" cy="1491343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CD423946-D46D-8159-2C3E-69AEBF26B294}"/>
                </a:ext>
              </a:extLst>
            </p:cNvPr>
            <p:cNvSpPr txBox="1"/>
            <p:nvPr/>
          </p:nvSpPr>
          <p:spPr>
            <a:xfrm>
              <a:off x="828670" y="52414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pic>
        <p:nvPicPr>
          <p:cNvPr id="23" name="Picture 2" descr="Semicircle - math word definition - Math Open Reference">
            <a:extLst>
              <a:ext uri="{FF2B5EF4-FFF2-40B4-BE49-F238E27FC236}">
                <a16:creationId xmlns:a16="http://schemas.microsoft.com/office/drawing/2014/main" id="{F194CBE4-FF46-1B55-BB2E-83A4553FCCD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3046" r="15093"/>
          <a:stretch>
            <a:fillRect/>
          </a:stretch>
        </p:blipFill>
        <p:spPr bwMode="auto">
          <a:xfrm>
            <a:off x="636357" y="2128667"/>
            <a:ext cx="1970314" cy="130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2B0DEF2-3BCD-5FBB-30D5-6F016F3D1DBD}"/>
              </a:ext>
            </a:extLst>
          </p:cNvPr>
          <p:cNvSpPr txBox="1"/>
          <p:nvPr/>
        </p:nvSpPr>
        <p:spPr>
          <a:xfrm>
            <a:off x="777870" y="2592952"/>
            <a:ext cx="1687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Hanner </a:t>
            </a:r>
            <a:r>
              <a:rPr lang="en-GB" sz="2000" dirty="0" err="1">
                <a:latin typeface="Sassoon Infant Md" panose="02000603050000020003" pitchFamily="2" charset="0"/>
              </a:rPr>
              <a:t>cylch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DF9C992-8E52-7BB1-506B-05B19775F28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79405" y="421537"/>
            <a:ext cx="1396105" cy="15241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E8EE11B-8D5A-1B56-A26A-A228FE2028C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57850" y="487449"/>
            <a:ext cx="1493649" cy="149364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EBEC503-3C2A-2DFA-167B-2EB0687DB93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78740" y="1577800"/>
            <a:ext cx="1182727" cy="1627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3598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B7A1DC-4DF8-58E4-D112-0A434BFD17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EF6F6-2EA1-7D45-3059-918E1C9D3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77870" y="724294"/>
            <a:ext cx="10515600" cy="1050221"/>
          </a:xfrm>
        </p:spPr>
        <p:txBody>
          <a:bodyPr>
            <a:normAutofit fontScale="90000"/>
          </a:bodyPr>
          <a:lstStyle/>
          <a:p>
            <a:r>
              <a:rPr lang="cy-GB" dirty="0">
                <a:latin typeface="Sassoon Infant Md" panose="02000603050000020003" pitchFamily="2" charset="0"/>
              </a:rPr>
              <a:t>Pa siâp ydy hwn?</a:t>
            </a:r>
            <a:br>
              <a:rPr lang="en-GB" dirty="0">
                <a:latin typeface="Sassoon Infant Md" panose="02000603050000020003" pitchFamily="2" charset="0"/>
              </a:rPr>
            </a:br>
            <a:r>
              <a:rPr lang="en-GB" dirty="0" err="1">
                <a:latin typeface="Sassoon Infant Md" panose="02000603050000020003" pitchFamily="2" charset="0"/>
              </a:rPr>
              <a:t>llenwi'r</a:t>
            </a:r>
            <a:r>
              <a:rPr lang="en-GB" dirty="0">
                <a:latin typeface="Sassoon Infant Md" panose="02000603050000020003" pitchFamily="2" charset="0"/>
              </a:rPr>
              <a:t> bylchau:</a:t>
            </a:r>
            <a:endParaRPr lang="cy-GB" dirty="0">
              <a:latin typeface="Sassoon Infant Md" panose="02000603050000020003" pitchFamily="2" charset="0"/>
            </a:endParaRP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EC774A5-AFA3-B5DB-65D3-1D2057E6969E}"/>
              </a:ext>
            </a:extLst>
          </p:cNvPr>
          <p:cNvGrpSpPr/>
          <p:nvPr/>
        </p:nvGrpSpPr>
        <p:grpSpPr>
          <a:xfrm>
            <a:off x="3063010" y="2689028"/>
            <a:ext cx="1480458" cy="1404257"/>
            <a:chOff x="707571" y="1803287"/>
            <a:chExt cx="1480458" cy="1404257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004189BF-AB9A-8AAC-C5F7-E561AC8C0F15}"/>
                </a:ext>
              </a:extLst>
            </p:cNvPr>
            <p:cNvSpPr/>
            <p:nvPr/>
          </p:nvSpPr>
          <p:spPr>
            <a:xfrm>
              <a:off x="707571" y="1803287"/>
              <a:ext cx="1480458" cy="140425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94221657-DF1C-EE39-56D4-5FE6861F5C64}"/>
                </a:ext>
              </a:extLst>
            </p:cNvPr>
            <p:cNvSpPr txBox="1"/>
            <p:nvPr/>
          </p:nvSpPr>
          <p:spPr>
            <a:xfrm>
              <a:off x="838200" y="224245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S_w_r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3" name="Group 32">
            <a:extLst>
              <a:ext uri="{FF2B5EF4-FFF2-40B4-BE49-F238E27FC236}">
                <a16:creationId xmlns:a16="http://schemas.microsoft.com/office/drawing/2014/main" id="{603AFE53-FE26-C605-DB33-D37DCC98F19C}"/>
              </a:ext>
            </a:extLst>
          </p:cNvPr>
          <p:cNvGrpSpPr/>
          <p:nvPr/>
        </p:nvGrpSpPr>
        <p:grpSpPr>
          <a:xfrm>
            <a:off x="8031440" y="3157254"/>
            <a:ext cx="2177143" cy="1034142"/>
            <a:chOff x="8817429" y="4724401"/>
            <a:chExt cx="2177143" cy="1034142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2FBC7FD4-C6E7-7868-BBE3-2EE90FDC4CDA}"/>
                </a:ext>
              </a:extLst>
            </p:cNvPr>
            <p:cNvSpPr/>
            <p:nvPr/>
          </p:nvSpPr>
          <p:spPr>
            <a:xfrm>
              <a:off x="8817429" y="4724401"/>
              <a:ext cx="2177143" cy="103414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429C4F06-F4A7-138E-9FDF-6ED547AB4C30}"/>
                </a:ext>
              </a:extLst>
            </p:cNvPr>
            <p:cNvSpPr txBox="1"/>
            <p:nvPr/>
          </p:nvSpPr>
          <p:spPr>
            <a:xfrm>
              <a:off x="9378040" y="504141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Pe_ry_l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1" name="Group 30">
            <a:extLst>
              <a:ext uri="{FF2B5EF4-FFF2-40B4-BE49-F238E27FC236}">
                <a16:creationId xmlns:a16="http://schemas.microsoft.com/office/drawing/2014/main" id="{5ECF0083-B35F-9992-DCDA-A282A7093FF4}"/>
              </a:ext>
            </a:extLst>
          </p:cNvPr>
          <p:cNvGrpSpPr/>
          <p:nvPr/>
        </p:nvGrpSpPr>
        <p:grpSpPr>
          <a:xfrm>
            <a:off x="5395275" y="2569285"/>
            <a:ext cx="1480458" cy="1524000"/>
            <a:chOff x="5442857" y="2645229"/>
            <a:chExt cx="1480458" cy="1524000"/>
          </a:xfrm>
        </p:grpSpPr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1A86941B-BC38-1846-550E-98C0B58B9FE5}"/>
                </a:ext>
              </a:extLst>
            </p:cNvPr>
            <p:cNvSpPr/>
            <p:nvPr/>
          </p:nvSpPr>
          <p:spPr>
            <a:xfrm>
              <a:off x="5442857" y="2645229"/>
              <a:ext cx="1480458" cy="1524000"/>
            </a:xfrm>
            <a:prstGeom prst="triangle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07ED6608-FBB0-2BE6-6F98-3AD7FEF3304B}"/>
                </a:ext>
              </a:extLst>
            </p:cNvPr>
            <p:cNvSpPr txBox="1"/>
            <p:nvPr/>
          </p:nvSpPr>
          <p:spPr>
            <a:xfrm>
              <a:off x="5611584" y="34905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Tr_o_g</a:t>
              </a:r>
              <a:r>
                <a:rPr lang="en-GB" sz="2000" dirty="0">
                  <a:latin typeface="Sassoon Infant Md" panose="02000603050000020003" pitchFamily="2" charset="0"/>
                </a:rPr>
                <a:t>_</a:t>
              </a:r>
            </a:p>
          </p:txBody>
        </p:sp>
      </p:grp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9410F29-AF5D-EDF6-134F-42488F3177D7}"/>
              </a:ext>
            </a:extLst>
          </p:cNvPr>
          <p:cNvGrpSpPr/>
          <p:nvPr/>
        </p:nvGrpSpPr>
        <p:grpSpPr>
          <a:xfrm>
            <a:off x="8709618" y="4499919"/>
            <a:ext cx="1674789" cy="1708375"/>
            <a:chOff x="2976254" y="4387284"/>
            <a:chExt cx="1674789" cy="170837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F296A075-BAFE-C833-9CC8-56A7719EA165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rcRect l="23968" r="25147"/>
            <a:stretch>
              <a:fillRect/>
            </a:stretch>
          </p:blipFill>
          <p:spPr>
            <a:xfrm>
              <a:off x="2976254" y="4387284"/>
              <a:ext cx="1674789" cy="1708375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F584CCC-248C-8967-057F-FC941321C678}"/>
                </a:ext>
              </a:extLst>
            </p:cNvPr>
            <p:cNvSpPr txBox="1"/>
            <p:nvPr/>
          </p:nvSpPr>
          <p:spPr>
            <a:xfrm>
              <a:off x="3242146" y="5020015"/>
              <a:ext cx="130246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_ _</a:t>
              </a:r>
              <a:r>
                <a:rPr lang="en-GB" sz="2000" dirty="0" err="1">
                  <a:latin typeface="Sassoon Infant Md" panose="02000603050000020003" pitchFamily="2" charset="0"/>
                </a:rPr>
                <a:t>tag_n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2" name="Group 31">
            <a:extLst>
              <a:ext uri="{FF2B5EF4-FFF2-40B4-BE49-F238E27FC236}">
                <a16:creationId xmlns:a16="http://schemas.microsoft.com/office/drawing/2014/main" id="{0FD183AC-B7BA-E393-44B1-66F7AEC38865}"/>
              </a:ext>
            </a:extLst>
          </p:cNvPr>
          <p:cNvGrpSpPr/>
          <p:nvPr/>
        </p:nvGrpSpPr>
        <p:grpSpPr>
          <a:xfrm>
            <a:off x="5692075" y="4805051"/>
            <a:ext cx="1643743" cy="1404257"/>
            <a:chOff x="5879645" y="5020015"/>
            <a:chExt cx="1643743" cy="1404257"/>
          </a:xfrm>
        </p:grpSpPr>
        <p:sp>
          <p:nvSpPr>
            <p:cNvPr id="11" name="Hexagon 10">
              <a:extLst>
                <a:ext uri="{FF2B5EF4-FFF2-40B4-BE49-F238E27FC236}">
                  <a16:creationId xmlns:a16="http://schemas.microsoft.com/office/drawing/2014/main" id="{743E97E8-4975-6516-ABAB-6F36C3E209CD}"/>
                </a:ext>
              </a:extLst>
            </p:cNvPr>
            <p:cNvSpPr/>
            <p:nvPr/>
          </p:nvSpPr>
          <p:spPr>
            <a:xfrm>
              <a:off x="5879645" y="5020015"/>
              <a:ext cx="1643743" cy="1404257"/>
            </a:xfrm>
            <a:prstGeom prst="hexagon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CC30E88B-DF9C-5279-854C-FFDBB7D1C2E6}"/>
                </a:ext>
              </a:extLst>
            </p:cNvPr>
            <p:cNvSpPr txBox="1"/>
            <p:nvPr/>
          </p:nvSpPr>
          <p:spPr>
            <a:xfrm>
              <a:off x="6033961" y="5455991"/>
              <a:ext cx="143963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H_c_ago</a:t>
              </a:r>
              <a:r>
                <a:rPr lang="en-GB" sz="2000" dirty="0">
                  <a:latin typeface="Sassoon Infant Md" panose="02000603050000020003" pitchFamily="2" charset="0"/>
                </a:rPr>
                <a:t>_</a:t>
              </a:r>
            </a:p>
          </p:txBody>
        </p: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9F51391D-4602-9933-D864-E518AD62284B}"/>
              </a:ext>
            </a:extLst>
          </p:cNvPr>
          <p:cNvGrpSpPr/>
          <p:nvPr/>
        </p:nvGrpSpPr>
        <p:grpSpPr>
          <a:xfrm>
            <a:off x="3103711" y="4692060"/>
            <a:ext cx="1480458" cy="1491343"/>
            <a:chOff x="2971801" y="1999229"/>
            <a:chExt cx="1480458" cy="1491343"/>
          </a:xfrm>
        </p:grpSpPr>
        <p:sp>
          <p:nvSpPr>
            <p:cNvPr id="10" name="Pentagon 9">
              <a:extLst>
                <a:ext uri="{FF2B5EF4-FFF2-40B4-BE49-F238E27FC236}">
                  <a16:creationId xmlns:a16="http://schemas.microsoft.com/office/drawing/2014/main" id="{3794117B-EFFB-FCA6-9065-37A1360A19B3}"/>
                </a:ext>
              </a:extLst>
            </p:cNvPr>
            <p:cNvSpPr/>
            <p:nvPr/>
          </p:nvSpPr>
          <p:spPr>
            <a:xfrm>
              <a:off x="2971801" y="1999229"/>
              <a:ext cx="1480458" cy="1491343"/>
            </a:xfrm>
            <a:prstGeom prst="pentagon">
              <a:avLst/>
            </a:prstGeom>
            <a:solidFill>
              <a:srgbClr val="92067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79CB25EC-F04D-0504-4D92-98B939C6BE75}"/>
                </a:ext>
              </a:extLst>
            </p:cNvPr>
            <p:cNvSpPr txBox="1"/>
            <p:nvPr/>
          </p:nvSpPr>
          <p:spPr>
            <a:xfrm>
              <a:off x="3094268" y="2544845"/>
              <a:ext cx="135799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_ _nt_gon</a:t>
              </a:r>
            </a:p>
          </p:txBody>
        </p:sp>
      </p:grpSp>
      <p:grpSp>
        <p:nvGrpSpPr>
          <p:cNvPr id="28" name="Group 27">
            <a:extLst>
              <a:ext uri="{FF2B5EF4-FFF2-40B4-BE49-F238E27FC236}">
                <a16:creationId xmlns:a16="http://schemas.microsoft.com/office/drawing/2014/main" id="{4CDC10F7-9C39-1C6C-8928-A53B4389AB87}"/>
              </a:ext>
            </a:extLst>
          </p:cNvPr>
          <p:cNvGrpSpPr/>
          <p:nvPr/>
        </p:nvGrpSpPr>
        <p:grpSpPr>
          <a:xfrm>
            <a:off x="1112149" y="4146443"/>
            <a:ext cx="1480458" cy="1491343"/>
            <a:chOff x="669472" y="4724401"/>
            <a:chExt cx="1480458" cy="1491343"/>
          </a:xfrm>
        </p:grpSpPr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9DFE7AFD-89DC-AC53-0EBA-7F3C298F1B35}"/>
                </a:ext>
              </a:extLst>
            </p:cNvPr>
            <p:cNvSpPr/>
            <p:nvPr/>
          </p:nvSpPr>
          <p:spPr>
            <a:xfrm>
              <a:off x="669472" y="4724401"/>
              <a:ext cx="1480458" cy="1491343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9BFF8639-FA01-4F7B-2829-2E637F8B6F4D}"/>
                </a:ext>
              </a:extLst>
            </p:cNvPr>
            <p:cNvSpPr txBox="1"/>
            <p:nvPr/>
          </p:nvSpPr>
          <p:spPr>
            <a:xfrm>
              <a:off x="828670" y="52414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_</a:t>
              </a:r>
              <a:r>
                <a:rPr lang="en-GB" sz="2000" dirty="0" err="1">
                  <a:latin typeface="Sassoon Infant Md" panose="02000603050000020003" pitchFamily="2" charset="0"/>
                </a:rPr>
                <a:t>y_ch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pic>
        <p:nvPicPr>
          <p:cNvPr id="3" name="Picture 2" descr="Semicircle - math word definition - Math Open Reference">
            <a:extLst>
              <a:ext uri="{FF2B5EF4-FFF2-40B4-BE49-F238E27FC236}">
                <a16:creationId xmlns:a16="http://schemas.microsoft.com/office/drawing/2014/main" id="{5FE2EAB5-CEED-FC8D-9B21-3015AC12AE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3046" r="15093"/>
          <a:stretch>
            <a:fillRect/>
          </a:stretch>
        </p:blipFill>
        <p:spPr bwMode="auto">
          <a:xfrm>
            <a:off x="636357" y="2128667"/>
            <a:ext cx="1970314" cy="130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CAB35CA-5B33-B8EC-E747-7D72A68065F7}"/>
              </a:ext>
            </a:extLst>
          </p:cNvPr>
          <p:cNvSpPr txBox="1"/>
          <p:nvPr/>
        </p:nvSpPr>
        <p:spPr>
          <a:xfrm>
            <a:off x="777870" y="2592952"/>
            <a:ext cx="16872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_</a:t>
            </a:r>
            <a:r>
              <a:rPr lang="en-GB" sz="2000" dirty="0" err="1">
                <a:latin typeface="Sassoon Infant Md" panose="02000603050000020003" pitchFamily="2" charset="0"/>
              </a:rPr>
              <a:t>an_er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  <a:r>
              <a:rPr lang="en-GB" sz="2000" dirty="0" err="1">
                <a:latin typeface="Sassoon Infant Md" panose="02000603050000020003" pitchFamily="2" charset="0"/>
              </a:rPr>
              <a:t>c_lch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3948D537-25E5-94F0-5878-8BD2718925D0}"/>
              </a:ext>
            </a:extLst>
          </p:cNvPr>
          <p:cNvGrpSpPr/>
          <p:nvPr/>
        </p:nvGrpSpPr>
        <p:grpSpPr>
          <a:xfrm>
            <a:off x="7136587" y="587568"/>
            <a:ext cx="1397000" cy="1524000"/>
            <a:chOff x="7611992" y="724414"/>
            <a:chExt cx="1397000" cy="1524000"/>
          </a:xfrm>
        </p:grpSpPr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24C51FB-7A55-9E55-F827-22C7E8EE6FC7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7611992" y="724414"/>
              <a:ext cx="1397000" cy="1524000"/>
            </a:xfrm>
            <a:prstGeom prst="rect">
              <a:avLst/>
            </a:prstGeom>
          </p:spPr>
        </p:pic>
        <p:sp>
          <p:nvSpPr>
            <p:cNvPr id="25" name="TextBox 24">
              <a:extLst>
                <a:ext uri="{FF2B5EF4-FFF2-40B4-BE49-F238E27FC236}">
                  <a16:creationId xmlns:a16="http://schemas.microsoft.com/office/drawing/2014/main" id="{8EDF4370-4D6F-6E0D-E714-A2AED02AEA54}"/>
                </a:ext>
              </a:extLst>
            </p:cNvPr>
            <p:cNvSpPr txBox="1"/>
            <p:nvPr/>
          </p:nvSpPr>
          <p:spPr>
            <a:xfrm>
              <a:off x="7738990" y="127874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_</a:t>
              </a:r>
              <a:r>
                <a:rPr lang="en-GB" sz="2000" dirty="0" err="1">
                  <a:latin typeface="Sassoon Infant Md" panose="02000603050000020003" pitchFamily="2" charset="0"/>
                </a:rPr>
                <a:t>iwb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F0C5F910-BDC7-CAAE-1D41-D776F59DAAAE}"/>
              </a:ext>
            </a:extLst>
          </p:cNvPr>
          <p:cNvGrpSpPr/>
          <p:nvPr/>
        </p:nvGrpSpPr>
        <p:grpSpPr>
          <a:xfrm>
            <a:off x="8989382" y="453502"/>
            <a:ext cx="1491343" cy="1491343"/>
            <a:chOff x="9567247" y="713509"/>
            <a:chExt cx="1491343" cy="1491343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5F880EDB-B0FE-76B7-C292-049F882F07B5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9567247" y="713509"/>
              <a:ext cx="1491343" cy="1491343"/>
            </a:xfrm>
            <a:prstGeom prst="rect">
              <a:avLst/>
            </a:prstGeom>
          </p:spPr>
        </p:pic>
        <p:sp>
          <p:nvSpPr>
            <p:cNvPr id="35" name="TextBox 34">
              <a:extLst>
                <a:ext uri="{FF2B5EF4-FFF2-40B4-BE49-F238E27FC236}">
                  <a16:creationId xmlns:a16="http://schemas.microsoft.com/office/drawing/2014/main" id="{029ED9D1-C8E2-FFA4-BF95-EE5B590E4F13}"/>
                </a:ext>
              </a:extLst>
            </p:cNvPr>
            <p:cNvSpPr txBox="1"/>
            <p:nvPr/>
          </p:nvSpPr>
          <p:spPr>
            <a:xfrm>
              <a:off x="9727544" y="1393462"/>
              <a:ext cx="1317174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Pyr_m_d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56489710-DBC7-F7DE-B00B-AD07039A6AEF}"/>
              </a:ext>
            </a:extLst>
          </p:cNvPr>
          <p:cNvGrpSpPr/>
          <p:nvPr/>
        </p:nvGrpSpPr>
        <p:grpSpPr>
          <a:xfrm>
            <a:off x="10570777" y="1063151"/>
            <a:ext cx="1178488" cy="1625877"/>
            <a:chOff x="10596566" y="2255082"/>
            <a:chExt cx="1178488" cy="1625877"/>
          </a:xfrm>
        </p:grpSpPr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55AB9CC3-DF0C-A634-E35F-5BFCCA92048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10596566" y="2255082"/>
              <a:ext cx="1178488" cy="1625877"/>
            </a:xfrm>
            <a:prstGeom prst="rect">
              <a:avLst/>
            </a:prstGeom>
          </p:spPr>
        </p:pic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A58D2818-ABD4-9AE3-CCCB-AD89E0175420}"/>
                </a:ext>
              </a:extLst>
            </p:cNvPr>
            <p:cNvSpPr txBox="1"/>
            <p:nvPr/>
          </p:nvSpPr>
          <p:spPr>
            <a:xfrm>
              <a:off x="10596566" y="3123241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C_n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315554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E066C-076C-2C9D-C2B8-F873C115CF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3A263E-3C28-77DD-0007-A3FE42F15D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BAB354-F50E-CAF9-91EA-98A3BE14F2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192000" cy="69197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33711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7561D-5FDB-6AEE-7BA3-0AECBF8EB9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Patrwm 2:</a:t>
            </a:r>
            <a:br>
              <a:rPr lang="en-GB" dirty="0"/>
            </a:br>
            <a:r>
              <a:rPr lang="cy-GB" dirty="0">
                <a:latin typeface="Sassoon Infant Md" panose="02000603050000020003" pitchFamily="2" charset="0"/>
              </a:rPr>
              <a:t>Priodweddau siapiau 2D:</a:t>
            </a:r>
            <a:endParaRPr lang="en-GB" dirty="0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0378FEF-4115-0CA1-0F28-5A1D3D8EA134}"/>
              </a:ext>
            </a:extLst>
          </p:cNvPr>
          <p:cNvSpPr/>
          <p:nvPr/>
        </p:nvSpPr>
        <p:spPr>
          <a:xfrm>
            <a:off x="2162316" y="2138951"/>
            <a:ext cx="3288767" cy="3539383"/>
          </a:xfrm>
          <a:prstGeom prst="roundRect">
            <a:avLst/>
          </a:prstGeom>
          <a:solidFill>
            <a:schemeClr val="tx2">
              <a:lumMod val="10000"/>
              <a:lumOff val="9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834A3891-0141-8E5F-25B9-BE366D1A2883}"/>
              </a:ext>
            </a:extLst>
          </p:cNvPr>
          <p:cNvGrpSpPr/>
          <p:nvPr/>
        </p:nvGrpSpPr>
        <p:grpSpPr>
          <a:xfrm>
            <a:off x="2784797" y="3374776"/>
            <a:ext cx="2224105" cy="1985365"/>
            <a:chOff x="2245768" y="3822560"/>
            <a:chExt cx="4009620" cy="3699899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4184EF96-88E7-F852-CFCD-9B8D0166C2AD}"/>
                </a:ext>
              </a:extLst>
            </p:cNvPr>
            <p:cNvSpPr/>
            <p:nvPr/>
          </p:nvSpPr>
          <p:spPr>
            <a:xfrm>
              <a:off x="3146758" y="4728363"/>
              <a:ext cx="1996068" cy="1854771"/>
            </a:xfrm>
            <a:prstGeom prst="rect">
              <a:avLst/>
            </a:prstGeom>
            <a:solidFill>
              <a:srgbClr val="FF92C8"/>
            </a:solidFill>
            <a:ln>
              <a:solidFill>
                <a:srgbClr val="FF92C8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8" name="Right Arrow 5">
              <a:extLst>
                <a:ext uri="{FF2B5EF4-FFF2-40B4-BE49-F238E27FC236}">
                  <a16:creationId xmlns:a16="http://schemas.microsoft.com/office/drawing/2014/main" id="{58953CAF-4394-A907-D5C6-B3336D1375B1}"/>
                </a:ext>
              </a:extLst>
            </p:cNvPr>
            <p:cNvSpPr/>
            <p:nvPr/>
          </p:nvSpPr>
          <p:spPr>
            <a:xfrm>
              <a:off x="2245768" y="5488479"/>
              <a:ext cx="847493" cy="334537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9" name="Right Arrow 6">
              <a:extLst>
                <a:ext uri="{FF2B5EF4-FFF2-40B4-BE49-F238E27FC236}">
                  <a16:creationId xmlns:a16="http://schemas.microsoft.com/office/drawing/2014/main" id="{1E352330-CA93-A105-DD2C-C523039D578D}"/>
                </a:ext>
              </a:extLst>
            </p:cNvPr>
            <p:cNvSpPr/>
            <p:nvPr/>
          </p:nvSpPr>
          <p:spPr>
            <a:xfrm rot="5400000">
              <a:off x="3721044" y="4079038"/>
              <a:ext cx="847493" cy="334537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0" name="Right Arrow 7">
              <a:extLst>
                <a:ext uri="{FF2B5EF4-FFF2-40B4-BE49-F238E27FC236}">
                  <a16:creationId xmlns:a16="http://schemas.microsoft.com/office/drawing/2014/main" id="{CAF4D676-E892-DBB2-8107-E2AB7135881E}"/>
                </a:ext>
              </a:extLst>
            </p:cNvPr>
            <p:cNvSpPr/>
            <p:nvPr/>
          </p:nvSpPr>
          <p:spPr>
            <a:xfrm rot="16200000">
              <a:off x="3721045" y="6931444"/>
              <a:ext cx="847493" cy="334537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  <p:sp>
          <p:nvSpPr>
            <p:cNvPr id="11" name="Right Arrow 8">
              <a:extLst>
                <a:ext uri="{FF2B5EF4-FFF2-40B4-BE49-F238E27FC236}">
                  <a16:creationId xmlns:a16="http://schemas.microsoft.com/office/drawing/2014/main" id="{41358CFD-AAAD-0E37-5625-A068F1A57B76}"/>
                </a:ext>
              </a:extLst>
            </p:cNvPr>
            <p:cNvSpPr/>
            <p:nvPr/>
          </p:nvSpPr>
          <p:spPr>
            <a:xfrm rot="10800000">
              <a:off x="5407895" y="5488479"/>
              <a:ext cx="847493" cy="334537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752E5FE0-9691-C6F8-2204-38722684DC2A}"/>
              </a:ext>
            </a:extLst>
          </p:cNvPr>
          <p:cNvSpPr/>
          <p:nvPr/>
        </p:nvSpPr>
        <p:spPr>
          <a:xfrm>
            <a:off x="7171587" y="2138951"/>
            <a:ext cx="3288767" cy="3539383"/>
          </a:xfrm>
          <a:prstGeom prst="roundRect">
            <a:avLst/>
          </a:prstGeom>
          <a:solidFill>
            <a:schemeClr val="accent2">
              <a:lumMod val="20000"/>
              <a:lumOff val="80000"/>
            </a:schemeClr>
          </a:solidFill>
          <a:ln w="571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61AB613-3335-CFE9-668C-C2EBA3748B51}"/>
              </a:ext>
            </a:extLst>
          </p:cNvPr>
          <p:cNvGrpSpPr/>
          <p:nvPr/>
        </p:nvGrpSpPr>
        <p:grpSpPr>
          <a:xfrm>
            <a:off x="7905627" y="3636585"/>
            <a:ext cx="1883228" cy="1443757"/>
            <a:chOff x="746879" y="683059"/>
            <a:chExt cx="4940288" cy="3454041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42ABE77A-F037-72DA-234F-D4A11F22C106}"/>
                </a:ext>
              </a:extLst>
            </p:cNvPr>
            <p:cNvGrpSpPr/>
            <p:nvPr/>
          </p:nvGrpSpPr>
          <p:grpSpPr>
            <a:xfrm>
              <a:off x="746879" y="1562731"/>
              <a:ext cx="4940288" cy="2574369"/>
              <a:chOff x="746879" y="893661"/>
              <a:chExt cx="4940288" cy="2574369"/>
            </a:xfrm>
          </p:grpSpPr>
          <p:sp>
            <p:nvSpPr>
              <p:cNvPr id="15" name="Triangle 1">
                <a:extLst>
                  <a:ext uri="{FF2B5EF4-FFF2-40B4-BE49-F238E27FC236}">
                    <a16:creationId xmlns:a16="http://schemas.microsoft.com/office/drawing/2014/main" id="{F4B37B82-4AE0-B0C3-8038-2C107D36607C}"/>
                  </a:ext>
                </a:extLst>
              </p:cNvPr>
              <p:cNvSpPr/>
              <p:nvPr/>
            </p:nvSpPr>
            <p:spPr>
              <a:xfrm>
                <a:off x="1761893" y="893661"/>
                <a:ext cx="2787805" cy="2384798"/>
              </a:xfrm>
              <a:prstGeom prst="triangle">
                <a:avLst/>
              </a:prstGeom>
              <a:solidFill>
                <a:srgbClr val="FFC000"/>
              </a:solidFill>
              <a:ln>
                <a:solidFill>
                  <a:srgbClr val="FFC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/>
              </a:p>
            </p:txBody>
          </p:sp>
          <p:sp>
            <p:nvSpPr>
              <p:cNvPr id="16" name="Right Arrow 2">
                <a:extLst>
                  <a:ext uri="{FF2B5EF4-FFF2-40B4-BE49-F238E27FC236}">
                    <a16:creationId xmlns:a16="http://schemas.microsoft.com/office/drawing/2014/main" id="{9B28CBD3-46B7-54F0-BEE7-CA207C264B7D}"/>
                  </a:ext>
                </a:extLst>
              </p:cNvPr>
              <p:cNvSpPr/>
              <p:nvPr/>
            </p:nvSpPr>
            <p:spPr>
              <a:xfrm>
                <a:off x="746879" y="3088888"/>
                <a:ext cx="925804" cy="379142"/>
              </a:xfrm>
              <a:prstGeom prst="rightArrow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/>
              </a:p>
            </p:txBody>
          </p:sp>
          <p:sp>
            <p:nvSpPr>
              <p:cNvPr id="17" name="Right Arrow 5">
                <a:extLst>
                  <a:ext uri="{FF2B5EF4-FFF2-40B4-BE49-F238E27FC236}">
                    <a16:creationId xmlns:a16="http://schemas.microsoft.com/office/drawing/2014/main" id="{4943A32B-59E0-F97F-B0C9-35C8DF5094BD}"/>
                  </a:ext>
                </a:extLst>
              </p:cNvPr>
              <p:cNvSpPr/>
              <p:nvPr/>
            </p:nvSpPr>
            <p:spPr>
              <a:xfrm rot="10800000">
                <a:off x="4761363" y="3088888"/>
                <a:ext cx="925804" cy="379142"/>
              </a:xfrm>
              <a:prstGeom prst="rightArrow">
                <a:avLst/>
              </a:prstGeom>
              <a:solidFill>
                <a:srgbClr val="FF0000"/>
              </a:solidFill>
              <a:ln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y-GB"/>
              </a:p>
            </p:txBody>
          </p:sp>
        </p:grpSp>
        <p:sp>
          <p:nvSpPr>
            <p:cNvPr id="14" name="Right Arrow 7">
              <a:extLst>
                <a:ext uri="{FF2B5EF4-FFF2-40B4-BE49-F238E27FC236}">
                  <a16:creationId xmlns:a16="http://schemas.microsoft.com/office/drawing/2014/main" id="{FDA6E6F1-0523-0050-A088-DF0A02D6E8E0}"/>
                </a:ext>
              </a:extLst>
            </p:cNvPr>
            <p:cNvSpPr/>
            <p:nvPr/>
          </p:nvSpPr>
          <p:spPr>
            <a:xfrm rot="5400000">
              <a:off x="2692893" y="956390"/>
              <a:ext cx="925804" cy="379142"/>
            </a:xfrm>
            <a:prstGeom prst="rightArrow">
              <a:avLst/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y-GB"/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D2E8DDC0-87E2-D4D6-5920-17F502032F49}"/>
              </a:ext>
            </a:extLst>
          </p:cNvPr>
          <p:cNvSpPr txBox="1"/>
          <p:nvPr/>
        </p:nvSpPr>
        <p:spPr>
          <a:xfrm>
            <a:off x="2739900" y="2416919"/>
            <a:ext cx="21336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>
                <a:latin typeface="Sassoon Infant Md" panose="02000603050000020003" pitchFamily="2" charset="0"/>
              </a:rPr>
              <a:t>Ochr</a:t>
            </a:r>
            <a:endParaRPr lang="en-GB" sz="2800" b="1" dirty="0">
              <a:latin typeface="Sassoon Infant Md" panose="02000603050000020003" pitchFamily="2" charset="0"/>
            </a:endParaRPr>
          </a:p>
          <a:p>
            <a:pPr algn="ctr"/>
            <a:r>
              <a:rPr lang="en-GB" sz="2800" b="1" dirty="0">
                <a:solidFill>
                  <a:srgbClr val="FF0000"/>
                </a:solidFill>
                <a:latin typeface="Sassoon Infant Md" panose="02000603050000020003" pitchFamily="2" charset="0"/>
              </a:rPr>
              <a:t>(</a:t>
            </a:r>
            <a:r>
              <a:rPr lang="en-GB" sz="2800" dirty="0" err="1">
                <a:solidFill>
                  <a:srgbClr val="FF0000"/>
                </a:solidFill>
              </a:rPr>
              <a:t>benywaidd</a:t>
            </a:r>
            <a:r>
              <a:rPr lang="en-GB" sz="2800" dirty="0">
                <a:solidFill>
                  <a:srgbClr val="FF0000"/>
                </a:solidFill>
              </a:rPr>
              <a:t>)</a:t>
            </a:r>
            <a:endParaRPr lang="en-GB" sz="2800" b="1" dirty="0">
              <a:latin typeface="Sassoon Infant Md" panose="02000603050000020003" pitchFamily="2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563D622-81F5-56CA-EC22-34A3E77B9337}"/>
              </a:ext>
            </a:extLst>
          </p:cNvPr>
          <p:cNvSpPr txBox="1"/>
          <p:nvPr/>
        </p:nvSpPr>
        <p:spPr>
          <a:xfrm>
            <a:off x="7749170" y="2427787"/>
            <a:ext cx="213360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Sassoon Infant Md" panose="02000603050000020003" pitchFamily="2" charset="0"/>
              </a:rPr>
              <a:t>Cornel</a:t>
            </a:r>
          </a:p>
          <a:p>
            <a:pPr algn="ctr"/>
            <a:r>
              <a:rPr lang="en-GB" sz="2800" b="1" dirty="0">
                <a:solidFill>
                  <a:srgbClr val="FF0000"/>
                </a:solidFill>
                <a:latin typeface="Sassoon Infant Md" panose="02000603050000020003" pitchFamily="2" charset="0"/>
              </a:rPr>
              <a:t>(</a:t>
            </a:r>
            <a:r>
              <a:rPr lang="en-GB" sz="2800" dirty="0" err="1">
                <a:solidFill>
                  <a:srgbClr val="FF0000"/>
                </a:solidFill>
              </a:rPr>
              <a:t>benywaidd</a:t>
            </a:r>
            <a:r>
              <a:rPr lang="en-GB" sz="2800" dirty="0">
                <a:solidFill>
                  <a:srgbClr val="FF0000"/>
                </a:solidFill>
              </a:rPr>
              <a:t>)</a:t>
            </a:r>
            <a:endParaRPr lang="en-GB" sz="2800" b="1" dirty="0">
              <a:latin typeface="Sassoon Infant Md" panose="02000603050000020003" pitchFamily="2" charset="0"/>
            </a:endParaRPr>
          </a:p>
          <a:p>
            <a:pPr algn="ctr"/>
            <a:endParaRPr lang="en-GB" sz="2800" b="1" dirty="0">
              <a:latin typeface="Sassoon Infant Md" panose="02000603050000020003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2F0BBD3-00D9-4CF6-DF83-E912F9A78B16}"/>
              </a:ext>
            </a:extLst>
          </p:cNvPr>
          <p:cNvSpPr txBox="1"/>
          <p:nvPr/>
        </p:nvSpPr>
        <p:spPr>
          <a:xfrm>
            <a:off x="7896083" y="3027488"/>
            <a:ext cx="213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sz="2800" b="1" dirty="0">
              <a:latin typeface="Sassoon Infant Md" panose="0200060305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74559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CE3DE-1B53-E11F-5E41-3F3B794EE9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475" y="2811091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Sassoon Infant Md" panose="02000603050000020003" pitchFamily="2" charset="0"/>
              </a:rPr>
              <a:t>Sawl </a:t>
            </a:r>
            <a:r>
              <a:rPr lang="en-GB" dirty="0" err="1">
                <a:latin typeface="Sassoon Infant Md" panose="02000603050000020003" pitchFamily="2" charset="0"/>
              </a:rPr>
              <a:t>ochr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sy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fe</a:t>
            </a:r>
            <a:r>
              <a:rPr lang="en-GB" dirty="0">
                <a:latin typeface="Sassoon Infant Md" panose="02000603050000020003" pitchFamily="2" charset="0"/>
              </a:rPr>
              <a:t>?</a:t>
            </a:r>
            <a:br>
              <a:rPr lang="en-GB" dirty="0">
                <a:latin typeface="Sassoon Infant Md" panose="02000603050000020003" pitchFamily="2" charset="0"/>
              </a:rPr>
            </a:br>
            <a:r>
              <a:rPr lang="en-GB" dirty="0">
                <a:latin typeface="Sassoon Infant Md" panose="02000603050000020003" pitchFamily="2" charset="0"/>
              </a:rPr>
              <a:t>Sawl cornel </a:t>
            </a:r>
            <a:r>
              <a:rPr lang="en-GB" dirty="0" err="1">
                <a:latin typeface="Sassoon Infant Md" panose="02000603050000020003" pitchFamily="2" charset="0"/>
              </a:rPr>
              <a:t>sy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fe</a:t>
            </a:r>
            <a:r>
              <a:rPr lang="en-GB" dirty="0">
                <a:latin typeface="Sassoon Infant Md" panose="02000603050000020003" pitchFamily="2" charset="0"/>
              </a:rPr>
              <a:t>?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2EF8F940-BB15-30A3-2A72-7D0652102A84}"/>
              </a:ext>
            </a:extLst>
          </p:cNvPr>
          <p:cNvGrpSpPr/>
          <p:nvPr/>
        </p:nvGrpSpPr>
        <p:grpSpPr>
          <a:xfrm>
            <a:off x="4407561" y="491005"/>
            <a:ext cx="1480458" cy="1404257"/>
            <a:chOff x="707571" y="1803287"/>
            <a:chExt cx="1480458" cy="1404257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3C6CB988-6BB4-37E5-8610-7427537ABB2C}"/>
                </a:ext>
              </a:extLst>
            </p:cNvPr>
            <p:cNvSpPr/>
            <p:nvPr/>
          </p:nvSpPr>
          <p:spPr>
            <a:xfrm>
              <a:off x="707571" y="1803287"/>
              <a:ext cx="1480458" cy="1404257"/>
            </a:xfrm>
            <a:prstGeom prst="rect">
              <a:avLst/>
            </a:prstGeom>
            <a:solidFill>
              <a:schemeClr val="accent5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62D779C7-98F8-7FE1-EF01-1A90A4FA1202}"/>
                </a:ext>
              </a:extLst>
            </p:cNvPr>
            <p:cNvSpPr txBox="1"/>
            <p:nvPr/>
          </p:nvSpPr>
          <p:spPr>
            <a:xfrm>
              <a:off x="838200" y="224245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sgwâr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405839F1-262E-8ED0-C90A-C82809B86F8D}"/>
              </a:ext>
            </a:extLst>
          </p:cNvPr>
          <p:cNvGrpSpPr/>
          <p:nvPr/>
        </p:nvGrpSpPr>
        <p:grpSpPr>
          <a:xfrm>
            <a:off x="7947042" y="5072243"/>
            <a:ext cx="2177143" cy="1034142"/>
            <a:chOff x="8817429" y="4724401"/>
            <a:chExt cx="2177143" cy="1034142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581DBD8-8947-5974-AC3C-C76C20C471CD}"/>
                </a:ext>
              </a:extLst>
            </p:cNvPr>
            <p:cNvSpPr/>
            <p:nvPr/>
          </p:nvSpPr>
          <p:spPr>
            <a:xfrm>
              <a:off x="8817429" y="4724401"/>
              <a:ext cx="2177143" cy="1034142"/>
            </a:xfrm>
            <a:prstGeom prst="rect">
              <a:avLst/>
            </a:prstGeom>
            <a:solidFill>
              <a:schemeClr val="accent6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84A03C19-3549-F156-4817-7B1A22381C67}"/>
                </a:ext>
              </a:extLst>
            </p:cNvPr>
            <p:cNvSpPr txBox="1"/>
            <p:nvPr/>
          </p:nvSpPr>
          <p:spPr>
            <a:xfrm>
              <a:off x="9378040" y="5041417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petryal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ED2BEF7-107D-D373-1878-8DCAC08BD104}"/>
              </a:ext>
            </a:extLst>
          </p:cNvPr>
          <p:cNvGrpSpPr/>
          <p:nvPr/>
        </p:nvGrpSpPr>
        <p:grpSpPr>
          <a:xfrm>
            <a:off x="7598696" y="491005"/>
            <a:ext cx="1480458" cy="1524000"/>
            <a:chOff x="5442857" y="2645229"/>
            <a:chExt cx="1480458" cy="1524000"/>
          </a:xfrm>
        </p:grpSpPr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03B2E05C-5C4A-BCD3-FBB7-F8B5626868BC}"/>
                </a:ext>
              </a:extLst>
            </p:cNvPr>
            <p:cNvSpPr/>
            <p:nvPr/>
          </p:nvSpPr>
          <p:spPr>
            <a:xfrm>
              <a:off x="5442857" y="2645229"/>
              <a:ext cx="1480458" cy="1524000"/>
            </a:xfrm>
            <a:prstGeom prst="triangle">
              <a:avLst/>
            </a:prstGeom>
            <a:solidFill>
              <a:schemeClr val="bg2">
                <a:lumMod val="9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347D3862-3C54-89E3-9CD1-82E865CA2142}"/>
                </a:ext>
              </a:extLst>
            </p:cNvPr>
            <p:cNvSpPr txBox="1"/>
            <p:nvPr/>
          </p:nvSpPr>
          <p:spPr>
            <a:xfrm>
              <a:off x="5611584" y="34905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triongl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A400A921-9D9F-E528-34F7-64421E258C87}"/>
              </a:ext>
            </a:extLst>
          </p:cNvPr>
          <p:cNvGrpSpPr/>
          <p:nvPr/>
        </p:nvGrpSpPr>
        <p:grpSpPr>
          <a:xfrm>
            <a:off x="9778876" y="2330962"/>
            <a:ext cx="1674789" cy="1708375"/>
            <a:chOff x="2976254" y="4387284"/>
            <a:chExt cx="1674789" cy="1708375"/>
          </a:xfrm>
        </p:grpSpPr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5BA1BBD4-10A8-6796-CEB9-008110CA08F7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rcRect l="23968" r="25147"/>
            <a:stretch>
              <a:fillRect/>
            </a:stretch>
          </p:blipFill>
          <p:spPr>
            <a:xfrm>
              <a:off x="2976254" y="4387284"/>
              <a:ext cx="1674789" cy="1708375"/>
            </a:xfrm>
            <a:prstGeom prst="rect">
              <a:avLst/>
            </a:prstGeom>
          </p:spPr>
        </p:pic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D1C610F9-C09F-6B11-5077-967ACB7357AB}"/>
                </a:ext>
              </a:extLst>
            </p:cNvPr>
            <p:cNvSpPr txBox="1"/>
            <p:nvPr/>
          </p:nvSpPr>
          <p:spPr>
            <a:xfrm>
              <a:off x="3242146" y="5020015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Octagon</a:t>
              </a:r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8CC03CA-9134-2BD5-E23D-1AD261678D4D}"/>
              </a:ext>
            </a:extLst>
          </p:cNvPr>
          <p:cNvGrpSpPr/>
          <p:nvPr/>
        </p:nvGrpSpPr>
        <p:grpSpPr>
          <a:xfrm>
            <a:off x="5147790" y="5109169"/>
            <a:ext cx="1643743" cy="1404257"/>
            <a:chOff x="5879645" y="5020015"/>
            <a:chExt cx="1643743" cy="1404257"/>
          </a:xfrm>
        </p:grpSpPr>
        <p:sp>
          <p:nvSpPr>
            <p:cNvPr id="20" name="Hexagon 19">
              <a:extLst>
                <a:ext uri="{FF2B5EF4-FFF2-40B4-BE49-F238E27FC236}">
                  <a16:creationId xmlns:a16="http://schemas.microsoft.com/office/drawing/2014/main" id="{A77D241A-E232-24D7-48C1-946F8337560A}"/>
                </a:ext>
              </a:extLst>
            </p:cNvPr>
            <p:cNvSpPr/>
            <p:nvPr/>
          </p:nvSpPr>
          <p:spPr>
            <a:xfrm>
              <a:off x="5879645" y="5020015"/>
              <a:ext cx="1643743" cy="1404257"/>
            </a:xfrm>
            <a:prstGeom prst="hexagon">
              <a:avLst/>
            </a:prstGeom>
            <a:solidFill>
              <a:schemeClr val="tx2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D69FE048-2AE4-02D4-5508-22CD17402811}"/>
                </a:ext>
              </a:extLst>
            </p:cNvPr>
            <p:cNvSpPr txBox="1"/>
            <p:nvPr/>
          </p:nvSpPr>
          <p:spPr>
            <a:xfrm>
              <a:off x="6083750" y="5470072"/>
              <a:ext cx="1235531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Hecsagon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5FF3C06C-7246-F0A7-4720-09ECC50B2B61}"/>
              </a:ext>
            </a:extLst>
          </p:cNvPr>
          <p:cNvGrpSpPr/>
          <p:nvPr/>
        </p:nvGrpSpPr>
        <p:grpSpPr>
          <a:xfrm>
            <a:off x="2511823" y="4633942"/>
            <a:ext cx="1480458" cy="1491343"/>
            <a:chOff x="2971801" y="1999229"/>
            <a:chExt cx="1480458" cy="1491343"/>
          </a:xfrm>
        </p:grpSpPr>
        <p:sp>
          <p:nvSpPr>
            <p:cNvPr id="23" name="Pentagon 22">
              <a:extLst>
                <a:ext uri="{FF2B5EF4-FFF2-40B4-BE49-F238E27FC236}">
                  <a16:creationId xmlns:a16="http://schemas.microsoft.com/office/drawing/2014/main" id="{13087CCB-2E2D-BD57-485B-D00CD7E90A1A}"/>
                </a:ext>
              </a:extLst>
            </p:cNvPr>
            <p:cNvSpPr/>
            <p:nvPr/>
          </p:nvSpPr>
          <p:spPr>
            <a:xfrm>
              <a:off x="2971801" y="1999229"/>
              <a:ext cx="1480458" cy="1491343"/>
            </a:xfrm>
            <a:prstGeom prst="pentagon">
              <a:avLst/>
            </a:prstGeom>
            <a:solidFill>
              <a:srgbClr val="920671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3F002A9E-F73A-D494-88CC-FC00670E2C5D}"/>
                </a:ext>
              </a:extLst>
            </p:cNvPr>
            <p:cNvSpPr txBox="1"/>
            <p:nvPr/>
          </p:nvSpPr>
          <p:spPr>
            <a:xfrm>
              <a:off x="3094268" y="2544845"/>
              <a:ext cx="124641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>
                  <a:latin typeface="Sassoon Infant Md" panose="02000603050000020003" pitchFamily="2" charset="0"/>
                </a:rPr>
                <a:t>Pentagon</a:t>
              </a:r>
            </a:p>
          </p:txBody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CD2B75B8-38D8-7E90-975E-B403C02FE3EF}"/>
              </a:ext>
            </a:extLst>
          </p:cNvPr>
          <p:cNvGrpSpPr/>
          <p:nvPr/>
        </p:nvGrpSpPr>
        <p:grpSpPr>
          <a:xfrm>
            <a:off x="886925" y="2962327"/>
            <a:ext cx="1480458" cy="1491343"/>
            <a:chOff x="669472" y="4724401"/>
            <a:chExt cx="1480458" cy="1491343"/>
          </a:xfrm>
        </p:grpSpPr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C5C4C034-34D4-C0A8-6B3C-FDAACE211B9C}"/>
                </a:ext>
              </a:extLst>
            </p:cNvPr>
            <p:cNvSpPr/>
            <p:nvPr/>
          </p:nvSpPr>
          <p:spPr>
            <a:xfrm>
              <a:off x="669472" y="4724401"/>
              <a:ext cx="1480458" cy="1491343"/>
            </a:xfrm>
            <a:prstGeom prst="ellipse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TextBox 26">
              <a:extLst>
                <a:ext uri="{FF2B5EF4-FFF2-40B4-BE49-F238E27FC236}">
                  <a16:creationId xmlns:a16="http://schemas.microsoft.com/office/drawing/2014/main" id="{9E580692-FD3E-297B-889A-F0523032E3AE}"/>
                </a:ext>
              </a:extLst>
            </p:cNvPr>
            <p:cNvSpPr txBox="1"/>
            <p:nvPr/>
          </p:nvSpPr>
          <p:spPr>
            <a:xfrm>
              <a:off x="828670" y="5241472"/>
              <a:ext cx="1143003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GB" sz="2000" dirty="0" err="1">
                  <a:latin typeface="Sassoon Infant Md" panose="02000603050000020003" pitchFamily="2" charset="0"/>
                </a:rPr>
                <a:t>cylch</a:t>
              </a:r>
              <a:endParaRPr lang="en-GB" sz="2000" dirty="0">
                <a:latin typeface="Sassoon Infant Md" panose="02000603050000020003" pitchFamily="2" charset="0"/>
              </a:endParaRPr>
            </a:p>
          </p:txBody>
        </p:sp>
      </p:grpSp>
      <p:pic>
        <p:nvPicPr>
          <p:cNvPr id="28" name="Picture 2" descr="Semicircle - math word definition - Math Open Reference">
            <a:extLst>
              <a:ext uri="{FF2B5EF4-FFF2-40B4-BE49-F238E27FC236}">
                <a16:creationId xmlns:a16="http://schemas.microsoft.com/office/drawing/2014/main" id="{D3D0D54F-8FD6-0416-A2B7-C1CABC1BD07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55" t="13046" r="15093"/>
          <a:stretch>
            <a:fillRect/>
          </a:stretch>
        </p:blipFill>
        <p:spPr bwMode="auto">
          <a:xfrm>
            <a:off x="1132101" y="1116377"/>
            <a:ext cx="1970314" cy="1300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8B3B08E5-82B3-0FDA-B7FD-3E7E0197103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45454" y="1548436"/>
            <a:ext cx="1743607" cy="536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11542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3C676-3A35-9508-55CC-892132963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err="1">
                <a:latin typeface="Sassoon Infant Md" panose="02000603050000020003" pitchFamily="2" charset="0"/>
              </a:rPr>
              <a:t>Cofiwch</a:t>
            </a:r>
            <a:r>
              <a:rPr lang="en-GB" b="1" u="sng" dirty="0">
                <a:latin typeface="Sassoon Infant Md" panose="02000603050000020003" pitchFamily="2" charset="0"/>
              </a:rPr>
              <a:t>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7E46D-C270-18FE-8C78-DFF717E0AE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37657"/>
            <a:ext cx="10515600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>
                <a:latin typeface="Sassoon Infant Md" panose="02000603050000020003" pitchFamily="2" charset="0"/>
              </a:rPr>
              <a:t>-</a:t>
            </a:r>
            <a:r>
              <a:rPr lang="en-GB" dirty="0" err="1">
                <a:latin typeface="Sassoon Infant Md" panose="02000603050000020003" pitchFamily="2" charset="0"/>
              </a:rPr>
              <a:t>Ochr</a:t>
            </a:r>
            <a:r>
              <a:rPr lang="en-GB" dirty="0">
                <a:latin typeface="Sassoon Infant Md" panose="02000603050000020003" pitchFamily="2" charset="0"/>
              </a:rPr>
              <a:t> (</a:t>
            </a:r>
            <a:r>
              <a:rPr lang="en-GB" dirty="0" err="1">
                <a:solidFill>
                  <a:srgbClr val="FF0000"/>
                </a:solidFill>
                <a:latin typeface="Sassoon Infant Md" panose="02000603050000020003" pitchFamily="2" charset="0"/>
              </a:rPr>
              <a:t>benywaidd</a:t>
            </a:r>
            <a:r>
              <a:rPr lang="en-GB" dirty="0">
                <a:latin typeface="Sassoon Infant Md" panose="02000603050000020003" pitchFamily="2" charset="0"/>
              </a:rPr>
              <a:t>) Cornel (</a:t>
            </a:r>
            <a:r>
              <a:rPr lang="en-GB" dirty="0" err="1">
                <a:solidFill>
                  <a:srgbClr val="FF0000"/>
                </a:solidFill>
                <a:latin typeface="Sassoon Infant Md" panose="02000603050000020003" pitchFamily="2" charset="0"/>
              </a:rPr>
              <a:t>benywaidd</a:t>
            </a:r>
            <a:r>
              <a:rPr lang="en-GB" dirty="0">
                <a:latin typeface="Sassoon Infant Md" panose="02000603050000020003" pitchFamily="2" charset="0"/>
              </a:rPr>
              <a:t>)</a:t>
            </a:r>
          </a:p>
          <a:p>
            <a:pPr marL="0" indent="0" algn="ctr">
              <a:buNone/>
            </a:pPr>
            <a:r>
              <a:rPr lang="en-GB" dirty="0" err="1">
                <a:latin typeface="Sassoon Infant Md" panose="02000603050000020003" pitchFamily="2" charset="0"/>
              </a:rPr>
              <a:t>Rydyn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ni’n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cyfrif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rhifau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benywaidd</a:t>
            </a:r>
            <a:r>
              <a:rPr lang="en-GB" dirty="0">
                <a:latin typeface="Sassoon Infant Md" panose="02000603050000020003" pitchFamily="2" charset="0"/>
              </a:rPr>
              <a:t>:</a:t>
            </a:r>
          </a:p>
          <a:p>
            <a:pPr marL="0" indent="0" algn="ctr">
              <a:buNone/>
            </a:pPr>
            <a:endParaRPr lang="en-GB" dirty="0">
              <a:latin typeface="Sassoon Infant Md" panose="02000603050000020003" pitchFamily="2" charset="0"/>
            </a:endParaRPr>
          </a:p>
          <a:p>
            <a:pPr marL="0" indent="0" algn="ctr">
              <a:buNone/>
            </a:pPr>
            <a:r>
              <a:rPr lang="en-GB" sz="3600" dirty="0">
                <a:latin typeface="Sassoon Infant Md" panose="02000603050000020003" pitchFamily="2" charset="0"/>
              </a:rPr>
              <a:t>Un, </a:t>
            </a:r>
            <a:r>
              <a:rPr lang="en-GB" sz="3600" dirty="0" err="1">
                <a:latin typeface="Sassoon Infant Md" panose="02000603050000020003" pitchFamily="2" charset="0"/>
              </a:rPr>
              <a:t>dwy</a:t>
            </a:r>
            <a:r>
              <a:rPr lang="en-GB" sz="3600" dirty="0">
                <a:latin typeface="Sassoon Infant Md" panose="02000603050000020003" pitchFamily="2" charset="0"/>
              </a:rPr>
              <a:t>, </a:t>
            </a:r>
            <a:r>
              <a:rPr lang="en-GB" sz="3600" dirty="0" err="1">
                <a:latin typeface="Sassoon Infant Md" panose="02000603050000020003" pitchFamily="2" charset="0"/>
              </a:rPr>
              <a:t>tair</a:t>
            </a:r>
            <a:r>
              <a:rPr lang="en-GB" sz="3600" dirty="0">
                <a:latin typeface="Sassoon Infant Md" panose="02000603050000020003" pitchFamily="2" charset="0"/>
              </a:rPr>
              <a:t>, </a:t>
            </a:r>
            <a:r>
              <a:rPr lang="en-GB" sz="3600" dirty="0" err="1">
                <a:latin typeface="Sassoon Infant Md" panose="02000603050000020003" pitchFamily="2" charset="0"/>
              </a:rPr>
              <a:t>pedair</a:t>
            </a:r>
            <a:r>
              <a:rPr lang="en-GB" sz="3600" dirty="0">
                <a:latin typeface="Sassoon Infant Md" panose="02000603050000020003" pitchFamily="2" charset="0"/>
              </a:rPr>
              <a:t>, pump, </a:t>
            </a:r>
            <a:r>
              <a:rPr lang="en-GB" sz="3600" dirty="0" err="1">
                <a:latin typeface="Sassoon Infant Md" panose="02000603050000020003" pitchFamily="2" charset="0"/>
              </a:rPr>
              <a:t>chwech</a:t>
            </a:r>
            <a:endParaRPr lang="en-GB" sz="3600" dirty="0">
              <a:latin typeface="Sassoon Infant Md" panose="02000603050000020003" pitchFamily="2" charset="0"/>
            </a:endParaRPr>
          </a:p>
          <a:p>
            <a:pPr marL="0" indent="0" algn="ctr">
              <a:buNone/>
            </a:pPr>
            <a:endParaRPr lang="en-GB" dirty="0">
              <a:latin typeface="Sassoon Infant Md" panose="02000603050000020003" pitchFamily="2" charset="0"/>
            </a:endParaRPr>
          </a:p>
          <a:p>
            <a:pPr marL="0" indent="0" algn="ctr">
              <a:buNone/>
            </a:pPr>
            <a:r>
              <a:rPr lang="en-GB" dirty="0">
                <a:latin typeface="Sassoon Infant Md" panose="02000603050000020003" pitchFamily="2" charset="0"/>
              </a:rPr>
              <a:t>-</a:t>
            </a:r>
            <a:r>
              <a:rPr lang="en-GB" dirty="0" err="1">
                <a:latin typeface="Sassoon Infant Md" panose="02000603050000020003" pitchFamily="2" charset="0"/>
              </a:rPr>
              <a:t>Defnyddiwch</a:t>
            </a:r>
            <a:r>
              <a:rPr lang="en-GB" dirty="0">
                <a:latin typeface="Sassoon Infant Md" panose="02000603050000020003" pitchFamily="2" charset="0"/>
              </a:rPr>
              <a:t> new </a:t>
            </a:r>
            <a:r>
              <a:rPr lang="en-GB" dirty="0" err="1">
                <a:latin typeface="Sassoon Infant Md" panose="02000603050000020003" pitchFamily="2" charset="0"/>
              </a:rPr>
              <a:t>unigol</a:t>
            </a:r>
            <a:r>
              <a:rPr lang="en-GB" dirty="0">
                <a:latin typeface="Sassoon Infant Md" panose="02000603050000020003" pitchFamily="2" charset="0"/>
              </a:rPr>
              <a:t> ar </a:t>
            </a:r>
            <a:r>
              <a:rPr lang="en-GB" dirty="0" err="1">
                <a:latin typeface="Sassoon Infant Md" panose="02000603050000020003" pitchFamily="2" charset="0"/>
              </a:rPr>
              <a:t>ôl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rhif</a:t>
            </a:r>
            <a:r>
              <a:rPr lang="en-GB" dirty="0">
                <a:latin typeface="Sassoon Infant Md" panose="02000603050000020003" pitchFamily="2" charset="0"/>
              </a:rPr>
              <a:t> bob </a:t>
            </a:r>
            <a:r>
              <a:rPr lang="en-GB" dirty="0" err="1">
                <a:latin typeface="Sassoon Infant Md" panose="02000603050000020003" pitchFamily="2" charset="0"/>
              </a:rPr>
              <a:t>amser</a:t>
            </a:r>
            <a:r>
              <a:rPr lang="en-GB" dirty="0">
                <a:latin typeface="Sassoon Infant Md" panose="02000603050000020003" pitchFamily="2" charset="0"/>
              </a:rPr>
              <a:t>:</a:t>
            </a:r>
          </a:p>
          <a:p>
            <a:pPr marL="0" indent="0" algn="ctr">
              <a:buNone/>
            </a:pPr>
            <a:r>
              <a:rPr lang="en-GB" sz="3600" dirty="0" err="1">
                <a:latin typeface="Sassoon Infant Md" panose="02000603050000020003" pitchFamily="2" charset="0"/>
              </a:rPr>
              <a:t>Ochr</a:t>
            </a:r>
            <a:r>
              <a:rPr lang="en-GB" sz="3600" dirty="0">
                <a:latin typeface="Sassoon Infant Md" panose="02000603050000020003" pitchFamily="2" charset="0"/>
              </a:rPr>
              <a:t>, Cornel.</a:t>
            </a:r>
          </a:p>
        </p:txBody>
      </p:sp>
    </p:spTree>
    <p:extLst>
      <p:ext uri="{BB962C8B-B14F-4D97-AF65-F5344CB8AC3E}">
        <p14:creationId xmlns:p14="http://schemas.microsoft.com/office/powerpoint/2010/main" val="23519706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C844B8-BA5B-F52A-2076-0D67DBC9C49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FFFEDE-E94F-D335-3D78-B0907F542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9793F0-2CB4-20B3-ADCD-5D05C6F9C8D4}"/>
              </a:ext>
            </a:extLst>
          </p:cNvPr>
          <p:cNvSpPr txBox="1"/>
          <p:nvPr/>
        </p:nvSpPr>
        <p:spPr>
          <a:xfrm>
            <a:off x="5252122" y="1929882"/>
            <a:ext cx="34181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Petryal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12071C-6ECE-4BAF-74AD-2576A93A5C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5CBAABE-F477-ABBF-7142-BC50F90A7F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4E966B-82C7-964D-394E-F0F617F31119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Pedair</a:t>
            </a:r>
            <a:r>
              <a:rPr lang="en-GB" sz="2000" dirty="0">
                <a:latin typeface="Sassoon Infant Md" panose="02000603050000020003" pitchFamily="2" charset="0"/>
              </a:rPr>
              <a:t> 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8C63543-F18A-3978-3A6D-84777513B231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Pedair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EFE1C67-203B-79C0-D438-B29F9F1FA696}"/>
              </a:ext>
            </a:extLst>
          </p:cNvPr>
          <p:cNvSpPr/>
          <p:nvPr/>
        </p:nvSpPr>
        <p:spPr>
          <a:xfrm>
            <a:off x="3657702" y="2877561"/>
            <a:ext cx="4876595" cy="224841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615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570B22-89B5-2BB7-BC78-83EF51288B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4D644-69D2-C234-3F17-208D37A0D3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39E838-9002-97D9-87F5-1B3516AECFBD}"/>
              </a:ext>
            </a:extLst>
          </p:cNvPr>
          <p:cNvSpPr txBox="1"/>
          <p:nvPr/>
        </p:nvSpPr>
        <p:spPr>
          <a:xfrm>
            <a:off x="5203371" y="1497420"/>
            <a:ext cx="2843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Triongl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DCA9AE4-794F-C320-5DB3-BE8A1932F9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F002DD3-7D31-B3E0-2A58-F85ABDBCE2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0BB0277-2D8C-A2A9-58D6-40705B6FF352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Tair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04F346-B07C-3545-B386-D144AE72E1BB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Tair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3A761539-923B-F695-F9C0-903917D76040}"/>
              </a:ext>
            </a:extLst>
          </p:cNvPr>
          <p:cNvSpPr/>
          <p:nvPr/>
        </p:nvSpPr>
        <p:spPr>
          <a:xfrm>
            <a:off x="3932464" y="2412973"/>
            <a:ext cx="4327071" cy="3893509"/>
          </a:xfrm>
          <a:prstGeom prst="triangle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304090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FE7AD-9505-5E99-A7D4-F12A3252AA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52FBCD-CB40-4CB3-0CE1-B45E914861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4379121-9C7D-F16C-2614-0A4FA9DA043D}"/>
              </a:ext>
            </a:extLst>
          </p:cNvPr>
          <p:cNvSpPr txBox="1"/>
          <p:nvPr/>
        </p:nvSpPr>
        <p:spPr>
          <a:xfrm>
            <a:off x="4386942" y="2041706"/>
            <a:ext cx="34181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Sassoon Infant Md" panose="02000603050000020003" pitchFamily="2" charset="0"/>
              </a:rPr>
              <a:t>Hanner </a:t>
            </a:r>
            <a:r>
              <a:rPr lang="en-GB" sz="4000" b="1" dirty="0" err="1">
                <a:latin typeface="Sassoon Infant Md" panose="02000603050000020003" pitchFamily="2" charset="0"/>
              </a:rPr>
              <a:t>Cylch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3EB21FB-EE35-A66E-C0A8-B363F2D821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5F92555-4FA4-8456-3500-069730A93A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2B058E0-2AC4-1932-132A-06807FC28325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dwy</a:t>
            </a:r>
            <a:r>
              <a:rPr lang="en-GB" sz="2000" dirty="0">
                <a:latin typeface="Sassoon Infant Md" panose="02000603050000020003" pitchFamily="2" charset="0"/>
              </a:rPr>
              <a:t> 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BB2A9B-BDFA-115A-5AE0-BF05360DF91C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dwy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  <a:r>
              <a:rPr lang="en-GB" sz="2000" dirty="0" err="1">
                <a:solidFill>
                  <a:srgbClr val="FF0000"/>
                </a:solidFill>
                <a:latin typeface="Sassoon Infant Md" panose="02000603050000020003" pitchFamily="2" charset="0"/>
              </a:rPr>
              <a:t>g</a:t>
            </a:r>
            <a:r>
              <a:rPr lang="en-GB" sz="2000" dirty="0" err="1">
                <a:latin typeface="Sassoon Infant Md" panose="02000603050000020003" pitchFamily="2" charset="0"/>
              </a:rPr>
              <a:t>ornel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73E97EC-BAA0-5E8A-1FD4-C2B912615E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8347" y="2598316"/>
            <a:ext cx="5432174" cy="3599025"/>
          </a:xfrm>
          <a:prstGeom prst="rect">
            <a:avLst/>
          </a:prstGeom>
        </p:spPr>
      </p:pic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45D2767-49A6-A1BF-BB85-5F1172CEC090}"/>
              </a:ext>
            </a:extLst>
          </p:cNvPr>
          <p:cNvCxnSpPr>
            <a:cxnSpLocks/>
          </p:cNvCxnSpPr>
          <p:nvPr/>
        </p:nvCxnSpPr>
        <p:spPr>
          <a:xfrm>
            <a:off x="9677465" y="3982453"/>
            <a:ext cx="640634" cy="1402270"/>
          </a:xfrm>
          <a:prstGeom prst="straightConnector1">
            <a:avLst/>
          </a:prstGeom>
          <a:ln w="76200">
            <a:solidFill>
              <a:srgbClr val="C00000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197049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14008-0211-3A73-007B-0E0B0B0DDA7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1C347-BDB2-2A92-AA7B-E48817AE22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E8A1A9-605E-7E26-2B73-8B8919EB24A7}"/>
              </a:ext>
            </a:extLst>
          </p:cNvPr>
          <p:cNvSpPr txBox="1"/>
          <p:nvPr/>
        </p:nvSpPr>
        <p:spPr>
          <a:xfrm>
            <a:off x="5203371" y="1497420"/>
            <a:ext cx="2843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Cylch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F3577DC-32B6-D9BB-FEFD-1A3678DFEA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A74F647-B951-90D1-A982-D8ED57E165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E498F1D-5A84-3890-2305-49E539D0F9F5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Un 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AECA4B-382A-9AB9-C0F9-533EC99B716F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dim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BFA7804-71C5-43B4-CB15-428A148D8808}"/>
              </a:ext>
            </a:extLst>
          </p:cNvPr>
          <p:cNvSpPr/>
          <p:nvPr/>
        </p:nvSpPr>
        <p:spPr>
          <a:xfrm>
            <a:off x="4071257" y="2454294"/>
            <a:ext cx="3815209" cy="3836477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2994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3E1777-5740-4488-F9B7-F0938521C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9CEFAA2-0284-9293-80A2-AC8C5B1935E2}"/>
              </a:ext>
            </a:extLst>
          </p:cNvPr>
          <p:cNvSpPr/>
          <p:nvPr/>
        </p:nvSpPr>
        <p:spPr>
          <a:xfrm>
            <a:off x="4170946" y="2385991"/>
            <a:ext cx="3682867" cy="344786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DBEF77C-4A13-7636-C7CF-DFD9F9F23402}"/>
              </a:ext>
            </a:extLst>
          </p:cNvPr>
          <p:cNvSpPr txBox="1"/>
          <p:nvPr/>
        </p:nvSpPr>
        <p:spPr>
          <a:xfrm>
            <a:off x="5203371" y="1497420"/>
            <a:ext cx="2843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Sgwâr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3895B05-D5B4-2029-E126-163BBC3E27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4986D2-C9B4-BB6C-78B0-0E65EBA12C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37BB827-D23F-D312-BC43-24E513A7F64E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Pedair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0E854FE-6859-6C41-DC10-EF376B7A6CD8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Pedair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</p:spTree>
    <p:extLst>
      <p:ext uri="{BB962C8B-B14F-4D97-AF65-F5344CB8AC3E}">
        <p14:creationId xmlns:p14="http://schemas.microsoft.com/office/powerpoint/2010/main" val="1788840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B9AEA0-709C-135C-2669-799ADB9072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08BC9-CC3A-2701-455C-C1613124A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EBA9F4-23F4-0180-D7A7-D6D0F744BD76}"/>
              </a:ext>
            </a:extLst>
          </p:cNvPr>
          <p:cNvSpPr txBox="1"/>
          <p:nvPr/>
        </p:nvSpPr>
        <p:spPr>
          <a:xfrm>
            <a:off x="4724399" y="1929882"/>
            <a:ext cx="34181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Sassoon Infant Md" panose="02000603050000020003" pitchFamily="2" charset="0"/>
              </a:rPr>
              <a:t>Pentagon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3060885-E5C1-7B15-629A-D8EF72447D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DDB02DE-6DEE-B74D-31A5-7E7FC50DA24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91D7521-1E42-2BBE-685E-436980DE2E59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pump 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E5E6F72-6E9E-D94E-F839-0717254BF8DE}"/>
              </a:ext>
            </a:extLst>
          </p:cNvPr>
          <p:cNvSpPr txBox="1"/>
          <p:nvPr/>
        </p:nvSpPr>
        <p:spPr>
          <a:xfrm>
            <a:off x="9932979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pump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  <p:sp>
        <p:nvSpPr>
          <p:cNvPr id="11" name="Pentagon 10">
            <a:extLst>
              <a:ext uri="{FF2B5EF4-FFF2-40B4-BE49-F238E27FC236}">
                <a16:creationId xmlns:a16="http://schemas.microsoft.com/office/drawing/2014/main" id="{B632FA2C-F660-BF41-9E6E-CBD9B0EEAF03}"/>
              </a:ext>
            </a:extLst>
          </p:cNvPr>
          <p:cNvSpPr/>
          <p:nvPr/>
        </p:nvSpPr>
        <p:spPr>
          <a:xfrm>
            <a:off x="4064429" y="2833503"/>
            <a:ext cx="3640445" cy="3640323"/>
          </a:xfrm>
          <a:prstGeom prst="pentagon">
            <a:avLst/>
          </a:prstGeom>
          <a:solidFill>
            <a:srgbClr val="92067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1656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6CD816A-5105-2BB3-D238-2CC52BE8E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57B54-6E6C-8128-5322-15C47030E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2261A1-9500-5A7B-AA68-508E6B4D9927}"/>
              </a:ext>
            </a:extLst>
          </p:cNvPr>
          <p:cNvSpPr txBox="1"/>
          <p:nvPr/>
        </p:nvSpPr>
        <p:spPr>
          <a:xfrm>
            <a:off x="4724399" y="1929882"/>
            <a:ext cx="34181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Hecsagon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17A9B80-E91C-4A0B-1D13-153DA1B47FA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AC7527F-1F08-88BD-0DDA-35E1E04583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E2A49E9-73C7-8B81-725B-3573B0EA8792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Chwech</a:t>
            </a:r>
            <a:r>
              <a:rPr lang="en-GB" sz="2000" dirty="0">
                <a:latin typeface="Sassoon Infant Md" panose="02000603050000020003" pitchFamily="2" charset="0"/>
              </a:rPr>
              <a:t> 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02395C5-C80E-1E2E-EDD2-6EF278A3FAAB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err="1">
                <a:latin typeface="Sassoon Infant Md" panose="02000603050000020003" pitchFamily="2" charset="0"/>
              </a:rPr>
              <a:t>Chwech</a:t>
            </a:r>
            <a:r>
              <a:rPr lang="en-GB" sz="2000" dirty="0">
                <a:latin typeface="Sassoon Infant Md" panose="02000603050000020003" pitchFamily="2" charset="0"/>
              </a:rPr>
              <a:t>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  <p:sp>
        <p:nvSpPr>
          <p:cNvPr id="5" name="Hexagon 4">
            <a:extLst>
              <a:ext uri="{FF2B5EF4-FFF2-40B4-BE49-F238E27FC236}">
                <a16:creationId xmlns:a16="http://schemas.microsoft.com/office/drawing/2014/main" id="{E3EC5A45-A32F-9689-6DBE-A44CA5776257}"/>
              </a:ext>
            </a:extLst>
          </p:cNvPr>
          <p:cNvSpPr/>
          <p:nvPr/>
        </p:nvSpPr>
        <p:spPr>
          <a:xfrm>
            <a:off x="4244275" y="3070230"/>
            <a:ext cx="3418115" cy="3084426"/>
          </a:xfrm>
          <a:prstGeom prst="hexagon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11801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55B642-51E5-768B-3029-8E9229B0F4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FAE4A-BE21-9F20-8EE1-F79678026C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22" y="171857"/>
            <a:ext cx="10515600" cy="1325563"/>
          </a:xfrm>
        </p:spPr>
        <p:txBody>
          <a:bodyPr/>
          <a:lstStyle/>
          <a:p>
            <a:r>
              <a:rPr lang="cy-GB" b="1" dirty="0"/>
              <a:t>_____ ochr/cornel sy gyda fe.</a:t>
            </a:r>
            <a:br>
              <a:rPr lang="cy-GB" b="1" dirty="0"/>
            </a:b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F1916F7-3FA6-F36D-4624-2BAFDE9609FB}"/>
              </a:ext>
            </a:extLst>
          </p:cNvPr>
          <p:cNvSpPr txBox="1"/>
          <p:nvPr/>
        </p:nvSpPr>
        <p:spPr>
          <a:xfrm>
            <a:off x="4756450" y="1930189"/>
            <a:ext cx="341811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Octogon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DF8BEFD-F568-37AC-5FD4-F92662740B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7465" y="4397829"/>
            <a:ext cx="1817315" cy="194972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8359501-E2F8-F39D-0A48-99CC5A9505A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951" y="4486002"/>
            <a:ext cx="1849452" cy="198782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FA9A2BD-D9E2-5746-D4BE-CB25A4E94BA5}"/>
              </a:ext>
            </a:extLst>
          </p:cNvPr>
          <p:cNvSpPr txBox="1"/>
          <p:nvPr/>
        </p:nvSpPr>
        <p:spPr>
          <a:xfrm>
            <a:off x="903514" y="5125971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Wyth     </a:t>
            </a:r>
            <a:r>
              <a:rPr lang="en-GB" sz="2000" dirty="0" err="1">
                <a:latin typeface="Sassoon Infant Md" panose="02000603050000020003" pitchFamily="2" charset="0"/>
              </a:rPr>
              <a:t>ochr</a:t>
            </a:r>
            <a:endParaRPr lang="en-GB" sz="2000" dirty="0">
              <a:latin typeface="Sassoon Infant Md" panose="0200060305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EFDADF-2CF6-DDCB-F0E9-EFA9BE75B759}"/>
              </a:ext>
            </a:extLst>
          </p:cNvPr>
          <p:cNvSpPr txBox="1"/>
          <p:nvPr/>
        </p:nvSpPr>
        <p:spPr>
          <a:xfrm>
            <a:off x="9982200" y="5018748"/>
            <a:ext cx="13062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Sassoon Infant Md" panose="02000603050000020003" pitchFamily="2" charset="0"/>
              </a:rPr>
              <a:t>Wyth </a:t>
            </a:r>
            <a:r>
              <a:rPr lang="en-GB" sz="2000" dirty="0">
                <a:highlight>
                  <a:srgbClr val="FFFF00"/>
                </a:highlight>
                <a:latin typeface="Sassoon Infant Md" panose="02000603050000020003" pitchFamily="2" charset="0"/>
              </a:rPr>
              <a:t>c</a:t>
            </a:r>
            <a:r>
              <a:rPr lang="en-GB" sz="2000" dirty="0">
                <a:latin typeface="Sassoon Infant Md" panose="02000603050000020003" pitchFamily="2" charset="0"/>
              </a:rPr>
              <a:t>ornel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FD86398-0704-D7F0-0862-2B1BB2EB082B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3968" r="25147"/>
          <a:stretch>
            <a:fillRect/>
          </a:stretch>
        </p:blipFill>
        <p:spPr>
          <a:xfrm>
            <a:off x="3755572" y="2638075"/>
            <a:ext cx="4214761" cy="4127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30428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DC8DD-77F8-1EC0-CF47-E52C26761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92" y="-120828"/>
            <a:ext cx="10515600" cy="1325563"/>
          </a:xfrm>
        </p:spPr>
        <p:txBody>
          <a:bodyPr/>
          <a:lstStyle/>
          <a:p>
            <a:r>
              <a:rPr lang="en-GB" b="1" u="sng" dirty="0">
                <a:latin typeface="Sassoon Infant Md" panose="02000603050000020003" pitchFamily="2" charset="0"/>
              </a:rPr>
              <a:t>Gêm dis rholio: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C10FD9-2DD3-9DD0-3B4B-19715EBD0C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6225" y="1086659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cy-GB" sz="2400" dirty="0">
                <a:solidFill>
                  <a:prstClr val="black"/>
                </a:solidFill>
                <a:latin typeface="Sassoon Infant Md" panose="02000603050000020003" pitchFamily="2" charset="0"/>
              </a:rPr>
              <a:t>Un dis gyda’r cwestiynau: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sz="2400" dirty="0">
                <a:solidFill>
                  <a:prstClr val="black"/>
                </a:solidFill>
                <a:latin typeface="Sassoon Infant Md" panose="02000603050000020003" pitchFamily="2" charset="0"/>
              </a:rPr>
              <a:t>Sawl ochr sy gyda fe?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400" dirty="0">
                <a:solidFill>
                  <a:prstClr val="black"/>
                </a:solidFill>
                <a:latin typeface="Sassoon Infant Md" panose="02000603050000020003" pitchFamily="2" charset="0"/>
              </a:rPr>
              <a:t>Sawl cornel sy gyda fe?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cy-GB" sz="2400" dirty="0">
                <a:solidFill>
                  <a:prstClr val="black"/>
                </a:solidFill>
                <a:latin typeface="Sassoon Infant Md" panose="02000603050000020003" pitchFamily="2" charset="0"/>
              </a:rPr>
              <a:t>Un dis gyda rhif. 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cy-GB" sz="2400" u="sng" dirty="0">
              <a:solidFill>
                <a:prstClr val="black"/>
              </a:solidFill>
              <a:latin typeface="Sassoon Infant Md" panose="02000603050000020003" pitchFamily="2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cy-GB" sz="2400" u="sng" dirty="0">
                <a:solidFill>
                  <a:prstClr val="black"/>
                </a:solidFill>
                <a:latin typeface="Sassoon Infant Md" panose="02000603050000020003" pitchFamily="2" charset="0"/>
              </a:rPr>
              <a:t>Help llaw: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896BDD-C127-CDDB-54D5-9969939E3BB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26061" y="81694"/>
            <a:ext cx="4994826" cy="3594249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833D4ABB-6662-C2FF-4C36-1729B6C7406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4871993"/>
              </p:ext>
            </p:extLst>
          </p:nvPr>
        </p:nvGraphicFramePr>
        <p:xfrm>
          <a:off x="178435" y="3565171"/>
          <a:ext cx="8128000" cy="6400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54582636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18490982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6362683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3053873627"/>
                    </a:ext>
                  </a:extLst>
                </a:gridCol>
              </a:tblGrid>
              <a:tr h="382695">
                <a:tc>
                  <a:txBody>
                    <a:bodyPr/>
                    <a:lstStyle/>
                    <a:p>
                      <a:r>
                        <a:rPr lang="en-GB" dirty="0"/>
                        <a:t>Sawl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ochr</a:t>
                      </a:r>
                      <a:endParaRPr lang="en-GB" dirty="0"/>
                    </a:p>
                    <a:p>
                      <a:r>
                        <a:rPr lang="en-GB" dirty="0"/>
                        <a:t>cornel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gyda</a:t>
                      </a:r>
                      <a:r>
                        <a:rPr lang="en-GB" dirty="0"/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41607342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53AFE15-4CE8-AF23-4028-B70FED5EAF3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809700"/>
              </p:ext>
            </p:extLst>
          </p:nvPr>
        </p:nvGraphicFramePr>
        <p:xfrm>
          <a:off x="178435" y="4279687"/>
          <a:ext cx="8128000" cy="2286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96683083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87449231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4159500204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0565514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Un </a:t>
                      </a:r>
                    </a:p>
                    <a:p>
                      <a:r>
                        <a:rPr lang="en-GB" dirty="0"/>
                        <a:t>Dwy &gt;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T.M</a:t>
                      </a:r>
                    </a:p>
                    <a:p>
                      <a:r>
                        <a:rPr lang="en-GB" dirty="0"/>
                        <a:t>Tair</a:t>
                      </a:r>
                    </a:p>
                    <a:p>
                      <a:r>
                        <a:rPr lang="en-GB" dirty="0" err="1"/>
                        <a:t>Pedair</a:t>
                      </a:r>
                      <a:endParaRPr lang="en-GB" dirty="0"/>
                    </a:p>
                    <a:p>
                      <a:r>
                        <a:rPr lang="en-GB" dirty="0"/>
                        <a:t>pump</a:t>
                      </a:r>
                    </a:p>
                    <a:p>
                      <a:r>
                        <a:rPr lang="en-GB" dirty="0" err="1"/>
                        <a:t>Chwech</a:t>
                      </a:r>
                      <a:endParaRPr lang="en-GB" dirty="0"/>
                    </a:p>
                    <a:p>
                      <a:r>
                        <a:rPr lang="en-GB" dirty="0"/>
                        <a:t>Saith</a:t>
                      </a:r>
                    </a:p>
                    <a:p>
                      <a:r>
                        <a:rPr lang="en-GB" dirty="0" err="1"/>
                        <a:t>wyth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ochr</a:t>
                      </a:r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en-GB" dirty="0"/>
                        <a:t>ornel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gyda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43193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54513B5-A845-2D5F-D495-186A6A16DA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4260" y="1555760"/>
            <a:ext cx="1276350" cy="127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5937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5DE3E-E3CC-8147-72E5-1B11F252D1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err="1">
                <a:latin typeface="Sassoon Infant Md" panose="02000603050000020003" pitchFamily="2" charset="0"/>
              </a:rPr>
              <a:t>Matcho’r</a:t>
            </a:r>
            <a:r>
              <a:rPr lang="en-GB" b="1" u="sng" dirty="0">
                <a:latin typeface="Sassoon Infant Md" panose="02000603050000020003" pitchFamily="2" charset="0"/>
              </a:rPr>
              <a:t> siâp 2D: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D16707-650B-2C8E-21E7-2C320C1457A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839685"/>
            <a:ext cx="9091839" cy="423110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0652BC7-41E4-5735-B077-7D4028C248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1839" y="1690688"/>
            <a:ext cx="3037677" cy="4359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058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01F05-DB07-13C2-E16B-10C287A1ED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1766" y="2953974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Cwis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gwers</a:t>
            </a:r>
            <a:r>
              <a:rPr lang="en-GB" dirty="0"/>
              <a:t>: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6453A28-0D55-AFA5-23F9-87FA0FC586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"/>
            <a:ext cx="12275820" cy="6987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442583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2C3C-F4E2-EC91-9B4E-2E5502780F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D5BCF3F-97DA-FC63-C975-8E8109FAA6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179" b="17852"/>
          <a:stretch>
            <a:fillRect/>
          </a:stretch>
        </p:blipFill>
        <p:spPr>
          <a:xfrm>
            <a:off x="4082142" y="2280382"/>
            <a:ext cx="3788230" cy="34815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E3A3616-EB9A-BD02-57F2-A4FB326E08EC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pedair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6D57FA-9B71-2504-C396-C4A8918CB630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pedair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FAE4F3C-9267-D95A-77DC-24315DA1349E}"/>
              </a:ext>
            </a:extLst>
          </p:cNvPr>
          <p:cNvSpPr txBox="1"/>
          <p:nvPr/>
        </p:nvSpPr>
        <p:spPr>
          <a:xfrm>
            <a:off x="5151120" y="1631592"/>
            <a:ext cx="2843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Sgwâr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7013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6906D7-FDD7-262B-FDEC-46DB9B57D0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AB43B-D737-9EA9-C4BD-168649F12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022F4E-0693-4492-9566-71147AB89383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tair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6F4E093-F917-4518-EC6A-595A1692E60A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tair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F409740-9ECE-2845-F673-1158F76DC893}"/>
              </a:ext>
            </a:extLst>
          </p:cNvPr>
          <p:cNvSpPr txBox="1"/>
          <p:nvPr/>
        </p:nvSpPr>
        <p:spPr>
          <a:xfrm>
            <a:off x="5194663" y="1377331"/>
            <a:ext cx="2843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Triongl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2050" name="Picture 2" descr="2D Shape Birthday Presents (SB9127) - SparkleBox">
            <a:extLst>
              <a:ext uri="{FF2B5EF4-FFF2-40B4-BE49-F238E27FC236}">
                <a16:creationId xmlns:a16="http://schemas.microsoft.com/office/drawing/2014/main" id="{70B9AE30-71FD-463B-6A30-7348E4F70EE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77" b="18391"/>
          <a:stretch>
            <a:fillRect/>
          </a:stretch>
        </p:blipFill>
        <p:spPr bwMode="auto">
          <a:xfrm>
            <a:off x="3766459" y="2046829"/>
            <a:ext cx="4572000" cy="4180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194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1D6D8-426D-7CC4-3B7D-40D800048B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C6AC0-412B-CF47-D61D-FFCA8754FD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289F8F-9AEF-E3EF-59C4-71F37A42A3A0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un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F2D946-1CA1-4099-4DE7-35B39E3378DA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dim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651F50-B85F-9D31-5705-827D0A29E657}"/>
              </a:ext>
            </a:extLst>
          </p:cNvPr>
          <p:cNvSpPr txBox="1"/>
          <p:nvPr/>
        </p:nvSpPr>
        <p:spPr>
          <a:xfrm>
            <a:off x="5364480" y="1328745"/>
            <a:ext cx="28433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cylch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04C8422-84A5-AD61-47B5-23B2CA2ACC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74" b="18277"/>
          <a:stretch>
            <a:fillRect/>
          </a:stretch>
        </p:blipFill>
        <p:spPr>
          <a:xfrm>
            <a:off x="3766459" y="2036631"/>
            <a:ext cx="4572000" cy="4200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087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6D2BF0-7DA7-AD2D-2433-E833AF58C1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982C8-06B0-E475-3145-9736C8135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067E57-7681-2976-605C-745306B49D5B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dwy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1D6B43A-80AE-BD24-CDA2-616010775DBA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dwy </a:t>
            </a:r>
            <a:r>
              <a:rPr lang="cy-GB" sz="4000" kern="0" dirty="0">
                <a:solidFill>
                  <a:srgbClr val="FF0000"/>
                </a:solidFill>
                <a:latin typeface="Sassoon Infant Md" panose="02000603050000020003" pitchFamily="2" charset="0"/>
                <a:cs typeface="Arial"/>
                <a:sym typeface="Arial"/>
              </a:rPr>
              <a:t>g</a:t>
            </a: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DEDC101-9BD9-D806-409B-A7C2BB83C700}"/>
              </a:ext>
            </a:extLst>
          </p:cNvPr>
          <p:cNvSpPr txBox="1"/>
          <p:nvPr/>
        </p:nvSpPr>
        <p:spPr>
          <a:xfrm>
            <a:off x="4415245" y="1723061"/>
            <a:ext cx="3361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Sassoon Infant Md" panose="02000603050000020003" pitchFamily="2" charset="0"/>
              </a:rPr>
              <a:t>Hanner </a:t>
            </a:r>
            <a:r>
              <a:rPr lang="en-GB" sz="4000" b="1" dirty="0" err="1">
                <a:latin typeface="Sassoon Infant Md" panose="02000603050000020003" pitchFamily="2" charset="0"/>
              </a:rPr>
              <a:t>cylch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C0DE91D-8DF4-1276-6898-383522AC87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526" b="44244"/>
          <a:stretch>
            <a:fillRect/>
          </a:stretch>
        </p:blipFill>
        <p:spPr>
          <a:xfrm>
            <a:off x="3810000" y="2430947"/>
            <a:ext cx="4572000" cy="2472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699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42FA762-218F-D190-5537-8A17D7E4D2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FE935-61A0-835B-C1EF-EB5761C49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41115A-BC76-F369-662D-9FAEF088947E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pump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9DB382-8291-A8C6-CADA-083B3B835E12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pump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490074-FF52-528C-52C8-61A84E28904C}"/>
              </a:ext>
            </a:extLst>
          </p:cNvPr>
          <p:cNvSpPr txBox="1"/>
          <p:nvPr/>
        </p:nvSpPr>
        <p:spPr>
          <a:xfrm>
            <a:off x="4872445" y="1623663"/>
            <a:ext cx="3361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Sassoon Infant Md" panose="02000603050000020003" pitchFamily="2" charset="0"/>
              </a:rPr>
              <a:t>pentagon</a:t>
            </a:r>
          </a:p>
        </p:txBody>
      </p:sp>
      <p:pic>
        <p:nvPicPr>
          <p:cNvPr id="15362" name="Picture 2" descr="2D Shape Christmas Presents (SB3250) - SparkleBox">
            <a:extLst>
              <a:ext uri="{FF2B5EF4-FFF2-40B4-BE49-F238E27FC236}">
                <a16:creationId xmlns:a16="http://schemas.microsoft.com/office/drawing/2014/main" id="{C9FA60C7-F1CA-219C-83C8-C9D00D411C0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977" b="16573"/>
          <a:stretch>
            <a:fillRect/>
          </a:stretch>
        </p:blipFill>
        <p:spPr bwMode="auto">
          <a:xfrm>
            <a:off x="3897088" y="2486592"/>
            <a:ext cx="4128643" cy="3880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1031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AEA16-FAC6-A034-0E8E-1BFEF396B3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04BB1-4734-D89A-A21D-9C049239A7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DD401F-DF97-1610-ABA1-885469CF134B}"/>
              </a:ext>
            </a:extLst>
          </p:cNvPr>
          <p:cNvSpPr txBox="1"/>
          <p:nvPr/>
        </p:nvSpPr>
        <p:spPr>
          <a:xfrm>
            <a:off x="598714" y="3313277"/>
            <a:ext cx="3058886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chwech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D24C96D-EF96-B421-28BB-AC8C65BA58BB}"/>
              </a:ext>
            </a:extLst>
          </p:cNvPr>
          <p:cNvSpPr txBox="1"/>
          <p:nvPr/>
        </p:nvSpPr>
        <p:spPr>
          <a:xfrm>
            <a:off x="8425542" y="3429000"/>
            <a:ext cx="335337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chwech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439829-639C-B3E8-ECAB-3093026669CC}"/>
              </a:ext>
            </a:extLst>
          </p:cNvPr>
          <p:cNvSpPr txBox="1"/>
          <p:nvPr/>
        </p:nvSpPr>
        <p:spPr>
          <a:xfrm>
            <a:off x="4924696" y="1329119"/>
            <a:ext cx="3361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Hecsagon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16386" name="Picture 2" descr="2D Shape Birthday Presents (SB9127) - SparkleBox">
            <a:extLst>
              <a:ext uri="{FF2B5EF4-FFF2-40B4-BE49-F238E27FC236}">
                <a16:creationId xmlns:a16="http://schemas.microsoft.com/office/drawing/2014/main" id="{19F6223D-681F-0F35-CA46-92940586651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372" t="10716" r="3372" b="11634"/>
          <a:stretch>
            <a:fillRect/>
          </a:stretch>
        </p:blipFill>
        <p:spPr bwMode="auto">
          <a:xfrm>
            <a:off x="4154773" y="2113846"/>
            <a:ext cx="3683496" cy="4046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2502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6D2462-E743-DE73-01EB-6DEC838D15F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4A542-2AF8-0A2A-7F7C-722B4F959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9790DC-7E85-CDEA-A9D5-E04CDB71E0C4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wyth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C58A12-46B9-A0ED-2DB6-B633FE74547F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wyth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9B481A-E7E3-CA88-721F-0FA0678E41A8}"/>
              </a:ext>
            </a:extLst>
          </p:cNvPr>
          <p:cNvSpPr txBox="1"/>
          <p:nvPr/>
        </p:nvSpPr>
        <p:spPr>
          <a:xfrm>
            <a:off x="5064033" y="1624710"/>
            <a:ext cx="3361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octogon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339FE5-1200-13F2-7399-AD1BDFB45D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583" r="21628"/>
          <a:stretch>
            <a:fillRect/>
          </a:stretch>
        </p:blipFill>
        <p:spPr>
          <a:xfrm>
            <a:off x="4382042" y="2412920"/>
            <a:ext cx="3695701" cy="3633787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CC6C6B7-0FBC-65FD-8ED6-DFD1EC3E134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106" t="15232" r="10062" b="10396"/>
          <a:stretch>
            <a:fillRect/>
          </a:stretch>
        </p:blipFill>
        <p:spPr>
          <a:xfrm>
            <a:off x="5378255" y="3429000"/>
            <a:ext cx="1435490" cy="1878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4587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A48007-3545-63B2-6700-F185D43DD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F90AB-ADA7-ACCE-AF11-8915F572F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" y="143057"/>
            <a:ext cx="10515600" cy="1325563"/>
          </a:xfrm>
        </p:spPr>
        <p:txBody>
          <a:bodyPr/>
          <a:lstStyle/>
          <a:p>
            <a:r>
              <a:rPr lang="en-GB" dirty="0">
                <a:latin typeface="Sassoon Infant Md" panose="02000603050000020003" pitchFamily="2" charset="0"/>
              </a:rPr>
              <a:t>Pa siâp </a:t>
            </a:r>
            <a:r>
              <a:rPr lang="en-GB" dirty="0" err="1">
                <a:latin typeface="Sassoon Infant Md" panose="02000603050000020003" pitchFamily="2" charset="0"/>
              </a:rPr>
              <a:t>sydd</a:t>
            </a:r>
            <a:r>
              <a:rPr lang="en-GB" dirty="0">
                <a:latin typeface="Sassoon Infant Md" panose="02000603050000020003" pitchFamily="2" charset="0"/>
              </a:rPr>
              <a:t> </a:t>
            </a:r>
            <a:r>
              <a:rPr lang="en-GB" dirty="0" err="1">
                <a:latin typeface="Sassoon Infant Md" panose="02000603050000020003" pitchFamily="2" charset="0"/>
              </a:rPr>
              <a:t>gyda</a:t>
            </a:r>
            <a:r>
              <a:rPr lang="en-GB" dirty="0">
                <a:latin typeface="Sassoon Infant Md" panose="02000603050000020003" pitchFamily="2" charset="0"/>
              </a:rPr>
              <a:t>…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FF3012-E85A-EA30-C9FC-82791593AD6D}"/>
              </a:ext>
            </a:extLst>
          </p:cNvPr>
          <p:cNvSpPr txBox="1"/>
          <p:nvPr/>
        </p:nvSpPr>
        <p:spPr>
          <a:xfrm>
            <a:off x="598714" y="3313277"/>
            <a:ext cx="2754087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pedair ochr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EB70A5-0FE5-F2CD-388E-46BB249DC5E3}"/>
              </a:ext>
            </a:extLst>
          </p:cNvPr>
          <p:cNvSpPr txBox="1"/>
          <p:nvPr/>
        </p:nvSpPr>
        <p:spPr>
          <a:xfrm>
            <a:off x="8425542" y="3429000"/>
            <a:ext cx="3167744" cy="707886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r>
              <a:rPr lang="cy-GB" sz="4000" kern="0" dirty="0">
                <a:solidFill>
                  <a:srgbClr val="000000"/>
                </a:solidFill>
                <a:latin typeface="Sassoon Infant Md" panose="02000603050000020003" pitchFamily="2" charset="0"/>
                <a:cs typeface="Arial"/>
                <a:sym typeface="Arial"/>
              </a:rPr>
              <a:t>pedair cornel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A463938-3655-3D9D-6190-6D9E5EF81A08}"/>
              </a:ext>
            </a:extLst>
          </p:cNvPr>
          <p:cNvSpPr txBox="1"/>
          <p:nvPr/>
        </p:nvSpPr>
        <p:spPr>
          <a:xfrm>
            <a:off x="5064033" y="1624710"/>
            <a:ext cx="336150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err="1">
                <a:latin typeface="Sassoon Infant Md" panose="02000603050000020003" pitchFamily="2" charset="0"/>
              </a:rPr>
              <a:t>Petryal</a:t>
            </a:r>
            <a:endParaRPr lang="en-GB" sz="4000" b="1" dirty="0">
              <a:latin typeface="Sassoon Infant Md" panose="02000603050000020003" pitchFamily="2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EC63920-7A9B-2045-1F99-76EBA084835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484" b="6878"/>
          <a:stretch>
            <a:fillRect/>
          </a:stretch>
        </p:blipFill>
        <p:spPr>
          <a:xfrm>
            <a:off x="4138476" y="2332596"/>
            <a:ext cx="3501390" cy="4241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495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863FAD9-23CC-F9F9-B9B0-CA5D850D1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96556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327D3-7BC3-3D75-739E-0DF89E6B0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6400" y="2141537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600" dirty="0">
              <a:latin typeface="Sassoon Infant Md" panose="02000603050000020003" pitchFamily="2" charset="0"/>
            </a:endParaRPr>
          </a:p>
          <a:p>
            <a:pPr marL="0" indent="0">
              <a:buNone/>
            </a:pPr>
            <a:endParaRPr lang="en-GB" sz="3600" dirty="0">
              <a:latin typeface="Sassoon Infant Md" panose="02000603050000020003" pitchFamily="2" charset="0"/>
            </a:endParaRPr>
          </a:p>
          <a:p>
            <a:pPr marL="0" indent="0">
              <a:buNone/>
            </a:pPr>
            <a:r>
              <a:rPr lang="en-GB" sz="3600" dirty="0">
                <a:latin typeface="Sassoon Infant Md" panose="02000603050000020003" pitchFamily="2" charset="0"/>
              </a:rPr>
              <a:t>Bodiau I </a:t>
            </a:r>
            <a:r>
              <a:rPr lang="en-GB" sz="3600" dirty="0" err="1">
                <a:latin typeface="Sassoon Infant Md" panose="02000603050000020003" pitchFamily="2" charset="0"/>
              </a:rPr>
              <a:t>fyny</a:t>
            </a:r>
            <a:endParaRPr lang="en-GB" sz="3600" dirty="0">
              <a:latin typeface="Sassoon Infant Md" panose="02000603050000020003" pitchFamily="2" charset="0"/>
            </a:endParaRPr>
          </a:p>
          <a:p>
            <a:pPr marL="0" indent="0">
              <a:buNone/>
            </a:pPr>
            <a:r>
              <a:rPr lang="en-GB" sz="3600" dirty="0">
                <a:latin typeface="Sassoon Infant Md" panose="02000603050000020003" pitchFamily="2" charset="0"/>
              </a:rPr>
              <a:t>Bodiau </a:t>
            </a:r>
            <a:r>
              <a:rPr lang="en-GB" sz="3600" dirty="0" err="1">
                <a:latin typeface="Sassoon Infant Md" panose="02000603050000020003" pitchFamily="2" charset="0"/>
              </a:rPr>
              <a:t>yn</a:t>
            </a:r>
            <a:r>
              <a:rPr lang="en-GB" sz="3600" dirty="0">
                <a:latin typeface="Sassoon Infant Md" panose="02000603050000020003" pitchFamily="2" charset="0"/>
              </a:rPr>
              <a:t> y </a:t>
            </a:r>
            <a:r>
              <a:rPr lang="en-GB" sz="3600" dirty="0" err="1">
                <a:latin typeface="Sassoon Infant Md" panose="02000603050000020003" pitchFamily="2" charset="0"/>
              </a:rPr>
              <a:t>canol</a:t>
            </a:r>
            <a:endParaRPr lang="en-GB" sz="3600" dirty="0">
              <a:latin typeface="Sassoon Infant Md" panose="02000603050000020003" pitchFamily="2" charset="0"/>
            </a:endParaRPr>
          </a:p>
          <a:p>
            <a:pPr marL="0" indent="0">
              <a:buNone/>
            </a:pPr>
            <a:r>
              <a:rPr lang="en-GB" sz="3600" dirty="0">
                <a:latin typeface="Sassoon Infant Md" panose="02000603050000020003" pitchFamily="2" charset="0"/>
              </a:rPr>
              <a:t>Bodiau I </a:t>
            </a:r>
            <a:r>
              <a:rPr lang="en-GB" sz="3600" dirty="0" err="1">
                <a:latin typeface="Sassoon Infant Md" panose="02000603050000020003" pitchFamily="2" charset="0"/>
              </a:rPr>
              <a:t>lawr</a:t>
            </a:r>
            <a:endParaRPr lang="en-GB" sz="3600" dirty="0">
              <a:latin typeface="Sassoon Infant Md" panose="02000603050000020003" pitchFamily="2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26C6B4-3636-25D3-435A-00ABAD2733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8259" y="4724837"/>
            <a:ext cx="1563964" cy="104181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D51124F-623A-0B2E-6E45-6B06A5552296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b="9320"/>
          <a:stretch>
            <a:fillRect/>
          </a:stretch>
        </p:blipFill>
        <p:spPr>
          <a:xfrm>
            <a:off x="5857021" y="3034910"/>
            <a:ext cx="2083821" cy="123907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43CC46B-C1C8-0745-7126-5E5BCC02356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6856" y="3080521"/>
            <a:ext cx="1003709" cy="1147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55029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0D8916-C38B-9D46-7057-18622162B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>
                <a:latin typeface="Sassoon Infant Md" panose="02000603050000020003" pitchFamily="2" charset="0"/>
              </a:rPr>
              <a:t>Tasg ymestyn os oes angen.</a:t>
            </a:r>
            <a:br>
              <a:rPr lang="cy-GB" dirty="0">
                <a:latin typeface="Sassoon Infant Md" panose="02000603050000020003" pitchFamily="2" charset="0"/>
              </a:rPr>
            </a:br>
            <a:endParaRPr lang="en-GB" dirty="0"/>
          </a:p>
        </p:txBody>
      </p:sp>
      <p:pic>
        <p:nvPicPr>
          <p:cNvPr id="4" name="Picture 3" descr="A group of shapes with text&#10;&#10;AI-generated content may be incorrect.">
            <a:extLst>
              <a:ext uri="{FF2B5EF4-FFF2-40B4-BE49-F238E27FC236}">
                <a16:creationId xmlns:a16="http://schemas.microsoft.com/office/drawing/2014/main" id="{F283A765-8415-3145-9282-C61B37782E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1888" y="1422211"/>
            <a:ext cx="7562941" cy="5158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3002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D36F293FAD294089F3204B21511BD6" ma:contentTypeVersion="12" ma:contentTypeDescription="Create a new document." ma:contentTypeScope="" ma:versionID="0a9b31f8c0211a162f557ba4ab365065">
  <xsd:schema xmlns:xsd="http://www.w3.org/2001/XMLSchema" xmlns:xs="http://www.w3.org/2001/XMLSchema" xmlns:p="http://schemas.microsoft.com/office/2006/metadata/properties" xmlns:ns2="3a5a27ae-cbc0-43b4-b513-8c13dcf42129" xmlns:ns3="1eed2d42-a6f2-4cb4-a595-8ff8e3f56956" targetNamespace="http://schemas.microsoft.com/office/2006/metadata/properties" ma:root="true" ma:fieldsID="b085cec8dea4a2befdcee4c622be22a3" ns2:_="" ns3:_="">
    <xsd:import namespace="3a5a27ae-cbc0-43b4-b513-8c13dcf42129"/>
    <xsd:import namespace="1eed2d42-a6f2-4cb4-a595-8ff8e3f5695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a5a27ae-cbc0-43b4-b513-8c13dcf4212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6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9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ed2d42-a6f2-4cb4-a595-8ff8e3f56956" elementFormDefault="qualified">
    <xsd:import namespace="http://schemas.microsoft.com/office/2006/documentManagement/types"/>
    <xsd:import namespace="http://schemas.microsoft.com/office/infopath/2007/PartnerControls"/>
    <xsd:element name="TaxCatchAll" ma:index="17" nillable="true" ma:displayName="Taxonomy Catch All Column" ma:hidden="true" ma:list="{46e791ff-8ec1-4a30-8f1e-fd321a4808ac}" ma:internalName="TaxCatchAll" ma:showField="CatchAllData" ma:web="1eed2d42-a6f2-4cb4-a595-8ff8e3f5695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1eed2d42-a6f2-4cb4-a595-8ff8e3f56956" xsi:nil="true"/>
    <lcf76f155ced4ddcb4097134ff3c332f xmlns="3a5a27ae-cbc0-43b4-b513-8c13dcf42129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562823-04B2-4E90-B7BB-E71B603E497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a5a27ae-cbc0-43b4-b513-8c13dcf42129"/>
    <ds:schemaRef ds:uri="1eed2d42-a6f2-4cb4-a595-8ff8e3f56956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5B777AD-BC1E-4E93-86B0-18520C10E24C}">
  <ds:schemaRefs>
    <ds:schemaRef ds:uri="http://purl.org/dc/elements/1.1/"/>
    <ds:schemaRef ds:uri="http://schemas.microsoft.com/office/2006/metadata/properties"/>
    <ds:schemaRef ds:uri="1eed2d42-a6f2-4cb4-a595-8ff8e3f56956"/>
    <ds:schemaRef ds:uri="http://schemas.openxmlformats.org/package/2006/metadata/core-properties"/>
    <ds:schemaRef ds:uri="http://schemas.microsoft.com/office/2006/documentManagement/types"/>
    <ds:schemaRef ds:uri="http://purl.org/dc/terms/"/>
    <ds:schemaRef ds:uri="http://www.w3.org/XML/1998/namespace"/>
    <ds:schemaRef ds:uri="http://schemas.microsoft.com/office/infopath/2007/PartnerControls"/>
    <ds:schemaRef ds:uri="3a5a27ae-cbc0-43b4-b513-8c13dcf42129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5A63A880-9DB5-4924-8990-E5CC34C1C19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11645</TotalTime>
  <Words>1222</Words>
  <Application>Microsoft Office PowerPoint</Application>
  <PresentationFormat>Widescreen</PresentationFormat>
  <Paragraphs>264</Paragraphs>
  <Slides>34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Aptos</vt:lpstr>
      <vt:lpstr>Aptos Display</vt:lpstr>
      <vt:lpstr>Arial</vt:lpstr>
      <vt:lpstr>Sassoon Infant Md</vt:lpstr>
      <vt:lpstr>Office Theme</vt:lpstr>
      <vt:lpstr>PowerPoint Presentation</vt:lpstr>
      <vt:lpstr>PowerPoint Presentation</vt:lpstr>
      <vt:lpstr>Nod y wers:</vt:lpstr>
      <vt:lpstr>PowerPoint Presentation</vt:lpstr>
      <vt:lpstr>Patrwm 1: Pa siâp ydy hwn?</vt:lpstr>
      <vt:lpstr>Pa siâp sydd wedi mynd?</vt:lpstr>
      <vt:lpstr>Gêm siâp:</vt:lpstr>
      <vt:lpstr>Symud i’r siâp:</vt:lpstr>
      <vt:lpstr>Pa siâp ydy hwn? llenwi'r bylchau:</vt:lpstr>
      <vt:lpstr>PowerPoint Presentation</vt:lpstr>
      <vt:lpstr>Patrwm 2: Priodweddau siapiau 2D:</vt:lpstr>
      <vt:lpstr>Sawl ochr sy gyda fe? Sawl cornel sy gyda fe?</vt:lpstr>
      <vt:lpstr>Cofiwch:</vt:lpstr>
      <vt:lpstr>_____ ochr/cornel sy gyda fe. </vt:lpstr>
      <vt:lpstr>_____ ochr/cornel sy gyda fe. </vt:lpstr>
      <vt:lpstr>_____ ochr/cornel sy gyda fe. </vt:lpstr>
      <vt:lpstr>_____ ochr/cornel sy gyda fe. </vt:lpstr>
      <vt:lpstr>_____ ochr/cornel sy gyda fe. </vt:lpstr>
      <vt:lpstr>_____ ochr/cornel sy gyda fe. </vt:lpstr>
      <vt:lpstr>_____ ochr/cornel sy gyda fe. </vt:lpstr>
      <vt:lpstr>_____ ochr/cornel sy gyda fe. </vt:lpstr>
      <vt:lpstr>Gêm dis rholio:</vt:lpstr>
      <vt:lpstr>Matcho’r siâp 2D:</vt:lpstr>
      <vt:lpstr>Cwis diwedd gwers:  </vt:lpstr>
      <vt:lpstr>Pa siâp sydd gyda… </vt:lpstr>
      <vt:lpstr>Pa siâp sydd gyda… </vt:lpstr>
      <vt:lpstr>Pa siâp sydd gyda… </vt:lpstr>
      <vt:lpstr>Pa siâp sydd gyda… </vt:lpstr>
      <vt:lpstr>Pa siâp sydd gyda… </vt:lpstr>
      <vt:lpstr>Pa siâp sydd gyda… </vt:lpstr>
      <vt:lpstr>Pa siâp sydd gyda… </vt:lpstr>
      <vt:lpstr>Pa siâp sydd gyda… </vt:lpstr>
      <vt:lpstr>PowerPoint Presentation</vt:lpstr>
      <vt:lpstr>Tasg ymestyn os oes angen.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Kara Lewis</dc:creator>
  <cp:lastModifiedBy>K Sayer (YSGOL GYMUNEDOL PLASCRUG)</cp:lastModifiedBy>
  <cp:revision>4</cp:revision>
  <dcterms:created xsi:type="dcterms:W3CDTF">2024-10-18T11:23:11Z</dcterms:created>
  <dcterms:modified xsi:type="dcterms:W3CDTF">2025-11-26T15:00:48Z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0x010100F7D36F293FAD294089F3204B21511BD6</vt:lpwstr>
  </property>
  <property fmtid="{D5CDD505-2E9C-101B-9397-08002B2CF9AE}" pid="3" name="MediaServiceImageTags">
    <vt:lpwstr/>
  </property>
</Properties>
</file>