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83" r:id="rId2"/>
    <p:sldId id="284" r:id="rId3"/>
    <p:sldId id="305" r:id="rId4"/>
    <p:sldId id="304" r:id="rId5"/>
    <p:sldId id="298" r:id="rId6"/>
    <p:sldId id="306" r:id="rId7"/>
    <p:sldId id="307" r:id="rId8"/>
    <p:sldId id="29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33" y="5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700B23AD-C874-4D47-A20F-E1F60F3D9D24}"/>
    <pc:docChg chg="undo custSel addSld delSld modSld">
      <pc:chgData name="Jenifer Prince Devaraj" userId="c3fb109c-09d1-42a6-93f4-69472d709861" providerId="ADAL" clId="{700B23AD-C874-4D47-A20F-E1F60F3D9D24}" dt="2023-09-06T11:16:07.382" v="154" actId="1076"/>
      <pc:docMkLst>
        <pc:docMk/>
      </pc:docMkLst>
      <pc:sldChg chg="modSp mod">
        <pc:chgData name="Jenifer Prince Devaraj" userId="c3fb109c-09d1-42a6-93f4-69472d709861" providerId="ADAL" clId="{700B23AD-C874-4D47-A20F-E1F60F3D9D24}" dt="2023-09-06T10:58:00.912" v="59" actId="1076"/>
        <pc:sldMkLst>
          <pc:docMk/>
          <pc:sldMk cId="3649613213" sldId="283"/>
        </pc:sldMkLst>
        <pc:spChg chg="mod">
          <ac:chgData name="Jenifer Prince Devaraj" userId="c3fb109c-09d1-42a6-93f4-69472d709861" providerId="ADAL" clId="{700B23AD-C874-4D47-A20F-E1F60F3D9D24}" dt="2023-09-06T10:58:00.912" v="59" actId="1076"/>
          <ac:spMkLst>
            <pc:docMk/>
            <pc:sldMk cId="3649613213" sldId="283"/>
            <ac:spMk id="3" creationId="{B2E592C0-4963-5490-16C0-ACDD03D0277A}"/>
          </ac:spMkLst>
        </pc:spChg>
      </pc:sldChg>
      <pc:sldChg chg="addSp delSp modSp mod">
        <pc:chgData name="Jenifer Prince Devaraj" userId="c3fb109c-09d1-42a6-93f4-69472d709861" providerId="ADAL" clId="{700B23AD-C874-4D47-A20F-E1F60F3D9D24}" dt="2023-09-06T11:10:14.561" v="127" actId="255"/>
        <pc:sldMkLst>
          <pc:docMk/>
          <pc:sldMk cId="1913516840" sldId="284"/>
        </pc:sldMkLst>
        <pc:spChg chg="add mod">
          <ac:chgData name="Jenifer Prince Devaraj" userId="c3fb109c-09d1-42a6-93f4-69472d709861" providerId="ADAL" clId="{700B23AD-C874-4D47-A20F-E1F60F3D9D24}" dt="2023-09-06T10:59:02.436" v="68" actId="1076"/>
          <ac:spMkLst>
            <pc:docMk/>
            <pc:sldMk cId="1913516840" sldId="284"/>
            <ac:spMk id="2" creationId="{77A3C087-1761-BC71-B693-29187D3EAE0A}"/>
          </ac:spMkLst>
        </pc:spChg>
        <pc:spChg chg="del">
          <ac:chgData name="Jenifer Prince Devaraj" userId="c3fb109c-09d1-42a6-93f4-69472d709861" providerId="ADAL" clId="{700B23AD-C874-4D47-A20F-E1F60F3D9D24}" dt="2023-09-06T10:51:06.834" v="3" actId="478"/>
          <ac:spMkLst>
            <pc:docMk/>
            <pc:sldMk cId="1913516840" sldId="284"/>
            <ac:spMk id="5" creationId="{46763F1F-B71A-5FA0-6F61-4B26D299A0AA}"/>
          </ac:spMkLst>
        </pc:spChg>
        <pc:spChg chg="add mod">
          <ac:chgData name="Jenifer Prince Devaraj" userId="c3fb109c-09d1-42a6-93f4-69472d709861" providerId="ADAL" clId="{700B23AD-C874-4D47-A20F-E1F60F3D9D24}" dt="2023-09-06T11:10:14.561" v="127" actId="255"/>
          <ac:spMkLst>
            <pc:docMk/>
            <pc:sldMk cId="1913516840" sldId="284"/>
            <ac:spMk id="8" creationId="{6F62C856-68C8-FC24-9856-6010CCEAB0CF}"/>
          </ac:spMkLst>
        </pc:spChg>
        <pc:picChg chg="del">
          <ac:chgData name="Jenifer Prince Devaraj" userId="c3fb109c-09d1-42a6-93f4-69472d709861" providerId="ADAL" clId="{700B23AD-C874-4D47-A20F-E1F60F3D9D24}" dt="2023-09-06T10:51:04.209" v="2" actId="478"/>
          <ac:picMkLst>
            <pc:docMk/>
            <pc:sldMk cId="1913516840" sldId="284"/>
            <ac:picMk id="3" creationId="{A91C2052-3793-92A9-0E48-F36B94B150CB}"/>
          </ac:picMkLst>
        </pc:picChg>
      </pc:sldChg>
      <pc:sldChg chg="addSp delSp modSp mod">
        <pc:chgData name="Jenifer Prince Devaraj" userId="c3fb109c-09d1-42a6-93f4-69472d709861" providerId="ADAL" clId="{700B23AD-C874-4D47-A20F-E1F60F3D9D24}" dt="2023-09-06T11:15:49.735" v="151" actId="1076"/>
        <pc:sldMkLst>
          <pc:docMk/>
          <pc:sldMk cId="1103093744" sldId="298"/>
        </pc:sldMkLst>
        <pc:spChg chg="add mod">
          <ac:chgData name="Jenifer Prince Devaraj" userId="c3fb109c-09d1-42a6-93f4-69472d709861" providerId="ADAL" clId="{700B23AD-C874-4D47-A20F-E1F60F3D9D24}" dt="2023-09-06T11:12:12.533" v="144" actId="1076"/>
          <ac:spMkLst>
            <pc:docMk/>
            <pc:sldMk cId="1103093744" sldId="298"/>
            <ac:spMk id="2" creationId="{6086B217-BF3C-AA0C-7ACE-146E33E7C3CD}"/>
          </ac:spMkLst>
        </pc:spChg>
        <pc:spChg chg="add mod">
          <ac:chgData name="Jenifer Prince Devaraj" userId="c3fb109c-09d1-42a6-93f4-69472d709861" providerId="ADAL" clId="{700B23AD-C874-4D47-A20F-E1F60F3D9D24}" dt="2023-09-06T11:12:09.118" v="143" actId="1076"/>
          <ac:spMkLst>
            <pc:docMk/>
            <pc:sldMk cId="1103093744" sldId="298"/>
            <ac:spMk id="3" creationId="{6226DB37-B7B8-EDEA-A5F1-3D055C74C70A}"/>
          </ac:spMkLst>
        </pc:spChg>
        <pc:spChg chg="del mod">
          <ac:chgData name="Jenifer Prince Devaraj" userId="c3fb109c-09d1-42a6-93f4-69472d709861" providerId="ADAL" clId="{700B23AD-C874-4D47-A20F-E1F60F3D9D24}" dt="2023-09-06T11:12:05.150" v="142" actId="478"/>
          <ac:spMkLst>
            <pc:docMk/>
            <pc:sldMk cId="1103093744" sldId="298"/>
            <ac:spMk id="4" creationId="{631C62EC-3B7E-4E5A-9EF9-D37A35EC206B}"/>
          </ac:spMkLst>
        </pc:spChg>
        <pc:graphicFrameChg chg="add mod modGraphic">
          <ac:chgData name="Jenifer Prince Devaraj" userId="c3fb109c-09d1-42a6-93f4-69472d709861" providerId="ADAL" clId="{700B23AD-C874-4D47-A20F-E1F60F3D9D24}" dt="2023-09-06T11:15:49.735" v="151" actId="1076"/>
          <ac:graphicFrameMkLst>
            <pc:docMk/>
            <pc:sldMk cId="1103093744" sldId="298"/>
            <ac:graphicFrameMk id="5" creationId="{32FA0617-9704-A481-EC50-B686DCAE67DA}"/>
          </ac:graphicFrameMkLst>
        </pc:graphicFrameChg>
        <pc:graphicFrameChg chg="add mod modGraphic">
          <ac:chgData name="Jenifer Prince Devaraj" userId="c3fb109c-09d1-42a6-93f4-69472d709861" providerId="ADAL" clId="{700B23AD-C874-4D47-A20F-E1F60F3D9D24}" dt="2023-09-06T11:15:43.592" v="150" actId="1076"/>
          <ac:graphicFrameMkLst>
            <pc:docMk/>
            <pc:sldMk cId="1103093744" sldId="298"/>
            <ac:graphicFrameMk id="7" creationId="{D05539F3-5180-3B3A-3137-F8FFF904A474}"/>
          </ac:graphicFrameMkLst>
        </pc:graphicFrameChg>
        <pc:picChg chg="del mod">
          <ac:chgData name="Jenifer Prince Devaraj" userId="c3fb109c-09d1-42a6-93f4-69472d709861" providerId="ADAL" clId="{700B23AD-C874-4D47-A20F-E1F60F3D9D24}" dt="2023-09-06T10:55:15.721" v="34" actId="478"/>
          <ac:picMkLst>
            <pc:docMk/>
            <pc:sldMk cId="1103093744" sldId="298"/>
            <ac:picMk id="9" creationId="{5B2DB755-C7B1-0DC2-F423-92492209CD24}"/>
          </ac:picMkLst>
        </pc:picChg>
      </pc:sldChg>
      <pc:sldChg chg="del">
        <pc:chgData name="Jenifer Prince Devaraj" userId="c3fb109c-09d1-42a6-93f4-69472d709861" providerId="ADAL" clId="{700B23AD-C874-4D47-A20F-E1F60F3D9D24}" dt="2023-09-06T10:56:42.521" v="43" actId="47"/>
        <pc:sldMkLst>
          <pc:docMk/>
          <pc:sldMk cId="2402268408" sldId="299"/>
        </pc:sldMkLst>
      </pc:sldChg>
      <pc:sldChg chg="del">
        <pc:chgData name="Jenifer Prince Devaraj" userId="c3fb109c-09d1-42a6-93f4-69472d709861" providerId="ADAL" clId="{700B23AD-C874-4D47-A20F-E1F60F3D9D24}" dt="2023-09-06T10:56:43.448" v="44" actId="47"/>
        <pc:sldMkLst>
          <pc:docMk/>
          <pc:sldMk cId="1997121035" sldId="300"/>
        </pc:sldMkLst>
      </pc:sldChg>
      <pc:sldChg chg="del">
        <pc:chgData name="Jenifer Prince Devaraj" userId="c3fb109c-09d1-42a6-93f4-69472d709861" providerId="ADAL" clId="{700B23AD-C874-4D47-A20F-E1F60F3D9D24}" dt="2023-09-06T10:56:44.155" v="45" actId="47"/>
        <pc:sldMkLst>
          <pc:docMk/>
          <pc:sldMk cId="3750515223" sldId="301"/>
        </pc:sldMkLst>
      </pc:sldChg>
      <pc:sldChg chg="del">
        <pc:chgData name="Jenifer Prince Devaraj" userId="c3fb109c-09d1-42a6-93f4-69472d709861" providerId="ADAL" clId="{700B23AD-C874-4D47-A20F-E1F60F3D9D24}" dt="2023-09-06T10:56:44.965" v="46" actId="47"/>
        <pc:sldMkLst>
          <pc:docMk/>
          <pc:sldMk cId="1050312957" sldId="302"/>
        </pc:sldMkLst>
      </pc:sldChg>
      <pc:sldChg chg="del">
        <pc:chgData name="Jenifer Prince Devaraj" userId="c3fb109c-09d1-42a6-93f4-69472d709861" providerId="ADAL" clId="{700B23AD-C874-4D47-A20F-E1F60F3D9D24}" dt="2023-09-06T10:56:46.424" v="47" actId="47"/>
        <pc:sldMkLst>
          <pc:docMk/>
          <pc:sldMk cId="3103401117" sldId="303"/>
        </pc:sldMkLst>
      </pc:sldChg>
      <pc:sldChg chg="addSp delSp modSp mod">
        <pc:chgData name="Jenifer Prince Devaraj" userId="c3fb109c-09d1-42a6-93f4-69472d709861" providerId="ADAL" clId="{700B23AD-C874-4D47-A20F-E1F60F3D9D24}" dt="2023-09-06T11:16:07.382" v="154" actId="1076"/>
        <pc:sldMkLst>
          <pc:docMk/>
          <pc:sldMk cId="4150285771" sldId="304"/>
        </pc:sldMkLst>
        <pc:spChg chg="add mod">
          <ac:chgData name="Jenifer Prince Devaraj" userId="c3fb109c-09d1-42a6-93f4-69472d709861" providerId="ADAL" clId="{700B23AD-C874-4D47-A20F-E1F60F3D9D24}" dt="2023-09-06T11:10:54.431" v="136" actId="1076"/>
          <ac:spMkLst>
            <pc:docMk/>
            <pc:sldMk cId="4150285771" sldId="304"/>
            <ac:spMk id="2" creationId="{C80E12E1-5969-DD00-DF88-050CE30D1805}"/>
          </ac:spMkLst>
        </pc:spChg>
        <pc:spChg chg="mod">
          <ac:chgData name="Jenifer Prince Devaraj" userId="c3fb109c-09d1-42a6-93f4-69472d709861" providerId="ADAL" clId="{700B23AD-C874-4D47-A20F-E1F60F3D9D24}" dt="2023-09-06T11:09:43.976" v="122" actId="1076"/>
          <ac:spMkLst>
            <pc:docMk/>
            <pc:sldMk cId="4150285771" sldId="304"/>
            <ac:spMk id="4" creationId="{631C62EC-3B7E-4E5A-9EF9-D37A35EC206B}"/>
          </ac:spMkLst>
        </pc:spChg>
        <pc:spChg chg="del">
          <ac:chgData name="Jenifer Prince Devaraj" userId="c3fb109c-09d1-42a6-93f4-69472d709861" providerId="ADAL" clId="{700B23AD-C874-4D47-A20F-E1F60F3D9D24}" dt="2023-09-06T10:52:09.195" v="10" actId="478"/>
          <ac:spMkLst>
            <pc:docMk/>
            <pc:sldMk cId="4150285771" sldId="304"/>
            <ac:spMk id="5" creationId="{46763F1F-B71A-5FA0-6F61-4B26D299A0AA}"/>
          </ac:spMkLst>
        </pc:spChg>
        <pc:spChg chg="del">
          <ac:chgData name="Jenifer Prince Devaraj" userId="c3fb109c-09d1-42a6-93f4-69472d709861" providerId="ADAL" clId="{700B23AD-C874-4D47-A20F-E1F60F3D9D24}" dt="2023-09-06T10:52:06.828" v="9" actId="478"/>
          <ac:spMkLst>
            <pc:docMk/>
            <pc:sldMk cId="4150285771" sldId="304"/>
            <ac:spMk id="7" creationId="{37A481C4-2DA3-F06B-DADA-589E95882F69}"/>
          </ac:spMkLst>
        </pc:spChg>
        <pc:spChg chg="mod">
          <ac:chgData name="Jenifer Prince Devaraj" userId="c3fb109c-09d1-42a6-93f4-69472d709861" providerId="ADAL" clId="{700B23AD-C874-4D47-A20F-E1F60F3D9D24}" dt="2023-09-06T11:09:43.976" v="122" actId="1076"/>
          <ac:spMkLst>
            <pc:docMk/>
            <pc:sldMk cId="4150285771" sldId="304"/>
            <ac:spMk id="10" creationId="{B12D5FB2-BDF7-0DE9-6C99-F201ECC2D1A0}"/>
          </ac:spMkLst>
        </pc:spChg>
        <pc:spChg chg="mod">
          <ac:chgData name="Jenifer Prince Devaraj" userId="c3fb109c-09d1-42a6-93f4-69472d709861" providerId="ADAL" clId="{700B23AD-C874-4D47-A20F-E1F60F3D9D24}" dt="2023-09-06T11:09:43.976" v="122" actId="1076"/>
          <ac:spMkLst>
            <pc:docMk/>
            <pc:sldMk cId="4150285771" sldId="304"/>
            <ac:spMk id="11" creationId="{5F879AC3-D4CE-493C-ADC7-06205677F4F8}"/>
          </ac:spMkLst>
        </pc:spChg>
        <pc:spChg chg="mod">
          <ac:chgData name="Jenifer Prince Devaraj" userId="c3fb109c-09d1-42a6-93f4-69472d709861" providerId="ADAL" clId="{700B23AD-C874-4D47-A20F-E1F60F3D9D24}" dt="2023-09-06T11:09:43.976" v="122" actId="1076"/>
          <ac:spMkLst>
            <pc:docMk/>
            <pc:sldMk cId="4150285771" sldId="304"/>
            <ac:spMk id="13" creationId="{736F0DFD-0954-464F-BF12-DD2E6F6E0380}"/>
          </ac:spMkLst>
        </pc:spChg>
        <pc:graphicFrameChg chg="add mod modGraphic">
          <ac:chgData name="Jenifer Prince Devaraj" userId="c3fb109c-09d1-42a6-93f4-69472d709861" providerId="ADAL" clId="{700B23AD-C874-4D47-A20F-E1F60F3D9D24}" dt="2023-09-06T11:16:07.382" v="154" actId="1076"/>
          <ac:graphicFrameMkLst>
            <pc:docMk/>
            <pc:sldMk cId="4150285771" sldId="304"/>
            <ac:graphicFrameMk id="3" creationId="{D39EF839-B467-9B58-DF7C-C7A17B4ABEFB}"/>
          </ac:graphicFrameMkLst>
        </pc:graphicFrameChg>
        <pc:picChg chg="mod">
          <ac:chgData name="Jenifer Prince Devaraj" userId="c3fb109c-09d1-42a6-93f4-69472d709861" providerId="ADAL" clId="{700B23AD-C874-4D47-A20F-E1F60F3D9D24}" dt="2023-09-06T11:09:43.976" v="122" actId="1076"/>
          <ac:picMkLst>
            <pc:docMk/>
            <pc:sldMk cId="4150285771" sldId="304"/>
            <ac:picMk id="6" creationId="{ECBC3B69-7533-BA1C-5EBD-CEBC0341086C}"/>
          </ac:picMkLst>
        </pc:picChg>
      </pc:sldChg>
      <pc:sldChg chg="addSp delSp modSp add mod">
        <pc:chgData name="Jenifer Prince Devaraj" userId="c3fb109c-09d1-42a6-93f4-69472d709861" providerId="ADAL" clId="{700B23AD-C874-4D47-A20F-E1F60F3D9D24}" dt="2023-09-06T11:00:33.950" v="78" actId="255"/>
        <pc:sldMkLst>
          <pc:docMk/>
          <pc:sldMk cId="4125475636" sldId="305"/>
        </pc:sldMkLst>
        <pc:spChg chg="add mod">
          <ac:chgData name="Jenifer Prince Devaraj" userId="c3fb109c-09d1-42a6-93f4-69472d709861" providerId="ADAL" clId="{700B23AD-C874-4D47-A20F-E1F60F3D9D24}" dt="2023-09-06T11:00:33.950" v="78" actId="255"/>
          <ac:spMkLst>
            <pc:docMk/>
            <pc:sldMk cId="4125475636" sldId="305"/>
            <ac:spMk id="5" creationId="{CA4DB190-FAA3-03B5-16A9-735FFEDCBB52}"/>
          </ac:spMkLst>
        </pc:spChg>
        <pc:spChg chg="del">
          <ac:chgData name="Jenifer Prince Devaraj" userId="c3fb109c-09d1-42a6-93f4-69472d709861" providerId="ADAL" clId="{700B23AD-C874-4D47-A20F-E1F60F3D9D24}" dt="2023-09-06T10:59:18.172" v="70" actId="478"/>
          <ac:spMkLst>
            <pc:docMk/>
            <pc:sldMk cId="4125475636" sldId="305"/>
            <ac:spMk id="8" creationId="{6F62C856-68C8-FC24-9856-6010CCEAB0CF}"/>
          </ac:spMkLst>
        </pc:spChg>
      </pc:sldChg>
      <pc:sldChg chg="addSp delSp modSp add mod">
        <pc:chgData name="Jenifer Prince Devaraj" userId="c3fb109c-09d1-42a6-93f4-69472d709861" providerId="ADAL" clId="{700B23AD-C874-4D47-A20F-E1F60F3D9D24}" dt="2023-09-06T11:15:30.234" v="149" actId="1076"/>
        <pc:sldMkLst>
          <pc:docMk/>
          <pc:sldMk cId="1518415725" sldId="306"/>
        </pc:sldMkLst>
        <pc:spChg chg="mod">
          <ac:chgData name="Jenifer Prince Devaraj" userId="c3fb109c-09d1-42a6-93f4-69472d709861" providerId="ADAL" clId="{700B23AD-C874-4D47-A20F-E1F60F3D9D24}" dt="2023-09-06T11:12:40.041" v="147" actId="1076"/>
          <ac:spMkLst>
            <pc:docMk/>
            <pc:sldMk cId="1518415725" sldId="306"/>
            <ac:spMk id="2" creationId="{6086B217-BF3C-AA0C-7ACE-146E33E7C3CD}"/>
          </ac:spMkLst>
        </pc:spChg>
        <pc:spChg chg="del">
          <ac:chgData name="Jenifer Prince Devaraj" userId="c3fb109c-09d1-42a6-93f4-69472d709861" providerId="ADAL" clId="{700B23AD-C874-4D47-A20F-E1F60F3D9D24}" dt="2023-09-06T11:02:16.529" v="82" actId="478"/>
          <ac:spMkLst>
            <pc:docMk/>
            <pc:sldMk cId="1518415725" sldId="306"/>
            <ac:spMk id="3" creationId="{6226DB37-B7B8-EDEA-A5F1-3D055C74C70A}"/>
          </ac:spMkLst>
        </pc:spChg>
        <pc:graphicFrameChg chg="del">
          <ac:chgData name="Jenifer Prince Devaraj" userId="c3fb109c-09d1-42a6-93f4-69472d709861" providerId="ADAL" clId="{700B23AD-C874-4D47-A20F-E1F60F3D9D24}" dt="2023-09-06T11:02:22.007" v="83" actId="478"/>
          <ac:graphicFrameMkLst>
            <pc:docMk/>
            <pc:sldMk cId="1518415725" sldId="306"/>
            <ac:graphicFrameMk id="5" creationId="{32FA0617-9704-A481-EC50-B686DCAE67DA}"/>
          </ac:graphicFrameMkLst>
        </pc:graphicFrameChg>
        <pc:graphicFrameChg chg="del">
          <ac:chgData name="Jenifer Prince Devaraj" userId="c3fb109c-09d1-42a6-93f4-69472d709861" providerId="ADAL" clId="{700B23AD-C874-4D47-A20F-E1F60F3D9D24}" dt="2023-09-06T11:02:26.086" v="84" actId="478"/>
          <ac:graphicFrameMkLst>
            <pc:docMk/>
            <pc:sldMk cId="1518415725" sldId="306"/>
            <ac:graphicFrameMk id="7" creationId="{D05539F3-5180-3B3A-3137-F8FFF904A474}"/>
          </ac:graphicFrameMkLst>
        </pc:graphicFrameChg>
        <pc:graphicFrameChg chg="add mod modGraphic">
          <ac:chgData name="Jenifer Prince Devaraj" userId="c3fb109c-09d1-42a6-93f4-69472d709861" providerId="ADAL" clId="{700B23AD-C874-4D47-A20F-E1F60F3D9D24}" dt="2023-09-06T11:15:30.234" v="149" actId="1076"/>
          <ac:graphicFrameMkLst>
            <pc:docMk/>
            <pc:sldMk cId="1518415725" sldId="306"/>
            <ac:graphicFrameMk id="8" creationId="{57B029A6-02B3-8E90-388A-E7EC2607CE2C}"/>
          </ac:graphicFrameMkLst>
        </pc:graphicFrameChg>
      </pc:sldChg>
      <pc:sldChg chg="addSp delSp modSp add mod">
        <pc:chgData name="Jenifer Prince Devaraj" userId="c3fb109c-09d1-42a6-93f4-69472d709861" providerId="ADAL" clId="{700B23AD-C874-4D47-A20F-E1F60F3D9D24}" dt="2023-09-06T11:06:50.025" v="121" actId="14100"/>
        <pc:sldMkLst>
          <pc:docMk/>
          <pc:sldMk cId="3492808106" sldId="307"/>
        </pc:sldMkLst>
        <pc:spChg chg="del">
          <ac:chgData name="Jenifer Prince Devaraj" userId="c3fb109c-09d1-42a6-93f4-69472d709861" providerId="ADAL" clId="{700B23AD-C874-4D47-A20F-E1F60F3D9D24}" dt="2023-09-06T11:04:47.303" v="108" actId="478"/>
          <ac:spMkLst>
            <pc:docMk/>
            <pc:sldMk cId="3492808106" sldId="307"/>
            <ac:spMk id="2" creationId="{6086B217-BF3C-AA0C-7ACE-146E33E7C3CD}"/>
          </ac:spMkLst>
        </pc:spChg>
        <pc:spChg chg="add mod">
          <ac:chgData name="Jenifer Prince Devaraj" userId="c3fb109c-09d1-42a6-93f4-69472d709861" providerId="ADAL" clId="{700B23AD-C874-4D47-A20F-E1F60F3D9D24}" dt="2023-09-06T11:05:51.779" v="119" actId="1076"/>
          <ac:spMkLst>
            <pc:docMk/>
            <pc:sldMk cId="3492808106" sldId="307"/>
            <ac:spMk id="5" creationId="{5CE78435-313D-E789-C12D-7C39BA6AB7AB}"/>
          </ac:spMkLst>
        </pc:spChg>
        <pc:graphicFrameChg chg="add mod modGraphic">
          <ac:chgData name="Jenifer Prince Devaraj" userId="c3fb109c-09d1-42a6-93f4-69472d709861" providerId="ADAL" clId="{700B23AD-C874-4D47-A20F-E1F60F3D9D24}" dt="2023-09-06T11:06:50.025" v="121" actId="14100"/>
          <ac:graphicFrameMkLst>
            <pc:docMk/>
            <pc:sldMk cId="3492808106" sldId="307"/>
            <ac:graphicFrameMk id="3" creationId="{27226F49-9F71-FEBD-5570-FB029813C488}"/>
          </ac:graphicFrameMkLst>
        </pc:graphicFrameChg>
        <pc:graphicFrameChg chg="del">
          <ac:chgData name="Jenifer Prince Devaraj" userId="c3fb109c-09d1-42a6-93f4-69472d709861" providerId="ADAL" clId="{700B23AD-C874-4D47-A20F-E1F60F3D9D24}" dt="2023-09-06T11:04:44.055" v="107" actId="478"/>
          <ac:graphicFrameMkLst>
            <pc:docMk/>
            <pc:sldMk cId="3492808106" sldId="307"/>
            <ac:graphicFrameMk id="8" creationId="{57B029A6-02B3-8E90-388A-E7EC2607CE2C}"/>
          </ac:graphicFrameMkLst>
        </pc:graphicFrameChg>
      </pc:sldChg>
    </pc:docChg>
  </pc:docChgLst>
  <pc:docChgLst>
    <pc:chgData name="Jenifer Prince Devaraj" userId="c3fb109c-09d1-42a6-93f4-69472d709861" providerId="ADAL" clId="{64C07FBA-9AC4-459A-ABE3-88614FFBDA72}"/>
    <pc:docChg chg="modSld">
      <pc:chgData name="Jenifer Prince Devaraj" userId="c3fb109c-09d1-42a6-93f4-69472d709861" providerId="ADAL" clId="{64C07FBA-9AC4-459A-ABE3-88614FFBDA72}" dt="2023-09-26T06:58:46.958" v="1" actId="1076"/>
      <pc:docMkLst>
        <pc:docMk/>
      </pc:docMkLst>
      <pc:sldChg chg="modSp mod">
        <pc:chgData name="Jenifer Prince Devaraj" userId="c3fb109c-09d1-42a6-93f4-69472d709861" providerId="ADAL" clId="{64C07FBA-9AC4-459A-ABE3-88614FFBDA72}" dt="2023-09-26T06:58:46.958" v="1" actId="1076"/>
        <pc:sldMkLst>
          <pc:docMk/>
          <pc:sldMk cId="3649613213" sldId="283"/>
        </pc:sldMkLst>
        <pc:spChg chg="mod">
          <ac:chgData name="Jenifer Prince Devaraj" userId="c3fb109c-09d1-42a6-93f4-69472d709861" providerId="ADAL" clId="{64C07FBA-9AC4-459A-ABE3-88614FFBDA72}" dt="2023-09-26T06:58:46.958" v="1" actId="1076"/>
          <ac:spMkLst>
            <pc:docMk/>
            <pc:sldMk cId="3649613213" sldId="283"/>
            <ac:spMk id="3" creationId="{B2E592C0-4963-5490-16C0-ACDD03D0277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FDC80A-706E-4CA1-A208-AEE273922660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F36AAA-69C0-4263-ACD1-F78CD996E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11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5DB4A-12E2-ECCB-C56B-83934500E9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304801-5F1E-763F-6373-360B587A21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72279-A83D-7DFF-C243-F452EDDA1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8997-5A36-40D4-B508-8943BEBA343D}" type="datetime1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A815F-83E0-B78B-A4B5-1980815A5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1F7AE-4E36-E4BD-FFE8-70CFDECF0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001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62A93-BAC9-C85A-FB25-FA5940D3A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FB54C-BCCE-15C5-98FF-BFC0B90F2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F25593-948F-15A3-AADC-D33140BDB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D6A2D-0412-456C-9ED4-B7FF79556E51}" type="datetime1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A63CBC-A345-2B4C-EDB6-6C358097F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F8496-D631-B458-9EF6-F52C54B17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873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38ACE-91EC-CBE6-0649-6265E200B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D82866-AB9C-0DD7-7283-0E391593A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D5B9D-0551-E6F5-E716-BE0E4D933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4B1CF-EC38-4588-9650-B891DD6307A2}" type="datetime1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6A2D0-D610-FA67-12E0-56628148E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27DBD-EC3A-A26C-C164-04E873384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799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CEED4-E9F7-A4F4-E50B-BDABCCE5A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3CF52-3384-01B5-D9FC-6E22A9FC1B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749373-306C-3D55-D8CD-AD73005C9A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7C25FF-A4F9-EE62-C7AE-B8B57A638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52BED-7E26-4D88-99E5-74C3D821D3AD}" type="datetime1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C886F9-764D-35CC-0A05-C884BF3D7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44C5AB-A61A-EE77-7FFE-1C1133CDF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655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8FF6A-2E62-EA6A-9DEB-8EDAC2F01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3B5770-2793-9001-CADF-1D8433523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07F910-C75A-334A-A152-997814DA15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3B0191-E8BB-63EB-0489-8A8746142D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09C94D-57CB-5F3C-4A93-DB3494F0DC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D91710-3D4D-BA3A-552B-4EC3B26F0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5AC8-2C45-4BCE-B9E0-5C9DA4BC2609}" type="datetime1">
              <a:rPr lang="en-GB" smtClean="0"/>
              <a:t>25/09/2023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1EF2ED-ECE3-91E9-F3C0-9F8802849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1A85F8-5DEF-9535-50C1-500F3A0F8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20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E87E2-D54F-78B4-98BF-1FCC5B3E4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8DEEF3-42E8-B7FE-A9B8-4088F117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020D-98BA-46B3-A1ED-BAFE724E4763}" type="datetime1">
              <a:rPr lang="en-GB" smtClean="0"/>
              <a:t>25/09/2023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E7E6BF-961F-8D17-108D-562B2DD78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7A8F20-F539-2F7C-6871-F2972FCA2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238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0C1181-594C-6952-E0AE-D889774C5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500E-2562-4FD9-965A-F21E7DEBF934}" type="datetime1">
              <a:rPr lang="en-GB" smtClean="0"/>
              <a:t>25/09/2023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1E0CFF-C54F-4AA8-EBB8-69954507F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3333D9-9CC0-3B91-62CF-6D0723CA7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08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9BAF0-698C-641E-E816-8C1623F31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3BD62-ED84-3DD7-282C-2F98ADCAB2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84968E-6FFA-F453-4566-0B1A150D0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CE969-928C-B2A3-B516-16A41366C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A6955-4CAE-4607-8CBF-4EEBFDC5F2F7}" type="datetime1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F93502-92FE-0F1D-65DD-F6544B0C8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0C4D69-ACD9-8009-D1D0-FFAC83313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46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7932D-EA9E-1C01-C7F2-A4C24758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B79783-028A-C9E3-5A27-ECCBBE9CAC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5A3FE1-E65D-073A-3FE8-875013DA72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776D24-9FD2-4E7B-9DAE-5819D003D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649AD-32DF-4871-8608-25B1BD78C62D}" type="datetime1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010102-F9B0-4FA2-F405-BB87332C6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FF062-C291-D461-B096-8ED2AB038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330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CCC0E-2529-4535-4D58-7256796EC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B06856-353A-A208-60C1-ED564D478B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AF5E5-0517-993F-9CE7-A001AA89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18A61-A358-422D-9D33-6D60ADDCE766}" type="datetime1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093B5-2514-8BE9-7C9A-DD2AF9C79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DC68A-A3DB-CFCC-8801-B7BBD71CF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81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BF26BA-3F33-692D-F767-D6296A1162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8B2408-416E-E06D-CEEF-68A300A1D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FCFB5-0DEF-F859-8D4B-B589456AD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B143-6951-4962-94D8-458DA9109252}" type="datetime1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A858AF-ACFE-D1FC-4499-BE73C040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6F15DD-7190-8098-58A7-E1999EF9E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586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DC5D85-804C-8BE7-C684-D207B5F4B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16E7A-45F7-F596-BD6B-975E7AC086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341A7-A3A3-60A6-1296-8B36E956B2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FD2DF-862A-4135-938F-3C951C04F841}" type="datetime1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F49C1-3401-5323-B23B-B6386AAAE0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EA0B73-D34A-72E2-9A78-C2C928940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6339C-0705-44F8-9666-143EA512D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044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1C62EC-3B7E-4E5A-9EF9-D37A35EC206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808120" y="896643"/>
            <a:ext cx="6211443" cy="477803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16" y="6126481"/>
            <a:ext cx="12181284" cy="727382"/>
          </a:xfrm>
          <a:prstGeom prst="rect">
            <a:avLst/>
          </a:prstGeom>
        </p:spPr>
      </p:pic>
      <p:sp>
        <p:nvSpPr>
          <p:cNvPr id="3" name="Subtitle 5">
            <a:extLst>
              <a:ext uri="{FF2B5EF4-FFF2-40B4-BE49-F238E27FC236}">
                <a16:creationId xmlns:a16="http://schemas.microsoft.com/office/drawing/2014/main" id="{B2E592C0-4963-5490-16C0-ACDD03D0277A}"/>
              </a:ext>
            </a:extLst>
          </p:cNvPr>
          <p:cNvSpPr txBox="1">
            <a:spLocks/>
          </p:cNvSpPr>
          <p:nvPr/>
        </p:nvSpPr>
        <p:spPr>
          <a:xfrm>
            <a:off x="1185990" y="1900249"/>
            <a:ext cx="9025826" cy="2775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92272">
              <a:spcBef>
                <a:spcPts val="976"/>
              </a:spcBef>
            </a:pPr>
            <a:r>
              <a:rPr lang="en-GB" sz="3600" b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ACDA5019 </a:t>
            </a:r>
          </a:p>
          <a:p>
            <a:pPr defTabSz="892272">
              <a:spcBef>
                <a:spcPts val="976"/>
              </a:spcBef>
            </a:pPr>
            <a:r>
              <a:rPr lang="en-GB" sz="3600" b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     </a:t>
            </a:r>
          </a:p>
          <a:p>
            <a:pPr defTabSz="892272">
              <a:spcBef>
                <a:spcPts val="976"/>
              </a:spcBef>
            </a:pPr>
            <a:r>
              <a:rPr lang="en-GB" sz="3600" b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Radio Frequency Systems</a:t>
            </a:r>
          </a:p>
          <a:p>
            <a:pPr defTabSz="892272">
              <a:spcBef>
                <a:spcPts val="976"/>
              </a:spcBef>
            </a:pPr>
            <a:endParaRPr lang="en-GB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613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1C62EC-3B7E-4E5A-9EF9-D37A35EC206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808120" y="937283"/>
            <a:ext cx="6211443" cy="477803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16" y="6126481"/>
            <a:ext cx="12181284" cy="7273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2D5FB2-BDF7-0DE9-6C99-F201ECC2D1A0}"/>
              </a:ext>
            </a:extLst>
          </p:cNvPr>
          <p:cNvSpPr txBox="1"/>
          <p:nvPr/>
        </p:nvSpPr>
        <p:spPr>
          <a:xfrm>
            <a:off x="8152248" y="-2119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ACCA5033 - Change Makers : Creativity and Value Creation 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A3C087-1761-BC71-B693-29187D3EAE0A}"/>
              </a:ext>
            </a:extLst>
          </p:cNvPr>
          <p:cNvSpPr txBox="1"/>
          <p:nvPr/>
        </p:nvSpPr>
        <p:spPr>
          <a:xfrm>
            <a:off x="452120" y="848239"/>
            <a:ext cx="434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ok Antiqua" panose="02040602050305030304" pitchFamily="18" charset="0"/>
              </a:rPr>
              <a:t>About the Module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62C856-68C8-FC24-9856-6010CCEAB0CF}"/>
              </a:ext>
            </a:extLst>
          </p:cNvPr>
          <p:cNvSpPr txBox="1"/>
          <p:nvPr/>
        </p:nvSpPr>
        <p:spPr>
          <a:xfrm>
            <a:off x="1250950" y="1735998"/>
            <a:ext cx="9549130" cy="3013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LEARNING OUTCOMES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hangingPunct="0"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Upon the successful completion of this module, the student should be able to: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hangingPunct="0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Apply detailed knowledge of the basic theoretical concepts of RF Systems to solve specific problems.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hangingPunct="0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Critically analyse various RF systems through the use of simulation software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516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1C62EC-3B7E-4E5A-9EF9-D37A35EC206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808120" y="937283"/>
            <a:ext cx="6211443" cy="477803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16" y="6126481"/>
            <a:ext cx="12181284" cy="7273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2D5FB2-BDF7-0DE9-6C99-F201ECC2D1A0}"/>
              </a:ext>
            </a:extLst>
          </p:cNvPr>
          <p:cNvSpPr txBox="1"/>
          <p:nvPr/>
        </p:nvSpPr>
        <p:spPr>
          <a:xfrm>
            <a:off x="8152248" y="-2119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ACCA5033 - Change Makers : Creativity and Value Creation 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A3C087-1761-BC71-B693-29187D3EAE0A}"/>
              </a:ext>
            </a:extLst>
          </p:cNvPr>
          <p:cNvSpPr txBox="1"/>
          <p:nvPr/>
        </p:nvSpPr>
        <p:spPr>
          <a:xfrm>
            <a:off x="452120" y="848239"/>
            <a:ext cx="434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ok Antiqua" panose="02040602050305030304" pitchFamily="18" charset="0"/>
              </a:rPr>
              <a:t>About the Module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4DB190-FAA3-03B5-16A9-735FFEDCBB52}"/>
              </a:ext>
            </a:extLst>
          </p:cNvPr>
          <p:cNvSpPr txBox="1"/>
          <p:nvPr/>
        </p:nvSpPr>
        <p:spPr>
          <a:xfrm>
            <a:off x="1824990" y="1888725"/>
            <a:ext cx="7608570" cy="2421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15000"/>
              </a:lnSpc>
              <a:spcAft>
                <a:spcPts val="100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INDICATIVE CONTENT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Basic transmitter and receiver architectures</a:t>
            </a:r>
          </a:p>
          <a:p>
            <a:pPr marL="342900" lvl="0" indent="-342900" algn="just"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Mixing theory</a:t>
            </a:r>
          </a:p>
          <a:p>
            <a:pPr marL="342900" lvl="0" indent="-342900" algn="just"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Interference</a:t>
            </a:r>
          </a:p>
          <a:p>
            <a:pPr marL="342900" lvl="0" indent="-342900" algn="just"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Digital radio systems: Bluetooth, </a:t>
            </a:r>
            <a:r>
              <a:rPr lang="en-GB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LoRA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WiFi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etc.</a:t>
            </a:r>
          </a:p>
        </p:txBody>
      </p:sp>
    </p:spTree>
    <p:extLst>
      <p:ext uri="{BB962C8B-B14F-4D97-AF65-F5344CB8AC3E}">
        <p14:creationId xmlns:p14="http://schemas.microsoft.com/office/powerpoint/2010/main" val="4125475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1C62EC-3B7E-4E5A-9EF9-D37A35EC206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797404" y="941420"/>
            <a:ext cx="6211443" cy="477803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0" y="6130618"/>
            <a:ext cx="12181284" cy="7273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2D5FB2-BDF7-0DE9-6C99-F201ECC2D1A0}"/>
              </a:ext>
            </a:extLst>
          </p:cNvPr>
          <p:cNvSpPr txBox="1"/>
          <p:nvPr/>
        </p:nvSpPr>
        <p:spPr>
          <a:xfrm>
            <a:off x="8141532" y="-17056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ACCA5033 - Change Makers : Creativity and Value Creation 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C80E12E1-5969-DD00-DF88-050CE30D180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93662" y="495893"/>
            <a:ext cx="9106980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kumimoji="0" lang="en-GB" altLang="en-US" sz="3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Study Time Allocation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endParaRPr lang="en-GB" altLang="en-US" sz="2800" b="1" dirty="0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     The study time for the module is divided as follows: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39EF839-B467-9B58-DF7C-C7A17B4ABE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151918"/>
              </p:ext>
            </p:extLst>
          </p:nvPr>
        </p:nvGraphicFramePr>
        <p:xfrm>
          <a:off x="2293722" y="2359608"/>
          <a:ext cx="6969760" cy="3192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7493">
                  <a:extLst>
                    <a:ext uri="{9D8B030D-6E8A-4147-A177-3AD203B41FA5}">
                      <a16:colId xmlns:a16="http://schemas.microsoft.com/office/drawing/2014/main" val="1204852664"/>
                    </a:ext>
                  </a:extLst>
                </a:gridCol>
                <a:gridCol w="1279604">
                  <a:extLst>
                    <a:ext uri="{9D8B030D-6E8A-4147-A177-3AD203B41FA5}">
                      <a16:colId xmlns:a16="http://schemas.microsoft.com/office/drawing/2014/main" val="1400501190"/>
                    </a:ext>
                  </a:extLst>
                </a:gridCol>
                <a:gridCol w="2782663">
                  <a:extLst>
                    <a:ext uri="{9D8B030D-6E8A-4147-A177-3AD203B41FA5}">
                      <a16:colId xmlns:a16="http://schemas.microsoft.com/office/drawing/2014/main" val="3462893285"/>
                    </a:ext>
                  </a:extLst>
                </a:gridCol>
              </a:tblGrid>
              <a:tr h="470390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Activity type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Hours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Percentage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3992419"/>
                  </a:ext>
                </a:extLst>
              </a:tr>
              <a:tr h="470390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Scheduled learning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24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24%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5539002"/>
                  </a:ext>
                </a:extLst>
              </a:tr>
              <a:tr h="473250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Independent learning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76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76%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4839381"/>
                  </a:ext>
                </a:extLst>
              </a:tr>
              <a:tr h="470390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Placement learning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0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5788639"/>
                  </a:ext>
                </a:extLst>
              </a:tr>
              <a:tr h="470390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TOTAL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100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100%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6336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285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0716" y="6126481"/>
            <a:ext cx="12181284" cy="7273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2D5FB2-BDF7-0DE9-6C99-F201ECC2D1A0}"/>
              </a:ext>
            </a:extLst>
          </p:cNvPr>
          <p:cNvSpPr txBox="1"/>
          <p:nvPr/>
        </p:nvSpPr>
        <p:spPr>
          <a:xfrm>
            <a:off x="8152248" y="-2119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ACCA5033 - Change Makers : Creativity and Value Creation 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86B217-BF3C-AA0C-7ACE-146E33E7C3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690" y="665566"/>
            <a:ext cx="267893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ASSESSMENT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26DB37-B7B8-EDEA-A5F1-3D055C74C70A}"/>
              </a:ext>
            </a:extLst>
          </p:cNvPr>
          <p:cNvSpPr txBox="1"/>
          <p:nvPr/>
        </p:nvSpPr>
        <p:spPr>
          <a:xfrm>
            <a:off x="570112" y="1414826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Assessment Component 1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FA0617-9704-A481-EC50-B686DCAE67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306133"/>
              </p:ext>
            </p:extLst>
          </p:nvPr>
        </p:nvGraphicFramePr>
        <p:xfrm>
          <a:off x="1894949" y="2368933"/>
          <a:ext cx="6756152" cy="7078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9089">
                  <a:extLst>
                    <a:ext uri="{9D8B030D-6E8A-4147-A177-3AD203B41FA5}">
                      <a16:colId xmlns:a16="http://schemas.microsoft.com/office/drawing/2014/main" val="3642175985"/>
                    </a:ext>
                  </a:extLst>
                </a:gridCol>
                <a:gridCol w="1832961">
                  <a:extLst>
                    <a:ext uri="{9D8B030D-6E8A-4147-A177-3AD203B41FA5}">
                      <a16:colId xmlns:a16="http://schemas.microsoft.com/office/drawing/2014/main" val="3499765404"/>
                    </a:ext>
                  </a:extLst>
                </a:gridCol>
                <a:gridCol w="401193">
                  <a:extLst>
                    <a:ext uri="{9D8B030D-6E8A-4147-A177-3AD203B41FA5}">
                      <a16:colId xmlns:a16="http://schemas.microsoft.com/office/drawing/2014/main" val="460912135"/>
                    </a:ext>
                  </a:extLst>
                </a:gridCol>
                <a:gridCol w="1850858">
                  <a:extLst>
                    <a:ext uri="{9D8B030D-6E8A-4147-A177-3AD203B41FA5}">
                      <a16:colId xmlns:a16="http://schemas.microsoft.com/office/drawing/2014/main" val="1075516448"/>
                    </a:ext>
                  </a:extLst>
                </a:gridCol>
                <a:gridCol w="401193">
                  <a:extLst>
                    <a:ext uri="{9D8B030D-6E8A-4147-A177-3AD203B41FA5}">
                      <a16:colId xmlns:a16="http://schemas.microsoft.com/office/drawing/2014/main" val="464537126"/>
                    </a:ext>
                  </a:extLst>
                </a:gridCol>
                <a:gridCol w="1850858">
                  <a:extLst>
                    <a:ext uri="{9D8B030D-6E8A-4147-A177-3AD203B41FA5}">
                      <a16:colId xmlns:a16="http://schemas.microsoft.com/office/drawing/2014/main" val="3375994644"/>
                    </a:ext>
                  </a:extLst>
                </a:gridCol>
              </a:tblGrid>
              <a:tr h="707886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Book Antiqua" panose="02040602050305030304" pitchFamily="18" charset="0"/>
                        </a:rPr>
                        <a:t>☐</a:t>
                      </a:r>
                      <a:endParaRPr lang="en-GB" sz="2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Book Antiqua" panose="02040602050305030304" pitchFamily="18" charset="0"/>
                        </a:rPr>
                        <a:t>Written exam</a:t>
                      </a:r>
                      <a:endParaRPr lang="en-GB" sz="2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  <a:latin typeface="Book Antiqua" panose="02040602050305030304" pitchFamily="18" charset="0"/>
                        </a:rPr>
                        <a:t>☒</a:t>
                      </a:r>
                      <a:endParaRPr lang="en-GB" sz="20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Book Antiqua" panose="02040602050305030304" pitchFamily="18" charset="0"/>
                        </a:rPr>
                        <a:t>Coursework</a:t>
                      </a:r>
                      <a:endParaRPr lang="en-GB" sz="2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  <a:latin typeface="Book Antiqua" panose="02040602050305030304" pitchFamily="18" charset="0"/>
                        </a:rPr>
                        <a:t>☐</a:t>
                      </a:r>
                      <a:endParaRPr lang="en-GB" sz="20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Book Antiqua" panose="02040602050305030304" pitchFamily="18" charset="0"/>
                        </a:rPr>
                        <a:t>Practical</a:t>
                      </a:r>
                      <a:endParaRPr lang="en-GB" sz="2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98828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05539F3-5180-3B3A-3137-F8FFF904A4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775746"/>
              </p:ext>
            </p:extLst>
          </p:nvPr>
        </p:nvGraphicFramePr>
        <p:xfrm>
          <a:off x="1894949" y="3383646"/>
          <a:ext cx="6756152" cy="17627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33815">
                  <a:extLst>
                    <a:ext uri="{9D8B030D-6E8A-4147-A177-3AD203B41FA5}">
                      <a16:colId xmlns:a16="http://schemas.microsoft.com/office/drawing/2014/main" val="3605137149"/>
                    </a:ext>
                  </a:extLst>
                </a:gridCol>
                <a:gridCol w="1973959">
                  <a:extLst>
                    <a:ext uri="{9D8B030D-6E8A-4147-A177-3AD203B41FA5}">
                      <a16:colId xmlns:a16="http://schemas.microsoft.com/office/drawing/2014/main" val="460150350"/>
                    </a:ext>
                  </a:extLst>
                </a:gridCol>
                <a:gridCol w="1548378">
                  <a:extLst>
                    <a:ext uri="{9D8B030D-6E8A-4147-A177-3AD203B41FA5}">
                      <a16:colId xmlns:a16="http://schemas.microsoft.com/office/drawing/2014/main" val="2044191817"/>
                    </a:ext>
                  </a:extLst>
                </a:gridCol>
              </a:tblGrid>
              <a:tr h="70086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 of assessment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Volume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Weighting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5597059"/>
                  </a:ext>
                </a:extLst>
              </a:tr>
              <a:tr h="1061879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Lab report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2,000 Words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62439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093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1C62EC-3B7E-4E5A-9EF9-D37A35EC206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808120" y="937283"/>
            <a:ext cx="6211443" cy="477803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16" y="6126481"/>
            <a:ext cx="12181284" cy="7273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2D5FB2-BDF7-0DE9-6C99-F201ECC2D1A0}"/>
              </a:ext>
            </a:extLst>
          </p:cNvPr>
          <p:cNvSpPr txBox="1"/>
          <p:nvPr/>
        </p:nvSpPr>
        <p:spPr>
          <a:xfrm>
            <a:off x="8152248" y="-2119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ACCA5033 - Change Makers : Creativity and Value Creation 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86B217-BF3C-AA0C-7ACE-146E33E7C3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240" y="725715"/>
            <a:ext cx="38026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Assessment Summary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7B029A6-02B3-8E90-388A-E7EC2607CE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833043"/>
              </p:ext>
            </p:extLst>
          </p:nvPr>
        </p:nvGraphicFramePr>
        <p:xfrm>
          <a:off x="1983504" y="1904637"/>
          <a:ext cx="6410959" cy="33999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06705">
                  <a:extLst>
                    <a:ext uri="{9D8B030D-6E8A-4147-A177-3AD203B41FA5}">
                      <a16:colId xmlns:a16="http://schemas.microsoft.com/office/drawing/2014/main" val="58957282"/>
                    </a:ext>
                  </a:extLst>
                </a:gridCol>
                <a:gridCol w="4304254">
                  <a:extLst>
                    <a:ext uri="{9D8B030D-6E8A-4147-A177-3AD203B41FA5}">
                      <a16:colId xmlns:a16="http://schemas.microsoft.com/office/drawing/2014/main" val="4055595037"/>
                    </a:ext>
                  </a:extLst>
                </a:gridCol>
              </a:tblGrid>
              <a:tr h="679998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Activity type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Percentage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9957162"/>
                  </a:ext>
                </a:extLst>
              </a:tr>
              <a:tr h="679998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Written exam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0%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7708535"/>
                  </a:ext>
                </a:extLst>
              </a:tr>
              <a:tr h="679998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Coursework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100%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9290080"/>
                  </a:ext>
                </a:extLst>
              </a:tr>
              <a:tr h="679998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Practical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0%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0720254"/>
                  </a:ext>
                </a:extLst>
              </a:tr>
              <a:tr h="679998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TOTAL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250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100%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31219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8415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1C62EC-3B7E-4E5A-9EF9-D37A35EC206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808120" y="937283"/>
            <a:ext cx="6211443" cy="477803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16" y="6126481"/>
            <a:ext cx="12181284" cy="7273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2D5FB2-BDF7-0DE9-6C99-F201ECC2D1A0}"/>
              </a:ext>
            </a:extLst>
          </p:cNvPr>
          <p:cNvSpPr txBox="1"/>
          <p:nvPr/>
        </p:nvSpPr>
        <p:spPr>
          <a:xfrm>
            <a:off x="8152248" y="-2119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ACCA5033 - Change Makers : Creativity and Value Creation 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7226F49-9F71-FEBD-5570-FB029813C4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503626"/>
              </p:ext>
            </p:extLst>
          </p:nvPr>
        </p:nvGraphicFramePr>
        <p:xfrm>
          <a:off x="1635682" y="1174823"/>
          <a:ext cx="9728277" cy="44639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97351">
                  <a:extLst>
                    <a:ext uri="{9D8B030D-6E8A-4147-A177-3AD203B41FA5}">
                      <a16:colId xmlns:a16="http://schemas.microsoft.com/office/drawing/2014/main" val="3753644501"/>
                    </a:ext>
                  </a:extLst>
                </a:gridCol>
                <a:gridCol w="6296419">
                  <a:extLst>
                    <a:ext uri="{9D8B030D-6E8A-4147-A177-3AD203B41FA5}">
                      <a16:colId xmlns:a16="http://schemas.microsoft.com/office/drawing/2014/main" val="2537151436"/>
                    </a:ext>
                  </a:extLst>
                </a:gridCol>
                <a:gridCol w="1534507">
                  <a:extLst>
                    <a:ext uri="{9D8B030D-6E8A-4147-A177-3AD203B41FA5}">
                      <a16:colId xmlns:a16="http://schemas.microsoft.com/office/drawing/2014/main" val="797365985"/>
                    </a:ext>
                  </a:extLst>
                </a:gridCol>
              </a:tblGrid>
              <a:tr h="25220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Module Code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 dirty="0">
                          <a:effectLst/>
                        </a:rPr>
                        <a:t>ACDA5019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5915062"/>
                  </a:ext>
                </a:extLst>
              </a:tr>
              <a:tr h="25220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Module Title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1500">
                          <a:effectLst/>
                        </a:rPr>
                        <a:t>Radio Frequency Systems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898575"/>
                  </a:ext>
                </a:extLst>
              </a:tr>
              <a:tr h="25220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Classification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Reading List entry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Electronic*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9389961"/>
                  </a:ext>
                </a:extLst>
              </a:tr>
              <a:tr h="520131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Essential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Huang, Y. and Boyle, K. (2008) Antennas from Theory to Practice, John-Wiley &amp; Sons Ltd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500">
                          <a:effectLst/>
                        </a:rPr>
                        <a:t>☐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5190037"/>
                  </a:ext>
                </a:extLst>
              </a:tr>
              <a:tr h="788059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Essential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Lathi, B. P. (2009) Modern Digital &amp; Analog Communication Systems, 4</a:t>
                      </a:r>
                      <a:r>
                        <a:rPr lang="en-GB" sz="1500" baseline="30000">
                          <a:effectLst/>
                        </a:rPr>
                        <a:t>th</a:t>
                      </a:r>
                      <a:r>
                        <a:rPr lang="en-GB" sz="1500">
                          <a:effectLst/>
                        </a:rPr>
                        <a:t> Edition, Oxford University Press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500">
                          <a:effectLst/>
                        </a:rPr>
                        <a:t>☐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4006571"/>
                  </a:ext>
                </a:extLst>
              </a:tr>
              <a:tr h="520131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Essential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Couch, L. W. (2013) Digital &amp; Analog Communication Systems, 8</a:t>
                      </a:r>
                      <a:r>
                        <a:rPr lang="en-GB" sz="1500" baseline="30000">
                          <a:effectLst/>
                        </a:rPr>
                        <a:t>th</a:t>
                      </a:r>
                      <a:r>
                        <a:rPr lang="en-GB" sz="1500">
                          <a:effectLst/>
                        </a:rPr>
                        <a:t> Edition, Pearson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500">
                          <a:effectLst/>
                        </a:rPr>
                        <a:t>☐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8550808"/>
                  </a:ext>
                </a:extLst>
              </a:tr>
              <a:tr h="788059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Further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Orfanidis, S. J. (1996) Introduction to Signal Processing, Prentice Hall, Upper Saddle River, New Jersey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500">
                          <a:effectLst/>
                        </a:rPr>
                        <a:t>☐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617801"/>
                  </a:ext>
                </a:extLst>
              </a:tr>
              <a:tr h="1090991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Further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Journals  </a:t>
                      </a:r>
                    </a:p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IEEE Communications Magazine </a:t>
                      </a:r>
                    </a:p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500">
                          <a:effectLst/>
                        </a:rPr>
                        <a:t>IEEE Signal Processing Magazine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500" dirty="0">
                          <a:effectLst/>
                        </a:rPr>
                        <a:t>☐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518762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5CE78435-313D-E789-C12D-7C39BA6AB7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600" y="451431"/>
            <a:ext cx="482433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</a:tabLs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INDICATIVE READING LIST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</a:tabLst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808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1C62EC-3B7E-4E5A-9EF9-D37A35EC206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808120" y="896643"/>
            <a:ext cx="6211443" cy="477803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 sz="2000" b="1">
              <a:latin typeface="Book Antiqua" panose="020406020503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C3B69-7533-BA1C-5EBD-CEBC034108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16" y="6126481"/>
            <a:ext cx="12181284" cy="7273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2C67C32-ED28-2A93-9A79-2DCFCD7EA99D}"/>
              </a:ext>
            </a:extLst>
          </p:cNvPr>
          <p:cNvSpPr txBox="1"/>
          <p:nvPr/>
        </p:nvSpPr>
        <p:spPr>
          <a:xfrm>
            <a:off x="4932568" y="2370743"/>
            <a:ext cx="60948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Thank You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638CFE-BC9B-C21C-0455-8064E4551D40}"/>
              </a:ext>
            </a:extLst>
          </p:cNvPr>
          <p:cNvSpPr txBox="1"/>
          <p:nvPr/>
        </p:nvSpPr>
        <p:spPr>
          <a:xfrm>
            <a:off x="8152248" y="-2119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ACCA5033 - Change Makers : Creativity and Value Creation 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369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58924B58-3673-4CCE-8DDA-D6DD02A70D47}">
  <we:reference id="3e0fcce7-415c-4081-926c-b4e449c650e4" version="1.0.0.2" store="EXCatalog" storeType="EXCatalog"/>
  <we:alternateReferences>
    <we:reference id="WA200004709" version="1.0.0.2" store="en-GB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347</Words>
  <Application>Microsoft Office PowerPoint</Application>
  <PresentationFormat>Widescreen</PresentationFormat>
  <Paragraphs>91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Book Antiqua</vt:lpstr>
      <vt:lpstr>Calibri</vt:lpstr>
      <vt:lpstr>Calibri Light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Jenifer</dc:creator>
  <cp:lastModifiedBy>Jenifer Prince Devaraj</cp:lastModifiedBy>
  <cp:revision>56</cp:revision>
  <dcterms:created xsi:type="dcterms:W3CDTF">2023-06-02T08:35:35Z</dcterms:created>
  <dcterms:modified xsi:type="dcterms:W3CDTF">2023-09-26T06:58:54Z</dcterms:modified>
</cp:coreProperties>
</file>