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B498B8-DDCF-7F56-8281-FC470DBEFFD3}" v="246" dt="2023-03-01T21:21:36.568"/>
    <p1510:client id="{04174FA4-7337-8E8A-7BBB-64B6A73C99EC}" v="175" dt="2023-03-01T22:31:07.102"/>
    <p1510:client id="{66986551-6F5F-4802-B0B3-53364923F713}" v="45" dt="2023-03-01T19:17:38.49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mran Khan (2221734)" userId="S::2221734@student.uwtsd.ac.uk::7f01ba42-55e7-474e-bf27-f4c44866d99b" providerId="AD" clId="Web-{04174FA4-7337-8E8A-7BBB-64B6A73C99EC}"/>
    <pc:docChg chg="addSld delSld modSld">
      <pc:chgData name="Kamran Khan (2221734)" userId="S::2221734@student.uwtsd.ac.uk::7f01ba42-55e7-474e-bf27-f4c44866d99b" providerId="AD" clId="Web-{04174FA4-7337-8E8A-7BBB-64B6A73C99EC}" dt="2023-03-01T22:31:07.102" v="179"/>
      <pc:docMkLst>
        <pc:docMk/>
      </pc:docMkLst>
      <pc:sldChg chg="modTransition">
        <pc:chgData name="Kamran Khan (2221734)" userId="S::2221734@student.uwtsd.ac.uk::7f01ba42-55e7-474e-bf27-f4c44866d99b" providerId="AD" clId="Web-{04174FA4-7337-8E8A-7BBB-64B6A73C99EC}" dt="2023-03-01T22:27:51.534" v="175"/>
        <pc:sldMkLst>
          <pc:docMk/>
          <pc:sldMk cId="109857222" sldId="256"/>
        </pc:sldMkLst>
      </pc:sldChg>
      <pc:sldChg chg="modSp modTransition">
        <pc:chgData name="Kamran Khan (2221734)" userId="S::2221734@student.uwtsd.ac.uk::7f01ba42-55e7-474e-bf27-f4c44866d99b" providerId="AD" clId="Web-{04174FA4-7337-8E8A-7BBB-64B6A73C99EC}" dt="2023-03-01T22:31:07.102" v="179"/>
        <pc:sldMkLst>
          <pc:docMk/>
          <pc:sldMk cId="3471584133" sldId="257"/>
        </pc:sldMkLst>
        <pc:spChg chg="mod">
          <ac:chgData name="Kamran Khan (2221734)" userId="S::2221734@student.uwtsd.ac.uk::7f01ba42-55e7-474e-bf27-f4c44866d99b" providerId="AD" clId="Web-{04174FA4-7337-8E8A-7BBB-64B6A73C99EC}" dt="2023-03-01T22:08:07.455" v="126" actId="20577"/>
          <ac:spMkLst>
            <pc:docMk/>
            <pc:sldMk cId="3471584133" sldId="257"/>
            <ac:spMk id="2" creationId="{DF27A60F-E83E-8A91-8AE7-6ACFA9A1E363}"/>
          </ac:spMkLst>
        </pc:spChg>
        <pc:spChg chg="mod">
          <ac:chgData name="Kamran Khan (2221734)" userId="S::2221734@student.uwtsd.ac.uk::7f01ba42-55e7-474e-bf27-f4c44866d99b" providerId="AD" clId="Web-{04174FA4-7337-8E8A-7BBB-64B6A73C99EC}" dt="2023-03-01T22:03:29.163" v="120" actId="20577"/>
          <ac:spMkLst>
            <pc:docMk/>
            <pc:sldMk cId="3471584133" sldId="257"/>
            <ac:spMk id="8" creationId="{CF2A7BD0-69B0-AEB6-2165-53B3C01460B0}"/>
          </ac:spMkLst>
        </pc:spChg>
      </pc:sldChg>
      <pc:sldChg chg="modTransition">
        <pc:chgData name="Kamran Khan (2221734)" userId="S::2221734@student.uwtsd.ac.uk::7f01ba42-55e7-474e-bf27-f4c44866d99b" providerId="AD" clId="Web-{04174FA4-7337-8E8A-7BBB-64B6A73C99EC}" dt="2023-03-01T22:30:44.930" v="178"/>
        <pc:sldMkLst>
          <pc:docMk/>
          <pc:sldMk cId="363367288" sldId="258"/>
        </pc:sldMkLst>
      </pc:sldChg>
      <pc:sldChg chg="modSp modTransition">
        <pc:chgData name="Kamran Khan (2221734)" userId="S::2221734@student.uwtsd.ac.uk::7f01ba42-55e7-474e-bf27-f4c44866d99b" providerId="AD" clId="Web-{04174FA4-7337-8E8A-7BBB-64B6A73C99EC}" dt="2023-03-01T22:27:10.252" v="174"/>
        <pc:sldMkLst>
          <pc:docMk/>
          <pc:sldMk cId="2415501085" sldId="259"/>
        </pc:sldMkLst>
        <pc:spChg chg="mod">
          <ac:chgData name="Kamran Khan (2221734)" userId="S::2221734@student.uwtsd.ac.uk::7f01ba42-55e7-474e-bf27-f4c44866d99b" providerId="AD" clId="Web-{04174FA4-7337-8E8A-7BBB-64B6A73C99EC}" dt="2023-03-01T22:23:22.356" v="168" actId="14100"/>
          <ac:spMkLst>
            <pc:docMk/>
            <pc:sldMk cId="2415501085" sldId="259"/>
            <ac:spMk id="9" creationId="{92354856-E3B1-6ACE-604F-588F5C66D550}"/>
          </ac:spMkLst>
        </pc:spChg>
        <pc:picChg chg="mod">
          <ac:chgData name="Kamran Khan (2221734)" userId="S::2221734@student.uwtsd.ac.uk::7f01ba42-55e7-474e-bf27-f4c44866d99b" providerId="AD" clId="Web-{04174FA4-7337-8E8A-7BBB-64B6A73C99EC}" dt="2023-03-01T22:23:37.700" v="169" actId="1076"/>
          <ac:picMkLst>
            <pc:docMk/>
            <pc:sldMk cId="2415501085" sldId="259"/>
            <ac:picMk id="5" creationId="{0579ED21-8703-D79C-842F-F333FB1CD932}"/>
          </ac:picMkLst>
        </pc:picChg>
      </pc:sldChg>
      <pc:sldChg chg="modSp modTransition">
        <pc:chgData name="Kamran Khan (2221734)" userId="S::2221734@student.uwtsd.ac.uk::7f01ba42-55e7-474e-bf27-f4c44866d99b" providerId="AD" clId="Web-{04174FA4-7337-8E8A-7BBB-64B6A73C99EC}" dt="2023-03-01T22:24:54.671" v="171"/>
        <pc:sldMkLst>
          <pc:docMk/>
          <pc:sldMk cId="326950100" sldId="260"/>
        </pc:sldMkLst>
        <pc:spChg chg="mod">
          <ac:chgData name="Kamran Khan (2221734)" userId="S::2221734@student.uwtsd.ac.uk::7f01ba42-55e7-474e-bf27-f4c44866d99b" providerId="AD" clId="Web-{04174FA4-7337-8E8A-7BBB-64B6A73C99EC}" dt="2023-03-01T22:10:49.959" v="137" actId="20577"/>
          <ac:spMkLst>
            <pc:docMk/>
            <pc:sldMk cId="326950100" sldId="260"/>
            <ac:spMk id="43" creationId="{249F7437-E86F-8736-2AF1-E4C1A8F9ABD2}"/>
          </ac:spMkLst>
        </pc:spChg>
      </pc:sldChg>
      <pc:sldChg chg="del">
        <pc:chgData name="Kamran Khan (2221734)" userId="S::2221734@student.uwtsd.ac.uk::7f01ba42-55e7-474e-bf27-f4c44866d99b" providerId="AD" clId="Web-{04174FA4-7337-8E8A-7BBB-64B6A73C99EC}" dt="2023-03-01T21:34:00.619" v="0"/>
        <pc:sldMkLst>
          <pc:docMk/>
          <pc:sldMk cId="1653081756" sldId="261"/>
        </pc:sldMkLst>
      </pc:sldChg>
      <pc:sldChg chg="addSp delSp modSp new mod modTransition setBg setClrOvrMap">
        <pc:chgData name="Kamran Khan (2221734)" userId="S::2221734@student.uwtsd.ac.uk::7f01ba42-55e7-474e-bf27-f4c44866d99b" providerId="AD" clId="Web-{04174FA4-7337-8E8A-7BBB-64B6A73C99EC}" dt="2023-03-01T22:25:14.515" v="172"/>
        <pc:sldMkLst>
          <pc:docMk/>
          <pc:sldMk cId="3536678808" sldId="261"/>
        </pc:sldMkLst>
        <pc:spChg chg="del mod">
          <ac:chgData name="Kamran Khan (2221734)" userId="S::2221734@student.uwtsd.ac.uk::7f01ba42-55e7-474e-bf27-f4c44866d99b" providerId="AD" clId="Web-{04174FA4-7337-8E8A-7BBB-64B6A73C99EC}" dt="2023-03-01T21:38:42.985" v="6"/>
          <ac:spMkLst>
            <pc:docMk/>
            <pc:sldMk cId="3536678808" sldId="261"/>
            <ac:spMk id="2" creationId="{441417FE-55EA-FB9D-7B8D-4F309BB0BB0A}"/>
          </ac:spMkLst>
        </pc:spChg>
        <pc:spChg chg="del">
          <ac:chgData name="Kamran Khan (2221734)" userId="S::2221734@student.uwtsd.ac.uk::7f01ba42-55e7-474e-bf27-f4c44866d99b" providerId="AD" clId="Web-{04174FA4-7337-8E8A-7BBB-64B6A73C99EC}" dt="2023-03-01T21:37:30.749" v="2"/>
          <ac:spMkLst>
            <pc:docMk/>
            <pc:sldMk cId="3536678808" sldId="261"/>
            <ac:spMk id="3" creationId="{963A4149-2D8C-E73C-0FDE-31C762C91972}"/>
          </ac:spMkLst>
        </pc:spChg>
        <pc:spChg chg="add mod">
          <ac:chgData name="Kamran Khan (2221734)" userId="S::2221734@student.uwtsd.ac.uk::7f01ba42-55e7-474e-bf27-f4c44866d99b" providerId="AD" clId="Web-{04174FA4-7337-8E8A-7BBB-64B6A73C99EC}" dt="2023-03-01T22:17:01.202" v="164" actId="20577"/>
          <ac:spMkLst>
            <pc:docMk/>
            <pc:sldMk cId="3536678808" sldId="261"/>
            <ac:spMk id="9" creationId="{E808E169-9910-40F7-58E2-62CBA2AAC2A5}"/>
          </ac:spMkLst>
        </pc:spChg>
        <pc:spChg chg="add del">
          <ac:chgData name="Kamran Khan (2221734)" userId="S::2221734@student.uwtsd.ac.uk::7f01ba42-55e7-474e-bf27-f4c44866d99b" providerId="AD" clId="Web-{04174FA4-7337-8E8A-7BBB-64B6A73C99EC}" dt="2023-03-01T21:39:10.314" v="8"/>
          <ac:spMkLst>
            <pc:docMk/>
            <pc:sldMk cId="3536678808" sldId="261"/>
            <ac:spMk id="12" creationId="{C3896A03-3945-419A-B66B-4EE266EDD152}"/>
          </ac:spMkLst>
        </pc:spChg>
        <pc:spChg chg="add del">
          <ac:chgData name="Kamran Khan (2221734)" userId="S::2221734@student.uwtsd.ac.uk::7f01ba42-55e7-474e-bf27-f4c44866d99b" providerId="AD" clId="Web-{04174FA4-7337-8E8A-7BBB-64B6A73C99EC}" dt="2023-03-01T21:39:10.314" v="8"/>
          <ac:spMkLst>
            <pc:docMk/>
            <pc:sldMk cId="3536678808" sldId="261"/>
            <ac:spMk id="14" creationId="{B34F5AD2-EDBD-4BBD-A55C-EAFFD0C7097A}"/>
          </ac:spMkLst>
        </pc:spChg>
        <pc:spChg chg="add del">
          <ac:chgData name="Kamran Khan (2221734)" userId="S::2221734@student.uwtsd.ac.uk::7f01ba42-55e7-474e-bf27-f4c44866d99b" providerId="AD" clId="Web-{04174FA4-7337-8E8A-7BBB-64B6A73C99EC}" dt="2023-03-01T21:39:10.314" v="8"/>
          <ac:spMkLst>
            <pc:docMk/>
            <pc:sldMk cId="3536678808" sldId="261"/>
            <ac:spMk id="16" creationId="{450D3AD2-FA80-415F-A9CE-54D884561CD7}"/>
          </ac:spMkLst>
        </pc:spChg>
        <pc:spChg chg="add del">
          <ac:chgData name="Kamran Khan (2221734)" userId="S::2221734@student.uwtsd.ac.uk::7f01ba42-55e7-474e-bf27-f4c44866d99b" providerId="AD" clId="Web-{04174FA4-7337-8E8A-7BBB-64B6A73C99EC}" dt="2023-03-01T22:12:05.054" v="138"/>
          <ac:spMkLst>
            <pc:docMk/>
            <pc:sldMk cId="3536678808" sldId="261"/>
            <ac:spMk id="21" creationId="{33CD251C-A887-4D2F-925B-FC097198538B}"/>
          </ac:spMkLst>
        </pc:spChg>
        <pc:spChg chg="add del">
          <ac:chgData name="Kamran Khan (2221734)" userId="S::2221734@student.uwtsd.ac.uk::7f01ba42-55e7-474e-bf27-f4c44866d99b" providerId="AD" clId="Web-{04174FA4-7337-8E8A-7BBB-64B6A73C99EC}" dt="2023-03-01T22:12:05.054" v="138"/>
          <ac:spMkLst>
            <pc:docMk/>
            <pc:sldMk cId="3536678808" sldId="261"/>
            <ac:spMk id="23" creationId="{3B2069EE-A08E-44F0-B3F9-3CF8CC2DCAD5}"/>
          </ac:spMkLst>
        </pc:spChg>
        <pc:spChg chg="add">
          <ac:chgData name="Kamran Khan (2221734)" userId="S::2221734@student.uwtsd.ac.uk::7f01ba42-55e7-474e-bf27-f4c44866d99b" providerId="AD" clId="Web-{04174FA4-7337-8E8A-7BBB-64B6A73C99EC}" dt="2023-03-01T22:12:05.054" v="138"/>
          <ac:spMkLst>
            <pc:docMk/>
            <pc:sldMk cId="3536678808" sldId="261"/>
            <ac:spMk id="32" creationId="{C62225A2-D3F0-45D1-9C47-B10375316553}"/>
          </ac:spMkLst>
        </pc:spChg>
        <pc:spChg chg="add">
          <ac:chgData name="Kamran Khan (2221734)" userId="S::2221734@student.uwtsd.ac.uk::7f01ba42-55e7-474e-bf27-f4c44866d99b" providerId="AD" clId="Web-{04174FA4-7337-8E8A-7BBB-64B6A73C99EC}" dt="2023-03-01T22:12:05.054" v="138"/>
          <ac:spMkLst>
            <pc:docMk/>
            <pc:sldMk cId="3536678808" sldId="261"/>
            <ac:spMk id="34" creationId="{1B9FBFA8-6AF4-4091-9C8B-DEC6D89338F0}"/>
          </ac:spMkLst>
        </pc:spChg>
        <pc:grpChg chg="add del">
          <ac:chgData name="Kamran Khan (2221734)" userId="S::2221734@student.uwtsd.ac.uk::7f01ba42-55e7-474e-bf27-f4c44866d99b" providerId="AD" clId="Web-{04174FA4-7337-8E8A-7BBB-64B6A73C99EC}" dt="2023-03-01T22:12:05.054" v="138"/>
          <ac:grpSpMkLst>
            <pc:docMk/>
            <pc:sldMk cId="3536678808" sldId="261"/>
            <ac:grpSpMk id="25" creationId="{9C6E8597-0CCE-4A8A-9326-AA52691A1C81}"/>
          </ac:grpSpMkLst>
        </pc:grpChg>
        <pc:picChg chg="add mod ord">
          <ac:chgData name="Kamran Khan (2221734)" userId="S::2221734@student.uwtsd.ac.uk::7f01ba42-55e7-474e-bf27-f4c44866d99b" providerId="AD" clId="Web-{04174FA4-7337-8E8A-7BBB-64B6A73C99EC}" dt="2023-03-01T22:12:05.054" v="138"/>
          <ac:picMkLst>
            <pc:docMk/>
            <pc:sldMk cId="3536678808" sldId="261"/>
            <ac:picMk id="4" creationId="{DBDA2AE8-AD96-9A86-01A2-8F92D0CE9DC0}"/>
          </ac:picMkLst>
        </pc:picChg>
        <pc:picChg chg="add mod ord">
          <ac:chgData name="Kamran Khan (2221734)" userId="S::2221734@student.uwtsd.ac.uk::7f01ba42-55e7-474e-bf27-f4c44866d99b" providerId="AD" clId="Web-{04174FA4-7337-8E8A-7BBB-64B6A73C99EC}" dt="2023-03-01T22:12:05.054" v="138"/>
          <ac:picMkLst>
            <pc:docMk/>
            <pc:sldMk cId="3536678808" sldId="261"/>
            <ac:picMk id="5" creationId="{485520C9-8FF6-8792-BF43-78522B835C61}"/>
          </ac:picMkLst>
        </pc:picChg>
      </pc:sldChg>
      <pc:sldChg chg="addSp delSp modSp new mod modTransition setBg">
        <pc:chgData name="Kamran Khan (2221734)" userId="S::2221734@student.uwtsd.ac.uk::7f01ba42-55e7-474e-bf27-f4c44866d99b" providerId="AD" clId="Web-{04174FA4-7337-8E8A-7BBB-64B6A73C99EC}" dt="2023-03-01T22:25:23.062" v="173"/>
        <pc:sldMkLst>
          <pc:docMk/>
          <pc:sldMk cId="2661956039" sldId="262"/>
        </pc:sldMkLst>
        <pc:spChg chg="mod ord">
          <ac:chgData name="Kamran Khan (2221734)" userId="S::2221734@student.uwtsd.ac.uk::7f01ba42-55e7-474e-bf27-f4c44866d99b" providerId="AD" clId="Web-{04174FA4-7337-8E8A-7BBB-64B6A73C99EC}" dt="2023-03-01T22:02:35.505" v="86" actId="20577"/>
          <ac:spMkLst>
            <pc:docMk/>
            <pc:sldMk cId="2661956039" sldId="262"/>
            <ac:spMk id="2" creationId="{D2DD75C2-14F2-03B5-B7C3-3D12670C39A1}"/>
          </ac:spMkLst>
        </pc:spChg>
        <pc:spChg chg="del">
          <ac:chgData name="Kamran Khan (2221734)" userId="S::2221734@student.uwtsd.ac.uk::7f01ba42-55e7-474e-bf27-f4c44866d99b" providerId="AD" clId="Web-{04174FA4-7337-8E8A-7BBB-64B6A73C99EC}" dt="2023-03-01T21:50:04.283" v="27"/>
          <ac:spMkLst>
            <pc:docMk/>
            <pc:sldMk cId="2661956039" sldId="262"/>
            <ac:spMk id="3" creationId="{A5C01DE5-945F-D08A-756A-77F3B96C7DAE}"/>
          </ac:spMkLst>
        </pc:spChg>
        <pc:spChg chg="add mod">
          <ac:chgData name="Kamran Khan (2221734)" userId="S::2221734@student.uwtsd.ac.uk::7f01ba42-55e7-474e-bf27-f4c44866d99b" providerId="AD" clId="Web-{04174FA4-7337-8E8A-7BBB-64B6A73C99EC}" dt="2023-03-01T22:01:28.957" v="79" actId="20577"/>
          <ac:spMkLst>
            <pc:docMk/>
            <pc:sldMk cId="2661956039" sldId="262"/>
            <ac:spMk id="8" creationId="{D287670E-A192-53EA-AC41-D9E1A52ABF46}"/>
          </ac:spMkLst>
        </pc:spChg>
        <pc:spChg chg="add">
          <ac:chgData name="Kamran Khan (2221734)" userId="S::2221734@student.uwtsd.ac.uk::7f01ba42-55e7-474e-bf27-f4c44866d99b" providerId="AD" clId="Web-{04174FA4-7337-8E8A-7BBB-64B6A73C99EC}" dt="2023-03-01T21:50:21.862" v="28"/>
          <ac:spMkLst>
            <pc:docMk/>
            <pc:sldMk cId="2661956039" sldId="262"/>
            <ac:spMk id="11" creationId="{362810D9-2C5A-477D-949C-C191895477F3}"/>
          </ac:spMkLst>
        </pc:spChg>
        <pc:spChg chg="add">
          <ac:chgData name="Kamran Khan (2221734)" userId="S::2221734@student.uwtsd.ac.uk::7f01ba42-55e7-474e-bf27-f4c44866d99b" providerId="AD" clId="Web-{04174FA4-7337-8E8A-7BBB-64B6A73C99EC}" dt="2023-03-01T21:50:21.862" v="28"/>
          <ac:spMkLst>
            <pc:docMk/>
            <pc:sldMk cId="2661956039" sldId="262"/>
            <ac:spMk id="13" creationId="{081E4A58-353D-44AE-B2FC-2A74E2E400F7}"/>
          </ac:spMkLst>
        </pc:spChg>
        <pc:picChg chg="add mod ord">
          <ac:chgData name="Kamran Khan (2221734)" userId="S::2221734@student.uwtsd.ac.uk::7f01ba42-55e7-474e-bf27-f4c44866d99b" providerId="AD" clId="Web-{04174FA4-7337-8E8A-7BBB-64B6A73C99EC}" dt="2023-03-01T22:01:49.254" v="84" actId="1076"/>
          <ac:picMkLst>
            <pc:docMk/>
            <pc:sldMk cId="2661956039" sldId="262"/>
            <ac:picMk id="4" creationId="{C2841942-DD27-751A-522F-4F4C93CB899D}"/>
          </ac:picMkLst>
        </pc:picChg>
      </pc:sldChg>
    </pc:docChg>
  </pc:docChgLst>
  <pc:docChgLst>
    <pc:chgData name="Kamran Khan (2221734)" userId="S::2221734@student.uwtsd.ac.uk::7f01ba42-55e7-474e-bf27-f4c44866d99b" providerId="AD" clId="Web-{66986551-6F5F-4802-B0B3-53364923F713}"/>
    <pc:docChg chg="modSld">
      <pc:chgData name="Kamran Khan (2221734)" userId="S::2221734@student.uwtsd.ac.uk::7f01ba42-55e7-474e-bf27-f4c44866d99b" providerId="AD" clId="Web-{66986551-6F5F-4802-B0B3-53364923F713}" dt="2023-03-01T19:17:38.497" v="47" actId="1076"/>
      <pc:docMkLst>
        <pc:docMk/>
      </pc:docMkLst>
      <pc:sldChg chg="addSp modSp mod setBg setClrOvrMap">
        <pc:chgData name="Kamran Khan (2221734)" userId="S::2221734@student.uwtsd.ac.uk::7f01ba42-55e7-474e-bf27-f4c44866d99b" providerId="AD" clId="Web-{66986551-6F5F-4802-B0B3-53364923F713}" dt="2023-03-01T19:17:38.497" v="47" actId="1076"/>
        <pc:sldMkLst>
          <pc:docMk/>
          <pc:sldMk cId="109857222" sldId="256"/>
        </pc:sldMkLst>
        <pc:spChg chg="mod">
          <ac:chgData name="Kamran Khan (2221734)" userId="S::2221734@student.uwtsd.ac.uk::7f01ba42-55e7-474e-bf27-f4c44866d99b" providerId="AD" clId="Web-{66986551-6F5F-4802-B0B3-53364923F713}" dt="2023-03-01T19:16:34.855" v="42" actId="1076"/>
          <ac:spMkLst>
            <pc:docMk/>
            <pc:sldMk cId="109857222" sldId="256"/>
            <ac:spMk id="2" creationId="{00000000-0000-0000-0000-000000000000}"/>
          </ac:spMkLst>
        </pc:spChg>
        <pc:spChg chg="mod">
          <ac:chgData name="Kamran Khan (2221734)" userId="S::2221734@student.uwtsd.ac.uk::7f01ba42-55e7-474e-bf27-f4c44866d99b" providerId="AD" clId="Web-{66986551-6F5F-4802-B0B3-53364923F713}" dt="2023-03-01T19:17:38.497" v="47" actId="1076"/>
          <ac:spMkLst>
            <pc:docMk/>
            <pc:sldMk cId="109857222" sldId="256"/>
            <ac:spMk id="3" creationId="{00000000-0000-0000-0000-000000000000}"/>
          </ac:spMkLst>
        </pc:spChg>
        <pc:spChg chg="add">
          <ac:chgData name="Kamran Khan (2221734)" userId="S::2221734@student.uwtsd.ac.uk::7f01ba42-55e7-474e-bf27-f4c44866d99b" providerId="AD" clId="Web-{66986551-6F5F-4802-B0B3-53364923F713}" dt="2023-03-01T19:12:56.132" v="1"/>
          <ac:spMkLst>
            <pc:docMk/>
            <pc:sldMk cId="109857222" sldId="256"/>
            <ac:spMk id="9" creationId="{0671A8AE-40A1-4631-A6B8-581AFF065482}"/>
          </ac:spMkLst>
        </pc:spChg>
        <pc:spChg chg="add">
          <ac:chgData name="Kamran Khan (2221734)" userId="S::2221734@student.uwtsd.ac.uk::7f01ba42-55e7-474e-bf27-f4c44866d99b" providerId="AD" clId="Web-{66986551-6F5F-4802-B0B3-53364923F713}" dt="2023-03-01T19:12:56.132" v="1"/>
          <ac:spMkLst>
            <pc:docMk/>
            <pc:sldMk cId="109857222" sldId="256"/>
            <ac:spMk id="11" creationId="{AB58EF07-17C2-48CF-ABB0-EEF1F17CB8F0}"/>
          </ac:spMkLst>
        </pc:spChg>
        <pc:spChg chg="add">
          <ac:chgData name="Kamran Khan (2221734)" userId="S::2221734@student.uwtsd.ac.uk::7f01ba42-55e7-474e-bf27-f4c44866d99b" providerId="AD" clId="Web-{66986551-6F5F-4802-B0B3-53364923F713}" dt="2023-03-01T19:12:56.132" v="1"/>
          <ac:spMkLst>
            <pc:docMk/>
            <pc:sldMk cId="109857222" sldId="256"/>
            <ac:spMk id="13" creationId="{AF2F604E-43BE-4DC3-B983-E071523364F8}"/>
          </ac:spMkLst>
        </pc:spChg>
        <pc:spChg chg="add">
          <ac:chgData name="Kamran Khan (2221734)" userId="S::2221734@student.uwtsd.ac.uk::7f01ba42-55e7-474e-bf27-f4c44866d99b" providerId="AD" clId="Web-{66986551-6F5F-4802-B0B3-53364923F713}" dt="2023-03-01T19:12:56.132" v="1"/>
          <ac:spMkLst>
            <pc:docMk/>
            <pc:sldMk cId="109857222" sldId="256"/>
            <ac:spMk id="15" creationId="{08C9B587-E65E-4B52-B37C-ABEBB6E87928}"/>
          </ac:spMkLst>
        </pc:spChg>
        <pc:picChg chg="add mod ord">
          <ac:chgData name="Kamran Khan (2221734)" userId="S::2221734@student.uwtsd.ac.uk::7f01ba42-55e7-474e-bf27-f4c44866d99b" providerId="AD" clId="Web-{66986551-6F5F-4802-B0B3-53364923F713}" dt="2023-03-01T19:12:56.132" v="1"/>
          <ac:picMkLst>
            <pc:docMk/>
            <pc:sldMk cId="109857222" sldId="256"/>
            <ac:picMk id="4" creationId="{7866524A-8638-CE8C-88ED-859DA659D22A}"/>
          </ac:picMkLst>
        </pc:picChg>
      </pc:sldChg>
    </pc:docChg>
  </pc:docChgLst>
  <pc:docChgLst>
    <pc:chgData name="Kamran Khan (2221734)" userId="S::2221734@student.uwtsd.ac.uk::7f01ba42-55e7-474e-bf27-f4c44866d99b" providerId="AD" clId="Web-{02B498B8-DDCF-7F56-8281-FC470DBEFFD3}"/>
    <pc:docChg chg="addSld delSld modSld sldOrd">
      <pc:chgData name="Kamran Khan (2221734)" userId="S::2221734@student.uwtsd.ac.uk::7f01ba42-55e7-474e-bf27-f4c44866d99b" providerId="AD" clId="Web-{02B498B8-DDCF-7F56-8281-FC470DBEFFD3}" dt="2023-03-01T21:21:36.568" v="267" actId="14100"/>
      <pc:docMkLst>
        <pc:docMk/>
      </pc:docMkLst>
      <pc:sldChg chg="addSp delSp modSp mod delDesignElem chgLayout">
        <pc:chgData name="Kamran Khan (2221734)" userId="S::2221734@student.uwtsd.ac.uk::7f01ba42-55e7-474e-bf27-f4c44866d99b" providerId="AD" clId="Web-{02B498B8-DDCF-7F56-8281-FC470DBEFFD3}" dt="2023-03-01T19:22:24.235" v="29" actId="1076"/>
        <pc:sldMkLst>
          <pc:docMk/>
          <pc:sldMk cId="109857222" sldId="256"/>
        </pc:sldMkLst>
        <pc:spChg chg="mod ord">
          <ac:chgData name="Kamran Khan (2221734)" userId="S::2221734@student.uwtsd.ac.uk::7f01ba42-55e7-474e-bf27-f4c44866d99b" providerId="AD" clId="Web-{02B498B8-DDCF-7F56-8281-FC470DBEFFD3}" dt="2023-03-01T19:21:40.547" v="23"/>
          <ac:spMkLst>
            <pc:docMk/>
            <pc:sldMk cId="109857222" sldId="256"/>
            <ac:spMk id="2" creationId="{00000000-0000-0000-0000-000000000000}"/>
          </ac:spMkLst>
        </pc:spChg>
        <pc:spChg chg="mod ord">
          <ac:chgData name="Kamran Khan (2221734)" userId="S::2221734@student.uwtsd.ac.uk::7f01ba42-55e7-474e-bf27-f4c44866d99b" providerId="AD" clId="Web-{02B498B8-DDCF-7F56-8281-FC470DBEFFD3}" dt="2023-03-01T19:22:24.235" v="29" actId="1076"/>
          <ac:spMkLst>
            <pc:docMk/>
            <pc:sldMk cId="109857222" sldId="256"/>
            <ac:spMk id="3" creationId="{00000000-0000-0000-0000-000000000000}"/>
          </ac:spMkLst>
        </pc:spChg>
        <pc:spChg chg="add">
          <ac:chgData name="Kamran Khan (2221734)" userId="S::2221734@student.uwtsd.ac.uk::7f01ba42-55e7-474e-bf27-f4c44866d99b" providerId="AD" clId="Web-{02B498B8-DDCF-7F56-8281-FC470DBEFFD3}" dt="2023-03-01T19:21:40.547" v="23"/>
          <ac:spMkLst>
            <pc:docMk/>
            <pc:sldMk cId="109857222" sldId="256"/>
            <ac:spMk id="6" creationId="{21A75659-5A6F-4F77-9679-678A00B9D8DC}"/>
          </ac:spMkLst>
        </pc:spChg>
        <pc:spChg chg="add">
          <ac:chgData name="Kamran Khan (2221734)" userId="S::2221734@student.uwtsd.ac.uk::7f01ba42-55e7-474e-bf27-f4c44866d99b" providerId="AD" clId="Web-{02B498B8-DDCF-7F56-8281-FC470DBEFFD3}" dt="2023-03-01T19:21:40.547" v="23"/>
          <ac:spMkLst>
            <pc:docMk/>
            <pc:sldMk cId="109857222" sldId="256"/>
            <ac:spMk id="7" creationId="{E30A3A45-140E-431E-AED0-07EF836310B3}"/>
          </ac:spMkLst>
        </pc:spChg>
        <pc:spChg chg="add">
          <ac:chgData name="Kamran Khan (2221734)" userId="S::2221734@student.uwtsd.ac.uk::7f01ba42-55e7-474e-bf27-f4c44866d99b" providerId="AD" clId="Web-{02B498B8-DDCF-7F56-8281-FC470DBEFFD3}" dt="2023-03-01T19:21:40.547" v="23"/>
          <ac:spMkLst>
            <pc:docMk/>
            <pc:sldMk cId="109857222" sldId="256"/>
            <ac:spMk id="8" creationId="{55D4142C-5077-457F-A6AD-3FECFDB39685}"/>
          </ac:spMkLst>
        </pc:spChg>
        <pc:spChg chg="del">
          <ac:chgData name="Kamran Khan (2221734)" userId="S::2221734@student.uwtsd.ac.uk::7f01ba42-55e7-474e-bf27-f4c44866d99b" providerId="AD" clId="Web-{02B498B8-DDCF-7F56-8281-FC470DBEFFD3}" dt="2023-03-01T19:19:59.591" v="1"/>
          <ac:spMkLst>
            <pc:docMk/>
            <pc:sldMk cId="109857222" sldId="256"/>
            <ac:spMk id="9" creationId="{0671A8AE-40A1-4631-A6B8-581AFF065482}"/>
          </ac:spMkLst>
        </pc:spChg>
        <pc:spChg chg="add">
          <ac:chgData name="Kamran Khan (2221734)" userId="S::2221734@student.uwtsd.ac.uk::7f01ba42-55e7-474e-bf27-f4c44866d99b" providerId="AD" clId="Web-{02B498B8-DDCF-7F56-8281-FC470DBEFFD3}" dt="2023-03-01T19:21:40.547" v="23"/>
          <ac:spMkLst>
            <pc:docMk/>
            <pc:sldMk cId="109857222" sldId="256"/>
            <ac:spMk id="10" creationId="{7A5F0580-5EE9-419F-96EE-B6529EF6E7D0}"/>
          </ac:spMkLst>
        </pc:spChg>
        <pc:spChg chg="del">
          <ac:chgData name="Kamran Khan (2221734)" userId="S::2221734@student.uwtsd.ac.uk::7f01ba42-55e7-474e-bf27-f4c44866d99b" providerId="AD" clId="Web-{02B498B8-DDCF-7F56-8281-FC470DBEFFD3}" dt="2023-03-01T19:19:59.591" v="1"/>
          <ac:spMkLst>
            <pc:docMk/>
            <pc:sldMk cId="109857222" sldId="256"/>
            <ac:spMk id="11" creationId="{AB58EF07-17C2-48CF-ABB0-EEF1F17CB8F0}"/>
          </ac:spMkLst>
        </pc:spChg>
        <pc:spChg chg="del">
          <ac:chgData name="Kamran Khan (2221734)" userId="S::2221734@student.uwtsd.ac.uk::7f01ba42-55e7-474e-bf27-f4c44866d99b" providerId="AD" clId="Web-{02B498B8-DDCF-7F56-8281-FC470DBEFFD3}" dt="2023-03-01T19:19:59.591" v="1"/>
          <ac:spMkLst>
            <pc:docMk/>
            <pc:sldMk cId="109857222" sldId="256"/>
            <ac:spMk id="13" creationId="{AF2F604E-43BE-4DC3-B983-E071523364F8}"/>
          </ac:spMkLst>
        </pc:spChg>
        <pc:spChg chg="del">
          <ac:chgData name="Kamran Khan (2221734)" userId="S::2221734@student.uwtsd.ac.uk::7f01ba42-55e7-474e-bf27-f4c44866d99b" providerId="AD" clId="Web-{02B498B8-DDCF-7F56-8281-FC470DBEFFD3}" dt="2023-03-01T19:19:59.591" v="1"/>
          <ac:spMkLst>
            <pc:docMk/>
            <pc:sldMk cId="109857222" sldId="256"/>
            <ac:spMk id="15" creationId="{08C9B587-E65E-4B52-B37C-ABEBB6E87928}"/>
          </ac:spMkLst>
        </pc:spChg>
        <pc:picChg chg="mod">
          <ac:chgData name="Kamran Khan (2221734)" userId="S::2221734@student.uwtsd.ac.uk::7f01ba42-55e7-474e-bf27-f4c44866d99b" providerId="AD" clId="Web-{02B498B8-DDCF-7F56-8281-FC470DBEFFD3}" dt="2023-03-01T19:21:40.547" v="23"/>
          <ac:picMkLst>
            <pc:docMk/>
            <pc:sldMk cId="109857222" sldId="256"/>
            <ac:picMk id="4" creationId="{7866524A-8638-CE8C-88ED-859DA659D22A}"/>
          </ac:picMkLst>
        </pc:picChg>
      </pc:sldChg>
      <pc:sldChg chg="addSp delSp modSp new mod setBg setClrOvrMap">
        <pc:chgData name="Kamran Khan (2221734)" userId="S::2221734@student.uwtsd.ac.uk::7f01ba42-55e7-474e-bf27-f4c44866d99b" providerId="AD" clId="Web-{02B498B8-DDCF-7F56-8281-FC470DBEFFD3}" dt="2023-03-01T19:37:12.909" v="121" actId="20577"/>
        <pc:sldMkLst>
          <pc:docMk/>
          <pc:sldMk cId="3471584133" sldId="257"/>
        </pc:sldMkLst>
        <pc:spChg chg="mod ord">
          <ac:chgData name="Kamran Khan (2221734)" userId="S::2221734@student.uwtsd.ac.uk::7f01ba42-55e7-474e-bf27-f4c44866d99b" providerId="AD" clId="Web-{02B498B8-DDCF-7F56-8281-FC470DBEFFD3}" dt="2023-03-01T19:24:54.301" v="42" actId="20577"/>
          <ac:spMkLst>
            <pc:docMk/>
            <pc:sldMk cId="3471584133" sldId="257"/>
            <ac:spMk id="2" creationId="{DF27A60F-E83E-8A91-8AE7-6ACFA9A1E363}"/>
          </ac:spMkLst>
        </pc:spChg>
        <pc:spChg chg="del">
          <ac:chgData name="Kamran Khan (2221734)" userId="S::2221734@student.uwtsd.ac.uk::7f01ba42-55e7-474e-bf27-f4c44866d99b" providerId="AD" clId="Web-{02B498B8-DDCF-7F56-8281-FC470DBEFFD3}" dt="2023-03-01T19:23:24.392" v="32"/>
          <ac:spMkLst>
            <pc:docMk/>
            <pc:sldMk cId="3471584133" sldId="257"/>
            <ac:spMk id="3" creationId="{1EE3C535-308F-01A0-2978-F2E86D8E536F}"/>
          </ac:spMkLst>
        </pc:spChg>
        <pc:spChg chg="add mod">
          <ac:chgData name="Kamran Khan (2221734)" userId="S::2221734@student.uwtsd.ac.uk::7f01ba42-55e7-474e-bf27-f4c44866d99b" providerId="AD" clId="Web-{02B498B8-DDCF-7F56-8281-FC470DBEFFD3}" dt="2023-03-01T19:37:12.909" v="121" actId="20577"/>
          <ac:spMkLst>
            <pc:docMk/>
            <pc:sldMk cId="3471584133" sldId="257"/>
            <ac:spMk id="8" creationId="{CF2A7BD0-69B0-AEB6-2165-53B3C01460B0}"/>
          </ac:spMkLst>
        </pc:spChg>
        <pc:spChg chg="add">
          <ac:chgData name="Kamran Khan (2221734)" userId="S::2221734@student.uwtsd.ac.uk::7f01ba42-55e7-474e-bf27-f4c44866d99b" providerId="AD" clId="Web-{02B498B8-DDCF-7F56-8281-FC470DBEFFD3}" dt="2023-03-01T19:23:42.377" v="33"/>
          <ac:spMkLst>
            <pc:docMk/>
            <pc:sldMk cId="3471584133" sldId="257"/>
            <ac:spMk id="11" creationId="{8F23F8A3-8FD7-4779-8323-FDC26BE99889}"/>
          </ac:spMkLst>
        </pc:spChg>
        <pc:spChg chg="add">
          <ac:chgData name="Kamran Khan (2221734)" userId="S::2221734@student.uwtsd.ac.uk::7f01ba42-55e7-474e-bf27-f4c44866d99b" providerId="AD" clId="Web-{02B498B8-DDCF-7F56-8281-FC470DBEFFD3}" dt="2023-03-01T19:23:42.377" v="33"/>
          <ac:spMkLst>
            <pc:docMk/>
            <pc:sldMk cId="3471584133" sldId="257"/>
            <ac:spMk id="13" creationId="{F605C4CC-A25C-416F-8333-7CB7DC97D870}"/>
          </ac:spMkLst>
        </pc:spChg>
        <pc:picChg chg="add mod ord">
          <ac:chgData name="Kamran Khan (2221734)" userId="S::2221734@student.uwtsd.ac.uk::7f01ba42-55e7-474e-bf27-f4c44866d99b" providerId="AD" clId="Web-{02B498B8-DDCF-7F56-8281-FC470DBEFFD3}" dt="2023-03-01T19:23:42.377" v="33"/>
          <ac:picMkLst>
            <pc:docMk/>
            <pc:sldMk cId="3471584133" sldId="257"/>
            <ac:picMk id="4" creationId="{8155190D-DC89-8FCD-73B1-5A4004E98E9A}"/>
          </ac:picMkLst>
        </pc:picChg>
      </pc:sldChg>
      <pc:sldChg chg="addSp delSp modSp new mod setBg setClrOvrMap">
        <pc:chgData name="Kamran Khan (2221734)" userId="S::2221734@student.uwtsd.ac.uk::7f01ba42-55e7-474e-bf27-f4c44866d99b" providerId="AD" clId="Web-{02B498B8-DDCF-7F56-8281-FC470DBEFFD3}" dt="2023-03-01T19:50:11.050" v="162" actId="20577"/>
        <pc:sldMkLst>
          <pc:docMk/>
          <pc:sldMk cId="363367288" sldId="258"/>
        </pc:sldMkLst>
        <pc:spChg chg="add del mod">
          <ac:chgData name="Kamran Khan (2221734)" userId="S::2221734@student.uwtsd.ac.uk::7f01ba42-55e7-474e-bf27-f4c44866d99b" providerId="AD" clId="Web-{02B498B8-DDCF-7F56-8281-FC470DBEFFD3}" dt="2023-03-01T19:45:04.325" v="127"/>
          <ac:spMkLst>
            <pc:docMk/>
            <pc:sldMk cId="363367288" sldId="258"/>
            <ac:spMk id="2" creationId="{76FDB144-ADD8-2C1F-2061-1E787ED32E45}"/>
          </ac:spMkLst>
        </pc:spChg>
        <pc:spChg chg="del">
          <ac:chgData name="Kamran Khan (2221734)" userId="S::2221734@student.uwtsd.ac.uk::7f01ba42-55e7-474e-bf27-f4c44866d99b" providerId="AD" clId="Web-{02B498B8-DDCF-7F56-8281-FC470DBEFFD3}" dt="2023-03-01T19:43:59.902" v="122"/>
          <ac:spMkLst>
            <pc:docMk/>
            <pc:sldMk cId="363367288" sldId="258"/>
            <ac:spMk id="3" creationId="{97C6713D-7B3E-FEBA-7C6A-2345CB430DCE}"/>
          </ac:spMkLst>
        </pc:spChg>
        <pc:spChg chg="add del">
          <ac:chgData name="Kamran Khan (2221734)" userId="S::2221734@student.uwtsd.ac.uk::7f01ba42-55e7-474e-bf27-f4c44866d99b" providerId="AD" clId="Web-{02B498B8-DDCF-7F56-8281-FC470DBEFFD3}" dt="2023-03-01T19:44:46.184" v="124"/>
          <ac:spMkLst>
            <pc:docMk/>
            <pc:sldMk cId="363367288" sldId="258"/>
            <ac:spMk id="8" creationId="{78334283-FE53-846D-0076-FE0B7B2C5A76}"/>
          </ac:spMkLst>
        </pc:spChg>
        <pc:spChg chg="add del">
          <ac:chgData name="Kamran Khan (2221734)" userId="S::2221734@student.uwtsd.ac.uk::7f01ba42-55e7-474e-bf27-f4c44866d99b" providerId="AD" clId="Web-{02B498B8-DDCF-7F56-8281-FC470DBEFFD3}" dt="2023-03-01T19:45:04.325" v="126"/>
          <ac:spMkLst>
            <pc:docMk/>
            <pc:sldMk cId="363367288" sldId="258"/>
            <ac:spMk id="9" creationId="{F3060C83-F051-4F0E-ABAD-AA0DFC48B218}"/>
          </ac:spMkLst>
        </pc:spChg>
        <pc:spChg chg="add del">
          <ac:chgData name="Kamran Khan (2221734)" userId="S::2221734@student.uwtsd.ac.uk::7f01ba42-55e7-474e-bf27-f4c44866d99b" providerId="AD" clId="Web-{02B498B8-DDCF-7F56-8281-FC470DBEFFD3}" dt="2023-03-01T19:44:46.184" v="124"/>
          <ac:spMkLst>
            <pc:docMk/>
            <pc:sldMk cId="363367288" sldId="258"/>
            <ac:spMk id="11" creationId="{73AD41DB-DF9F-49BC-85AE-6AB1840AD517}"/>
          </ac:spMkLst>
        </pc:spChg>
        <pc:spChg chg="add del">
          <ac:chgData name="Kamran Khan (2221734)" userId="S::2221734@student.uwtsd.ac.uk::7f01ba42-55e7-474e-bf27-f4c44866d99b" providerId="AD" clId="Web-{02B498B8-DDCF-7F56-8281-FC470DBEFFD3}" dt="2023-03-01T19:45:04.325" v="126"/>
          <ac:spMkLst>
            <pc:docMk/>
            <pc:sldMk cId="363367288" sldId="258"/>
            <ac:spMk id="15" creationId="{3783CA14-24A1-485C-8B30-D6A5D87987AD}"/>
          </ac:spMkLst>
        </pc:spChg>
        <pc:spChg chg="add del">
          <ac:chgData name="Kamran Khan (2221734)" userId="S::2221734@student.uwtsd.ac.uk::7f01ba42-55e7-474e-bf27-f4c44866d99b" providerId="AD" clId="Web-{02B498B8-DDCF-7F56-8281-FC470DBEFFD3}" dt="2023-03-01T19:45:04.325" v="126"/>
          <ac:spMkLst>
            <pc:docMk/>
            <pc:sldMk cId="363367288" sldId="258"/>
            <ac:spMk id="17" creationId="{9A97C86A-04D6-40F7-AE84-31AB43E6A846}"/>
          </ac:spMkLst>
        </pc:spChg>
        <pc:spChg chg="add del">
          <ac:chgData name="Kamran Khan (2221734)" userId="S::2221734@student.uwtsd.ac.uk::7f01ba42-55e7-474e-bf27-f4c44866d99b" providerId="AD" clId="Web-{02B498B8-DDCF-7F56-8281-FC470DBEFFD3}" dt="2023-03-01T19:45:04.325" v="126"/>
          <ac:spMkLst>
            <pc:docMk/>
            <pc:sldMk cId="363367288" sldId="258"/>
            <ac:spMk id="18" creationId="{83C98ABE-055B-441F-B07E-44F97F083C39}"/>
          </ac:spMkLst>
        </pc:spChg>
        <pc:spChg chg="add del">
          <ac:chgData name="Kamran Khan (2221734)" userId="S::2221734@student.uwtsd.ac.uk::7f01ba42-55e7-474e-bf27-f4c44866d99b" providerId="AD" clId="Web-{02B498B8-DDCF-7F56-8281-FC470DBEFFD3}" dt="2023-03-01T19:45:04.325" v="126"/>
          <ac:spMkLst>
            <pc:docMk/>
            <pc:sldMk cId="363367288" sldId="258"/>
            <ac:spMk id="19" creationId="{FF9F2414-84E8-453E-B1F3-389FDE8192D9}"/>
          </ac:spMkLst>
        </pc:spChg>
        <pc:spChg chg="add del">
          <ac:chgData name="Kamran Khan (2221734)" userId="S::2221734@student.uwtsd.ac.uk::7f01ba42-55e7-474e-bf27-f4c44866d99b" providerId="AD" clId="Web-{02B498B8-DDCF-7F56-8281-FC470DBEFFD3}" dt="2023-03-01T19:45:04.325" v="126"/>
          <ac:spMkLst>
            <pc:docMk/>
            <pc:sldMk cId="363367288" sldId="258"/>
            <ac:spMk id="20" creationId="{29FDB030-9B49-4CED-8CCD-4D99382388AC}"/>
          </ac:spMkLst>
        </pc:spChg>
        <pc:spChg chg="add del">
          <ac:chgData name="Kamran Khan (2221734)" userId="S::2221734@student.uwtsd.ac.uk::7f01ba42-55e7-474e-bf27-f4c44866d99b" providerId="AD" clId="Web-{02B498B8-DDCF-7F56-8281-FC470DBEFFD3}" dt="2023-03-01T19:45:04.325" v="126"/>
          <ac:spMkLst>
            <pc:docMk/>
            <pc:sldMk cId="363367288" sldId="258"/>
            <ac:spMk id="21" creationId="{3ECA69A1-7536-43AC-85EF-C7106179F5ED}"/>
          </ac:spMkLst>
        </pc:spChg>
        <pc:spChg chg="add del">
          <ac:chgData name="Kamran Khan (2221734)" userId="S::2221734@student.uwtsd.ac.uk::7f01ba42-55e7-474e-bf27-f4c44866d99b" providerId="AD" clId="Web-{02B498B8-DDCF-7F56-8281-FC470DBEFFD3}" dt="2023-03-01T19:45:31.451" v="128"/>
          <ac:spMkLst>
            <pc:docMk/>
            <pc:sldMk cId="363367288" sldId="258"/>
            <ac:spMk id="23" creationId="{21A75659-5A6F-4F77-9679-678A00B9D8DC}"/>
          </ac:spMkLst>
        </pc:spChg>
        <pc:spChg chg="add del">
          <ac:chgData name="Kamran Khan (2221734)" userId="S::2221734@student.uwtsd.ac.uk::7f01ba42-55e7-474e-bf27-f4c44866d99b" providerId="AD" clId="Web-{02B498B8-DDCF-7F56-8281-FC470DBEFFD3}" dt="2023-03-01T19:45:31.451" v="128"/>
          <ac:spMkLst>
            <pc:docMk/>
            <pc:sldMk cId="363367288" sldId="258"/>
            <ac:spMk id="24" creationId="{E30A3A45-140E-431E-AED0-07EF836310B3}"/>
          </ac:spMkLst>
        </pc:spChg>
        <pc:spChg chg="add mod">
          <ac:chgData name="Kamran Khan (2221734)" userId="S::2221734@student.uwtsd.ac.uk::7f01ba42-55e7-474e-bf27-f4c44866d99b" providerId="AD" clId="Web-{02B498B8-DDCF-7F56-8281-FC470DBEFFD3}" dt="2023-03-01T19:50:11.050" v="162" actId="20577"/>
          <ac:spMkLst>
            <pc:docMk/>
            <pc:sldMk cId="363367288" sldId="258"/>
            <ac:spMk id="25" creationId="{76FDB144-ADD8-2C1F-2061-1E787ED32E45}"/>
          </ac:spMkLst>
        </pc:spChg>
        <pc:spChg chg="add del">
          <ac:chgData name="Kamran Khan (2221734)" userId="S::2221734@student.uwtsd.ac.uk::7f01ba42-55e7-474e-bf27-f4c44866d99b" providerId="AD" clId="Web-{02B498B8-DDCF-7F56-8281-FC470DBEFFD3}" dt="2023-03-01T19:45:31.451" v="128"/>
          <ac:spMkLst>
            <pc:docMk/>
            <pc:sldMk cId="363367288" sldId="258"/>
            <ac:spMk id="26" creationId="{55D4142C-5077-457F-A6AD-3FECFDB39685}"/>
          </ac:spMkLst>
        </pc:spChg>
        <pc:spChg chg="add del">
          <ac:chgData name="Kamran Khan (2221734)" userId="S::2221734@student.uwtsd.ac.uk::7f01ba42-55e7-474e-bf27-f4c44866d99b" providerId="AD" clId="Web-{02B498B8-DDCF-7F56-8281-FC470DBEFFD3}" dt="2023-03-01T19:45:31.451" v="128"/>
          <ac:spMkLst>
            <pc:docMk/>
            <pc:sldMk cId="363367288" sldId="258"/>
            <ac:spMk id="27" creationId="{7A5F0580-5EE9-419F-96EE-B6529EF6E7D0}"/>
          </ac:spMkLst>
        </pc:spChg>
        <pc:spChg chg="add mod">
          <ac:chgData name="Kamran Khan (2221734)" userId="S::2221734@student.uwtsd.ac.uk::7f01ba42-55e7-474e-bf27-f4c44866d99b" providerId="AD" clId="Web-{02B498B8-DDCF-7F56-8281-FC470DBEFFD3}" dt="2023-03-01T19:49:12.955" v="160" actId="1076"/>
          <ac:spMkLst>
            <pc:docMk/>
            <pc:sldMk cId="363367288" sldId="258"/>
            <ac:spMk id="28" creationId="{9C21C357-FB32-4D4C-28EA-3C86B18EF9AD}"/>
          </ac:spMkLst>
        </pc:spChg>
        <pc:spChg chg="add">
          <ac:chgData name="Kamran Khan (2221734)" userId="S::2221734@student.uwtsd.ac.uk::7f01ba42-55e7-474e-bf27-f4c44866d99b" providerId="AD" clId="Web-{02B498B8-DDCF-7F56-8281-FC470DBEFFD3}" dt="2023-03-01T19:45:31.451" v="128"/>
          <ac:spMkLst>
            <pc:docMk/>
            <pc:sldMk cId="363367288" sldId="258"/>
            <ac:spMk id="33" creationId="{2B566528-1B12-4246-9431-5C2D7D081168}"/>
          </ac:spMkLst>
        </pc:spChg>
        <pc:spChg chg="add">
          <ac:chgData name="Kamran Khan (2221734)" userId="S::2221734@student.uwtsd.ac.uk::7f01ba42-55e7-474e-bf27-f4c44866d99b" providerId="AD" clId="Web-{02B498B8-DDCF-7F56-8281-FC470DBEFFD3}" dt="2023-03-01T19:45:31.451" v="128"/>
          <ac:spMkLst>
            <pc:docMk/>
            <pc:sldMk cId="363367288" sldId="258"/>
            <ac:spMk id="35" creationId="{2E80C965-DB6D-4F81-9E9E-B027384D0BD6}"/>
          </ac:spMkLst>
        </pc:spChg>
        <pc:spChg chg="add">
          <ac:chgData name="Kamran Khan (2221734)" userId="S::2221734@student.uwtsd.ac.uk::7f01ba42-55e7-474e-bf27-f4c44866d99b" providerId="AD" clId="Web-{02B498B8-DDCF-7F56-8281-FC470DBEFFD3}" dt="2023-03-01T19:45:31.451" v="128"/>
          <ac:spMkLst>
            <pc:docMk/>
            <pc:sldMk cId="363367288" sldId="258"/>
            <ac:spMk id="37" creationId="{A580F890-B085-4E95-96AA-55AEBEC5CE6E}"/>
          </ac:spMkLst>
        </pc:spChg>
        <pc:spChg chg="add">
          <ac:chgData name="Kamran Khan (2221734)" userId="S::2221734@student.uwtsd.ac.uk::7f01ba42-55e7-474e-bf27-f4c44866d99b" providerId="AD" clId="Web-{02B498B8-DDCF-7F56-8281-FC470DBEFFD3}" dt="2023-03-01T19:45:31.451" v="128"/>
          <ac:spMkLst>
            <pc:docMk/>
            <pc:sldMk cId="363367288" sldId="258"/>
            <ac:spMk id="39" creationId="{D3F51FEB-38FB-4F6C-9F7B-2F2AFAB65463}"/>
          </ac:spMkLst>
        </pc:spChg>
        <pc:spChg chg="add">
          <ac:chgData name="Kamran Khan (2221734)" userId="S::2221734@student.uwtsd.ac.uk::7f01ba42-55e7-474e-bf27-f4c44866d99b" providerId="AD" clId="Web-{02B498B8-DDCF-7F56-8281-FC470DBEFFD3}" dt="2023-03-01T19:45:31.451" v="128"/>
          <ac:spMkLst>
            <pc:docMk/>
            <pc:sldMk cId="363367288" sldId="258"/>
            <ac:spMk id="41" creationId="{1E547BA6-BAE0-43BB-A7CA-60F69CE252F0}"/>
          </ac:spMkLst>
        </pc:spChg>
        <pc:grpChg chg="add del">
          <ac:chgData name="Kamran Khan (2221734)" userId="S::2221734@student.uwtsd.ac.uk::7f01ba42-55e7-474e-bf27-f4c44866d99b" providerId="AD" clId="Web-{02B498B8-DDCF-7F56-8281-FC470DBEFFD3}" dt="2023-03-01T19:44:46.184" v="124"/>
          <ac:grpSpMkLst>
            <pc:docMk/>
            <pc:sldMk cId="363367288" sldId="258"/>
            <ac:grpSpMk id="13" creationId="{A4AE1828-51FD-4AD7-BCF6-9AF5C696CE5D}"/>
          </ac:grpSpMkLst>
        </pc:grpChg>
        <pc:picChg chg="add mod ord">
          <ac:chgData name="Kamran Khan (2221734)" userId="S::2221734@student.uwtsd.ac.uk::7f01ba42-55e7-474e-bf27-f4c44866d99b" providerId="AD" clId="Web-{02B498B8-DDCF-7F56-8281-FC470DBEFFD3}" dt="2023-03-01T19:45:31.451" v="128"/>
          <ac:picMkLst>
            <pc:docMk/>
            <pc:sldMk cId="363367288" sldId="258"/>
            <ac:picMk id="4" creationId="{DCA1562C-7864-55AC-626E-DC4FB2E92BEE}"/>
          </ac:picMkLst>
        </pc:picChg>
      </pc:sldChg>
      <pc:sldChg chg="addSp delSp modSp new mod setBg setClrOvrMap">
        <pc:chgData name="Kamran Khan (2221734)" userId="S::2221734@student.uwtsd.ac.uk::7f01ba42-55e7-474e-bf27-f4c44866d99b" providerId="AD" clId="Web-{02B498B8-DDCF-7F56-8281-FC470DBEFFD3}" dt="2023-03-01T20:14:46.147" v="212" actId="20577"/>
        <pc:sldMkLst>
          <pc:docMk/>
          <pc:sldMk cId="2415501085" sldId="259"/>
        </pc:sldMkLst>
        <pc:spChg chg="del mod">
          <ac:chgData name="Kamran Khan (2221734)" userId="S::2221734@student.uwtsd.ac.uk::7f01ba42-55e7-474e-bf27-f4c44866d99b" providerId="AD" clId="Web-{02B498B8-DDCF-7F56-8281-FC470DBEFFD3}" dt="2023-03-01T19:59:41.108" v="169"/>
          <ac:spMkLst>
            <pc:docMk/>
            <pc:sldMk cId="2415501085" sldId="259"/>
            <ac:spMk id="2" creationId="{89A8F05D-DD16-F967-1AEA-98F4ECF4BD69}"/>
          </ac:spMkLst>
        </pc:spChg>
        <pc:spChg chg="del">
          <ac:chgData name="Kamran Khan (2221734)" userId="S::2221734@student.uwtsd.ac.uk::7f01ba42-55e7-474e-bf27-f4c44866d99b" providerId="AD" clId="Web-{02B498B8-DDCF-7F56-8281-FC470DBEFFD3}" dt="2023-03-01T19:58:19.919" v="164"/>
          <ac:spMkLst>
            <pc:docMk/>
            <pc:sldMk cId="2415501085" sldId="259"/>
            <ac:spMk id="3" creationId="{77F9EADE-A605-1A70-9CEB-7DCB4AE27C7E}"/>
          </ac:spMkLst>
        </pc:spChg>
        <pc:spChg chg="add mod ord">
          <ac:chgData name="Kamran Khan (2221734)" userId="S::2221734@student.uwtsd.ac.uk::7f01ba42-55e7-474e-bf27-f4c44866d99b" providerId="AD" clId="Web-{02B498B8-DDCF-7F56-8281-FC470DBEFFD3}" dt="2023-03-01T20:14:46.147" v="212" actId="20577"/>
          <ac:spMkLst>
            <pc:docMk/>
            <pc:sldMk cId="2415501085" sldId="259"/>
            <ac:spMk id="9" creationId="{92354856-E3B1-6ACE-604F-588F5C66D550}"/>
          </ac:spMkLst>
        </pc:spChg>
        <pc:spChg chg="add del">
          <ac:chgData name="Kamran Khan (2221734)" userId="S::2221734@student.uwtsd.ac.uk::7f01ba42-55e7-474e-bf27-f4c44866d99b" providerId="AD" clId="Web-{02B498B8-DDCF-7F56-8281-FC470DBEFFD3}" dt="2023-03-01T20:00:52.250" v="172"/>
          <ac:spMkLst>
            <pc:docMk/>
            <pc:sldMk cId="2415501085" sldId="259"/>
            <ac:spMk id="12" creationId="{2B566528-1B12-4246-9431-5C2D7D081168}"/>
          </ac:spMkLst>
        </pc:spChg>
        <pc:spChg chg="add del">
          <ac:chgData name="Kamran Khan (2221734)" userId="S::2221734@student.uwtsd.ac.uk::7f01ba42-55e7-474e-bf27-f4c44866d99b" providerId="AD" clId="Web-{02B498B8-DDCF-7F56-8281-FC470DBEFFD3}" dt="2023-03-01T20:01:02.157" v="174"/>
          <ac:spMkLst>
            <pc:docMk/>
            <pc:sldMk cId="2415501085" sldId="259"/>
            <ac:spMk id="25" creationId="{2B566528-1B12-4246-9431-5C2D7D081168}"/>
          </ac:spMkLst>
        </pc:spChg>
        <pc:spChg chg="add del">
          <ac:chgData name="Kamran Khan (2221734)" userId="S::2221734@student.uwtsd.ac.uk::7f01ba42-55e7-474e-bf27-f4c44866d99b" providerId="AD" clId="Web-{02B498B8-DDCF-7F56-8281-FC470DBEFFD3}" dt="2023-03-01T20:07:21.946" v="175"/>
          <ac:spMkLst>
            <pc:docMk/>
            <pc:sldMk cId="2415501085" sldId="259"/>
            <ac:spMk id="38" creationId="{53E60C6D-4E85-4E14-BCDF-BF15C241F7CA}"/>
          </ac:spMkLst>
        </pc:spChg>
        <pc:spChg chg="add del">
          <ac:chgData name="Kamran Khan (2221734)" userId="S::2221734@student.uwtsd.ac.uk::7f01ba42-55e7-474e-bf27-f4c44866d99b" providerId="AD" clId="Web-{02B498B8-DDCF-7F56-8281-FC470DBEFFD3}" dt="2023-03-01T20:07:21.946" v="175"/>
          <ac:spMkLst>
            <pc:docMk/>
            <pc:sldMk cId="2415501085" sldId="259"/>
            <ac:spMk id="40" creationId="{7D42D292-4C48-479B-9E59-E29CD9871C0C}"/>
          </ac:spMkLst>
        </pc:spChg>
        <pc:spChg chg="add del">
          <ac:chgData name="Kamran Khan (2221734)" userId="S::2221734@student.uwtsd.ac.uk::7f01ba42-55e7-474e-bf27-f4c44866d99b" providerId="AD" clId="Web-{02B498B8-DDCF-7F56-8281-FC470DBEFFD3}" dt="2023-03-01T20:07:21.946" v="175"/>
          <ac:spMkLst>
            <pc:docMk/>
            <pc:sldMk cId="2415501085" sldId="259"/>
            <ac:spMk id="42" creationId="{533DF362-939D-4EEE-8DC4-6B54607E5611}"/>
          </ac:spMkLst>
        </pc:spChg>
        <pc:spChg chg="add">
          <ac:chgData name="Kamran Khan (2221734)" userId="S::2221734@student.uwtsd.ac.uk::7f01ba42-55e7-474e-bf27-f4c44866d99b" providerId="AD" clId="Web-{02B498B8-DDCF-7F56-8281-FC470DBEFFD3}" dt="2023-03-01T20:07:21.946" v="175"/>
          <ac:spMkLst>
            <pc:docMk/>
            <pc:sldMk cId="2415501085" sldId="259"/>
            <ac:spMk id="47" creationId="{DCFD1A13-2B88-47B7-AAE9-AD6F3296EE2F}"/>
          </ac:spMkLst>
        </pc:spChg>
        <pc:spChg chg="add">
          <ac:chgData name="Kamran Khan (2221734)" userId="S::2221734@student.uwtsd.ac.uk::7f01ba42-55e7-474e-bf27-f4c44866d99b" providerId="AD" clId="Web-{02B498B8-DDCF-7F56-8281-FC470DBEFFD3}" dt="2023-03-01T20:07:21.946" v="175"/>
          <ac:spMkLst>
            <pc:docMk/>
            <pc:sldMk cId="2415501085" sldId="259"/>
            <ac:spMk id="49" creationId="{F5CE4102-C93A-420A-98A7-5A7DD0C5C5B1}"/>
          </ac:spMkLst>
        </pc:spChg>
        <pc:grpChg chg="add del">
          <ac:chgData name="Kamran Khan (2221734)" userId="S::2221734@student.uwtsd.ac.uk::7f01ba42-55e7-474e-bf27-f4c44866d99b" providerId="AD" clId="Web-{02B498B8-DDCF-7F56-8281-FC470DBEFFD3}" dt="2023-03-01T20:00:52.250" v="172"/>
          <ac:grpSpMkLst>
            <pc:docMk/>
            <pc:sldMk cId="2415501085" sldId="259"/>
            <ac:grpSpMk id="14" creationId="{5995D10D-E9C9-47DB-AE7E-801FEF38F5C9}"/>
          </ac:grpSpMkLst>
        </pc:grpChg>
        <pc:grpChg chg="add del">
          <ac:chgData name="Kamran Khan (2221734)" userId="S::2221734@student.uwtsd.ac.uk::7f01ba42-55e7-474e-bf27-f4c44866d99b" providerId="AD" clId="Web-{02B498B8-DDCF-7F56-8281-FC470DBEFFD3}" dt="2023-03-01T20:00:52.250" v="172"/>
          <ac:grpSpMkLst>
            <pc:docMk/>
            <pc:sldMk cId="2415501085" sldId="259"/>
            <ac:grpSpMk id="18" creationId="{828A5161-06F1-46CF-8AD7-844680A59E13}"/>
          </ac:grpSpMkLst>
        </pc:grpChg>
        <pc:grpChg chg="add del">
          <ac:chgData name="Kamran Khan (2221734)" userId="S::2221734@student.uwtsd.ac.uk::7f01ba42-55e7-474e-bf27-f4c44866d99b" providerId="AD" clId="Web-{02B498B8-DDCF-7F56-8281-FC470DBEFFD3}" dt="2023-03-01T20:01:02.157" v="174"/>
          <ac:grpSpMkLst>
            <pc:docMk/>
            <pc:sldMk cId="2415501085" sldId="259"/>
            <ac:grpSpMk id="27" creationId="{5995D10D-E9C9-47DB-AE7E-801FEF38F5C9}"/>
          </ac:grpSpMkLst>
        </pc:grpChg>
        <pc:grpChg chg="add del">
          <ac:chgData name="Kamran Khan (2221734)" userId="S::2221734@student.uwtsd.ac.uk::7f01ba42-55e7-474e-bf27-f4c44866d99b" providerId="AD" clId="Web-{02B498B8-DDCF-7F56-8281-FC470DBEFFD3}" dt="2023-03-01T20:01:02.157" v="174"/>
          <ac:grpSpMkLst>
            <pc:docMk/>
            <pc:sldMk cId="2415501085" sldId="259"/>
            <ac:grpSpMk id="31" creationId="{828A5161-06F1-46CF-8AD7-844680A59E13}"/>
          </ac:grpSpMkLst>
        </pc:grpChg>
        <pc:picChg chg="add mod ord">
          <ac:chgData name="Kamran Khan (2221734)" userId="S::2221734@student.uwtsd.ac.uk::7f01ba42-55e7-474e-bf27-f4c44866d99b" providerId="AD" clId="Web-{02B498B8-DDCF-7F56-8281-FC470DBEFFD3}" dt="2023-03-01T20:07:21.946" v="175"/>
          <ac:picMkLst>
            <pc:docMk/>
            <pc:sldMk cId="2415501085" sldId="259"/>
            <ac:picMk id="4" creationId="{69A912C9-FF07-7D54-5729-327CED525488}"/>
          </ac:picMkLst>
        </pc:picChg>
        <pc:picChg chg="add mod">
          <ac:chgData name="Kamran Khan (2221734)" userId="S::2221734@student.uwtsd.ac.uk::7f01ba42-55e7-474e-bf27-f4c44866d99b" providerId="AD" clId="Web-{02B498B8-DDCF-7F56-8281-FC470DBEFFD3}" dt="2023-03-01T20:11:01.388" v="176" actId="1076"/>
          <ac:picMkLst>
            <pc:docMk/>
            <pc:sldMk cId="2415501085" sldId="259"/>
            <ac:picMk id="5" creationId="{0579ED21-8703-D79C-842F-F333FB1CD932}"/>
          </ac:picMkLst>
        </pc:picChg>
      </pc:sldChg>
      <pc:sldChg chg="addSp delSp modSp new mod ord setBg">
        <pc:chgData name="Kamran Khan (2221734)" userId="S::2221734@student.uwtsd.ac.uk::7f01ba42-55e7-474e-bf27-f4c44866d99b" providerId="AD" clId="Web-{02B498B8-DDCF-7F56-8281-FC470DBEFFD3}" dt="2023-03-01T20:52:29.474" v="256" actId="20577"/>
        <pc:sldMkLst>
          <pc:docMk/>
          <pc:sldMk cId="326950100" sldId="260"/>
        </pc:sldMkLst>
        <pc:spChg chg="del mod">
          <ac:chgData name="Kamran Khan (2221734)" userId="S::2221734@student.uwtsd.ac.uk::7f01ba42-55e7-474e-bf27-f4c44866d99b" providerId="AD" clId="Web-{02B498B8-DDCF-7F56-8281-FC470DBEFFD3}" dt="2023-03-01T20:50:59.222" v="244"/>
          <ac:spMkLst>
            <pc:docMk/>
            <pc:sldMk cId="326950100" sldId="260"/>
            <ac:spMk id="2" creationId="{65D16327-B9D0-21EB-C468-F410D5EE4FC5}"/>
          </ac:spMkLst>
        </pc:spChg>
        <pc:spChg chg="del">
          <ac:chgData name="Kamran Khan (2221734)" userId="S::2221734@student.uwtsd.ac.uk::7f01ba42-55e7-474e-bf27-f4c44866d99b" providerId="AD" clId="Web-{02B498B8-DDCF-7F56-8281-FC470DBEFFD3}" dt="2023-03-01T20:48:56.141" v="235"/>
          <ac:spMkLst>
            <pc:docMk/>
            <pc:sldMk cId="326950100" sldId="260"/>
            <ac:spMk id="3" creationId="{D6EB2013-FCE6-D8CF-850D-45EE1CA714D4}"/>
          </ac:spMkLst>
        </pc:spChg>
        <pc:spChg chg="add del">
          <ac:chgData name="Kamran Khan (2221734)" userId="S::2221734@student.uwtsd.ac.uk::7f01ba42-55e7-474e-bf27-f4c44866d99b" providerId="AD" clId="Web-{02B498B8-DDCF-7F56-8281-FC470DBEFFD3}" dt="2023-03-01T20:50:05.939" v="240"/>
          <ac:spMkLst>
            <pc:docMk/>
            <pc:sldMk cId="326950100" sldId="260"/>
            <ac:spMk id="8" creationId="{249F7437-E86F-8736-2AF1-E4C1A8F9ABD2}"/>
          </ac:spMkLst>
        </pc:spChg>
        <pc:spChg chg="add del">
          <ac:chgData name="Kamran Khan (2221734)" userId="S::2221734@student.uwtsd.ac.uk::7f01ba42-55e7-474e-bf27-f4c44866d99b" providerId="AD" clId="Web-{02B498B8-DDCF-7F56-8281-FC470DBEFFD3}" dt="2023-03-01T20:50:05.939" v="240"/>
          <ac:spMkLst>
            <pc:docMk/>
            <pc:sldMk cId="326950100" sldId="260"/>
            <ac:spMk id="11" creationId="{1CD81A2A-6ED4-4EF4-A14C-912D31E14800}"/>
          </ac:spMkLst>
        </pc:spChg>
        <pc:spChg chg="add del">
          <ac:chgData name="Kamran Khan (2221734)" userId="S::2221734@student.uwtsd.ac.uk::7f01ba42-55e7-474e-bf27-f4c44866d99b" providerId="AD" clId="Web-{02B498B8-DDCF-7F56-8281-FC470DBEFFD3}" dt="2023-03-01T20:50:05.939" v="240"/>
          <ac:spMkLst>
            <pc:docMk/>
            <pc:sldMk cId="326950100" sldId="260"/>
            <ac:spMk id="13" creationId="{1661932C-CA15-4E17-B115-FAE7CBEE4789}"/>
          </ac:spMkLst>
        </pc:spChg>
        <pc:spChg chg="add del">
          <ac:chgData name="Kamran Khan (2221734)" userId="S::2221734@student.uwtsd.ac.uk::7f01ba42-55e7-474e-bf27-f4c44866d99b" providerId="AD" clId="Web-{02B498B8-DDCF-7F56-8281-FC470DBEFFD3}" dt="2023-03-01T20:50:05.939" v="240"/>
          <ac:spMkLst>
            <pc:docMk/>
            <pc:sldMk cId="326950100" sldId="260"/>
            <ac:spMk id="15" creationId="{8590ADD5-9383-4D3D-9047-3DA2593CCB5D}"/>
          </ac:spMkLst>
        </pc:spChg>
        <pc:spChg chg="add del">
          <ac:chgData name="Kamran Khan (2221734)" userId="S::2221734@student.uwtsd.ac.uk::7f01ba42-55e7-474e-bf27-f4c44866d99b" providerId="AD" clId="Web-{02B498B8-DDCF-7F56-8281-FC470DBEFFD3}" dt="2023-03-01T20:50:05.939" v="240"/>
          <ac:spMkLst>
            <pc:docMk/>
            <pc:sldMk cId="326950100" sldId="260"/>
            <ac:spMk id="17" creationId="{DABE3E45-88CF-45D8-8D40-C773324D93F6}"/>
          </ac:spMkLst>
        </pc:spChg>
        <pc:spChg chg="add del">
          <ac:chgData name="Kamran Khan (2221734)" userId="S::2221734@student.uwtsd.ac.uk::7f01ba42-55e7-474e-bf27-f4c44866d99b" providerId="AD" clId="Web-{02B498B8-DDCF-7F56-8281-FC470DBEFFD3}" dt="2023-03-01T20:50:05.939" v="240"/>
          <ac:spMkLst>
            <pc:docMk/>
            <pc:sldMk cId="326950100" sldId="260"/>
            <ac:spMk id="21" creationId="{B91ECDA9-56DC-4270-8F33-01C5637B8CEB}"/>
          </ac:spMkLst>
        </pc:spChg>
        <pc:spChg chg="add del">
          <ac:chgData name="Kamran Khan (2221734)" userId="S::2221734@student.uwtsd.ac.uk::7f01ba42-55e7-474e-bf27-f4c44866d99b" providerId="AD" clId="Web-{02B498B8-DDCF-7F56-8281-FC470DBEFFD3}" dt="2023-03-01T20:50:05.939" v="240"/>
          <ac:spMkLst>
            <pc:docMk/>
            <pc:sldMk cId="326950100" sldId="260"/>
            <ac:spMk id="23" creationId="{75F47824-961D-465D-84F9-EAE11BC6173B}"/>
          </ac:spMkLst>
        </pc:spChg>
        <pc:spChg chg="add del">
          <ac:chgData name="Kamran Khan (2221734)" userId="S::2221734@student.uwtsd.ac.uk::7f01ba42-55e7-474e-bf27-f4c44866d99b" providerId="AD" clId="Web-{02B498B8-DDCF-7F56-8281-FC470DBEFFD3}" dt="2023-03-01T20:50:05.939" v="240"/>
          <ac:spMkLst>
            <pc:docMk/>
            <pc:sldMk cId="326950100" sldId="260"/>
            <ac:spMk id="25" creationId="{FEC9DA3E-C1D7-472D-B7C0-F71AE41FBA23}"/>
          </ac:spMkLst>
        </pc:spChg>
        <pc:spChg chg="add del">
          <ac:chgData name="Kamran Khan (2221734)" userId="S::2221734@student.uwtsd.ac.uk::7f01ba42-55e7-474e-bf27-f4c44866d99b" providerId="AD" clId="Web-{02B498B8-DDCF-7F56-8281-FC470DBEFFD3}" dt="2023-03-01T20:50:05.924" v="239"/>
          <ac:spMkLst>
            <pc:docMk/>
            <pc:sldMk cId="326950100" sldId="260"/>
            <ac:spMk id="30" creationId="{A3363022-C969-41E9-8EB2-E4C94908C1FA}"/>
          </ac:spMkLst>
        </pc:spChg>
        <pc:spChg chg="add del">
          <ac:chgData name="Kamran Khan (2221734)" userId="S::2221734@student.uwtsd.ac.uk::7f01ba42-55e7-474e-bf27-f4c44866d99b" providerId="AD" clId="Web-{02B498B8-DDCF-7F56-8281-FC470DBEFFD3}" dt="2023-03-01T20:50:05.924" v="239"/>
          <ac:spMkLst>
            <pc:docMk/>
            <pc:sldMk cId="326950100" sldId="260"/>
            <ac:spMk id="32" creationId="{8D1AD6B3-BE88-4CEB-BA17-790657CC4729}"/>
          </ac:spMkLst>
        </pc:spChg>
        <pc:spChg chg="add">
          <ac:chgData name="Kamran Khan (2221734)" userId="S::2221734@student.uwtsd.ac.uk::7f01ba42-55e7-474e-bf27-f4c44866d99b" providerId="AD" clId="Web-{02B498B8-DDCF-7F56-8281-FC470DBEFFD3}" dt="2023-03-01T20:50:05.939" v="240"/>
          <ac:spMkLst>
            <pc:docMk/>
            <pc:sldMk cId="326950100" sldId="260"/>
            <ac:spMk id="36" creationId="{DABE3E45-88CF-45D8-8D40-C773324D93F6}"/>
          </ac:spMkLst>
        </pc:spChg>
        <pc:spChg chg="add">
          <ac:chgData name="Kamran Khan (2221734)" userId="S::2221734@student.uwtsd.ac.uk::7f01ba42-55e7-474e-bf27-f4c44866d99b" providerId="AD" clId="Web-{02B498B8-DDCF-7F56-8281-FC470DBEFFD3}" dt="2023-03-01T20:50:05.939" v="240"/>
          <ac:spMkLst>
            <pc:docMk/>
            <pc:sldMk cId="326950100" sldId="260"/>
            <ac:spMk id="39" creationId="{1CD81A2A-6ED4-4EF4-A14C-912D31E14800}"/>
          </ac:spMkLst>
        </pc:spChg>
        <pc:spChg chg="add">
          <ac:chgData name="Kamran Khan (2221734)" userId="S::2221734@student.uwtsd.ac.uk::7f01ba42-55e7-474e-bf27-f4c44866d99b" providerId="AD" clId="Web-{02B498B8-DDCF-7F56-8281-FC470DBEFFD3}" dt="2023-03-01T20:50:05.939" v="240"/>
          <ac:spMkLst>
            <pc:docMk/>
            <pc:sldMk cId="326950100" sldId="260"/>
            <ac:spMk id="40" creationId="{B91ECDA9-56DC-4270-8F33-01C5637B8CEB}"/>
          </ac:spMkLst>
        </pc:spChg>
        <pc:spChg chg="add">
          <ac:chgData name="Kamran Khan (2221734)" userId="S::2221734@student.uwtsd.ac.uk::7f01ba42-55e7-474e-bf27-f4c44866d99b" providerId="AD" clId="Web-{02B498B8-DDCF-7F56-8281-FC470DBEFFD3}" dt="2023-03-01T20:50:05.939" v="240"/>
          <ac:spMkLst>
            <pc:docMk/>
            <pc:sldMk cId="326950100" sldId="260"/>
            <ac:spMk id="41" creationId="{1661932C-CA15-4E17-B115-FAE7CBEE4789}"/>
          </ac:spMkLst>
        </pc:spChg>
        <pc:spChg chg="add">
          <ac:chgData name="Kamran Khan (2221734)" userId="S::2221734@student.uwtsd.ac.uk::7f01ba42-55e7-474e-bf27-f4c44866d99b" providerId="AD" clId="Web-{02B498B8-DDCF-7F56-8281-FC470DBEFFD3}" dt="2023-03-01T20:50:05.939" v="240"/>
          <ac:spMkLst>
            <pc:docMk/>
            <pc:sldMk cId="326950100" sldId="260"/>
            <ac:spMk id="42" creationId="{75F47824-961D-465D-84F9-EAE11BC6173B}"/>
          </ac:spMkLst>
        </pc:spChg>
        <pc:spChg chg="add mod">
          <ac:chgData name="Kamran Khan (2221734)" userId="S::2221734@student.uwtsd.ac.uk::7f01ba42-55e7-474e-bf27-f4c44866d99b" providerId="AD" clId="Web-{02B498B8-DDCF-7F56-8281-FC470DBEFFD3}" dt="2023-03-01T20:52:29.474" v="256" actId="20577"/>
          <ac:spMkLst>
            <pc:docMk/>
            <pc:sldMk cId="326950100" sldId="260"/>
            <ac:spMk id="43" creationId="{249F7437-E86F-8736-2AF1-E4C1A8F9ABD2}"/>
          </ac:spMkLst>
        </pc:spChg>
        <pc:spChg chg="add">
          <ac:chgData name="Kamran Khan (2221734)" userId="S::2221734@student.uwtsd.ac.uk::7f01ba42-55e7-474e-bf27-f4c44866d99b" providerId="AD" clId="Web-{02B498B8-DDCF-7F56-8281-FC470DBEFFD3}" dt="2023-03-01T20:50:05.939" v="240"/>
          <ac:spMkLst>
            <pc:docMk/>
            <pc:sldMk cId="326950100" sldId="260"/>
            <ac:spMk id="44" creationId="{FEC9DA3E-C1D7-472D-B7C0-F71AE41FBA23}"/>
          </ac:spMkLst>
        </pc:spChg>
        <pc:spChg chg="add">
          <ac:chgData name="Kamran Khan (2221734)" userId="S::2221734@student.uwtsd.ac.uk::7f01ba42-55e7-474e-bf27-f4c44866d99b" providerId="AD" clId="Web-{02B498B8-DDCF-7F56-8281-FC470DBEFFD3}" dt="2023-03-01T20:50:05.939" v="240"/>
          <ac:spMkLst>
            <pc:docMk/>
            <pc:sldMk cId="326950100" sldId="260"/>
            <ac:spMk id="45" creationId="{8590ADD5-9383-4D3D-9047-3DA2593CCB5D}"/>
          </ac:spMkLst>
        </pc:spChg>
        <pc:grpChg chg="add del">
          <ac:chgData name="Kamran Khan (2221734)" userId="S::2221734@student.uwtsd.ac.uk::7f01ba42-55e7-474e-bf27-f4c44866d99b" providerId="AD" clId="Web-{02B498B8-DDCF-7F56-8281-FC470DBEFFD3}" dt="2023-03-01T20:50:05.924" v="239"/>
          <ac:grpSpMkLst>
            <pc:docMk/>
            <pc:sldMk cId="326950100" sldId="260"/>
            <ac:grpSpMk id="34" creationId="{89D1390B-7E13-4B4F-9CB2-391063412E54}"/>
          </ac:grpSpMkLst>
        </pc:grpChg>
        <pc:picChg chg="add mod ord">
          <ac:chgData name="Kamran Khan (2221734)" userId="S::2221734@student.uwtsd.ac.uk::7f01ba42-55e7-474e-bf27-f4c44866d99b" providerId="AD" clId="Web-{02B498B8-DDCF-7F56-8281-FC470DBEFFD3}" dt="2023-03-01T20:50:05.939" v="240"/>
          <ac:picMkLst>
            <pc:docMk/>
            <pc:sldMk cId="326950100" sldId="260"/>
            <ac:picMk id="4" creationId="{EBF41118-689E-1DAD-A057-DEB0C5B1CBE6}"/>
          </ac:picMkLst>
        </pc:picChg>
        <pc:cxnChg chg="add del">
          <ac:chgData name="Kamran Khan (2221734)" userId="S::2221734@student.uwtsd.ac.uk::7f01ba42-55e7-474e-bf27-f4c44866d99b" providerId="AD" clId="Web-{02B498B8-DDCF-7F56-8281-FC470DBEFFD3}" dt="2023-03-01T20:50:05.939" v="240"/>
          <ac:cxnSpMkLst>
            <pc:docMk/>
            <pc:sldMk cId="326950100" sldId="260"/>
            <ac:cxnSpMk id="19" creationId="{49CD1692-827B-4C8D-B4A1-134FD04CF45C}"/>
          </ac:cxnSpMkLst>
        </pc:cxnChg>
        <pc:cxnChg chg="add">
          <ac:chgData name="Kamran Khan (2221734)" userId="S::2221734@student.uwtsd.ac.uk::7f01ba42-55e7-474e-bf27-f4c44866d99b" providerId="AD" clId="Web-{02B498B8-DDCF-7F56-8281-FC470DBEFFD3}" dt="2023-03-01T20:50:05.939" v="240"/>
          <ac:cxnSpMkLst>
            <pc:docMk/>
            <pc:sldMk cId="326950100" sldId="260"/>
            <ac:cxnSpMk id="38" creationId="{49CD1692-827B-4C8D-B4A1-134FD04CF45C}"/>
          </ac:cxnSpMkLst>
        </pc:cxnChg>
      </pc:sldChg>
      <pc:sldChg chg="addSp delSp modSp new del mod setBg">
        <pc:chgData name="Kamran Khan (2221734)" userId="S::2221734@student.uwtsd.ac.uk::7f01ba42-55e7-474e-bf27-f4c44866d99b" providerId="AD" clId="Web-{02B498B8-DDCF-7F56-8281-FC470DBEFFD3}" dt="2023-03-01T20:48:04.296" v="231"/>
        <pc:sldMkLst>
          <pc:docMk/>
          <pc:sldMk cId="3510289930" sldId="260"/>
        </pc:sldMkLst>
        <pc:spChg chg="del mod">
          <ac:chgData name="Kamran Khan (2221734)" userId="S::2221734@student.uwtsd.ac.uk::7f01ba42-55e7-474e-bf27-f4c44866d99b" providerId="AD" clId="Web-{02B498B8-DDCF-7F56-8281-FC470DBEFFD3}" dt="2023-03-01T20:44:25.197" v="216"/>
          <ac:spMkLst>
            <pc:docMk/>
            <pc:sldMk cId="3510289930" sldId="260"/>
            <ac:spMk id="2" creationId="{18E5FA51-036F-ED88-099B-F804BC201DFE}"/>
          </ac:spMkLst>
        </pc:spChg>
        <pc:spChg chg="del">
          <ac:chgData name="Kamran Khan (2221734)" userId="S::2221734@student.uwtsd.ac.uk::7f01ba42-55e7-474e-bf27-f4c44866d99b" providerId="AD" clId="Web-{02B498B8-DDCF-7F56-8281-FC470DBEFFD3}" dt="2023-03-01T20:43:24.492" v="214"/>
          <ac:spMkLst>
            <pc:docMk/>
            <pc:sldMk cId="3510289930" sldId="260"/>
            <ac:spMk id="3" creationId="{2C483BED-0B6E-BFDF-492E-D5515FF828F6}"/>
          </ac:spMkLst>
        </pc:spChg>
        <pc:spChg chg="add mod">
          <ac:chgData name="Kamran Khan (2221734)" userId="S::2221734@student.uwtsd.ac.uk::7f01ba42-55e7-474e-bf27-f4c44866d99b" providerId="AD" clId="Web-{02B498B8-DDCF-7F56-8281-FC470DBEFFD3}" dt="2023-03-01T20:47:47.327" v="230" actId="20577"/>
          <ac:spMkLst>
            <pc:docMk/>
            <pc:sldMk cId="3510289930" sldId="260"/>
            <ac:spMk id="8" creationId="{CB419AB1-6A84-9472-2716-05636D07F9B7}"/>
          </ac:spMkLst>
        </pc:spChg>
        <pc:spChg chg="add">
          <ac:chgData name="Kamran Khan (2221734)" userId="S::2221734@student.uwtsd.ac.uk::7f01ba42-55e7-474e-bf27-f4c44866d99b" providerId="AD" clId="Web-{02B498B8-DDCF-7F56-8281-FC470DBEFFD3}" dt="2023-03-01T20:43:43.509" v="215"/>
          <ac:spMkLst>
            <pc:docMk/>
            <pc:sldMk cId="3510289930" sldId="260"/>
            <ac:spMk id="11" creationId="{B95B9BA8-1D69-4796-85F5-B6D0BD52354B}"/>
          </ac:spMkLst>
        </pc:spChg>
        <pc:grpChg chg="add">
          <ac:chgData name="Kamran Khan (2221734)" userId="S::2221734@student.uwtsd.ac.uk::7f01ba42-55e7-474e-bf27-f4c44866d99b" providerId="AD" clId="Web-{02B498B8-DDCF-7F56-8281-FC470DBEFFD3}" dt="2023-03-01T20:43:43.509" v="215"/>
          <ac:grpSpMkLst>
            <pc:docMk/>
            <pc:sldMk cId="3510289930" sldId="260"/>
            <ac:grpSpMk id="13" creationId="{D44E3F87-3D58-4B03-86B2-15A5C5B9C964}"/>
          </ac:grpSpMkLst>
        </pc:grpChg>
        <pc:picChg chg="add mod ord">
          <ac:chgData name="Kamran Khan (2221734)" userId="S::2221734@student.uwtsd.ac.uk::7f01ba42-55e7-474e-bf27-f4c44866d99b" providerId="AD" clId="Web-{02B498B8-DDCF-7F56-8281-FC470DBEFFD3}" dt="2023-03-01T20:43:43.509" v="215"/>
          <ac:picMkLst>
            <pc:docMk/>
            <pc:sldMk cId="3510289930" sldId="260"/>
            <ac:picMk id="4" creationId="{0EBD428F-1466-4A30-F3A2-37D19544BF7D}"/>
          </ac:picMkLst>
        </pc:picChg>
      </pc:sldChg>
      <pc:sldChg chg="addSp delSp modSp new mod setBg">
        <pc:chgData name="Kamran Khan (2221734)" userId="S::2221734@student.uwtsd.ac.uk::7f01ba42-55e7-474e-bf27-f4c44866d99b" providerId="AD" clId="Web-{02B498B8-DDCF-7F56-8281-FC470DBEFFD3}" dt="2023-03-01T21:21:36.568" v="267" actId="14100"/>
        <pc:sldMkLst>
          <pc:docMk/>
          <pc:sldMk cId="1653081756" sldId="261"/>
        </pc:sldMkLst>
        <pc:spChg chg="mod">
          <ac:chgData name="Kamran Khan (2221734)" userId="S::2221734@student.uwtsd.ac.uk::7f01ba42-55e7-474e-bf27-f4c44866d99b" providerId="AD" clId="Web-{02B498B8-DDCF-7F56-8281-FC470DBEFFD3}" dt="2023-03-01T21:21:02.770" v="264"/>
          <ac:spMkLst>
            <pc:docMk/>
            <pc:sldMk cId="1653081756" sldId="261"/>
            <ac:spMk id="2" creationId="{44F42BE2-0E3F-3136-0EF8-A7EE2B621167}"/>
          </ac:spMkLst>
        </pc:spChg>
        <pc:spChg chg="del">
          <ac:chgData name="Kamran Khan (2221734)" userId="S::2221734@student.uwtsd.ac.uk::7f01ba42-55e7-474e-bf27-f4c44866d99b" providerId="AD" clId="Web-{02B498B8-DDCF-7F56-8281-FC470DBEFFD3}" dt="2023-03-01T21:17:25.169" v="258"/>
          <ac:spMkLst>
            <pc:docMk/>
            <pc:sldMk cId="1653081756" sldId="261"/>
            <ac:spMk id="3" creationId="{AA1D35D6-375F-307F-D0C5-B81918910641}"/>
          </ac:spMkLst>
        </pc:spChg>
        <pc:spChg chg="add del">
          <ac:chgData name="Kamran Khan (2221734)" userId="S::2221734@student.uwtsd.ac.uk::7f01ba42-55e7-474e-bf27-f4c44866d99b" providerId="AD" clId="Web-{02B498B8-DDCF-7F56-8281-FC470DBEFFD3}" dt="2023-03-01T21:20:13.816" v="260"/>
          <ac:spMkLst>
            <pc:docMk/>
            <pc:sldMk cId="1653081756" sldId="261"/>
            <ac:spMk id="8" creationId="{E08A1535-80A6-80C3-BC4E-D056E5E547B0}"/>
          </ac:spMkLst>
        </pc:spChg>
        <pc:spChg chg="add del">
          <ac:chgData name="Kamran Khan (2221734)" userId="S::2221734@student.uwtsd.ac.uk::7f01ba42-55e7-474e-bf27-f4c44866d99b" providerId="AD" clId="Web-{02B498B8-DDCF-7F56-8281-FC470DBEFFD3}" dt="2023-03-01T21:20:40.707" v="263"/>
          <ac:spMkLst>
            <pc:docMk/>
            <pc:sldMk cId="1653081756" sldId="261"/>
            <ac:spMk id="11" creationId="{2B566528-1B12-4246-9431-5C2D7D081168}"/>
          </ac:spMkLst>
        </pc:spChg>
        <pc:spChg chg="add mod ord">
          <ac:chgData name="Kamran Khan (2221734)" userId="S::2221734@student.uwtsd.ac.uk::7f01ba42-55e7-474e-bf27-f4c44866d99b" providerId="AD" clId="Web-{02B498B8-DDCF-7F56-8281-FC470DBEFFD3}" dt="2023-03-01T21:21:02.770" v="264"/>
          <ac:spMkLst>
            <pc:docMk/>
            <pc:sldMk cId="1653081756" sldId="261"/>
            <ac:spMk id="23" creationId="{050F3C12-B02B-DD42-523E-70B445D75F51}"/>
          </ac:spMkLst>
        </pc:spChg>
        <pc:spChg chg="add del">
          <ac:chgData name="Kamran Khan (2221734)" userId="S::2221734@student.uwtsd.ac.uk::7f01ba42-55e7-474e-bf27-f4c44866d99b" providerId="AD" clId="Web-{02B498B8-DDCF-7F56-8281-FC470DBEFFD3}" dt="2023-03-01T21:21:02.770" v="264"/>
          <ac:spMkLst>
            <pc:docMk/>
            <pc:sldMk cId="1653081756" sldId="261"/>
            <ac:spMk id="26" creationId="{99F1FFA9-D672-408C-9220-ADEEC6ABDD09}"/>
          </ac:spMkLst>
        </pc:spChg>
        <pc:spChg chg="add">
          <ac:chgData name="Kamran Khan (2221734)" userId="S::2221734@student.uwtsd.ac.uk::7f01ba42-55e7-474e-bf27-f4c44866d99b" providerId="AD" clId="Web-{02B498B8-DDCF-7F56-8281-FC470DBEFFD3}" dt="2023-03-01T21:21:02.770" v="264"/>
          <ac:spMkLst>
            <pc:docMk/>
            <pc:sldMk cId="1653081756" sldId="261"/>
            <ac:spMk id="31" creationId="{C3896A03-3945-419A-B66B-4EE266EDD152}"/>
          </ac:spMkLst>
        </pc:spChg>
        <pc:spChg chg="add">
          <ac:chgData name="Kamran Khan (2221734)" userId="S::2221734@student.uwtsd.ac.uk::7f01ba42-55e7-474e-bf27-f4c44866d99b" providerId="AD" clId="Web-{02B498B8-DDCF-7F56-8281-FC470DBEFFD3}" dt="2023-03-01T21:21:02.770" v="264"/>
          <ac:spMkLst>
            <pc:docMk/>
            <pc:sldMk cId="1653081756" sldId="261"/>
            <ac:spMk id="33" creationId="{B34F5AD2-EDBD-4BBD-A55C-EAFFD0C7097A}"/>
          </ac:spMkLst>
        </pc:spChg>
        <pc:spChg chg="add">
          <ac:chgData name="Kamran Khan (2221734)" userId="S::2221734@student.uwtsd.ac.uk::7f01ba42-55e7-474e-bf27-f4c44866d99b" providerId="AD" clId="Web-{02B498B8-DDCF-7F56-8281-FC470DBEFFD3}" dt="2023-03-01T21:21:02.770" v="264"/>
          <ac:spMkLst>
            <pc:docMk/>
            <pc:sldMk cId="1653081756" sldId="261"/>
            <ac:spMk id="35" creationId="{450D3AD2-FA80-415F-A9CE-54D884561CD7}"/>
          </ac:spMkLst>
        </pc:spChg>
        <pc:grpChg chg="add del">
          <ac:chgData name="Kamran Khan (2221734)" userId="S::2221734@student.uwtsd.ac.uk::7f01ba42-55e7-474e-bf27-f4c44866d99b" providerId="AD" clId="Web-{02B498B8-DDCF-7F56-8281-FC470DBEFFD3}" dt="2023-03-01T21:20:40.707" v="263"/>
          <ac:grpSpMkLst>
            <pc:docMk/>
            <pc:sldMk cId="1653081756" sldId="261"/>
            <ac:grpSpMk id="13" creationId="{287F69AB-2350-44E3-9076-00265B93F313}"/>
          </ac:grpSpMkLst>
        </pc:grpChg>
        <pc:grpChg chg="add del">
          <ac:chgData name="Kamran Khan (2221734)" userId="S::2221734@student.uwtsd.ac.uk::7f01ba42-55e7-474e-bf27-f4c44866d99b" providerId="AD" clId="Web-{02B498B8-DDCF-7F56-8281-FC470DBEFFD3}" dt="2023-03-01T21:20:40.707" v="263"/>
          <ac:grpSpMkLst>
            <pc:docMk/>
            <pc:sldMk cId="1653081756" sldId="261"/>
            <ac:grpSpMk id="17" creationId="{3EA7D759-6BEF-4CBD-A325-BCFA77832B3F}"/>
          </ac:grpSpMkLst>
        </pc:grpChg>
        <pc:picChg chg="add mod ord">
          <ac:chgData name="Kamran Khan (2221734)" userId="S::2221734@student.uwtsd.ac.uk::7f01ba42-55e7-474e-bf27-f4c44866d99b" providerId="AD" clId="Web-{02B498B8-DDCF-7F56-8281-FC470DBEFFD3}" dt="2023-03-01T21:21:02.770" v="264"/>
          <ac:picMkLst>
            <pc:docMk/>
            <pc:sldMk cId="1653081756" sldId="261"/>
            <ac:picMk id="4" creationId="{399C6F6A-03CC-359B-0EB9-69BD8A47C417}"/>
          </ac:picMkLst>
        </pc:picChg>
        <pc:picChg chg="add mod ord">
          <ac:chgData name="Kamran Khan (2221734)" userId="S::2221734@student.uwtsd.ac.uk::7f01ba42-55e7-474e-bf27-f4c44866d99b" providerId="AD" clId="Web-{02B498B8-DDCF-7F56-8281-FC470DBEFFD3}" dt="2023-03-01T21:21:36.568" v="267" actId="14100"/>
          <ac:picMkLst>
            <pc:docMk/>
            <pc:sldMk cId="1653081756" sldId="261"/>
            <ac:picMk id="5" creationId="{EA917B8B-A0FC-5097-9FDC-2A8E691100F6}"/>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01/03/2023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01/03/2023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01/03/2023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01/03/2023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01/03/2023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01/03/2023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01/03/2023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01/03/2023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01/03/2023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01/03/2023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01/03/2023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01/03/2023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s://www.amazon.com/"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s://www.youtube.com/"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s://www.facebook.com/" TargetMode="Externa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hyperlink" Target="https://www.britannica.com/topic/YouTube" TargetMode="External"/><Relationship Id="rId7" Type="http://schemas.openxmlformats.org/officeDocument/2006/relationships/hyperlink" Target="https://images.google.com/" TargetMode="External"/><Relationship Id="rId2" Type="http://schemas.openxmlformats.org/officeDocument/2006/relationships/image" Target="../media/image9.jpeg"/><Relationship Id="rId1" Type="http://schemas.openxmlformats.org/officeDocument/2006/relationships/slideLayout" Target="../slideLayouts/slideLayout2.xml"/><Relationship Id="rId6" Type="http://schemas.openxmlformats.org/officeDocument/2006/relationships/hyperlink" Target="https://www.britannica.com/topic/Facebook" TargetMode="External"/><Relationship Id="rId5" Type="http://schemas.openxmlformats.org/officeDocument/2006/relationships/hyperlink" Target="https://www.techtarget.com/whatis/definition/Amazon" TargetMode="External"/><Relationship Id="rId4" Type="http://schemas.openxmlformats.org/officeDocument/2006/relationships/hyperlink" Target="https://www.shopify.com/uk/blog/what-is-ecommerc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 name="Rectangle 8">
            <a:extLst>
              <a:ext uri="{FF2B5EF4-FFF2-40B4-BE49-F238E27FC236}">
                <a16:creationId xmlns:a16="http://schemas.microsoft.com/office/drawing/2014/main" id="{21A75659-5A6F-4F77-9679-678A00B9D8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bstract background of blue mesh and nodes">
            <a:extLst>
              <a:ext uri="{FF2B5EF4-FFF2-40B4-BE49-F238E27FC236}">
                <a16:creationId xmlns:a16="http://schemas.microsoft.com/office/drawing/2014/main" id="{7866524A-8638-CE8C-88ED-859DA659D22A}"/>
              </a:ext>
            </a:extLst>
          </p:cNvPr>
          <p:cNvPicPr>
            <a:picLocks noChangeAspect="1"/>
          </p:cNvPicPr>
          <p:nvPr/>
        </p:nvPicPr>
        <p:blipFill rotWithShape="1">
          <a:blip r:embed="rId2"/>
          <a:srcRect l="35364" t="771" b="8320"/>
          <a:stretch/>
        </p:blipFill>
        <p:spPr>
          <a:xfrm>
            <a:off x="20" y="10"/>
            <a:ext cx="8668492" cy="6857990"/>
          </a:xfrm>
          <a:prstGeom prst="rect">
            <a:avLst/>
          </a:prstGeom>
        </p:spPr>
      </p:pic>
      <p:sp>
        <p:nvSpPr>
          <p:cNvPr id="7" name="Rectangle 10">
            <a:extLst>
              <a:ext uri="{FF2B5EF4-FFF2-40B4-BE49-F238E27FC236}">
                <a16:creationId xmlns:a16="http://schemas.microsoft.com/office/drawing/2014/main" id="{E30A3A45-140E-431E-AED0-07EF836310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435399" y="0"/>
            <a:ext cx="9756601" cy="6858000"/>
          </a:xfrm>
          <a:prstGeom prst="rect">
            <a:avLst/>
          </a:prstGeom>
          <a:gradFill>
            <a:gsLst>
              <a:gs pos="53000">
                <a:schemeClr val="bg1"/>
              </a:gs>
              <a:gs pos="35000">
                <a:schemeClr val="bg1">
                  <a:alpha val="76000"/>
                </a:schemeClr>
              </a:gs>
              <a:gs pos="19000">
                <a:schemeClr val="bg1">
                  <a:alpha val="40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95868" y="1161288"/>
            <a:ext cx="3438144" cy="1124712"/>
          </a:xfrm>
        </p:spPr>
        <p:txBody>
          <a:bodyPr anchor="b">
            <a:normAutofit/>
          </a:bodyPr>
          <a:lstStyle/>
          <a:p>
            <a:br>
              <a:rPr lang="en-GB" sz="2800">
                <a:cs typeface="Calibri Light"/>
              </a:rPr>
            </a:br>
            <a:endParaRPr lang="en-US" sz="2800"/>
          </a:p>
        </p:txBody>
      </p:sp>
      <p:sp>
        <p:nvSpPr>
          <p:cNvPr id="8" name="Rectangle 12">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687333"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0" name="Rectangle 14">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53018" y="2443480"/>
            <a:ext cx="3218688"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Subtitle 2"/>
          <p:cNvSpPr>
            <a:spLocks noGrp="1"/>
          </p:cNvSpPr>
          <p:nvPr>
            <p:ph idx="1"/>
          </p:nvPr>
        </p:nvSpPr>
        <p:spPr>
          <a:xfrm>
            <a:off x="6224887" y="1912922"/>
            <a:ext cx="5969320" cy="3207258"/>
          </a:xfrm>
        </p:spPr>
        <p:txBody>
          <a:bodyPr vert="horz" lIns="91440" tIns="45720" rIns="91440" bIns="45720" rtlCol="0" anchor="t">
            <a:noAutofit/>
          </a:bodyPr>
          <a:lstStyle/>
          <a:p>
            <a:r>
              <a:rPr lang="en-GB" sz="3600" b="1" i="1">
                <a:latin typeface="Times New Roman"/>
                <a:ea typeface="+mn-lt"/>
                <a:cs typeface="+mn-lt"/>
              </a:rPr>
              <a:t>SOFTWARE SOLUTIONS FOR BUSINESSES</a:t>
            </a:r>
            <a:br>
              <a:rPr lang="en-GB" sz="3600" b="1" i="1">
                <a:latin typeface="Times New Roman"/>
                <a:ea typeface="+mn-lt"/>
                <a:cs typeface="+mn-lt"/>
              </a:rPr>
            </a:br>
            <a:r>
              <a:rPr lang="en-GB" sz="3600" b="1" i="1">
                <a:latin typeface="Times New Roman"/>
                <a:ea typeface="+mn-lt"/>
                <a:cs typeface="+mn-lt"/>
              </a:rPr>
              <a:t>BY KAMRAN KHAN </a:t>
            </a:r>
            <a:br>
              <a:rPr lang="en-GB" sz="3600" b="1" i="1">
                <a:latin typeface="Times New Roman"/>
                <a:ea typeface="+mn-lt"/>
                <a:cs typeface="+mn-lt"/>
              </a:rPr>
            </a:br>
            <a:r>
              <a:rPr lang="en-GB" sz="3600" b="1" i="1">
                <a:latin typeface="Times New Roman"/>
                <a:ea typeface="+mn-lt"/>
                <a:cs typeface="+mn-lt"/>
              </a:rPr>
              <a:t>2221734</a:t>
            </a:r>
            <a:br>
              <a:rPr lang="en-GB" sz="3600" b="1" i="1">
                <a:latin typeface="Times New Roman"/>
                <a:ea typeface="+mn-lt"/>
                <a:cs typeface="+mn-lt"/>
              </a:rPr>
            </a:br>
            <a:endParaRPr lang="en-GB" sz="1700" b="1" i="1">
              <a:latin typeface="Times New Roman"/>
              <a:cs typeface="Calibri"/>
            </a:endParaRPr>
          </a:p>
        </p:txBody>
      </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4" descr="Working space background">
            <a:extLst>
              <a:ext uri="{FF2B5EF4-FFF2-40B4-BE49-F238E27FC236}">
                <a16:creationId xmlns:a16="http://schemas.microsoft.com/office/drawing/2014/main" id="{8155190D-DC89-8FCD-73B1-5A4004E98E9A}"/>
              </a:ext>
            </a:extLst>
          </p:cNvPr>
          <p:cNvPicPr>
            <a:picLocks noChangeAspect="1"/>
          </p:cNvPicPr>
          <p:nvPr/>
        </p:nvPicPr>
        <p:blipFill rotWithShape="1">
          <a:blip r:embed="rId2"/>
          <a:srcRect l="21410" r="-1" b="-1"/>
          <a:stretch/>
        </p:blipFill>
        <p:spPr>
          <a:xfrm>
            <a:off x="4117521" y="10"/>
            <a:ext cx="8074479" cy="6857990"/>
          </a:xfrm>
          <a:prstGeom prst="rect">
            <a:avLst/>
          </a:prstGeom>
        </p:spPr>
      </p:pic>
      <p:sp>
        <p:nvSpPr>
          <p:cNvPr id="11" name="Freeform: Shape 10">
            <a:extLst>
              <a:ext uri="{FF2B5EF4-FFF2-40B4-BE49-F238E27FC236}">
                <a16:creationId xmlns:a16="http://schemas.microsoft.com/office/drawing/2014/main" id="{8F23F8A3-8FD7-4779-8323-FDC26BE998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78"/>
            <a:ext cx="7859800" cy="6858478"/>
          </a:xfrm>
          <a:custGeom>
            <a:avLst/>
            <a:gdLst>
              <a:gd name="connsiteX0" fmla="*/ 7859800 w 7859800"/>
              <a:gd name="connsiteY0" fmla="*/ 6858478 h 6858478"/>
              <a:gd name="connsiteX1" fmla="*/ 435245 w 7859800"/>
              <a:gd name="connsiteY1" fmla="*/ 6858478 h 6858478"/>
              <a:gd name="connsiteX2" fmla="*/ 435505 w 7859800"/>
              <a:gd name="connsiteY2" fmla="*/ 6857916 h 6858478"/>
              <a:gd name="connsiteX3" fmla="*/ 0 w 7859800"/>
              <a:gd name="connsiteY3" fmla="*/ 6857916 h 6858478"/>
              <a:gd name="connsiteX4" fmla="*/ 0 w 7859800"/>
              <a:gd name="connsiteY4" fmla="*/ 0 h 6858478"/>
              <a:gd name="connsiteX5" fmla="*/ 3611620 w 7859800"/>
              <a:gd name="connsiteY5" fmla="*/ 0 h 6858478"/>
              <a:gd name="connsiteX6" fmla="*/ 4677848 w 7859800"/>
              <a:gd name="connsiteY6" fmla="*/ 0 h 6858478"/>
              <a:gd name="connsiteX7" fmla="*/ 4683425 w 7859800"/>
              <a:gd name="connsiteY7" fmla="*/ 0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859800" h="6858478">
                <a:moveTo>
                  <a:pt x="7859800" y="6858478"/>
                </a:moveTo>
                <a:lnTo>
                  <a:pt x="435245" y="6858478"/>
                </a:lnTo>
                <a:lnTo>
                  <a:pt x="435505" y="6857916"/>
                </a:lnTo>
                <a:lnTo>
                  <a:pt x="0" y="6857916"/>
                </a:lnTo>
                <a:lnTo>
                  <a:pt x="0" y="0"/>
                </a:lnTo>
                <a:lnTo>
                  <a:pt x="3611620" y="0"/>
                </a:lnTo>
                <a:lnTo>
                  <a:pt x="4677848" y="0"/>
                </a:lnTo>
                <a:lnTo>
                  <a:pt x="4683425" y="0"/>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id="{F605C4CC-A25C-416F-8333-7CB7DC97D8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78"/>
            <a:ext cx="7431174" cy="6858478"/>
          </a:xfrm>
          <a:custGeom>
            <a:avLst/>
            <a:gdLst>
              <a:gd name="connsiteX0" fmla="*/ 7431174 w 7431174"/>
              <a:gd name="connsiteY0" fmla="*/ 6858478 h 6858478"/>
              <a:gd name="connsiteX1" fmla="*/ 6619 w 7431174"/>
              <a:gd name="connsiteY1" fmla="*/ 6858478 h 6858478"/>
              <a:gd name="connsiteX2" fmla="*/ 6879 w 7431174"/>
              <a:gd name="connsiteY2" fmla="*/ 6857916 h 6858478"/>
              <a:gd name="connsiteX3" fmla="*/ 0 w 7431174"/>
              <a:gd name="connsiteY3" fmla="*/ 6857916 h 6858478"/>
              <a:gd name="connsiteX4" fmla="*/ 0 w 7431174"/>
              <a:gd name="connsiteY4" fmla="*/ 0 h 6858478"/>
              <a:gd name="connsiteX5" fmla="*/ 3182994 w 7431174"/>
              <a:gd name="connsiteY5" fmla="*/ 0 h 6858478"/>
              <a:gd name="connsiteX6" fmla="*/ 4249222 w 7431174"/>
              <a:gd name="connsiteY6" fmla="*/ 0 h 6858478"/>
              <a:gd name="connsiteX7" fmla="*/ 4254799 w 7431174"/>
              <a:gd name="connsiteY7" fmla="*/ 0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431174" h="6858478">
                <a:moveTo>
                  <a:pt x="7431174" y="6858478"/>
                </a:moveTo>
                <a:lnTo>
                  <a:pt x="6619" y="6858478"/>
                </a:lnTo>
                <a:lnTo>
                  <a:pt x="6879" y="6857916"/>
                </a:lnTo>
                <a:lnTo>
                  <a:pt x="0" y="6857916"/>
                </a:lnTo>
                <a:lnTo>
                  <a:pt x="0" y="0"/>
                </a:lnTo>
                <a:lnTo>
                  <a:pt x="3182994" y="0"/>
                </a:lnTo>
                <a:lnTo>
                  <a:pt x="4249222" y="0"/>
                </a:lnTo>
                <a:lnTo>
                  <a:pt x="4254799" y="0"/>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F27A60F-E83E-8A91-8AE7-6ACFA9A1E363}"/>
              </a:ext>
            </a:extLst>
          </p:cNvPr>
          <p:cNvSpPr>
            <a:spLocks noGrp="1"/>
          </p:cNvSpPr>
          <p:nvPr>
            <p:ph type="title"/>
          </p:nvPr>
        </p:nvSpPr>
        <p:spPr>
          <a:xfrm>
            <a:off x="804672" y="365125"/>
            <a:ext cx="5266155" cy="1325563"/>
          </a:xfrm>
        </p:spPr>
        <p:txBody>
          <a:bodyPr>
            <a:normAutofit/>
          </a:bodyPr>
          <a:lstStyle/>
          <a:p>
            <a:pPr algn="ctr"/>
            <a:r>
              <a:rPr lang="en-GB" i="1">
                <a:latin typeface="Jokerman"/>
                <a:cs typeface="Calibri Light"/>
              </a:rPr>
              <a:t>Index</a:t>
            </a:r>
          </a:p>
        </p:txBody>
      </p:sp>
      <p:sp>
        <p:nvSpPr>
          <p:cNvPr id="8" name="Content Placeholder 7">
            <a:extLst>
              <a:ext uri="{FF2B5EF4-FFF2-40B4-BE49-F238E27FC236}">
                <a16:creationId xmlns:a16="http://schemas.microsoft.com/office/drawing/2014/main" id="{CF2A7BD0-69B0-AEB6-2165-53B3C01460B0}"/>
              </a:ext>
            </a:extLst>
          </p:cNvPr>
          <p:cNvSpPr>
            <a:spLocks noGrp="1"/>
          </p:cNvSpPr>
          <p:nvPr>
            <p:ph idx="1"/>
          </p:nvPr>
        </p:nvSpPr>
        <p:spPr>
          <a:xfrm>
            <a:off x="215200" y="2913997"/>
            <a:ext cx="7449574" cy="4154361"/>
          </a:xfrm>
        </p:spPr>
        <p:txBody>
          <a:bodyPr vert="horz" lIns="91440" tIns="45720" rIns="91440" bIns="45720" rtlCol="0" anchor="t">
            <a:normAutofit/>
          </a:bodyPr>
          <a:lstStyle/>
          <a:p>
            <a:pPr marL="514350" indent="-514350">
              <a:buAutoNum type="arabicPeriod"/>
            </a:pPr>
            <a:r>
              <a:rPr lang="en-US" b="1" i="1">
                <a:latin typeface="Verdana Pro Black"/>
                <a:cs typeface="Calibri"/>
              </a:rPr>
              <a:t>E-COMMERCE HOW IT STARTED</a:t>
            </a:r>
            <a:br>
              <a:rPr lang="en-US" b="1" i="1">
                <a:latin typeface="Verdana Pro Black"/>
                <a:cs typeface="Calibri"/>
              </a:rPr>
            </a:br>
            <a:r>
              <a:rPr lang="en-US" b="1" i="1">
                <a:latin typeface="Verdana Pro Black"/>
                <a:cs typeface="Calibri"/>
              </a:rPr>
              <a:t>2. AMAZON</a:t>
            </a:r>
            <a:br>
              <a:rPr lang="en-US" b="1" i="1">
                <a:latin typeface="Verdana Pro Black"/>
                <a:cs typeface="Calibri"/>
              </a:rPr>
            </a:br>
            <a:r>
              <a:rPr lang="en-US" b="1" i="1">
                <a:latin typeface="Verdana Pro Black"/>
                <a:cs typeface="Calibri"/>
              </a:rPr>
              <a:t>    3. YOUTUBE</a:t>
            </a:r>
            <a:br>
              <a:rPr lang="en-US" b="1" i="1">
                <a:latin typeface="Verdana Pro Black"/>
                <a:cs typeface="Calibri"/>
              </a:rPr>
            </a:br>
            <a:r>
              <a:rPr lang="en-US" b="1" i="1">
                <a:latin typeface="Verdana Pro Black"/>
                <a:cs typeface="Calibri"/>
              </a:rPr>
              <a:t>        4. FACEBOOK</a:t>
            </a:r>
            <a:br>
              <a:rPr lang="en-US" b="1" i="1">
                <a:latin typeface="Verdana Pro Black"/>
                <a:cs typeface="Calibri"/>
              </a:rPr>
            </a:br>
            <a:r>
              <a:rPr lang="en-US" b="1" i="1">
                <a:latin typeface="Verdana Pro Black"/>
                <a:cs typeface="Calibri"/>
              </a:rPr>
              <a:t>            5. REFERENCES</a:t>
            </a:r>
          </a:p>
        </p:txBody>
      </p:sp>
    </p:spTree>
    <p:extLst>
      <p:ext uri="{BB962C8B-B14F-4D97-AF65-F5344CB8AC3E}">
        <p14:creationId xmlns:p14="http://schemas.microsoft.com/office/powerpoint/2010/main" val="347158413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Icon&#10;&#10;Description automatically generated">
            <a:extLst>
              <a:ext uri="{FF2B5EF4-FFF2-40B4-BE49-F238E27FC236}">
                <a16:creationId xmlns:a16="http://schemas.microsoft.com/office/drawing/2014/main" id="{DCA1562C-7864-55AC-626E-DC4FB2E92BEE}"/>
              </a:ext>
            </a:extLst>
          </p:cNvPr>
          <p:cNvPicPr>
            <a:picLocks noChangeAspect="1"/>
          </p:cNvPicPr>
          <p:nvPr/>
        </p:nvPicPr>
        <p:blipFill rotWithShape="1">
          <a:blip r:embed="rId2">
            <a:alphaModFix amt="35000"/>
          </a:blip>
          <a:srcRect l="45314"/>
          <a:stretch/>
        </p:blipFill>
        <p:spPr>
          <a:xfrm>
            <a:off x="-4243" y="10"/>
            <a:ext cx="12196243" cy="6857990"/>
          </a:xfrm>
          <a:prstGeom prst="rect">
            <a:avLst/>
          </a:prstGeom>
        </p:spPr>
      </p:pic>
      <p:sp>
        <p:nvSpPr>
          <p:cNvPr id="25" name="Title 1">
            <a:extLst>
              <a:ext uri="{FF2B5EF4-FFF2-40B4-BE49-F238E27FC236}">
                <a16:creationId xmlns:a16="http://schemas.microsoft.com/office/drawing/2014/main" id="{76FDB144-ADD8-2C1F-2061-1E787ED32E45}"/>
              </a:ext>
            </a:extLst>
          </p:cNvPr>
          <p:cNvSpPr>
            <a:spLocks noGrp="1"/>
          </p:cNvSpPr>
          <p:nvPr>
            <p:ph type="title"/>
          </p:nvPr>
        </p:nvSpPr>
        <p:spPr>
          <a:xfrm>
            <a:off x="643467" y="321734"/>
            <a:ext cx="10905066" cy="1135737"/>
          </a:xfrm>
        </p:spPr>
        <p:txBody>
          <a:bodyPr>
            <a:normAutofit/>
          </a:bodyPr>
          <a:lstStyle/>
          <a:p>
            <a:pPr algn="ctr"/>
            <a:r>
              <a:rPr lang="en-GB" sz="3600" i="1">
                <a:solidFill>
                  <a:srgbClr val="0070C0"/>
                </a:solidFill>
                <a:latin typeface="Georgia Pro Cond Black"/>
                <a:cs typeface="Times New Roman"/>
              </a:rPr>
              <a:t>E-COMMERCE&amp;HOW IT STARTED </a:t>
            </a:r>
          </a:p>
        </p:txBody>
      </p:sp>
      <p:sp>
        <p:nvSpPr>
          <p:cNvPr id="28" name="Content Placeholder 7">
            <a:extLst>
              <a:ext uri="{FF2B5EF4-FFF2-40B4-BE49-F238E27FC236}">
                <a16:creationId xmlns:a16="http://schemas.microsoft.com/office/drawing/2014/main" id="{9C21C357-FB32-4D4C-28EA-3C86B18EF9AD}"/>
              </a:ext>
            </a:extLst>
          </p:cNvPr>
          <p:cNvSpPr>
            <a:spLocks noGrp="1"/>
          </p:cNvSpPr>
          <p:nvPr>
            <p:ph idx="1"/>
          </p:nvPr>
        </p:nvSpPr>
        <p:spPr>
          <a:xfrm>
            <a:off x="327165" y="1366038"/>
            <a:ext cx="10905066" cy="4393982"/>
          </a:xfrm>
        </p:spPr>
        <p:txBody>
          <a:bodyPr vert="horz" lIns="91440" tIns="45720" rIns="91440" bIns="45720" rtlCol="0" anchor="t">
            <a:noAutofit/>
          </a:bodyPr>
          <a:lstStyle/>
          <a:p>
            <a:r>
              <a:rPr lang="en-US" i="1">
                <a:latin typeface="Georgia Pro Black"/>
                <a:ea typeface="+mn-lt"/>
                <a:cs typeface="+mn-lt"/>
              </a:rPr>
              <a:t>The first online sale took place on August 11, 1994, when a man sold a CD by the band Sting to a friend via his website NetMarket, an American retail platform. This is the first instance of a consumer purchasing a product from a business via the World Wide Web, also known as "e-commerce" today. Since then, e-commerce has evolved to make products easier to discover and purchase through online retailers and marketplaces. Independent freelancers, small businesses, and large corporations have all benefited from ecommerce, which allows them to sell their goods and services on a scale that traditional offline retail does not allow.</a:t>
            </a:r>
            <a:endParaRPr lang="en-US" i="1">
              <a:latin typeface="Georgia Pro Black"/>
            </a:endParaRPr>
          </a:p>
        </p:txBody>
      </p:sp>
      <p:sp>
        <p:nvSpPr>
          <p:cNvPr id="35" name="Rectangle 34">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Isosceles Triangle 36">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Isosceles Triangle 38">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336728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47" name="Freeform: Shape 46">
            <a:extLst>
              <a:ext uri="{FF2B5EF4-FFF2-40B4-BE49-F238E27FC236}">
                <a16:creationId xmlns:a16="http://schemas.microsoft.com/office/drawing/2014/main" id="{DCFD1A13-2B88-47B7-AAE9-AD6F3296EE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9" name="Freeform: Shape 48">
            <a:extLst>
              <a:ext uri="{FF2B5EF4-FFF2-40B4-BE49-F238E27FC236}">
                <a16:creationId xmlns:a16="http://schemas.microsoft.com/office/drawing/2014/main" id="{F5CE4102-C93A-420A-98A7-5A7DD0C5C5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024154" cy="6858000"/>
          </a:xfrm>
          <a:custGeom>
            <a:avLst/>
            <a:gdLst>
              <a:gd name="connsiteX0" fmla="*/ 70374 w 6024154"/>
              <a:gd name="connsiteY0" fmla="*/ 0 h 6858000"/>
              <a:gd name="connsiteX1" fmla="*/ 6024154 w 6024154"/>
              <a:gd name="connsiteY1" fmla="*/ 0 h 6858000"/>
              <a:gd name="connsiteX2" fmla="*/ 6024154 w 6024154"/>
              <a:gd name="connsiteY2" fmla="*/ 6858000 h 6858000"/>
              <a:gd name="connsiteX3" fmla="*/ 3587167 w 6024154"/>
              <a:gd name="connsiteY3" fmla="*/ 6858000 h 6858000"/>
              <a:gd name="connsiteX4" fmla="*/ 3474220 w 6024154"/>
              <a:gd name="connsiteY4" fmla="*/ 6800152 h 6858000"/>
              <a:gd name="connsiteX5" fmla="*/ 0 w 6024154"/>
              <a:gd name="connsiteY5" fmla="*/ 962844 h 6858000"/>
              <a:gd name="connsiteX6" fmla="*/ 34274 w 6024154"/>
              <a:gd name="connsiteY6" fmla="*/ 28409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70374" y="0"/>
                </a:moveTo>
                <a:lnTo>
                  <a:pt x="6024154" y="0"/>
                </a:lnTo>
                <a:lnTo>
                  <a:pt x="6024154" y="6858000"/>
                </a:lnTo>
                <a:lnTo>
                  <a:pt x="3587167" y="6858000"/>
                </a:lnTo>
                <a:lnTo>
                  <a:pt x="3474220" y="6800152"/>
                </a:lnTo>
                <a:cubicBezTo>
                  <a:pt x="1404818" y="5675986"/>
                  <a:pt x="0" y="3483472"/>
                  <a:pt x="0" y="962844"/>
                </a:cubicBezTo>
                <a:cubicBezTo>
                  <a:pt x="0" y="733696"/>
                  <a:pt x="11610" y="507260"/>
                  <a:pt x="34274" y="284091"/>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5" descr="Logo, company name&#10;&#10;Description automatically generated">
            <a:extLst>
              <a:ext uri="{FF2B5EF4-FFF2-40B4-BE49-F238E27FC236}">
                <a16:creationId xmlns:a16="http://schemas.microsoft.com/office/drawing/2014/main" id="{0579ED21-8703-D79C-842F-F333FB1CD932}"/>
              </a:ext>
            </a:extLst>
          </p:cNvPr>
          <p:cNvPicPr>
            <a:picLocks noChangeAspect="1"/>
          </p:cNvPicPr>
          <p:nvPr/>
        </p:nvPicPr>
        <p:blipFill>
          <a:blip r:embed="rId2"/>
          <a:stretch>
            <a:fillRect/>
          </a:stretch>
        </p:blipFill>
        <p:spPr>
          <a:xfrm>
            <a:off x="487276" y="827063"/>
            <a:ext cx="4856199" cy="1456859"/>
          </a:xfrm>
          <a:prstGeom prst="rect">
            <a:avLst/>
          </a:prstGeom>
        </p:spPr>
      </p:pic>
      <p:pic>
        <p:nvPicPr>
          <p:cNvPr id="4" name="Picture 4" descr="A picture containing diagram&#10;&#10;Description automatically generated">
            <a:extLst>
              <a:ext uri="{FF2B5EF4-FFF2-40B4-BE49-F238E27FC236}">
                <a16:creationId xmlns:a16="http://schemas.microsoft.com/office/drawing/2014/main" id="{69A912C9-FF07-7D54-5729-327CED525488}"/>
              </a:ext>
            </a:extLst>
          </p:cNvPr>
          <p:cNvPicPr>
            <a:picLocks noChangeAspect="1"/>
          </p:cNvPicPr>
          <p:nvPr/>
        </p:nvPicPr>
        <p:blipFill>
          <a:blip r:embed="rId3"/>
          <a:stretch>
            <a:fillRect/>
          </a:stretch>
        </p:blipFill>
        <p:spPr>
          <a:xfrm>
            <a:off x="429768" y="3757922"/>
            <a:ext cx="3350106" cy="1750430"/>
          </a:xfrm>
          <a:prstGeom prst="rect">
            <a:avLst/>
          </a:prstGeom>
        </p:spPr>
      </p:pic>
      <p:sp>
        <p:nvSpPr>
          <p:cNvPr id="9" name="Content Placeholder 8">
            <a:extLst>
              <a:ext uri="{FF2B5EF4-FFF2-40B4-BE49-F238E27FC236}">
                <a16:creationId xmlns:a16="http://schemas.microsoft.com/office/drawing/2014/main" id="{92354856-E3B1-6ACE-604F-588F5C66D550}"/>
              </a:ext>
            </a:extLst>
          </p:cNvPr>
          <p:cNvSpPr>
            <a:spLocks noGrp="1"/>
          </p:cNvSpPr>
          <p:nvPr>
            <p:ph idx="1"/>
          </p:nvPr>
        </p:nvSpPr>
        <p:spPr>
          <a:xfrm>
            <a:off x="6170201" y="140284"/>
            <a:ext cx="5898452" cy="6718513"/>
          </a:xfrm>
        </p:spPr>
        <p:txBody>
          <a:bodyPr vert="horz" lIns="91440" tIns="45720" rIns="91440" bIns="45720" rtlCol="0" anchor="t">
            <a:noAutofit/>
          </a:bodyPr>
          <a:lstStyle/>
          <a:p>
            <a:r>
              <a:rPr lang="en-US" sz="3600" b="1" i="1">
                <a:latin typeface="Times New Roman"/>
                <a:ea typeface="+mn-lt"/>
                <a:cs typeface="+mn-lt"/>
              </a:rPr>
              <a:t>         How it started</a:t>
            </a:r>
            <a:br>
              <a:rPr lang="en-US" sz="2500" b="1" i="1">
                <a:latin typeface="Sitka Heading"/>
                <a:ea typeface="+mn-lt"/>
                <a:cs typeface="+mn-lt"/>
              </a:rPr>
            </a:br>
            <a:br>
              <a:rPr lang="en-US" sz="2500" b="1" i="1">
                <a:latin typeface="Sitka Heading"/>
                <a:ea typeface="+mn-lt"/>
                <a:cs typeface="+mn-lt"/>
              </a:rPr>
            </a:br>
            <a:r>
              <a:rPr lang="en-US" sz="2500" b="1" i="1">
                <a:latin typeface="Sitka Heading"/>
                <a:ea typeface="+mn-lt"/>
                <a:cs typeface="+mn-lt"/>
              </a:rPr>
              <a:t>Amazon began as an online bookselling service and has since evolved into an internet-based business enterprise primarily focused on providing e-commerce, cloud computing, digital streaming, and artificial intelligence (AI) services. Amazon, headquartered in Seattle, operates a global network of websites, software development </a:t>
            </a:r>
            <a:r>
              <a:rPr lang="en-US" sz="2500" b="1" i="1" err="1">
                <a:latin typeface="Sitka Heading"/>
                <a:ea typeface="+mn-lt"/>
                <a:cs typeface="+mn-lt"/>
              </a:rPr>
              <a:t>centres</a:t>
            </a:r>
            <a:r>
              <a:rPr lang="en-US" sz="2500" b="1" i="1">
                <a:latin typeface="Sitka Heading"/>
                <a:ea typeface="+mn-lt"/>
                <a:cs typeface="+mn-lt"/>
              </a:rPr>
              <a:t>, customer service </a:t>
            </a:r>
            <a:r>
              <a:rPr lang="en-US" sz="2500" b="1" i="1" err="1">
                <a:latin typeface="Sitka Heading"/>
                <a:ea typeface="+mn-lt"/>
                <a:cs typeface="+mn-lt"/>
              </a:rPr>
              <a:t>centres</a:t>
            </a:r>
            <a:r>
              <a:rPr lang="en-US" sz="2500" b="1" i="1">
                <a:latin typeface="Sitka Heading"/>
                <a:ea typeface="+mn-lt"/>
                <a:cs typeface="+mn-lt"/>
              </a:rPr>
              <a:t>, data </a:t>
            </a:r>
            <a:r>
              <a:rPr lang="en-US" sz="2500" b="1" i="1" err="1">
                <a:latin typeface="Sitka Heading"/>
                <a:ea typeface="+mn-lt"/>
                <a:cs typeface="+mn-lt"/>
              </a:rPr>
              <a:t>centres</a:t>
            </a:r>
            <a:r>
              <a:rPr lang="en-US" sz="2500" b="1" i="1">
                <a:latin typeface="Sitka Heading"/>
                <a:ea typeface="+mn-lt"/>
                <a:cs typeface="+mn-lt"/>
              </a:rPr>
              <a:t>, and fulfilment </a:t>
            </a:r>
            <a:r>
              <a:rPr lang="en-US" sz="2500" b="1" i="1" err="1">
                <a:latin typeface="Sitka Heading"/>
                <a:ea typeface="+mn-lt"/>
                <a:cs typeface="+mn-lt"/>
              </a:rPr>
              <a:t>centres</a:t>
            </a:r>
            <a:r>
              <a:rPr lang="en-US" sz="2500" b="1" i="1">
                <a:latin typeface="Sitka Heading"/>
                <a:ea typeface="+mn-lt"/>
                <a:cs typeface="+mn-lt"/>
              </a:rPr>
              <a:t>. </a:t>
            </a:r>
            <a:br>
              <a:rPr lang="en-US" sz="2500" b="1" i="1">
                <a:latin typeface="Sitka Heading"/>
                <a:ea typeface="+mn-lt"/>
                <a:cs typeface="+mn-lt"/>
              </a:rPr>
            </a:br>
            <a:r>
              <a:rPr lang="en-US" sz="2500" b="1" i="1">
                <a:latin typeface="Sitka Heading"/>
                <a:ea typeface="+mn-lt"/>
                <a:cs typeface="+mn-lt"/>
              </a:rPr>
              <a:t>It was founded by Jeff Bezos in his garage in Bellevue, Wash., on July 5, 1994 and has a current Revenue of 514 billion USD (2022) </a:t>
            </a:r>
            <a:br>
              <a:rPr lang="en-US" sz="2500" b="1" i="1">
                <a:latin typeface="Sitka Heading"/>
                <a:ea typeface="+mn-lt"/>
                <a:cs typeface="+mn-lt"/>
              </a:rPr>
            </a:br>
            <a:r>
              <a:rPr lang="en-US" sz="2500" b="1" i="1">
                <a:latin typeface="Sitka Heading"/>
                <a:cs typeface="Calibri"/>
                <a:hlinkClick r:id="rId4"/>
              </a:rPr>
              <a:t>Amazon Website</a:t>
            </a:r>
            <a:endParaRPr lang="en-US" sz="2500" b="1" i="1">
              <a:latin typeface="Sitka Heading"/>
            </a:endParaRPr>
          </a:p>
        </p:txBody>
      </p:sp>
    </p:spTree>
    <p:extLst>
      <p:ext uri="{BB962C8B-B14F-4D97-AF65-F5344CB8AC3E}">
        <p14:creationId xmlns:p14="http://schemas.microsoft.com/office/powerpoint/2010/main" val="241550108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9" name="Rectangle 29">
            <a:extLst>
              <a:ext uri="{FF2B5EF4-FFF2-40B4-BE49-F238E27FC236}">
                <a16:creationId xmlns:a16="http://schemas.microsoft.com/office/drawing/2014/main" id="{1CD81A2A-6ED4-4EF4-A14C-912D31E148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41" name="Freeform: Shape 31">
            <a:extLst>
              <a:ext uri="{FF2B5EF4-FFF2-40B4-BE49-F238E27FC236}">
                <a16:creationId xmlns:a16="http://schemas.microsoft.com/office/drawing/2014/main" id="{1661932C-CA15-4E17-B115-FAE7CBEE4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3" name="Content Placeholder 7">
            <a:extLst>
              <a:ext uri="{FF2B5EF4-FFF2-40B4-BE49-F238E27FC236}">
                <a16:creationId xmlns:a16="http://schemas.microsoft.com/office/drawing/2014/main" id="{249F7437-E86F-8736-2AF1-E4C1A8F9ABD2}"/>
              </a:ext>
            </a:extLst>
          </p:cNvPr>
          <p:cNvSpPr>
            <a:spLocks noGrp="1"/>
          </p:cNvSpPr>
          <p:nvPr>
            <p:ph idx="1"/>
          </p:nvPr>
        </p:nvSpPr>
        <p:spPr>
          <a:xfrm>
            <a:off x="76200" y="85965"/>
            <a:ext cx="6586681" cy="6694846"/>
          </a:xfrm>
        </p:spPr>
        <p:txBody>
          <a:bodyPr vert="horz" lIns="91440" tIns="45720" rIns="91440" bIns="45720" rtlCol="0" anchor="t">
            <a:normAutofit/>
          </a:bodyPr>
          <a:lstStyle/>
          <a:p>
            <a:r>
              <a:rPr lang="en-US">
                <a:solidFill>
                  <a:schemeClr val="accent2">
                    <a:lumMod val="50000"/>
                  </a:schemeClr>
                </a:solidFill>
                <a:ea typeface="+mn-lt"/>
                <a:cs typeface="+mn-lt"/>
              </a:rPr>
              <a:t>YouTube, Web site for sharing videos. It was registered on February 14, 2005, by Steve Chen, Chad Hurley, and Jawed Karim Google paid $1.65 billion for YouTube in October 2006. This expanded the site's business model, shifting it from generating revenue solely from advertisements to offering paid content such as movies and exclusive YouTube content. It also provides YouTube Premium, a paid subscription option for viewing content without advertisements. </a:t>
            </a:r>
            <a:br>
              <a:rPr lang="en-US">
                <a:solidFill>
                  <a:schemeClr val="accent2">
                    <a:lumMod val="50000"/>
                  </a:schemeClr>
                </a:solidFill>
                <a:ea typeface="+mn-lt"/>
                <a:cs typeface="+mn-lt"/>
              </a:rPr>
            </a:br>
            <a:r>
              <a:rPr lang="en-US" sz="1900" i="1">
                <a:solidFill>
                  <a:schemeClr val="accent2">
                    <a:lumMod val="50000"/>
                  </a:schemeClr>
                </a:solidFill>
                <a:latin typeface="Verdana Pro Black"/>
                <a:ea typeface="+mn-lt"/>
                <a:cs typeface="+mn-lt"/>
              </a:rPr>
              <a:t>While Amazon is a multinational technology company focused on e-commerce, </a:t>
            </a:r>
            <a:r>
              <a:rPr lang="en-US" sz="1900" i="1" err="1">
                <a:solidFill>
                  <a:schemeClr val="accent2">
                    <a:lumMod val="50000"/>
                  </a:schemeClr>
                </a:solidFill>
                <a:latin typeface="Verdana Pro Black"/>
                <a:ea typeface="+mn-lt"/>
                <a:cs typeface="+mn-lt"/>
              </a:rPr>
              <a:t>Youtube</a:t>
            </a:r>
            <a:r>
              <a:rPr lang="en-US" sz="1900" i="1">
                <a:solidFill>
                  <a:schemeClr val="accent2">
                    <a:lumMod val="50000"/>
                  </a:schemeClr>
                </a:solidFill>
                <a:latin typeface="Verdana Pro Black"/>
                <a:ea typeface="+mn-lt"/>
                <a:cs typeface="+mn-lt"/>
              </a:rPr>
              <a:t> is a global online video sharing and social media platform.</a:t>
            </a:r>
            <a:br>
              <a:rPr lang="en-US" sz="1900" i="1">
                <a:solidFill>
                  <a:schemeClr val="accent2">
                    <a:lumMod val="50000"/>
                  </a:schemeClr>
                </a:solidFill>
                <a:latin typeface="Verdana Pro Black"/>
                <a:ea typeface="+mn-lt"/>
                <a:cs typeface="+mn-lt"/>
              </a:rPr>
            </a:br>
            <a:br>
              <a:rPr lang="en-US" sz="1900" i="1">
                <a:latin typeface="Verdana Pro Black"/>
                <a:ea typeface="+mn-lt"/>
                <a:cs typeface="+mn-lt"/>
              </a:rPr>
            </a:br>
            <a:br>
              <a:rPr lang="en-US" sz="1900" i="1">
                <a:latin typeface="Verdana Pro Black"/>
                <a:ea typeface="+mn-lt"/>
                <a:cs typeface="+mn-lt"/>
              </a:rPr>
            </a:br>
            <a:r>
              <a:rPr lang="en-US" sz="1900" i="1">
                <a:solidFill>
                  <a:schemeClr val="accent2">
                    <a:lumMod val="50000"/>
                  </a:schemeClr>
                </a:solidFill>
                <a:latin typeface="Verdana Pro Black"/>
                <a:cs typeface="Calibri"/>
                <a:hlinkClick r:id="rId2">
                  <a:extLst>
                    <a:ext uri="{A12FA001-AC4F-418D-AE19-62706E023703}">
                      <ahyp:hlinkClr xmlns:ahyp="http://schemas.microsoft.com/office/drawing/2018/hyperlinkcolor" val="tx"/>
                    </a:ext>
                  </a:extLst>
                </a:hlinkClick>
              </a:rPr>
              <a:t>Youtube Website</a:t>
            </a:r>
            <a:endParaRPr lang="en-US" sz="1900" i="1">
              <a:solidFill>
                <a:schemeClr val="accent2">
                  <a:lumMod val="50000"/>
                </a:schemeClr>
              </a:solidFill>
              <a:latin typeface="Verdana Pro Black"/>
              <a:cs typeface="Calibri"/>
            </a:endParaRPr>
          </a:p>
        </p:txBody>
      </p:sp>
      <p:sp>
        <p:nvSpPr>
          <p:cNvPr id="45" name="Oval 33">
            <a:extLst>
              <a:ext uri="{FF2B5EF4-FFF2-40B4-BE49-F238E27FC236}">
                <a16:creationId xmlns:a16="http://schemas.microsoft.com/office/drawing/2014/main" id="{8590ADD5-9383-4D3D-9047-3DA2593CC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540822"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Logo, company name&#10;&#10;Description automatically generated">
            <a:extLst>
              <a:ext uri="{FF2B5EF4-FFF2-40B4-BE49-F238E27FC236}">
                <a16:creationId xmlns:a16="http://schemas.microsoft.com/office/drawing/2014/main" id="{EBF41118-689E-1DAD-A057-DEB0C5B1CBE6}"/>
              </a:ext>
            </a:extLst>
          </p:cNvPr>
          <p:cNvPicPr>
            <a:picLocks noChangeAspect="1"/>
          </p:cNvPicPr>
          <p:nvPr/>
        </p:nvPicPr>
        <p:blipFill>
          <a:blip r:embed="rId3"/>
          <a:stretch>
            <a:fillRect/>
          </a:stretch>
        </p:blipFill>
        <p:spPr>
          <a:xfrm>
            <a:off x="7887184" y="2114485"/>
            <a:ext cx="3781051" cy="1985051"/>
          </a:xfrm>
          <a:custGeom>
            <a:avLst/>
            <a:gdLst/>
            <a:ahLst/>
            <a:cxnLst/>
            <a:rect l="l" t="t" r="r" b="b"/>
            <a:pathLst>
              <a:path w="4114800" h="5712488">
                <a:moveTo>
                  <a:pt x="133155" y="0"/>
                </a:moveTo>
                <a:lnTo>
                  <a:pt x="3981645" y="0"/>
                </a:lnTo>
                <a:cubicBezTo>
                  <a:pt x="4055184" y="0"/>
                  <a:pt x="4114800" y="59616"/>
                  <a:pt x="4114800" y="133155"/>
                </a:cubicBezTo>
                <a:lnTo>
                  <a:pt x="4114800" y="5579333"/>
                </a:lnTo>
                <a:cubicBezTo>
                  <a:pt x="4114800" y="5652872"/>
                  <a:pt x="4055184" y="5712488"/>
                  <a:pt x="3981645" y="5712488"/>
                </a:cubicBezTo>
                <a:lnTo>
                  <a:pt x="133155" y="5712488"/>
                </a:lnTo>
                <a:cubicBezTo>
                  <a:pt x="59616" y="5712488"/>
                  <a:pt x="0" y="5652872"/>
                  <a:pt x="0" y="5579333"/>
                </a:cubicBezTo>
                <a:lnTo>
                  <a:pt x="0" y="133155"/>
                </a:lnTo>
                <a:cubicBezTo>
                  <a:pt x="0" y="59616"/>
                  <a:pt x="59616" y="0"/>
                  <a:pt x="133155" y="0"/>
                </a:cubicBezTo>
                <a:close/>
              </a:path>
            </a:pathLst>
          </a:custGeom>
        </p:spPr>
      </p:pic>
      <p:sp>
        <p:nvSpPr>
          <p:cNvPr id="36" name="Freeform: Shape 35">
            <a:extLst>
              <a:ext uri="{FF2B5EF4-FFF2-40B4-BE49-F238E27FC236}">
                <a16:creationId xmlns:a16="http://schemas.microsoft.com/office/drawing/2014/main" id="{DABE3E45-88CF-45D8-8D40-C773324D9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38" name="Straight Connector 37">
            <a:extLst>
              <a:ext uri="{FF2B5EF4-FFF2-40B4-BE49-F238E27FC236}">
                <a16:creationId xmlns:a16="http://schemas.microsoft.com/office/drawing/2014/main" id="{49CD1692-827B-4C8D-B4A1-134FD04CF4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40" name="Freeform: Shape 39">
            <a:extLst>
              <a:ext uri="{FF2B5EF4-FFF2-40B4-BE49-F238E27FC236}">
                <a16:creationId xmlns:a16="http://schemas.microsoft.com/office/drawing/2014/main" id="{B91ECDA9-56DC-4270-8F33-01C5637B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6580"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sp>
        <p:nvSpPr>
          <p:cNvPr id="42" name="Freeform: Shape 41">
            <a:extLst>
              <a:ext uri="{FF2B5EF4-FFF2-40B4-BE49-F238E27FC236}">
                <a16:creationId xmlns:a16="http://schemas.microsoft.com/office/drawing/2014/main" id="{75F47824-961D-465D-84F9-EAE11BC617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4" name="Freeform: Shape 43">
            <a:extLst>
              <a:ext uri="{FF2B5EF4-FFF2-40B4-BE49-F238E27FC236}">
                <a16:creationId xmlns:a16="http://schemas.microsoft.com/office/drawing/2014/main" id="{FEC9DA3E-C1D7-472D-B7C0-F71AE41FB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326950100"/>
      </p:ext>
    </p:extLst>
  </p:cSld>
  <p:clrMapOvr>
    <a:masterClrMapping/>
  </p:clrMapOvr>
  <p:transition spd="slow">
    <p:wheel spokes="1"/>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9" name="Content Placeholder 8">
            <a:extLst>
              <a:ext uri="{FF2B5EF4-FFF2-40B4-BE49-F238E27FC236}">
                <a16:creationId xmlns:a16="http://schemas.microsoft.com/office/drawing/2014/main" id="{E808E169-9910-40F7-58E2-62CBA2AAC2A5}"/>
              </a:ext>
            </a:extLst>
          </p:cNvPr>
          <p:cNvSpPr>
            <a:spLocks noGrp="1"/>
          </p:cNvSpPr>
          <p:nvPr>
            <p:ph idx="1"/>
          </p:nvPr>
        </p:nvSpPr>
        <p:spPr>
          <a:xfrm>
            <a:off x="413" y="183416"/>
            <a:ext cx="6225017" cy="6459721"/>
          </a:xfrm>
        </p:spPr>
        <p:txBody>
          <a:bodyPr vert="horz" lIns="91440" tIns="45720" rIns="91440" bIns="45720" rtlCol="0" anchor="t">
            <a:normAutofit/>
          </a:bodyPr>
          <a:lstStyle/>
          <a:p>
            <a:r>
              <a:rPr lang="en-US" sz="2300" i="1">
                <a:latin typeface="Georgia Pro Black"/>
                <a:cs typeface="Calibri"/>
              </a:rPr>
              <a:t>Facebook is a website free to use </a:t>
            </a:r>
            <a:r>
              <a:rPr lang="en-US" sz="2300" i="1" err="1">
                <a:latin typeface="Georgia Pro Black"/>
                <a:cs typeface="Calibri"/>
              </a:rPr>
              <a:t>wich</a:t>
            </a:r>
            <a:r>
              <a:rPr lang="en-US" sz="2300" i="1">
                <a:latin typeface="Georgia Pro Black"/>
                <a:cs typeface="Calibri"/>
              </a:rPr>
              <a:t> allows users to create profiles, upload photos, join existing groups, and create new ones or can chat with each other, private messages or make video </a:t>
            </a:r>
            <a:r>
              <a:rPr lang="en-US" sz="2300" i="1" err="1">
                <a:latin typeface="Georgia Pro Black"/>
                <a:cs typeface="Calibri"/>
              </a:rPr>
              <a:t>calls.The</a:t>
            </a:r>
            <a:r>
              <a:rPr lang="en-US" sz="2300" i="1">
                <a:latin typeface="Georgia Pro Black"/>
                <a:cs typeface="Calibri"/>
              </a:rPr>
              <a:t> company makes the majority of its money from advertisements on the website With nearly three billion users ,Facebook became the world's largest social network, with roughly half of that number using it every day. </a:t>
            </a:r>
            <a:br>
              <a:rPr lang="en-US" sz="2000" i="1">
                <a:latin typeface="Georgia Pro Black"/>
                <a:cs typeface="Calibri"/>
              </a:rPr>
            </a:br>
            <a:r>
              <a:rPr lang="en-US" sz="2200" i="1">
                <a:solidFill>
                  <a:schemeClr val="accent6">
                    <a:lumMod val="60000"/>
                    <a:lumOff val="40000"/>
                  </a:schemeClr>
                </a:solidFill>
                <a:latin typeface="Broadway"/>
                <a:cs typeface="Calibri"/>
              </a:rPr>
              <a:t>While Amazon is providing e-commerce services and </a:t>
            </a:r>
            <a:r>
              <a:rPr lang="en-US" sz="2200" i="1" err="1">
                <a:solidFill>
                  <a:schemeClr val="accent6">
                    <a:lumMod val="60000"/>
                    <a:lumOff val="40000"/>
                  </a:schemeClr>
                </a:solidFill>
                <a:latin typeface="Broadway"/>
                <a:cs typeface="Calibri"/>
              </a:rPr>
              <a:t>Youtube</a:t>
            </a:r>
            <a:r>
              <a:rPr lang="en-US" sz="2200" i="1">
                <a:solidFill>
                  <a:schemeClr val="accent6">
                    <a:lumMod val="60000"/>
                    <a:lumOff val="40000"/>
                  </a:schemeClr>
                </a:solidFill>
                <a:latin typeface="Broadway"/>
                <a:cs typeface="Calibri"/>
              </a:rPr>
              <a:t> is a site for sharing videos, Facebook is a website that allows users to connect with friends and not only.</a:t>
            </a:r>
            <a:br>
              <a:rPr lang="en-US" sz="2200" i="1">
                <a:solidFill>
                  <a:schemeClr val="accent6">
                    <a:lumMod val="60000"/>
                    <a:lumOff val="40000"/>
                  </a:schemeClr>
                </a:solidFill>
                <a:latin typeface="Broadway"/>
                <a:cs typeface="Calibri"/>
              </a:rPr>
            </a:br>
            <a:r>
              <a:rPr lang="en-US" sz="2200" i="1">
                <a:solidFill>
                  <a:srgbClr val="00B0F0"/>
                </a:solidFill>
                <a:latin typeface="Broadway"/>
                <a:cs typeface="Calibri"/>
                <a:hlinkClick r:id="rId2">
                  <a:extLst>
                    <a:ext uri="{A12FA001-AC4F-418D-AE19-62706E023703}">
                      <ahyp:hlinkClr xmlns:ahyp="http://schemas.microsoft.com/office/drawing/2018/hyperlinkcolor" val="tx"/>
                    </a:ext>
                  </a:extLst>
                </a:hlinkClick>
              </a:rPr>
              <a:t>Facebook Website</a:t>
            </a:r>
            <a:endParaRPr lang="en-US" sz="2200" i="1">
              <a:solidFill>
                <a:srgbClr val="00B0F0"/>
              </a:solidFill>
              <a:latin typeface="Broadway"/>
              <a:cs typeface="Calibri"/>
            </a:endParaRPr>
          </a:p>
        </p:txBody>
      </p:sp>
      <p:sp>
        <p:nvSpPr>
          <p:cNvPr id="32" name="Freeform: Shape 31">
            <a:extLst>
              <a:ext uri="{FF2B5EF4-FFF2-40B4-BE49-F238E27FC236}">
                <a16:creationId xmlns:a16="http://schemas.microsoft.com/office/drawing/2014/main" id="{C62225A2-D3F0-45D1-9C47-B10375316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711927" y="-1"/>
            <a:ext cx="6480073" cy="6858002"/>
          </a:xfrm>
          <a:custGeom>
            <a:avLst/>
            <a:gdLst>
              <a:gd name="connsiteX0" fmla="*/ 6130244 w 6480073"/>
              <a:gd name="connsiteY0" fmla="*/ 0 h 6858002"/>
              <a:gd name="connsiteX1" fmla="*/ 6212951 w 6480073"/>
              <a:gd name="connsiteY1" fmla="*/ 314584 h 6858002"/>
              <a:gd name="connsiteX2" fmla="*/ 5540779 w 6480073"/>
              <a:gd name="connsiteY2" fmla="*/ 6756649 h 6858002"/>
              <a:gd name="connsiteX3" fmla="*/ 5489971 w 6480073"/>
              <a:gd name="connsiteY3" fmla="*/ 6858002 h 6858002"/>
              <a:gd name="connsiteX4" fmla="*/ 0 w 6480073"/>
              <a:gd name="connsiteY4" fmla="*/ 6858002 h 6858002"/>
              <a:gd name="connsiteX5" fmla="*/ 0 w 6480073"/>
              <a:gd name="connsiteY5" fmla="*/ 0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80073" h="6858002">
                <a:moveTo>
                  <a:pt x="6130244" y="0"/>
                </a:moveTo>
                <a:lnTo>
                  <a:pt x="6212951" y="314584"/>
                </a:lnTo>
                <a:cubicBezTo>
                  <a:pt x="6745828" y="2551616"/>
                  <a:pt x="6460994" y="4808873"/>
                  <a:pt x="5540779" y="6756649"/>
                </a:cubicBezTo>
                <a:lnTo>
                  <a:pt x="5489971" y="6858002"/>
                </a:lnTo>
                <a:lnTo>
                  <a:pt x="0" y="6858002"/>
                </a:lnTo>
                <a:lnTo>
                  <a:pt x="0"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4" name="Freeform: Shape 33">
            <a:extLst>
              <a:ext uri="{FF2B5EF4-FFF2-40B4-BE49-F238E27FC236}">
                <a16:creationId xmlns:a16="http://schemas.microsoft.com/office/drawing/2014/main" id="{1B9FBFA8-6AF4-4091-9C8B-DEC6D8933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942784" y="0"/>
            <a:ext cx="6249216" cy="6858001"/>
          </a:xfrm>
          <a:custGeom>
            <a:avLst/>
            <a:gdLst>
              <a:gd name="connsiteX0" fmla="*/ 0 w 6249216"/>
              <a:gd name="connsiteY0" fmla="*/ 0 h 6858001"/>
              <a:gd name="connsiteX1" fmla="*/ 5893742 w 6249216"/>
              <a:gd name="connsiteY1" fmla="*/ 1 h 6858001"/>
              <a:gd name="connsiteX2" fmla="*/ 5993697 w 6249216"/>
              <a:gd name="connsiteY2" fmla="*/ 380651 h 6858001"/>
              <a:gd name="connsiteX3" fmla="*/ 5308924 w 6249216"/>
              <a:gd name="connsiteY3" fmla="*/ 6647018 h 6858001"/>
              <a:gd name="connsiteX4" fmla="*/ 5200672 w 6249216"/>
              <a:gd name="connsiteY4" fmla="*/ 6858001 h 6858001"/>
              <a:gd name="connsiteX5" fmla="*/ 1 w 6249216"/>
              <a:gd name="connsiteY5" fmla="*/ 685800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49216" h="6858001">
                <a:moveTo>
                  <a:pt x="0" y="0"/>
                </a:moveTo>
                <a:lnTo>
                  <a:pt x="5893742" y="1"/>
                </a:lnTo>
                <a:lnTo>
                  <a:pt x="5993697" y="380651"/>
                </a:lnTo>
                <a:cubicBezTo>
                  <a:pt x="6511353" y="2559611"/>
                  <a:pt x="6222352" y="4758249"/>
                  <a:pt x="5308924" y="6647018"/>
                </a:cubicBezTo>
                <a:lnTo>
                  <a:pt x="5200672" y="6858001"/>
                </a:lnTo>
                <a:lnTo>
                  <a:pt x="1" y="6858001"/>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4" descr="White and black robot hands">
            <a:extLst>
              <a:ext uri="{FF2B5EF4-FFF2-40B4-BE49-F238E27FC236}">
                <a16:creationId xmlns:a16="http://schemas.microsoft.com/office/drawing/2014/main" id="{DBDA2AE8-AD96-9A86-01A2-8F92D0CE9DC0}"/>
              </a:ext>
            </a:extLst>
          </p:cNvPr>
          <p:cNvPicPr>
            <a:picLocks noChangeAspect="1"/>
          </p:cNvPicPr>
          <p:nvPr/>
        </p:nvPicPr>
        <p:blipFill>
          <a:blip r:embed="rId3"/>
          <a:stretch>
            <a:fillRect/>
          </a:stretch>
        </p:blipFill>
        <p:spPr>
          <a:xfrm>
            <a:off x="7187611" y="669961"/>
            <a:ext cx="4622052" cy="2599904"/>
          </a:xfrm>
          <a:prstGeom prst="rect">
            <a:avLst/>
          </a:prstGeom>
        </p:spPr>
      </p:pic>
      <p:pic>
        <p:nvPicPr>
          <p:cNvPr id="5" name="Picture 5" descr="Logo&#10;&#10;Description automatically generated">
            <a:extLst>
              <a:ext uri="{FF2B5EF4-FFF2-40B4-BE49-F238E27FC236}">
                <a16:creationId xmlns:a16="http://schemas.microsoft.com/office/drawing/2014/main" id="{485520C9-8FF6-8792-BF43-78522B835C61}"/>
              </a:ext>
            </a:extLst>
          </p:cNvPr>
          <p:cNvPicPr>
            <a:picLocks noChangeAspect="1"/>
          </p:cNvPicPr>
          <p:nvPr/>
        </p:nvPicPr>
        <p:blipFill>
          <a:blip r:embed="rId4"/>
          <a:stretch>
            <a:fillRect/>
          </a:stretch>
        </p:blipFill>
        <p:spPr>
          <a:xfrm>
            <a:off x="7187612" y="4194310"/>
            <a:ext cx="4622052" cy="1629273"/>
          </a:xfrm>
          <a:prstGeom prst="rect">
            <a:avLst/>
          </a:prstGeom>
        </p:spPr>
      </p:pic>
    </p:spTree>
    <p:extLst>
      <p:ext uri="{BB962C8B-B14F-4D97-AF65-F5344CB8AC3E}">
        <p14:creationId xmlns:p14="http://schemas.microsoft.com/office/powerpoint/2010/main" val="353667880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a:extLst>
              <a:ext uri="{FF2B5EF4-FFF2-40B4-BE49-F238E27FC236}">
                <a16:creationId xmlns:a16="http://schemas.microsoft.com/office/drawing/2014/main" id="{362810D9-2C5A-477D-949C-C191895477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467"/>
            <a:ext cx="12191999" cy="6866467"/>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4" descr="A line of binary code">
            <a:extLst>
              <a:ext uri="{FF2B5EF4-FFF2-40B4-BE49-F238E27FC236}">
                <a16:creationId xmlns:a16="http://schemas.microsoft.com/office/drawing/2014/main" id="{C2841942-DD27-751A-522F-4F4C93CB899D}"/>
              </a:ext>
            </a:extLst>
          </p:cNvPr>
          <p:cNvPicPr>
            <a:picLocks noChangeAspect="1"/>
          </p:cNvPicPr>
          <p:nvPr/>
        </p:nvPicPr>
        <p:blipFill rotWithShape="1">
          <a:blip r:embed="rId2">
            <a:alphaModFix amt="55000"/>
          </a:blip>
          <a:srcRect b="3017"/>
          <a:stretch/>
        </p:blipFill>
        <p:spPr>
          <a:xfrm>
            <a:off x="-402546" y="-411674"/>
            <a:ext cx="12191980" cy="6858000"/>
          </a:xfrm>
          <a:prstGeom prst="rect">
            <a:avLst/>
          </a:prstGeom>
        </p:spPr>
      </p:pic>
      <p:sp>
        <p:nvSpPr>
          <p:cNvPr id="2" name="Title 1">
            <a:extLst>
              <a:ext uri="{FF2B5EF4-FFF2-40B4-BE49-F238E27FC236}">
                <a16:creationId xmlns:a16="http://schemas.microsoft.com/office/drawing/2014/main" id="{D2DD75C2-14F2-03B5-B7C3-3D12670C39A1}"/>
              </a:ext>
            </a:extLst>
          </p:cNvPr>
          <p:cNvSpPr>
            <a:spLocks noGrp="1"/>
          </p:cNvSpPr>
          <p:nvPr>
            <p:ph type="title"/>
          </p:nvPr>
        </p:nvSpPr>
        <p:spPr>
          <a:xfrm>
            <a:off x="2541514" y="505080"/>
            <a:ext cx="5673305" cy="1013619"/>
          </a:xfrm>
        </p:spPr>
        <p:txBody>
          <a:bodyPr>
            <a:normAutofit/>
          </a:bodyPr>
          <a:lstStyle/>
          <a:p>
            <a:pPr algn="ctr"/>
            <a:r>
              <a:rPr lang="en-GB" sz="3200">
                <a:solidFill>
                  <a:srgbClr val="FFFFFF"/>
                </a:solidFill>
                <a:latin typeface="Broadway"/>
                <a:cs typeface="Calibri Light"/>
              </a:rPr>
              <a:t>References</a:t>
            </a:r>
            <a:endParaRPr lang="en-US">
              <a:latin typeface="Broadway"/>
            </a:endParaRPr>
          </a:p>
        </p:txBody>
      </p:sp>
      <p:sp>
        <p:nvSpPr>
          <p:cNvPr id="13" name="Arc 12">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Content Placeholder 7">
            <a:extLst>
              <a:ext uri="{FF2B5EF4-FFF2-40B4-BE49-F238E27FC236}">
                <a16:creationId xmlns:a16="http://schemas.microsoft.com/office/drawing/2014/main" id="{D287670E-A192-53EA-AC41-D9E1A52ABF46}"/>
              </a:ext>
            </a:extLst>
          </p:cNvPr>
          <p:cNvSpPr>
            <a:spLocks noGrp="1"/>
          </p:cNvSpPr>
          <p:nvPr>
            <p:ph idx="1"/>
          </p:nvPr>
        </p:nvSpPr>
        <p:spPr>
          <a:xfrm>
            <a:off x="939233" y="1712777"/>
            <a:ext cx="10414566" cy="4464186"/>
          </a:xfrm>
        </p:spPr>
        <p:txBody>
          <a:bodyPr anchor="ctr">
            <a:normAutofit/>
          </a:bodyPr>
          <a:lstStyle/>
          <a:p>
            <a:pPr marL="514350" indent="-514350">
              <a:buAutoNum type="arabicPeriod"/>
            </a:pPr>
            <a:r>
              <a:rPr lang="en-US">
                <a:solidFill>
                  <a:schemeClr val="bg2"/>
                </a:solidFill>
                <a:latin typeface="Georgia Pro Cond Black"/>
                <a:cs typeface="Calibri" panose="020F0502020204030204"/>
                <a:hlinkClick r:id="rId3">
                  <a:extLst>
                    <a:ext uri="{A12FA001-AC4F-418D-AE19-62706E023703}">
                      <ahyp:hlinkClr xmlns:ahyp="http://schemas.microsoft.com/office/drawing/2018/hyperlinkcolor" val="tx"/>
                    </a:ext>
                  </a:extLst>
                </a:hlinkClick>
              </a:rPr>
              <a:t>https://www.britannica.com/topic/YouTube</a:t>
            </a:r>
            <a:br>
              <a:rPr lang="en-US">
                <a:solidFill>
                  <a:schemeClr val="bg2"/>
                </a:solidFill>
                <a:latin typeface="Georgia Pro Cond Black"/>
                <a:cs typeface="Calibri" panose="020F0502020204030204"/>
              </a:rPr>
            </a:br>
            <a:r>
              <a:rPr lang="en-US">
                <a:solidFill>
                  <a:schemeClr val="bg2"/>
                </a:solidFill>
                <a:latin typeface="Georgia Pro Cond Black"/>
                <a:cs typeface="Calibri" panose="020F0502020204030204"/>
              </a:rPr>
              <a:t>2. </a:t>
            </a:r>
            <a:r>
              <a:rPr lang="en-US">
                <a:solidFill>
                  <a:schemeClr val="bg2"/>
                </a:solidFill>
                <a:latin typeface="Georgia Pro Cond Black"/>
                <a:cs typeface="Calibri" panose="020F0502020204030204"/>
                <a:hlinkClick r:id="rId4">
                  <a:extLst>
                    <a:ext uri="{A12FA001-AC4F-418D-AE19-62706E023703}">
                      <ahyp:hlinkClr xmlns:ahyp="http://schemas.microsoft.com/office/drawing/2018/hyperlinkcolor" val="tx"/>
                    </a:ext>
                  </a:extLst>
                </a:hlinkClick>
              </a:rPr>
              <a:t>https://www.shopify.com/uk/blog/what-is-ecommerce</a:t>
            </a:r>
            <a:br>
              <a:rPr lang="en-US">
                <a:solidFill>
                  <a:schemeClr val="bg2"/>
                </a:solidFill>
                <a:latin typeface="Georgia Pro Cond Black"/>
                <a:cs typeface="Calibri" panose="020F0502020204030204"/>
              </a:rPr>
            </a:br>
            <a:r>
              <a:rPr lang="en-US">
                <a:solidFill>
                  <a:schemeClr val="bg2"/>
                </a:solidFill>
                <a:latin typeface="Georgia Pro Cond Black"/>
                <a:cs typeface="Calibri" panose="020F0502020204030204"/>
              </a:rPr>
              <a:t> 3. </a:t>
            </a:r>
            <a:r>
              <a:rPr lang="en-US">
                <a:solidFill>
                  <a:schemeClr val="bg2"/>
                </a:solidFill>
                <a:latin typeface="Georgia Pro Cond Black"/>
                <a:cs typeface="Calibri" panose="020F0502020204030204"/>
                <a:hlinkClick r:id="rId5">
                  <a:extLst>
                    <a:ext uri="{A12FA001-AC4F-418D-AE19-62706E023703}">
                      <ahyp:hlinkClr xmlns:ahyp="http://schemas.microsoft.com/office/drawing/2018/hyperlinkcolor" val="tx"/>
                    </a:ext>
                  </a:extLst>
                </a:hlinkClick>
              </a:rPr>
              <a:t>https://www.techtarget.com/whatis/definition/Amazon</a:t>
            </a:r>
            <a:br>
              <a:rPr lang="en-US">
                <a:solidFill>
                  <a:schemeClr val="bg2"/>
                </a:solidFill>
                <a:latin typeface="Georgia Pro Cond Black"/>
                <a:cs typeface="Calibri" panose="020F0502020204030204"/>
              </a:rPr>
            </a:br>
            <a:r>
              <a:rPr lang="en-US">
                <a:solidFill>
                  <a:schemeClr val="bg2"/>
                </a:solidFill>
                <a:latin typeface="Georgia Pro Cond Black"/>
                <a:cs typeface="Calibri" panose="020F0502020204030204"/>
              </a:rPr>
              <a:t> 4. </a:t>
            </a:r>
            <a:r>
              <a:rPr lang="en-US">
                <a:solidFill>
                  <a:schemeClr val="bg2"/>
                </a:solidFill>
                <a:latin typeface="Georgia Pro Cond Black"/>
                <a:cs typeface="Calibri" panose="020F0502020204030204"/>
                <a:hlinkClick r:id="rId6">
                  <a:extLst>
                    <a:ext uri="{A12FA001-AC4F-418D-AE19-62706E023703}">
                      <ahyp:hlinkClr xmlns:ahyp="http://schemas.microsoft.com/office/drawing/2018/hyperlinkcolor" val="tx"/>
                    </a:ext>
                  </a:extLst>
                </a:hlinkClick>
              </a:rPr>
              <a:t>https://www.britannica.com/topic/Facebook</a:t>
            </a:r>
            <a:br>
              <a:rPr lang="en-US">
                <a:solidFill>
                  <a:schemeClr val="bg2"/>
                </a:solidFill>
                <a:latin typeface="Georgia Pro Cond Black"/>
                <a:cs typeface="Calibri" panose="020F0502020204030204"/>
              </a:rPr>
            </a:br>
            <a:r>
              <a:rPr lang="en-US">
                <a:solidFill>
                  <a:schemeClr val="bg2"/>
                </a:solidFill>
                <a:latin typeface="Georgia Pro Cond Black"/>
                <a:cs typeface="Calibri" panose="020F0502020204030204"/>
              </a:rPr>
              <a:t> 5. </a:t>
            </a:r>
            <a:r>
              <a:rPr lang="en-US">
                <a:solidFill>
                  <a:schemeClr val="bg2"/>
                </a:solidFill>
                <a:latin typeface="Georgia Pro Cond Black"/>
                <a:cs typeface="Calibri" panose="020F0502020204030204"/>
                <a:hlinkClick r:id="rId7">
                  <a:extLst>
                    <a:ext uri="{A12FA001-AC4F-418D-AE19-62706E023703}">
                      <ahyp:hlinkClr xmlns:ahyp="http://schemas.microsoft.com/office/drawing/2018/hyperlinkcolor" val="tx"/>
                    </a:ext>
                  </a:extLst>
                </a:hlinkClick>
              </a:rPr>
              <a:t>https://images.google.com/</a:t>
            </a:r>
            <a:endParaRPr lang="en-US">
              <a:solidFill>
                <a:schemeClr val="bg2"/>
              </a:solidFill>
              <a:latin typeface="Georgia Pro Cond Black"/>
              <a:cs typeface="Calibri" panose="020F0502020204030204"/>
            </a:endParaRPr>
          </a:p>
        </p:txBody>
      </p:sp>
    </p:spTree>
    <p:extLst>
      <p:ext uri="{BB962C8B-B14F-4D97-AF65-F5344CB8AC3E}">
        <p14:creationId xmlns:p14="http://schemas.microsoft.com/office/powerpoint/2010/main" val="26619560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7</Slides>
  <Notes>0</Notes>
  <HiddenSlides>0</HiddenSlide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 </vt:lpstr>
      <vt:lpstr>Index</vt:lpstr>
      <vt:lpstr>E-COMMERCE&amp;HOW IT STARTED </vt:lpstr>
      <vt:lpstr>PowerPoint Presentation</vt:lpstr>
      <vt:lpstr>PowerPoint Presentation</vt:lpstr>
      <vt:lpstr>PowerPoint Presentation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1</cp:revision>
  <dcterms:created xsi:type="dcterms:W3CDTF">2023-03-01T18:45:38Z</dcterms:created>
  <dcterms:modified xsi:type="dcterms:W3CDTF">2023-03-01T22:31:39Z</dcterms:modified>
</cp:coreProperties>
</file>