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9" r:id="rId4"/>
    <p:sldId id="260" r:id="rId5"/>
    <p:sldId id="258" r:id="rId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94660"/>
  </p:normalViewPr>
  <p:slideViewPr>
    <p:cSldViewPr snapToGrid="0">
      <p:cViewPr varScale="1">
        <p:scale>
          <a:sx n="63" d="100"/>
          <a:sy n="63" d="100"/>
        </p:scale>
        <p:origin x="804" y="5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5" Type="http://schemas.openxmlformats.org/officeDocument/2006/relationships/slide" Target="slides/slide4.xml"/><Relationship Id="rId10"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theme" Target="theme/theme1.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2F386B74-88FD-4D11-96F0-FF0240B5C747}" type="doc">
      <dgm:prSet loTypeId="urn:microsoft.com/office/officeart/2005/8/layout/radial1" loCatId="cycle" qsTypeId="urn:microsoft.com/office/officeart/2005/8/quickstyle/simple1" qsCatId="simple" csTypeId="urn:microsoft.com/office/officeart/2005/8/colors/accent1_2" csCatId="accent1" phldr="1"/>
      <dgm:spPr/>
      <dgm:t>
        <a:bodyPr/>
        <a:lstStyle/>
        <a:p>
          <a:endParaRPr lang="en-GB"/>
        </a:p>
      </dgm:t>
    </dgm:pt>
    <dgm:pt modelId="{CAF4D90E-4190-4442-BC37-FC89D9F232FA}">
      <dgm:prSet phldrT="[Text]"/>
      <dgm:spPr/>
      <dgm:t>
        <a:bodyPr/>
        <a:lstStyle/>
        <a:p>
          <a:r>
            <a:rPr lang="en-GB" dirty="0"/>
            <a:t>Conflict handling</a:t>
          </a:r>
        </a:p>
      </dgm:t>
    </dgm:pt>
    <dgm:pt modelId="{F7E8F820-CDA8-455D-8EED-BC10E5E4E20A}" type="parTrans" cxnId="{ED27A6AB-B890-473E-A65C-0183B6EB4AE7}">
      <dgm:prSet/>
      <dgm:spPr/>
      <dgm:t>
        <a:bodyPr/>
        <a:lstStyle/>
        <a:p>
          <a:endParaRPr lang="en-GB"/>
        </a:p>
      </dgm:t>
    </dgm:pt>
    <dgm:pt modelId="{5BDA9ED6-1000-4877-BE18-EAB82D507A73}" type="sibTrans" cxnId="{ED27A6AB-B890-473E-A65C-0183B6EB4AE7}">
      <dgm:prSet/>
      <dgm:spPr/>
      <dgm:t>
        <a:bodyPr/>
        <a:lstStyle/>
        <a:p>
          <a:endParaRPr lang="en-GB"/>
        </a:p>
      </dgm:t>
    </dgm:pt>
    <dgm:pt modelId="{AFE2052F-1C40-49A8-9569-B7C114CC31EB}">
      <dgm:prSet phldrT="[Text]"/>
      <dgm:spPr/>
      <dgm:t>
        <a:bodyPr/>
        <a:lstStyle/>
        <a:p>
          <a:r>
            <a:rPr lang="en-GB" dirty="0"/>
            <a:t>Accommodating</a:t>
          </a:r>
        </a:p>
      </dgm:t>
    </dgm:pt>
    <dgm:pt modelId="{F775B980-2BC7-4281-8736-E48D2E7CCECF}" type="parTrans" cxnId="{6EBAA096-6009-4763-BBE4-2184F7D9B627}">
      <dgm:prSet/>
      <dgm:spPr/>
      <dgm:t>
        <a:bodyPr/>
        <a:lstStyle/>
        <a:p>
          <a:endParaRPr lang="en-GB"/>
        </a:p>
      </dgm:t>
    </dgm:pt>
    <dgm:pt modelId="{658C749B-81CB-4320-A8D6-76FBEF6A8E56}" type="sibTrans" cxnId="{6EBAA096-6009-4763-BBE4-2184F7D9B627}">
      <dgm:prSet/>
      <dgm:spPr/>
      <dgm:t>
        <a:bodyPr/>
        <a:lstStyle/>
        <a:p>
          <a:endParaRPr lang="en-GB"/>
        </a:p>
      </dgm:t>
    </dgm:pt>
    <dgm:pt modelId="{28C6D000-4F07-498A-B301-AC615E062405}">
      <dgm:prSet phldrT="[Text]"/>
      <dgm:spPr/>
      <dgm:t>
        <a:bodyPr/>
        <a:lstStyle/>
        <a:p>
          <a:r>
            <a:rPr lang="en-GB" dirty="0"/>
            <a:t>Avoiding</a:t>
          </a:r>
        </a:p>
      </dgm:t>
    </dgm:pt>
    <dgm:pt modelId="{97EB5F42-33EB-4504-B6CE-73F893C5C96E}" type="parTrans" cxnId="{E0AB4C78-FEC7-4883-9CF4-C912D49C54A8}">
      <dgm:prSet/>
      <dgm:spPr/>
      <dgm:t>
        <a:bodyPr/>
        <a:lstStyle/>
        <a:p>
          <a:endParaRPr lang="en-GB"/>
        </a:p>
      </dgm:t>
    </dgm:pt>
    <dgm:pt modelId="{AB1EFBB8-8141-4397-9821-D35BF07A04CE}" type="sibTrans" cxnId="{E0AB4C78-FEC7-4883-9CF4-C912D49C54A8}">
      <dgm:prSet/>
      <dgm:spPr/>
      <dgm:t>
        <a:bodyPr/>
        <a:lstStyle/>
        <a:p>
          <a:endParaRPr lang="en-GB"/>
        </a:p>
      </dgm:t>
    </dgm:pt>
    <dgm:pt modelId="{6CDA8394-5C0C-4DFB-8828-57BB7DB9B4EE}">
      <dgm:prSet phldrT="[Text]"/>
      <dgm:spPr/>
      <dgm:t>
        <a:bodyPr/>
        <a:lstStyle/>
        <a:p>
          <a:r>
            <a:rPr lang="en-GB" dirty="0"/>
            <a:t>Compromising</a:t>
          </a:r>
        </a:p>
      </dgm:t>
    </dgm:pt>
    <dgm:pt modelId="{EFE92284-585F-4190-A5F0-94E2143EC359}" type="parTrans" cxnId="{3A4CA056-86C9-4F60-8322-6AF513235278}">
      <dgm:prSet/>
      <dgm:spPr/>
      <dgm:t>
        <a:bodyPr/>
        <a:lstStyle/>
        <a:p>
          <a:endParaRPr lang="en-GB"/>
        </a:p>
      </dgm:t>
    </dgm:pt>
    <dgm:pt modelId="{8B99A58F-AE9E-459F-89F0-BD4AD7BCD73F}" type="sibTrans" cxnId="{3A4CA056-86C9-4F60-8322-6AF513235278}">
      <dgm:prSet/>
      <dgm:spPr/>
      <dgm:t>
        <a:bodyPr/>
        <a:lstStyle/>
        <a:p>
          <a:endParaRPr lang="en-GB"/>
        </a:p>
      </dgm:t>
    </dgm:pt>
    <dgm:pt modelId="{BAC91129-CE0A-4A0E-84AB-66AEAB9108FE}">
      <dgm:prSet phldrT="[Text]"/>
      <dgm:spPr/>
      <dgm:t>
        <a:bodyPr/>
        <a:lstStyle/>
        <a:p>
          <a:r>
            <a:rPr lang="en-GB" dirty="0"/>
            <a:t>Collaborating</a:t>
          </a:r>
        </a:p>
      </dgm:t>
    </dgm:pt>
    <dgm:pt modelId="{A404030B-8AA2-4C3F-9280-B5AFCE5E0A9A}" type="parTrans" cxnId="{B0ED6777-C6FB-4C6B-963C-0F9BEEE05D9B}">
      <dgm:prSet/>
      <dgm:spPr/>
      <dgm:t>
        <a:bodyPr/>
        <a:lstStyle/>
        <a:p>
          <a:endParaRPr lang="en-GB"/>
        </a:p>
      </dgm:t>
    </dgm:pt>
    <dgm:pt modelId="{89857229-3DE2-4C66-840B-08D2B9A81A00}" type="sibTrans" cxnId="{B0ED6777-C6FB-4C6B-963C-0F9BEEE05D9B}">
      <dgm:prSet/>
      <dgm:spPr/>
      <dgm:t>
        <a:bodyPr/>
        <a:lstStyle/>
        <a:p>
          <a:endParaRPr lang="en-GB"/>
        </a:p>
      </dgm:t>
    </dgm:pt>
    <dgm:pt modelId="{43ED0FD1-A6AF-4A71-B941-F1220907CDEF}">
      <dgm:prSet phldrT="[Text]"/>
      <dgm:spPr/>
      <dgm:t>
        <a:bodyPr/>
        <a:lstStyle/>
        <a:p>
          <a:r>
            <a:rPr lang="en-GB" dirty="0"/>
            <a:t>Competing</a:t>
          </a:r>
        </a:p>
      </dgm:t>
    </dgm:pt>
    <dgm:pt modelId="{838375C7-D062-443E-8CD6-B09249FD5AE3}" type="parTrans" cxnId="{83C10260-E7EB-41A2-89D8-E53452E4E8AA}">
      <dgm:prSet/>
      <dgm:spPr/>
      <dgm:t>
        <a:bodyPr/>
        <a:lstStyle/>
        <a:p>
          <a:endParaRPr lang="en-GB"/>
        </a:p>
      </dgm:t>
    </dgm:pt>
    <dgm:pt modelId="{38CA6A71-DBD8-4459-895A-DF2A86745AFE}" type="sibTrans" cxnId="{83C10260-E7EB-41A2-89D8-E53452E4E8AA}">
      <dgm:prSet/>
      <dgm:spPr/>
      <dgm:t>
        <a:bodyPr/>
        <a:lstStyle/>
        <a:p>
          <a:endParaRPr lang="en-GB"/>
        </a:p>
      </dgm:t>
    </dgm:pt>
    <dgm:pt modelId="{A9DA5827-D0FE-4BC4-BB68-BB0CFC445C98}">
      <dgm:prSet/>
      <dgm:spPr/>
    </dgm:pt>
    <dgm:pt modelId="{13FC1850-2335-40CE-83E1-D9A0162742FF}" type="parTrans" cxnId="{CA26FF79-40AB-44AB-AD1A-E25AF61BD17D}">
      <dgm:prSet/>
      <dgm:spPr/>
      <dgm:t>
        <a:bodyPr/>
        <a:lstStyle/>
        <a:p>
          <a:endParaRPr lang="en-GB"/>
        </a:p>
      </dgm:t>
    </dgm:pt>
    <dgm:pt modelId="{FAAB8A86-1007-4F50-B5DE-DDA313EE2DE2}" type="sibTrans" cxnId="{CA26FF79-40AB-44AB-AD1A-E25AF61BD17D}">
      <dgm:prSet/>
      <dgm:spPr/>
      <dgm:t>
        <a:bodyPr/>
        <a:lstStyle/>
        <a:p>
          <a:endParaRPr lang="en-GB"/>
        </a:p>
      </dgm:t>
    </dgm:pt>
    <dgm:pt modelId="{1C1C4DA8-4DEF-4672-A358-66FAF63304F8}" type="pres">
      <dgm:prSet presAssocID="{2F386B74-88FD-4D11-96F0-FF0240B5C747}" presName="cycle" presStyleCnt="0">
        <dgm:presLayoutVars>
          <dgm:chMax val="1"/>
          <dgm:dir/>
          <dgm:animLvl val="ctr"/>
          <dgm:resizeHandles val="exact"/>
        </dgm:presLayoutVars>
      </dgm:prSet>
      <dgm:spPr/>
    </dgm:pt>
    <dgm:pt modelId="{22D66BDE-285A-4B7C-AD92-4A1168B563D4}" type="pres">
      <dgm:prSet presAssocID="{CAF4D90E-4190-4442-BC37-FC89D9F232FA}" presName="centerShape" presStyleLbl="node0" presStyleIdx="0" presStyleCnt="1"/>
      <dgm:spPr/>
    </dgm:pt>
    <dgm:pt modelId="{816645FB-50FC-4CC2-A4C0-1C9EA846F96F}" type="pres">
      <dgm:prSet presAssocID="{F775B980-2BC7-4281-8736-E48D2E7CCECF}" presName="Name9" presStyleLbl="parChTrans1D2" presStyleIdx="0" presStyleCnt="5"/>
      <dgm:spPr/>
    </dgm:pt>
    <dgm:pt modelId="{29218E22-6FBF-4F0C-86F3-CFFC7CCB2443}" type="pres">
      <dgm:prSet presAssocID="{F775B980-2BC7-4281-8736-E48D2E7CCECF}" presName="connTx" presStyleLbl="parChTrans1D2" presStyleIdx="0" presStyleCnt="5"/>
      <dgm:spPr/>
    </dgm:pt>
    <dgm:pt modelId="{241F4876-1AD5-41A1-997A-77720B1B6884}" type="pres">
      <dgm:prSet presAssocID="{AFE2052F-1C40-49A8-9569-B7C114CC31EB}" presName="node" presStyleLbl="node1" presStyleIdx="0" presStyleCnt="5" custRadScaleRad="97740">
        <dgm:presLayoutVars>
          <dgm:bulletEnabled val="1"/>
        </dgm:presLayoutVars>
      </dgm:prSet>
      <dgm:spPr/>
    </dgm:pt>
    <dgm:pt modelId="{62A8DA69-0F1C-425D-A590-4586F37511DD}" type="pres">
      <dgm:prSet presAssocID="{97EB5F42-33EB-4504-B6CE-73F893C5C96E}" presName="Name9" presStyleLbl="parChTrans1D2" presStyleIdx="1" presStyleCnt="5"/>
      <dgm:spPr/>
    </dgm:pt>
    <dgm:pt modelId="{C5B2CB3A-7152-4B10-AE20-9DDDE1162AF0}" type="pres">
      <dgm:prSet presAssocID="{97EB5F42-33EB-4504-B6CE-73F893C5C96E}" presName="connTx" presStyleLbl="parChTrans1D2" presStyleIdx="1" presStyleCnt="5"/>
      <dgm:spPr/>
    </dgm:pt>
    <dgm:pt modelId="{443A82F2-D6FD-4282-B752-C019BEE36110}" type="pres">
      <dgm:prSet presAssocID="{28C6D000-4F07-498A-B301-AC615E062405}" presName="node" presStyleLbl="node1" presStyleIdx="1" presStyleCnt="5">
        <dgm:presLayoutVars>
          <dgm:bulletEnabled val="1"/>
        </dgm:presLayoutVars>
      </dgm:prSet>
      <dgm:spPr/>
    </dgm:pt>
    <dgm:pt modelId="{89E7611F-9FB8-427C-9369-9ACBC97E984B}" type="pres">
      <dgm:prSet presAssocID="{EFE92284-585F-4190-A5F0-94E2143EC359}" presName="Name9" presStyleLbl="parChTrans1D2" presStyleIdx="2" presStyleCnt="5"/>
      <dgm:spPr/>
    </dgm:pt>
    <dgm:pt modelId="{A391CBF4-5D4D-4687-A20F-46E156C068AE}" type="pres">
      <dgm:prSet presAssocID="{EFE92284-585F-4190-A5F0-94E2143EC359}" presName="connTx" presStyleLbl="parChTrans1D2" presStyleIdx="2" presStyleCnt="5"/>
      <dgm:spPr/>
    </dgm:pt>
    <dgm:pt modelId="{57BB8F0C-24F2-4F85-9943-030A00336C43}" type="pres">
      <dgm:prSet presAssocID="{6CDA8394-5C0C-4DFB-8828-57BB7DB9B4EE}" presName="node" presStyleLbl="node1" presStyleIdx="2" presStyleCnt="5">
        <dgm:presLayoutVars>
          <dgm:bulletEnabled val="1"/>
        </dgm:presLayoutVars>
      </dgm:prSet>
      <dgm:spPr/>
    </dgm:pt>
    <dgm:pt modelId="{AECED450-CA5C-4E9C-98C7-61990B935437}" type="pres">
      <dgm:prSet presAssocID="{A404030B-8AA2-4C3F-9280-B5AFCE5E0A9A}" presName="Name9" presStyleLbl="parChTrans1D2" presStyleIdx="3" presStyleCnt="5"/>
      <dgm:spPr/>
    </dgm:pt>
    <dgm:pt modelId="{65495E49-8358-4DCD-838E-A1BA17FB0431}" type="pres">
      <dgm:prSet presAssocID="{A404030B-8AA2-4C3F-9280-B5AFCE5E0A9A}" presName="connTx" presStyleLbl="parChTrans1D2" presStyleIdx="3" presStyleCnt="5"/>
      <dgm:spPr/>
    </dgm:pt>
    <dgm:pt modelId="{55344090-C4CF-4B02-B063-8D35B2606590}" type="pres">
      <dgm:prSet presAssocID="{BAC91129-CE0A-4A0E-84AB-66AEAB9108FE}" presName="node" presStyleLbl="node1" presStyleIdx="3" presStyleCnt="5">
        <dgm:presLayoutVars>
          <dgm:bulletEnabled val="1"/>
        </dgm:presLayoutVars>
      </dgm:prSet>
      <dgm:spPr/>
    </dgm:pt>
    <dgm:pt modelId="{9EEDA831-0B2A-4CCF-A932-BCA502F1D0EC}" type="pres">
      <dgm:prSet presAssocID="{838375C7-D062-443E-8CD6-B09249FD5AE3}" presName="Name9" presStyleLbl="parChTrans1D2" presStyleIdx="4" presStyleCnt="5"/>
      <dgm:spPr/>
    </dgm:pt>
    <dgm:pt modelId="{7E10E642-2416-413F-84AA-10E0895AEA4E}" type="pres">
      <dgm:prSet presAssocID="{838375C7-D062-443E-8CD6-B09249FD5AE3}" presName="connTx" presStyleLbl="parChTrans1D2" presStyleIdx="4" presStyleCnt="5"/>
      <dgm:spPr/>
    </dgm:pt>
    <dgm:pt modelId="{4F8C8D8E-16B9-428A-8FB3-75543027A482}" type="pres">
      <dgm:prSet presAssocID="{43ED0FD1-A6AF-4A71-B941-F1220907CDEF}" presName="node" presStyleLbl="node1" presStyleIdx="4" presStyleCnt="5">
        <dgm:presLayoutVars>
          <dgm:bulletEnabled val="1"/>
        </dgm:presLayoutVars>
      </dgm:prSet>
      <dgm:spPr/>
    </dgm:pt>
  </dgm:ptLst>
  <dgm:cxnLst>
    <dgm:cxn modelId="{299A7C06-58BE-445B-BBFF-F1A6EE419F0F}" type="presOf" srcId="{F775B980-2BC7-4281-8736-E48D2E7CCECF}" destId="{816645FB-50FC-4CC2-A4C0-1C9EA846F96F}" srcOrd="0" destOrd="0" presId="urn:microsoft.com/office/officeart/2005/8/layout/radial1"/>
    <dgm:cxn modelId="{7D960914-6F7F-4598-81B9-02B71311B656}" type="presOf" srcId="{A404030B-8AA2-4C3F-9280-B5AFCE5E0A9A}" destId="{AECED450-CA5C-4E9C-98C7-61990B935437}" srcOrd="0" destOrd="0" presId="urn:microsoft.com/office/officeart/2005/8/layout/radial1"/>
    <dgm:cxn modelId="{D9468E17-8BEA-4098-B659-B3211917C3CE}" type="presOf" srcId="{6CDA8394-5C0C-4DFB-8828-57BB7DB9B4EE}" destId="{57BB8F0C-24F2-4F85-9943-030A00336C43}" srcOrd="0" destOrd="0" presId="urn:microsoft.com/office/officeart/2005/8/layout/radial1"/>
    <dgm:cxn modelId="{81735A1B-5AA9-4653-8161-130A771CB5C7}" type="presOf" srcId="{BAC91129-CE0A-4A0E-84AB-66AEAB9108FE}" destId="{55344090-C4CF-4B02-B063-8D35B2606590}" srcOrd="0" destOrd="0" presId="urn:microsoft.com/office/officeart/2005/8/layout/radial1"/>
    <dgm:cxn modelId="{F4D11236-4269-4454-8CB2-73B237994F68}" type="presOf" srcId="{43ED0FD1-A6AF-4A71-B941-F1220907CDEF}" destId="{4F8C8D8E-16B9-428A-8FB3-75543027A482}" srcOrd="0" destOrd="0" presId="urn:microsoft.com/office/officeart/2005/8/layout/radial1"/>
    <dgm:cxn modelId="{727F8937-CD67-49A2-994F-73AB1CAB6BA7}" type="presOf" srcId="{838375C7-D062-443E-8CD6-B09249FD5AE3}" destId="{9EEDA831-0B2A-4CCF-A932-BCA502F1D0EC}" srcOrd="0" destOrd="0" presId="urn:microsoft.com/office/officeart/2005/8/layout/radial1"/>
    <dgm:cxn modelId="{83C10260-E7EB-41A2-89D8-E53452E4E8AA}" srcId="{CAF4D90E-4190-4442-BC37-FC89D9F232FA}" destId="{43ED0FD1-A6AF-4A71-B941-F1220907CDEF}" srcOrd="4" destOrd="0" parTransId="{838375C7-D062-443E-8CD6-B09249FD5AE3}" sibTransId="{38CA6A71-DBD8-4459-895A-DF2A86745AFE}"/>
    <dgm:cxn modelId="{D6204865-3C28-438D-8A7B-5C95B4A79A4C}" type="presOf" srcId="{EFE92284-585F-4190-A5F0-94E2143EC359}" destId="{89E7611F-9FB8-427C-9369-9ACBC97E984B}" srcOrd="0" destOrd="0" presId="urn:microsoft.com/office/officeart/2005/8/layout/radial1"/>
    <dgm:cxn modelId="{EA000E68-69C4-41FE-A201-E1A7BFD6CBF3}" type="presOf" srcId="{EFE92284-585F-4190-A5F0-94E2143EC359}" destId="{A391CBF4-5D4D-4687-A20F-46E156C068AE}" srcOrd="1" destOrd="0" presId="urn:microsoft.com/office/officeart/2005/8/layout/radial1"/>
    <dgm:cxn modelId="{C9D84570-3635-4025-923D-E0FA627A55F9}" type="presOf" srcId="{28C6D000-4F07-498A-B301-AC615E062405}" destId="{443A82F2-D6FD-4282-B752-C019BEE36110}" srcOrd="0" destOrd="0" presId="urn:microsoft.com/office/officeart/2005/8/layout/radial1"/>
    <dgm:cxn modelId="{0CAC1356-A98C-4F81-93E4-993D291123DF}" type="presOf" srcId="{97EB5F42-33EB-4504-B6CE-73F893C5C96E}" destId="{62A8DA69-0F1C-425D-A590-4586F37511DD}" srcOrd="0" destOrd="0" presId="urn:microsoft.com/office/officeart/2005/8/layout/radial1"/>
    <dgm:cxn modelId="{3A4CA056-86C9-4F60-8322-6AF513235278}" srcId="{CAF4D90E-4190-4442-BC37-FC89D9F232FA}" destId="{6CDA8394-5C0C-4DFB-8828-57BB7DB9B4EE}" srcOrd="2" destOrd="0" parTransId="{EFE92284-585F-4190-A5F0-94E2143EC359}" sibTransId="{8B99A58F-AE9E-459F-89F0-BD4AD7BCD73F}"/>
    <dgm:cxn modelId="{B0ED6777-C6FB-4C6B-963C-0F9BEEE05D9B}" srcId="{CAF4D90E-4190-4442-BC37-FC89D9F232FA}" destId="{BAC91129-CE0A-4A0E-84AB-66AEAB9108FE}" srcOrd="3" destOrd="0" parTransId="{A404030B-8AA2-4C3F-9280-B5AFCE5E0A9A}" sibTransId="{89857229-3DE2-4C66-840B-08D2B9A81A00}"/>
    <dgm:cxn modelId="{E0AB4C78-FEC7-4883-9CF4-C912D49C54A8}" srcId="{CAF4D90E-4190-4442-BC37-FC89D9F232FA}" destId="{28C6D000-4F07-498A-B301-AC615E062405}" srcOrd="1" destOrd="0" parTransId="{97EB5F42-33EB-4504-B6CE-73F893C5C96E}" sibTransId="{AB1EFBB8-8141-4397-9821-D35BF07A04CE}"/>
    <dgm:cxn modelId="{A4FEED79-F8CE-467B-AE14-DB623D99FFB1}" type="presOf" srcId="{F775B980-2BC7-4281-8736-E48D2E7CCECF}" destId="{29218E22-6FBF-4F0C-86F3-CFFC7CCB2443}" srcOrd="1" destOrd="0" presId="urn:microsoft.com/office/officeart/2005/8/layout/radial1"/>
    <dgm:cxn modelId="{CA26FF79-40AB-44AB-AD1A-E25AF61BD17D}" srcId="{2F386B74-88FD-4D11-96F0-FF0240B5C747}" destId="{A9DA5827-D0FE-4BC4-BB68-BB0CFC445C98}" srcOrd="1" destOrd="0" parTransId="{13FC1850-2335-40CE-83E1-D9A0162742FF}" sibTransId="{FAAB8A86-1007-4F50-B5DE-DDA313EE2DE2}"/>
    <dgm:cxn modelId="{32764C7E-236E-4184-A411-5990EB998A45}" type="presOf" srcId="{97EB5F42-33EB-4504-B6CE-73F893C5C96E}" destId="{C5B2CB3A-7152-4B10-AE20-9DDDE1162AF0}" srcOrd="1" destOrd="0" presId="urn:microsoft.com/office/officeart/2005/8/layout/radial1"/>
    <dgm:cxn modelId="{03B65891-4140-4396-A31B-816F03156A16}" type="presOf" srcId="{CAF4D90E-4190-4442-BC37-FC89D9F232FA}" destId="{22D66BDE-285A-4B7C-AD92-4A1168B563D4}" srcOrd="0" destOrd="0" presId="urn:microsoft.com/office/officeart/2005/8/layout/radial1"/>
    <dgm:cxn modelId="{6EBAA096-6009-4763-BBE4-2184F7D9B627}" srcId="{CAF4D90E-4190-4442-BC37-FC89D9F232FA}" destId="{AFE2052F-1C40-49A8-9569-B7C114CC31EB}" srcOrd="0" destOrd="0" parTransId="{F775B980-2BC7-4281-8736-E48D2E7CCECF}" sibTransId="{658C749B-81CB-4320-A8D6-76FBEF6A8E56}"/>
    <dgm:cxn modelId="{1A6FBDA2-98A1-49A2-AD1A-AB5EC29C6E56}" type="presOf" srcId="{838375C7-D062-443E-8CD6-B09249FD5AE3}" destId="{7E10E642-2416-413F-84AA-10E0895AEA4E}" srcOrd="1" destOrd="0" presId="urn:microsoft.com/office/officeart/2005/8/layout/radial1"/>
    <dgm:cxn modelId="{ED27A6AB-B890-473E-A65C-0183B6EB4AE7}" srcId="{2F386B74-88FD-4D11-96F0-FF0240B5C747}" destId="{CAF4D90E-4190-4442-BC37-FC89D9F232FA}" srcOrd="0" destOrd="0" parTransId="{F7E8F820-CDA8-455D-8EED-BC10E5E4E20A}" sibTransId="{5BDA9ED6-1000-4877-BE18-EAB82D507A73}"/>
    <dgm:cxn modelId="{97EF3AAE-B60F-4240-8B47-A1C8937B07CE}" type="presOf" srcId="{AFE2052F-1C40-49A8-9569-B7C114CC31EB}" destId="{241F4876-1AD5-41A1-997A-77720B1B6884}" srcOrd="0" destOrd="0" presId="urn:microsoft.com/office/officeart/2005/8/layout/radial1"/>
    <dgm:cxn modelId="{7194A1E8-9E6F-42F1-B3EE-F1F7CBCD8261}" type="presOf" srcId="{A404030B-8AA2-4C3F-9280-B5AFCE5E0A9A}" destId="{65495E49-8358-4DCD-838E-A1BA17FB0431}" srcOrd="1" destOrd="0" presId="urn:microsoft.com/office/officeart/2005/8/layout/radial1"/>
    <dgm:cxn modelId="{D3BC57EF-770C-414C-8C6B-CD9F12F252A5}" type="presOf" srcId="{2F386B74-88FD-4D11-96F0-FF0240B5C747}" destId="{1C1C4DA8-4DEF-4672-A358-66FAF63304F8}" srcOrd="0" destOrd="0" presId="urn:microsoft.com/office/officeart/2005/8/layout/radial1"/>
    <dgm:cxn modelId="{BE1BCEF6-86C2-4482-9027-22C4248985A9}" type="presParOf" srcId="{1C1C4DA8-4DEF-4672-A358-66FAF63304F8}" destId="{22D66BDE-285A-4B7C-AD92-4A1168B563D4}" srcOrd="0" destOrd="0" presId="urn:microsoft.com/office/officeart/2005/8/layout/radial1"/>
    <dgm:cxn modelId="{EA018C36-F8D3-4C06-A084-868A0B1B589A}" type="presParOf" srcId="{1C1C4DA8-4DEF-4672-A358-66FAF63304F8}" destId="{816645FB-50FC-4CC2-A4C0-1C9EA846F96F}" srcOrd="1" destOrd="0" presId="urn:microsoft.com/office/officeart/2005/8/layout/radial1"/>
    <dgm:cxn modelId="{3D4E51F7-E460-4297-88D6-589EBD45D5B4}" type="presParOf" srcId="{816645FB-50FC-4CC2-A4C0-1C9EA846F96F}" destId="{29218E22-6FBF-4F0C-86F3-CFFC7CCB2443}" srcOrd="0" destOrd="0" presId="urn:microsoft.com/office/officeart/2005/8/layout/radial1"/>
    <dgm:cxn modelId="{91F2E4FA-EFBB-4B06-9238-33E4B9FCE639}" type="presParOf" srcId="{1C1C4DA8-4DEF-4672-A358-66FAF63304F8}" destId="{241F4876-1AD5-41A1-997A-77720B1B6884}" srcOrd="2" destOrd="0" presId="urn:microsoft.com/office/officeart/2005/8/layout/radial1"/>
    <dgm:cxn modelId="{219FE129-6935-4519-8D0D-75DF8D98C056}" type="presParOf" srcId="{1C1C4DA8-4DEF-4672-A358-66FAF63304F8}" destId="{62A8DA69-0F1C-425D-A590-4586F37511DD}" srcOrd="3" destOrd="0" presId="urn:microsoft.com/office/officeart/2005/8/layout/radial1"/>
    <dgm:cxn modelId="{EC349595-C99C-40B0-A535-39388D511B0F}" type="presParOf" srcId="{62A8DA69-0F1C-425D-A590-4586F37511DD}" destId="{C5B2CB3A-7152-4B10-AE20-9DDDE1162AF0}" srcOrd="0" destOrd="0" presId="urn:microsoft.com/office/officeart/2005/8/layout/radial1"/>
    <dgm:cxn modelId="{E97B7093-A79D-446A-AB05-EEAD076987F0}" type="presParOf" srcId="{1C1C4DA8-4DEF-4672-A358-66FAF63304F8}" destId="{443A82F2-D6FD-4282-B752-C019BEE36110}" srcOrd="4" destOrd="0" presId="urn:microsoft.com/office/officeart/2005/8/layout/radial1"/>
    <dgm:cxn modelId="{8841CA0D-83CA-490F-A891-34FEA33A69F3}" type="presParOf" srcId="{1C1C4DA8-4DEF-4672-A358-66FAF63304F8}" destId="{89E7611F-9FB8-427C-9369-9ACBC97E984B}" srcOrd="5" destOrd="0" presId="urn:microsoft.com/office/officeart/2005/8/layout/radial1"/>
    <dgm:cxn modelId="{2D7849DC-3833-4A7B-A8FE-1A366ACD41A9}" type="presParOf" srcId="{89E7611F-9FB8-427C-9369-9ACBC97E984B}" destId="{A391CBF4-5D4D-4687-A20F-46E156C068AE}" srcOrd="0" destOrd="0" presId="urn:microsoft.com/office/officeart/2005/8/layout/radial1"/>
    <dgm:cxn modelId="{0C671757-CB80-46A3-A52D-91BE80E51DC2}" type="presParOf" srcId="{1C1C4DA8-4DEF-4672-A358-66FAF63304F8}" destId="{57BB8F0C-24F2-4F85-9943-030A00336C43}" srcOrd="6" destOrd="0" presId="urn:microsoft.com/office/officeart/2005/8/layout/radial1"/>
    <dgm:cxn modelId="{6FFB487F-9030-4D49-B3C2-3F604CF7FCB8}" type="presParOf" srcId="{1C1C4DA8-4DEF-4672-A358-66FAF63304F8}" destId="{AECED450-CA5C-4E9C-98C7-61990B935437}" srcOrd="7" destOrd="0" presId="urn:microsoft.com/office/officeart/2005/8/layout/radial1"/>
    <dgm:cxn modelId="{2F6C7805-26A1-410B-B6C7-06DFD6D547F7}" type="presParOf" srcId="{AECED450-CA5C-4E9C-98C7-61990B935437}" destId="{65495E49-8358-4DCD-838E-A1BA17FB0431}" srcOrd="0" destOrd="0" presId="urn:microsoft.com/office/officeart/2005/8/layout/radial1"/>
    <dgm:cxn modelId="{257825F6-E8CD-4AE6-93EE-6BA8E336ECD3}" type="presParOf" srcId="{1C1C4DA8-4DEF-4672-A358-66FAF63304F8}" destId="{55344090-C4CF-4B02-B063-8D35B2606590}" srcOrd="8" destOrd="0" presId="urn:microsoft.com/office/officeart/2005/8/layout/radial1"/>
    <dgm:cxn modelId="{578385F0-5F4A-4AFA-83FD-23ACD8D01EE4}" type="presParOf" srcId="{1C1C4DA8-4DEF-4672-A358-66FAF63304F8}" destId="{9EEDA831-0B2A-4CCF-A932-BCA502F1D0EC}" srcOrd="9" destOrd="0" presId="urn:microsoft.com/office/officeart/2005/8/layout/radial1"/>
    <dgm:cxn modelId="{67C2F145-0625-4026-83F3-E19FA2ACA64D}" type="presParOf" srcId="{9EEDA831-0B2A-4CCF-A932-BCA502F1D0EC}" destId="{7E10E642-2416-413F-84AA-10E0895AEA4E}" srcOrd="0" destOrd="0" presId="urn:microsoft.com/office/officeart/2005/8/layout/radial1"/>
    <dgm:cxn modelId="{69F1A1E3-5412-4E23-9630-026792FCA94C}" type="presParOf" srcId="{1C1C4DA8-4DEF-4672-A358-66FAF63304F8}" destId="{4F8C8D8E-16B9-428A-8FB3-75543027A482}" srcOrd="10" destOrd="0" presId="urn:microsoft.com/office/officeart/2005/8/layout/radial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2D66BDE-285A-4B7C-AD92-4A1168B563D4}">
      <dsp:nvSpPr>
        <dsp:cNvPr id="0" name=""/>
        <dsp:cNvSpPr/>
      </dsp:nvSpPr>
      <dsp:spPr>
        <a:xfrm>
          <a:off x="4609560" y="1688434"/>
          <a:ext cx="1296479" cy="1296479"/>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065" tIns="12065" rIns="12065" bIns="12065" numCol="1" spcCol="1270" anchor="ctr" anchorCtr="0">
          <a:noAutofit/>
        </a:bodyPr>
        <a:lstStyle/>
        <a:p>
          <a:pPr marL="0" lvl="0" indent="0" algn="ctr" defTabSz="844550">
            <a:lnSpc>
              <a:spcPct val="90000"/>
            </a:lnSpc>
            <a:spcBef>
              <a:spcPct val="0"/>
            </a:spcBef>
            <a:spcAft>
              <a:spcPct val="35000"/>
            </a:spcAft>
            <a:buNone/>
          </a:pPr>
          <a:r>
            <a:rPr lang="en-GB" sz="1900" kern="1200" dirty="0"/>
            <a:t>Conflict handling</a:t>
          </a:r>
        </a:p>
      </dsp:txBody>
      <dsp:txXfrm>
        <a:off x="4799425" y="1878299"/>
        <a:ext cx="916749" cy="916749"/>
      </dsp:txXfrm>
    </dsp:sp>
    <dsp:sp modelId="{816645FB-50FC-4CC2-A4C0-1C9EA846F96F}">
      <dsp:nvSpPr>
        <dsp:cNvPr id="0" name=""/>
        <dsp:cNvSpPr/>
      </dsp:nvSpPr>
      <dsp:spPr>
        <a:xfrm rot="16200000">
          <a:off x="5082056" y="1501595"/>
          <a:ext cx="351486" cy="22192"/>
        </a:xfrm>
        <a:custGeom>
          <a:avLst/>
          <a:gdLst/>
          <a:ahLst/>
          <a:cxnLst/>
          <a:rect l="0" t="0" r="0" b="0"/>
          <a:pathLst>
            <a:path>
              <a:moveTo>
                <a:pt x="0" y="11096"/>
              </a:moveTo>
              <a:lnTo>
                <a:pt x="351486" y="11096"/>
              </a:lnTo>
            </a:path>
          </a:pathLst>
        </a:cu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5249012" y="1503904"/>
        <a:ext cx="17574" cy="17574"/>
      </dsp:txXfrm>
    </dsp:sp>
    <dsp:sp modelId="{241F4876-1AD5-41A1-997A-77720B1B6884}">
      <dsp:nvSpPr>
        <dsp:cNvPr id="0" name=""/>
        <dsp:cNvSpPr/>
      </dsp:nvSpPr>
      <dsp:spPr>
        <a:xfrm>
          <a:off x="4609560" y="40469"/>
          <a:ext cx="1296479" cy="1296479"/>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350" tIns="6350" rIns="6350" bIns="6350" numCol="1" spcCol="1270" anchor="ctr" anchorCtr="0">
          <a:noAutofit/>
        </a:bodyPr>
        <a:lstStyle/>
        <a:p>
          <a:pPr marL="0" lvl="0" indent="0" algn="ctr" defTabSz="444500">
            <a:lnSpc>
              <a:spcPct val="90000"/>
            </a:lnSpc>
            <a:spcBef>
              <a:spcPct val="0"/>
            </a:spcBef>
            <a:spcAft>
              <a:spcPct val="35000"/>
            </a:spcAft>
            <a:buNone/>
          </a:pPr>
          <a:r>
            <a:rPr lang="en-GB" sz="1000" kern="1200" dirty="0"/>
            <a:t>Accommodating</a:t>
          </a:r>
        </a:p>
      </dsp:txBody>
      <dsp:txXfrm>
        <a:off x="4799425" y="230334"/>
        <a:ext cx="916749" cy="916749"/>
      </dsp:txXfrm>
    </dsp:sp>
    <dsp:sp modelId="{62A8DA69-0F1C-425D-A590-4586F37511DD}">
      <dsp:nvSpPr>
        <dsp:cNvPr id="0" name=""/>
        <dsp:cNvSpPr/>
      </dsp:nvSpPr>
      <dsp:spPr>
        <a:xfrm rot="20520000">
          <a:off x="5864778" y="2065066"/>
          <a:ext cx="389591" cy="22192"/>
        </a:xfrm>
        <a:custGeom>
          <a:avLst/>
          <a:gdLst/>
          <a:ahLst/>
          <a:cxnLst/>
          <a:rect l="0" t="0" r="0" b="0"/>
          <a:pathLst>
            <a:path>
              <a:moveTo>
                <a:pt x="0" y="11096"/>
              </a:moveTo>
              <a:lnTo>
                <a:pt x="389591" y="11096"/>
              </a:lnTo>
            </a:path>
          </a:pathLst>
        </a:cu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6049834" y="2066422"/>
        <a:ext cx="19479" cy="19479"/>
      </dsp:txXfrm>
    </dsp:sp>
    <dsp:sp modelId="{443A82F2-D6FD-4282-B752-C019BEE36110}">
      <dsp:nvSpPr>
        <dsp:cNvPr id="0" name=""/>
        <dsp:cNvSpPr/>
      </dsp:nvSpPr>
      <dsp:spPr>
        <a:xfrm>
          <a:off x="6213108" y="1167410"/>
          <a:ext cx="1296479" cy="1296479"/>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350" tIns="6350" rIns="6350" bIns="6350" numCol="1" spcCol="1270" anchor="ctr" anchorCtr="0">
          <a:noAutofit/>
        </a:bodyPr>
        <a:lstStyle/>
        <a:p>
          <a:pPr marL="0" lvl="0" indent="0" algn="ctr" defTabSz="444500">
            <a:lnSpc>
              <a:spcPct val="90000"/>
            </a:lnSpc>
            <a:spcBef>
              <a:spcPct val="0"/>
            </a:spcBef>
            <a:spcAft>
              <a:spcPct val="35000"/>
            </a:spcAft>
            <a:buNone/>
          </a:pPr>
          <a:r>
            <a:rPr lang="en-GB" sz="1000" kern="1200" dirty="0"/>
            <a:t>Avoiding</a:t>
          </a:r>
        </a:p>
      </dsp:txBody>
      <dsp:txXfrm>
        <a:off x="6402973" y="1357275"/>
        <a:ext cx="916749" cy="916749"/>
      </dsp:txXfrm>
    </dsp:sp>
    <dsp:sp modelId="{89E7611F-9FB8-427C-9369-9ACBC97E984B}">
      <dsp:nvSpPr>
        <dsp:cNvPr id="0" name=""/>
        <dsp:cNvSpPr/>
      </dsp:nvSpPr>
      <dsp:spPr>
        <a:xfrm rot="3240000">
          <a:off x="5558527" y="3007607"/>
          <a:ext cx="389591" cy="22192"/>
        </a:xfrm>
        <a:custGeom>
          <a:avLst/>
          <a:gdLst/>
          <a:ahLst/>
          <a:cxnLst/>
          <a:rect l="0" t="0" r="0" b="0"/>
          <a:pathLst>
            <a:path>
              <a:moveTo>
                <a:pt x="0" y="11096"/>
              </a:moveTo>
              <a:lnTo>
                <a:pt x="389591" y="11096"/>
              </a:lnTo>
            </a:path>
          </a:pathLst>
        </a:cu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5743583" y="3008964"/>
        <a:ext cx="19479" cy="19479"/>
      </dsp:txXfrm>
    </dsp:sp>
    <dsp:sp modelId="{57BB8F0C-24F2-4F85-9943-030A00336C43}">
      <dsp:nvSpPr>
        <dsp:cNvPr id="0" name=""/>
        <dsp:cNvSpPr/>
      </dsp:nvSpPr>
      <dsp:spPr>
        <a:xfrm>
          <a:off x="5600607" y="3052494"/>
          <a:ext cx="1296479" cy="1296479"/>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350" tIns="6350" rIns="6350" bIns="6350" numCol="1" spcCol="1270" anchor="ctr" anchorCtr="0">
          <a:noAutofit/>
        </a:bodyPr>
        <a:lstStyle/>
        <a:p>
          <a:pPr marL="0" lvl="0" indent="0" algn="ctr" defTabSz="444500">
            <a:lnSpc>
              <a:spcPct val="90000"/>
            </a:lnSpc>
            <a:spcBef>
              <a:spcPct val="0"/>
            </a:spcBef>
            <a:spcAft>
              <a:spcPct val="35000"/>
            </a:spcAft>
            <a:buNone/>
          </a:pPr>
          <a:r>
            <a:rPr lang="en-GB" sz="1000" kern="1200" dirty="0"/>
            <a:t>Compromising</a:t>
          </a:r>
        </a:p>
      </dsp:txBody>
      <dsp:txXfrm>
        <a:off x="5790472" y="3242359"/>
        <a:ext cx="916749" cy="916749"/>
      </dsp:txXfrm>
    </dsp:sp>
    <dsp:sp modelId="{AECED450-CA5C-4E9C-98C7-61990B935437}">
      <dsp:nvSpPr>
        <dsp:cNvPr id="0" name=""/>
        <dsp:cNvSpPr/>
      </dsp:nvSpPr>
      <dsp:spPr>
        <a:xfrm rot="7560000">
          <a:off x="4567480" y="3007607"/>
          <a:ext cx="389591" cy="22192"/>
        </a:xfrm>
        <a:custGeom>
          <a:avLst/>
          <a:gdLst/>
          <a:ahLst/>
          <a:cxnLst/>
          <a:rect l="0" t="0" r="0" b="0"/>
          <a:pathLst>
            <a:path>
              <a:moveTo>
                <a:pt x="0" y="11096"/>
              </a:moveTo>
              <a:lnTo>
                <a:pt x="389591" y="11096"/>
              </a:lnTo>
            </a:path>
          </a:pathLst>
        </a:cu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rot="10800000">
        <a:off x="4752536" y="3008964"/>
        <a:ext cx="19479" cy="19479"/>
      </dsp:txXfrm>
    </dsp:sp>
    <dsp:sp modelId="{55344090-C4CF-4B02-B063-8D35B2606590}">
      <dsp:nvSpPr>
        <dsp:cNvPr id="0" name=""/>
        <dsp:cNvSpPr/>
      </dsp:nvSpPr>
      <dsp:spPr>
        <a:xfrm>
          <a:off x="3618513" y="3052494"/>
          <a:ext cx="1296479" cy="1296479"/>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350" tIns="6350" rIns="6350" bIns="6350" numCol="1" spcCol="1270" anchor="ctr" anchorCtr="0">
          <a:noAutofit/>
        </a:bodyPr>
        <a:lstStyle/>
        <a:p>
          <a:pPr marL="0" lvl="0" indent="0" algn="ctr" defTabSz="444500">
            <a:lnSpc>
              <a:spcPct val="90000"/>
            </a:lnSpc>
            <a:spcBef>
              <a:spcPct val="0"/>
            </a:spcBef>
            <a:spcAft>
              <a:spcPct val="35000"/>
            </a:spcAft>
            <a:buNone/>
          </a:pPr>
          <a:r>
            <a:rPr lang="en-GB" sz="1000" kern="1200" dirty="0"/>
            <a:t>Collaborating</a:t>
          </a:r>
        </a:p>
      </dsp:txBody>
      <dsp:txXfrm>
        <a:off x="3808378" y="3242359"/>
        <a:ext cx="916749" cy="916749"/>
      </dsp:txXfrm>
    </dsp:sp>
    <dsp:sp modelId="{9EEDA831-0B2A-4CCF-A932-BCA502F1D0EC}">
      <dsp:nvSpPr>
        <dsp:cNvPr id="0" name=""/>
        <dsp:cNvSpPr/>
      </dsp:nvSpPr>
      <dsp:spPr>
        <a:xfrm rot="11880000">
          <a:off x="4261230" y="2065066"/>
          <a:ext cx="389591" cy="22192"/>
        </a:xfrm>
        <a:custGeom>
          <a:avLst/>
          <a:gdLst/>
          <a:ahLst/>
          <a:cxnLst/>
          <a:rect l="0" t="0" r="0" b="0"/>
          <a:pathLst>
            <a:path>
              <a:moveTo>
                <a:pt x="0" y="11096"/>
              </a:moveTo>
              <a:lnTo>
                <a:pt x="389591" y="11096"/>
              </a:lnTo>
            </a:path>
          </a:pathLst>
        </a:cu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rot="10800000">
        <a:off x="4446286" y="2066422"/>
        <a:ext cx="19479" cy="19479"/>
      </dsp:txXfrm>
    </dsp:sp>
    <dsp:sp modelId="{4F8C8D8E-16B9-428A-8FB3-75543027A482}">
      <dsp:nvSpPr>
        <dsp:cNvPr id="0" name=""/>
        <dsp:cNvSpPr/>
      </dsp:nvSpPr>
      <dsp:spPr>
        <a:xfrm>
          <a:off x="3006012" y="1167410"/>
          <a:ext cx="1296479" cy="1296479"/>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350" tIns="6350" rIns="6350" bIns="6350" numCol="1" spcCol="1270" anchor="ctr" anchorCtr="0">
          <a:noAutofit/>
        </a:bodyPr>
        <a:lstStyle/>
        <a:p>
          <a:pPr marL="0" lvl="0" indent="0" algn="ctr" defTabSz="444500">
            <a:lnSpc>
              <a:spcPct val="90000"/>
            </a:lnSpc>
            <a:spcBef>
              <a:spcPct val="0"/>
            </a:spcBef>
            <a:spcAft>
              <a:spcPct val="35000"/>
            </a:spcAft>
            <a:buNone/>
          </a:pPr>
          <a:r>
            <a:rPr lang="en-GB" sz="1000" kern="1200" dirty="0"/>
            <a:t>Competing</a:t>
          </a:r>
        </a:p>
      </dsp:txBody>
      <dsp:txXfrm>
        <a:off x="3195877" y="1357275"/>
        <a:ext cx="916749" cy="916749"/>
      </dsp:txXfrm>
    </dsp:sp>
  </dsp:spTree>
</dsp:drawing>
</file>

<file path=ppt/diagrams/layout1.xml><?xml version="1.0" encoding="utf-8"?>
<dgm:layoutDef xmlns:dgm="http://schemas.openxmlformats.org/drawingml/2006/diagram" xmlns:a="http://schemas.openxmlformats.org/drawingml/2006/main" uniqueId="urn:microsoft.com/office/officeart/2005/8/layout/radial1">
  <dgm:title val=""/>
  <dgm:desc val=""/>
  <dgm:catLst>
    <dgm:cat type="relationship" pri="22000"/>
    <dgm:cat type="cycle" pri="10000"/>
  </dgm:catLst>
  <dgm:sampData>
    <dgm:dataModel>
      <dgm:ptLst>
        <dgm:pt modelId="0" type="doc"/>
        <dgm:pt modelId="1">
          <dgm:prSet phldr="1"/>
        </dgm:pt>
        <dgm:pt modelId="11">
          <dgm:prSet phldr="1"/>
        </dgm:pt>
        <dgm:pt modelId="12">
          <dgm:prSet phldr="1"/>
        </dgm:pt>
        <dgm:pt modelId="13">
          <dgm:prSet phldr="1"/>
        </dgm:pt>
        <dgm:pt modelId="14">
          <dgm:prSet phldr="1"/>
        </dgm:pt>
      </dgm:ptLst>
      <dgm:cxnLst>
        <dgm:cxn modelId="2" srcId="0" destId="1" srcOrd="0" destOrd="0"/>
        <dgm:cxn modelId="3" srcId="1" destId="11" srcOrd="0" destOrd="0"/>
        <dgm:cxn modelId="4" srcId="1" destId="12" srcOrd="1" destOrd="0"/>
        <dgm:cxn modelId="5" srcId="1" destId="13" srcOrd="2" destOrd="0"/>
        <dgm:cxn modelId="6" srcId="1" destId="14" srcOrd="3" destOrd="0"/>
      </dgm:cxnLst>
      <dgm:bg/>
      <dgm:whole/>
    </dgm:dataModel>
  </dgm:sampData>
  <dgm:styleData>
    <dgm:dataModel>
      <dgm:ptLst>
        <dgm:pt modelId="0" type="doc"/>
        <dgm:pt modelId="1"/>
        <dgm:pt modelId="11"/>
        <dgm:pt modelId="12"/>
        <dgm:pt modelId="13"/>
      </dgm:ptLst>
      <dgm:cxnLst>
        <dgm:cxn modelId="2" srcId="0" destId="1" srcOrd="0" destOrd="0"/>
        <dgm:cxn modelId="15" srcId="1" destId="11" srcOrd="0" destOrd="0"/>
        <dgm:cxn modelId="16" srcId="1" destId="12" srcOrd="1" destOrd="0"/>
        <dgm:cxn modelId="17" srcId="1" destId="13" srcOrd="2" destOrd="0"/>
      </dgm:cxnLst>
      <dgm:bg/>
      <dgm:whole/>
    </dgm:dataModel>
  </dgm:styleData>
  <dgm:clrData>
    <dgm:dataModel>
      <dgm:ptLst>
        <dgm:pt modelId="0" type="doc"/>
        <dgm:pt modelId="1"/>
        <dgm:pt modelId="11"/>
        <dgm:pt modelId="12"/>
        <dgm:pt modelId="13"/>
        <dgm:pt modelId="14"/>
        <dgm:pt modelId="15"/>
        <dgm:pt modelId="16"/>
      </dgm:ptLst>
      <dgm:cxnLst>
        <dgm:cxn modelId="2" srcId="0" destId="1" srcOrd="0" destOrd="0"/>
        <dgm:cxn modelId="16" srcId="1" destId="11" srcOrd="0" destOrd="0"/>
        <dgm:cxn modelId="17" srcId="1" destId="12" srcOrd="1" destOrd="0"/>
        <dgm:cxn modelId="18" srcId="1" destId="13" srcOrd="2" destOrd="0"/>
        <dgm:cxn modelId="19" srcId="1" destId="14" srcOrd="3" destOrd="0"/>
        <dgm:cxn modelId="20" srcId="1" destId="15" srcOrd="4" destOrd="0"/>
        <dgm:cxn modelId="21" srcId="1" destId="16" srcOrd="5" destOrd="0"/>
      </dgm:cxnLst>
      <dgm:bg/>
      <dgm:whole/>
    </dgm:dataModel>
  </dgm:clrData>
  <dgm:layoutNode name="cycle">
    <dgm:varLst>
      <dgm:chMax val="1"/>
      <dgm:dir/>
      <dgm:animLvl val="ctr"/>
      <dgm:resizeHandles val="exact"/>
    </dgm:varLst>
    <dgm:choose name="Name0">
      <dgm:if name="Name1" func="var" arg="dir" op="equ" val="norm">
        <dgm:choose name="Name2">
          <dgm:if name="Name3" axis="ch ch" ptType="node node" st="1 1" cnt="1 0" func="cnt" op="lte" val="1">
            <dgm:alg type="cycle">
              <dgm:param type="stAng" val="90"/>
              <dgm:param type="spanAng" val="360"/>
              <dgm:param type="ctrShpMap" val="fNode"/>
            </dgm:alg>
          </dgm:if>
          <dgm:else name="Name4">
            <dgm:alg type="cycle">
              <dgm:param type="stAng" val="0"/>
              <dgm:param type="spanAng" val="360"/>
              <dgm:param type="ctrShpMap" val="fNode"/>
            </dgm:alg>
          </dgm:else>
        </dgm:choose>
      </dgm:if>
      <dgm:else name="Name5">
        <dgm:alg type="cycle">
          <dgm:param type="stAng" val="0"/>
          <dgm:param type="spanAng" val="-360"/>
          <dgm:param type="ctrShpMap" val="fNode"/>
        </dgm:alg>
      </dgm:else>
    </dgm:choose>
    <dgm:shape xmlns:r="http://schemas.openxmlformats.org/officeDocument/2006/relationships" r:blip="">
      <dgm:adjLst/>
    </dgm:shape>
    <dgm:presOf/>
    <dgm:constrLst>
      <dgm:constr type="w" for="ch" forName="centerShape" refType="w"/>
      <dgm:constr type="w" for="ch" forName="node" refType="w" refFor="ch" refForName="centerShape" op="equ"/>
      <dgm:constr type="sp" refType="w" refFor="ch" refForName="node" fact="0.3"/>
      <dgm:constr type="sibSp" refType="w" refFor="ch" refForName="node" fact="0.3"/>
      <dgm:constr type="primFontSz" for="ch" forName="centerShape" val="65"/>
      <dgm:constr type="primFontSz" for="des" forName="node" op="equ" val="65"/>
      <dgm:constr type="primFontSz" for="des" forName="connTx" val="55"/>
      <dgm:constr type="primFontSz" for="des" forName="connTx" refType="primFontSz" refFor="ch" refForName="centerShape" op="lte" fact="0.8"/>
    </dgm:constrLst>
    <dgm:ruleLst/>
    <dgm:forEach name="Name6" axis="ch" ptType="node" cnt="1">
      <dgm:layoutNode name="centerShape" styleLbl="node0">
        <dgm:alg type="tx"/>
        <dgm:shape xmlns:r="http://schemas.openxmlformats.org/officeDocument/2006/relationships" type="ellipse" r:blip="">
          <dgm:adjLst/>
        </dgm:shape>
        <dgm:presOf axis="self"/>
        <dgm:constrLst>
          <dgm:constr type="h" refType="w"/>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forEach name="Name7" axis="ch">
        <dgm:forEach name="Name8" axis="self" ptType="parTrans">
          <dgm:layoutNode name="Name9">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connDist"/>
              <dgm:constr type="userA" for="ch" refType="connDist"/>
              <dgm:constr type="w" val="1"/>
              <dgm:constr type="h" val="5"/>
              <dgm:constr type="begPad"/>
              <dgm:constr type="endPad"/>
            </dgm:constrLst>
            <dgm:ruleLst/>
            <dgm:layoutNode name="connTx">
              <dgm:alg type="tx">
                <dgm:param type="autoTxRot" val="grav"/>
              </dgm:alg>
              <dgm:shape xmlns:r="http://schemas.openxmlformats.org/officeDocument/2006/relationships" type="rect" r:blip="" hideGeom="1">
                <dgm:adjLst/>
              </dgm:shape>
              <dgm:presOf axis="self"/>
              <dgm:constrLst>
                <dgm:constr type="userA"/>
                <dgm:constr type="w" refType="userA" fact="0.05"/>
                <dgm:constr type="h" refType="userA" fact="0.05"/>
                <dgm:constr type="lMarg" val="1"/>
                <dgm:constr type="rMarg" val="1"/>
                <dgm:constr type="tMarg"/>
                <dgm:constr type="bMarg"/>
              </dgm:constrLst>
              <dgm:ruleLst>
                <dgm:rule type="w" val="NaN" fact="0.8" max="NaN"/>
                <dgm:rule type="h" val="NaN" fact="1" max="NaN"/>
                <dgm:rule type="primFontSz" val="5" fact="NaN" max="NaN"/>
              </dgm:ruleLst>
            </dgm:layoutNode>
          </dgm:layoutNode>
        </dgm:forEach>
        <dgm:forEach name="Name10" axis="self" ptType="node">
          <dgm:layoutNode name="node" styleLbl="node1">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forEach>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E286B2-F7B1-4EDE-8025-97BE7F25579B}"/>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122184F0-8C8A-4D62-8C80-BAC5503D850B}"/>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4AB1E0E6-AEF8-495C-9A45-26B216CBCD8E}"/>
              </a:ext>
            </a:extLst>
          </p:cNvPr>
          <p:cNvSpPr>
            <a:spLocks noGrp="1"/>
          </p:cNvSpPr>
          <p:nvPr>
            <p:ph type="dt" sz="half" idx="10"/>
          </p:nvPr>
        </p:nvSpPr>
        <p:spPr/>
        <p:txBody>
          <a:bodyPr/>
          <a:lstStyle/>
          <a:p>
            <a:fld id="{7A9C33A6-749D-47D6-A54A-F40B8CA82F1F}" type="datetimeFigureOut">
              <a:rPr lang="en-GB" smtClean="0"/>
              <a:t>09/11/2019</a:t>
            </a:fld>
            <a:endParaRPr lang="en-GB"/>
          </a:p>
        </p:txBody>
      </p:sp>
      <p:sp>
        <p:nvSpPr>
          <p:cNvPr id="5" name="Footer Placeholder 4">
            <a:extLst>
              <a:ext uri="{FF2B5EF4-FFF2-40B4-BE49-F238E27FC236}">
                <a16:creationId xmlns:a16="http://schemas.microsoft.com/office/drawing/2014/main" id="{C9A25FF8-6ACF-4F60-92B6-1731273F57B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CAD1B57-1700-4978-9464-B0D9D574EE15}"/>
              </a:ext>
            </a:extLst>
          </p:cNvPr>
          <p:cNvSpPr>
            <a:spLocks noGrp="1"/>
          </p:cNvSpPr>
          <p:nvPr>
            <p:ph type="sldNum" sz="quarter" idx="12"/>
          </p:nvPr>
        </p:nvSpPr>
        <p:spPr/>
        <p:txBody>
          <a:bodyPr/>
          <a:lstStyle/>
          <a:p>
            <a:fld id="{FAB1F692-7BB5-4C83-B83F-7039B4CB5BA4}" type="slidenum">
              <a:rPr lang="en-GB" smtClean="0"/>
              <a:t>‹#›</a:t>
            </a:fld>
            <a:endParaRPr lang="en-GB"/>
          </a:p>
        </p:txBody>
      </p:sp>
    </p:spTree>
    <p:extLst>
      <p:ext uri="{BB962C8B-B14F-4D97-AF65-F5344CB8AC3E}">
        <p14:creationId xmlns:p14="http://schemas.microsoft.com/office/powerpoint/2010/main" val="370830701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183D46-443A-456E-B7C0-1611192AB6A4}"/>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270703AA-F508-4E4C-847F-AEA0AFD461BB}"/>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4A8475B-670B-4ADE-82D5-64F02999A5A8}"/>
              </a:ext>
            </a:extLst>
          </p:cNvPr>
          <p:cNvSpPr>
            <a:spLocks noGrp="1"/>
          </p:cNvSpPr>
          <p:nvPr>
            <p:ph type="dt" sz="half" idx="10"/>
          </p:nvPr>
        </p:nvSpPr>
        <p:spPr/>
        <p:txBody>
          <a:bodyPr/>
          <a:lstStyle/>
          <a:p>
            <a:fld id="{7A9C33A6-749D-47D6-A54A-F40B8CA82F1F}" type="datetimeFigureOut">
              <a:rPr lang="en-GB" smtClean="0"/>
              <a:t>09/11/2019</a:t>
            </a:fld>
            <a:endParaRPr lang="en-GB"/>
          </a:p>
        </p:txBody>
      </p:sp>
      <p:sp>
        <p:nvSpPr>
          <p:cNvPr id="5" name="Footer Placeholder 4">
            <a:extLst>
              <a:ext uri="{FF2B5EF4-FFF2-40B4-BE49-F238E27FC236}">
                <a16:creationId xmlns:a16="http://schemas.microsoft.com/office/drawing/2014/main" id="{36104A6E-2F4C-470B-A2D1-0085DD16CEA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C7E4BDA-548C-4AC0-8E06-0AE18BF28BEE}"/>
              </a:ext>
            </a:extLst>
          </p:cNvPr>
          <p:cNvSpPr>
            <a:spLocks noGrp="1"/>
          </p:cNvSpPr>
          <p:nvPr>
            <p:ph type="sldNum" sz="quarter" idx="12"/>
          </p:nvPr>
        </p:nvSpPr>
        <p:spPr/>
        <p:txBody>
          <a:bodyPr/>
          <a:lstStyle/>
          <a:p>
            <a:fld id="{FAB1F692-7BB5-4C83-B83F-7039B4CB5BA4}" type="slidenum">
              <a:rPr lang="en-GB" smtClean="0"/>
              <a:t>‹#›</a:t>
            </a:fld>
            <a:endParaRPr lang="en-GB"/>
          </a:p>
        </p:txBody>
      </p:sp>
    </p:spTree>
    <p:extLst>
      <p:ext uri="{BB962C8B-B14F-4D97-AF65-F5344CB8AC3E}">
        <p14:creationId xmlns:p14="http://schemas.microsoft.com/office/powerpoint/2010/main" val="134416455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C9BCC1-77D2-4C30-B3B2-3DC3A18CB7BC}"/>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8D45CD4E-D45E-4527-8A54-EA6EC19B122F}"/>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7BB16FA0-8D4F-49AE-BCCE-1A6E688104A4}"/>
              </a:ext>
            </a:extLst>
          </p:cNvPr>
          <p:cNvSpPr>
            <a:spLocks noGrp="1"/>
          </p:cNvSpPr>
          <p:nvPr>
            <p:ph type="dt" sz="half" idx="10"/>
          </p:nvPr>
        </p:nvSpPr>
        <p:spPr/>
        <p:txBody>
          <a:bodyPr/>
          <a:lstStyle/>
          <a:p>
            <a:fld id="{7A9C33A6-749D-47D6-A54A-F40B8CA82F1F}" type="datetimeFigureOut">
              <a:rPr lang="en-GB" smtClean="0"/>
              <a:t>09/11/2019</a:t>
            </a:fld>
            <a:endParaRPr lang="en-GB"/>
          </a:p>
        </p:txBody>
      </p:sp>
      <p:sp>
        <p:nvSpPr>
          <p:cNvPr id="5" name="Footer Placeholder 4">
            <a:extLst>
              <a:ext uri="{FF2B5EF4-FFF2-40B4-BE49-F238E27FC236}">
                <a16:creationId xmlns:a16="http://schemas.microsoft.com/office/drawing/2014/main" id="{AAF9D004-B5FE-4332-A32E-7E0E99E12A0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F6E94C8-C45E-4937-9680-554206FE3897}"/>
              </a:ext>
            </a:extLst>
          </p:cNvPr>
          <p:cNvSpPr>
            <a:spLocks noGrp="1"/>
          </p:cNvSpPr>
          <p:nvPr>
            <p:ph type="sldNum" sz="quarter" idx="12"/>
          </p:nvPr>
        </p:nvSpPr>
        <p:spPr/>
        <p:txBody>
          <a:bodyPr/>
          <a:lstStyle/>
          <a:p>
            <a:fld id="{FAB1F692-7BB5-4C83-B83F-7039B4CB5BA4}" type="slidenum">
              <a:rPr lang="en-GB" smtClean="0"/>
              <a:t>‹#›</a:t>
            </a:fld>
            <a:endParaRPr lang="en-GB"/>
          </a:p>
        </p:txBody>
      </p:sp>
    </p:spTree>
    <p:extLst>
      <p:ext uri="{BB962C8B-B14F-4D97-AF65-F5344CB8AC3E}">
        <p14:creationId xmlns:p14="http://schemas.microsoft.com/office/powerpoint/2010/main" val="258857219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3B315F-481D-4174-B54B-F04393D7997A}"/>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95351EF0-23B8-40B4-9D8F-204E259E7366}"/>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18F28BFC-D60A-4560-9A20-CA9E396A3CDE}"/>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6604EC72-D106-457F-A32B-3CF22DB3F932}"/>
              </a:ext>
            </a:extLst>
          </p:cNvPr>
          <p:cNvSpPr>
            <a:spLocks noGrp="1"/>
          </p:cNvSpPr>
          <p:nvPr>
            <p:ph type="dt" sz="half" idx="10"/>
          </p:nvPr>
        </p:nvSpPr>
        <p:spPr/>
        <p:txBody>
          <a:bodyPr/>
          <a:lstStyle/>
          <a:p>
            <a:fld id="{7A9C33A6-749D-47D6-A54A-F40B8CA82F1F}" type="datetimeFigureOut">
              <a:rPr lang="en-GB" smtClean="0"/>
              <a:t>09/11/2019</a:t>
            </a:fld>
            <a:endParaRPr lang="en-GB"/>
          </a:p>
        </p:txBody>
      </p:sp>
      <p:sp>
        <p:nvSpPr>
          <p:cNvPr id="6" name="Footer Placeholder 5">
            <a:extLst>
              <a:ext uri="{FF2B5EF4-FFF2-40B4-BE49-F238E27FC236}">
                <a16:creationId xmlns:a16="http://schemas.microsoft.com/office/drawing/2014/main" id="{77622200-2556-4867-82CE-B1561CD19644}"/>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F4867E1-7B0E-4B66-9807-277C0FAA96EA}"/>
              </a:ext>
            </a:extLst>
          </p:cNvPr>
          <p:cNvSpPr>
            <a:spLocks noGrp="1"/>
          </p:cNvSpPr>
          <p:nvPr>
            <p:ph type="sldNum" sz="quarter" idx="12"/>
          </p:nvPr>
        </p:nvSpPr>
        <p:spPr/>
        <p:txBody>
          <a:bodyPr/>
          <a:lstStyle/>
          <a:p>
            <a:fld id="{FAB1F692-7BB5-4C83-B83F-7039B4CB5BA4}" type="slidenum">
              <a:rPr lang="en-GB" smtClean="0"/>
              <a:t>‹#›</a:t>
            </a:fld>
            <a:endParaRPr lang="en-GB"/>
          </a:p>
        </p:txBody>
      </p:sp>
    </p:spTree>
    <p:extLst>
      <p:ext uri="{BB962C8B-B14F-4D97-AF65-F5344CB8AC3E}">
        <p14:creationId xmlns:p14="http://schemas.microsoft.com/office/powerpoint/2010/main" val="185711548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D0DD62-007D-46C3-8DDA-39ED406F4238}"/>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98B09BC6-E256-4C97-AC77-38B6C5B903EE}"/>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3F75B8EC-6A3F-4021-A80B-A3B157B77654}"/>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33B69791-4959-4FE8-B920-FFE512EBB240}"/>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5E34CA9-738A-4661-A529-1BC6ED406946}"/>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59473773-5A4E-44A4-B83E-CD80F0400ECC}"/>
              </a:ext>
            </a:extLst>
          </p:cNvPr>
          <p:cNvSpPr>
            <a:spLocks noGrp="1"/>
          </p:cNvSpPr>
          <p:nvPr>
            <p:ph type="dt" sz="half" idx="10"/>
          </p:nvPr>
        </p:nvSpPr>
        <p:spPr/>
        <p:txBody>
          <a:bodyPr/>
          <a:lstStyle/>
          <a:p>
            <a:fld id="{7A9C33A6-749D-47D6-A54A-F40B8CA82F1F}" type="datetimeFigureOut">
              <a:rPr lang="en-GB" smtClean="0"/>
              <a:t>09/11/2019</a:t>
            </a:fld>
            <a:endParaRPr lang="en-GB"/>
          </a:p>
        </p:txBody>
      </p:sp>
      <p:sp>
        <p:nvSpPr>
          <p:cNvPr id="8" name="Footer Placeholder 7">
            <a:extLst>
              <a:ext uri="{FF2B5EF4-FFF2-40B4-BE49-F238E27FC236}">
                <a16:creationId xmlns:a16="http://schemas.microsoft.com/office/drawing/2014/main" id="{EEA1E5AC-0567-48F7-B894-FFF31110F229}"/>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9C7811EB-FBFA-4D43-8EE8-9AB9C5C34550}"/>
              </a:ext>
            </a:extLst>
          </p:cNvPr>
          <p:cNvSpPr>
            <a:spLocks noGrp="1"/>
          </p:cNvSpPr>
          <p:nvPr>
            <p:ph type="sldNum" sz="quarter" idx="12"/>
          </p:nvPr>
        </p:nvSpPr>
        <p:spPr/>
        <p:txBody>
          <a:bodyPr/>
          <a:lstStyle/>
          <a:p>
            <a:fld id="{FAB1F692-7BB5-4C83-B83F-7039B4CB5BA4}" type="slidenum">
              <a:rPr lang="en-GB" smtClean="0"/>
              <a:t>‹#›</a:t>
            </a:fld>
            <a:endParaRPr lang="en-GB"/>
          </a:p>
        </p:txBody>
      </p:sp>
    </p:spTree>
    <p:extLst>
      <p:ext uri="{BB962C8B-B14F-4D97-AF65-F5344CB8AC3E}">
        <p14:creationId xmlns:p14="http://schemas.microsoft.com/office/powerpoint/2010/main" val="128036704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C4C489-3A16-411C-94D0-ECDE211E4E12}"/>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4AEAC82C-7DA6-475F-A010-C523D5F3E52D}"/>
              </a:ext>
            </a:extLst>
          </p:cNvPr>
          <p:cNvSpPr>
            <a:spLocks noGrp="1"/>
          </p:cNvSpPr>
          <p:nvPr>
            <p:ph type="dt" sz="half" idx="10"/>
          </p:nvPr>
        </p:nvSpPr>
        <p:spPr/>
        <p:txBody>
          <a:bodyPr/>
          <a:lstStyle/>
          <a:p>
            <a:fld id="{7A9C33A6-749D-47D6-A54A-F40B8CA82F1F}" type="datetimeFigureOut">
              <a:rPr lang="en-GB" smtClean="0"/>
              <a:t>09/11/2019</a:t>
            </a:fld>
            <a:endParaRPr lang="en-GB"/>
          </a:p>
        </p:txBody>
      </p:sp>
      <p:sp>
        <p:nvSpPr>
          <p:cNvPr id="4" name="Footer Placeholder 3">
            <a:extLst>
              <a:ext uri="{FF2B5EF4-FFF2-40B4-BE49-F238E27FC236}">
                <a16:creationId xmlns:a16="http://schemas.microsoft.com/office/drawing/2014/main" id="{306D245E-6B6F-4A7F-82C2-8E60B8FA7E51}"/>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C5E90F51-CC8D-479E-8E8B-0F6FF63CEB32}"/>
              </a:ext>
            </a:extLst>
          </p:cNvPr>
          <p:cNvSpPr>
            <a:spLocks noGrp="1"/>
          </p:cNvSpPr>
          <p:nvPr>
            <p:ph type="sldNum" sz="quarter" idx="12"/>
          </p:nvPr>
        </p:nvSpPr>
        <p:spPr/>
        <p:txBody>
          <a:bodyPr/>
          <a:lstStyle/>
          <a:p>
            <a:fld id="{FAB1F692-7BB5-4C83-B83F-7039B4CB5BA4}" type="slidenum">
              <a:rPr lang="en-GB" smtClean="0"/>
              <a:t>‹#›</a:t>
            </a:fld>
            <a:endParaRPr lang="en-GB"/>
          </a:p>
        </p:txBody>
      </p:sp>
    </p:spTree>
    <p:extLst>
      <p:ext uri="{BB962C8B-B14F-4D97-AF65-F5344CB8AC3E}">
        <p14:creationId xmlns:p14="http://schemas.microsoft.com/office/powerpoint/2010/main" val="385908569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610CA5E5-97C9-4393-A490-89C7538BD526}"/>
              </a:ext>
            </a:extLst>
          </p:cNvPr>
          <p:cNvSpPr>
            <a:spLocks noGrp="1"/>
          </p:cNvSpPr>
          <p:nvPr>
            <p:ph type="dt" sz="half" idx="10"/>
          </p:nvPr>
        </p:nvSpPr>
        <p:spPr/>
        <p:txBody>
          <a:bodyPr/>
          <a:lstStyle/>
          <a:p>
            <a:fld id="{7A9C33A6-749D-47D6-A54A-F40B8CA82F1F}" type="datetimeFigureOut">
              <a:rPr lang="en-GB" smtClean="0"/>
              <a:t>09/11/2019</a:t>
            </a:fld>
            <a:endParaRPr lang="en-GB"/>
          </a:p>
        </p:txBody>
      </p:sp>
      <p:sp>
        <p:nvSpPr>
          <p:cNvPr id="3" name="Footer Placeholder 2">
            <a:extLst>
              <a:ext uri="{FF2B5EF4-FFF2-40B4-BE49-F238E27FC236}">
                <a16:creationId xmlns:a16="http://schemas.microsoft.com/office/drawing/2014/main" id="{D3C1EFC7-E37E-430E-870E-0C41781C2720}"/>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627DB9FB-9B10-4047-8A2C-9905DDD14B83}"/>
              </a:ext>
            </a:extLst>
          </p:cNvPr>
          <p:cNvSpPr>
            <a:spLocks noGrp="1"/>
          </p:cNvSpPr>
          <p:nvPr>
            <p:ph type="sldNum" sz="quarter" idx="12"/>
          </p:nvPr>
        </p:nvSpPr>
        <p:spPr/>
        <p:txBody>
          <a:bodyPr/>
          <a:lstStyle/>
          <a:p>
            <a:fld id="{FAB1F692-7BB5-4C83-B83F-7039B4CB5BA4}" type="slidenum">
              <a:rPr lang="en-GB" smtClean="0"/>
              <a:t>‹#›</a:t>
            </a:fld>
            <a:endParaRPr lang="en-GB"/>
          </a:p>
        </p:txBody>
      </p:sp>
    </p:spTree>
    <p:extLst>
      <p:ext uri="{BB962C8B-B14F-4D97-AF65-F5344CB8AC3E}">
        <p14:creationId xmlns:p14="http://schemas.microsoft.com/office/powerpoint/2010/main" val="258809363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46C897-C2EF-4E8F-A9F9-10C98086542A}"/>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641881D6-40FD-4C63-9E34-9F044E6A71A7}"/>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FACDC9CC-2B78-40EA-85C0-3986A4FFE1B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0236907-71BD-4686-80B0-BAB153400D8C}"/>
              </a:ext>
            </a:extLst>
          </p:cNvPr>
          <p:cNvSpPr>
            <a:spLocks noGrp="1"/>
          </p:cNvSpPr>
          <p:nvPr>
            <p:ph type="dt" sz="half" idx="10"/>
          </p:nvPr>
        </p:nvSpPr>
        <p:spPr/>
        <p:txBody>
          <a:bodyPr/>
          <a:lstStyle/>
          <a:p>
            <a:fld id="{7A9C33A6-749D-47D6-A54A-F40B8CA82F1F}" type="datetimeFigureOut">
              <a:rPr lang="en-GB" smtClean="0"/>
              <a:t>09/11/2019</a:t>
            </a:fld>
            <a:endParaRPr lang="en-GB"/>
          </a:p>
        </p:txBody>
      </p:sp>
      <p:sp>
        <p:nvSpPr>
          <p:cNvPr id="6" name="Footer Placeholder 5">
            <a:extLst>
              <a:ext uri="{FF2B5EF4-FFF2-40B4-BE49-F238E27FC236}">
                <a16:creationId xmlns:a16="http://schemas.microsoft.com/office/drawing/2014/main" id="{26053A96-71C2-4712-90A2-69E0ACC2C0E8}"/>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1D39631C-1A65-414E-B4C5-9C8DBE5E2B71}"/>
              </a:ext>
            </a:extLst>
          </p:cNvPr>
          <p:cNvSpPr>
            <a:spLocks noGrp="1"/>
          </p:cNvSpPr>
          <p:nvPr>
            <p:ph type="sldNum" sz="quarter" idx="12"/>
          </p:nvPr>
        </p:nvSpPr>
        <p:spPr/>
        <p:txBody>
          <a:bodyPr/>
          <a:lstStyle/>
          <a:p>
            <a:fld id="{FAB1F692-7BB5-4C83-B83F-7039B4CB5BA4}" type="slidenum">
              <a:rPr lang="en-GB" smtClean="0"/>
              <a:t>‹#›</a:t>
            </a:fld>
            <a:endParaRPr lang="en-GB"/>
          </a:p>
        </p:txBody>
      </p:sp>
    </p:spTree>
    <p:extLst>
      <p:ext uri="{BB962C8B-B14F-4D97-AF65-F5344CB8AC3E}">
        <p14:creationId xmlns:p14="http://schemas.microsoft.com/office/powerpoint/2010/main" val="75191044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EB6288-8088-4EBB-84D4-399F7AA2BBA9}"/>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30F201AF-44A8-4269-8073-8E00E0D8E833}"/>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BEA6268D-A64A-4457-8C59-62767B8EB296}"/>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27E125B4-B7B7-4C1A-873D-25E7765ACEF5}"/>
              </a:ext>
            </a:extLst>
          </p:cNvPr>
          <p:cNvSpPr>
            <a:spLocks noGrp="1"/>
          </p:cNvSpPr>
          <p:nvPr>
            <p:ph type="dt" sz="half" idx="10"/>
          </p:nvPr>
        </p:nvSpPr>
        <p:spPr/>
        <p:txBody>
          <a:bodyPr/>
          <a:lstStyle/>
          <a:p>
            <a:fld id="{7A9C33A6-749D-47D6-A54A-F40B8CA82F1F}" type="datetimeFigureOut">
              <a:rPr lang="en-GB" smtClean="0"/>
              <a:t>09/11/2019</a:t>
            </a:fld>
            <a:endParaRPr lang="en-GB"/>
          </a:p>
        </p:txBody>
      </p:sp>
      <p:sp>
        <p:nvSpPr>
          <p:cNvPr id="6" name="Footer Placeholder 5">
            <a:extLst>
              <a:ext uri="{FF2B5EF4-FFF2-40B4-BE49-F238E27FC236}">
                <a16:creationId xmlns:a16="http://schemas.microsoft.com/office/drawing/2014/main" id="{1D576D0D-6B5B-4060-9F1F-4A4EDEC7CFA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25E7058-E2E1-4B4E-B846-FDB557EDFD6C}"/>
              </a:ext>
            </a:extLst>
          </p:cNvPr>
          <p:cNvSpPr>
            <a:spLocks noGrp="1"/>
          </p:cNvSpPr>
          <p:nvPr>
            <p:ph type="sldNum" sz="quarter" idx="12"/>
          </p:nvPr>
        </p:nvSpPr>
        <p:spPr/>
        <p:txBody>
          <a:bodyPr/>
          <a:lstStyle/>
          <a:p>
            <a:fld id="{FAB1F692-7BB5-4C83-B83F-7039B4CB5BA4}" type="slidenum">
              <a:rPr lang="en-GB" smtClean="0"/>
              <a:t>‹#›</a:t>
            </a:fld>
            <a:endParaRPr lang="en-GB"/>
          </a:p>
        </p:txBody>
      </p:sp>
    </p:spTree>
    <p:extLst>
      <p:ext uri="{BB962C8B-B14F-4D97-AF65-F5344CB8AC3E}">
        <p14:creationId xmlns:p14="http://schemas.microsoft.com/office/powerpoint/2010/main" val="195503955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48B267-5FDB-4504-9999-6AF86A7BFEB6}"/>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C5E7526B-3978-4C8A-B877-12F7AABA25DE}"/>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4A5E8F8-A2AE-45CD-A366-CFF51EEEDC25}"/>
              </a:ext>
            </a:extLst>
          </p:cNvPr>
          <p:cNvSpPr>
            <a:spLocks noGrp="1"/>
          </p:cNvSpPr>
          <p:nvPr>
            <p:ph type="dt" sz="half" idx="10"/>
          </p:nvPr>
        </p:nvSpPr>
        <p:spPr/>
        <p:txBody>
          <a:bodyPr/>
          <a:lstStyle/>
          <a:p>
            <a:fld id="{7A9C33A6-749D-47D6-A54A-F40B8CA82F1F}" type="datetimeFigureOut">
              <a:rPr lang="en-GB" smtClean="0"/>
              <a:t>09/11/2019</a:t>
            </a:fld>
            <a:endParaRPr lang="en-GB"/>
          </a:p>
        </p:txBody>
      </p:sp>
      <p:sp>
        <p:nvSpPr>
          <p:cNvPr id="5" name="Footer Placeholder 4">
            <a:extLst>
              <a:ext uri="{FF2B5EF4-FFF2-40B4-BE49-F238E27FC236}">
                <a16:creationId xmlns:a16="http://schemas.microsoft.com/office/drawing/2014/main" id="{06B7ABE4-6D6D-4169-8A13-9F612B5475A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31B5AEE-FB37-4656-809F-EE3716BBEDEB}"/>
              </a:ext>
            </a:extLst>
          </p:cNvPr>
          <p:cNvSpPr>
            <a:spLocks noGrp="1"/>
          </p:cNvSpPr>
          <p:nvPr>
            <p:ph type="sldNum" sz="quarter" idx="12"/>
          </p:nvPr>
        </p:nvSpPr>
        <p:spPr/>
        <p:txBody>
          <a:bodyPr/>
          <a:lstStyle/>
          <a:p>
            <a:fld id="{FAB1F692-7BB5-4C83-B83F-7039B4CB5BA4}" type="slidenum">
              <a:rPr lang="en-GB" smtClean="0"/>
              <a:t>‹#›</a:t>
            </a:fld>
            <a:endParaRPr lang="en-GB"/>
          </a:p>
        </p:txBody>
      </p:sp>
    </p:spTree>
    <p:extLst>
      <p:ext uri="{BB962C8B-B14F-4D97-AF65-F5344CB8AC3E}">
        <p14:creationId xmlns:p14="http://schemas.microsoft.com/office/powerpoint/2010/main" val="146759332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1A1FCF5F-CAE3-46D1-A7A3-75559D00591A}"/>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AE97DA33-287B-499A-AE8D-960F770AEC56}"/>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38AFC91-875C-492A-BE08-AB22F1FD08D8}"/>
              </a:ext>
            </a:extLst>
          </p:cNvPr>
          <p:cNvSpPr>
            <a:spLocks noGrp="1"/>
          </p:cNvSpPr>
          <p:nvPr>
            <p:ph type="dt" sz="half" idx="10"/>
          </p:nvPr>
        </p:nvSpPr>
        <p:spPr/>
        <p:txBody>
          <a:bodyPr/>
          <a:lstStyle/>
          <a:p>
            <a:fld id="{7A9C33A6-749D-47D6-A54A-F40B8CA82F1F}" type="datetimeFigureOut">
              <a:rPr lang="en-GB" smtClean="0"/>
              <a:t>09/11/2019</a:t>
            </a:fld>
            <a:endParaRPr lang="en-GB"/>
          </a:p>
        </p:txBody>
      </p:sp>
      <p:sp>
        <p:nvSpPr>
          <p:cNvPr id="5" name="Footer Placeholder 4">
            <a:extLst>
              <a:ext uri="{FF2B5EF4-FFF2-40B4-BE49-F238E27FC236}">
                <a16:creationId xmlns:a16="http://schemas.microsoft.com/office/drawing/2014/main" id="{30A81C7D-68D0-414D-A899-AB9EC22E4FB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C72B2F8-474A-432F-BD35-19645033A3CD}"/>
              </a:ext>
            </a:extLst>
          </p:cNvPr>
          <p:cNvSpPr>
            <a:spLocks noGrp="1"/>
          </p:cNvSpPr>
          <p:nvPr>
            <p:ph type="sldNum" sz="quarter" idx="12"/>
          </p:nvPr>
        </p:nvSpPr>
        <p:spPr/>
        <p:txBody>
          <a:bodyPr/>
          <a:lstStyle/>
          <a:p>
            <a:fld id="{FAB1F692-7BB5-4C83-B83F-7039B4CB5BA4}" type="slidenum">
              <a:rPr lang="en-GB" smtClean="0"/>
              <a:t>‹#›</a:t>
            </a:fld>
            <a:endParaRPr lang="en-GB"/>
          </a:p>
        </p:txBody>
      </p:sp>
    </p:spTree>
    <p:extLst>
      <p:ext uri="{BB962C8B-B14F-4D97-AF65-F5344CB8AC3E}">
        <p14:creationId xmlns:p14="http://schemas.microsoft.com/office/powerpoint/2010/main" val="223260336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1BDB02BD-C82C-4F1C-8487-21B8CC8E972E}"/>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1E450F0C-A39D-4756-B304-D158BCBA6899}"/>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F2CA831-D750-4C77-80F5-287E20C785B6}"/>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A9C33A6-749D-47D6-A54A-F40B8CA82F1F}" type="datetimeFigureOut">
              <a:rPr lang="en-GB" smtClean="0"/>
              <a:t>09/11/2019</a:t>
            </a:fld>
            <a:endParaRPr lang="en-GB"/>
          </a:p>
        </p:txBody>
      </p:sp>
      <p:sp>
        <p:nvSpPr>
          <p:cNvPr id="5" name="Footer Placeholder 4">
            <a:extLst>
              <a:ext uri="{FF2B5EF4-FFF2-40B4-BE49-F238E27FC236}">
                <a16:creationId xmlns:a16="http://schemas.microsoft.com/office/drawing/2014/main" id="{670E9614-E18E-4EBB-829C-086BB73F3099}"/>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A666F4FB-FF9A-4FA0-9849-DF4A24822D00}"/>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AB1F692-7BB5-4C83-B83F-7039B4CB5BA4}" type="slidenum">
              <a:rPr lang="en-GB" smtClean="0"/>
              <a:t>‹#›</a:t>
            </a:fld>
            <a:endParaRPr lang="en-GB"/>
          </a:p>
        </p:txBody>
      </p:sp>
    </p:spTree>
    <p:extLst>
      <p:ext uri="{BB962C8B-B14F-4D97-AF65-F5344CB8AC3E}">
        <p14:creationId xmlns:p14="http://schemas.microsoft.com/office/powerpoint/2010/main" val="2630326317"/>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2" Type="http://schemas.openxmlformats.org/officeDocument/2006/relationships/hyperlink" Target="https://blog.hubspot.com/service/conflict-management-styles" TargetMode="External"/><Relationship Id="rId1" Type="http://schemas.openxmlformats.org/officeDocument/2006/relationships/slideLayout" Target="../slideLayouts/slideLayout3.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4351DFE5-F63D-4BE0-BDA9-E3EB88F01A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55601" y="0"/>
            <a:ext cx="11480494" cy="2753936"/>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 name="Picture 9">
            <a:extLst>
              <a:ext uri="{FF2B5EF4-FFF2-40B4-BE49-F238E27FC236}">
                <a16:creationId xmlns:a16="http://schemas.microsoft.com/office/drawing/2014/main" id="{3AA16612-ACD2-4A16-8F2B-4514FD6BF28F}"/>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F957004A-8DF2-4211-87AE-28AF795C220E}"/>
              </a:ext>
            </a:extLst>
          </p:cNvPr>
          <p:cNvSpPr>
            <a:spLocks noGrp="1"/>
          </p:cNvSpPr>
          <p:nvPr>
            <p:ph type="ctrTitle"/>
          </p:nvPr>
        </p:nvSpPr>
        <p:spPr>
          <a:xfrm>
            <a:off x="1179226" y="826680"/>
            <a:ext cx="9833548" cy="1325563"/>
          </a:xfrm>
        </p:spPr>
        <p:txBody>
          <a:bodyPr vert="horz" lIns="91440" tIns="45720" rIns="91440" bIns="45720" rtlCol="0" anchor="ctr">
            <a:normAutofit/>
          </a:bodyPr>
          <a:lstStyle/>
          <a:p>
            <a:r>
              <a:rPr lang="en-US" sz="4000" b="1" kern="1200">
                <a:solidFill>
                  <a:srgbClr val="FFFFFF"/>
                </a:solidFill>
                <a:latin typeface="+mj-lt"/>
                <a:ea typeface="+mj-ea"/>
                <a:cs typeface="+mj-cs"/>
              </a:rPr>
              <a:t>Effective conflict handling and delegation</a:t>
            </a:r>
          </a:p>
        </p:txBody>
      </p:sp>
      <p:sp>
        <p:nvSpPr>
          <p:cNvPr id="3" name="Subtitle 2">
            <a:extLst>
              <a:ext uri="{FF2B5EF4-FFF2-40B4-BE49-F238E27FC236}">
                <a16:creationId xmlns:a16="http://schemas.microsoft.com/office/drawing/2014/main" id="{AA29D53C-495A-4148-83EA-DDBD02EDD72F}"/>
              </a:ext>
            </a:extLst>
          </p:cNvPr>
          <p:cNvSpPr>
            <a:spLocks noGrp="1"/>
          </p:cNvSpPr>
          <p:nvPr>
            <p:ph type="subTitle" idx="1"/>
          </p:nvPr>
        </p:nvSpPr>
        <p:spPr>
          <a:xfrm>
            <a:off x="1179226" y="3092970"/>
            <a:ext cx="9833548" cy="2693976"/>
          </a:xfrm>
        </p:spPr>
        <p:txBody>
          <a:bodyPr vert="horz" lIns="91440" tIns="45720" rIns="91440" bIns="45720" rtlCol="0">
            <a:normAutofit/>
          </a:bodyPr>
          <a:lstStyle/>
          <a:p>
            <a:pPr algn="l" fontAlgn="base"/>
            <a:r>
              <a:rPr lang="en-US" sz="2000" kern="1200" dirty="0">
                <a:solidFill>
                  <a:srgbClr val="000000"/>
                </a:solidFill>
                <a:latin typeface="+mn-lt"/>
                <a:ea typeface="+mn-ea"/>
                <a:cs typeface="+mn-cs"/>
              </a:rPr>
              <a:t>Definition</a:t>
            </a:r>
          </a:p>
          <a:p>
            <a:pPr algn="l" fontAlgn="base"/>
            <a:r>
              <a:rPr lang="en-US" sz="2000" kern="1200" dirty="0">
                <a:solidFill>
                  <a:srgbClr val="000000"/>
                </a:solidFill>
                <a:latin typeface="+mn-lt"/>
                <a:ea typeface="+mn-ea"/>
                <a:cs typeface="+mn-cs"/>
              </a:rPr>
              <a:t>“Conflict management is the process for handling disputes and disagreements between two or multiple parties. The goal of this system is to minimize the negative factors that are influencing the conflict and encourage all participants to come to an agreement. Successful conflict management results in a mutually beneficial outcome that's agreed upon by each party.” (</a:t>
            </a:r>
            <a:r>
              <a:rPr lang="en-US" sz="2000" kern="1200" dirty="0" err="1">
                <a:solidFill>
                  <a:srgbClr val="000000"/>
                </a:solidFill>
                <a:latin typeface="+mn-lt"/>
                <a:ea typeface="+mn-ea"/>
                <a:cs typeface="+mn-cs"/>
              </a:rPr>
              <a:t>Amarason,ND</a:t>
            </a:r>
            <a:r>
              <a:rPr lang="en-US" sz="2000" kern="1200" dirty="0">
                <a:solidFill>
                  <a:srgbClr val="000000"/>
                </a:solidFill>
                <a:latin typeface="+mn-lt"/>
                <a:ea typeface="+mn-ea"/>
                <a:cs typeface="+mn-cs"/>
              </a:rPr>
              <a:t>)</a:t>
            </a:r>
          </a:p>
          <a:p>
            <a:pPr algn="l"/>
            <a:br>
              <a:rPr lang="en-US" sz="2000" kern="1200" dirty="0">
                <a:solidFill>
                  <a:srgbClr val="000000"/>
                </a:solidFill>
                <a:latin typeface="+mn-lt"/>
                <a:ea typeface="+mn-ea"/>
                <a:cs typeface="+mn-cs"/>
              </a:rPr>
            </a:br>
            <a:endParaRPr lang="en-US" sz="2000" kern="1200" dirty="0">
              <a:solidFill>
                <a:srgbClr val="000000"/>
              </a:solidFill>
              <a:latin typeface="+mn-lt"/>
              <a:ea typeface="+mn-ea"/>
              <a:cs typeface="+mn-cs"/>
            </a:endParaRPr>
          </a:p>
        </p:txBody>
      </p:sp>
    </p:spTree>
    <p:extLst>
      <p:ext uri="{BB962C8B-B14F-4D97-AF65-F5344CB8AC3E}">
        <p14:creationId xmlns:p14="http://schemas.microsoft.com/office/powerpoint/2010/main" val="418321015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0F0DFD-D82C-4F14-A5C2-40DEDD4C5F75}"/>
              </a:ext>
            </a:extLst>
          </p:cNvPr>
          <p:cNvSpPr>
            <a:spLocks noGrp="1"/>
          </p:cNvSpPr>
          <p:nvPr>
            <p:ph type="title"/>
          </p:nvPr>
        </p:nvSpPr>
        <p:spPr/>
        <p:txBody>
          <a:bodyPr/>
          <a:lstStyle/>
          <a:p>
            <a:r>
              <a:rPr lang="en-GB" dirty="0"/>
              <a:t>Management styles for conflict handling</a:t>
            </a:r>
          </a:p>
        </p:txBody>
      </p:sp>
      <p:graphicFrame>
        <p:nvGraphicFramePr>
          <p:cNvPr id="6" name="Content Placeholder 5">
            <a:extLst>
              <a:ext uri="{FF2B5EF4-FFF2-40B4-BE49-F238E27FC236}">
                <a16:creationId xmlns:a16="http://schemas.microsoft.com/office/drawing/2014/main" id="{EDEA79DB-C0C9-4251-BE00-4066F371ED70}"/>
              </a:ext>
            </a:extLst>
          </p:cNvPr>
          <p:cNvGraphicFramePr>
            <a:graphicFrameLocks noGrp="1"/>
          </p:cNvGraphicFramePr>
          <p:nvPr>
            <p:ph idx="1"/>
            <p:extLst>
              <p:ext uri="{D42A27DB-BD31-4B8C-83A1-F6EECF244321}">
                <p14:modId xmlns:p14="http://schemas.microsoft.com/office/powerpoint/2010/main" val="4105016145"/>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8" name="TextBox 7">
            <a:extLst>
              <a:ext uri="{FF2B5EF4-FFF2-40B4-BE49-F238E27FC236}">
                <a16:creationId xmlns:a16="http://schemas.microsoft.com/office/drawing/2014/main" id="{3A606477-39F4-415A-91E5-E02786976182}"/>
              </a:ext>
            </a:extLst>
          </p:cNvPr>
          <p:cNvSpPr txBox="1"/>
          <p:nvPr/>
        </p:nvSpPr>
        <p:spPr>
          <a:xfrm>
            <a:off x="9978501" y="5832629"/>
            <a:ext cx="1622624" cy="369332"/>
          </a:xfrm>
          <a:prstGeom prst="rect">
            <a:avLst/>
          </a:prstGeom>
          <a:noFill/>
        </p:spPr>
        <p:txBody>
          <a:bodyPr wrap="none" rtlCol="0">
            <a:spAutoFit/>
          </a:bodyPr>
          <a:lstStyle/>
          <a:p>
            <a:pPr fontAlgn="base"/>
            <a:r>
              <a:rPr lang="en-US">
                <a:solidFill>
                  <a:srgbClr val="000000"/>
                </a:solidFill>
              </a:rPr>
              <a:t>(Amarason,ND)</a:t>
            </a:r>
            <a:endParaRPr lang="en-US" dirty="0">
              <a:solidFill>
                <a:srgbClr val="000000"/>
              </a:solidFill>
            </a:endParaRPr>
          </a:p>
        </p:txBody>
      </p:sp>
    </p:spTree>
    <p:extLst>
      <p:ext uri="{BB962C8B-B14F-4D97-AF65-F5344CB8AC3E}">
        <p14:creationId xmlns:p14="http://schemas.microsoft.com/office/powerpoint/2010/main" val="293008440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Image result for i'm okay you're not okay&quot;">
            <a:extLst>
              <a:ext uri="{FF2B5EF4-FFF2-40B4-BE49-F238E27FC236}">
                <a16:creationId xmlns:a16="http://schemas.microsoft.com/office/drawing/2014/main" id="{2B589E89-4BAB-4A78-A728-8000F8833277}"/>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733550" y="228600"/>
            <a:ext cx="8724900" cy="654367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13411189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F8EF53-1AF3-4843-8A48-9942586E0B8B}"/>
              </a:ext>
            </a:extLst>
          </p:cNvPr>
          <p:cNvSpPr>
            <a:spLocks noGrp="1"/>
          </p:cNvSpPr>
          <p:nvPr>
            <p:ph type="ctrTitle"/>
          </p:nvPr>
        </p:nvSpPr>
        <p:spPr>
          <a:xfrm>
            <a:off x="1524000" y="323373"/>
            <a:ext cx="9144000" cy="910623"/>
          </a:xfrm>
        </p:spPr>
        <p:txBody>
          <a:bodyPr>
            <a:normAutofit fontScale="90000"/>
          </a:bodyPr>
          <a:lstStyle/>
          <a:p>
            <a:r>
              <a:rPr lang="en-GB" dirty="0"/>
              <a:t>Delegation</a:t>
            </a:r>
          </a:p>
        </p:txBody>
      </p:sp>
      <p:sp>
        <p:nvSpPr>
          <p:cNvPr id="3" name="Subtitle 2">
            <a:extLst>
              <a:ext uri="{FF2B5EF4-FFF2-40B4-BE49-F238E27FC236}">
                <a16:creationId xmlns:a16="http://schemas.microsoft.com/office/drawing/2014/main" id="{27583198-A732-4D72-AE75-DCD997C15E3E}"/>
              </a:ext>
            </a:extLst>
          </p:cNvPr>
          <p:cNvSpPr>
            <a:spLocks noGrp="1"/>
          </p:cNvSpPr>
          <p:nvPr>
            <p:ph type="subTitle" idx="1"/>
          </p:nvPr>
        </p:nvSpPr>
        <p:spPr>
          <a:xfrm>
            <a:off x="1524000" y="1233996"/>
            <a:ext cx="9865360" cy="5532564"/>
          </a:xfrm>
        </p:spPr>
        <p:txBody>
          <a:bodyPr>
            <a:normAutofit fontScale="55000" lnSpcReduction="20000"/>
          </a:bodyPr>
          <a:lstStyle/>
          <a:p>
            <a:r>
              <a:rPr lang="en-GB" dirty="0"/>
              <a:t>Tutor4u describe delegation as</a:t>
            </a:r>
          </a:p>
          <a:p>
            <a:r>
              <a:rPr lang="en-GB" sz="4800" dirty="0"/>
              <a:t>“</a:t>
            </a:r>
            <a:r>
              <a:rPr lang="en-GB" sz="4800" b="1" dirty="0"/>
              <a:t>Delegation involves the assignment to others of the authority for particular functions, tasks, and decisions</a:t>
            </a:r>
          </a:p>
          <a:p>
            <a:endParaRPr lang="en-GB" sz="4800" b="1" dirty="0"/>
          </a:p>
          <a:p>
            <a:r>
              <a:rPr lang="en-GB" sz="5800" b="1" dirty="0"/>
              <a:t>Steps of successful delegation</a:t>
            </a:r>
          </a:p>
          <a:p>
            <a:pPr algn="l"/>
            <a:endParaRPr lang="en-GB" sz="4800" b="1" dirty="0"/>
          </a:p>
          <a:p>
            <a:pPr marL="685800" indent="-685800" algn="l">
              <a:buFont typeface="Wingdings" panose="05000000000000000000" pitchFamily="2" charset="2"/>
              <a:buChar char="Ø"/>
            </a:pPr>
            <a:r>
              <a:rPr lang="en-GB" sz="4800" b="1" dirty="0"/>
              <a:t>Define task</a:t>
            </a:r>
          </a:p>
          <a:p>
            <a:pPr marL="685800" indent="-685800" algn="l">
              <a:buFont typeface="Wingdings" panose="05000000000000000000" pitchFamily="2" charset="2"/>
              <a:buChar char="Ø"/>
            </a:pPr>
            <a:r>
              <a:rPr lang="en-GB" sz="4800" b="1" dirty="0"/>
              <a:t>Selecting individual or team</a:t>
            </a:r>
          </a:p>
          <a:p>
            <a:pPr marL="685800" indent="-685800" algn="l">
              <a:buFont typeface="Wingdings" panose="05000000000000000000" pitchFamily="2" charset="2"/>
              <a:buChar char="Ø"/>
            </a:pPr>
            <a:r>
              <a:rPr lang="en-GB" sz="4800" b="1" dirty="0"/>
              <a:t>Assess ability and training needed</a:t>
            </a:r>
          </a:p>
          <a:p>
            <a:pPr marL="685800" indent="-685800" algn="l">
              <a:buFont typeface="Wingdings" panose="05000000000000000000" pitchFamily="2" charset="2"/>
              <a:buChar char="Ø"/>
            </a:pPr>
            <a:r>
              <a:rPr lang="en-GB" sz="4800" b="1" dirty="0"/>
              <a:t>Reason</a:t>
            </a:r>
          </a:p>
          <a:p>
            <a:pPr marL="685800" indent="-685800" algn="l">
              <a:buFont typeface="Wingdings" panose="05000000000000000000" pitchFamily="2" charset="2"/>
              <a:buChar char="Ø"/>
            </a:pPr>
            <a:r>
              <a:rPr lang="en-GB" sz="4800" b="1" dirty="0"/>
              <a:t>Resources required </a:t>
            </a:r>
          </a:p>
          <a:p>
            <a:pPr marL="685800" indent="-685800" algn="l">
              <a:buFont typeface="Wingdings" panose="05000000000000000000" pitchFamily="2" charset="2"/>
              <a:buChar char="Ø"/>
            </a:pPr>
            <a:r>
              <a:rPr lang="en-GB" sz="4800" b="1" dirty="0"/>
              <a:t>Required result</a:t>
            </a:r>
          </a:p>
          <a:p>
            <a:pPr marL="685800" indent="-685800" algn="l">
              <a:buFont typeface="Wingdings" panose="05000000000000000000" pitchFamily="2" charset="2"/>
              <a:buChar char="Ø"/>
            </a:pPr>
            <a:r>
              <a:rPr lang="en-GB" sz="4800" b="1" dirty="0"/>
              <a:t>Deadline</a:t>
            </a:r>
          </a:p>
          <a:p>
            <a:pPr marL="685800" indent="-685800" algn="l">
              <a:buFont typeface="Wingdings" panose="05000000000000000000" pitchFamily="2" charset="2"/>
              <a:buChar char="Ø"/>
            </a:pPr>
            <a:r>
              <a:rPr lang="en-GB" sz="4800" b="1" dirty="0"/>
              <a:t>Feedback on result</a:t>
            </a:r>
          </a:p>
          <a:p>
            <a:pPr marL="685800" indent="-685800" algn="l">
              <a:buFont typeface="Wingdings" panose="05000000000000000000" pitchFamily="2" charset="2"/>
              <a:buChar char="Ø"/>
            </a:pPr>
            <a:endParaRPr lang="en-GB" sz="4800" b="1" dirty="0"/>
          </a:p>
          <a:p>
            <a:pPr marL="685800" indent="-685800" algn="l">
              <a:buFont typeface="Wingdings" panose="05000000000000000000" pitchFamily="2" charset="2"/>
              <a:buChar char="Ø"/>
            </a:pPr>
            <a:endParaRPr lang="en-GB" sz="4800" b="1" dirty="0"/>
          </a:p>
          <a:p>
            <a:endParaRPr lang="en-GB" sz="4800" b="1" dirty="0"/>
          </a:p>
        </p:txBody>
      </p:sp>
    </p:spTree>
    <p:extLst>
      <p:ext uri="{BB962C8B-B14F-4D97-AF65-F5344CB8AC3E}">
        <p14:creationId xmlns:p14="http://schemas.microsoft.com/office/powerpoint/2010/main" val="133950190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454719-1D5C-43A0-ACA8-F483E33AC5D4}"/>
              </a:ext>
            </a:extLst>
          </p:cNvPr>
          <p:cNvSpPr>
            <a:spLocks noGrp="1"/>
          </p:cNvSpPr>
          <p:nvPr>
            <p:ph type="title"/>
          </p:nvPr>
        </p:nvSpPr>
        <p:spPr/>
        <p:txBody>
          <a:bodyPr/>
          <a:lstStyle/>
          <a:p>
            <a:r>
              <a:rPr lang="en-GB" dirty="0"/>
              <a:t>References</a:t>
            </a:r>
          </a:p>
        </p:txBody>
      </p:sp>
      <p:sp>
        <p:nvSpPr>
          <p:cNvPr id="3" name="Text Placeholder 2">
            <a:extLst>
              <a:ext uri="{FF2B5EF4-FFF2-40B4-BE49-F238E27FC236}">
                <a16:creationId xmlns:a16="http://schemas.microsoft.com/office/drawing/2014/main" id="{78E915A7-F837-4B84-95EC-D180C9F3542E}"/>
              </a:ext>
            </a:extLst>
          </p:cNvPr>
          <p:cNvSpPr>
            <a:spLocks noGrp="1"/>
          </p:cNvSpPr>
          <p:nvPr>
            <p:ph type="body" idx="1"/>
          </p:nvPr>
        </p:nvSpPr>
        <p:spPr/>
        <p:txBody>
          <a:bodyPr/>
          <a:lstStyle/>
          <a:p>
            <a:r>
              <a:rPr lang="en-GB" dirty="0" err="1">
                <a:hlinkClick r:id="rId2"/>
              </a:rPr>
              <a:t>Amaresan</a:t>
            </a:r>
            <a:r>
              <a:rPr lang="en-GB" dirty="0">
                <a:hlinkClick r:id="rId2"/>
              </a:rPr>
              <a:t>, A. https://blog.hubspot.com/service/conflict-management-styles</a:t>
            </a:r>
            <a:r>
              <a:rPr lang="en-GB" dirty="0"/>
              <a:t> Accessed 30/10/19</a:t>
            </a:r>
          </a:p>
        </p:txBody>
      </p:sp>
      <p:sp>
        <p:nvSpPr>
          <p:cNvPr id="5" name="Rectangle 4">
            <a:extLst>
              <a:ext uri="{FF2B5EF4-FFF2-40B4-BE49-F238E27FC236}">
                <a16:creationId xmlns:a16="http://schemas.microsoft.com/office/drawing/2014/main" id="{0BB447FE-5F40-4FAD-B3D6-D84ECD52F751}"/>
              </a:ext>
            </a:extLst>
          </p:cNvPr>
          <p:cNvSpPr/>
          <p:nvPr/>
        </p:nvSpPr>
        <p:spPr>
          <a:xfrm>
            <a:off x="3048000" y="2967335"/>
            <a:ext cx="6096000" cy="923330"/>
          </a:xfrm>
          <a:prstGeom prst="rect">
            <a:avLst/>
          </a:prstGeom>
        </p:spPr>
        <p:txBody>
          <a:bodyPr>
            <a:spAutoFit/>
          </a:bodyPr>
          <a:lstStyle/>
          <a:p>
            <a:r>
              <a:rPr lang="en-GB" dirty="0"/>
              <a:t>https://www.businessballs.com/team-management/delegation-how-to/#the-steps-of-successful-delegation</a:t>
            </a:r>
          </a:p>
        </p:txBody>
      </p:sp>
    </p:spTree>
    <p:extLst>
      <p:ext uri="{BB962C8B-B14F-4D97-AF65-F5344CB8AC3E}">
        <p14:creationId xmlns:p14="http://schemas.microsoft.com/office/powerpoint/2010/main" val="1466931868"/>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1563</TotalTime>
  <Words>127</Words>
  <Application>Microsoft Office PowerPoint</Application>
  <PresentationFormat>Widescreen</PresentationFormat>
  <Paragraphs>30</Paragraphs>
  <Slides>5</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5</vt:i4>
      </vt:variant>
    </vt:vector>
  </HeadingPairs>
  <TitlesOfParts>
    <vt:vector size="10" baseType="lpstr">
      <vt:lpstr>Arial</vt:lpstr>
      <vt:lpstr>Calibri</vt:lpstr>
      <vt:lpstr>Calibri Light</vt:lpstr>
      <vt:lpstr>Wingdings</vt:lpstr>
      <vt:lpstr>Office Theme</vt:lpstr>
      <vt:lpstr>Effective conflict handling and delegation</vt:lpstr>
      <vt:lpstr>Management styles for conflict handling</vt:lpstr>
      <vt:lpstr>PowerPoint Presentation</vt:lpstr>
      <vt:lpstr>Delegation</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Effective conflict handling and delegation</dc:title>
  <dc:creator>Elisabeth Downing</dc:creator>
  <cp:lastModifiedBy>mustapha ndure</cp:lastModifiedBy>
  <cp:revision>12</cp:revision>
  <dcterms:created xsi:type="dcterms:W3CDTF">2019-10-30T13:37:33Z</dcterms:created>
  <dcterms:modified xsi:type="dcterms:W3CDTF">2019-11-10T22:48:08Z</dcterms:modified>
</cp:coreProperties>
</file>