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72" r:id="rId3"/>
    <p:sldId id="281" r:id="rId4"/>
    <p:sldId id="262" r:id="rId5"/>
    <p:sldId id="266" r:id="rId6"/>
    <p:sldId id="280" r:id="rId7"/>
    <p:sldId id="270" r:id="rId8"/>
    <p:sldId id="282" r:id="rId9"/>
    <p:sldId id="279" r:id="rId10"/>
    <p:sldId id="276" r:id="rId11"/>
    <p:sldId id="283" r:id="rId12"/>
    <p:sldId id="277" r:id="rId13"/>
    <p:sldId id="263" r:id="rId14"/>
    <p:sldId id="278" r:id="rId15"/>
    <p:sldId id="257" r:id="rId16"/>
    <p:sldId id="268" r:id="rId17"/>
    <p:sldId id="269" r:id="rId18"/>
    <p:sldId id="271" r:id="rId19"/>
    <p:sldId id="259" r:id="rId20"/>
    <p:sldId id="260" r:id="rId21"/>
    <p:sldId id="264" r:id="rId22"/>
    <p:sldId id="275" r:id="rId23"/>
    <p:sldId id="274" r:id="rId24"/>
    <p:sldId id="26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73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089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921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961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239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712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303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13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812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66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90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5080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469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3196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746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249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7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C2D033-83E6-4AF4-9303-597614694CF9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37360-F666-4221-8E80-720C2DAC9E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792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h1m3vCCGdA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5CjqTtxqL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PwH3hHDFkQ&amp;feature=youtu.b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DKXIW-8qe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5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5" Type="http://schemas.openxmlformats.org/officeDocument/2006/relationships/image" Target="../media/image71.png"/><Relationship Id="rId10" Type="http://schemas.openxmlformats.org/officeDocument/2006/relationships/image" Target="../media/image76.png"/><Relationship Id="rId4" Type="http://schemas.openxmlformats.org/officeDocument/2006/relationships/image" Target="../media/image70.png"/><Relationship Id="rId9" Type="http://schemas.openxmlformats.org/officeDocument/2006/relationships/image" Target="../media/image7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C985A-AFC9-4558-8785-69C4734EE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15106"/>
            <a:ext cx="9144000" cy="2387600"/>
          </a:xfrm>
        </p:spPr>
        <p:txBody>
          <a:bodyPr/>
          <a:lstStyle/>
          <a:p>
            <a:r>
              <a:rPr lang="en-GB" dirty="0"/>
              <a:t>Major Project 1 </a:t>
            </a:r>
            <a:br>
              <a:rPr lang="en-GB" dirty="0"/>
            </a:br>
            <a:r>
              <a:rPr lang="en-GB" dirty="0"/>
              <a:t>Jamie Brown – P141620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BB02E5-FF2D-4C5E-8C91-E048CFE7A0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02706"/>
            <a:ext cx="9144000" cy="1655762"/>
          </a:xfrm>
        </p:spPr>
        <p:txBody>
          <a:bodyPr/>
          <a:lstStyle/>
          <a:p>
            <a:r>
              <a:rPr lang="en-GB" dirty="0"/>
              <a:t>Directing and Producing </a:t>
            </a:r>
          </a:p>
        </p:txBody>
      </p:sp>
    </p:spTree>
    <p:extLst>
      <p:ext uri="{BB962C8B-B14F-4D97-AF65-F5344CB8AC3E}">
        <p14:creationId xmlns:p14="http://schemas.microsoft.com/office/powerpoint/2010/main" val="29233404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98DB-BF3C-44E0-8748-CB5943B03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Music of Erich </a:t>
            </a:r>
            <a:r>
              <a:rPr lang="en-GB" dirty="0" err="1"/>
              <a:t>Zann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1C5C7A-A445-425A-845D-7C8E4E9E5A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617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DEEBA-B409-4CF8-9B0A-60A4EE31B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Difficultly of Adaptation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BAC80FA-285B-4012-B246-3F1857E58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67585" y="2096064"/>
            <a:ext cx="4129349" cy="17205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144A0F-2926-47BC-975A-98A35392D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443" y="2096064"/>
            <a:ext cx="3543300" cy="22288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E17160-2F44-41B8-ACA4-C225F4E8CC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1455" y="3816626"/>
            <a:ext cx="3960527" cy="2228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41255A-6155-490D-9EF3-84477124A8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6486" y="2113996"/>
            <a:ext cx="3714392" cy="18807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A613D9-C991-4050-A503-96EF5F861F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76486" y="4013752"/>
            <a:ext cx="3611953" cy="20317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001703-F107-4659-8ED2-EA9D4CAFD9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5652" y="4013752"/>
            <a:ext cx="3245803" cy="2031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688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BAB61-F003-4A25-821E-228AE71A6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my Style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80BC5A3-7055-480E-BF27-97919FB34E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109" y="1661374"/>
            <a:ext cx="5750566" cy="309092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813F0A-0F05-4A42-8114-4CF7062452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5092" y="4214191"/>
            <a:ext cx="1880599" cy="26438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DFA941-49F9-4D75-A7E1-B04170753E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4512" y="4214191"/>
            <a:ext cx="1682396" cy="24921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09BE841-09F4-4D4F-80DF-A19C4DB64C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74" y="1661374"/>
            <a:ext cx="5499874" cy="3090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944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49D6E-51DA-4491-BA4E-0070141F4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Genre – Psychological Horror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965AF40-99E9-4373-ADBD-C033F3AEC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9665" y="2085184"/>
            <a:ext cx="6461687" cy="3634699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C0E60FA5-1E56-4881-AB41-1B8F622C3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D29D3AB-2DD8-433B-8469-E3693DC81EE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0647" y="2248678"/>
            <a:ext cx="5709018" cy="330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5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0CF38-EA92-4EF5-A4ED-00DCEFAA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28091F-517B-4399-99BA-F4262EC4DD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444" y="1725716"/>
            <a:ext cx="7503940" cy="4220966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06BC62-7664-4522-8132-859BFFE80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8383" y="2096064"/>
            <a:ext cx="2839173" cy="3695136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https://www.youtube.com/watch?v=Eh1m3vCCGdA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5084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A25DB-7883-4B36-8F35-AD4E32062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 Shooting the first scene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4356DA-6E22-40A0-80FB-62E567A9F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https://www.youtube.com/watch?v=B5CjqTtxqLI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0423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6017F-B046-48B6-A72B-60982AE6E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98366"/>
            <a:ext cx="10353761" cy="1326321"/>
          </a:xfrm>
        </p:spPr>
        <p:txBody>
          <a:bodyPr/>
          <a:lstStyle/>
          <a:p>
            <a:r>
              <a:rPr lang="en-GB" dirty="0"/>
              <a:t>The Writer (Older)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4BA29-80C6-4FB6-842D-F950C51F6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35EF1C-093C-44F5-9FFC-C433167CF4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1320705"/>
            <a:ext cx="4749394" cy="26727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735C78-68F9-47D2-B8E4-3FD108DAF4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796" y="3993503"/>
            <a:ext cx="4749394" cy="25565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C81CAB-1508-4192-AC44-A696B6E78A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8681" y="1304938"/>
            <a:ext cx="4848875" cy="27287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5726F7-CB68-4851-8B3D-B72AB5AD89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8680" y="3993502"/>
            <a:ext cx="4859524" cy="273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73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75676-8485-4060-9D71-1CE14A4FE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 idea has Progressed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1B2683-00AC-46AE-9990-828B84038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https://www.youtube.com/watch?v=tPwH3hHDFkQ&amp;feature=youtu.be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44950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C5F3-74BD-4474-8416-77F6548D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 Shooting the Second Scene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65311-BB44-49AE-8D65-0024757D2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https://www.youtube.com/watch?v=9DKXIW-8qeI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2730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437D5-3515-4E96-B08D-29ACFC1A4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349" y="2760494"/>
            <a:ext cx="10353761" cy="1326321"/>
          </a:xfrm>
        </p:spPr>
        <p:txBody>
          <a:bodyPr/>
          <a:lstStyle/>
          <a:p>
            <a:r>
              <a:rPr lang="en-GB" dirty="0"/>
              <a:t>The Receptionist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72DC-03C5-4CFA-B167-EBDFB39C6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682" y="4025532"/>
            <a:ext cx="10353762" cy="369513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1BBCDF-8DC1-4205-8347-EA12C4963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60318"/>
            <a:ext cx="3997929" cy="22498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A749F40-1C34-4729-B6F1-4B5D9E47F0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7929" y="4555325"/>
            <a:ext cx="4091711" cy="23026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632FAB-5B97-49A5-A03A-3070375D0A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9640" y="4555324"/>
            <a:ext cx="4091711" cy="23026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AA425A-60F8-48B3-BA3A-CBBFE09A8B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53" y="-4993"/>
            <a:ext cx="4091708" cy="2302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A15C4D-A5B1-4E99-9468-79CBC88916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2361" y="-7840"/>
            <a:ext cx="4091708" cy="23026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FFF2E6A-45CE-41DC-8BAD-1DEED87FE3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8496" y="27763"/>
            <a:ext cx="4033504" cy="2269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064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31065-BCD1-4F76-9EEC-09E014791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Writer (Young)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EECED-8C73-472E-BB71-9C14F0A0E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06B8CE-CBC4-4E1B-92C0-2B50553F8C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2215517"/>
            <a:ext cx="5730737" cy="32250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3803F0-ACBF-4F0F-A5C3-34C6EEB16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1264" y="2215517"/>
            <a:ext cx="5730737" cy="32250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B29786-91C0-48ED-8B54-AA2EE0C8C5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5656" y="2205710"/>
            <a:ext cx="5234609" cy="323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178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9FA1A-4242-4B45-888E-FD723FA3D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951"/>
            <a:ext cx="10515600" cy="1325563"/>
          </a:xfrm>
        </p:spPr>
        <p:txBody>
          <a:bodyPr/>
          <a:lstStyle/>
          <a:p>
            <a:r>
              <a:rPr lang="en-GB" dirty="0"/>
              <a:t>Moving Camera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C3108-C813-4ECF-AB3B-5F53D806F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592" y="1688514"/>
            <a:ext cx="10515600" cy="4351338"/>
          </a:xfrm>
        </p:spPr>
        <p:txBody>
          <a:bodyPr/>
          <a:lstStyle/>
          <a:p>
            <a:r>
              <a:rPr lang="en-GB" dirty="0"/>
              <a:t>Staging the actor to move in time with the camera </a:t>
            </a:r>
          </a:p>
          <a:p>
            <a:r>
              <a:rPr lang="en-GB" dirty="0"/>
              <a:t>It’s use as a story telling device </a:t>
            </a:r>
          </a:p>
          <a:p>
            <a:r>
              <a:rPr lang="en-GB" dirty="0"/>
              <a:t>David Fincher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85E23E-C74A-4BF9-BD59-35941AE614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63081"/>
            <a:ext cx="4762500" cy="26765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2273ED9-39C3-495A-AC62-2A7BBF21AD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554093"/>
            <a:ext cx="6354146" cy="26089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AB3939-60F5-4EBA-B255-69585E235A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47" y="2361228"/>
            <a:ext cx="5837852" cy="328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691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0D5E9-31D0-4BC7-8A97-C86A544CE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Erich Zann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D957E-DF09-4A1D-BF3B-A031817FA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2576B4-10DB-469D-9934-77D705567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27960"/>
            <a:ext cx="5730737" cy="32250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1DF03DB-619F-4B0C-BF59-E472F3CB4E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8629" y="1927960"/>
            <a:ext cx="4983371" cy="33222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258FC5-57DC-4C50-BB22-5EE854D8AD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0221" y="1927960"/>
            <a:ext cx="5705475" cy="34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570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70960-38B6-4DDB-9280-E1425C36A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Shoot the Reveal Scene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232C8D-7255-4864-8F20-FFE3B43E1C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0000"/>
          <a:stretch/>
        </p:blipFill>
        <p:spPr>
          <a:xfrm>
            <a:off x="6936" y="4154991"/>
            <a:ext cx="4286768" cy="24113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78BE1B4-C931-4807-AE58-A51EB6E61F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0000"/>
          <a:stretch/>
        </p:blipFill>
        <p:spPr>
          <a:xfrm>
            <a:off x="-3713" y="1743683"/>
            <a:ext cx="4286768" cy="241130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6F829-DE03-4E41-B575-97E822676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BC5817-C246-4575-8654-28454CCF6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055" y="1935921"/>
            <a:ext cx="7812832" cy="4394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740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FBC4A-2DB1-4C11-9CE0-3EEC6E009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Audience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E74B8-374A-4A73-B613-095214F8D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1832923"/>
            <a:ext cx="10353762" cy="3695136"/>
          </a:xfrm>
        </p:spPr>
        <p:txBody>
          <a:bodyPr/>
          <a:lstStyle/>
          <a:p>
            <a:pPr algn="ctr"/>
            <a:r>
              <a:rPr lang="en-GB" sz="6600" dirty="0"/>
              <a:t>20-40</a:t>
            </a:r>
            <a:endParaRPr lang="en-GB" dirty="0"/>
          </a:p>
          <a:p>
            <a:pPr algn="ctr"/>
            <a:r>
              <a:rPr lang="en-GB" dirty="0"/>
              <a:t>Interests: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812CDE-E46C-4ADC-8755-1C7369074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444" y="1484247"/>
            <a:ext cx="3609403" cy="36094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85F1CE-9164-4B7C-A1CB-2F45536098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166" y="1484247"/>
            <a:ext cx="3181350" cy="3590925"/>
          </a:xfrm>
          <a:prstGeom prst="rect">
            <a:avLst/>
          </a:prstGeom>
        </p:spPr>
      </p:pic>
      <p:sp>
        <p:nvSpPr>
          <p:cNvPr id="7" name="AutoShape 2" descr="Image result for star wars">
            <a:extLst>
              <a:ext uri="{FF2B5EF4-FFF2-40B4-BE49-F238E27FC236}">
                <a16:creationId xmlns:a16="http://schemas.microsoft.com/office/drawing/2014/main" id="{58DA735B-EC6B-43A0-BE4C-F4B9AED9663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8A416A-90F3-45BB-AD3C-695B17ADB8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200650"/>
            <a:ext cx="2752725" cy="1657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640088-AE2B-462A-802E-1BB16F668D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2725" y="5214283"/>
            <a:ext cx="2901550" cy="16300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4356781-F84D-4993-8738-4884E3BD2B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54275" y="5217410"/>
            <a:ext cx="3592362" cy="16513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1A44AA-6DBE-4B36-9593-9FE207D52A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79800" y="5212245"/>
            <a:ext cx="2901550" cy="16321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FE2E61D-D4D9-4157-B283-8753BD4BCA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3832" y="3534266"/>
            <a:ext cx="26479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8102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05167-70C3-40C6-86A8-5CB38DC3E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07506"/>
            <a:ext cx="10353761" cy="1326321"/>
          </a:xfrm>
        </p:spPr>
        <p:txBody>
          <a:bodyPr/>
          <a:lstStyle/>
          <a:p>
            <a:r>
              <a:rPr lang="en-GB" dirty="0"/>
              <a:t>Lovecraft’s Legacy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9BA0D-3D10-428E-9B7A-68111F84D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391" y="1810838"/>
            <a:ext cx="10353762" cy="3695136"/>
          </a:xfrm>
        </p:spPr>
        <p:txBody>
          <a:bodyPr/>
          <a:lstStyle/>
          <a:p>
            <a:r>
              <a:rPr lang="en-GB" dirty="0"/>
              <a:t>Directors taking inspiration </a:t>
            </a:r>
          </a:p>
          <a:p>
            <a:r>
              <a:rPr lang="en-GB" dirty="0"/>
              <a:t>Board games</a:t>
            </a:r>
          </a:p>
          <a:p>
            <a:r>
              <a:rPr lang="en-GB" dirty="0"/>
              <a:t>Video Games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458B1F-2F67-498D-8689-40C780BD35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7336" y="3225006"/>
            <a:ext cx="2952750" cy="1552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863C16D-A9E5-4602-94F9-B4840CC24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6875" y="4705350"/>
            <a:ext cx="2124075" cy="2152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6E3907-EB92-4B04-8DD2-A057DC7E23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763963"/>
            <a:ext cx="2206471" cy="30940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88A01F-B48E-4629-8AC9-F65EC77182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6500" y="3752850"/>
            <a:ext cx="2095500" cy="31051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0D55B0-94C9-44D9-82B1-D65DFB7707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4247" y="1431497"/>
            <a:ext cx="4967753" cy="23377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E18307-E93F-454C-BC73-7A229BFD35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5839" y="3752850"/>
            <a:ext cx="2081769" cy="312834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D8BD09-6CCE-42FB-9A80-62C36FEDC9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37113" y="3752850"/>
            <a:ext cx="2258726" cy="30939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6AB178-B5C0-4070-B7BF-2518DEB5B59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91339" y="3763963"/>
            <a:ext cx="2005161" cy="30797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6EE8C25-27B9-4BC2-A152-7E7CC7FE7EC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49262" y="1400175"/>
            <a:ext cx="2343150" cy="23526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2B0A5A-B797-4AB9-93F4-0C8023F42BB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30" y="1429569"/>
            <a:ext cx="2352675" cy="23526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1C821ED-D8FD-4B97-94D5-96D8A8A9E95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82528" y="1379121"/>
            <a:ext cx="1461874" cy="21526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F5FB8F5-8127-4C16-9602-953BF7174D2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497272" y="1417983"/>
            <a:ext cx="1751150" cy="2334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131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C3B19-6411-4FBD-AD85-9F636A65E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Comparable Products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32F23-66AA-4650-87CC-87550BE55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965062-2BB3-4364-9614-10190FD97B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422" y="2015632"/>
            <a:ext cx="3795201" cy="21358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7CD8D8-FDA0-4A5E-B78F-9F8C91935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9623" y="2015631"/>
            <a:ext cx="3795202" cy="21358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4EEFAB2-80EE-4B4B-B7B1-FAED570096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422" y="4151440"/>
            <a:ext cx="3795201" cy="21358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298D97-E305-497D-837D-E44CC9B2F6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4824" y="2015630"/>
            <a:ext cx="3795201" cy="21358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36F4B24-BDDA-4C59-8074-5DEFD3F2EE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9621" y="4147732"/>
            <a:ext cx="3795202" cy="213581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A18754-CA44-4484-9471-755A9F9396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4821" y="4144024"/>
            <a:ext cx="3795201" cy="213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956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59F31-25A0-4507-8373-D9BD5D446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Budget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0D86E-8FC3-4E56-83D2-1B47B0D8B8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65AD99-29D7-4177-9673-58A51D729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344" y="1591399"/>
            <a:ext cx="4028661" cy="5266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463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3AFF4-202D-4BAD-A62D-7F3D2ED5B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BA785-459C-4B3C-8C8F-5B04C1C90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Indiegogo</a:t>
            </a:r>
          </a:p>
          <a:p>
            <a:r>
              <a:rPr lang="en-GB" dirty="0"/>
              <a:t>Target Lovecraft and Horror forums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BBC478-EE35-44EA-8E31-F84C52E70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15" y="2025540"/>
            <a:ext cx="5393387" cy="45522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058CAA-E90F-45C2-BEC4-1D0DC28AC0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5316" y="2025540"/>
            <a:ext cx="3302240" cy="33022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3F934B-1C86-4362-A234-72EA394F0B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1603" y="2030190"/>
            <a:ext cx="1977178" cy="16546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BB3145-0103-442B-8E44-3E51FEBC7F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0939" y="3660211"/>
            <a:ext cx="1995042" cy="16323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C96708-AA94-4F22-ACB8-C150778E0B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0939" y="5324928"/>
            <a:ext cx="5276617" cy="1252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654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1F2E7-0333-48F9-9C15-6B2624E56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Film Festivals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D8A9C29-3B9A-4930-82DC-D99C5ACC77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3306" y="3815557"/>
            <a:ext cx="3003206" cy="26685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851615-FDA0-4011-A938-AE719B12BD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690688"/>
            <a:ext cx="2133600" cy="2133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A377A9-4A61-4786-BB09-9E61C6C06A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801" y="1695162"/>
            <a:ext cx="2120396" cy="21203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224E19-9FF9-460F-8689-84A68BD51E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2197" y="1674307"/>
            <a:ext cx="2141250" cy="2141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4A8542-C04D-4102-9D34-C46296D25B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3843" y="1690688"/>
            <a:ext cx="2450273" cy="24502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5F0524-5C7C-4692-A2F6-C8014A7447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6170" y="3815557"/>
            <a:ext cx="2085975" cy="2076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37382A6-4833-4E11-9914-1CB8BDEAC2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61803" y="3824288"/>
            <a:ext cx="1971675" cy="23145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FC9C8D-83E7-41C6-8A67-CC33F880F28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43768" y="3808630"/>
            <a:ext cx="2667000" cy="17145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CF4078E-67F1-4163-A5C5-1FA9BB45650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2593" y="1674306"/>
            <a:ext cx="2229058" cy="213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740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D868B-4371-42D8-BB3A-FCD3EE62D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A9412-ED8C-4ED9-943C-AB1A76A05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444" y="1482915"/>
            <a:ext cx="10353762" cy="3695136"/>
          </a:xfrm>
        </p:spPr>
        <p:txBody>
          <a:bodyPr>
            <a:normAutofit fontScale="92500" lnSpcReduction="10000"/>
          </a:bodyPr>
          <a:lstStyle/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199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395146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C9CD6-6182-42BD-8B61-68B48840B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Could go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9D6F4-FFE3-4AF3-AE2C-3AF59C2C7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Fundraising and Budget</a:t>
            </a:r>
          </a:p>
          <a:p>
            <a:pPr algn="ctr"/>
            <a:r>
              <a:rPr lang="en-GB" sz="2800" dirty="0"/>
              <a:t>Working with Amateur Actors </a:t>
            </a:r>
          </a:p>
          <a:p>
            <a:pPr algn="ctr"/>
            <a:r>
              <a:rPr lang="en-GB" sz="2800" dirty="0"/>
              <a:t>Timing and Scheduling</a:t>
            </a:r>
          </a:p>
        </p:txBody>
      </p:sp>
    </p:spTree>
    <p:extLst>
      <p:ext uri="{BB962C8B-B14F-4D97-AF65-F5344CB8AC3E}">
        <p14:creationId xmlns:p14="http://schemas.microsoft.com/office/powerpoint/2010/main" val="23340222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5A8B4-53A2-4510-8366-AE8A35D7B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Schedule Moving Forward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A8514-E924-4F40-9BE5-A67F2A9F5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104453"/>
            <a:ext cx="10353762" cy="3695136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Test Shoot Every Week </a:t>
            </a:r>
          </a:p>
          <a:p>
            <a:pPr algn="ctr"/>
            <a:r>
              <a:rPr lang="en-GB" sz="2800" dirty="0"/>
              <a:t>Close the Casting Calls </a:t>
            </a:r>
          </a:p>
          <a:p>
            <a:pPr algn="ctr"/>
            <a:r>
              <a:rPr lang="en-GB" sz="2800" dirty="0"/>
              <a:t>Launch Fundraiser – Aim 28</a:t>
            </a:r>
            <a:r>
              <a:rPr lang="en-GB" sz="2800" baseline="30000" dirty="0"/>
              <a:t>th</a:t>
            </a:r>
            <a:r>
              <a:rPr lang="en-GB" sz="2800" dirty="0"/>
              <a:t> January </a:t>
            </a:r>
          </a:p>
          <a:p>
            <a:pPr algn="ctr"/>
            <a:r>
              <a:rPr lang="en-GB" sz="2800" dirty="0"/>
              <a:t>Shooting Dates – 19</a:t>
            </a:r>
            <a:r>
              <a:rPr lang="en-GB" sz="2800" baseline="30000" dirty="0"/>
              <a:t>th</a:t>
            </a:r>
            <a:r>
              <a:rPr lang="en-GB" sz="2800" dirty="0"/>
              <a:t> – 22</a:t>
            </a:r>
            <a:r>
              <a:rPr lang="en-GB" sz="2800" baseline="30000" dirty="0"/>
              <a:t>nd</a:t>
            </a:r>
            <a:r>
              <a:rPr lang="en-GB" sz="2800" dirty="0"/>
              <a:t> March</a:t>
            </a:r>
          </a:p>
        </p:txBody>
      </p:sp>
    </p:spTree>
    <p:extLst>
      <p:ext uri="{BB962C8B-B14F-4D97-AF65-F5344CB8AC3E}">
        <p14:creationId xmlns:p14="http://schemas.microsoft.com/office/powerpoint/2010/main" val="711756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2555</TotalTime>
  <Words>205</Words>
  <Application>Microsoft Office PowerPoint</Application>
  <PresentationFormat>Widescreen</PresentationFormat>
  <Paragraphs>48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Bookman Old Style</vt:lpstr>
      <vt:lpstr>Rockwell</vt:lpstr>
      <vt:lpstr>Damask</vt:lpstr>
      <vt:lpstr>Major Project 1  Jamie Brown – P141620</vt:lpstr>
      <vt:lpstr>The Music of Erich Zann</vt:lpstr>
      <vt:lpstr>The Difficultly of Adaptation</vt:lpstr>
      <vt:lpstr>Developing my Style </vt:lpstr>
      <vt:lpstr>Genre – Psychological Horror</vt:lpstr>
      <vt:lpstr>Composer</vt:lpstr>
      <vt:lpstr>Test Shooting the first scene </vt:lpstr>
      <vt:lpstr>The Writer (Older)</vt:lpstr>
      <vt:lpstr>How the idea has Progressed </vt:lpstr>
      <vt:lpstr>Test Shooting the Second Scene</vt:lpstr>
      <vt:lpstr>The Receptionist</vt:lpstr>
      <vt:lpstr>The Writer (Young)</vt:lpstr>
      <vt:lpstr>Moving Camera</vt:lpstr>
      <vt:lpstr>Erich Zann</vt:lpstr>
      <vt:lpstr>How to Shoot the Reveal Scene </vt:lpstr>
      <vt:lpstr>Target Audience </vt:lpstr>
      <vt:lpstr>Lovecraft’s Legacy </vt:lpstr>
      <vt:lpstr>Comparable Products </vt:lpstr>
      <vt:lpstr>Budget</vt:lpstr>
      <vt:lpstr>Finance Plan</vt:lpstr>
      <vt:lpstr>Film Festivals </vt:lpstr>
      <vt:lpstr>Weaknesses </vt:lpstr>
      <vt:lpstr>What Could go Wrong?</vt:lpstr>
      <vt:lpstr>Schedule Moving Forward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Project 1  Jamie Brown – P141620</dc:title>
  <dc:creator>Jamie Brown</dc:creator>
  <cp:lastModifiedBy>Jamie Brown</cp:lastModifiedBy>
  <cp:revision>50</cp:revision>
  <dcterms:created xsi:type="dcterms:W3CDTF">2018-01-01T20:05:37Z</dcterms:created>
  <dcterms:modified xsi:type="dcterms:W3CDTF">2018-01-12T00:05:25Z</dcterms:modified>
</cp:coreProperties>
</file>