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43"/>
  </p:notesMasterIdLst>
  <p:sldIdLst>
    <p:sldId id="257" r:id="rId2"/>
    <p:sldId id="320" r:id="rId3"/>
    <p:sldId id="319" r:id="rId4"/>
    <p:sldId id="318" r:id="rId5"/>
    <p:sldId id="317" r:id="rId6"/>
    <p:sldId id="322" r:id="rId7"/>
    <p:sldId id="316" r:id="rId8"/>
    <p:sldId id="315" r:id="rId9"/>
    <p:sldId id="314" r:id="rId10"/>
    <p:sldId id="313" r:id="rId11"/>
    <p:sldId id="284" r:id="rId12"/>
    <p:sldId id="323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321" r:id="rId21"/>
    <p:sldId id="292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01" r:id="rId31"/>
    <p:sldId id="302" r:id="rId32"/>
    <p:sldId id="303" r:id="rId33"/>
    <p:sldId id="304" r:id="rId34"/>
    <p:sldId id="305" r:id="rId35"/>
    <p:sldId id="306" r:id="rId36"/>
    <p:sldId id="307" r:id="rId37"/>
    <p:sldId id="308" r:id="rId38"/>
    <p:sldId id="309" r:id="rId39"/>
    <p:sldId id="310" r:id="rId40"/>
    <p:sldId id="311" r:id="rId41"/>
    <p:sldId id="324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79428-36A3-7467-66BC-B5ADE0AB03F5}" v="7" dt="2020-02-07T09:09:46.453"/>
    <p1510:client id="{08BA06AD-3257-FAFC-1A83-2F6D0981D7F6}" v="64" dt="2020-02-07T09:00:53.108"/>
    <p1510:client id="{21CA5A0E-F29E-ACC2-7C9A-DEA4A351DFB4}" v="9" dt="2020-02-03T14:16:08.943"/>
    <p1510:client id="{2D597A31-6929-3542-4890-C6A928F04D2C}" v="189" dt="2019-12-30T13:15:13.614"/>
    <p1510:client id="{32ECF89B-2AA5-CF2A-3E4A-3ECAAED2C489}" v="2" dt="2019-12-30T13:58:38.878"/>
    <p1510:client id="{5ED19E69-FD74-D954-77BF-5A486B6999E6}" v="93" dt="2020-02-05T13:57:27.900"/>
    <p1510:client id="{F50B03B5-79ED-7004-52FA-CFE47B352A1C}" v="52" dt="2020-02-03T14:20:46.7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08BA06AD-3257-FAFC-1A83-2F6D0981D7F6}"/>
    <pc:docChg chg="addSld delSld modSld">
      <pc:chgData name="Peter Doyle" userId="S::p.doyle@uwtsd.ac.uk::9eb13c6d-8f51-46c9-bcaf-0558aa31b953" providerId="AD" clId="Web-{08BA06AD-3257-FAFC-1A83-2F6D0981D7F6}" dt="2020-02-07T09:00:50.577" v="62" actId="20577"/>
      <pc:docMkLst>
        <pc:docMk/>
      </pc:docMkLst>
      <pc:sldChg chg="del">
        <pc:chgData name="Peter Doyle" userId="S::p.doyle@uwtsd.ac.uk::9eb13c6d-8f51-46c9-bcaf-0558aa31b953" providerId="AD" clId="Web-{08BA06AD-3257-FAFC-1A83-2F6D0981D7F6}" dt="2020-02-07T08:48:05.276" v="10"/>
        <pc:sldMkLst>
          <pc:docMk/>
          <pc:sldMk cId="2948595565" sldId="283"/>
        </pc:sldMkLst>
      </pc:sldChg>
      <pc:sldChg chg="modSp">
        <pc:chgData name="Peter Doyle" userId="S::p.doyle@uwtsd.ac.uk::9eb13c6d-8f51-46c9-bcaf-0558aa31b953" providerId="AD" clId="Web-{08BA06AD-3257-FAFC-1A83-2F6D0981D7F6}" dt="2020-02-07T09:00:47.764" v="60" actId="20577"/>
        <pc:sldMkLst>
          <pc:docMk/>
          <pc:sldMk cId="2838257231" sldId="286"/>
        </pc:sldMkLst>
        <pc:spChg chg="mod">
          <ac:chgData name="Peter Doyle" userId="S::p.doyle@uwtsd.ac.uk::9eb13c6d-8f51-46c9-bcaf-0558aa31b953" providerId="AD" clId="Web-{08BA06AD-3257-FAFC-1A83-2F6D0981D7F6}" dt="2020-02-07T09:00:47.764" v="60" actId="20577"/>
          <ac:spMkLst>
            <pc:docMk/>
            <pc:sldMk cId="2838257231" sldId="28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08BA06AD-3257-FAFC-1A83-2F6D0981D7F6}" dt="2020-02-07T08:45:08.494" v="2" actId="20577"/>
        <pc:sldMkLst>
          <pc:docMk/>
          <pc:sldMk cId="1122296453" sldId="317"/>
        </pc:sldMkLst>
        <pc:spChg chg="mod">
          <ac:chgData name="Peter Doyle" userId="S::p.doyle@uwtsd.ac.uk::9eb13c6d-8f51-46c9-bcaf-0558aa31b953" providerId="AD" clId="Web-{08BA06AD-3257-FAFC-1A83-2F6D0981D7F6}" dt="2020-02-07T08:45:08.494" v="2" actId="20577"/>
          <ac:spMkLst>
            <pc:docMk/>
            <pc:sldMk cId="1122296453" sldId="317"/>
            <ac:spMk id="3" creationId="{00000000-0000-0000-0000-000000000000}"/>
          </ac:spMkLst>
        </pc:spChg>
      </pc:sldChg>
      <pc:sldChg chg="addSp delSp modSp new">
        <pc:chgData name="Peter Doyle" userId="S::p.doyle@uwtsd.ac.uk::9eb13c6d-8f51-46c9-bcaf-0558aa31b953" providerId="AD" clId="Web-{08BA06AD-3257-FAFC-1A83-2F6D0981D7F6}" dt="2020-02-07T08:46:04.088" v="9" actId="14100"/>
        <pc:sldMkLst>
          <pc:docMk/>
          <pc:sldMk cId="853627484" sldId="322"/>
        </pc:sldMkLst>
        <pc:spChg chg="del">
          <ac:chgData name="Peter Doyle" userId="S::p.doyle@uwtsd.ac.uk::9eb13c6d-8f51-46c9-bcaf-0558aa31b953" providerId="AD" clId="Web-{08BA06AD-3257-FAFC-1A83-2F6D0981D7F6}" dt="2020-02-07T08:45:47.151" v="5"/>
          <ac:spMkLst>
            <pc:docMk/>
            <pc:sldMk cId="853627484" sldId="322"/>
            <ac:spMk id="3" creationId="{FB99DF0D-5DB5-4782-A511-90426057DF59}"/>
          </ac:spMkLst>
        </pc:spChg>
        <pc:picChg chg="add mod ord">
          <ac:chgData name="Peter Doyle" userId="S::p.doyle@uwtsd.ac.uk::9eb13c6d-8f51-46c9-bcaf-0558aa31b953" providerId="AD" clId="Web-{08BA06AD-3257-FAFC-1A83-2F6D0981D7F6}" dt="2020-02-07T08:46:04.088" v="9" actId="14100"/>
          <ac:picMkLst>
            <pc:docMk/>
            <pc:sldMk cId="853627484" sldId="322"/>
            <ac:picMk id="4" creationId="{CE03907C-2692-4EC7-854D-1B7F29877923}"/>
          </ac:picMkLst>
        </pc:picChg>
      </pc:sldChg>
      <pc:sldChg chg="addSp delSp modSp new">
        <pc:chgData name="Peter Doyle" userId="S::p.doyle@uwtsd.ac.uk::9eb13c6d-8f51-46c9-bcaf-0558aa31b953" providerId="AD" clId="Web-{08BA06AD-3257-FAFC-1A83-2F6D0981D7F6}" dt="2020-02-07T08:49:45.699" v="16" actId="14100"/>
        <pc:sldMkLst>
          <pc:docMk/>
          <pc:sldMk cId="2156120195" sldId="323"/>
        </pc:sldMkLst>
        <pc:spChg chg="del">
          <ac:chgData name="Peter Doyle" userId="S::p.doyle@uwtsd.ac.uk::9eb13c6d-8f51-46c9-bcaf-0558aa31b953" providerId="AD" clId="Web-{08BA06AD-3257-FAFC-1A83-2F6D0981D7F6}" dt="2020-02-07T08:49:31.308" v="12"/>
          <ac:spMkLst>
            <pc:docMk/>
            <pc:sldMk cId="2156120195" sldId="323"/>
            <ac:spMk id="3" creationId="{CD611A71-FE38-415D-A7E4-F15BF836E35E}"/>
          </ac:spMkLst>
        </pc:spChg>
        <pc:picChg chg="add mod ord">
          <ac:chgData name="Peter Doyle" userId="S::p.doyle@uwtsd.ac.uk::9eb13c6d-8f51-46c9-bcaf-0558aa31b953" providerId="AD" clId="Web-{08BA06AD-3257-FAFC-1A83-2F6D0981D7F6}" dt="2020-02-07T08:49:45.699" v="16" actId="14100"/>
          <ac:picMkLst>
            <pc:docMk/>
            <pc:sldMk cId="2156120195" sldId="323"/>
            <ac:picMk id="4" creationId="{C4792CB9-80FF-4A8C-AD66-B927630B5171}"/>
          </ac:picMkLst>
        </pc:picChg>
      </pc:sldChg>
    </pc:docChg>
  </pc:docChgLst>
  <pc:docChgLst>
    <pc:chgData name="Peter Doyle" userId="S::p.doyle@uwtsd.ac.uk::9eb13c6d-8f51-46c9-bcaf-0558aa31b953" providerId="AD" clId="Web-{64F1ABA1-C1D2-0CCF-6FF5-00AC22D0EB22}"/>
    <pc:docChg chg="modSld">
      <pc:chgData name="Peter Doyle" userId="S::p.doyle@uwtsd.ac.uk::9eb13c6d-8f51-46c9-bcaf-0558aa31b953" providerId="AD" clId="Web-{64F1ABA1-C1D2-0CCF-6FF5-00AC22D0EB22}" dt="2019-06-26T13:40:25.885" v="66" actId="20577"/>
      <pc:docMkLst>
        <pc:docMk/>
      </pc:docMkLst>
      <pc:sldChg chg="modSp">
        <pc:chgData name="Peter Doyle" userId="S::p.doyle@uwtsd.ac.uk::9eb13c6d-8f51-46c9-bcaf-0558aa31b953" providerId="AD" clId="Web-{64F1ABA1-C1D2-0CCF-6FF5-00AC22D0EB22}" dt="2019-06-26T13:40:25.885" v="65" actId="20577"/>
        <pc:sldMkLst>
          <pc:docMk/>
          <pc:sldMk cId="2234495785" sldId="257"/>
        </pc:sldMkLst>
        <pc:spChg chg="mod">
          <ac:chgData name="Peter Doyle" userId="S::p.doyle@uwtsd.ac.uk::9eb13c6d-8f51-46c9-bcaf-0558aa31b953" providerId="AD" clId="Web-{64F1ABA1-C1D2-0CCF-6FF5-00AC22D0EB22}" dt="2019-06-26T13:40:25.885" v="65" actId="20577"/>
          <ac:spMkLst>
            <pc:docMk/>
            <pc:sldMk cId="2234495785" sldId="257"/>
            <ac:spMk id="2" creationId="{B67B8184-59C7-4C88-9560-6FFBF2575EF7}"/>
          </ac:spMkLst>
        </pc:spChg>
      </pc:sldChg>
    </pc:docChg>
  </pc:docChgLst>
  <pc:docChgLst>
    <pc:chgData name="Peter Doyle" userId="S::p.doyle@uwtsd.ac.uk::9eb13c6d-8f51-46c9-bcaf-0558aa31b953" providerId="AD" clId="Web-{00079428-36A3-7467-66BC-B5ADE0AB03F5}"/>
    <pc:docChg chg="addSld delSld modSld">
      <pc:chgData name="Peter Doyle" userId="S::p.doyle@uwtsd.ac.uk::9eb13c6d-8f51-46c9-bcaf-0558aa31b953" providerId="AD" clId="Web-{00079428-36A3-7467-66BC-B5ADE0AB03F5}" dt="2020-02-07T09:09:46.453" v="6"/>
      <pc:docMkLst>
        <pc:docMk/>
      </pc:docMkLst>
      <pc:sldChg chg="del">
        <pc:chgData name="Peter Doyle" userId="S::p.doyle@uwtsd.ac.uk::9eb13c6d-8f51-46c9-bcaf-0558aa31b953" providerId="AD" clId="Web-{00079428-36A3-7467-66BC-B5ADE0AB03F5}" dt="2020-02-07T09:09:46.453" v="6"/>
        <pc:sldMkLst>
          <pc:docMk/>
          <pc:sldMk cId="2827148815" sldId="312"/>
        </pc:sldMkLst>
      </pc:sldChg>
      <pc:sldChg chg="addSp delSp modSp new">
        <pc:chgData name="Peter Doyle" userId="S::p.doyle@uwtsd.ac.uk::9eb13c6d-8f51-46c9-bcaf-0558aa31b953" providerId="AD" clId="Web-{00079428-36A3-7467-66BC-B5ADE0AB03F5}" dt="2020-02-07T09:09:13.030" v="5" actId="14100"/>
        <pc:sldMkLst>
          <pc:docMk/>
          <pc:sldMk cId="1912795166" sldId="324"/>
        </pc:sldMkLst>
        <pc:spChg chg="del">
          <ac:chgData name="Peter Doyle" userId="S::p.doyle@uwtsd.ac.uk::9eb13c6d-8f51-46c9-bcaf-0558aa31b953" providerId="AD" clId="Web-{00079428-36A3-7467-66BC-B5ADE0AB03F5}" dt="2020-02-07T09:08:59.812" v="1"/>
          <ac:spMkLst>
            <pc:docMk/>
            <pc:sldMk cId="1912795166" sldId="324"/>
            <ac:spMk id="3" creationId="{98AFBDF6-650C-4991-9956-C29159F27331}"/>
          </ac:spMkLst>
        </pc:spChg>
        <pc:picChg chg="add mod ord">
          <ac:chgData name="Peter Doyle" userId="S::p.doyle@uwtsd.ac.uk::9eb13c6d-8f51-46c9-bcaf-0558aa31b953" providerId="AD" clId="Web-{00079428-36A3-7467-66BC-B5ADE0AB03F5}" dt="2020-02-07T09:09:13.030" v="5" actId="14100"/>
          <ac:picMkLst>
            <pc:docMk/>
            <pc:sldMk cId="1912795166" sldId="324"/>
            <ac:picMk id="4" creationId="{C082A5D6-1E53-4956-85FB-8C67D460CE55}"/>
          </ac:picMkLst>
        </pc:picChg>
      </pc:sldChg>
    </pc:docChg>
  </pc:docChgLst>
  <pc:docChgLst>
    <pc:chgData name="Peter Doyle" userId="S::p.doyle@uwtsd.ac.uk::9eb13c6d-8f51-46c9-bcaf-0558aa31b953" providerId="AD" clId="Web-{32ECF89B-2AA5-CF2A-3E4A-3ECAAED2C489}"/>
    <pc:docChg chg="modSld">
      <pc:chgData name="Peter Doyle" userId="S::p.doyle@uwtsd.ac.uk::9eb13c6d-8f51-46c9-bcaf-0558aa31b953" providerId="AD" clId="Web-{32ECF89B-2AA5-CF2A-3E4A-3ECAAED2C489}" dt="2019-12-30T13:58:38.878" v="1" actId="20577"/>
      <pc:docMkLst>
        <pc:docMk/>
      </pc:docMkLst>
      <pc:sldChg chg="modSp">
        <pc:chgData name="Peter Doyle" userId="S::p.doyle@uwtsd.ac.uk::9eb13c6d-8f51-46c9-bcaf-0558aa31b953" providerId="AD" clId="Web-{32ECF89B-2AA5-CF2A-3E4A-3ECAAED2C489}" dt="2019-12-30T13:58:38.878" v="0" actId="20577"/>
        <pc:sldMkLst>
          <pc:docMk/>
          <pc:sldMk cId="322810029" sldId="311"/>
        </pc:sldMkLst>
        <pc:spChg chg="mod">
          <ac:chgData name="Peter Doyle" userId="S::p.doyle@uwtsd.ac.uk::9eb13c6d-8f51-46c9-bcaf-0558aa31b953" providerId="AD" clId="Web-{32ECF89B-2AA5-CF2A-3E4A-3ECAAED2C489}" dt="2019-12-30T13:58:38.878" v="0" actId="20577"/>
          <ac:spMkLst>
            <pc:docMk/>
            <pc:sldMk cId="322810029" sldId="311"/>
            <ac:spMk id="3" creationId="{C7EFEDA6-044D-479A-9D45-71C49272D66D}"/>
          </ac:spMkLst>
        </pc:spChg>
      </pc:sldChg>
    </pc:docChg>
  </pc:docChgLst>
  <pc:docChgLst>
    <pc:chgData name="Peter Doyle" userId="S::p.doyle@uwtsd.ac.uk::9eb13c6d-8f51-46c9-bcaf-0558aa31b953" providerId="AD" clId="Web-{F50B03B5-79ED-7004-52FA-CFE47B352A1C}"/>
    <pc:docChg chg="modSld">
      <pc:chgData name="Peter Doyle" userId="S::p.doyle@uwtsd.ac.uk::9eb13c6d-8f51-46c9-bcaf-0558aa31b953" providerId="AD" clId="Web-{F50B03B5-79ED-7004-52FA-CFE47B352A1C}" dt="2020-02-03T14:20:46.767" v="51" actId="20577"/>
      <pc:docMkLst>
        <pc:docMk/>
      </pc:docMkLst>
      <pc:sldChg chg="modSp">
        <pc:chgData name="Peter Doyle" userId="S::p.doyle@uwtsd.ac.uk::9eb13c6d-8f51-46c9-bcaf-0558aa31b953" providerId="AD" clId="Web-{F50B03B5-79ED-7004-52FA-CFE47B352A1C}" dt="2020-02-03T14:18:48.346" v="6" actId="20577"/>
        <pc:sldMkLst>
          <pc:docMk/>
          <pc:sldMk cId="2317454305" sldId="301"/>
        </pc:sldMkLst>
        <pc:spChg chg="mod">
          <ac:chgData name="Peter Doyle" userId="S::p.doyle@uwtsd.ac.uk::9eb13c6d-8f51-46c9-bcaf-0558aa31b953" providerId="AD" clId="Web-{F50B03B5-79ED-7004-52FA-CFE47B352A1C}" dt="2020-02-03T14:18:48.346" v="6" actId="20577"/>
          <ac:spMkLst>
            <pc:docMk/>
            <pc:sldMk cId="2317454305" sldId="301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F50B03B5-79ED-7004-52FA-CFE47B352A1C}" dt="2020-02-03T14:20:46.767" v="50" actId="20577"/>
        <pc:sldMkLst>
          <pc:docMk/>
          <pc:sldMk cId="322810029" sldId="311"/>
        </pc:sldMkLst>
        <pc:spChg chg="mod">
          <ac:chgData name="Peter Doyle" userId="S::p.doyle@uwtsd.ac.uk::9eb13c6d-8f51-46c9-bcaf-0558aa31b953" providerId="AD" clId="Web-{F50B03B5-79ED-7004-52FA-CFE47B352A1C}" dt="2020-02-03T14:20:46.767" v="50" actId="20577"/>
          <ac:spMkLst>
            <pc:docMk/>
            <pc:sldMk cId="322810029" sldId="311"/>
            <ac:spMk id="3" creationId="{C7EFEDA6-044D-479A-9D45-71C49272D66D}"/>
          </ac:spMkLst>
        </pc:spChg>
      </pc:sldChg>
      <pc:sldChg chg="addSp delSp modSp">
        <pc:chgData name="Peter Doyle" userId="S::p.doyle@uwtsd.ac.uk::9eb13c6d-8f51-46c9-bcaf-0558aa31b953" providerId="AD" clId="Web-{F50B03B5-79ED-7004-52FA-CFE47B352A1C}" dt="2020-02-03T14:18:03.174" v="4" actId="14100"/>
        <pc:sldMkLst>
          <pc:docMk/>
          <pc:sldMk cId="2085469352" sldId="321"/>
        </pc:sldMkLst>
        <pc:spChg chg="del">
          <ac:chgData name="Peter Doyle" userId="S::p.doyle@uwtsd.ac.uk::9eb13c6d-8f51-46c9-bcaf-0558aa31b953" providerId="AD" clId="Web-{F50B03B5-79ED-7004-52FA-CFE47B352A1C}" dt="2020-02-03T14:17:49.612" v="0"/>
          <ac:spMkLst>
            <pc:docMk/>
            <pc:sldMk cId="2085469352" sldId="321"/>
            <ac:spMk id="3" creationId="{A57788DA-2B2F-4684-A9D9-2449FB0C48EE}"/>
          </ac:spMkLst>
        </pc:spChg>
        <pc:picChg chg="add mod ord">
          <ac:chgData name="Peter Doyle" userId="S::p.doyle@uwtsd.ac.uk::9eb13c6d-8f51-46c9-bcaf-0558aa31b953" providerId="AD" clId="Web-{F50B03B5-79ED-7004-52FA-CFE47B352A1C}" dt="2020-02-03T14:18:03.174" v="4" actId="14100"/>
          <ac:picMkLst>
            <pc:docMk/>
            <pc:sldMk cId="2085469352" sldId="321"/>
            <ac:picMk id="4" creationId="{FD74D012-6E04-411F-9B7A-8008C6EA15C5}"/>
          </ac:picMkLst>
        </pc:picChg>
      </pc:sldChg>
    </pc:docChg>
  </pc:docChgLst>
  <pc:docChgLst>
    <pc:chgData name="Peter Doyle" userId="S::p.doyle@uwtsd.ac.uk::9eb13c6d-8f51-46c9-bcaf-0558aa31b953" providerId="AD" clId="Web-{DAE062A5-CA4B-0F24-1DA1-51869552EAB6}"/>
    <pc:docChg chg="modSld">
      <pc:chgData name="Peter Doyle" userId="S::p.doyle@uwtsd.ac.uk::9eb13c6d-8f51-46c9-bcaf-0558aa31b953" providerId="AD" clId="Web-{DAE062A5-CA4B-0F24-1DA1-51869552EAB6}" dt="2019-07-04T10:38:55.589" v="8" actId="1076"/>
      <pc:docMkLst>
        <pc:docMk/>
      </pc:docMkLst>
      <pc:sldChg chg="modSp">
        <pc:chgData name="Peter Doyle" userId="S::p.doyle@uwtsd.ac.uk::9eb13c6d-8f51-46c9-bcaf-0558aa31b953" providerId="AD" clId="Web-{DAE062A5-CA4B-0F24-1DA1-51869552EAB6}" dt="2019-07-04T10:38:13.496" v="2" actId="20577"/>
        <pc:sldMkLst>
          <pc:docMk/>
          <pc:sldMk cId="3208932094" sldId="284"/>
        </pc:sldMkLst>
        <pc:spChg chg="mod">
          <ac:chgData name="Peter Doyle" userId="S::p.doyle@uwtsd.ac.uk::9eb13c6d-8f51-46c9-bcaf-0558aa31b953" providerId="AD" clId="Web-{DAE062A5-CA4B-0F24-1DA1-51869552EAB6}" dt="2019-07-04T10:38:13.496" v="2" actId="20577"/>
          <ac:spMkLst>
            <pc:docMk/>
            <pc:sldMk cId="3208932094" sldId="284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AE062A5-CA4B-0F24-1DA1-51869552EAB6}" dt="2019-07-04T10:38:22.558" v="5" actId="20577"/>
        <pc:sldMkLst>
          <pc:docMk/>
          <pc:sldMk cId="2148770122" sldId="285"/>
        </pc:sldMkLst>
        <pc:spChg chg="mod">
          <ac:chgData name="Peter Doyle" userId="S::p.doyle@uwtsd.ac.uk::9eb13c6d-8f51-46c9-bcaf-0558aa31b953" providerId="AD" clId="Web-{DAE062A5-CA4B-0F24-1DA1-51869552EAB6}" dt="2019-07-04T10:38:22.558" v="5" actId="20577"/>
          <ac:spMkLst>
            <pc:docMk/>
            <pc:sldMk cId="2148770122" sldId="285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AE062A5-CA4B-0F24-1DA1-51869552EAB6}" dt="2019-07-04T10:38:55.589" v="8" actId="1076"/>
        <pc:sldMkLst>
          <pc:docMk/>
          <pc:sldMk cId="2976287499" sldId="288"/>
        </pc:sldMkLst>
        <pc:spChg chg="mod">
          <ac:chgData name="Peter Doyle" userId="S::p.doyle@uwtsd.ac.uk::9eb13c6d-8f51-46c9-bcaf-0558aa31b953" providerId="AD" clId="Web-{DAE062A5-CA4B-0F24-1DA1-51869552EAB6}" dt="2019-07-04T10:38:55.589" v="8" actId="1076"/>
          <ac:spMkLst>
            <pc:docMk/>
            <pc:sldMk cId="2976287499" sldId="288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5ED19E69-FD74-D954-77BF-5A486B6999E6}"/>
    <pc:docChg chg="modSld">
      <pc:chgData name="Peter Doyle" userId="S::p.doyle@uwtsd.ac.uk::9eb13c6d-8f51-46c9-bcaf-0558aa31b953" providerId="AD" clId="Web-{5ED19E69-FD74-D954-77BF-5A486B6999E6}" dt="2020-02-05T13:57:27.900" v="90" actId="20577"/>
      <pc:docMkLst>
        <pc:docMk/>
      </pc:docMkLst>
      <pc:sldChg chg="modSp">
        <pc:chgData name="Peter Doyle" userId="S::p.doyle@uwtsd.ac.uk::9eb13c6d-8f51-46c9-bcaf-0558aa31b953" providerId="AD" clId="Web-{5ED19E69-FD74-D954-77BF-5A486B6999E6}" dt="2020-02-05T13:57:27.900" v="89" actId="20577"/>
        <pc:sldMkLst>
          <pc:docMk/>
          <pc:sldMk cId="3580677932" sldId="310"/>
        </pc:sldMkLst>
        <pc:spChg chg="mod">
          <ac:chgData name="Peter Doyle" userId="S::p.doyle@uwtsd.ac.uk::9eb13c6d-8f51-46c9-bcaf-0558aa31b953" providerId="AD" clId="Web-{5ED19E69-FD74-D954-77BF-5A486B6999E6}" dt="2020-02-05T13:57:27.900" v="89" actId="20577"/>
          <ac:spMkLst>
            <pc:docMk/>
            <pc:sldMk cId="3580677932" sldId="310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AB264487-1B02-66C3-3E77-7B59062A81D2}"/>
    <pc:docChg chg="modSld">
      <pc:chgData name="Peter Doyle" userId="S::p.doyle@uwtsd.ac.uk::9eb13c6d-8f51-46c9-bcaf-0558aa31b953" providerId="AD" clId="Web-{AB264487-1B02-66C3-3E77-7B59062A81D2}" dt="2019-06-26T12:10:00.470" v="14" actId="1076"/>
      <pc:docMkLst>
        <pc:docMk/>
      </pc:docMkLst>
      <pc:sldChg chg="addSp modSp mod setBg">
        <pc:chgData name="Peter Doyle" userId="S::p.doyle@uwtsd.ac.uk::9eb13c6d-8f51-46c9-bcaf-0558aa31b953" providerId="AD" clId="Web-{AB264487-1B02-66C3-3E77-7B59062A81D2}" dt="2019-06-26T12:08:55.486" v="5" actId="20577"/>
        <pc:sldMkLst>
          <pc:docMk/>
          <pc:sldMk cId="2234495785" sldId="257"/>
        </pc:sldMkLst>
        <pc:spChg chg="mod">
          <ac:chgData name="Peter Doyle" userId="S::p.doyle@uwtsd.ac.uk::9eb13c6d-8f51-46c9-bcaf-0558aa31b953" providerId="AD" clId="Web-{AB264487-1B02-66C3-3E77-7B59062A81D2}" dt="2019-06-26T12:08:40.518" v="0"/>
          <ac:spMkLst>
            <pc:docMk/>
            <pc:sldMk cId="2234495785" sldId="257"/>
            <ac:spMk id="2" creationId="{B67B8184-59C7-4C88-9560-6FFBF2575EF7}"/>
          </ac:spMkLst>
        </pc:spChg>
        <pc:spChg chg="mod">
          <ac:chgData name="Peter Doyle" userId="S::p.doyle@uwtsd.ac.uk::9eb13c6d-8f51-46c9-bcaf-0558aa31b953" providerId="AD" clId="Web-{AB264487-1B02-66C3-3E77-7B59062A81D2}" dt="2019-06-26T12:08:55.486" v="5" actId="20577"/>
          <ac:spMkLst>
            <pc:docMk/>
            <pc:sldMk cId="2234495785" sldId="257"/>
            <ac:spMk id="3" creationId="{4F784874-3336-478F-8384-532CAC8575FF}"/>
          </ac:spMkLst>
        </pc:spChg>
        <pc:spChg chg="add">
          <ac:chgData name="Peter Doyle" userId="S::p.doyle@uwtsd.ac.uk::9eb13c6d-8f51-46c9-bcaf-0558aa31b953" providerId="AD" clId="Web-{AB264487-1B02-66C3-3E77-7B59062A81D2}" dt="2019-06-26T12:08:40.518" v="0"/>
          <ac:spMkLst>
            <pc:docMk/>
            <pc:sldMk cId="2234495785" sldId="257"/>
            <ac:spMk id="8" creationId="{3B854194-185D-494D-905C-7C7CB2E30F6E}"/>
          </ac:spMkLst>
        </pc:spChg>
        <pc:spChg chg="add">
          <ac:chgData name="Peter Doyle" userId="S::p.doyle@uwtsd.ac.uk::9eb13c6d-8f51-46c9-bcaf-0558aa31b953" providerId="AD" clId="Web-{AB264487-1B02-66C3-3E77-7B59062A81D2}" dt="2019-06-26T12:08:40.518" v="0"/>
          <ac:spMkLst>
            <pc:docMk/>
            <pc:sldMk cId="2234495785" sldId="257"/>
            <ac:spMk id="10" creationId="{B4F5FA0D-0104-4987-8241-EFF7C85B88DE}"/>
          </ac:spMkLst>
        </pc:spChg>
        <pc:picChg chg="add">
          <ac:chgData name="Peter Doyle" userId="S::p.doyle@uwtsd.ac.uk::9eb13c6d-8f51-46c9-bcaf-0558aa31b953" providerId="AD" clId="Web-{AB264487-1B02-66C3-3E77-7B59062A81D2}" dt="2019-06-26T12:08:40.518" v="0"/>
          <ac:picMkLst>
            <pc:docMk/>
            <pc:sldMk cId="2234495785" sldId="257"/>
            <ac:picMk id="12" creationId="{2897127E-6CEF-446C-BE87-93B7C46E49D1}"/>
          </ac:picMkLst>
        </pc:picChg>
      </pc:sldChg>
      <pc:sldChg chg="modSp">
        <pc:chgData name="Peter Doyle" userId="S::p.doyle@uwtsd.ac.uk::9eb13c6d-8f51-46c9-bcaf-0558aa31b953" providerId="AD" clId="Web-{AB264487-1B02-66C3-3E77-7B59062A81D2}" dt="2019-06-26T12:09:31.782" v="10" actId="20577"/>
        <pc:sldMkLst>
          <pc:docMk/>
          <pc:sldMk cId="3699687926" sldId="293"/>
        </pc:sldMkLst>
        <pc:spChg chg="mod">
          <ac:chgData name="Peter Doyle" userId="S::p.doyle@uwtsd.ac.uk::9eb13c6d-8f51-46c9-bcaf-0558aa31b953" providerId="AD" clId="Web-{AB264487-1B02-66C3-3E77-7B59062A81D2}" dt="2019-06-26T12:09:31.782" v="10" actId="20577"/>
          <ac:spMkLst>
            <pc:docMk/>
            <pc:sldMk cId="3699687926" sldId="293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AB264487-1B02-66C3-3E77-7B59062A81D2}" dt="2019-06-26T12:09:55.704" v="13" actId="1076"/>
        <pc:sldMkLst>
          <pc:docMk/>
          <pc:sldMk cId="2317454305" sldId="301"/>
        </pc:sldMkLst>
        <pc:spChg chg="mod">
          <ac:chgData name="Peter Doyle" userId="S::p.doyle@uwtsd.ac.uk::9eb13c6d-8f51-46c9-bcaf-0558aa31b953" providerId="AD" clId="Web-{AB264487-1B02-66C3-3E77-7B59062A81D2}" dt="2019-06-26T12:09:55.704" v="13" actId="1076"/>
          <ac:spMkLst>
            <pc:docMk/>
            <pc:sldMk cId="2317454305" sldId="301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AB264487-1B02-66C3-3E77-7B59062A81D2}" dt="2019-06-26T12:10:00.470" v="14" actId="1076"/>
        <pc:sldMkLst>
          <pc:docMk/>
          <pc:sldMk cId="4097588992" sldId="302"/>
        </pc:sldMkLst>
        <pc:spChg chg="mod">
          <ac:chgData name="Peter Doyle" userId="S::p.doyle@uwtsd.ac.uk::9eb13c6d-8f51-46c9-bcaf-0558aa31b953" providerId="AD" clId="Web-{AB264487-1B02-66C3-3E77-7B59062A81D2}" dt="2019-06-26T12:10:00.470" v="14" actId="1076"/>
          <ac:spMkLst>
            <pc:docMk/>
            <pc:sldMk cId="4097588992" sldId="302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2D597A31-6929-3542-4890-C6A928F04D2C}"/>
    <pc:docChg chg="addSld modSld sldOrd">
      <pc:chgData name="Peter Doyle" userId="S::p.doyle@uwtsd.ac.uk::9eb13c6d-8f51-46c9-bcaf-0558aa31b953" providerId="AD" clId="Web-{2D597A31-6929-3542-4890-C6A928F04D2C}" dt="2019-12-30T13:15:13.614" v="187" actId="20577"/>
      <pc:docMkLst>
        <pc:docMk/>
      </pc:docMkLst>
      <pc:sldChg chg="ord">
        <pc:chgData name="Peter Doyle" userId="S::p.doyle@uwtsd.ac.uk::9eb13c6d-8f51-46c9-bcaf-0558aa31b953" providerId="AD" clId="Web-{2D597A31-6929-3542-4890-C6A928F04D2C}" dt="2019-12-30T13:09:31.797" v="118"/>
        <pc:sldMkLst>
          <pc:docMk/>
          <pc:sldMk cId="3580677932" sldId="310"/>
        </pc:sldMkLst>
      </pc:sldChg>
      <pc:sldChg chg="modSp new ord">
        <pc:chgData name="Peter Doyle" userId="S::p.doyle@uwtsd.ac.uk::9eb13c6d-8f51-46c9-bcaf-0558aa31b953" providerId="AD" clId="Web-{2D597A31-6929-3542-4890-C6A928F04D2C}" dt="2019-12-30T13:15:13.614" v="186" actId="20577"/>
        <pc:sldMkLst>
          <pc:docMk/>
          <pc:sldMk cId="322810029" sldId="311"/>
        </pc:sldMkLst>
        <pc:spChg chg="mod">
          <ac:chgData name="Peter Doyle" userId="S::p.doyle@uwtsd.ac.uk::9eb13c6d-8f51-46c9-bcaf-0558aa31b953" providerId="AD" clId="Web-{2D597A31-6929-3542-4890-C6A928F04D2C}" dt="2019-12-30T13:08:12.611" v="11" actId="20577"/>
          <ac:spMkLst>
            <pc:docMk/>
            <pc:sldMk cId="322810029" sldId="311"/>
            <ac:spMk id="2" creationId="{6569C4FF-77A1-4A91-BAA9-8FC4B586D3D3}"/>
          </ac:spMkLst>
        </pc:spChg>
        <pc:spChg chg="mod">
          <ac:chgData name="Peter Doyle" userId="S::p.doyle@uwtsd.ac.uk::9eb13c6d-8f51-46c9-bcaf-0558aa31b953" providerId="AD" clId="Web-{2D597A31-6929-3542-4890-C6A928F04D2C}" dt="2019-12-30T13:15:13.614" v="186" actId="20577"/>
          <ac:spMkLst>
            <pc:docMk/>
            <pc:sldMk cId="322810029" sldId="311"/>
            <ac:spMk id="3" creationId="{C7EFEDA6-044D-479A-9D45-71C49272D66D}"/>
          </ac:spMkLst>
        </pc:spChg>
      </pc:sldChg>
      <pc:sldChg chg="addSp delSp modSp new">
        <pc:chgData name="Peter Doyle" userId="S::p.doyle@uwtsd.ac.uk::9eb13c6d-8f51-46c9-bcaf-0558aa31b953" providerId="AD" clId="Web-{2D597A31-6929-3542-4890-C6A928F04D2C}" dt="2019-12-30T13:14:11.895" v="124" actId="14100"/>
        <pc:sldMkLst>
          <pc:docMk/>
          <pc:sldMk cId="2827148815" sldId="312"/>
        </pc:sldMkLst>
        <pc:spChg chg="del">
          <ac:chgData name="Peter Doyle" userId="S::p.doyle@uwtsd.ac.uk::9eb13c6d-8f51-46c9-bcaf-0558aa31b953" providerId="AD" clId="Web-{2D597A31-6929-3542-4890-C6A928F04D2C}" dt="2019-12-30T13:13:53.082" v="120"/>
          <ac:spMkLst>
            <pc:docMk/>
            <pc:sldMk cId="2827148815" sldId="312"/>
            <ac:spMk id="3" creationId="{7CE9799B-43E3-4881-B7E1-BA20D16699AC}"/>
          </ac:spMkLst>
        </pc:spChg>
        <pc:picChg chg="add mod ord">
          <ac:chgData name="Peter Doyle" userId="S::p.doyle@uwtsd.ac.uk::9eb13c6d-8f51-46c9-bcaf-0558aa31b953" providerId="AD" clId="Web-{2D597A31-6929-3542-4890-C6A928F04D2C}" dt="2019-12-30T13:14:11.895" v="124" actId="14100"/>
          <ac:picMkLst>
            <pc:docMk/>
            <pc:sldMk cId="2827148815" sldId="312"/>
            <ac:picMk id="4" creationId="{1C794BC6-1C4A-487B-B7A1-EA7C7C298DC9}"/>
          </ac:picMkLst>
        </pc:picChg>
      </pc:sldChg>
    </pc:docChg>
  </pc:docChgLst>
  <pc:docChgLst>
    <pc:chgData name="Peter Doyle" userId="S::p.doyle@uwtsd.ac.uk::9eb13c6d-8f51-46c9-bcaf-0558aa31b953" providerId="AD" clId="Web-{21CA5A0E-F29E-ACC2-7C9A-DEA4A351DFB4}"/>
    <pc:docChg chg="addSld">
      <pc:chgData name="Peter Doyle" userId="S::p.doyle@uwtsd.ac.uk::9eb13c6d-8f51-46c9-bcaf-0558aa31b953" providerId="AD" clId="Web-{21CA5A0E-F29E-ACC2-7C9A-DEA4A351DFB4}" dt="2020-02-03T14:16:08.943" v="8"/>
      <pc:docMkLst>
        <pc:docMk/>
      </pc:docMkLst>
      <pc:sldChg chg="add">
        <pc:chgData name="Peter Doyle" userId="S::p.doyle@uwtsd.ac.uk::9eb13c6d-8f51-46c9-bcaf-0558aa31b953" providerId="AD" clId="Web-{21CA5A0E-F29E-ACC2-7C9A-DEA4A351DFB4}" dt="2020-02-03T14:15:29.741" v="0"/>
        <pc:sldMkLst>
          <pc:docMk/>
          <pc:sldMk cId="2612954628" sldId="313"/>
        </pc:sldMkLst>
      </pc:sldChg>
      <pc:sldChg chg="add">
        <pc:chgData name="Peter Doyle" userId="S::p.doyle@uwtsd.ac.uk::9eb13c6d-8f51-46c9-bcaf-0558aa31b953" providerId="AD" clId="Web-{21CA5A0E-F29E-ACC2-7C9A-DEA4A351DFB4}" dt="2020-02-03T14:15:29.787" v="1"/>
        <pc:sldMkLst>
          <pc:docMk/>
          <pc:sldMk cId="1163846068" sldId="314"/>
        </pc:sldMkLst>
      </pc:sldChg>
      <pc:sldChg chg="add">
        <pc:chgData name="Peter Doyle" userId="S::p.doyle@uwtsd.ac.uk::9eb13c6d-8f51-46c9-bcaf-0558aa31b953" providerId="AD" clId="Web-{21CA5A0E-F29E-ACC2-7C9A-DEA4A351DFB4}" dt="2020-02-03T14:15:29.850" v="2"/>
        <pc:sldMkLst>
          <pc:docMk/>
          <pc:sldMk cId="902135182" sldId="315"/>
        </pc:sldMkLst>
      </pc:sldChg>
      <pc:sldChg chg="add">
        <pc:chgData name="Peter Doyle" userId="S::p.doyle@uwtsd.ac.uk::9eb13c6d-8f51-46c9-bcaf-0558aa31b953" providerId="AD" clId="Web-{21CA5A0E-F29E-ACC2-7C9A-DEA4A351DFB4}" dt="2020-02-03T14:15:29.912" v="3"/>
        <pc:sldMkLst>
          <pc:docMk/>
          <pc:sldMk cId="4180056873" sldId="316"/>
        </pc:sldMkLst>
      </pc:sldChg>
      <pc:sldChg chg="add">
        <pc:chgData name="Peter Doyle" userId="S::p.doyle@uwtsd.ac.uk::9eb13c6d-8f51-46c9-bcaf-0558aa31b953" providerId="AD" clId="Web-{21CA5A0E-F29E-ACC2-7C9A-DEA4A351DFB4}" dt="2020-02-03T14:15:29.975" v="4"/>
        <pc:sldMkLst>
          <pc:docMk/>
          <pc:sldMk cId="1122296453" sldId="317"/>
        </pc:sldMkLst>
      </pc:sldChg>
      <pc:sldChg chg="add">
        <pc:chgData name="Peter Doyle" userId="S::p.doyle@uwtsd.ac.uk::9eb13c6d-8f51-46c9-bcaf-0558aa31b953" providerId="AD" clId="Web-{21CA5A0E-F29E-ACC2-7C9A-DEA4A351DFB4}" dt="2020-02-03T14:15:30.037" v="5"/>
        <pc:sldMkLst>
          <pc:docMk/>
          <pc:sldMk cId="1883707841" sldId="318"/>
        </pc:sldMkLst>
      </pc:sldChg>
      <pc:sldChg chg="add">
        <pc:chgData name="Peter Doyle" userId="S::p.doyle@uwtsd.ac.uk::9eb13c6d-8f51-46c9-bcaf-0558aa31b953" providerId="AD" clId="Web-{21CA5A0E-F29E-ACC2-7C9A-DEA4A351DFB4}" dt="2020-02-03T14:15:30.131" v="6"/>
        <pc:sldMkLst>
          <pc:docMk/>
          <pc:sldMk cId="541869343" sldId="319"/>
        </pc:sldMkLst>
      </pc:sldChg>
      <pc:sldChg chg="add">
        <pc:chgData name="Peter Doyle" userId="S::p.doyle@uwtsd.ac.uk::9eb13c6d-8f51-46c9-bcaf-0558aa31b953" providerId="AD" clId="Web-{21CA5A0E-F29E-ACC2-7C9A-DEA4A351DFB4}" dt="2020-02-03T14:15:30.147" v="7"/>
        <pc:sldMkLst>
          <pc:docMk/>
          <pc:sldMk cId="1697690721" sldId="320"/>
        </pc:sldMkLst>
      </pc:sldChg>
      <pc:sldChg chg="new">
        <pc:chgData name="Peter Doyle" userId="S::p.doyle@uwtsd.ac.uk::9eb13c6d-8f51-46c9-bcaf-0558aa31b953" providerId="AD" clId="Web-{21CA5A0E-F29E-ACC2-7C9A-DEA4A351DFB4}" dt="2020-02-03T14:16:08.943" v="8"/>
        <pc:sldMkLst>
          <pc:docMk/>
          <pc:sldMk cId="2085469352" sldId="32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B2B069-163E-48CA-9E0D-2C038DB4CBF9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9319C4F-3590-4EC9-9582-F81A3D0C471D}">
      <dgm:prSet phldrT="[Text]" custT="1"/>
      <dgm:spPr>
        <a:solidFill>
          <a:schemeClr val="bg1">
            <a:lumMod val="40000"/>
            <a:lumOff val="60000"/>
          </a:schemeClr>
        </a:solidFill>
      </dgm:spPr>
      <dgm:t>
        <a:bodyPr/>
        <a:lstStyle/>
        <a:p>
          <a:r>
            <a:rPr lang="en-GB" sz="2000" b="1">
              <a:solidFill>
                <a:srgbClr val="FF0000"/>
              </a:solidFill>
            </a:rPr>
            <a:t>Classicism </a:t>
          </a:r>
        </a:p>
      </dgm:t>
    </dgm:pt>
    <dgm:pt modelId="{004FF79F-9851-4227-AA62-97B2A4911C51}" type="parTrans" cxnId="{C97962A7-9E06-4801-88F0-8004C316A300}">
      <dgm:prSet/>
      <dgm:spPr/>
      <dgm:t>
        <a:bodyPr/>
        <a:lstStyle/>
        <a:p>
          <a:endParaRPr lang="en-GB"/>
        </a:p>
      </dgm:t>
    </dgm:pt>
    <dgm:pt modelId="{0247FCBD-553F-4B57-90E0-360C3994A345}" type="sibTrans" cxnId="{C97962A7-9E06-4801-88F0-8004C316A300}">
      <dgm:prSet/>
      <dgm:spPr/>
      <dgm:t>
        <a:bodyPr/>
        <a:lstStyle/>
        <a:p>
          <a:endParaRPr lang="en-GB"/>
        </a:p>
      </dgm:t>
    </dgm:pt>
    <dgm:pt modelId="{6C930FDF-0E16-4A8D-AA34-B5FA6167701A}">
      <dgm:prSet phldrT="[Text]"/>
      <dgm:spPr/>
      <dgm:t>
        <a:bodyPr/>
        <a:lstStyle/>
        <a:p>
          <a:r>
            <a: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Free will/rational choices cause crime</a:t>
          </a:r>
        </a:p>
      </dgm:t>
    </dgm:pt>
    <dgm:pt modelId="{ADCC2105-77C0-4726-A662-B8A5CE63AA33}" type="parTrans" cxnId="{0D7082ED-5522-46D1-9675-CFF79DA11B06}">
      <dgm:prSet/>
      <dgm:spPr/>
      <dgm:t>
        <a:bodyPr/>
        <a:lstStyle/>
        <a:p>
          <a:endParaRPr lang="en-GB"/>
        </a:p>
      </dgm:t>
    </dgm:pt>
    <dgm:pt modelId="{7F5AF944-E2D5-423A-8C6D-45A8864D42DF}" type="sibTrans" cxnId="{0D7082ED-5522-46D1-9675-CFF79DA11B06}">
      <dgm:prSet/>
      <dgm:spPr/>
      <dgm:t>
        <a:bodyPr/>
        <a:lstStyle/>
        <a:p>
          <a:endParaRPr lang="en-GB"/>
        </a:p>
      </dgm:t>
    </dgm:pt>
    <dgm:pt modelId="{28E593BF-5279-4063-9D2B-A45AD12F8C02}">
      <dgm:prSet phldrT="[Text]" custT="1"/>
      <dgm:spPr>
        <a:solidFill>
          <a:schemeClr val="bg1">
            <a:lumMod val="40000"/>
            <a:lumOff val="60000"/>
          </a:schemeClr>
        </a:solidFill>
      </dgm:spPr>
      <dgm:t>
        <a:bodyPr/>
        <a:lstStyle/>
        <a:p>
          <a:r>
            <a:rPr lang="en-GB" sz="2000" b="1">
              <a:solidFill>
                <a:srgbClr val="00B050"/>
              </a:solidFill>
              <a:effectLst/>
            </a:rPr>
            <a:t>Positivism </a:t>
          </a:r>
        </a:p>
      </dgm:t>
    </dgm:pt>
    <dgm:pt modelId="{4D5B1105-858A-4F5C-9A2F-6793143496FA}" type="parTrans" cxnId="{C56DA3A0-F0A7-49DF-9A71-2D52CF2F71C9}">
      <dgm:prSet/>
      <dgm:spPr/>
      <dgm:t>
        <a:bodyPr/>
        <a:lstStyle/>
        <a:p>
          <a:endParaRPr lang="en-GB"/>
        </a:p>
      </dgm:t>
    </dgm:pt>
    <dgm:pt modelId="{BC35191D-A65C-40F0-A4B5-16B4A1F8530A}" type="sibTrans" cxnId="{C56DA3A0-F0A7-49DF-9A71-2D52CF2F71C9}">
      <dgm:prSet/>
      <dgm:spPr/>
      <dgm:t>
        <a:bodyPr/>
        <a:lstStyle/>
        <a:p>
          <a:endParaRPr lang="en-GB"/>
        </a:p>
      </dgm:t>
    </dgm:pt>
    <dgm:pt modelId="{8955F7EE-9117-4F40-B8A6-5394A30474BE}">
      <dgm:prSet phldrT="[Text]"/>
      <dgm:spPr/>
      <dgm:t>
        <a:bodyPr/>
        <a:lstStyle/>
        <a:p>
          <a:r>
            <a: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Predisposing factors cause crime</a:t>
          </a:r>
        </a:p>
      </dgm:t>
    </dgm:pt>
    <dgm:pt modelId="{DFCFA9C1-E922-4657-9884-9DAE6CCBA5CD}" type="parTrans" cxnId="{BF83BA96-0C08-46AB-AFF0-B2EFC54714A2}">
      <dgm:prSet/>
      <dgm:spPr/>
      <dgm:t>
        <a:bodyPr/>
        <a:lstStyle/>
        <a:p>
          <a:endParaRPr lang="en-GB"/>
        </a:p>
      </dgm:t>
    </dgm:pt>
    <dgm:pt modelId="{1D31473E-F517-403E-93A2-2D85B2044960}" type="sibTrans" cxnId="{BF83BA96-0C08-46AB-AFF0-B2EFC54714A2}">
      <dgm:prSet/>
      <dgm:spPr/>
      <dgm:t>
        <a:bodyPr/>
        <a:lstStyle/>
        <a:p>
          <a:endParaRPr lang="en-GB"/>
        </a:p>
      </dgm:t>
    </dgm:pt>
    <dgm:pt modelId="{39472539-9BA4-4016-B1ED-C9015E7E83B0}">
      <dgm:prSet phldrT="[Text]"/>
      <dgm:spPr/>
      <dgm:t>
        <a:bodyPr/>
        <a:lstStyle/>
        <a:p>
          <a:endParaRPr lang="en-GB"/>
        </a:p>
      </dgm:t>
    </dgm:pt>
    <dgm:pt modelId="{11F00D7D-28A8-4FFC-9B83-57A46B775929}" type="parTrans" cxnId="{AEFA3726-4CE7-42C4-ACCC-8CE9035CE87C}">
      <dgm:prSet/>
      <dgm:spPr/>
      <dgm:t>
        <a:bodyPr/>
        <a:lstStyle/>
        <a:p>
          <a:endParaRPr lang="en-GB"/>
        </a:p>
      </dgm:t>
    </dgm:pt>
    <dgm:pt modelId="{DD55EB23-22CF-4E73-A6F4-A0509D55EFCE}" type="sibTrans" cxnId="{AEFA3726-4CE7-42C4-ACCC-8CE9035CE87C}">
      <dgm:prSet/>
      <dgm:spPr/>
      <dgm:t>
        <a:bodyPr/>
        <a:lstStyle/>
        <a:p>
          <a:endParaRPr lang="en-GB"/>
        </a:p>
      </dgm:t>
    </dgm:pt>
    <dgm:pt modelId="{D40B6155-19E3-413A-8CA5-69A0025D03BE}">
      <dgm:prSet phldrT="[Text]" custT="1"/>
      <dgm:spPr>
        <a:solidFill>
          <a:schemeClr val="tx1"/>
        </a:solidFill>
      </dgm:spPr>
      <dgm:t>
        <a:bodyPr/>
        <a:lstStyle/>
        <a:p>
          <a:r>
            <a:rPr lang="en-GB" sz="1800" b="1">
              <a:solidFill>
                <a:schemeClr val="bg1">
                  <a:lumMod val="95000"/>
                </a:schemeClr>
              </a:solidFill>
            </a:rPr>
            <a:t>Critical Criminology</a:t>
          </a:r>
        </a:p>
      </dgm:t>
    </dgm:pt>
    <dgm:pt modelId="{380C895E-5588-498F-8BBC-4D73023B31BB}" type="parTrans" cxnId="{AF34BF69-CD99-4F94-A7B8-03CCD2F7595B}">
      <dgm:prSet/>
      <dgm:spPr/>
      <dgm:t>
        <a:bodyPr/>
        <a:lstStyle/>
        <a:p>
          <a:endParaRPr lang="en-GB"/>
        </a:p>
      </dgm:t>
    </dgm:pt>
    <dgm:pt modelId="{F48E9A32-BFD7-48CD-9D26-0B2953796297}" type="sibTrans" cxnId="{AF34BF69-CD99-4F94-A7B8-03CCD2F7595B}">
      <dgm:prSet/>
      <dgm:spPr/>
      <dgm:t>
        <a:bodyPr/>
        <a:lstStyle/>
        <a:p>
          <a:endParaRPr lang="en-GB"/>
        </a:p>
      </dgm:t>
    </dgm:pt>
    <dgm:pt modelId="{1D2E8D2C-8022-4393-9BD2-85E0B401A10A}">
      <dgm:prSet phldrT="[Text]"/>
      <dgm:spPr/>
      <dgm:t>
        <a:bodyPr/>
        <a:lstStyle/>
        <a:p>
          <a:r>
            <a: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People’s response to behaviour causes/creates crime &amp; deviance </a:t>
          </a:r>
        </a:p>
      </dgm:t>
    </dgm:pt>
    <dgm:pt modelId="{5866B986-742C-4567-8C2B-A2F5B0026296}" type="parTrans" cxnId="{996A0F1D-550B-4307-92DE-72EA972C9C90}">
      <dgm:prSet/>
      <dgm:spPr/>
      <dgm:t>
        <a:bodyPr/>
        <a:lstStyle/>
        <a:p>
          <a:endParaRPr lang="en-GB"/>
        </a:p>
      </dgm:t>
    </dgm:pt>
    <dgm:pt modelId="{1EB7FF72-5D5E-4EA3-BE1F-B64437DC9A5C}" type="sibTrans" cxnId="{996A0F1D-550B-4307-92DE-72EA972C9C90}">
      <dgm:prSet/>
      <dgm:spPr/>
      <dgm:t>
        <a:bodyPr/>
        <a:lstStyle/>
        <a:p>
          <a:endParaRPr lang="en-GB"/>
        </a:p>
      </dgm:t>
    </dgm:pt>
    <dgm:pt modelId="{C101EF3F-1AC2-46BE-8AB9-0E5EAFF26E97}">
      <dgm:prSet phldrT="[Text]"/>
      <dgm:spPr/>
      <dgm:t>
        <a:bodyPr/>
        <a:lstStyle/>
        <a:p>
          <a:endParaRPr lang="en-GB"/>
        </a:p>
      </dgm:t>
    </dgm:pt>
    <dgm:pt modelId="{C3037677-B858-4B45-B94C-E140C884786E}" type="parTrans" cxnId="{6EE6A3A9-DD1B-41C7-910E-307F3561D96F}">
      <dgm:prSet/>
      <dgm:spPr/>
      <dgm:t>
        <a:bodyPr/>
        <a:lstStyle/>
        <a:p>
          <a:endParaRPr lang="en-GB"/>
        </a:p>
      </dgm:t>
    </dgm:pt>
    <dgm:pt modelId="{283211E4-EDAC-4345-BA82-B743AFBE1676}" type="sibTrans" cxnId="{6EE6A3A9-DD1B-41C7-910E-307F3561D96F}">
      <dgm:prSet/>
      <dgm:spPr/>
      <dgm:t>
        <a:bodyPr/>
        <a:lstStyle/>
        <a:p>
          <a:endParaRPr lang="en-GB"/>
        </a:p>
      </dgm:t>
    </dgm:pt>
    <dgm:pt modelId="{DB5AA882-4C7B-4679-815E-4D10C333EC8A}" type="pres">
      <dgm:prSet presAssocID="{A8B2B069-163E-48CA-9E0D-2C038DB4CBF9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93993F59-8625-4FA2-ACAB-6B0E7F362B36}" type="pres">
      <dgm:prSet presAssocID="{A8B2B069-163E-48CA-9E0D-2C038DB4CBF9}" presName="cycle" presStyleCnt="0"/>
      <dgm:spPr/>
    </dgm:pt>
    <dgm:pt modelId="{D29EE093-D79A-4B6B-8979-89621EEBA092}" type="pres">
      <dgm:prSet presAssocID="{A8B2B069-163E-48CA-9E0D-2C038DB4CBF9}" presName="centerShape" presStyleCnt="0"/>
      <dgm:spPr/>
    </dgm:pt>
    <dgm:pt modelId="{FE20A1FA-F83A-4841-91CC-2D9B38FD5DCA}" type="pres">
      <dgm:prSet presAssocID="{A8B2B069-163E-48CA-9E0D-2C038DB4CBF9}" presName="connSite" presStyleLbl="node1" presStyleIdx="0" presStyleCnt="4"/>
      <dgm:spPr/>
    </dgm:pt>
    <dgm:pt modelId="{2887B521-4500-45C0-A315-7A8318C2CD6E}" type="pres">
      <dgm:prSet presAssocID="{A8B2B069-163E-48CA-9E0D-2C038DB4CBF9}" presName="visible" presStyleLbl="node1" presStyleIdx="0" presStyleCnt="4" custScaleX="111227" custLinFactNeighborX="-23946" custLinFactNeighborY="-393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12C65CA-90BE-4822-811A-4DBB1953FD12}" type="pres">
      <dgm:prSet presAssocID="{004FF79F-9851-4227-AA62-97B2A4911C51}" presName="Name25" presStyleLbl="parChTrans1D1" presStyleIdx="0" presStyleCnt="3"/>
      <dgm:spPr/>
    </dgm:pt>
    <dgm:pt modelId="{85B4910C-D09B-4B33-897B-7F4583F434BD}" type="pres">
      <dgm:prSet presAssocID="{09319C4F-3590-4EC9-9582-F81A3D0C471D}" presName="node" presStyleCnt="0"/>
      <dgm:spPr/>
    </dgm:pt>
    <dgm:pt modelId="{65B5053C-AB11-4439-AFB5-679186891437}" type="pres">
      <dgm:prSet presAssocID="{09319C4F-3590-4EC9-9582-F81A3D0C471D}" presName="parentNode" presStyleLbl="node1" presStyleIdx="1" presStyleCnt="4" custScaleX="112270">
        <dgm:presLayoutVars>
          <dgm:chMax val="1"/>
          <dgm:bulletEnabled val="1"/>
        </dgm:presLayoutVars>
      </dgm:prSet>
      <dgm:spPr/>
    </dgm:pt>
    <dgm:pt modelId="{C800CA2D-670B-4A4E-A796-9C803824EFE4}" type="pres">
      <dgm:prSet presAssocID="{09319C4F-3590-4EC9-9582-F81A3D0C471D}" presName="childNode" presStyleLbl="revTx" presStyleIdx="0" presStyleCnt="3">
        <dgm:presLayoutVars>
          <dgm:bulletEnabled val="1"/>
        </dgm:presLayoutVars>
      </dgm:prSet>
      <dgm:spPr/>
    </dgm:pt>
    <dgm:pt modelId="{4B40BE7E-CF72-4C74-9C12-32194A0AC319}" type="pres">
      <dgm:prSet presAssocID="{4D5B1105-858A-4F5C-9A2F-6793143496FA}" presName="Name25" presStyleLbl="parChTrans1D1" presStyleIdx="1" presStyleCnt="3"/>
      <dgm:spPr/>
    </dgm:pt>
    <dgm:pt modelId="{F23D6171-8DD5-426A-8B90-814C21B91D9E}" type="pres">
      <dgm:prSet presAssocID="{28E593BF-5279-4063-9D2B-A45AD12F8C02}" presName="node" presStyleCnt="0"/>
      <dgm:spPr/>
    </dgm:pt>
    <dgm:pt modelId="{85028FF8-E440-4F02-9F02-97729EC0127B}" type="pres">
      <dgm:prSet presAssocID="{28E593BF-5279-4063-9D2B-A45AD12F8C02}" presName="parentNode" presStyleLbl="node1" presStyleIdx="2" presStyleCnt="4" custScaleX="118140" custScaleY="107804">
        <dgm:presLayoutVars>
          <dgm:chMax val="1"/>
          <dgm:bulletEnabled val="1"/>
        </dgm:presLayoutVars>
      </dgm:prSet>
      <dgm:spPr/>
    </dgm:pt>
    <dgm:pt modelId="{1F7071A0-F032-4F6A-AB55-F70FC052BAD0}" type="pres">
      <dgm:prSet presAssocID="{28E593BF-5279-4063-9D2B-A45AD12F8C02}" presName="childNode" presStyleLbl="revTx" presStyleIdx="1" presStyleCnt="3">
        <dgm:presLayoutVars>
          <dgm:bulletEnabled val="1"/>
        </dgm:presLayoutVars>
      </dgm:prSet>
      <dgm:spPr/>
    </dgm:pt>
    <dgm:pt modelId="{0191FE3C-1121-45E1-AD75-8ABEE3BAC848}" type="pres">
      <dgm:prSet presAssocID="{380C895E-5588-498F-8BBC-4D73023B31BB}" presName="Name25" presStyleLbl="parChTrans1D1" presStyleIdx="2" presStyleCnt="3"/>
      <dgm:spPr/>
    </dgm:pt>
    <dgm:pt modelId="{571ECA61-87AA-4B5E-A61E-5BB49216A475}" type="pres">
      <dgm:prSet presAssocID="{D40B6155-19E3-413A-8CA5-69A0025D03BE}" presName="node" presStyleCnt="0"/>
      <dgm:spPr/>
    </dgm:pt>
    <dgm:pt modelId="{2F90F9C3-ACD7-4396-9AB3-41AC6366C7B8}" type="pres">
      <dgm:prSet presAssocID="{D40B6155-19E3-413A-8CA5-69A0025D03BE}" presName="parentNode" presStyleLbl="node1" presStyleIdx="3" presStyleCnt="4" custScaleX="109992" custScaleY="101022" custLinFactNeighborX="350" custLinFactNeighborY="-5826">
        <dgm:presLayoutVars>
          <dgm:chMax val="1"/>
          <dgm:bulletEnabled val="1"/>
        </dgm:presLayoutVars>
      </dgm:prSet>
      <dgm:spPr/>
    </dgm:pt>
    <dgm:pt modelId="{16187674-7802-4575-A8D6-9D94DFA15F74}" type="pres">
      <dgm:prSet presAssocID="{D40B6155-19E3-413A-8CA5-69A0025D03BE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560F4714-6215-4257-ABE9-50C522AFAD8F}" type="presOf" srcId="{8955F7EE-9117-4F40-B8A6-5394A30474BE}" destId="{1F7071A0-F032-4F6A-AB55-F70FC052BAD0}" srcOrd="0" destOrd="0" presId="urn:microsoft.com/office/officeart/2005/8/layout/radial2"/>
    <dgm:cxn modelId="{996A0F1D-550B-4307-92DE-72EA972C9C90}" srcId="{D40B6155-19E3-413A-8CA5-69A0025D03BE}" destId="{1D2E8D2C-8022-4393-9BD2-85E0B401A10A}" srcOrd="0" destOrd="0" parTransId="{5866B986-742C-4567-8C2B-A2F5B0026296}" sibTransId="{1EB7FF72-5D5E-4EA3-BE1F-B64437DC9A5C}"/>
    <dgm:cxn modelId="{AEFA3726-4CE7-42C4-ACCC-8CE9035CE87C}" srcId="{28E593BF-5279-4063-9D2B-A45AD12F8C02}" destId="{39472539-9BA4-4016-B1ED-C9015E7E83B0}" srcOrd="1" destOrd="0" parTransId="{11F00D7D-28A8-4FFC-9B83-57A46B775929}" sibTransId="{DD55EB23-22CF-4E73-A6F4-A0509D55EFCE}"/>
    <dgm:cxn modelId="{5F22B535-1A1F-41FB-BCE5-616FA287AF31}" type="presOf" srcId="{6C930FDF-0E16-4A8D-AA34-B5FA6167701A}" destId="{C800CA2D-670B-4A4E-A796-9C803824EFE4}" srcOrd="0" destOrd="0" presId="urn:microsoft.com/office/officeart/2005/8/layout/radial2"/>
    <dgm:cxn modelId="{1F865336-8A52-49A7-901A-AD4381D3B79D}" type="presOf" srcId="{D40B6155-19E3-413A-8CA5-69A0025D03BE}" destId="{2F90F9C3-ACD7-4396-9AB3-41AC6366C7B8}" srcOrd="0" destOrd="0" presId="urn:microsoft.com/office/officeart/2005/8/layout/radial2"/>
    <dgm:cxn modelId="{AF34BF69-CD99-4F94-A7B8-03CCD2F7595B}" srcId="{A8B2B069-163E-48CA-9E0D-2C038DB4CBF9}" destId="{D40B6155-19E3-413A-8CA5-69A0025D03BE}" srcOrd="2" destOrd="0" parTransId="{380C895E-5588-498F-8BBC-4D73023B31BB}" sibTransId="{F48E9A32-BFD7-48CD-9D26-0B2953796297}"/>
    <dgm:cxn modelId="{1DD41486-6D2F-4598-9238-2317FD16FC16}" type="presOf" srcId="{09319C4F-3590-4EC9-9582-F81A3D0C471D}" destId="{65B5053C-AB11-4439-AFB5-679186891437}" srcOrd="0" destOrd="0" presId="urn:microsoft.com/office/officeart/2005/8/layout/radial2"/>
    <dgm:cxn modelId="{BF83BA96-0C08-46AB-AFF0-B2EFC54714A2}" srcId="{28E593BF-5279-4063-9D2B-A45AD12F8C02}" destId="{8955F7EE-9117-4F40-B8A6-5394A30474BE}" srcOrd="0" destOrd="0" parTransId="{DFCFA9C1-E922-4657-9884-9DAE6CCBA5CD}" sibTransId="{1D31473E-F517-403E-93A2-2D85B2044960}"/>
    <dgm:cxn modelId="{C56DA3A0-F0A7-49DF-9A71-2D52CF2F71C9}" srcId="{A8B2B069-163E-48CA-9E0D-2C038DB4CBF9}" destId="{28E593BF-5279-4063-9D2B-A45AD12F8C02}" srcOrd="1" destOrd="0" parTransId="{4D5B1105-858A-4F5C-9A2F-6793143496FA}" sibTransId="{BC35191D-A65C-40F0-A4B5-16B4A1F8530A}"/>
    <dgm:cxn modelId="{C97962A7-9E06-4801-88F0-8004C316A300}" srcId="{A8B2B069-163E-48CA-9E0D-2C038DB4CBF9}" destId="{09319C4F-3590-4EC9-9582-F81A3D0C471D}" srcOrd="0" destOrd="0" parTransId="{004FF79F-9851-4227-AA62-97B2A4911C51}" sibTransId="{0247FCBD-553F-4B57-90E0-360C3994A345}"/>
    <dgm:cxn modelId="{8640CEA8-3CC0-4ED2-BC1E-FE3B6F593E9D}" type="presOf" srcId="{4D5B1105-858A-4F5C-9A2F-6793143496FA}" destId="{4B40BE7E-CF72-4C74-9C12-32194A0AC319}" srcOrd="0" destOrd="0" presId="urn:microsoft.com/office/officeart/2005/8/layout/radial2"/>
    <dgm:cxn modelId="{6EE6A3A9-DD1B-41C7-910E-307F3561D96F}" srcId="{D40B6155-19E3-413A-8CA5-69A0025D03BE}" destId="{C101EF3F-1AC2-46BE-8AB9-0E5EAFF26E97}" srcOrd="1" destOrd="0" parTransId="{C3037677-B858-4B45-B94C-E140C884786E}" sibTransId="{283211E4-EDAC-4345-BA82-B743AFBE1676}"/>
    <dgm:cxn modelId="{598E09B9-E44B-4B5D-8A34-9BA1D7B1863F}" type="presOf" srcId="{28E593BF-5279-4063-9D2B-A45AD12F8C02}" destId="{85028FF8-E440-4F02-9F02-97729EC0127B}" srcOrd="0" destOrd="0" presId="urn:microsoft.com/office/officeart/2005/8/layout/radial2"/>
    <dgm:cxn modelId="{BC816ABF-9129-4EEA-8813-0D136A5312CC}" type="presOf" srcId="{380C895E-5588-498F-8BBC-4D73023B31BB}" destId="{0191FE3C-1121-45E1-AD75-8ABEE3BAC848}" srcOrd="0" destOrd="0" presId="urn:microsoft.com/office/officeart/2005/8/layout/radial2"/>
    <dgm:cxn modelId="{CE765CD0-95C3-4BD6-B544-BA9B2D4DA905}" type="presOf" srcId="{004FF79F-9851-4227-AA62-97B2A4911C51}" destId="{012C65CA-90BE-4822-811A-4DBB1953FD12}" srcOrd="0" destOrd="0" presId="urn:microsoft.com/office/officeart/2005/8/layout/radial2"/>
    <dgm:cxn modelId="{990471D2-C5CB-400C-A667-C16E0D0FB949}" type="presOf" srcId="{A8B2B069-163E-48CA-9E0D-2C038DB4CBF9}" destId="{DB5AA882-4C7B-4679-815E-4D10C333EC8A}" srcOrd="0" destOrd="0" presId="urn:microsoft.com/office/officeart/2005/8/layout/radial2"/>
    <dgm:cxn modelId="{8D803AD6-B2BC-4172-8896-0D3B324D13A5}" type="presOf" srcId="{39472539-9BA4-4016-B1ED-C9015E7E83B0}" destId="{1F7071A0-F032-4F6A-AB55-F70FC052BAD0}" srcOrd="0" destOrd="1" presId="urn:microsoft.com/office/officeart/2005/8/layout/radial2"/>
    <dgm:cxn modelId="{388C1DDC-B137-42E3-A234-0FD5D4419A30}" type="presOf" srcId="{C101EF3F-1AC2-46BE-8AB9-0E5EAFF26E97}" destId="{16187674-7802-4575-A8D6-9D94DFA15F74}" srcOrd="0" destOrd="1" presId="urn:microsoft.com/office/officeart/2005/8/layout/radial2"/>
    <dgm:cxn modelId="{3880C3EC-B3D4-4544-AFD8-07612E6B8E9F}" type="presOf" srcId="{1D2E8D2C-8022-4393-9BD2-85E0B401A10A}" destId="{16187674-7802-4575-A8D6-9D94DFA15F74}" srcOrd="0" destOrd="0" presId="urn:microsoft.com/office/officeart/2005/8/layout/radial2"/>
    <dgm:cxn modelId="{0D7082ED-5522-46D1-9675-CFF79DA11B06}" srcId="{09319C4F-3590-4EC9-9582-F81A3D0C471D}" destId="{6C930FDF-0E16-4A8D-AA34-B5FA6167701A}" srcOrd="0" destOrd="0" parTransId="{ADCC2105-77C0-4726-A662-B8A5CE63AA33}" sibTransId="{7F5AF944-E2D5-423A-8C6D-45A8864D42DF}"/>
    <dgm:cxn modelId="{D2B1B1DB-CD21-4DCC-B79E-A9C16A7C4B04}" type="presParOf" srcId="{DB5AA882-4C7B-4679-815E-4D10C333EC8A}" destId="{93993F59-8625-4FA2-ACAB-6B0E7F362B36}" srcOrd="0" destOrd="0" presId="urn:microsoft.com/office/officeart/2005/8/layout/radial2"/>
    <dgm:cxn modelId="{B9BB7A36-2570-42D9-A022-621904872B47}" type="presParOf" srcId="{93993F59-8625-4FA2-ACAB-6B0E7F362B36}" destId="{D29EE093-D79A-4B6B-8979-89621EEBA092}" srcOrd="0" destOrd="0" presId="urn:microsoft.com/office/officeart/2005/8/layout/radial2"/>
    <dgm:cxn modelId="{5418359C-98F5-4476-B337-1CC3184AFEA1}" type="presParOf" srcId="{D29EE093-D79A-4B6B-8979-89621EEBA092}" destId="{FE20A1FA-F83A-4841-91CC-2D9B38FD5DCA}" srcOrd="0" destOrd="0" presId="urn:microsoft.com/office/officeart/2005/8/layout/radial2"/>
    <dgm:cxn modelId="{24A9574B-F653-475A-89FF-A86DD05BE076}" type="presParOf" srcId="{D29EE093-D79A-4B6B-8979-89621EEBA092}" destId="{2887B521-4500-45C0-A315-7A8318C2CD6E}" srcOrd="1" destOrd="0" presId="urn:microsoft.com/office/officeart/2005/8/layout/radial2"/>
    <dgm:cxn modelId="{96562799-5A0B-4BD4-AA7E-EC6CC2E5A71C}" type="presParOf" srcId="{93993F59-8625-4FA2-ACAB-6B0E7F362B36}" destId="{012C65CA-90BE-4822-811A-4DBB1953FD12}" srcOrd="1" destOrd="0" presId="urn:microsoft.com/office/officeart/2005/8/layout/radial2"/>
    <dgm:cxn modelId="{201B0F76-69A3-4822-BDE4-48D9D7312934}" type="presParOf" srcId="{93993F59-8625-4FA2-ACAB-6B0E7F362B36}" destId="{85B4910C-D09B-4B33-897B-7F4583F434BD}" srcOrd="2" destOrd="0" presId="urn:microsoft.com/office/officeart/2005/8/layout/radial2"/>
    <dgm:cxn modelId="{13067680-E88C-481D-8E6E-3DD51BB9012F}" type="presParOf" srcId="{85B4910C-D09B-4B33-897B-7F4583F434BD}" destId="{65B5053C-AB11-4439-AFB5-679186891437}" srcOrd="0" destOrd="0" presId="urn:microsoft.com/office/officeart/2005/8/layout/radial2"/>
    <dgm:cxn modelId="{A4E5044F-B66D-4FBB-B2EE-34BF8507872B}" type="presParOf" srcId="{85B4910C-D09B-4B33-897B-7F4583F434BD}" destId="{C800CA2D-670B-4A4E-A796-9C803824EFE4}" srcOrd="1" destOrd="0" presId="urn:microsoft.com/office/officeart/2005/8/layout/radial2"/>
    <dgm:cxn modelId="{6AF2D955-37CF-4738-B154-248870F3D4FC}" type="presParOf" srcId="{93993F59-8625-4FA2-ACAB-6B0E7F362B36}" destId="{4B40BE7E-CF72-4C74-9C12-32194A0AC319}" srcOrd="3" destOrd="0" presId="urn:microsoft.com/office/officeart/2005/8/layout/radial2"/>
    <dgm:cxn modelId="{A5F5F8EA-0099-40A6-8D1F-83C0C8C1D131}" type="presParOf" srcId="{93993F59-8625-4FA2-ACAB-6B0E7F362B36}" destId="{F23D6171-8DD5-426A-8B90-814C21B91D9E}" srcOrd="4" destOrd="0" presId="urn:microsoft.com/office/officeart/2005/8/layout/radial2"/>
    <dgm:cxn modelId="{010CE382-9B92-4A25-83FB-18C015521D96}" type="presParOf" srcId="{F23D6171-8DD5-426A-8B90-814C21B91D9E}" destId="{85028FF8-E440-4F02-9F02-97729EC0127B}" srcOrd="0" destOrd="0" presId="urn:microsoft.com/office/officeart/2005/8/layout/radial2"/>
    <dgm:cxn modelId="{C81E6CD3-9EE7-42FF-92FD-05199EA02E81}" type="presParOf" srcId="{F23D6171-8DD5-426A-8B90-814C21B91D9E}" destId="{1F7071A0-F032-4F6A-AB55-F70FC052BAD0}" srcOrd="1" destOrd="0" presId="urn:microsoft.com/office/officeart/2005/8/layout/radial2"/>
    <dgm:cxn modelId="{B346163C-5655-431B-8BEA-53D0CB01322E}" type="presParOf" srcId="{93993F59-8625-4FA2-ACAB-6B0E7F362B36}" destId="{0191FE3C-1121-45E1-AD75-8ABEE3BAC848}" srcOrd="5" destOrd="0" presId="urn:microsoft.com/office/officeart/2005/8/layout/radial2"/>
    <dgm:cxn modelId="{E6B8F335-5CD4-460A-BA43-FC5629C186D2}" type="presParOf" srcId="{93993F59-8625-4FA2-ACAB-6B0E7F362B36}" destId="{571ECA61-87AA-4B5E-A61E-5BB49216A475}" srcOrd="6" destOrd="0" presId="urn:microsoft.com/office/officeart/2005/8/layout/radial2"/>
    <dgm:cxn modelId="{057D85BC-234B-4E97-9B6D-18F6E160530D}" type="presParOf" srcId="{571ECA61-87AA-4B5E-A61E-5BB49216A475}" destId="{2F90F9C3-ACD7-4396-9AB3-41AC6366C7B8}" srcOrd="0" destOrd="0" presId="urn:microsoft.com/office/officeart/2005/8/layout/radial2"/>
    <dgm:cxn modelId="{59BB3EE3-1440-4987-960C-6D12A0D87B27}" type="presParOf" srcId="{571ECA61-87AA-4B5E-A61E-5BB49216A475}" destId="{16187674-7802-4575-A8D6-9D94DFA15F74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7FED1C-C381-4FB9-BFCC-770CD5C4D2B0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C16F18FF-F301-4298-B0A2-0FE51D3A119F}">
      <dgm:prSet phldrT="[Text]" custT="1"/>
      <dgm:spPr>
        <a:solidFill>
          <a:schemeClr val="accent2">
            <a:alpha val="5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sz="2800" b="1" u="sng"/>
            <a:t>Critical Criminology</a:t>
          </a:r>
        </a:p>
      </dgm:t>
    </dgm:pt>
    <dgm:pt modelId="{50B839E0-8D1F-4F3E-8798-AD73CE51D47B}" type="parTrans" cxnId="{8A9AF80B-F53D-4104-971C-568C5E1B81F5}">
      <dgm:prSet/>
      <dgm:spPr/>
      <dgm:t>
        <a:bodyPr/>
        <a:lstStyle/>
        <a:p>
          <a:endParaRPr lang="en-GB"/>
        </a:p>
      </dgm:t>
    </dgm:pt>
    <dgm:pt modelId="{E4612267-BAEF-49B9-8B0A-77E68B48B102}" type="sibTrans" cxnId="{8A9AF80B-F53D-4104-971C-568C5E1B81F5}">
      <dgm:prSet/>
      <dgm:spPr/>
      <dgm:t>
        <a:bodyPr/>
        <a:lstStyle/>
        <a:p>
          <a:endParaRPr lang="en-GB"/>
        </a:p>
      </dgm:t>
    </dgm:pt>
    <dgm:pt modelId="{F7C694D2-66E3-4E12-92C8-39066B0CA24D}">
      <dgm:prSet phldrT="[Text]"/>
      <dgm:spPr>
        <a:scene3d>
          <a:camera prst="orthographicFront"/>
          <a:lightRig rig="threePt" dir="t"/>
        </a:scene3d>
        <a:sp3d>
          <a:bevelT w="114300" prst="artDeco"/>
        </a:sp3d>
      </dgm:spPr>
      <dgm:t>
        <a:bodyPr/>
        <a:lstStyle/>
        <a:p>
          <a:r>
            <a:rPr lang="en-GB" b="1"/>
            <a:t>Critical of mainstream theories crime theories</a:t>
          </a:r>
        </a:p>
      </dgm:t>
    </dgm:pt>
    <dgm:pt modelId="{68BBF97D-FC45-4C35-B1D0-FEBA8754D287}" type="parTrans" cxnId="{8E7E736B-5BD6-41C8-BC5A-594C1C5FD438}">
      <dgm:prSet/>
      <dgm:spPr/>
      <dgm:t>
        <a:bodyPr/>
        <a:lstStyle/>
        <a:p>
          <a:endParaRPr lang="en-GB"/>
        </a:p>
      </dgm:t>
    </dgm:pt>
    <dgm:pt modelId="{F7817AA3-EF9F-4F2E-9F16-339C68F1A364}" type="sibTrans" cxnId="{8E7E736B-5BD6-41C8-BC5A-594C1C5FD438}">
      <dgm:prSet/>
      <dgm:spPr/>
      <dgm:t>
        <a:bodyPr/>
        <a:lstStyle/>
        <a:p>
          <a:endParaRPr lang="en-GB"/>
        </a:p>
      </dgm:t>
    </dgm:pt>
    <dgm:pt modelId="{C5E1B92E-9D50-4228-9982-B1A2EA20F2FD}">
      <dgm:prSet phldrT="[Text]"/>
      <dgm:spPr>
        <a:scene3d>
          <a:camera prst="orthographicFront"/>
          <a:lightRig rig="threePt" dir="t"/>
        </a:scene3d>
        <a:sp3d>
          <a:bevelT w="152400" h="50800" prst="softRound"/>
        </a:sp3d>
      </dgm:spPr>
      <dgm:t>
        <a:bodyPr/>
        <a:lstStyle/>
        <a:p>
          <a:r>
            <a:rPr lang="en-GB" b="1"/>
            <a:t>Diverse perspectives emerged in the late1960s &amp; the 1970s</a:t>
          </a:r>
        </a:p>
      </dgm:t>
    </dgm:pt>
    <dgm:pt modelId="{EE024D12-4D1F-4866-B505-BD9A6F80B3EB}" type="parTrans" cxnId="{A1282AFC-30D6-49D5-ADD9-E16C1735B8F0}">
      <dgm:prSet/>
      <dgm:spPr/>
      <dgm:t>
        <a:bodyPr/>
        <a:lstStyle/>
        <a:p>
          <a:endParaRPr lang="en-GB"/>
        </a:p>
      </dgm:t>
    </dgm:pt>
    <dgm:pt modelId="{D9A26C03-9BB8-4235-85BA-D71D4426931F}" type="sibTrans" cxnId="{A1282AFC-30D6-49D5-ADD9-E16C1735B8F0}">
      <dgm:prSet/>
      <dgm:spPr/>
      <dgm:t>
        <a:bodyPr/>
        <a:lstStyle/>
        <a:p>
          <a:endParaRPr lang="en-GB"/>
        </a:p>
      </dgm:t>
    </dgm:pt>
    <dgm:pt modelId="{C0394F1A-51C9-40C0-8B1A-D12D2D0E370C}" type="pres">
      <dgm:prSet presAssocID="{857FED1C-C381-4FB9-BFCC-770CD5C4D2B0}" presName="compositeShape" presStyleCnt="0">
        <dgm:presLayoutVars>
          <dgm:chMax val="7"/>
          <dgm:dir/>
          <dgm:resizeHandles val="exact"/>
        </dgm:presLayoutVars>
      </dgm:prSet>
      <dgm:spPr/>
    </dgm:pt>
    <dgm:pt modelId="{D2585000-B5F1-4B53-8522-1AAD8B422242}" type="pres">
      <dgm:prSet presAssocID="{C16F18FF-F301-4298-B0A2-0FE51D3A119F}" presName="circ1" presStyleLbl="vennNode1" presStyleIdx="0" presStyleCnt="3" custScaleX="134998"/>
      <dgm:spPr/>
    </dgm:pt>
    <dgm:pt modelId="{0DA5EC88-BB42-40F8-936E-3D4B80A8CC82}" type="pres">
      <dgm:prSet presAssocID="{C16F18FF-F301-4298-B0A2-0FE51D3A119F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9C98740-4166-4053-BEB3-17C03B59351C}" type="pres">
      <dgm:prSet presAssocID="{F7C694D2-66E3-4E12-92C8-39066B0CA24D}" presName="circ2" presStyleLbl="vennNode1" presStyleIdx="1" presStyleCnt="3"/>
      <dgm:spPr/>
    </dgm:pt>
    <dgm:pt modelId="{84266E38-265C-4FE9-BDED-4E92FB3ED55E}" type="pres">
      <dgm:prSet presAssocID="{F7C694D2-66E3-4E12-92C8-39066B0CA24D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0FC070D-A06C-4F1B-B860-DDBF4851EFD8}" type="pres">
      <dgm:prSet presAssocID="{C5E1B92E-9D50-4228-9982-B1A2EA20F2FD}" presName="circ3" presStyleLbl="vennNode1" presStyleIdx="2" presStyleCnt="3"/>
      <dgm:spPr/>
    </dgm:pt>
    <dgm:pt modelId="{4C8E6E46-79A0-4277-9E6D-C908253B044D}" type="pres">
      <dgm:prSet presAssocID="{C5E1B92E-9D50-4228-9982-B1A2EA20F2FD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8A9AF80B-F53D-4104-971C-568C5E1B81F5}" srcId="{857FED1C-C381-4FB9-BFCC-770CD5C4D2B0}" destId="{C16F18FF-F301-4298-B0A2-0FE51D3A119F}" srcOrd="0" destOrd="0" parTransId="{50B839E0-8D1F-4F3E-8798-AD73CE51D47B}" sibTransId="{E4612267-BAEF-49B9-8B0A-77E68B48B102}"/>
    <dgm:cxn modelId="{C42D9B27-DF33-4664-8EA8-A98A89C9FC76}" type="presOf" srcId="{C5E1B92E-9D50-4228-9982-B1A2EA20F2FD}" destId="{00FC070D-A06C-4F1B-B860-DDBF4851EFD8}" srcOrd="0" destOrd="0" presId="urn:microsoft.com/office/officeart/2005/8/layout/venn1"/>
    <dgm:cxn modelId="{8E7E736B-5BD6-41C8-BC5A-594C1C5FD438}" srcId="{857FED1C-C381-4FB9-BFCC-770CD5C4D2B0}" destId="{F7C694D2-66E3-4E12-92C8-39066B0CA24D}" srcOrd="1" destOrd="0" parTransId="{68BBF97D-FC45-4C35-B1D0-FEBA8754D287}" sibTransId="{F7817AA3-EF9F-4F2E-9F16-339C68F1A364}"/>
    <dgm:cxn modelId="{9D38556F-4B15-4ED1-9CF4-39E2773C1F7F}" type="presOf" srcId="{F7C694D2-66E3-4E12-92C8-39066B0CA24D}" destId="{84266E38-265C-4FE9-BDED-4E92FB3ED55E}" srcOrd="1" destOrd="0" presId="urn:microsoft.com/office/officeart/2005/8/layout/venn1"/>
    <dgm:cxn modelId="{8BE28F78-8880-415B-A0AB-F974D74E4C0B}" type="presOf" srcId="{857FED1C-C381-4FB9-BFCC-770CD5C4D2B0}" destId="{C0394F1A-51C9-40C0-8B1A-D12D2D0E370C}" srcOrd="0" destOrd="0" presId="urn:microsoft.com/office/officeart/2005/8/layout/venn1"/>
    <dgm:cxn modelId="{09B6E9A3-BEF3-4B37-944F-63E391B2C702}" type="presOf" srcId="{C16F18FF-F301-4298-B0A2-0FE51D3A119F}" destId="{0DA5EC88-BB42-40F8-936E-3D4B80A8CC82}" srcOrd="1" destOrd="0" presId="urn:microsoft.com/office/officeart/2005/8/layout/venn1"/>
    <dgm:cxn modelId="{D93673D6-6FD7-42AE-84E1-52D209A56CDC}" type="presOf" srcId="{C16F18FF-F301-4298-B0A2-0FE51D3A119F}" destId="{D2585000-B5F1-4B53-8522-1AAD8B422242}" srcOrd="0" destOrd="0" presId="urn:microsoft.com/office/officeart/2005/8/layout/venn1"/>
    <dgm:cxn modelId="{B1928AF0-5641-4436-AB03-E8BE0E158107}" type="presOf" srcId="{C5E1B92E-9D50-4228-9982-B1A2EA20F2FD}" destId="{4C8E6E46-79A0-4277-9E6D-C908253B044D}" srcOrd="1" destOrd="0" presId="urn:microsoft.com/office/officeart/2005/8/layout/venn1"/>
    <dgm:cxn modelId="{C5D339F2-C122-49FA-8B27-408E3531F7D7}" type="presOf" srcId="{F7C694D2-66E3-4E12-92C8-39066B0CA24D}" destId="{49C98740-4166-4053-BEB3-17C03B59351C}" srcOrd="0" destOrd="0" presId="urn:microsoft.com/office/officeart/2005/8/layout/venn1"/>
    <dgm:cxn modelId="{A1282AFC-30D6-49D5-ADD9-E16C1735B8F0}" srcId="{857FED1C-C381-4FB9-BFCC-770CD5C4D2B0}" destId="{C5E1B92E-9D50-4228-9982-B1A2EA20F2FD}" srcOrd="2" destOrd="0" parTransId="{EE024D12-4D1F-4866-B505-BD9A6F80B3EB}" sibTransId="{D9A26C03-9BB8-4235-85BA-D71D4426931F}"/>
    <dgm:cxn modelId="{ACCA3E6A-6F27-49B9-8054-949A574722C0}" type="presParOf" srcId="{C0394F1A-51C9-40C0-8B1A-D12D2D0E370C}" destId="{D2585000-B5F1-4B53-8522-1AAD8B422242}" srcOrd="0" destOrd="0" presId="urn:microsoft.com/office/officeart/2005/8/layout/venn1"/>
    <dgm:cxn modelId="{689BC953-FBA6-44E0-B2CA-97B0B76B1DC9}" type="presParOf" srcId="{C0394F1A-51C9-40C0-8B1A-D12D2D0E370C}" destId="{0DA5EC88-BB42-40F8-936E-3D4B80A8CC82}" srcOrd="1" destOrd="0" presId="urn:microsoft.com/office/officeart/2005/8/layout/venn1"/>
    <dgm:cxn modelId="{49A4D605-5647-47E9-B819-88A6036EC202}" type="presParOf" srcId="{C0394F1A-51C9-40C0-8B1A-D12D2D0E370C}" destId="{49C98740-4166-4053-BEB3-17C03B59351C}" srcOrd="2" destOrd="0" presId="urn:microsoft.com/office/officeart/2005/8/layout/venn1"/>
    <dgm:cxn modelId="{B6E74215-AA81-45BF-95CE-1BB295765188}" type="presParOf" srcId="{C0394F1A-51C9-40C0-8B1A-D12D2D0E370C}" destId="{84266E38-265C-4FE9-BDED-4E92FB3ED55E}" srcOrd="3" destOrd="0" presId="urn:microsoft.com/office/officeart/2005/8/layout/venn1"/>
    <dgm:cxn modelId="{74B25282-8C81-424A-A1EE-E5EAB40AA0BC}" type="presParOf" srcId="{C0394F1A-51C9-40C0-8B1A-D12D2D0E370C}" destId="{00FC070D-A06C-4F1B-B860-DDBF4851EFD8}" srcOrd="4" destOrd="0" presId="urn:microsoft.com/office/officeart/2005/8/layout/venn1"/>
    <dgm:cxn modelId="{44925E24-9461-4535-8B73-99DD7FB7767E}" type="presParOf" srcId="{C0394F1A-51C9-40C0-8B1A-D12D2D0E370C}" destId="{4C8E6E46-79A0-4277-9E6D-C908253B044D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1FE3C-1121-45E1-AD75-8ABEE3BAC848}">
      <dsp:nvSpPr>
        <dsp:cNvPr id="0" name=""/>
        <dsp:cNvSpPr/>
      </dsp:nvSpPr>
      <dsp:spPr>
        <a:xfrm rot="2491677">
          <a:off x="3071517" y="3763972"/>
          <a:ext cx="731411" cy="51767"/>
        </a:xfrm>
        <a:custGeom>
          <a:avLst/>
          <a:gdLst/>
          <a:ahLst/>
          <a:cxnLst/>
          <a:rect l="0" t="0" r="0" b="0"/>
          <a:pathLst>
            <a:path>
              <a:moveTo>
                <a:pt x="0" y="25883"/>
              </a:moveTo>
              <a:lnTo>
                <a:pt x="731411" y="2588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40BE7E-CF72-4C74-9C12-32194A0AC319}">
      <dsp:nvSpPr>
        <dsp:cNvPr id="0" name=""/>
        <dsp:cNvSpPr/>
      </dsp:nvSpPr>
      <dsp:spPr>
        <a:xfrm>
          <a:off x="3163444" y="2706388"/>
          <a:ext cx="739798" cy="51767"/>
        </a:xfrm>
        <a:custGeom>
          <a:avLst/>
          <a:gdLst/>
          <a:ahLst/>
          <a:cxnLst/>
          <a:rect l="0" t="0" r="0" b="0"/>
          <a:pathLst>
            <a:path>
              <a:moveTo>
                <a:pt x="0" y="25883"/>
              </a:moveTo>
              <a:lnTo>
                <a:pt x="739798" y="2588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2C65CA-90BE-4822-811A-4DBB1953FD12}">
      <dsp:nvSpPr>
        <dsp:cNvPr id="0" name=""/>
        <dsp:cNvSpPr/>
      </dsp:nvSpPr>
      <dsp:spPr>
        <a:xfrm rot="19017283">
          <a:off x="3061979" y="1589430"/>
          <a:ext cx="753862" cy="51767"/>
        </a:xfrm>
        <a:custGeom>
          <a:avLst/>
          <a:gdLst/>
          <a:ahLst/>
          <a:cxnLst/>
          <a:rect l="0" t="0" r="0" b="0"/>
          <a:pathLst>
            <a:path>
              <a:moveTo>
                <a:pt x="0" y="25883"/>
              </a:moveTo>
              <a:lnTo>
                <a:pt x="753862" y="2588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87B521-4500-45C0-A315-7A8318C2CD6E}">
      <dsp:nvSpPr>
        <dsp:cNvPr id="0" name=""/>
        <dsp:cNvSpPr/>
      </dsp:nvSpPr>
      <dsp:spPr>
        <a:xfrm>
          <a:off x="150766" y="1313867"/>
          <a:ext cx="2925039" cy="262979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5053C-AB11-4439-AFB5-679186891437}">
      <dsp:nvSpPr>
        <dsp:cNvPr id="0" name=""/>
        <dsp:cNvSpPr/>
      </dsp:nvSpPr>
      <dsp:spPr>
        <a:xfrm>
          <a:off x="3439922" y="-1843"/>
          <a:ext cx="1771481" cy="1577875"/>
        </a:xfrm>
        <a:prstGeom prst="ellipse">
          <a:avLst/>
        </a:prstGeom>
        <a:solidFill>
          <a:schemeClr val="bg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Classicism </a:t>
          </a:r>
        </a:p>
      </dsp:txBody>
      <dsp:txXfrm>
        <a:off x="3699349" y="229231"/>
        <a:ext cx="1252627" cy="1115727"/>
      </dsp:txXfrm>
    </dsp:sp>
    <dsp:sp modelId="{C800CA2D-670B-4A4E-A796-9C803824EFE4}">
      <dsp:nvSpPr>
        <dsp:cNvPr id="0" name=""/>
        <dsp:cNvSpPr/>
      </dsp:nvSpPr>
      <dsp:spPr>
        <a:xfrm>
          <a:off x="5127184" y="-1843"/>
          <a:ext cx="2657221" cy="1577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Free will/rational choices cause crime</a:t>
          </a:r>
        </a:p>
      </dsp:txBody>
      <dsp:txXfrm>
        <a:off x="5127184" y="-1843"/>
        <a:ext cx="2657221" cy="1577875"/>
      </dsp:txXfrm>
    </dsp:sp>
    <dsp:sp modelId="{85028FF8-E440-4F02-9F02-97729EC0127B}">
      <dsp:nvSpPr>
        <dsp:cNvPr id="0" name=""/>
        <dsp:cNvSpPr/>
      </dsp:nvSpPr>
      <dsp:spPr>
        <a:xfrm>
          <a:off x="3903242" y="1881765"/>
          <a:ext cx="1864102" cy="1701013"/>
        </a:xfrm>
        <a:prstGeom prst="ellipse">
          <a:avLst/>
        </a:prstGeom>
        <a:solidFill>
          <a:schemeClr val="bg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00B050"/>
              </a:solidFill>
              <a:effectLst/>
            </a:rPr>
            <a:t>Positivism </a:t>
          </a:r>
        </a:p>
      </dsp:txBody>
      <dsp:txXfrm>
        <a:off x="4176233" y="2130873"/>
        <a:ext cx="1318120" cy="1202797"/>
      </dsp:txXfrm>
    </dsp:sp>
    <dsp:sp modelId="{1F7071A0-F032-4F6A-AB55-F70FC052BAD0}">
      <dsp:nvSpPr>
        <dsp:cNvPr id="0" name=""/>
        <dsp:cNvSpPr/>
      </dsp:nvSpPr>
      <dsp:spPr>
        <a:xfrm>
          <a:off x="5567349" y="1881765"/>
          <a:ext cx="2796153" cy="1701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Predisposing factors cause crime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kern="1200"/>
        </a:p>
      </dsp:txBody>
      <dsp:txXfrm>
        <a:off x="5567349" y="1881765"/>
        <a:ext cx="2796153" cy="1701013"/>
      </dsp:txXfrm>
    </dsp:sp>
    <dsp:sp modelId="{2F90F9C3-ACD7-4396-9AB3-41AC6366C7B8}">
      <dsp:nvSpPr>
        <dsp:cNvPr id="0" name=""/>
        <dsp:cNvSpPr/>
      </dsp:nvSpPr>
      <dsp:spPr>
        <a:xfrm>
          <a:off x="3467909" y="3788522"/>
          <a:ext cx="1735537" cy="1594001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bg1">
                  <a:lumMod val="95000"/>
                </a:schemeClr>
              </a:solidFill>
            </a:rPr>
            <a:t>Critical Criminology</a:t>
          </a:r>
        </a:p>
      </dsp:txBody>
      <dsp:txXfrm>
        <a:off x="3722073" y="4021958"/>
        <a:ext cx="1227209" cy="1127129"/>
      </dsp:txXfrm>
    </dsp:sp>
    <dsp:sp modelId="{16187674-7802-4575-A8D6-9D94DFA15F74}">
      <dsp:nvSpPr>
        <dsp:cNvPr id="0" name=""/>
        <dsp:cNvSpPr/>
      </dsp:nvSpPr>
      <dsp:spPr>
        <a:xfrm>
          <a:off x="5164157" y="3788522"/>
          <a:ext cx="2603305" cy="1594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People’s response to behaviour causes/creates crime &amp; deviance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kern="1200"/>
        </a:p>
      </dsp:txBody>
      <dsp:txXfrm>
        <a:off x="5164157" y="3788522"/>
        <a:ext cx="2603305" cy="15940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85000-B5F1-4B53-8522-1AAD8B422242}">
      <dsp:nvSpPr>
        <dsp:cNvPr id="0" name=""/>
        <dsp:cNvSpPr/>
      </dsp:nvSpPr>
      <dsp:spPr>
        <a:xfrm>
          <a:off x="2478311" y="64620"/>
          <a:ext cx="4187377" cy="3101806"/>
        </a:xfrm>
        <a:prstGeom prst="ellipse">
          <a:avLst/>
        </a:prstGeom>
        <a:solidFill>
          <a:schemeClr val="accent2"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/>
            <a:t>Critical Criminology</a:t>
          </a:r>
        </a:p>
      </dsp:txBody>
      <dsp:txXfrm>
        <a:off x="3036628" y="607437"/>
        <a:ext cx="3070743" cy="1395813"/>
      </dsp:txXfrm>
    </dsp:sp>
    <dsp:sp modelId="{49C98740-4166-4053-BEB3-17C03B59351C}">
      <dsp:nvSpPr>
        <dsp:cNvPr id="0" name=""/>
        <dsp:cNvSpPr/>
      </dsp:nvSpPr>
      <dsp:spPr>
        <a:xfrm>
          <a:off x="4140331" y="2003250"/>
          <a:ext cx="3101806" cy="310180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 w="1143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Critical of mainstream theories crime theories</a:t>
          </a:r>
        </a:p>
      </dsp:txBody>
      <dsp:txXfrm>
        <a:off x="5088967" y="2804550"/>
        <a:ext cx="1861084" cy="1705993"/>
      </dsp:txXfrm>
    </dsp:sp>
    <dsp:sp modelId="{00FC070D-A06C-4F1B-B860-DDBF4851EFD8}">
      <dsp:nvSpPr>
        <dsp:cNvPr id="0" name=""/>
        <dsp:cNvSpPr/>
      </dsp:nvSpPr>
      <dsp:spPr>
        <a:xfrm>
          <a:off x="1901861" y="2003250"/>
          <a:ext cx="3101806" cy="310180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/>
        </a:scene3d>
        <a:sp3d>
          <a:bevelT w="152400" h="50800" prst="softRound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Diverse perspectives emerged in the late1960s &amp; the 1970s</a:t>
          </a:r>
        </a:p>
      </dsp:txBody>
      <dsp:txXfrm>
        <a:off x="2193948" y="2804550"/>
        <a:ext cx="1861084" cy="17059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48585F-025E-49C4-A5DF-E4B937B4A6B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2362C9-D33C-4227-A1CB-53F74F3E9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398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8477" y="4715153"/>
            <a:ext cx="6480720" cy="4466987"/>
          </a:xfrm>
        </p:spPr>
        <p:txBody>
          <a:bodyPr/>
          <a:lstStyle/>
          <a:p>
            <a:endParaRPr lang="en-GB" sz="1400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2BDF0A-CC96-4742-8507-CD895E4446C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89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2BDF0A-CC96-4742-8507-CD895E4446C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987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2BDF0A-CC96-4742-8507-CD895E4446C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913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72639" y="4715153"/>
            <a:ext cx="6623463" cy="50696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404F2-A399-5443-919A-C071CE140FE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4042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05010" y="4715153"/>
            <a:ext cx="6333706" cy="4963319"/>
          </a:xfrm>
        </p:spPr>
        <p:txBody>
          <a:bodyPr/>
          <a:lstStyle/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404F2-A399-5443-919A-C071CE140FE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133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75530" y="4549710"/>
            <a:ext cx="6635825" cy="537520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404F2-A399-5443-919A-C071CE140FE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841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40269" y="4715152"/>
            <a:ext cx="6538716" cy="5105129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404F2-A399-5443-919A-C071CE140FE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358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0383" y="4715831"/>
            <a:ext cx="5436909" cy="4943984"/>
          </a:xfrm>
        </p:spPr>
        <p:txBody>
          <a:bodyPr/>
          <a:lstStyle/>
          <a:p>
            <a:endParaRPr lang="en-GB" sz="1400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91F358-10FA-4CA2-BE29-95F599F1599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846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0383" y="4715831"/>
            <a:ext cx="5436909" cy="5209112"/>
          </a:xfrm>
        </p:spPr>
        <p:txBody>
          <a:bodyPr/>
          <a:lstStyle/>
          <a:p>
            <a:pPr marL="114300" indent="0">
              <a:buFont typeface="+mj-lt"/>
              <a:buNone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1B35F-2DBD-40D3-8C24-4924EB2E9DD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508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" y="4715831"/>
            <a:ext cx="6693876" cy="5209112"/>
          </a:xfrm>
        </p:spPr>
        <p:txBody>
          <a:bodyPr/>
          <a:lstStyle/>
          <a:p>
            <a:endParaRPr lang="en-US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1B35F-2DBD-40D3-8C24-4924EB2E9DD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8561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1B35F-2DBD-40D3-8C24-4924EB2E9DD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562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1B35F-2DBD-40D3-8C24-4924EB2E9DD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473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46185" y="4715831"/>
            <a:ext cx="6424246" cy="507293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61B35F-2DBD-40D3-8C24-4924EB2E9DD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1969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4531271"/>
            <a:ext cx="6797675" cy="5256584"/>
          </a:xfrm>
        </p:spPr>
        <p:txBody>
          <a:bodyPr>
            <a:noAutofit/>
          </a:bodyPr>
          <a:lstStyle/>
          <a:p>
            <a:endParaRPr 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32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8477" y="4531271"/>
            <a:ext cx="6552727" cy="5216718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048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58356" y="4715154"/>
            <a:ext cx="6280964" cy="4860266"/>
          </a:xfrm>
        </p:spPr>
        <p:txBody>
          <a:bodyPr>
            <a:normAutofit/>
          </a:bodyPr>
          <a:lstStyle/>
          <a:p>
            <a:endParaRPr lang="en-US" sz="1600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866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58477" y="4531271"/>
            <a:ext cx="6552728" cy="5200490"/>
          </a:xfrm>
        </p:spPr>
        <p:txBody>
          <a:bodyPr>
            <a:normAutofit/>
          </a:bodyPr>
          <a:lstStyle/>
          <a:p>
            <a:pPr rtl="0" eaLnBrk="1" latinLnBrk="0" hangingPunct="1"/>
            <a:endParaRPr lang="en-GB" sz="12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553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5606" y="4494292"/>
            <a:ext cx="6495088" cy="5432346"/>
          </a:xfrm>
        </p:spPr>
        <p:txBody>
          <a:bodyPr>
            <a:normAutofit/>
          </a:bodyPr>
          <a:lstStyle/>
          <a:p>
            <a:pPr rtl="0" eaLnBrk="0" fontAlgn="base" hangingPunct="0"/>
            <a:endParaRPr kumimoji="0" lang="en-US" sz="1500" b="0" kern="1200" baseline="0">
              <a:solidFill>
                <a:schemeClr val="tx1"/>
              </a:solidFill>
              <a:latin typeface="+mn-lt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902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4459263"/>
            <a:ext cx="6797675" cy="5016608"/>
          </a:xfrm>
        </p:spPr>
        <p:txBody>
          <a:bodyPr>
            <a:noAutofit/>
          </a:bodyPr>
          <a:lstStyle/>
          <a:p>
            <a:pPr marL="393192" lvl="1" indent="0" fontAlgn="auto">
              <a:lnSpc>
                <a:spcPct val="110000"/>
              </a:lnSpc>
              <a:spcAft>
                <a:spcPts val="0"/>
              </a:spcAft>
              <a:buFont typeface="Wingdings 2"/>
              <a:buNone/>
              <a:defRPr/>
            </a:pPr>
            <a:endParaRPr lang="en-GB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464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1042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86983" y="4715154"/>
            <a:ext cx="6352339" cy="4938437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550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6469" y="4494292"/>
            <a:ext cx="6595600" cy="5432346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724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002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58357" y="4715154"/>
            <a:ext cx="6352339" cy="5016608"/>
          </a:xfrm>
        </p:spPr>
        <p:txBody>
          <a:bodyPr>
            <a:norm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6945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7454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ED206-37BF-4938-BA70-02034139C95A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31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65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288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203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330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175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65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2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060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684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565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073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40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664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QaqXK7z9LM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3LM0nE81mIE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zBodqwAlW3A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TrkQe4tyJnQ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7B8184-59C7-4C88-9560-6FFBF2575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kern="1200" cap="none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Policing Powers, Models Of Policing And Society</a:t>
            </a:r>
            <a:br>
              <a:rPr lang="en-US" sz="3100" kern="1200" cap="none"/>
            </a:br>
            <a:br>
              <a:rPr lang="en-US" sz="3100" kern="1200" cap="none"/>
            </a:br>
            <a:r>
              <a:rPr lang="en-US" sz="3100">
                <a:solidFill>
                  <a:srgbClr val="FFFFFF"/>
                </a:solidFill>
              </a:rPr>
              <a:t>History, Crime &amp; Policing</a:t>
            </a:r>
            <a:endParaRPr lang="en-US" sz="3100" kern="1200" cap="none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784874-3336-478F-8384-532CAC857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algn="l"/>
            <a:endParaRPr lang="en-US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34495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D01C9-E239-4864-A456-9ADFE602D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Following on from last week.....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94628-ED45-4790-93F8-22B5E8EBB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690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learning as a psychological issue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613" y="2060848"/>
            <a:ext cx="9203737" cy="44644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/>
              <a:t>SLT can be applied at individual level in addition to examining societal influences:</a:t>
            </a:r>
            <a:endParaRPr lang="en-US"/>
          </a:p>
          <a:p>
            <a:pPr lvl="1">
              <a:lnSpc>
                <a:spcPct val="110000"/>
              </a:lnSpc>
            </a:pPr>
            <a:r>
              <a:rPr lang="en-GB"/>
              <a:t>In reaction between observation (and imitation of same) and self-imposed values</a:t>
            </a:r>
          </a:p>
          <a:p>
            <a:pPr marL="0" indent="0">
              <a:lnSpc>
                <a:spcPct val="110000"/>
              </a:lnSpc>
              <a:buNone/>
            </a:pPr>
            <a:endParaRPr lang="en-GB"/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Differential association (Sutherland, 1939): </a:t>
            </a:r>
            <a:endParaRPr lang="en-GB">
              <a:cs typeface="Calibri" panose="020F0502020204030204"/>
            </a:endParaRPr>
          </a:p>
          <a:p>
            <a:pPr lvl="1">
              <a:lnSpc>
                <a:spcPct val="110000"/>
              </a:lnSpc>
            </a:pPr>
            <a:r>
              <a:rPr lang="en-GB"/>
              <a:t>Crime occurs in context of conflict and association of groups</a:t>
            </a:r>
          </a:p>
          <a:p>
            <a:pPr lvl="1">
              <a:lnSpc>
                <a:spcPct val="110000"/>
              </a:lnSpc>
            </a:pPr>
            <a:r>
              <a:rPr lang="en-GB"/>
              <a:t>Differential reinforcement is then an issue in behaviour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869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learning as a psychological issue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613" y="2060848"/>
            <a:ext cx="9203737" cy="44644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/>
              <a:t>SLT demonstrates that learning is a crucial aspect to crime, both in imitation and choosing to commit crimes:</a:t>
            </a:r>
            <a:endParaRPr lang="en-US"/>
          </a:p>
          <a:p>
            <a:pPr lvl="1">
              <a:lnSpc>
                <a:spcPct val="110000"/>
              </a:lnSpc>
            </a:pPr>
            <a:endParaRPr lang="en-GB"/>
          </a:p>
          <a:p>
            <a:pPr lvl="1">
              <a:lnSpc>
                <a:spcPct val="110000"/>
              </a:lnSpc>
            </a:pPr>
            <a:r>
              <a:rPr lang="en-GB"/>
              <a:t>Rational choice theory concerns the decision to commit crime and there is a cost-reward decision-making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707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Psychodynamics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Freud never applied theory directly to crime, but </a:t>
            </a:r>
            <a:r>
              <a:rPr lang="en-GB" err="1"/>
              <a:t>Aichhorn</a:t>
            </a:r>
            <a:r>
              <a:rPr lang="en-GB"/>
              <a:t> (1925) did:</a:t>
            </a:r>
            <a:endParaRPr lang="en-US"/>
          </a:p>
          <a:p>
            <a:pPr lvl="1"/>
            <a:endParaRPr lang="en-GB"/>
          </a:p>
          <a:p>
            <a:pPr lvl="1"/>
            <a:r>
              <a:rPr lang="en-GB"/>
              <a:t>Strong id, weak superego</a:t>
            </a:r>
            <a:endParaRPr lang="en-GB">
              <a:cs typeface="Calibri" panose="020F0502020204030204"/>
            </a:endParaRPr>
          </a:p>
          <a:p>
            <a:pPr lvl="1"/>
            <a:r>
              <a:rPr lang="en-GB"/>
              <a:t>Urge for gratification is not inhibited</a:t>
            </a:r>
            <a:endParaRPr lang="en-GB">
              <a:cs typeface="Calibri" panose="020F0502020204030204"/>
            </a:endParaRPr>
          </a:p>
          <a:p>
            <a:pPr lvl="1"/>
            <a:r>
              <a:rPr lang="en-GB"/>
              <a:t>Id in conflict with societal norms I painfully repressed, resulting in coping strategies that are deemed deviant</a:t>
            </a:r>
            <a:endParaRPr lang="en-GB">
              <a:cs typeface="Calibri" panose="020F0502020204030204"/>
            </a:endParaRPr>
          </a:p>
          <a:p>
            <a:pPr lvl="1"/>
            <a:r>
              <a:rPr lang="en-GB"/>
              <a:t>Crime is the outward manifestation of internal disease which is compounded by ‘identity crisis’ (Erikson, 1994)</a:t>
            </a: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No empirical support</a:t>
            </a:r>
            <a:endParaRPr lang="en-GB" b="1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296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38785-4BD3-4902-AA31-9C35EE3C7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CE03907C-2692-4EC7-854D-1B7F298779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795"/>
            <a:ext cx="12192000" cy="6857999"/>
          </a:xfrm>
        </p:spPr>
      </p:pic>
    </p:spTree>
    <p:extLst>
      <p:ext uri="{BB962C8B-B14F-4D97-AF65-F5344CB8AC3E}">
        <p14:creationId xmlns:p14="http://schemas.microsoft.com/office/powerpoint/2010/main" val="853627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Oedipal conflict leading to sexual jealousy</a:t>
            </a:r>
          </a:p>
          <a:p>
            <a:endParaRPr lang="en-GB"/>
          </a:p>
          <a:p>
            <a:r>
              <a:rPr lang="en-GB"/>
              <a:t>Identification with criminal father means boys will subsume this as their own (Dimas et al., 2008)</a:t>
            </a:r>
          </a:p>
          <a:p>
            <a:endParaRPr lang="en-GB"/>
          </a:p>
          <a:p>
            <a:r>
              <a:rPr lang="en-GB"/>
              <a:t>Does not explain female violence or sexual offending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2152650" y="548681"/>
            <a:ext cx="7886700" cy="1325563"/>
          </a:xfrm>
        </p:spPr>
        <p:txBody>
          <a:bodyPr/>
          <a:lstStyle/>
          <a:p>
            <a:r>
              <a:rPr lang="en-GB"/>
              <a:t>Psychodynamics and crime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056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Psychopathy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Personality disorder, not mental illness</a:t>
            </a:r>
          </a:p>
          <a:p>
            <a:endParaRPr lang="en-GB"/>
          </a:p>
          <a:p>
            <a:r>
              <a:rPr lang="en-GB"/>
              <a:t>Can be associated with serious and violent criminality</a:t>
            </a:r>
            <a:endParaRPr lang="en-GB">
              <a:cs typeface="Calibri" panose="020F0502020204030204"/>
            </a:endParaRPr>
          </a:p>
          <a:p>
            <a:endParaRPr lang="en-GB"/>
          </a:p>
          <a:p>
            <a:r>
              <a:rPr lang="en-GB"/>
              <a:t>Biosocial theories suggest link between low central nervous system stimulation, sometimes seen in psychopathy, and criminal behaviour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135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Large range of psychological perspectives for the explanation of crime</a:t>
            </a:r>
          </a:p>
          <a:p>
            <a:endParaRPr lang="en-GB"/>
          </a:p>
          <a:p>
            <a:r>
              <a:rPr lang="en-GB"/>
              <a:t>Confusing, but considering interaction between them may be more fruitful</a:t>
            </a:r>
          </a:p>
          <a:p>
            <a:endParaRPr lang="en-GB">
              <a:cs typeface="Calibri"/>
            </a:endParaRPr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  <a:cs typeface="Calibri"/>
              </a:rPr>
              <a:t>Lots of disagreement between theorists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46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Next…….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00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400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000">
                <a:solidFill>
                  <a:srgbClr val="FF0000"/>
                </a:solidFill>
              </a:rPr>
              <a:t>Psychological Positivism</a:t>
            </a:r>
          </a:p>
        </p:txBody>
      </p:sp>
    </p:spTree>
    <p:extLst>
      <p:ext uri="{BB962C8B-B14F-4D97-AF65-F5344CB8AC3E}">
        <p14:creationId xmlns:p14="http://schemas.microsoft.com/office/powerpoint/2010/main" val="2612954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PSYCHOLOGICAL POSITIVISM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58850" y="1503892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18872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Causes of crime:</a:t>
            </a:r>
            <a:endParaRPr lang="en-GB" b="1">
              <a:cs typeface="Calibri" panose="020F0502020204030204"/>
            </a:endParaRPr>
          </a:p>
          <a:p>
            <a:endParaRPr lang="en-GB" b="1"/>
          </a:p>
          <a:p>
            <a:pPr lvl="1"/>
            <a:r>
              <a:rPr lang="en-GB"/>
              <a:t>E.g. – personality, poor psychological development etc.</a:t>
            </a:r>
          </a:p>
          <a:p>
            <a:pPr marL="457200" lvl="1" indent="0">
              <a:buNone/>
            </a:pPr>
            <a:endParaRPr lang="en-GB"/>
          </a:p>
          <a:p>
            <a:pPr lvl="1"/>
            <a:r>
              <a:rPr lang="en-GB"/>
              <a:t>Key theorists - </a:t>
            </a:r>
            <a:r>
              <a:rPr lang="en-US" err="1"/>
              <a:t>Aichorn</a:t>
            </a:r>
            <a:r>
              <a:rPr lang="en-US"/>
              <a:t> (1925), Bowlby (1953), Eysenck (1916) etc.</a:t>
            </a:r>
          </a:p>
          <a:p>
            <a:pPr lvl="1"/>
            <a:endParaRPr lang="en-US"/>
          </a:p>
          <a:p>
            <a:pPr marL="457200" lvl="1" indent="0" algn="ctr">
              <a:buNone/>
            </a:pPr>
            <a:endParaRPr lang="en-US">
              <a:solidFill>
                <a:srgbClr val="FF0000"/>
              </a:solidFill>
            </a:endParaRPr>
          </a:p>
          <a:p>
            <a:pPr marL="457200" lvl="1" indent="0" algn="ctr">
              <a:buNone/>
            </a:pPr>
            <a:r>
              <a:rPr lang="en-US">
                <a:solidFill>
                  <a:srgbClr val="FF0000"/>
                </a:solidFill>
              </a:rPr>
              <a:t>Do you agree that offenders have unique personality traits that predispose them to criminal </a:t>
            </a:r>
            <a:r>
              <a:rPr lang="en-US" err="1">
                <a:solidFill>
                  <a:srgbClr val="FF0000"/>
                </a:solidFill>
              </a:rPr>
              <a:t>behaviour</a:t>
            </a:r>
            <a:r>
              <a:rPr lang="en-US">
                <a:solidFill>
                  <a:srgbClr val="FF0000"/>
                </a:solidFill>
              </a:rPr>
              <a:t>? </a:t>
            </a:r>
          </a:p>
          <a:p>
            <a:pPr marL="457200" lvl="1" indent="0" algn="ctr">
              <a:buNone/>
            </a:pPr>
            <a:endParaRPr lang="en-US">
              <a:solidFill>
                <a:srgbClr val="FF0000"/>
              </a:solidFill>
            </a:endParaRPr>
          </a:p>
          <a:p>
            <a:pPr lvl="1"/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32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5677E-2BBE-4F29-B9E3-9C05A9BC3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C4792CB9-80FF-4A8C-AD66-B927630B5171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75" y="6880"/>
            <a:ext cx="12185649" cy="6937903"/>
          </a:xfrm>
        </p:spPr>
      </p:pic>
    </p:spTree>
    <p:extLst>
      <p:ext uri="{BB962C8B-B14F-4D97-AF65-F5344CB8AC3E}">
        <p14:creationId xmlns:p14="http://schemas.microsoft.com/office/powerpoint/2010/main" val="2156120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/>
              <a:t>PSYCHOLOGICAL POSITIVISM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87450" y="184255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Cognitive theories</a:t>
            </a:r>
            <a:endParaRPr lang="en-US"/>
          </a:p>
          <a:p>
            <a:endParaRPr lang="en-US" b="1"/>
          </a:p>
          <a:p>
            <a:pPr lvl="1"/>
            <a:r>
              <a:rPr lang="en-US"/>
              <a:t>C</a:t>
            </a:r>
            <a:r>
              <a:rPr lang="en-GB" err="1"/>
              <a:t>ognitive</a:t>
            </a:r>
            <a:r>
              <a:rPr lang="en-GB"/>
              <a:t> processes determine behaviour including criminal behaviour</a:t>
            </a:r>
          </a:p>
          <a:p>
            <a:pPr lvl="1"/>
            <a:endParaRPr lang="en-GB"/>
          </a:p>
          <a:p>
            <a:pPr lvl="1"/>
            <a:r>
              <a:rPr lang="en-GB"/>
              <a:t>Jean Piaget </a:t>
            </a:r>
            <a:r>
              <a:rPr lang="is-IS"/>
              <a:t>(1932), Kohlberg (1969), </a:t>
            </a:r>
            <a:r>
              <a:rPr lang="en-GB"/>
              <a:t>Yochelson and Samenow(1976), Palmer and Hollin (2000).</a:t>
            </a:r>
          </a:p>
          <a:p>
            <a:pPr lvl="1"/>
            <a:endParaRPr lang="en-GB"/>
          </a:p>
          <a:p>
            <a:pPr marL="457200" lvl="1" indent="0" algn="ctr">
              <a:buNone/>
            </a:pPr>
            <a:endParaRPr lang="en-GB">
              <a:solidFill>
                <a:srgbClr val="FF0000"/>
              </a:solidFill>
            </a:endParaRPr>
          </a:p>
          <a:p>
            <a:pPr marL="457200" lvl="1" indent="0" algn="ctr">
              <a:buNone/>
            </a:pPr>
            <a:r>
              <a:rPr lang="en-GB">
                <a:solidFill>
                  <a:srgbClr val="FF0000"/>
                </a:solidFill>
              </a:rPr>
              <a:t>Are we a product of our experiences (Schemas)</a:t>
            </a:r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770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/>
              <a:t>SOME CRITICSMS OF </a:t>
            </a:r>
            <a:br>
              <a:rPr lang="en-US"/>
            </a:br>
            <a:r>
              <a:rPr lang="en-US"/>
              <a:t>PSYCHOLOGICAL POSITIVISM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Generally deterministic (completely governed by previous causes)</a:t>
            </a:r>
            <a:endParaRPr lang="en-US">
              <a:cs typeface="Calibri"/>
            </a:endParaRPr>
          </a:p>
          <a:p>
            <a:r>
              <a:rPr lang="en-US"/>
              <a:t>Limited despite generalizations </a:t>
            </a:r>
          </a:p>
          <a:p>
            <a:r>
              <a:rPr lang="en-US"/>
              <a:t>Cannot explain gender gap in offending </a:t>
            </a:r>
          </a:p>
          <a:p>
            <a:r>
              <a:rPr lang="en-US"/>
              <a:t>Cannot explain the age-crime curve</a:t>
            </a:r>
          </a:p>
          <a:p>
            <a:r>
              <a:rPr lang="en-US"/>
              <a:t>Some of the accompanying studies are flawed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C1E80A-1D7F-4F26-AEE9-C70134DE0985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07F9B7-2BF1-4916-94EA-4E268CDC1B1D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257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697165" y="492747"/>
            <a:ext cx="8831342" cy="1252728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/>
              <a:t>SOCIOLOGICAL POSITIVISM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697165" y="1121605"/>
            <a:ext cx="8831342" cy="4625609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  <a:p>
            <a:pPr marL="0" indent="0">
              <a:buNone/>
            </a:pPr>
            <a:r>
              <a:rPr lang="en-US" sz="2000" b="1"/>
              <a:t>Causes of crime:</a:t>
            </a:r>
          </a:p>
          <a:p>
            <a:endParaRPr lang="en-US" sz="2000"/>
          </a:p>
          <a:p>
            <a:r>
              <a:rPr lang="en-US" sz="2000" b="1"/>
              <a:t>Sociological factors – e.g. breakdown of social control mechanisms &amp; social bonds in society </a:t>
            </a:r>
          </a:p>
          <a:p>
            <a:endParaRPr lang="en-US" sz="2000" b="1"/>
          </a:p>
          <a:p>
            <a:r>
              <a:rPr lang="en-US" sz="2000" b="1"/>
              <a:t>Key theorists – Emile Durkheim (1970), Robert Merton (1938),  Park and Burgess (1966) etc. </a:t>
            </a:r>
          </a:p>
          <a:p>
            <a:endParaRPr lang="en-US" b="1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634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564668"/>
            <a:ext cx="8229600" cy="12527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b="1" cap="none"/>
              <a:t>Anomie – Emile Durkheim (1858 – 1917)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109133" y="1493214"/>
            <a:ext cx="8229600" cy="4625609"/>
          </a:xfrm>
          <a:prstGeom prst="rect">
            <a:avLst/>
          </a:prstGeom>
        </p:spPr>
        <p:txBody>
          <a:bodyPr/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US" sz="2800"/>
          </a:p>
          <a:p>
            <a:pPr lvl="1"/>
            <a:endParaRPr lang="en-US" sz="2800"/>
          </a:p>
          <a:p>
            <a:pPr marL="468630" lvl="1" indent="0">
              <a:buNone/>
            </a:pPr>
            <a:r>
              <a:rPr lang="en-US" sz="2000" b="1"/>
              <a:t>Anomie – a key cause of  crime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00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/>
              <a:t>lack of the usual social or ethical standards in an individual or group</a:t>
            </a:r>
            <a:endParaRPr lang="en-US" sz="2000" b="1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/>
              <a:t>Breakdown of social control mechanisms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/>
              <a:t>Manifests as discontent, frustration etc.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/>
              <a:t>Triggers deviance 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000"/>
          </a:p>
          <a:p>
            <a:pPr marL="468630" lvl="1" indent="0" algn="ctr">
              <a:buNone/>
            </a:pPr>
            <a:r>
              <a:rPr lang="en-US" sz="2000" b="1">
                <a:solidFill>
                  <a:srgbClr val="FF0000"/>
                </a:solidFill>
              </a:rPr>
              <a:t>The ethos of – ‘nobody cares about me therefore I do not care about anything’</a:t>
            </a:r>
          </a:p>
        </p:txBody>
      </p:sp>
    </p:spTree>
    <p:extLst>
      <p:ext uri="{BB962C8B-B14F-4D97-AF65-F5344CB8AC3E}">
        <p14:creationId xmlns:p14="http://schemas.microsoft.com/office/powerpoint/2010/main" val="2976287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342187"/>
            <a:ext cx="8229600" cy="12527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b="1"/>
              <a:t>SOCIOLOGICAL POSITIVISM 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364366"/>
            <a:ext cx="8229600" cy="462560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r>
              <a:rPr lang="en-US" sz="2400" b="1"/>
              <a:t>Subcultural theory – expands strain theory </a:t>
            </a:r>
          </a:p>
          <a:p>
            <a:endParaRPr lang="en-US" sz="2400"/>
          </a:p>
          <a:p>
            <a:pPr marL="68580" indent="0">
              <a:buNone/>
            </a:pPr>
            <a:r>
              <a:rPr lang="en-US" b="1"/>
              <a:t>Key causes of youth crime:</a:t>
            </a:r>
          </a:p>
          <a:p>
            <a:pPr lvl="1"/>
            <a:r>
              <a:rPr lang="en-US" sz="2000"/>
              <a:t>Marginalisation from mainstream culture </a:t>
            </a:r>
          </a:p>
          <a:p>
            <a:pPr lvl="1"/>
            <a:r>
              <a:rPr lang="en-US" sz="2000"/>
              <a:t>For e.g.  Marginalisation from resources required for attaining culturally-defined goals/success</a:t>
            </a:r>
          </a:p>
          <a:p>
            <a:pPr lvl="1"/>
            <a:r>
              <a:rPr lang="en-US" sz="2000"/>
              <a:t>Marginalisation can trigger migration to subcultures &amp; criminality – subcultural theory –Cohen (1955). </a:t>
            </a:r>
          </a:p>
          <a:p>
            <a:pPr lvl="1"/>
            <a:r>
              <a:rPr lang="en-US" sz="2000"/>
              <a:t>(see also Cloward and Ohlin 1960;  Agnew 1992) </a:t>
            </a:r>
          </a:p>
          <a:p>
            <a:pPr lvl="1"/>
            <a:endParaRPr lang="en-US" sz="2000" b="1"/>
          </a:p>
          <a:p>
            <a:pPr marL="468630" lvl="1" indent="0" algn="ctr">
              <a:buNone/>
            </a:pPr>
            <a:r>
              <a:rPr lang="en-US" sz="2000" b="1">
                <a:solidFill>
                  <a:srgbClr val="FF0000"/>
                </a:solidFill>
              </a:rPr>
              <a:t>Knife Crime Perhaps?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934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511420"/>
            <a:ext cx="8229600" cy="12527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b="1"/>
              <a:t>SOCIOLOGICAL POSITIVISM 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109946"/>
            <a:ext cx="8229600" cy="4625609"/>
          </a:xfrm>
          <a:prstGeom prst="rect">
            <a:avLst/>
          </a:prstGeom>
        </p:spPr>
        <p:txBody>
          <a:bodyPr/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b="1"/>
          </a:p>
          <a:p>
            <a:r>
              <a:rPr lang="en-US" sz="2800" b="1"/>
              <a:t>Key contribution/strength of strain theories of crime </a:t>
            </a:r>
          </a:p>
          <a:p>
            <a:pPr lvl="1"/>
            <a:r>
              <a:rPr lang="en-US" sz="2400"/>
              <a:t>Draws attention to the marginalisation of certain groups in society</a:t>
            </a:r>
          </a:p>
          <a:p>
            <a:pPr lvl="1"/>
            <a:r>
              <a:rPr lang="en-US" sz="2400"/>
              <a:t>Highlights possible links between marginalisation and crime </a:t>
            </a:r>
          </a:p>
          <a:p>
            <a:pPr lvl="1"/>
            <a:endParaRPr lang="en-US" sz="2400"/>
          </a:p>
          <a:p>
            <a:r>
              <a:rPr lang="en-US" sz="2800" b="1"/>
              <a:t>Key limitation/criticism</a:t>
            </a:r>
          </a:p>
          <a:p>
            <a:pPr lvl="1"/>
            <a:r>
              <a:rPr lang="en-US" sz="2400"/>
              <a:t>Focuses on crimes of the marginalised/disadvantaged</a:t>
            </a:r>
          </a:p>
          <a:p>
            <a:pPr lvl="1"/>
            <a:r>
              <a:rPr lang="en-US" sz="2400"/>
              <a:t>Does not explain female offending etc.  </a:t>
            </a:r>
          </a:p>
          <a:p>
            <a:pPr marL="68580" indent="0">
              <a:buNone/>
            </a:pPr>
            <a:endParaRPr lang="en-US" sz="2800" b="1"/>
          </a:p>
          <a:p>
            <a:pPr marL="68580" indent="0">
              <a:buNone/>
            </a:pP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10583322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1108034"/>
            <a:ext cx="7620000" cy="45719"/>
          </a:xfrm>
        </p:spPr>
        <p:txBody>
          <a:bodyPr>
            <a:normAutofit fontScale="90000"/>
          </a:bodyPr>
          <a:lstStyle/>
          <a:p>
            <a:pPr lvl="0" algn="ctr"/>
            <a:r>
              <a:rPr lang="en-GB"/>
              <a:t>CONTROL THEORIES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847528" y="1108033"/>
            <a:ext cx="7620000" cy="4800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b="1"/>
              <a:t>Control theories of crime: 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/>
              <a:t>Do not explain the causes of crime - unlike positivist and classicist theories of crime</a:t>
            </a:r>
          </a:p>
          <a:p>
            <a:pPr lvl="1"/>
            <a:endParaRPr lang="en-GB"/>
          </a:p>
          <a:p>
            <a:pPr lvl="1"/>
            <a:r>
              <a:rPr lang="en-GB"/>
              <a:t>Based on the simple premise that crime is something we could all engage in were it not from the internal/external regulators (controls) that prevent us from doing so.</a:t>
            </a:r>
          </a:p>
          <a:p>
            <a:pPr lvl="1"/>
            <a:endParaRPr lang="en-GB"/>
          </a:p>
          <a:p>
            <a:pPr lvl="1"/>
            <a:r>
              <a:rPr lang="en-GB"/>
              <a:t>Explore the causes of conformity </a:t>
            </a:r>
          </a:p>
          <a:p>
            <a:pPr lvl="1"/>
            <a:endParaRPr lang="en-GB"/>
          </a:p>
          <a:p>
            <a:pPr lvl="1"/>
            <a:r>
              <a:rPr lang="en-GB"/>
              <a:t>Describe crime as the natural outcome/consequence of inadequate ‘controls’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07600" y="362640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346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8B1AC-6BD9-4B47-A5B5-FF095CF36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FD74D012-6E04-411F-9B7A-8008C6EA15C5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75" y="6880"/>
            <a:ext cx="12185648" cy="6842653"/>
          </a:xfrm>
        </p:spPr>
      </p:pic>
    </p:spTree>
    <p:extLst>
      <p:ext uri="{BB962C8B-B14F-4D97-AF65-F5344CB8AC3E}">
        <p14:creationId xmlns:p14="http://schemas.microsoft.com/office/powerpoint/2010/main" val="20854693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CLASS EXERCISE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868466" y="1086632"/>
            <a:ext cx="7620000" cy="48006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571500" indent="-457200">
              <a:buFont typeface="+mj-lt"/>
              <a:buAutoNum type="arabicPeriod"/>
            </a:pPr>
            <a:endParaRPr lang="en-GB"/>
          </a:p>
          <a:p>
            <a:pPr marL="571500" indent="-457200">
              <a:buFont typeface="+mj-lt"/>
              <a:buAutoNum type="arabicPeriod"/>
            </a:pPr>
            <a:endParaRPr lang="en-GB"/>
          </a:p>
          <a:p>
            <a:pPr marL="571500" indent="-457200">
              <a:buFont typeface="+mj-lt"/>
              <a:buAutoNum type="arabicPeriod"/>
            </a:pPr>
            <a:endParaRPr lang="en-GB"/>
          </a:p>
          <a:p>
            <a:pPr marL="571500" indent="-457200">
              <a:buFont typeface="+mj-lt"/>
              <a:buAutoNum type="arabicPeriod"/>
            </a:pPr>
            <a:endParaRPr lang="en-GB"/>
          </a:p>
          <a:p>
            <a:pPr marL="571500" indent="-457200">
              <a:buFont typeface="+mj-lt"/>
              <a:buAutoNum type="arabicPeriod"/>
            </a:pPr>
            <a:r>
              <a:rPr lang="en-GB"/>
              <a:t>If you conform with some/all laws, why do you conform?</a:t>
            </a:r>
          </a:p>
          <a:p>
            <a:pPr marL="571500" indent="-457200">
              <a:buFont typeface="+mj-lt"/>
              <a:buAutoNum type="arabicPeriod"/>
            </a:pPr>
            <a:endParaRPr lang="en-GB"/>
          </a:p>
          <a:p>
            <a:pPr marL="571500" indent="-457200">
              <a:buFont typeface="+mj-lt"/>
              <a:buAutoNum type="arabicPeriod"/>
            </a:pPr>
            <a:r>
              <a:rPr lang="en-GB"/>
              <a:t>Do you conform in situations where there are opportunities to violate the law? Please provide reasons for your answer</a:t>
            </a:r>
          </a:p>
          <a:p>
            <a:pPr marL="571500" indent="-457200">
              <a:buFont typeface="+mj-lt"/>
              <a:buAutoNum type="arabicPeriod"/>
            </a:pPr>
            <a:endParaRPr lang="en-GB"/>
          </a:p>
          <a:p>
            <a:pPr marL="114300" indent="0" algn="ctr">
              <a:buNone/>
            </a:pPr>
            <a:endParaRPr lang="en-GB">
              <a:solidFill>
                <a:srgbClr val="FF0000"/>
              </a:solidFill>
            </a:endParaRPr>
          </a:p>
          <a:p>
            <a:pPr marL="114300" indent="0" algn="ctr">
              <a:buNone/>
            </a:pPr>
            <a:r>
              <a:rPr lang="en-GB">
                <a:solidFill>
                  <a:srgbClr val="FF0000"/>
                </a:solidFill>
              </a:rPr>
              <a:t>What do you understand as your own control theories?</a:t>
            </a:r>
          </a:p>
          <a:p>
            <a:pPr marL="114300" indent="0">
              <a:buNone/>
            </a:pPr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4827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CONTROL THEORIES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114300" indent="0">
              <a:buNone/>
            </a:pPr>
            <a:endParaRPr lang="en-GB" b="1">
              <a:cs typeface="Calibri" panose="020F0502020204030204"/>
            </a:endParaRPr>
          </a:p>
          <a:p>
            <a:r>
              <a:rPr lang="en-GB" b="1"/>
              <a:t>Inner Containment – Examples </a:t>
            </a:r>
          </a:p>
          <a:p>
            <a:pPr lvl="1"/>
            <a:r>
              <a:rPr lang="en-US"/>
              <a:t>Self-Concept </a:t>
            </a:r>
          </a:p>
          <a:p>
            <a:pPr lvl="1"/>
            <a:r>
              <a:rPr lang="en-US"/>
              <a:t>Goal Orientation</a:t>
            </a:r>
          </a:p>
          <a:p>
            <a:pPr lvl="1"/>
            <a:r>
              <a:rPr lang="en-US"/>
              <a:t>Frustration Tolerance </a:t>
            </a:r>
          </a:p>
          <a:p>
            <a:pPr lvl="1"/>
            <a:r>
              <a:rPr lang="en-US"/>
              <a:t>Norm Retention </a:t>
            </a:r>
          </a:p>
        </p:txBody>
      </p:sp>
    </p:spTree>
    <p:extLst>
      <p:ext uri="{BB962C8B-B14F-4D97-AF65-F5344CB8AC3E}">
        <p14:creationId xmlns:p14="http://schemas.microsoft.com/office/powerpoint/2010/main" val="36996879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CONTROL THEORIES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b="1"/>
              <a:t>Techniques of neutralisation</a:t>
            </a:r>
          </a:p>
          <a:p>
            <a:endParaRPr lang="en-GB" b="1"/>
          </a:p>
          <a:p>
            <a:pPr lvl="1"/>
            <a:r>
              <a:rPr lang="en-GB"/>
              <a:t>Denial of responsibility</a:t>
            </a:r>
          </a:p>
          <a:p>
            <a:pPr lvl="1"/>
            <a:endParaRPr lang="en-GB"/>
          </a:p>
          <a:p>
            <a:pPr lvl="1"/>
            <a:r>
              <a:rPr lang="en-GB"/>
              <a:t>Denial of injury</a:t>
            </a:r>
          </a:p>
          <a:p>
            <a:pPr lvl="1"/>
            <a:endParaRPr lang="en-GB"/>
          </a:p>
          <a:p>
            <a:pPr lvl="1"/>
            <a:r>
              <a:rPr lang="en-GB"/>
              <a:t>Denial of victims </a:t>
            </a:r>
          </a:p>
          <a:p>
            <a:pPr lvl="1"/>
            <a:endParaRPr lang="en-GB"/>
          </a:p>
          <a:p>
            <a:pPr lvl="1"/>
            <a:r>
              <a:rPr lang="en-GB"/>
              <a:t>Appeal to higher loyalties</a:t>
            </a:r>
          </a:p>
          <a:p>
            <a:pPr lvl="1"/>
            <a:endParaRPr lang="en-GB"/>
          </a:p>
          <a:p>
            <a:pPr lvl="1"/>
            <a:r>
              <a:rPr lang="en-GB"/>
              <a:t>Condemnation of condemners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5666460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CONTROL THEORIES (Drift)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US" b="1"/>
          </a:p>
          <a:p>
            <a:endParaRPr lang="en-US" sz="3200" b="1"/>
          </a:p>
          <a:p>
            <a:pPr lvl="1"/>
            <a:r>
              <a:rPr lang="en-US" sz="2200"/>
              <a:t>Shift or drift towards delinquency is triggered by weakened controls &amp; stronger social forces that trigger delinquency  </a:t>
            </a:r>
          </a:p>
          <a:p>
            <a:pPr marL="114300" indent="0">
              <a:buNone/>
            </a:pPr>
            <a:endParaRPr lang="en-US" sz="2200" b="1"/>
          </a:p>
          <a:p>
            <a:r>
              <a:rPr lang="en-GB" sz="2200" b="1"/>
              <a:t>Matza, D. (1964) </a:t>
            </a:r>
            <a:r>
              <a:rPr lang="en-GB" sz="2200" b="1" i="1"/>
              <a:t>Delinquency and Drift</a:t>
            </a:r>
            <a:r>
              <a:rPr lang="en-GB" sz="2200" b="1"/>
              <a:t>.  New York: Wiley</a:t>
            </a:r>
            <a:r>
              <a:rPr lang="en-GB" sz="2200"/>
              <a:t>.</a:t>
            </a:r>
          </a:p>
          <a:p>
            <a:endParaRPr lang="en-US" sz="3000"/>
          </a:p>
        </p:txBody>
      </p:sp>
    </p:spTree>
    <p:extLst>
      <p:ext uri="{BB962C8B-B14F-4D97-AF65-F5344CB8AC3E}">
        <p14:creationId xmlns:p14="http://schemas.microsoft.com/office/powerpoint/2010/main" val="32412230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CONTROL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b="1"/>
              <a:t>Elements of social bond/control theory</a:t>
            </a:r>
          </a:p>
          <a:p>
            <a:endParaRPr lang="en-GB" sz="3200" b="1"/>
          </a:p>
          <a:p>
            <a:pPr lvl="1"/>
            <a:r>
              <a:rPr lang="en-GB" sz="2800"/>
              <a:t>Attachment</a:t>
            </a:r>
          </a:p>
          <a:p>
            <a:pPr marL="411480" lvl="1" indent="0">
              <a:buNone/>
            </a:pPr>
            <a:endParaRPr lang="en-GB" sz="2800"/>
          </a:p>
          <a:p>
            <a:pPr lvl="1"/>
            <a:r>
              <a:rPr lang="en-GB" sz="2800"/>
              <a:t>Commitment</a:t>
            </a:r>
          </a:p>
          <a:p>
            <a:pPr marL="411480" lvl="1" indent="0">
              <a:buNone/>
            </a:pPr>
            <a:endParaRPr lang="en-GB" sz="2800"/>
          </a:p>
          <a:p>
            <a:pPr lvl="1"/>
            <a:r>
              <a:rPr lang="en-GB" sz="2800"/>
              <a:t>Involvement</a:t>
            </a:r>
          </a:p>
          <a:p>
            <a:pPr marL="411480" lvl="1" indent="0">
              <a:buNone/>
            </a:pPr>
            <a:endParaRPr lang="en-GB" sz="2800"/>
          </a:p>
          <a:p>
            <a:pPr lvl="1"/>
            <a:r>
              <a:rPr lang="en-GB" sz="2800"/>
              <a:t>Belief</a:t>
            </a:r>
          </a:p>
          <a:p>
            <a:pPr lvl="1"/>
            <a:endParaRPr lang="en-GB" sz="3200" b="1"/>
          </a:p>
        </p:txBody>
      </p:sp>
    </p:spTree>
    <p:extLst>
      <p:ext uri="{BB962C8B-B14F-4D97-AF65-F5344CB8AC3E}">
        <p14:creationId xmlns:p14="http://schemas.microsoft.com/office/powerpoint/2010/main" val="42355506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/>
              <a:t>What is critical criminology?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9800" y="1600201"/>
            <a:ext cx="7772400" cy="3989039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criminology is an area of study within criminology</a:t>
            </a:r>
          </a:p>
          <a:p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Popular in the 1970s</a:t>
            </a:r>
          </a:p>
          <a:p>
            <a:pPr lvl="1"/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from mainstream criminological theories</a:t>
            </a:r>
          </a:p>
          <a:p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8123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-7620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What is critical criminology? </a:t>
            </a:r>
          </a:p>
        </p:txBody>
      </p:sp>
      <p:graphicFrame>
        <p:nvGraphicFramePr>
          <p:cNvPr id="6" name="Content Placeholder 3"/>
          <p:cNvGraphicFramePr>
            <a:graphicFrameLocks noGrp="1"/>
          </p:cNvGraphicFramePr>
          <p:nvPr>
            <p:ph sz="quarter" idx="13"/>
          </p:nvPr>
        </p:nvGraphicFramePr>
        <p:xfrm>
          <a:off x="1524000" y="908720"/>
          <a:ext cx="91440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50611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116632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WHAT IS CRITICAL CRIMINOLOGY?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</p:nvPr>
        </p:nvGraphicFramePr>
        <p:xfrm>
          <a:off x="1526381" y="1196752"/>
          <a:ext cx="9144000" cy="5169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14085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/>
              <a:t>WHAT IS CRITICAL CIRMINOLOGY?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8580" indent="0">
              <a:buNone/>
            </a:pPr>
            <a:endParaRPr lang="en-US" sz="2600" b="1"/>
          </a:p>
          <a:p>
            <a:r>
              <a:rPr lang="en-US" sz="2600" b="1"/>
              <a:t>Critical criminologists </a:t>
            </a:r>
            <a:r>
              <a:rPr lang="en-US" sz="2600" b="1" err="1"/>
              <a:t>criticised</a:t>
            </a:r>
            <a:r>
              <a:rPr lang="en-US" sz="2600" b="1"/>
              <a:t> mainstream theories - positivism and classicism?</a:t>
            </a:r>
          </a:p>
          <a:p>
            <a:pPr marL="0" indent="0">
              <a:buNone/>
            </a:pPr>
            <a:endParaRPr lang="en-US" sz="2600" b="1"/>
          </a:p>
          <a:p>
            <a:pPr marL="0" indent="0">
              <a:buNone/>
            </a:pPr>
            <a:r>
              <a:rPr lang="en-US" sz="2600" b="1"/>
              <a:t>Why?  </a:t>
            </a:r>
            <a:endParaRPr lang="en-GB" sz="2400" b="1"/>
          </a:p>
          <a:p>
            <a:pPr marL="640080" lvl="1" indent="-246888">
              <a:lnSpc>
                <a:spcPct val="110000"/>
              </a:lnSpc>
              <a:buFont typeface="Wingdings 2"/>
              <a:buChar char=""/>
              <a:defRPr/>
            </a:pPr>
            <a:r>
              <a:rPr lang="en-GB" sz="2400" b="1"/>
              <a:t>For unquestioning acceptance of legal definition of crime/deviance</a:t>
            </a:r>
          </a:p>
          <a:p>
            <a:pPr marL="640080" lvl="1" indent="-246888">
              <a:lnSpc>
                <a:spcPct val="110000"/>
              </a:lnSpc>
              <a:buFont typeface="Wingdings 2"/>
              <a:buChar char=""/>
              <a:defRPr/>
            </a:pPr>
            <a:r>
              <a:rPr lang="en-GB" sz="2400" b="1"/>
              <a:t>For being policy oriented</a:t>
            </a:r>
          </a:p>
          <a:p>
            <a:pPr marL="640080" lvl="1" indent="-246888">
              <a:lnSpc>
                <a:spcPct val="110000"/>
              </a:lnSpc>
              <a:buFont typeface="Wingdings 2"/>
              <a:buChar char=""/>
              <a:defRPr/>
            </a:pPr>
            <a:endParaRPr lang="en-GB" sz="2400" b="1"/>
          </a:p>
          <a:p>
            <a:pPr marL="640080" lvl="1" indent="-246888">
              <a:lnSpc>
                <a:spcPct val="110000"/>
              </a:lnSpc>
              <a:buNone/>
              <a:defRPr/>
            </a:pPr>
            <a:endParaRPr lang="en-GB" sz="2400" b="1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7012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/>
              <a:t>CRITICAL CIRMINOLOGY:</a:t>
            </a:r>
            <a:br>
              <a:rPr lang="en-US" b="1"/>
            </a:br>
            <a:r>
              <a:rPr lang="en-US" b="1"/>
              <a:t>DEFINING THE CAUSE/S OF CRIME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661811" y="2010092"/>
            <a:ext cx="7772400" cy="42484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68580" indent="0">
              <a:buNone/>
            </a:pPr>
            <a:endParaRPr lang="en-US" sz="2800" b="1"/>
          </a:p>
          <a:p>
            <a:endParaRPr lang="en-US" sz="2800" b="1"/>
          </a:p>
          <a:p>
            <a:r>
              <a:rPr lang="en-US" sz="2400" b="1"/>
              <a:t>Foundational critical criminological theories – Main cause of crime:</a:t>
            </a:r>
            <a:endParaRPr lang="en-US" sz="2400" b="1"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FF0000"/>
                </a:solidFill>
              </a:rPr>
              <a:t>Labelling</a:t>
            </a:r>
            <a:r>
              <a:rPr lang="en-US" sz="2400" b="1"/>
              <a:t> – </a:t>
            </a:r>
            <a:r>
              <a:rPr lang="en-GB" sz="2400"/>
              <a:t>‘Deviance is created by the responses of people to particular kinds of behaviour’ (Becker 1963:18). </a:t>
            </a:r>
          </a:p>
          <a:p>
            <a:endParaRPr lang="en-GB" sz="2400">
              <a:cs typeface="Calibri"/>
            </a:endParaRPr>
          </a:p>
          <a:p>
            <a:pPr lvl="0"/>
            <a:r>
              <a:rPr lang="en-US"/>
              <a:t>Acts that are defined as crime have no intrinsic quality/</a:t>
            </a:r>
            <a:r>
              <a:rPr lang="en-US" err="1"/>
              <a:t>ies</a:t>
            </a:r>
            <a:endParaRPr lang="en-US">
              <a:cs typeface="Calibri"/>
            </a:endParaRPr>
          </a:p>
          <a:p>
            <a:pPr lvl="2"/>
            <a:r>
              <a:rPr lang="en-US" sz="2400"/>
              <a:t>The moral quality is irrelevant</a:t>
            </a:r>
            <a:endParaRPr lang="en-US" sz="2400">
              <a:cs typeface="Calibri"/>
            </a:endParaRPr>
          </a:p>
          <a:p>
            <a:pPr lvl="2"/>
            <a:r>
              <a:rPr lang="en-US" sz="2400"/>
              <a:t>The harmful quality is irrelevant </a:t>
            </a:r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74543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21497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Interactionism and labelling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558765" y="1495593"/>
            <a:ext cx="8062664" cy="442108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>
              <a:buClr>
                <a:schemeClr val="accent3"/>
              </a:buClr>
              <a:buFont typeface="Wingdings 2"/>
              <a:buChar char=""/>
              <a:defRPr/>
            </a:pPr>
            <a:endParaRPr lang="en-GB" sz="3400" b="1"/>
          </a:p>
          <a:p>
            <a:pPr marL="45720" indent="0">
              <a:buClr>
                <a:schemeClr val="accent3"/>
              </a:buClr>
              <a:buNone/>
              <a:defRPr/>
            </a:pPr>
            <a:r>
              <a:rPr lang="en-GB" sz="3400" b="1"/>
              <a:t>Labelling Theory  (Howard Becker 1963)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endParaRPr lang="en-GB" sz="2400" b="1"/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2400" b="1"/>
              <a:t>Emerged in the 1960s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2400" b="1"/>
              <a:t>Emphasised diversity - plurality of cultures/subcultures 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2400" b="1"/>
              <a:t>Rejected notion of consensus 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2400" b="1"/>
              <a:t>Criticised traditional/mainstream theories e.g. positivism</a:t>
            </a:r>
            <a:endParaRPr lang="en-US" sz="2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957" lvl="2">
              <a:buClr>
                <a:schemeClr val="accent3"/>
              </a:buClr>
              <a:buSzPct val="95000"/>
              <a:defRPr/>
            </a:pPr>
            <a:endParaRPr lang="en-US" sz="3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5889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/>
              <a:t>Interactionism and labelling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919536" y="1412777"/>
            <a:ext cx="8568952" cy="4320479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 algn="ctr">
              <a:lnSpc>
                <a:spcPct val="80000"/>
              </a:lnSpc>
              <a:buNone/>
              <a:defRPr/>
            </a:pP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US" sz="2800" b="1"/>
              <a:t>Howard Becker (1963)</a:t>
            </a:r>
            <a:endParaRPr lang="en-GB" sz="2800" b="1"/>
          </a:p>
          <a:p>
            <a:pPr marL="365760" indent="-256032" algn="ctr">
              <a:lnSpc>
                <a:spcPct val="80000"/>
              </a:lnSpc>
              <a:buNone/>
              <a:defRPr/>
            </a:pPr>
            <a:endParaRPr lang="en-GB" sz="2400" b="1"/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Social groups create deviance by making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the rules whose infraction constitutes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deviance, and by applying those rules to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particular people and labelling them as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outsiders. From this point of view ... the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deviant is one to whom the label has been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/>
              <a:t>successfully applied; </a:t>
            </a:r>
            <a:r>
              <a:rPr lang="en-GB" sz="2400" b="1" u="sng"/>
              <a:t>deviant behaviour is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r>
              <a:rPr lang="en-GB" sz="2400" b="1" u="sng"/>
              <a:t>behaviour that people so label”. </a:t>
            </a:r>
          </a:p>
          <a:p>
            <a:pPr marL="365760" indent="-256032" algn="ctr">
              <a:lnSpc>
                <a:spcPct val="80000"/>
              </a:lnSpc>
              <a:buNone/>
              <a:defRPr/>
            </a:pP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26635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07568" y="620688"/>
            <a:ext cx="77724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9pPr>
          </a:lstStyle>
          <a:p>
            <a:r>
              <a:rPr lang="en-US" sz="3600" b="1">
                <a:solidFill>
                  <a:schemeClr val="tx1"/>
                </a:solidFill>
                <a:latin typeface="+mn-lt"/>
              </a:rPr>
              <a:t>Interactionism and labelling </a:t>
            </a:r>
            <a:endParaRPr lang="en-US" sz="3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07568" y="1412776"/>
            <a:ext cx="7772400" cy="424847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2400" b="1"/>
          </a:p>
          <a:p>
            <a:endParaRPr lang="en-US" sz="2400" b="1"/>
          </a:p>
          <a:p>
            <a:pPr marL="0" indent="0">
              <a:buNone/>
            </a:pPr>
            <a:r>
              <a:rPr lang="en-US" sz="2400" b="1"/>
              <a:t>Those who have the power to label others might include?</a:t>
            </a:r>
          </a:p>
          <a:p>
            <a:endParaRPr lang="en-US" sz="2400" b="1"/>
          </a:p>
          <a:p>
            <a:pPr lvl="1"/>
            <a:r>
              <a:rPr lang="en-US" sz="2400"/>
              <a:t>The Police</a:t>
            </a:r>
          </a:p>
          <a:p>
            <a:pPr lvl="1"/>
            <a:r>
              <a:rPr lang="en-US" sz="2400"/>
              <a:t>The news media</a:t>
            </a:r>
          </a:p>
          <a:p>
            <a:pPr lvl="1"/>
            <a:r>
              <a:rPr lang="en-US" sz="2400"/>
              <a:t>Judges</a:t>
            </a:r>
          </a:p>
          <a:p>
            <a:pPr lvl="1"/>
            <a:r>
              <a:rPr lang="en-US" sz="2400"/>
              <a:t>Legislators/policy makers/etc.</a:t>
            </a:r>
          </a:p>
          <a:p>
            <a:pPr marL="457200" lvl="1" indent="0">
              <a:buNone/>
            </a:pPr>
            <a:endParaRPr lang="en-US" sz="2400"/>
          </a:p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0426030" y="3020602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37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0"/>
            <a:ext cx="7772400" cy="1143000"/>
          </a:xfrm>
        </p:spPr>
        <p:txBody>
          <a:bodyPr>
            <a:normAutofit/>
          </a:bodyPr>
          <a:lstStyle/>
          <a:p>
            <a:r>
              <a:rPr lang="en-US" b="1"/>
              <a:t>Interactionism and labelling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847528" y="1340768"/>
            <a:ext cx="8496944" cy="3733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/>
              <a:t>What are the possible consequences of social labelling:</a:t>
            </a:r>
          </a:p>
          <a:p>
            <a:endParaRPr lang="en-GB" sz="2400"/>
          </a:p>
          <a:p>
            <a:r>
              <a:rPr lang="en-GB" sz="2400"/>
              <a:t>Transforms act or behaviour into crime or deviance</a:t>
            </a:r>
          </a:p>
          <a:p>
            <a:r>
              <a:rPr lang="en-GB" sz="2400"/>
              <a:t>Produces social</a:t>
            </a:r>
            <a:r>
              <a:rPr lang="en-US" sz="2400"/>
              <a:t> and psychological consequences </a:t>
            </a:r>
          </a:p>
          <a:p>
            <a:pPr lvl="1"/>
            <a:endParaRPr lang="en-US" sz="2400"/>
          </a:p>
          <a:p>
            <a:pPr lvl="1"/>
            <a:r>
              <a:rPr lang="en-US" sz="2400"/>
              <a:t>Social impact </a:t>
            </a:r>
          </a:p>
          <a:p>
            <a:pPr lvl="1"/>
            <a:r>
              <a:rPr lang="en-US" sz="2400"/>
              <a:t>Psychological impact</a:t>
            </a:r>
          </a:p>
          <a:p>
            <a:pPr lvl="1"/>
            <a:r>
              <a:rPr lang="en-US" sz="2400"/>
              <a:t>Labelling produces an impact whether deviance is perceived or actual/real </a:t>
            </a:r>
          </a:p>
        </p:txBody>
      </p:sp>
    </p:spTree>
    <p:extLst>
      <p:ext uri="{BB962C8B-B14F-4D97-AF65-F5344CB8AC3E}">
        <p14:creationId xmlns:p14="http://schemas.microsoft.com/office/powerpoint/2010/main" val="13968123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/>
              <a:t>Interactionism and labelling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858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Identifying Labels</a:t>
            </a:r>
          </a:p>
          <a:p>
            <a:endParaRPr lang="en-GB" b="1"/>
          </a:p>
          <a:p>
            <a:pPr lvl="1"/>
            <a:r>
              <a:rPr lang="en-GB"/>
              <a:t>The unemployed  young man: </a:t>
            </a:r>
            <a:r>
              <a:rPr lang="en-GB" b="1">
                <a:solidFill>
                  <a:srgbClr val="86CE24"/>
                </a:solidFill>
              </a:rPr>
              <a:t>thief?</a:t>
            </a:r>
          </a:p>
          <a:p>
            <a:pPr lvl="1"/>
            <a:r>
              <a:rPr lang="en-US"/>
              <a:t>The substance-dependent  woman on benefits?: </a:t>
            </a:r>
            <a:r>
              <a:rPr lang="en-US" b="1">
                <a:solidFill>
                  <a:srgbClr val="86CE24"/>
                </a:solidFill>
              </a:rPr>
              <a:t>drug addict?</a:t>
            </a:r>
            <a:endParaRPr lang="en-GB" b="1">
              <a:solidFill>
                <a:srgbClr val="86CE24"/>
              </a:solidFill>
            </a:endParaRPr>
          </a:p>
          <a:p>
            <a:pPr lvl="1"/>
            <a:r>
              <a:rPr lang="en-GB"/>
              <a:t>The 18 year old man: </a:t>
            </a:r>
            <a:r>
              <a:rPr lang="en-GB" b="1">
                <a:solidFill>
                  <a:srgbClr val="86CE24"/>
                </a:solidFill>
              </a:rPr>
              <a:t>football hooligan?</a:t>
            </a:r>
          </a:p>
          <a:p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15455397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/>
              <a:t>Interactionism and labelling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8580" indent="0">
              <a:buNone/>
            </a:pPr>
            <a:endParaRPr lang="en-GB" b="1"/>
          </a:p>
          <a:p>
            <a:r>
              <a:rPr lang="en-GB" b="1"/>
              <a:t>Consequences of labelling</a:t>
            </a:r>
          </a:p>
          <a:p>
            <a:pPr lvl="1"/>
            <a:r>
              <a:rPr lang="en-GB"/>
              <a:t>The unemployed young man: </a:t>
            </a:r>
            <a:r>
              <a:rPr lang="en-GB" b="1">
                <a:solidFill>
                  <a:srgbClr val="86CE24"/>
                </a:solidFill>
              </a:rPr>
              <a:t>label may affect future employment opportunities</a:t>
            </a:r>
          </a:p>
          <a:p>
            <a:pPr lvl="1"/>
            <a:r>
              <a:rPr lang="en-GB"/>
              <a:t>The </a:t>
            </a:r>
            <a:r>
              <a:rPr lang="en-US"/>
              <a:t>substance-dependent  woman on benefits</a:t>
            </a:r>
            <a:r>
              <a:rPr lang="en-GB"/>
              <a:t>:</a:t>
            </a:r>
            <a:r>
              <a:rPr lang="en-GB">
                <a:solidFill>
                  <a:srgbClr val="86CE24"/>
                </a:solidFill>
              </a:rPr>
              <a:t> </a:t>
            </a:r>
            <a:r>
              <a:rPr lang="en-GB" b="1">
                <a:solidFill>
                  <a:srgbClr val="86CE24"/>
                </a:solidFill>
              </a:rPr>
              <a:t>label may affect future employment opportunities</a:t>
            </a:r>
          </a:p>
          <a:p>
            <a:pPr lvl="1"/>
            <a:r>
              <a:rPr lang="en-GB"/>
              <a:t>The 18 year-old man -  </a:t>
            </a:r>
            <a:r>
              <a:rPr lang="en-GB" b="1">
                <a:solidFill>
                  <a:srgbClr val="86CE24"/>
                </a:solidFill>
              </a:rPr>
              <a:t>label may affect future employment opportunities</a:t>
            </a:r>
          </a:p>
          <a:p>
            <a:pPr lvl="1"/>
            <a:endParaRPr lang="en-GB" sz="2000"/>
          </a:p>
          <a:p>
            <a:pPr lvl="1"/>
            <a:endParaRPr lang="en-GB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1434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>
                <a:solidFill>
                  <a:srgbClr val="86CE24"/>
                </a:solidFill>
              </a:rPr>
              <a:t>Interactionism and labelling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endParaRPr lang="en-GB" b="1"/>
          </a:p>
          <a:p>
            <a:r>
              <a:rPr lang="en-GB" sz="2400" b="1"/>
              <a:t>Avoiding labels:</a:t>
            </a:r>
          </a:p>
          <a:p>
            <a:endParaRPr lang="en-GB" sz="2400" b="1"/>
          </a:p>
          <a:p>
            <a:pPr lvl="1"/>
            <a:r>
              <a:rPr lang="en-GB" sz="2400"/>
              <a:t>The unemployed welfare dependent young man - </a:t>
            </a:r>
            <a:r>
              <a:rPr lang="en-GB" sz="2400" b="1">
                <a:solidFill>
                  <a:srgbClr val="86CE24"/>
                </a:solidFill>
              </a:rPr>
              <a:t>no option but to accept the label?</a:t>
            </a:r>
          </a:p>
          <a:p>
            <a:pPr lvl="1"/>
            <a:r>
              <a:rPr lang="en-GB" sz="2400"/>
              <a:t>The </a:t>
            </a:r>
            <a:r>
              <a:rPr lang="en-US" sz="2400"/>
              <a:t>substance-dependent  woman on benefits</a:t>
            </a:r>
            <a:r>
              <a:rPr lang="en-GB" sz="2400"/>
              <a:t>:</a:t>
            </a:r>
            <a:r>
              <a:rPr lang="en-GB" sz="2400">
                <a:solidFill>
                  <a:srgbClr val="86CE24"/>
                </a:solidFill>
              </a:rPr>
              <a:t> </a:t>
            </a:r>
            <a:r>
              <a:rPr lang="en-GB" sz="2400" b="1">
                <a:solidFill>
                  <a:srgbClr val="86CE24"/>
                </a:solidFill>
              </a:rPr>
              <a:t>no option but to accept the label?</a:t>
            </a:r>
          </a:p>
          <a:p>
            <a:pPr lvl="1"/>
            <a:r>
              <a:rPr lang="en-GB" sz="2400"/>
              <a:t>The 18 year-old man - </a:t>
            </a:r>
            <a:r>
              <a:rPr lang="en-GB" sz="2400" b="1">
                <a:solidFill>
                  <a:srgbClr val="86CE24"/>
                </a:solidFill>
              </a:rPr>
              <a:t>no option but to accept the label?</a:t>
            </a:r>
          </a:p>
          <a:p>
            <a:pPr marL="468630" lvl="1" indent="0">
              <a:buNone/>
            </a:pPr>
            <a:endParaRPr lang="en-GB" sz="2400" b="1">
              <a:solidFill>
                <a:srgbClr val="86CE24"/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3509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>
                <a:solidFill>
                  <a:srgbClr val="86CE24"/>
                </a:solidFill>
              </a:rPr>
              <a:t>Interactionism and labelling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52650" y="1825625"/>
            <a:ext cx="7886700" cy="4351338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3200" b="1"/>
              <a:t>Consequences of labelling </a:t>
            </a:r>
          </a:p>
          <a:p>
            <a:endParaRPr lang="en-US" sz="3200" b="1"/>
          </a:p>
          <a:p>
            <a:pPr lvl="1"/>
            <a:r>
              <a:rPr lang="en-US" sz="2800"/>
              <a:t>Labelling causes crime because:</a:t>
            </a:r>
          </a:p>
          <a:p>
            <a:pPr lvl="2"/>
            <a:r>
              <a:rPr lang="en-US" sz="2600"/>
              <a:t>It transforms behaviour into crime or deviance</a:t>
            </a:r>
          </a:p>
          <a:p>
            <a:pPr lvl="2"/>
            <a:r>
              <a:rPr lang="en-US" sz="2600"/>
              <a:t>It produces adverse social and psychological consequences that contribute to crime </a:t>
            </a:r>
          </a:p>
          <a:p>
            <a:pPr lvl="1"/>
            <a:r>
              <a:rPr lang="en-US" sz="2800" b="1"/>
              <a:t>(Becker 1963)</a:t>
            </a:r>
          </a:p>
        </p:txBody>
      </p:sp>
    </p:spTree>
    <p:extLst>
      <p:ext uri="{BB962C8B-B14F-4D97-AF65-F5344CB8AC3E}">
        <p14:creationId xmlns:p14="http://schemas.microsoft.com/office/powerpoint/2010/main" val="12517187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Next……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9897" y="1825625"/>
            <a:ext cx="9529453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360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360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360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600">
                <a:solidFill>
                  <a:srgbClr val="FF0000"/>
                </a:solidFill>
              </a:rPr>
              <a:t>A case study to examine some of these theories</a:t>
            </a:r>
            <a:endParaRPr lang="en-GB">
              <a:solidFill>
                <a:srgbClr val="FF0000"/>
              </a:solidFill>
              <a:cs typeface="Calibri" panose="020F0502020204030204"/>
            </a:endParaRPr>
          </a:p>
          <a:p>
            <a:pPr marL="571500" indent="-571500"/>
            <a:endParaRPr lang="en-GB" sz="3600">
              <a:cs typeface="Calibri" panose="020F0502020204030204"/>
            </a:endParaRPr>
          </a:p>
          <a:p>
            <a:pPr marL="0" indent="0">
              <a:buNone/>
            </a:pPr>
            <a:endParaRPr lang="en-GB" sz="3600">
              <a:solidFill>
                <a:srgbClr val="000000"/>
              </a:solidFill>
              <a:cs typeface="Calibri" panose="020F0502020204030204"/>
            </a:endParaRPr>
          </a:p>
          <a:p>
            <a:pPr marL="571500" indent="-571500"/>
            <a:endParaRPr lang="en-GB" sz="3600">
              <a:solidFill>
                <a:srgbClr val="FF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5806779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9C4FF-77A1-4A91-BAA9-8FC4B586D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The Murder of James Bulger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FEDA6-044D-479A-9D45-71C49272D66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cs typeface="Calibri"/>
              </a:rPr>
              <a:t>Watch the film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Make some notes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Draw out some of the theories we have discussed in this case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Be ready to discuss in next weeks session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8100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1C87D-5512-4B1F-9D17-16DDADEE1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C082A5D6-1E53-4956-85FB-8C67D460CE55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75" y="6880"/>
            <a:ext cx="12185648" cy="6863820"/>
          </a:xfrm>
        </p:spPr>
      </p:pic>
    </p:spTree>
    <p:extLst>
      <p:ext uri="{BB962C8B-B14F-4D97-AF65-F5344CB8AC3E}">
        <p14:creationId xmlns:p14="http://schemas.microsoft.com/office/powerpoint/2010/main" val="1912795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41</Slides>
  <Notes>26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Office Theme</vt:lpstr>
      <vt:lpstr>Policing Powers, Models Of Policing And Society  History, Crime &amp; Policing</vt:lpstr>
      <vt:lpstr>Following on from last week.....</vt:lpstr>
      <vt:lpstr>Social learning as a psychological issue</vt:lpstr>
      <vt:lpstr>Social learning as a psychological issue</vt:lpstr>
      <vt:lpstr>Psychodynamics and crime</vt:lpstr>
      <vt:lpstr>PowerPoint Presentation</vt:lpstr>
      <vt:lpstr>Psychodynamics and crime</vt:lpstr>
      <vt:lpstr>Psychopathy</vt:lpstr>
      <vt:lpstr>Summary</vt:lpstr>
      <vt:lpstr>Next…….</vt:lpstr>
      <vt:lpstr>PSYCHOLOGICAL POSITIVISM </vt:lpstr>
      <vt:lpstr>PowerPoint Presentation</vt:lpstr>
      <vt:lpstr>PSYCHOLOGICAL POSITIVISM </vt:lpstr>
      <vt:lpstr>SOME CRITICSMS OF  PSYCHOLOGICAL POSITIVISM </vt:lpstr>
      <vt:lpstr>PowerPoint Presentation</vt:lpstr>
      <vt:lpstr>PowerPoint Presentation</vt:lpstr>
      <vt:lpstr>PowerPoint Presentation</vt:lpstr>
      <vt:lpstr>PowerPoint Presentation</vt:lpstr>
      <vt:lpstr>CONTROL THEORIES  </vt:lpstr>
      <vt:lpstr>PowerPoint Presentation</vt:lpstr>
      <vt:lpstr>CLASS EXERCISE </vt:lpstr>
      <vt:lpstr>CONTROL THEORIES</vt:lpstr>
      <vt:lpstr>CONTROL THEORIES</vt:lpstr>
      <vt:lpstr>CONTROL THEORIES (Drift)</vt:lpstr>
      <vt:lpstr>CONTROL THEORIES</vt:lpstr>
      <vt:lpstr>What is critical criminology?</vt:lpstr>
      <vt:lpstr>What is critical criminology? </vt:lpstr>
      <vt:lpstr>WHAT IS CRITICAL CRIMINOLOGY?</vt:lpstr>
      <vt:lpstr>WHAT IS CRITICAL CIRMINOLOGY?</vt:lpstr>
      <vt:lpstr>CRITICAL CIRMINOLOGY: DEFINING THE CAUSE/S OF CRIME </vt:lpstr>
      <vt:lpstr>Interactionism and labelling </vt:lpstr>
      <vt:lpstr>Interactionism and labelling</vt:lpstr>
      <vt:lpstr>PowerPoint Presentation</vt:lpstr>
      <vt:lpstr>Interactionism and labelling</vt:lpstr>
      <vt:lpstr>Interactionism and labelling </vt:lpstr>
      <vt:lpstr>Interactionism and labelling </vt:lpstr>
      <vt:lpstr>Interactionism and labelling </vt:lpstr>
      <vt:lpstr>Interactionism and labelling </vt:lpstr>
      <vt:lpstr>Next……</vt:lpstr>
      <vt:lpstr>The Murder of James Bulger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 Powers, Models of Policing and Society</dc:title>
  <dc:creator>Peter Doyle</dc:creator>
  <cp:revision>1</cp:revision>
  <dcterms:created xsi:type="dcterms:W3CDTF">2019-04-16T13:26:15Z</dcterms:created>
  <dcterms:modified xsi:type="dcterms:W3CDTF">2020-02-07T09:09:52Z</dcterms:modified>
</cp:coreProperties>
</file>