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58" r:id="rId5"/>
    <p:sldMasterId id="2147483666" r:id="rId6"/>
  </p:sldMasterIdLst>
  <p:notesMasterIdLst>
    <p:notesMasterId r:id="rId25"/>
  </p:notesMasterIdLst>
  <p:sldIdLst>
    <p:sldId id="256" r:id="rId7"/>
    <p:sldId id="257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B39E2E4-9BBB-4FBA-8BB7-28572D755FE0}" v="28" dt="2025-10-25T20:24:01.97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736"/>
    <p:restoredTop sz="82348" autoAdjust="0"/>
  </p:normalViewPr>
  <p:slideViewPr>
    <p:cSldViewPr snapToGrid="0" snapToObjects="1">
      <p:cViewPr>
        <p:scale>
          <a:sx n="47" d="100"/>
          <a:sy n="47" d="100"/>
        </p:scale>
        <p:origin x="48" y="10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k Huntly" userId="2f894ec6-1403-4f17-b28b-5f1f7519461e" providerId="ADAL" clId="{28B19D55-2B64-4018-8539-1453B0FDE5DC}"/>
    <pc:docChg chg="undo custSel addSld delSld modSld sldOrd">
      <pc:chgData name="Mark Huntly" userId="2f894ec6-1403-4f17-b28b-5f1f7519461e" providerId="ADAL" clId="{28B19D55-2B64-4018-8539-1453B0FDE5DC}" dt="2025-10-25T20:25:09.966" v="3628" actId="20577"/>
      <pc:docMkLst>
        <pc:docMk/>
      </pc:docMkLst>
      <pc:sldChg chg="modSp mod modNotesTx">
        <pc:chgData name="Mark Huntly" userId="2f894ec6-1403-4f17-b28b-5f1f7519461e" providerId="ADAL" clId="{28B19D55-2B64-4018-8539-1453B0FDE5DC}" dt="2025-10-19T20:02:51.224" v="558" actId="14"/>
        <pc:sldMkLst>
          <pc:docMk/>
          <pc:sldMk cId="3093815982" sldId="257"/>
        </pc:sldMkLst>
        <pc:spChg chg="mod">
          <ac:chgData name="Mark Huntly" userId="2f894ec6-1403-4f17-b28b-5f1f7519461e" providerId="ADAL" clId="{28B19D55-2B64-4018-8539-1453B0FDE5DC}" dt="2025-10-19T20:02:51.224" v="558" actId="14"/>
          <ac:spMkLst>
            <pc:docMk/>
            <pc:sldMk cId="3093815982" sldId="257"/>
            <ac:spMk id="3" creationId="{E65CB276-E634-F3FA-56B6-00C61FECF431}"/>
          </ac:spMkLst>
        </pc:spChg>
        <pc:spChg chg="mod">
          <ac:chgData name="Mark Huntly" userId="2f894ec6-1403-4f17-b28b-5f1f7519461e" providerId="ADAL" clId="{28B19D55-2B64-4018-8539-1453B0FDE5DC}" dt="2025-10-19T19:56:02.638" v="274" actId="20577"/>
          <ac:spMkLst>
            <pc:docMk/>
            <pc:sldMk cId="3093815982" sldId="257"/>
            <ac:spMk id="4" creationId="{57B1BF40-F79D-1995-0298-B7F086E4EA97}"/>
          </ac:spMkLst>
        </pc:spChg>
      </pc:sldChg>
      <pc:sldChg chg="del">
        <pc:chgData name="Mark Huntly" userId="2f894ec6-1403-4f17-b28b-5f1f7519461e" providerId="ADAL" clId="{28B19D55-2B64-4018-8539-1453B0FDE5DC}" dt="2025-10-19T19:48:47.529" v="0" actId="47"/>
        <pc:sldMkLst>
          <pc:docMk/>
          <pc:sldMk cId="3611245721" sldId="260"/>
        </pc:sldMkLst>
      </pc:sldChg>
      <pc:sldChg chg="modSp mod">
        <pc:chgData name="Mark Huntly" userId="2f894ec6-1403-4f17-b28b-5f1f7519461e" providerId="ADAL" clId="{28B19D55-2B64-4018-8539-1453B0FDE5DC}" dt="2025-10-19T20:07:55.245" v="772" actId="20577"/>
        <pc:sldMkLst>
          <pc:docMk/>
          <pc:sldMk cId="2289428686" sldId="262"/>
        </pc:sldMkLst>
        <pc:spChg chg="mod">
          <ac:chgData name="Mark Huntly" userId="2f894ec6-1403-4f17-b28b-5f1f7519461e" providerId="ADAL" clId="{28B19D55-2B64-4018-8539-1453B0FDE5DC}" dt="2025-10-19T20:01:53.783" v="556" actId="20577"/>
          <ac:spMkLst>
            <pc:docMk/>
            <pc:sldMk cId="2289428686" sldId="262"/>
            <ac:spMk id="4" creationId="{B43AEF0A-F5A0-8604-AC85-8712CB42CA3D}"/>
          </ac:spMkLst>
        </pc:spChg>
        <pc:spChg chg="mod">
          <ac:chgData name="Mark Huntly" userId="2f894ec6-1403-4f17-b28b-5f1f7519461e" providerId="ADAL" clId="{28B19D55-2B64-4018-8539-1453B0FDE5DC}" dt="2025-10-19T20:07:55.245" v="772" actId="20577"/>
          <ac:spMkLst>
            <pc:docMk/>
            <pc:sldMk cId="2289428686" sldId="262"/>
            <ac:spMk id="9" creationId="{03949412-1943-C82C-80E1-B6B247700FC5}"/>
          </ac:spMkLst>
        </pc:spChg>
      </pc:sldChg>
      <pc:sldChg chg="del">
        <pc:chgData name="Mark Huntly" userId="2f894ec6-1403-4f17-b28b-5f1f7519461e" providerId="ADAL" clId="{28B19D55-2B64-4018-8539-1453B0FDE5DC}" dt="2025-10-19T19:48:49.255" v="1" actId="47"/>
        <pc:sldMkLst>
          <pc:docMk/>
          <pc:sldMk cId="443307394" sldId="263"/>
        </pc:sldMkLst>
      </pc:sldChg>
      <pc:sldChg chg="modSp add mod">
        <pc:chgData name="Mark Huntly" userId="2f894ec6-1403-4f17-b28b-5f1f7519461e" providerId="ADAL" clId="{28B19D55-2B64-4018-8539-1453B0FDE5DC}" dt="2025-10-19T20:11:12.974" v="976" actId="5793"/>
        <pc:sldMkLst>
          <pc:docMk/>
          <pc:sldMk cId="1551775183" sldId="263"/>
        </pc:sldMkLst>
        <pc:spChg chg="mod">
          <ac:chgData name="Mark Huntly" userId="2f894ec6-1403-4f17-b28b-5f1f7519461e" providerId="ADAL" clId="{28B19D55-2B64-4018-8539-1453B0FDE5DC}" dt="2025-10-19T20:08:27.883" v="779" actId="20577"/>
          <ac:spMkLst>
            <pc:docMk/>
            <pc:sldMk cId="1551775183" sldId="263"/>
            <ac:spMk id="4" creationId="{16C298AD-C286-F118-94D2-7248016256A0}"/>
          </ac:spMkLst>
        </pc:spChg>
        <pc:spChg chg="mod">
          <ac:chgData name="Mark Huntly" userId="2f894ec6-1403-4f17-b28b-5f1f7519461e" providerId="ADAL" clId="{28B19D55-2B64-4018-8539-1453B0FDE5DC}" dt="2025-10-19T20:11:12.974" v="976" actId="5793"/>
          <ac:spMkLst>
            <pc:docMk/>
            <pc:sldMk cId="1551775183" sldId="263"/>
            <ac:spMk id="9" creationId="{46598DEB-2161-B3AE-8855-70A4ADAFA34E}"/>
          </ac:spMkLst>
        </pc:spChg>
      </pc:sldChg>
      <pc:sldChg chg="modSp add mod modNotesTx">
        <pc:chgData name="Mark Huntly" userId="2f894ec6-1403-4f17-b28b-5f1f7519461e" providerId="ADAL" clId="{28B19D55-2B64-4018-8539-1453B0FDE5DC}" dt="2025-10-19T20:22:31.613" v="1234" actId="20577"/>
        <pc:sldMkLst>
          <pc:docMk/>
          <pc:sldMk cId="1512472036" sldId="264"/>
        </pc:sldMkLst>
        <pc:spChg chg="mod">
          <ac:chgData name="Mark Huntly" userId="2f894ec6-1403-4f17-b28b-5f1f7519461e" providerId="ADAL" clId="{28B19D55-2B64-4018-8539-1453B0FDE5DC}" dt="2025-10-19T20:22:31.613" v="1234" actId="20577"/>
          <ac:spMkLst>
            <pc:docMk/>
            <pc:sldMk cId="1512472036" sldId="264"/>
            <ac:spMk id="4" creationId="{1E9AF57B-626E-3F1F-6BB7-A030364EF910}"/>
          </ac:spMkLst>
        </pc:spChg>
        <pc:spChg chg="mod">
          <ac:chgData name="Mark Huntly" userId="2f894ec6-1403-4f17-b28b-5f1f7519461e" providerId="ADAL" clId="{28B19D55-2B64-4018-8539-1453B0FDE5DC}" dt="2025-10-19T20:19:02.508" v="1217" actId="20577"/>
          <ac:spMkLst>
            <pc:docMk/>
            <pc:sldMk cId="1512472036" sldId="264"/>
            <ac:spMk id="9" creationId="{02C93FFC-7664-1ACD-1CFF-1B9E0E1423FF}"/>
          </ac:spMkLst>
        </pc:spChg>
      </pc:sldChg>
      <pc:sldChg chg="addSp delSp modSp add mod">
        <pc:chgData name="Mark Huntly" userId="2f894ec6-1403-4f17-b28b-5f1f7519461e" providerId="ADAL" clId="{28B19D55-2B64-4018-8539-1453B0FDE5DC}" dt="2025-10-19T20:33:57.215" v="1524" actId="20577"/>
        <pc:sldMkLst>
          <pc:docMk/>
          <pc:sldMk cId="4151694990" sldId="265"/>
        </pc:sldMkLst>
        <pc:spChg chg="mod">
          <ac:chgData name="Mark Huntly" userId="2f894ec6-1403-4f17-b28b-5f1f7519461e" providerId="ADAL" clId="{28B19D55-2B64-4018-8539-1453B0FDE5DC}" dt="2025-10-19T20:22:43.948" v="1253" actId="20577"/>
          <ac:spMkLst>
            <pc:docMk/>
            <pc:sldMk cId="4151694990" sldId="265"/>
            <ac:spMk id="4" creationId="{D3881D42-771F-E001-4D3F-C399BD18658A}"/>
          </ac:spMkLst>
        </pc:spChg>
        <pc:spChg chg="mod">
          <ac:chgData name="Mark Huntly" userId="2f894ec6-1403-4f17-b28b-5f1f7519461e" providerId="ADAL" clId="{28B19D55-2B64-4018-8539-1453B0FDE5DC}" dt="2025-10-19T20:33:57.215" v="1524" actId="20577"/>
          <ac:spMkLst>
            <pc:docMk/>
            <pc:sldMk cId="4151694990" sldId="265"/>
            <ac:spMk id="9" creationId="{1BE76A12-ECAE-A7C4-E50F-795128610DDC}"/>
          </ac:spMkLst>
        </pc:spChg>
        <pc:picChg chg="add mod">
          <ac:chgData name="Mark Huntly" userId="2f894ec6-1403-4f17-b28b-5f1f7519461e" providerId="ADAL" clId="{28B19D55-2B64-4018-8539-1453B0FDE5DC}" dt="2025-10-19T20:30:43.915" v="1406" actId="1076"/>
          <ac:picMkLst>
            <pc:docMk/>
            <pc:sldMk cId="4151694990" sldId="265"/>
            <ac:picMk id="6" creationId="{123D9677-CE5C-C6DE-3C00-F8B1321FBAF7}"/>
          </ac:picMkLst>
        </pc:picChg>
        <pc:picChg chg="add mod">
          <ac:chgData name="Mark Huntly" userId="2f894ec6-1403-4f17-b28b-5f1f7519461e" providerId="ADAL" clId="{28B19D55-2B64-4018-8539-1453B0FDE5DC}" dt="2025-10-19T20:31:51.132" v="1414" actId="1076"/>
          <ac:picMkLst>
            <pc:docMk/>
            <pc:sldMk cId="4151694990" sldId="265"/>
            <ac:picMk id="11" creationId="{4DC10781-AA2A-FA04-5298-D43F7A585D44}"/>
          </ac:picMkLst>
        </pc:picChg>
      </pc:sldChg>
      <pc:sldChg chg="addSp delSp modSp add mod ord">
        <pc:chgData name="Mark Huntly" userId="2f894ec6-1403-4f17-b28b-5f1f7519461e" providerId="ADAL" clId="{28B19D55-2B64-4018-8539-1453B0FDE5DC}" dt="2025-10-19T20:43:43.676" v="1789" actId="113"/>
        <pc:sldMkLst>
          <pc:docMk/>
          <pc:sldMk cId="2771836371" sldId="266"/>
        </pc:sldMkLst>
        <pc:spChg chg="mod">
          <ac:chgData name="Mark Huntly" userId="2f894ec6-1403-4f17-b28b-5f1f7519461e" providerId="ADAL" clId="{28B19D55-2B64-4018-8539-1453B0FDE5DC}" dt="2025-10-19T20:34:57.915" v="1551" actId="20577"/>
          <ac:spMkLst>
            <pc:docMk/>
            <pc:sldMk cId="2771836371" sldId="266"/>
            <ac:spMk id="4" creationId="{67347238-4D2D-F9D0-5419-FAC56C81957D}"/>
          </ac:spMkLst>
        </pc:spChg>
        <pc:spChg chg="mod">
          <ac:chgData name="Mark Huntly" userId="2f894ec6-1403-4f17-b28b-5f1f7519461e" providerId="ADAL" clId="{28B19D55-2B64-4018-8539-1453B0FDE5DC}" dt="2025-10-19T20:43:43.676" v="1789" actId="113"/>
          <ac:spMkLst>
            <pc:docMk/>
            <pc:sldMk cId="2771836371" sldId="266"/>
            <ac:spMk id="9" creationId="{14CFA1E1-B5B8-D2A6-6662-BB36B944F970}"/>
          </ac:spMkLst>
        </pc:spChg>
        <pc:picChg chg="add mod">
          <ac:chgData name="Mark Huntly" userId="2f894ec6-1403-4f17-b28b-5f1f7519461e" providerId="ADAL" clId="{28B19D55-2B64-4018-8539-1453B0FDE5DC}" dt="2025-10-19T20:40:36.429" v="1707" actId="1035"/>
          <ac:picMkLst>
            <pc:docMk/>
            <pc:sldMk cId="2771836371" sldId="266"/>
            <ac:picMk id="6" creationId="{5C36F6D2-8973-97EC-C5DC-5F732CF88B50}"/>
          </ac:picMkLst>
        </pc:picChg>
      </pc:sldChg>
      <pc:sldChg chg="addSp delSp modSp add mod">
        <pc:chgData name="Mark Huntly" userId="2f894ec6-1403-4f17-b28b-5f1f7519461e" providerId="ADAL" clId="{28B19D55-2B64-4018-8539-1453B0FDE5DC}" dt="2025-10-19T20:49:09.093" v="1893" actId="1076"/>
        <pc:sldMkLst>
          <pc:docMk/>
          <pc:sldMk cId="3703352650" sldId="267"/>
        </pc:sldMkLst>
        <pc:spChg chg="mod">
          <ac:chgData name="Mark Huntly" userId="2f894ec6-1403-4f17-b28b-5f1f7519461e" providerId="ADAL" clId="{28B19D55-2B64-4018-8539-1453B0FDE5DC}" dt="2025-10-19T20:47:18.528" v="1885" actId="20577"/>
          <ac:spMkLst>
            <pc:docMk/>
            <pc:sldMk cId="3703352650" sldId="267"/>
            <ac:spMk id="9" creationId="{21B512B2-42BE-EC42-8D62-EBB7FBF92E22}"/>
          </ac:spMkLst>
        </pc:spChg>
        <pc:picChg chg="add mod">
          <ac:chgData name="Mark Huntly" userId="2f894ec6-1403-4f17-b28b-5f1f7519461e" providerId="ADAL" clId="{28B19D55-2B64-4018-8539-1453B0FDE5DC}" dt="2025-10-19T20:49:09.093" v="1893" actId="1076"/>
          <ac:picMkLst>
            <pc:docMk/>
            <pc:sldMk cId="3703352650" sldId="267"/>
            <ac:picMk id="7" creationId="{4E4744C3-43DE-40F5-AEAE-4DCF80E10144}"/>
          </ac:picMkLst>
        </pc:picChg>
      </pc:sldChg>
      <pc:sldChg chg="addSp delSp modSp add mod modNotesTx">
        <pc:chgData name="Mark Huntly" userId="2f894ec6-1403-4f17-b28b-5f1f7519461e" providerId="ADAL" clId="{28B19D55-2B64-4018-8539-1453B0FDE5DC}" dt="2025-10-19T21:08:57.079" v="2173" actId="20577"/>
        <pc:sldMkLst>
          <pc:docMk/>
          <pc:sldMk cId="2906230187" sldId="268"/>
        </pc:sldMkLst>
        <pc:spChg chg="mod">
          <ac:chgData name="Mark Huntly" userId="2f894ec6-1403-4f17-b28b-5f1f7519461e" providerId="ADAL" clId="{28B19D55-2B64-4018-8539-1453B0FDE5DC}" dt="2025-10-19T20:50:34.703" v="1905" actId="20577"/>
          <ac:spMkLst>
            <pc:docMk/>
            <pc:sldMk cId="2906230187" sldId="268"/>
            <ac:spMk id="4" creationId="{280181D4-C305-5EB8-9804-F539556ED16D}"/>
          </ac:spMkLst>
        </pc:spChg>
        <pc:spChg chg="add del mod">
          <ac:chgData name="Mark Huntly" userId="2f894ec6-1403-4f17-b28b-5f1f7519461e" providerId="ADAL" clId="{28B19D55-2B64-4018-8539-1453B0FDE5DC}" dt="2025-10-19T21:08:57.079" v="2173" actId="20577"/>
          <ac:spMkLst>
            <pc:docMk/>
            <pc:sldMk cId="2906230187" sldId="268"/>
            <ac:spMk id="9" creationId="{B0274C00-2E51-C813-3F1D-81152D2D66EA}"/>
          </ac:spMkLst>
        </pc:spChg>
        <pc:picChg chg="add mod">
          <ac:chgData name="Mark Huntly" userId="2f894ec6-1403-4f17-b28b-5f1f7519461e" providerId="ADAL" clId="{28B19D55-2B64-4018-8539-1453B0FDE5DC}" dt="2025-10-19T20:59:14.273" v="1938" actId="1076"/>
          <ac:picMkLst>
            <pc:docMk/>
            <pc:sldMk cId="2906230187" sldId="268"/>
            <ac:picMk id="6" creationId="{CB357690-7A3B-1E69-CF4D-8A000A70C147}"/>
          </ac:picMkLst>
        </pc:picChg>
        <pc:picChg chg="add mod">
          <ac:chgData name="Mark Huntly" userId="2f894ec6-1403-4f17-b28b-5f1f7519461e" providerId="ADAL" clId="{28B19D55-2B64-4018-8539-1453B0FDE5DC}" dt="2025-10-19T21:00:57.111" v="1981" actId="1076"/>
          <ac:picMkLst>
            <pc:docMk/>
            <pc:sldMk cId="2906230187" sldId="268"/>
            <ac:picMk id="10" creationId="{564B35B5-6C39-9446-3399-41FDDB3EF896}"/>
          </ac:picMkLst>
        </pc:picChg>
      </pc:sldChg>
      <pc:sldChg chg="addSp delSp modSp add mod modNotesTx">
        <pc:chgData name="Mark Huntly" userId="2f894ec6-1403-4f17-b28b-5f1f7519461e" providerId="ADAL" clId="{28B19D55-2B64-4018-8539-1453B0FDE5DC}" dt="2025-10-19T21:14:29.410" v="2349" actId="113"/>
        <pc:sldMkLst>
          <pc:docMk/>
          <pc:sldMk cId="3045444450" sldId="269"/>
        </pc:sldMkLst>
        <pc:spChg chg="mod">
          <ac:chgData name="Mark Huntly" userId="2f894ec6-1403-4f17-b28b-5f1f7519461e" providerId="ADAL" clId="{28B19D55-2B64-4018-8539-1453B0FDE5DC}" dt="2025-10-19T21:10:11.422" v="2185" actId="20577"/>
          <ac:spMkLst>
            <pc:docMk/>
            <pc:sldMk cId="3045444450" sldId="269"/>
            <ac:spMk id="4" creationId="{69EA78E2-FB63-D0DE-EC61-C45CF873AA85}"/>
          </ac:spMkLst>
        </pc:spChg>
        <pc:spChg chg="mod">
          <ac:chgData name="Mark Huntly" userId="2f894ec6-1403-4f17-b28b-5f1f7519461e" providerId="ADAL" clId="{28B19D55-2B64-4018-8539-1453B0FDE5DC}" dt="2025-10-19T21:14:29.410" v="2349" actId="113"/>
          <ac:spMkLst>
            <pc:docMk/>
            <pc:sldMk cId="3045444450" sldId="269"/>
            <ac:spMk id="9" creationId="{D11C8779-B813-4C09-3575-4E4BF4E05F73}"/>
          </ac:spMkLst>
        </pc:spChg>
        <pc:picChg chg="add mod modCrop">
          <ac:chgData name="Mark Huntly" userId="2f894ec6-1403-4f17-b28b-5f1f7519461e" providerId="ADAL" clId="{28B19D55-2B64-4018-8539-1453B0FDE5DC}" dt="2025-10-19T21:12:27.839" v="2192" actId="1076"/>
          <ac:picMkLst>
            <pc:docMk/>
            <pc:sldMk cId="3045444450" sldId="269"/>
            <ac:picMk id="2" creationId="{0F8B32B0-3ABB-A067-B75D-4D3AEA0EF7B1}"/>
          </ac:picMkLst>
        </pc:picChg>
      </pc:sldChg>
      <pc:sldChg chg="addSp delSp modSp add mod">
        <pc:chgData name="Mark Huntly" userId="2f894ec6-1403-4f17-b28b-5f1f7519461e" providerId="ADAL" clId="{28B19D55-2B64-4018-8539-1453B0FDE5DC}" dt="2025-10-19T21:25:20.513" v="2564" actId="1582"/>
        <pc:sldMkLst>
          <pc:docMk/>
          <pc:sldMk cId="1071156828" sldId="270"/>
        </pc:sldMkLst>
        <pc:spChg chg="mod">
          <ac:chgData name="Mark Huntly" userId="2f894ec6-1403-4f17-b28b-5f1f7519461e" providerId="ADAL" clId="{28B19D55-2B64-4018-8539-1453B0FDE5DC}" dt="2025-10-19T21:18:18.541" v="2383" actId="20577"/>
          <ac:spMkLst>
            <pc:docMk/>
            <pc:sldMk cId="1071156828" sldId="270"/>
            <ac:spMk id="4" creationId="{BB2E8B0A-8F75-CF47-A0A1-891E9917BF23}"/>
          </ac:spMkLst>
        </pc:spChg>
        <pc:spChg chg="mod">
          <ac:chgData name="Mark Huntly" userId="2f894ec6-1403-4f17-b28b-5f1f7519461e" providerId="ADAL" clId="{28B19D55-2B64-4018-8539-1453B0FDE5DC}" dt="2025-10-19T21:25:00.961" v="2561" actId="20577"/>
          <ac:spMkLst>
            <pc:docMk/>
            <pc:sldMk cId="1071156828" sldId="270"/>
            <ac:spMk id="9" creationId="{891BBDB3-8FC4-312F-C87E-2D300BEF1629}"/>
          </ac:spMkLst>
        </pc:spChg>
        <pc:picChg chg="add mod">
          <ac:chgData name="Mark Huntly" userId="2f894ec6-1403-4f17-b28b-5f1f7519461e" providerId="ADAL" clId="{28B19D55-2B64-4018-8539-1453B0FDE5DC}" dt="2025-10-19T21:22:03.610" v="2503" actId="1076"/>
          <ac:picMkLst>
            <pc:docMk/>
            <pc:sldMk cId="1071156828" sldId="270"/>
            <ac:picMk id="6" creationId="{4E03B72B-8903-3C21-D2AB-2418110CA70A}"/>
          </ac:picMkLst>
        </pc:picChg>
        <pc:picChg chg="add mod">
          <ac:chgData name="Mark Huntly" userId="2f894ec6-1403-4f17-b28b-5f1f7519461e" providerId="ADAL" clId="{28B19D55-2B64-4018-8539-1453B0FDE5DC}" dt="2025-10-19T21:23:14.547" v="2506" actId="1076"/>
          <ac:picMkLst>
            <pc:docMk/>
            <pc:sldMk cId="1071156828" sldId="270"/>
            <ac:picMk id="8" creationId="{2817420E-7359-96CC-D3B6-CA19D2B6F9E0}"/>
          </ac:picMkLst>
        </pc:picChg>
        <pc:cxnChg chg="add mod">
          <ac:chgData name="Mark Huntly" userId="2f894ec6-1403-4f17-b28b-5f1f7519461e" providerId="ADAL" clId="{28B19D55-2B64-4018-8539-1453B0FDE5DC}" dt="2025-10-19T21:25:20.513" v="2564" actId="1582"/>
          <ac:cxnSpMkLst>
            <pc:docMk/>
            <pc:sldMk cId="1071156828" sldId="270"/>
            <ac:cxnSpMk id="12" creationId="{1FCBCE24-175B-8E36-EB73-CAB0779C0AF7}"/>
          </ac:cxnSpMkLst>
        </pc:cxnChg>
      </pc:sldChg>
      <pc:sldChg chg="addSp delSp modSp add mod ord">
        <pc:chgData name="Mark Huntly" userId="2f894ec6-1403-4f17-b28b-5f1f7519461e" providerId="ADAL" clId="{28B19D55-2B64-4018-8539-1453B0FDE5DC}" dt="2025-10-19T21:44:42.933" v="2706" actId="1582"/>
        <pc:sldMkLst>
          <pc:docMk/>
          <pc:sldMk cId="3115980339" sldId="271"/>
        </pc:sldMkLst>
        <pc:spChg chg="mod">
          <ac:chgData name="Mark Huntly" userId="2f894ec6-1403-4f17-b28b-5f1f7519461e" providerId="ADAL" clId="{28B19D55-2B64-4018-8539-1453B0FDE5DC}" dt="2025-10-19T21:43:13.105" v="2691" actId="20577"/>
          <ac:spMkLst>
            <pc:docMk/>
            <pc:sldMk cId="3115980339" sldId="271"/>
            <ac:spMk id="9" creationId="{7D539C05-B317-4595-8782-71232FBBC93C}"/>
          </ac:spMkLst>
        </pc:spChg>
        <pc:picChg chg="add mod">
          <ac:chgData name="Mark Huntly" userId="2f894ec6-1403-4f17-b28b-5f1f7519461e" providerId="ADAL" clId="{28B19D55-2B64-4018-8539-1453B0FDE5DC}" dt="2025-10-19T21:40:15.472" v="2637" actId="14100"/>
          <ac:picMkLst>
            <pc:docMk/>
            <pc:sldMk cId="3115980339" sldId="271"/>
            <ac:picMk id="3" creationId="{9C0009FE-8670-2D61-A193-E6125C3E39B9}"/>
          </ac:picMkLst>
        </pc:picChg>
        <pc:picChg chg="add mod">
          <ac:chgData name="Mark Huntly" userId="2f894ec6-1403-4f17-b28b-5f1f7519461e" providerId="ADAL" clId="{28B19D55-2B64-4018-8539-1453B0FDE5DC}" dt="2025-10-19T21:42:22.055" v="2641" actId="1076"/>
          <ac:picMkLst>
            <pc:docMk/>
            <pc:sldMk cId="3115980339" sldId="271"/>
            <ac:picMk id="6" creationId="{7B7B8848-F32B-5FFA-4283-48515946C2A1}"/>
          </ac:picMkLst>
        </pc:picChg>
        <pc:cxnChg chg="add mod">
          <ac:chgData name="Mark Huntly" userId="2f894ec6-1403-4f17-b28b-5f1f7519461e" providerId="ADAL" clId="{28B19D55-2B64-4018-8539-1453B0FDE5DC}" dt="2025-10-19T21:43:49.693" v="2698" actId="14100"/>
          <ac:cxnSpMkLst>
            <pc:docMk/>
            <pc:sldMk cId="3115980339" sldId="271"/>
            <ac:cxnSpMk id="10" creationId="{67524C41-EA70-8D1C-6AA1-D0CECB15521F}"/>
          </ac:cxnSpMkLst>
        </pc:cxnChg>
        <pc:cxnChg chg="add mod">
          <ac:chgData name="Mark Huntly" userId="2f894ec6-1403-4f17-b28b-5f1f7519461e" providerId="ADAL" clId="{28B19D55-2B64-4018-8539-1453B0FDE5DC}" dt="2025-10-19T21:44:05.242" v="2702" actId="14100"/>
          <ac:cxnSpMkLst>
            <pc:docMk/>
            <pc:sldMk cId="3115980339" sldId="271"/>
            <ac:cxnSpMk id="15" creationId="{72C0B779-4B50-18E0-1555-7824802AC650}"/>
          </ac:cxnSpMkLst>
        </pc:cxnChg>
        <pc:cxnChg chg="add mod">
          <ac:chgData name="Mark Huntly" userId="2f894ec6-1403-4f17-b28b-5f1f7519461e" providerId="ADAL" clId="{28B19D55-2B64-4018-8539-1453B0FDE5DC}" dt="2025-10-19T21:44:42.933" v="2706" actId="1582"/>
          <ac:cxnSpMkLst>
            <pc:docMk/>
            <pc:sldMk cId="3115980339" sldId="271"/>
            <ac:cxnSpMk id="19" creationId="{0170AB60-0F7F-07EA-B400-9B4BA669E031}"/>
          </ac:cxnSpMkLst>
        </pc:cxnChg>
      </pc:sldChg>
      <pc:sldChg chg="addSp delSp modSp add mod">
        <pc:chgData name="Mark Huntly" userId="2f894ec6-1403-4f17-b28b-5f1f7519461e" providerId="ADAL" clId="{28B19D55-2B64-4018-8539-1453B0FDE5DC}" dt="2025-10-25T16:38:39.641" v="3022" actId="113"/>
        <pc:sldMkLst>
          <pc:docMk/>
          <pc:sldMk cId="1050060971" sldId="272"/>
        </pc:sldMkLst>
        <pc:spChg chg="mod">
          <ac:chgData name="Mark Huntly" userId="2f894ec6-1403-4f17-b28b-5f1f7519461e" providerId="ADAL" clId="{28B19D55-2B64-4018-8539-1453B0FDE5DC}" dt="2025-10-25T16:38:39.641" v="3022" actId="113"/>
          <ac:spMkLst>
            <pc:docMk/>
            <pc:sldMk cId="1050060971" sldId="272"/>
            <ac:spMk id="9" creationId="{E299E40A-247F-9F45-EFEC-4E0D61448C7E}"/>
          </ac:spMkLst>
        </pc:spChg>
        <pc:picChg chg="add mod">
          <ac:chgData name="Mark Huntly" userId="2f894ec6-1403-4f17-b28b-5f1f7519461e" providerId="ADAL" clId="{28B19D55-2B64-4018-8539-1453B0FDE5DC}" dt="2025-10-19T21:52:28.939" v="2802" actId="1035"/>
          <ac:picMkLst>
            <pc:docMk/>
            <pc:sldMk cId="1050060971" sldId="272"/>
            <ac:picMk id="5" creationId="{CC274E93-7C66-1A6C-5F3D-ED96D5B572A9}"/>
          </ac:picMkLst>
        </pc:picChg>
      </pc:sldChg>
      <pc:sldChg chg="addSp delSp modSp add mod">
        <pc:chgData name="Mark Huntly" userId="2f894ec6-1403-4f17-b28b-5f1f7519461e" providerId="ADAL" clId="{28B19D55-2B64-4018-8539-1453B0FDE5DC}" dt="2025-10-25T16:50:42.137" v="3110" actId="113"/>
        <pc:sldMkLst>
          <pc:docMk/>
          <pc:sldMk cId="3505562525" sldId="273"/>
        </pc:sldMkLst>
        <pc:spChg chg="mod">
          <ac:chgData name="Mark Huntly" userId="2f894ec6-1403-4f17-b28b-5f1f7519461e" providerId="ADAL" clId="{28B19D55-2B64-4018-8539-1453B0FDE5DC}" dt="2025-10-25T16:40:00.194" v="3044" actId="20577"/>
          <ac:spMkLst>
            <pc:docMk/>
            <pc:sldMk cId="3505562525" sldId="273"/>
            <ac:spMk id="4" creationId="{A60BC14E-A621-5809-2276-EB29955F43D6}"/>
          </ac:spMkLst>
        </pc:spChg>
        <pc:spChg chg="add mod">
          <ac:chgData name="Mark Huntly" userId="2f894ec6-1403-4f17-b28b-5f1f7519461e" providerId="ADAL" clId="{28B19D55-2B64-4018-8539-1453B0FDE5DC}" dt="2025-10-25T16:50:42.137" v="3110" actId="113"/>
          <ac:spMkLst>
            <pc:docMk/>
            <pc:sldMk cId="3505562525" sldId="273"/>
            <ac:spMk id="7" creationId="{299663CE-2473-E521-3F3C-FD52568806DB}"/>
          </ac:spMkLst>
        </pc:spChg>
        <pc:spChg chg="mod">
          <ac:chgData name="Mark Huntly" userId="2f894ec6-1403-4f17-b28b-5f1f7519461e" providerId="ADAL" clId="{28B19D55-2B64-4018-8539-1453B0FDE5DC}" dt="2025-10-25T16:49:00.919" v="3098" actId="20577"/>
          <ac:spMkLst>
            <pc:docMk/>
            <pc:sldMk cId="3505562525" sldId="273"/>
            <ac:spMk id="9" creationId="{F065C218-6E1C-C3C2-4283-AB09F8548720}"/>
          </ac:spMkLst>
        </pc:spChg>
        <pc:picChg chg="add mod">
          <ac:chgData name="Mark Huntly" userId="2f894ec6-1403-4f17-b28b-5f1f7519461e" providerId="ADAL" clId="{28B19D55-2B64-4018-8539-1453B0FDE5DC}" dt="2025-10-25T16:45:30.484" v="3055" actId="1076"/>
          <ac:picMkLst>
            <pc:docMk/>
            <pc:sldMk cId="3505562525" sldId="273"/>
            <ac:picMk id="2" creationId="{750B81D6-9241-9111-2520-C5F6BEAF78BC}"/>
          </ac:picMkLst>
        </pc:picChg>
        <pc:picChg chg="add mod">
          <ac:chgData name="Mark Huntly" userId="2f894ec6-1403-4f17-b28b-5f1f7519461e" providerId="ADAL" clId="{28B19D55-2B64-4018-8539-1453B0FDE5DC}" dt="2025-10-25T16:49:21.266" v="3101" actId="14100"/>
          <ac:picMkLst>
            <pc:docMk/>
            <pc:sldMk cId="3505562525" sldId="273"/>
            <ac:picMk id="3" creationId="{D26031E1-E73A-82E3-301E-4BBC8871D9F9}"/>
          </ac:picMkLst>
        </pc:picChg>
        <pc:picChg chg="del">
          <ac:chgData name="Mark Huntly" userId="2f894ec6-1403-4f17-b28b-5f1f7519461e" providerId="ADAL" clId="{28B19D55-2B64-4018-8539-1453B0FDE5DC}" dt="2025-10-25T16:40:51.280" v="3045" actId="478"/>
          <ac:picMkLst>
            <pc:docMk/>
            <pc:sldMk cId="3505562525" sldId="273"/>
            <ac:picMk id="5" creationId="{463A822D-6FA6-06C7-2E06-1E99E2B2F025}"/>
          </ac:picMkLst>
        </pc:picChg>
      </pc:sldChg>
      <pc:sldChg chg="addSp delSp modSp add mod">
        <pc:chgData name="Mark Huntly" userId="2f894ec6-1403-4f17-b28b-5f1f7519461e" providerId="ADAL" clId="{28B19D55-2B64-4018-8539-1453B0FDE5DC}" dt="2025-10-25T16:54:59.978" v="3146" actId="1035"/>
        <pc:sldMkLst>
          <pc:docMk/>
          <pc:sldMk cId="3144110908" sldId="274"/>
        </pc:sldMkLst>
        <pc:spChg chg="del mod">
          <ac:chgData name="Mark Huntly" userId="2f894ec6-1403-4f17-b28b-5f1f7519461e" providerId="ADAL" clId="{28B19D55-2B64-4018-8539-1453B0FDE5DC}" dt="2025-10-25T16:51:51.106" v="3116" actId="478"/>
          <ac:spMkLst>
            <pc:docMk/>
            <pc:sldMk cId="3144110908" sldId="274"/>
            <ac:spMk id="7" creationId="{4D9112E5-337C-DB6B-8F58-356151FACA3B}"/>
          </ac:spMkLst>
        </pc:spChg>
        <pc:spChg chg="mod">
          <ac:chgData name="Mark Huntly" userId="2f894ec6-1403-4f17-b28b-5f1f7519461e" providerId="ADAL" clId="{28B19D55-2B64-4018-8539-1453B0FDE5DC}" dt="2025-10-25T16:54:51.489" v="3132" actId="20577"/>
          <ac:spMkLst>
            <pc:docMk/>
            <pc:sldMk cId="3144110908" sldId="274"/>
            <ac:spMk id="9" creationId="{93167CEC-5BE9-F850-A491-21993D8AA83D}"/>
          </ac:spMkLst>
        </pc:spChg>
        <pc:picChg chg="del">
          <ac:chgData name="Mark Huntly" userId="2f894ec6-1403-4f17-b28b-5f1f7519461e" providerId="ADAL" clId="{28B19D55-2B64-4018-8539-1453B0FDE5DC}" dt="2025-10-25T16:51:41.322" v="3113" actId="478"/>
          <ac:picMkLst>
            <pc:docMk/>
            <pc:sldMk cId="3144110908" sldId="274"/>
            <ac:picMk id="2" creationId="{1E54C401-70E7-DB39-2074-997F21D3CCC0}"/>
          </ac:picMkLst>
        </pc:picChg>
        <pc:picChg chg="del">
          <ac:chgData name="Mark Huntly" userId="2f894ec6-1403-4f17-b28b-5f1f7519461e" providerId="ADAL" clId="{28B19D55-2B64-4018-8539-1453B0FDE5DC}" dt="2025-10-25T16:51:43.996" v="3114" actId="478"/>
          <ac:picMkLst>
            <pc:docMk/>
            <pc:sldMk cId="3144110908" sldId="274"/>
            <ac:picMk id="3" creationId="{E5521D1B-EABC-0061-8316-CED9C3C3AA90}"/>
          </ac:picMkLst>
        </pc:picChg>
        <pc:picChg chg="add mod">
          <ac:chgData name="Mark Huntly" userId="2f894ec6-1403-4f17-b28b-5f1f7519461e" providerId="ADAL" clId="{28B19D55-2B64-4018-8539-1453B0FDE5DC}" dt="2025-10-25T16:54:59.978" v="3146" actId="1035"/>
          <ac:picMkLst>
            <pc:docMk/>
            <pc:sldMk cId="3144110908" sldId="274"/>
            <ac:picMk id="5" creationId="{BA876E14-54DB-FDC4-00F4-C40EB6151234}"/>
          </ac:picMkLst>
        </pc:picChg>
      </pc:sldChg>
      <pc:sldChg chg="addSp delSp modSp add mod">
        <pc:chgData name="Mark Huntly" userId="2f894ec6-1403-4f17-b28b-5f1f7519461e" providerId="ADAL" clId="{28B19D55-2B64-4018-8539-1453B0FDE5DC}" dt="2025-10-25T20:13:47.785" v="3476" actId="1076"/>
        <pc:sldMkLst>
          <pc:docMk/>
          <pc:sldMk cId="4024910649" sldId="275"/>
        </pc:sldMkLst>
        <pc:spChg chg="add del mod">
          <ac:chgData name="Mark Huntly" userId="2f894ec6-1403-4f17-b28b-5f1f7519461e" providerId="ADAL" clId="{28B19D55-2B64-4018-8539-1453B0FDE5DC}" dt="2025-10-25T16:56:23.976" v="3178" actId="478"/>
          <ac:spMkLst>
            <pc:docMk/>
            <pc:sldMk cId="4024910649" sldId="275"/>
            <ac:spMk id="3" creationId="{7B86C581-4655-AFEA-A48B-951177DC2A04}"/>
          </ac:spMkLst>
        </pc:spChg>
        <pc:spChg chg="add del mod">
          <ac:chgData name="Mark Huntly" userId="2f894ec6-1403-4f17-b28b-5f1f7519461e" providerId="ADAL" clId="{28B19D55-2B64-4018-8539-1453B0FDE5DC}" dt="2025-10-25T16:56:29.743" v="3180" actId="478"/>
          <ac:spMkLst>
            <pc:docMk/>
            <pc:sldMk cId="4024910649" sldId="275"/>
            <ac:spMk id="4" creationId="{6DB06C76-747C-DFBA-2585-4F979A747265}"/>
          </ac:spMkLst>
        </pc:spChg>
        <pc:spChg chg="add del mod">
          <ac:chgData name="Mark Huntly" userId="2f894ec6-1403-4f17-b28b-5f1f7519461e" providerId="ADAL" clId="{28B19D55-2B64-4018-8539-1453B0FDE5DC}" dt="2025-10-25T16:56:29.743" v="3180" actId="478"/>
          <ac:spMkLst>
            <pc:docMk/>
            <pc:sldMk cId="4024910649" sldId="275"/>
            <ac:spMk id="7" creationId="{5E53E0FF-1A61-87EE-FAA7-69F0407ECECC}"/>
          </ac:spMkLst>
        </pc:spChg>
        <pc:spChg chg="mod">
          <ac:chgData name="Mark Huntly" userId="2f894ec6-1403-4f17-b28b-5f1f7519461e" providerId="ADAL" clId="{28B19D55-2B64-4018-8539-1453B0FDE5DC}" dt="2025-10-25T20:11:27.520" v="3465" actId="20577"/>
          <ac:spMkLst>
            <pc:docMk/>
            <pc:sldMk cId="4024910649" sldId="275"/>
            <ac:spMk id="9" creationId="{5029FAB1-78C9-AA78-B80E-160ABA209F57}"/>
          </ac:spMkLst>
        </pc:spChg>
        <pc:spChg chg="add mod">
          <ac:chgData name="Mark Huntly" userId="2f894ec6-1403-4f17-b28b-5f1f7519461e" providerId="ADAL" clId="{28B19D55-2B64-4018-8539-1453B0FDE5DC}" dt="2025-10-25T20:13:00.334" v="3473" actId="1076"/>
          <ac:spMkLst>
            <pc:docMk/>
            <pc:sldMk cId="4024910649" sldId="275"/>
            <ac:spMk id="14" creationId="{E67E5321-F3ED-8AC7-EABE-E0AAB51128D8}"/>
          </ac:spMkLst>
        </pc:spChg>
        <pc:spChg chg="add mod">
          <ac:chgData name="Mark Huntly" userId="2f894ec6-1403-4f17-b28b-5f1f7519461e" providerId="ADAL" clId="{28B19D55-2B64-4018-8539-1453B0FDE5DC}" dt="2025-10-25T20:13:47.785" v="3476" actId="1076"/>
          <ac:spMkLst>
            <pc:docMk/>
            <pc:sldMk cId="4024910649" sldId="275"/>
            <ac:spMk id="15" creationId="{136ED92B-5A61-F3FA-9A2D-4396608D7DFE}"/>
          </ac:spMkLst>
        </pc:spChg>
        <pc:picChg chg="add del">
          <ac:chgData name="Mark Huntly" userId="2f894ec6-1403-4f17-b28b-5f1f7519461e" providerId="ADAL" clId="{28B19D55-2B64-4018-8539-1453B0FDE5DC}" dt="2025-10-25T16:56:35.227" v="3181" actId="478"/>
          <ac:picMkLst>
            <pc:docMk/>
            <pc:sldMk cId="4024910649" sldId="275"/>
            <ac:picMk id="5" creationId="{3D74D016-BAC0-6AE1-CE1F-2772B42FD49E}"/>
          </ac:picMkLst>
        </pc:picChg>
        <pc:picChg chg="add mod">
          <ac:chgData name="Mark Huntly" userId="2f894ec6-1403-4f17-b28b-5f1f7519461e" providerId="ADAL" clId="{28B19D55-2B64-4018-8539-1453B0FDE5DC}" dt="2025-10-25T20:05:31.044" v="3416" actId="1035"/>
          <ac:picMkLst>
            <pc:docMk/>
            <pc:sldMk cId="4024910649" sldId="275"/>
            <ac:picMk id="8" creationId="{89DDDA1B-0157-555F-48CF-9B1E0B36AE83}"/>
          </ac:picMkLst>
        </pc:picChg>
        <pc:picChg chg="add mod">
          <ac:chgData name="Mark Huntly" userId="2f894ec6-1403-4f17-b28b-5f1f7519461e" providerId="ADAL" clId="{28B19D55-2B64-4018-8539-1453B0FDE5DC}" dt="2025-10-25T20:05:26.641" v="3414" actId="1036"/>
          <ac:picMkLst>
            <pc:docMk/>
            <pc:sldMk cId="4024910649" sldId="275"/>
            <ac:picMk id="11" creationId="{F0D688DC-FA48-1CA3-AAB2-34002464D6D0}"/>
          </ac:picMkLst>
        </pc:picChg>
        <pc:picChg chg="add mod">
          <ac:chgData name="Mark Huntly" userId="2f894ec6-1403-4f17-b28b-5f1f7519461e" providerId="ADAL" clId="{28B19D55-2B64-4018-8539-1453B0FDE5DC}" dt="2025-10-25T20:09:14.812" v="3438" actId="14100"/>
          <ac:picMkLst>
            <pc:docMk/>
            <pc:sldMk cId="4024910649" sldId="275"/>
            <ac:picMk id="13" creationId="{66C9ADAA-351E-72C0-6B07-4E1358D3B6F0}"/>
          </ac:picMkLst>
        </pc:picChg>
      </pc:sldChg>
      <pc:sldChg chg="addSp delSp modSp add mod">
        <pc:chgData name="Mark Huntly" userId="2f894ec6-1403-4f17-b28b-5f1f7519461e" providerId="ADAL" clId="{28B19D55-2B64-4018-8539-1453B0FDE5DC}" dt="2025-10-25T20:19:26.242" v="3584" actId="1036"/>
        <pc:sldMkLst>
          <pc:docMk/>
          <pc:sldMk cId="3796618456" sldId="276"/>
        </pc:sldMkLst>
        <pc:spChg chg="mod">
          <ac:chgData name="Mark Huntly" userId="2f894ec6-1403-4f17-b28b-5f1f7519461e" providerId="ADAL" clId="{28B19D55-2B64-4018-8539-1453B0FDE5DC}" dt="2025-10-25T20:15:28.692" v="3506" actId="20577"/>
          <ac:spMkLst>
            <pc:docMk/>
            <pc:sldMk cId="3796618456" sldId="276"/>
            <ac:spMk id="4" creationId="{15138CDA-B408-D809-9737-196B6E20EDFF}"/>
          </ac:spMkLst>
        </pc:spChg>
        <pc:spChg chg="mod">
          <ac:chgData name="Mark Huntly" userId="2f894ec6-1403-4f17-b28b-5f1f7519461e" providerId="ADAL" clId="{28B19D55-2B64-4018-8539-1453B0FDE5DC}" dt="2025-10-25T20:19:22.107" v="3571" actId="20577"/>
          <ac:spMkLst>
            <pc:docMk/>
            <pc:sldMk cId="3796618456" sldId="276"/>
            <ac:spMk id="9" creationId="{90531BDF-192C-CA79-3AFD-F2127C23B392}"/>
          </ac:spMkLst>
        </pc:spChg>
        <pc:spChg chg="del">
          <ac:chgData name="Mark Huntly" userId="2f894ec6-1403-4f17-b28b-5f1f7519461e" providerId="ADAL" clId="{28B19D55-2B64-4018-8539-1453B0FDE5DC}" dt="2025-10-25T20:14:30.898" v="3479" actId="478"/>
          <ac:spMkLst>
            <pc:docMk/>
            <pc:sldMk cId="3796618456" sldId="276"/>
            <ac:spMk id="14" creationId="{BDF5CE6D-9923-8F65-D22F-A278CF679CB2}"/>
          </ac:spMkLst>
        </pc:spChg>
        <pc:spChg chg="del">
          <ac:chgData name="Mark Huntly" userId="2f894ec6-1403-4f17-b28b-5f1f7519461e" providerId="ADAL" clId="{28B19D55-2B64-4018-8539-1453B0FDE5DC}" dt="2025-10-25T20:14:25.042" v="3478" actId="478"/>
          <ac:spMkLst>
            <pc:docMk/>
            <pc:sldMk cId="3796618456" sldId="276"/>
            <ac:spMk id="15" creationId="{F00692DA-CB15-6B64-1316-F672C9999323}"/>
          </ac:spMkLst>
        </pc:spChg>
        <pc:picChg chg="add mod">
          <ac:chgData name="Mark Huntly" userId="2f894ec6-1403-4f17-b28b-5f1f7519461e" providerId="ADAL" clId="{28B19D55-2B64-4018-8539-1453B0FDE5DC}" dt="2025-10-25T20:19:17.603" v="3570" actId="1076"/>
          <ac:picMkLst>
            <pc:docMk/>
            <pc:sldMk cId="3796618456" sldId="276"/>
            <ac:picMk id="3" creationId="{B06A8DB4-3F73-5725-91A7-438D832DA15D}"/>
          </ac:picMkLst>
        </pc:picChg>
        <pc:picChg chg="add mod modCrop">
          <ac:chgData name="Mark Huntly" userId="2f894ec6-1403-4f17-b28b-5f1f7519461e" providerId="ADAL" clId="{28B19D55-2B64-4018-8539-1453B0FDE5DC}" dt="2025-10-25T20:19:26.242" v="3584" actId="1036"/>
          <ac:picMkLst>
            <pc:docMk/>
            <pc:sldMk cId="3796618456" sldId="276"/>
            <ac:picMk id="5" creationId="{3141C7CA-FCE6-EEB4-CF1B-617C9A0CB50A}"/>
          </ac:picMkLst>
        </pc:picChg>
        <pc:picChg chg="del">
          <ac:chgData name="Mark Huntly" userId="2f894ec6-1403-4f17-b28b-5f1f7519461e" providerId="ADAL" clId="{28B19D55-2B64-4018-8539-1453B0FDE5DC}" dt="2025-10-25T20:14:36.980" v="3482" actId="478"/>
          <ac:picMkLst>
            <pc:docMk/>
            <pc:sldMk cId="3796618456" sldId="276"/>
            <ac:picMk id="8" creationId="{6D172DD3-1EA2-E429-E393-53BD41F07348}"/>
          </ac:picMkLst>
        </pc:picChg>
        <pc:picChg chg="del">
          <ac:chgData name="Mark Huntly" userId="2f894ec6-1403-4f17-b28b-5f1f7519461e" providerId="ADAL" clId="{28B19D55-2B64-4018-8539-1453B0FDE5DC}" dt="2025-10-25T20:14:35.070" v="3481" actId="478"/>
          <ac:picMkLst>
            <pc:docMk/>
            <pc:sldMk cId="3796618456" sldId="276"/>
            <ac:picMk id="11" creationId="{A134207A-B8F6-F429-044E-068BCCFBD10E}"/>
          </ac:picMkLst>
        </pc:picChg>
        <pc:picChg chg="del">
          <ac:chgData name="Mark Huntly" userId="2f894ec6-1403-4f17-b28b-5f1f7519461e" providerId="ADAL" clId="{28B19D55-2B64-4018-8539-1453B0FDE5DC}" dt="2025-10-25T20:14:33.384" v="3480" actId="478"/>
          <ac:picMkLst>
            <pc:docMk/>
            <pc:sldMk cId="3796618456" sldId="276"/>
            <ac:picMk id="13" creationId="{931DC478-31F1-0A02-023A-4DE1EF5CF21D}"/>
          </ac:picMkLst>
        </pc:picChg>
      </pc:sldChg>
      <pc:sldChg chg="addSp delSp modSp add mod">
        <pc:chgData name="Mark Huntly" userId="2f894ec6-1403-4f17-b28b-5f1f7519461e" providerId="ADAL" clId="{28B19D55-2B64-4018-8539-1453B0FDE5DC}" dt="2025-10-25T20:25:09.966" v="3628" actId="20577"/>
        <pc:sldMkLst>
          <pc:docMk/>
          <pc:sldMk cId="511003289" sldId="277"/>
        </pc:sldMkLst>
        <pc:spChg chg="mod">
          <ac:chgData name="Mark Huntly" userId="2f894ec6-1403-4f17-b28b-5f1f7519461e" providerId="ADAL" clId="{28B19D55-2B64-4018-8539-1453B0FDE5DC}" dt="2025-10-25T20:25:09.966" v="3628" actId="20577"/>
          <ac:spMkLst>
            <pc:docMk/>
            <pc:sldMk cId="511003289" sldId="277"/>
            <ac:spMk id="9" creationId="{86E1B201-0F7C-6B03-BD52-88C286C2182D}"/>
          </ac:spMkLst>
        </pc:spChg>
        <pc:picChg chg="add mod modCrop">
          <ac:chgData name="Mark Huntly" userId="2f894ec6-1403-4f17-b28b-5f1f7519461e" providerId="ADAL" clId="{28B19D55-2B64-4018-8539-1453B0FDE5DC}" dt="2025-10-25T20:23:41.158" v="3605" actId="1076"/>
          <ac:picMkLst>
            <pc:docMk/>
            <pc:sldMk cId="511003289" sldId="277"/>
            <ac:picMk id="2" creationId="{3AA92C55-20C1-D6E7-9E99-C51ACB7D9D00}"/>
          </ac:picMkLst>
        </pc:picChg>
        <pc:picChg chg="del">
          <ac:chgData name="Mark Huntly" userId="2f894ec6-1403-4f17-b28b-5f1f7519461e" providerId="ADAL" clId="{28B19D55-2B64-4018-8539-1453B0FDE5DC}" dt="2025-10-25T20:19:53.217" v="3587" actId="478"/>
          <ac:picMkLst>
            <pc:docMk/>
            <pc:sldMk cId="511003289" sldId="277"/>
            <ac:picMk id="3" creationId="{B5D365D9-F221-903B-C5BB-0CB307007AA8}"/>
          </ac:picMkLst>
        </pc:picChg>
        <pc:picChg chg="del">
          <ac:chgData name="Mark Huntly" userId="2f894ec6-1403-4f17-b28b-5f1f7519461e" providerId="ADAL" clId="{28B19D55-2B64-4018-8539-1453B0FDE5DC}" dt="2025-10-25T20:20:41.815" v="3590" actId="478"/>
          <ac:picMkLst>
            <pc:docMk/>
            <pc:sldMk cId="511003289" sldId="277"/>
            <ac:picMk id="5" creationId="{5A92A70F-ABC2-B469-5634-FC16CA73B81B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C3DBD6-D5D7-45D1-A82D-B30EB9481E52}" type="datetimeFigureOut">
              <a:rPr lang="en-GB" smtClean="0"/>
              <a:t>25/10/2025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DEBEB4-0A53-4D6B-A3A8-E3F9C5B056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5519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Unlike opinionated frameworks that dictate specific patterns and architectures, Express provides just enough structure to handle HTTP requests and responses while letting you make architectural decisions.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096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5610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6F4F01-D37D-6F0A-66DB-33CFAEF6DF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2B9F5C-D3D1-88A7-866B-5ACD5A54A2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C897FF2-7986-6693-7688-D78598271A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"web service or webserver" description is quite broad—Express can handle virtually any HTTP-based backend application.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29DBA6-565E-3BC6-A308-55A9C19DFD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46827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0037B8-EFED-50D4-0415-9E7428A368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425A63D-6846-6AD0-6217-2C5B928C96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7C76C7B-8F69-2C2C-4935-5396095F70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60A317-5977-C62A-BF2C-0DAF354896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4985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3E0D30-92A0-EBD0-DE4F-CC53498650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4DA1A5B-9A4C-0EA3-3535-B67E203992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ED3133-3AB0-DDE1-9CD7-35568E165C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883265-4F67-8396-035E-D97D0A7490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7639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62A3A3-4C3D-9164-41F8-2FF40BA1B9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5AEA64-2776-8593-116E-1E7DC0EEF0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9FB7BC-F870-E16F-66C7-B7CB8AECB6C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462F98-49F0-E6FA-AD6A-11978C9C378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73747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C2EF32-34B9-094E-5CEB-F8ACB7D2D5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110180-EF7B-6087-A0D9-136D8ADE6F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E9FC7CE-E4CD-9A20-613B-43CDD6A8CB6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573176-F135-A25F-7E62-B912061AF4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770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35D140-74A6-B99E-C3CD-0943F373AF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572CE9C-DBD1-CD67-E1F8-1A503D00AA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2AC75B-2C7C-9096-3DCC-7C6B11F505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With NodeJS, even for a simple "Hello, World" application, you're writing boilerplate code that doesn't directly relate to your application logic.</a:t>
            </a:r>
          </a:p>
          <a:p>
            <a:r>
              <a:rPr lang="en-GB" b="1" dirty="0"/>
              <a:t>Express abstracts away much of this complexity.</a:t>
            </a:r>
          </a:p>
          <a:p>
            <a:r>
              <a:rPr lang="en-GB" b="1" dirty="0"/>
              <a:t>The Express version is significantly shorter and more readable.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EED01F-9AAD-8035-D1AB-5406B3E2A0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5358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F42FF7-E13D-E991-76DB-12E856EC12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AAAFC0-BF14-8DC0-84F9-95AF546A30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284903-DE3C-4347-13A4-127DB09866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E5683E-94B1-650E-803F-18426B917F1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6207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633868-1B2D-47DA-20AF-30527E47E2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D616023-0292-353F-B301-A8D0C02503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7CCF6D5-B81C-8EAF-30A4-4CA0BAD4D7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D029CE-BB9E-84BD-CAF5-5ECC74BFB8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1059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1D1489-69CA-59A0-E2DD-01B674E303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5C42D4-CC7D-6F36-E6A2-9F8EDFA0F5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0E8A6D-3C6F-0A10-132D-47B8CD9940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259586-7837-62C9-2E15-B3C868DA96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1540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3CD38A-3984-B84E-4810-B8279B73BA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07F5CF5-9839-D6BA-9F3C-09B4A3E0F3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60B4ED9-86C3-BD72-C4AA-8BA5244143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7AFFC2-03AA-455B-9F86-8C93AFA092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52717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B2C5E6-363E-6942-AEB1-95846DA91E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5EBA6C-5B4C-F500-09BF-A8DD6D4916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B2A6F68-FCEA-9050-667C-EFB52A281AB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026D04-28C3-5261-E467-DEC10C7D288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572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0944EB-DDDB-3A72-527B-CC807426F4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B6E519-1310-133D-365C-F2E5B20C01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5EB41DE-49C4-C904-674C-413AC3F1F0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5BBC06-4A24-0C70-79B8-FFFE4D6298F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40051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EA6880-07A0-B680-4809-E498D69EDC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F1C7BF8-2FBE-001A-98F7-B0C28DC71C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449013-58EB-7B36-4F86-406AFDF8AC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EEE417-E43C-077B-EB14-B3D6337D1D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5812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4AE4BA-EAFB-87B0-34E3-5D7B0D9DAD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8A37E4-7398-CBF7-7F0D-2F536B1241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BD6B45F-C11D-75A4-28C6-8EC02195D6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6DBD3F-DDE8-D624-AE8D-25207BBB5E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587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9A2F3D-1AFA-74BC-6D0D-3AB9BD7A10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0C3490-70AA-4751-69A9-F2D961B6E7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DEA9635-CFB5-058D-D193-F3BA2A153F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B5C09C-84D9-CC37-C29B-EFD7B7D84D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7152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0410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background with a logo&#10;&#10;Description automatically generated">
            <a:extLst>
              <a:ext uri="{FF2B5EF4-FFF2-40B4-BE49-F238E27FC236}">
                <a16:creationId xmlns:a16="http://schemas.microsoft.com/office/drawing/2014/main" id="{428A2852-A043-B582-AD32-FD952299B74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575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yellow text&#10;&#10;Description automatically generated">
            <a:extLst>
              <a:ext uri="{FF2B5EF4-FFF2-40B4-BE49-F238E27FC236}">
                <a16:creationId xmlns:a16="http://schemas.microsoft.com/office/drawing/2014/main" id="{AA46EE6A-794A-EBEE-BBD4-A789F25C354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228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5" name="Picture 4" descr="A blue and white background&#10;&#10;Description automatically generated">
            <a:extLst>
              <a:ext uri="{FF2B5EF4-FFF2-40B4-BE49-F238E27FC236}">
                <a16:creationId xmlns:a16="http://schemas.microsoft.com/office/drawing/2014/main" id="{63B6A318-EF11-49E8-E8AE-15107F6C178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408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screen&#10;&#10;Description automatically generated">
            <a:extLst>
              <a:ext uri="{FF2B5EF4-FFF2-40B4-BE49-F238E27FC236}">
                <a16:creationId xmlns:a16="http://schemas.microsoft.com/office/drawing/2014/main" id="{361A0246-C9A2-6F9B-996B-EEEFCFE6CAC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screen&#10;&#10;Description automatically generated">
            <a:extLst>
              <a:ext uri="{FF2B5EF4-FFF2-40B4-BE49-F238E27FC236}">
                <a16:creationId xmlns:a16="http://schemas.microsoft.com/office/drawing/2014/main" id="{361A0246-C9A2-6F9B-996B-EEEFCFE6CAC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0CB99F05-75D2-06B1-964A-A54B3F61314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7432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screenshot, text, design&#10;&#10;Description automatically generated">
            <a:extLst>
              <a:ext uri="{FF2B5EF4-FFF2-40B4-BE49-F238E27FC236}">
                <a16:creationId xmlns:a16="http://schemas.microsoft.com/office/drawing/2014/main" id="{A77CBF0D-8BC3-2CF1-CF7E-1543486436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096750" cy="680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B22E8A-2C50-AF4C-A53B-9FE993FD6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8BCFA-3574-8B4C-9AEE-81F9601D6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B10D2-CA13-2643-B658-FFD9F6492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40C29-F910-6D43-9045-53D256484F6D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F4703-3493-3B42-BBD9-E9BB85FDC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9E5F2-30AB-A84C-8130-66352CCDF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188F3-1707-3C44-A904-58D86E3FE638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blue background with white text&#10;&#10;Description automatically generated with low confidence">
            <a:extLst>
              <a:ext uri="{FF2B5EF4-FFF2-40B4-BE49-F238E27FC236}">
                <a16:creationId xmlns:a16="http://schemas.microsoft.com/office/drawing/2014/main" id="{23F07876-793F-CDFC-420F-0A455F595FB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642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706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6" name="Picture 5" descr="A picture containing text, businesscard, screenshot, logo&#10;&#10;Description automatically generated">
            <a:extLst>
              <a:ext uri="{FF2B5EF4-FFF2-40B4-BE49-F238E27FC236}">
                <a16:creationId xmlns:a16="http://schemas.microsoft.com/office/drawing/2014/main" id="{067C0C12-FBAF-6992-A87D-A0CF5E789462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5" r:id="rId2"/>
    <p:sldLayoutId id="2147483684" r:id="rId3"/>
    <p:sldLayoutId id="214748368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2DEF7983-6D99-D6AE-E909-F8EA31D3BDE8}"/>
              </a:ext>
            </a:extLst>
          </p:cNvPr>
          <p:cNvSpPr txBox="1">
            <a:spLocks/>
          </p:cNvSpPr>
          <p:nvPr/>
        </p:nvSpPr>
        <p:spPr>
          <a:xfrm>
            <a:off x="2735621" y="2487262"/>
            <a:ext cx="6232147" cy="297238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8000" b="1" dirty="0" err="1">
                <a:solidFill>
                  <a:schemeClr val="bg1"/>
                </a:solidFill>
              </a:rPr>
              <a:t>ExpressJS</a:t>
            </a:r>
            <a:endParaRPr lang="en-GB" sz="8000" b="1" dirty="0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618180-6A26-03E4-BE95-342F3FF2C855}"/>
              </a:ext>
            </a:extLst>
          </p:cNvPr>
          <p:cNvSpPr txBox="1"/>
          <p:nvPr/>
        </p:nvSpPr>
        <p:spPr>
          <a:xfrm>
            <a:off x="9387488" y="69003"/>
            <a:ext cx="2937033" cy="7745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Mark Huntly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m.huntly@uwtsd.ac.uk</a:t>
            </a:r>
          </a:p>
        </p:txBody>
      </p:sp>
    </p:spTree>
    <p:extLst>
      <p:ext uri="{BB962C8B-B14F-4D97-AF65-F5344CB8AC3E}">
        <p14:creationId xmlns:p14="http://schemas.microsoft.com/office/powerpoint/2010/main" val="3053837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677AE4-B718-57E5-3625-17FF999743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7B1BF40-F79D-1995-0298-B7F086E4E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Express Characteristics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5CB276-E634-F3FA-56B6-00C61FECF4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Express is a framework for NodeJS that allows the building of server-side JavaScript applications.</a:t>
            </a:r>
          </a:p>
          <a:p>
            <a:r>
              <a:rPr lang="en-GB" dirty="0"/>
              <a:t>It is lightweight and unopinionated.</a:t>
            </a:r>
          </a:p>
          <a:p>
            <a:pPr lvl="1"/>
            <a:r>
              <a:rPr lang="en-GB" dirty="0"/>
              <a:t>Designed to be a minimal and flexible framework.</a:t>
            </a:r>
          </a:p>
          <a:p>
            <a:pPr lvl="1"/>
            <a:r>
              <a:rPr lang="en-GB" dirty="0"/>
              <a:t>Provides a robust set of features for web and mobile applications.</a:t>
            </a:r>
          </a:p>
          <a:p>
            <a:pPr lvl="1"/>
            <a:r>
              <a:rPr lang="en-GB" dirty="0"/>
              <a:t>Provides enough structure to handle HTTP requests and responses.</a:t>
            </a:r>
          </a:p>
          <a:p>
            <a:pPr lvl="1"/>
            <a:r>
              <a:rPr lang="en-GB" dirty="0"/>
              <a:t>Offers developers freedom in how applications are structured.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38159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CBC6A2-2E20-3B06-6FF4-028838C6FC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43AEF0A-F5A0-8604-AC85-8712CB42C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Express Features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3949412-1943-C82C-80E1-B6B247700F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4493288"/>
          </a:xfrm>
        </p:spPr>
        <p:txBody>
          <a:bodyPr>
            <a:normAutofit/>
          </a:bodyPr>
          <a:lstStyle/>
          <a:p>
            <a:r>
              <a:rPr lang="en-GB" dirty="0"/>
              <a:t>The Express framework is versatile.</a:t>
            </a:r>
          </a:p>
          <a:p>
            <a:r>
              <a:rPr lang="en-GB" dirty="0"/>
              <a:t>It offers robust functionality for web applications including:</a:t>
            </a:r>
          </a:p>
          <a:p>
            <a:pPr lvl="1"/>
            <a:r>
              <a:rPr lang="en-GB" dirty="0"/>
              <a:t>Routing</a:t>
            </a:r>
          </a:p>
          <a:p>
            <a:pPr lvl="1"/>
            <a:r>
              <a:rPr lang="en-GB" dirty="0"/>
              <a:t>Middleware support</a:t>
            </a:r>
          </a:p>
          <a:p>
            <a:pPr lvl="1"/>
            <a:r>
              <a:rPr lang="en-GB" dirty="0"/>
              <a:t>Templating engine integration</a:t>
            </a:r>
          </a:p>
          <a:p>
            <a:pPr lvl="1"/>
            <a:r>
              <a:rPr lang="en-GB" dirty="0"/>
              <a:t>Error handling</a:t>
            </a:r>
          </a:p>
          <a:p>
            <a:pPr lvl="1"/>
            <a:r>
              <a:rPr lang="en-GB" dirty="0"/>
              <a:t>Request / response manipulation</a:t>
            </a:r>
          </a:p>
        </p:txBody>
      </p:sp>
    </p:spTree>
    <p:extLst>
      <p:ext uri="{BB962C8B-B14F-4D97-AF65-F5344CB8AC3E}">
        <p14:creationId xmlns:p14="http://schemas.microsoft.com/office/powerpoint/2010/main" val="22894286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75EA0F-2398-2102-2295-3702058A88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6C298AD-C286-F118-94D2-7248016256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Express Builds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46598DEB-2161-B3AE-8855-70A4ADAFA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4493288"/>
          </a:xfrm>
        </p:spPr>
        <p:txBody>
          <a:bodyPr>
            <a:normAutofit/>
          </a:bodyPr>
          <a:lstStyle/>
          <a:p>
            <a:r>
              <a:rPr lang="en-GB" dirty="0"/>
              <a:t>Express is powerful enough to enable the creation of:</a:t>
            </a:r>
          </a:p>
          <a:p>
            <a:pPr lvl="1"/>
            <a:r>
              <a:rPr lang="en-GB" dirty="0"/>
              <a:t>Web servers</a:t>
            </a:r>
          </a:p>
          <a:p>
            <a:pPr lvl="1"/>
            <a:r>
              <a:rPr lang="en-GB" dirty="0"/>
              <a:t>Web services</a:t>
            </a:r>
          </a:p>
          <a:p>
            <a:pPr lvl="1"/>
            <a:r>
              <a:rPr lang="en-GB" dirty="0"/>
              <a:t>REST APIs</a:t>
            </a:r>
          </a:p>
          <a:p>
            <a:pPr lvl="1"/>
            <a:r>
              <a:rPr lang="en-GB" dirty="0"/>
              <a:t>Real-time applications</a:t>
            </a:r>
          </a:p>
          <a:p>
            <a:pPr lvl="1"/>
            <a:r>
              <a:rPr lang="en-GB" dirty="0"/>
              <a:t>Content Management Systems</a:t>
            </a:r>
          </a:p>
          <a:p>
            <a:pPr lvl="1"/>
            <a:r>
              <a:rPr lang="en-GB" dirty="0"/>
              <a:t>Single-page application backends</a:t>
            </a:r>
          </a:p>
          <a:p>
            <a:pPr lvl="1"/>
            <a:r>
              <a:rPr lang="en-GB" dirty="0"/>
              <a:t>Microservices</a:t>
            </a:r>
          </a:p>
          <a:p>
            <a:pPr lvl="1"/>
            <a:r>
              <a:rPr lang="en-GB" dirty="0"/>
              <a:t>Etc…</a:t>
            </a:r>
          </a:p>
        </p:txBody>
      </p:sp>
    </p:spTree>
    <p:extLst>
      <p:ext uri="{BB962C8B-B14F-4D97-AF65-F5344CB8AC3E}">
        <p14:creationId xmlns:p14="http://schemas.microsoft.com/office/powerpoint/2010/main" val="15517751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43328D-1AD6-1160-66AF-75EACF3E3A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E9AF57B-626E-3F1F-6BB7-A030364EF9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Express Compatibility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2C93FFC-7664-1ACD-1CFF-1B9E0E1423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4493288"/>
          </a:xfrm>
        </p:spPr>
        <p:txBody>
          <a:bodyPr>
            <a:normAutofit/>
          </a:bodyPr>
          <a:lstStyle/>
          <a:p>
            <a:r>
              <a:rPr lang="en-GB" dirty="0"/>
              <a:t>Express is often used alongside other tools and technologies:</a:t>
            </a:r>
          </a:p>
          <a:p>
            <a:pPr lvl="1"/>
            <a:r>
              <a:rPr lang="en-GB" dirty="0"/>
              <a:t>Databases such as MongoDB or PostgreSQL</a:t>
            </a:r>
          </a:p>
          <a:p>
            <a:pPr lvl="1"/>
            <a:r>
              <a:rPr lang="en-GB" dirty="0"/>
              <a:t>Template engines such as EJS or Pug</a:t>
            </a:r>
          </a:p>
          <a:p>
            <a:pPr lvl="1"/>
            <a:r>
              <a:rPr lang="en-GB" dirty="0"/>
              <a:t>Frontend frameworks such as React, Vue or Angular</a:t>
            </a:r>
          </a:p>
          <a:p>
            <a:r>
              <a:rPr lang="en-GB" dirty="0"/>
              <a:t>Provision to create complete full-stack applications.</a:t>
            </a:r>
          </a:p>
        </p:txBody>
      </p:sp>
    </p:spTree>
    <p:extLst>
      <p:ext uri="{BB962C8B-B14F-4D97-AF65-F5344CB8AC3E}">
        <p14:creationId xmlns:p14="http://schemas.microsoft.com/office/powerpoint/2010/main" val="15124720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4D5A33-38EE-F8B8-206D-28EF9E4F3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3881D42-771F-E001-4D3F-C399BD1865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Exercise – Set up Express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1BE76A12-ECAE-A7C4-E50F-795128610D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449328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Make a new directory called </a:t>
            </a:r>
            <a:r>
              <a:rPr lang="en-GB" b="1" dirty="0" err="1"/>
              <a:t>expressjs</a:t>
            </a:r>
            <a:endParaRPr lang="en-GB" b="1" dirty="0"/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 </a:t>
            </a:r>
            <a:r>
              <a:rPr lang="en-GB" b="1" dirty="0"/>
              <a:t>Cd </a:t>
            </a:r>
            <a:r>
              <a:rPr lang="en-GB" dirty="0"/>
              <a:t>into </a:t>
            </a:r>
            <a:r>
              <a:rPr lang="en-GB" b="1" dirty="0" err="1"/>
              <a:t>expressjs</a:t>
            </a:r>
            <a:endParaRPr lang="en-GB" b="1" dirty="0"/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Create two new directories</a:t>
            </a:r>
          </a:p>
          <a:p>
            <a:pPr marL="971550" lvl="1" indent="-514350">
              <a:buFont typeface="+mj-lt"/>
              <a:buAutoNum type="romanLcPeriod"/>
            </a:pPr>
            <a:r>
              <a:rPr lang="en-GB" b="1" dirty="0" err="1"/>
              <a:t>Nodewebserver</a:t>
            </a:r>
            <a:endParaRPr lang="en-GB" b="1" dirty="0"/>
          </a:p>
          <a:p>
            <a:pPr marL="971550" lvl="1" indent="-514350">
              <a:buFont typeface="+mj-lt"/>
              <a:buAutoNum type="romanLcPeriod"/>
            </a:pPr>
            <a:r>
              <a:rPr lang="en-GB" b="1" dirty="0" err="1"/>
              <a:t>Nodewebservice</a:t>
            </a:r>
            <a:endParaRPr lang="en-GB" b="1" dirty="0"/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Download three files from Moodle and place them in </a:t>
            </a:r>
            <a:r>
              <a:rPr lang="en-GB" dirty="0" err="1"/>
              <a:t>expressjs</a:t>
            </a:r>
            <a:r>
              <a:rPr lang="en-GB" dirty="0"/>
              <a:t>.</a:t>
            </a:r>
          </a:p>
          <a:p>
            <a:pPr marL="971550" lvl="1" indent="-514350">
              <a:buFont typeface="+mj-lt"/>
              <a:buAutoNum type="romanLcPeriod"/>
            </a:pPr>
            <a:r>
              <a:rPr lang="en-GB" dirty="0"/>
              <a:t>.</a:t>
            </a:r>
            <a:r>
              <a:rPr lang="en-GB" dirty="0" err="1"/>
              <a:t>dockerignore</a:t>
            </a:r>
            <a:endParaRPr lang="en-GB" dirty="0"/>
          </a:p>
          <a:p>
            <a:pPr marL="971550" lvl="1" indent="-514350">
              <a:buFont typeface="+mj-lt"/>
              <a:buAutoNum type="romanLcPeriod"/>
            </a:pPr>
            <a:r>
              <a:rPr lang="en-GB" dirty="0"/>
              <a:t>docker-compose</a:t>
            </a:r>
          </a:p>
          <a:p>
            <a:pPr marL="971550" lvl="1" indent="-514350">
              <a:buFont typeface="+mj-lt"/>
              <a:buAutoNum type="romanLcPeriod"/>
            </a:pPr>
            <a:r>
              <a:rPr lang="en-GB" dirty="0" err="1"/>
              <a:t>Dockerfile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23D9677-CE5C-C6DE-3C00-F8B1321FBA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0064" y="2264731"/>
            <a:ext cx="5939281" cy="53301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DC10781-AA2A-FA04-5298-D43F7A585D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70064" y="3054877"/>
            <a:ext cx="6084335" cy="1018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6949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594106-C083-9EA9-1DB2-255409365B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7347238-4D2D-F9D0-5419-FAC56C819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Exercise – Set up Express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14CFA1E1-B5B8-D2A6-6662-BB36B944F9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449328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5"/>
            </a:pPr>
            <a:r>
              <a:rPr lang="en-GB" dirty="0"/>
              <a:t>Cd into the</a:t>
            </a:r>
            <a:r>
              <a:rPr lang="en-GB" b="1" dirty="0"/>
              <a:t> </a:t>
            </a:r>
            <a:r>
              <a:rPr lang="en-GB" b="1" dirty="0" err="1"/>
              <a:t>nodewebservice</a:t>
            </a:r>
            <a:r>
              <a:rPr lang="en-GB" b="1" dirty="0"/>
              <a:t> </a:t>
            </a:r>
            <a:r>
              <a:rPr lang="en-GB" dirty="0"/>
              <a:t>directory</a:t>
            </a:r>
          </a:p>
          <a:p>
            <a:pPr marL="514350" indent="-514350">
              <a:buFont typeface="+mj-lt"/>
              <a:buAutoNum type="arabicPeriod" startAt="5"/>
            </a:pPr>
            <a:r>
              <a:rPr lang="en-GB" dirty="0"/>
              <a:t>Create a </a:t>
            </a:r>
            <a:r>
              <a:rPr lang="en-GB" b="1" dirty="0" err="1"/>
              <a:t>package.json</a:t>
            </a:r>
            <a:r>
              <a:rPr lang="en-GB" b="1" dirty="0"/>
              <a:t> </a:t>
            </a:r>
            <a:r>
              <a:rPr lang="en-GB" dirty="0"/>
              <a:t>file using </a:t>
            </a:r>
            <a:r>
              <a:rPr lang="en-GB" b="1" dirty="0"/>
              <a:t>npm </a:t>
            </a:r>
            <a:r>
              <a:rPr lang="en-GB" b="1" dirty="0" err="1"/>
              <a:t>init</a:t>
            </a:r>
            <a:r>
              <a:rPr lang="en-GB" b="1" dirty="0"/>
              <a:t>, </a:t>
            </a:r>
            <a:r>
              <a:rPr lang="en-GB" dirty="0"/>
              <a:t>answering the questions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36F6D2-8973-97EC-C5DC-5F732CF88B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1350" y="2734049"/>
            <a:ext cx="8108383" cy="4096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8363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792949-9EBC-FE30-E94C-06D800BC5E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71A8082-80EB-4311-7B7F-154972A86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Exercise – Set up Express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21B512B2-42BE-EC42-8D62-EBB7FBF92E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4493288"/>
          </a:xfrm>
        </p:spPr>
        <p:txBody>
          <a:bodyPr>
            <a:normAutofit/>
          </a:bodyPr>
          <a:lstStyle/>
          <a:p>
            <a:r>
              <a:rPr lang="en-GB" dirty="0"/>
              <a:t>For this example we will use Express.js framework and a PostgreSQL database.</a:t>
            </a:r>
          </a:p>
          <a:p>
            <a:pPr marL="514350" indent="-514350">
              <a:buFont typeface="+mj-lt"/>
              <a:buAutoNum type="arabicPeriod" startAt="7"/>
            </a:pPr>
            <a:r>
              <a:rPr lang="en-GB" dirty="0"/>
              <a:t>Whilst in </a:t>
            </a:r>
            <a:r>
              <a:rPr lang="en-GB" b="1" dirty="0" err="1"/>
              <a:t>nodewebservice</a:t>
            </a:r>
            <a:r>
              <a:rPr lang="en-GB" dirty="0"/>
              <a:t> directory, using npm install:</a:t>
            </a:r>
          </a:p>
          <a:p>
            <a:pPr lvl="1"/>
            <a:r>
              <a:rPr lang="en-GB" b="1" dirty="0"/>
              <a:t>express</a:t>
            </a:r>
          </a:p>
          <a:p>
            <a:pPr lvl="1"/>
            <a:r>
              <a:rPr lang="en-GB" b="1" dirty="0"/>
              <a:t>express-validator</a:t>
            </a:r>
          </a:p>
          <a:p>
            <a:pPr lvl="1"/>
            <a:r>
              <a:rPr lang="en-GB" b="1" dirty="0" err="1"/>
              <a:t>cors</a:t>
            </a:r>
            <a:endParaRPr lang="en-GB" b="1" dirty="0"/>
          </a:p>
          <a:p>
            <a:pPr lvl="1"/>
            <a:r>
              <a:rPr lang="en-GB" b="1" dirty="0" err="1"/>
              <a:t>pg</a:t>
            </a:r>
            <a:endParaRPr lang="en-GB" b="1" dirty="0"/>
          </a:p>
          <a:p>
            <a:pPr lvl="1"/>
            <a:r>
              <a:rPr lang="en-GB" b="1" dirty="0" err="1"/>
              <a:t>pg</a:t>
            </a:r>
            <a:r>
              <a:rPr lang="en-GB" b="1" dirty="0"/>
              <a:t>-format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E4744C3-43DE-40F5-AEAE-4DCF80E101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2239" y="5137683"/>
            <a:ext cx="10327519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3526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6A3EEE-34BE-1B37-BA48-47432011B3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80181D4-C305-5EB8-9804-F539556ED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Node.js vs Express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B0274C00-2E51-C813-3F1D-81152D2D66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4493288"/>
          </a:xfrm>
        </p:spPr>
        <p:txBody>
          <a:bodyPr>
            <a:normAutofit/>
          </a:bodyPr>
          <a:lstStyle/>
          <a:p>
            <a:r>
              <a:rPr lang="en-GB" dirty="0"/>
              <a:t>Remember our Node.js code?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It can be simplified with Express</a:t>
            </a:r>
          </a:p>
          <a:p>
            <a:pPr lvl="1"/>
            <a:r>
              <a:rPr lang="en-GB" dirty="0"/>
              <a:t>Defines semantic routes</a:t>
            </a:r>
          </a:p>
          <a:p>
            <a:pPr lvl="1"/>
            <a:r>
              <a:rPr lang="en-GB" dirty="0"/>
              <a:t>Handles headers and response writing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357690-7A3B-1E69-CF4D-8A000A70C1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394" y="2241499"/>
            <a:ext cx="11913212" cy="196860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64B35B5-6C39-9446-3399-41FDDB3EF8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4299953"/>
            <a:ext cx="5826310" cy="2442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2301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34F646-D2FB-AAC6-6EE2-7F3D692B0C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9EA78E2-FB63-D0DE-EC61-C45CF873AA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Express Object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D11C8779-B813-4C09-3575-4E4BF4E05F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4493288"/>
          </a:xfrm>
        </p:spPr>
        <p:txBody>
          <a:bodyPr>
            <a:normAutofit/>
          </a:bodyPr>
          <a:lstStyle/>
          <a:p>
            <a:r>
              <a:rPr lang="en-GB" dirty="0"/>
              <a:t>To use Express we have to create an object that represents our server and contains a number of methods we can use. </a:t>
            </a:r>
          </a:p>
          <a:p>
            <a:pPr lvl="1"/>
            <a:r>
              <a:rPr lang="en-GB" sz="2800" dirty="0"/>
              <a:t>In particular, the routing methods.</a:t>
            </a:r>
          </a:p>
          <a:p>
            <a:pPr lvl="1"/>
            <a:endParaRPr lang="en-GB" sz="2800" dirty="0"/>
          </a:p>
          <a:p>
            <a:pPr lvl="1"/>
            <a:endParaRPr lang="en-GB" sz="2800" dirty="0"/>
          </a:p>
          <a:p>
            <a:pPr lvl="1"/>
            <a:endParaRPr lang="en-GB" sz="2800" dirty="0"/>
          </a:p>
          <a:p>
            <a:r>
              <a:rPr lang="en-GB" dirty="0"/>
              <a:t>The naming convention is common practice, using </a:t>
            </a:r>
            <a:r>
              <a:rPr lang="en-GB" b="1" dirty="0"/>
              <a:t>app</a:t>
            </a:r>
            <a:r>
              <a:rPr lang="en-GB" dirty="0"/>
              <a:t> as the object name, but the name isn’t important. You will see me call it </a:t>
            </a:r>
            <a:r>
              <a:rPr lang="en-GB" b="1" dirty="0"/>
              <a:t>service</a:t>
            </a:r>
            <a:r>
              <a:rPr lang="en-GB" dirty="0"/>
              <a:t> sometimes.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F8B32B0-3ABB-A067-B75D-4D3AEA0EF7B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59779"/>
          <a:stretch>
            <a:fillRect/>
          </a:stretch>
        </p:blipFill>
        <p:spPr>
          <a:xfrm>
            <a:off x="3181859" y="3183868"/>
            <a:ext cx="5828281" cy="983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4444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2377BB-8F9C-E300-0A4B-19E907B23C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B2E8B0A-8F75-CF47-A0A1-891E9917B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Start the Server / Service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891BBDB3-8FC4-312F-C87E-2D300BEF16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4493288"/>
          </a:xfrm>
        </p:spPr>
        <p:txBody>
          <a:bodyPr>
            <a:normAutofit/>
          </a:bodyPr>
          <a:lstStyle/>
          <a:p>
            <a:r>
              <a:rPr lang="en-GB" dirty="0"/>
              <a:t>Once the object is created, we can call its </a:t>
            </a:r>
            <a:r>
              <a:rPr lang="en-GB" b="1" dirty="0"/>
              <a:t>.listen() </a:t>
            </a:r>
            <a:r>
              <a:rPr lang="en-GB" dirty="0"/>
              <a:t>method with a port number to start the service (app).</a:t>
            </a:r>
          </a:p>
          <a:p>
            <a:endParaRPr lang="en-GB" sz="2800" dirty="0"/>
          </a:p>
          <a:p>
            <a:endParaRPr lang="en-GB" dirty="0"/>
          </a:p>
          <a:p>
            <a:endParaRPr lang="en-GB" sz="2800" dirty="0"/>
          </a:p>
          <a:p>
            <a:endParaRPr lang="en-GB" dirty="0"/>
          </a:p>
          <a:p>
            <a:pPr marL="0" indent="0">
              <a:buNone/>
            </a:pPr>
            <a:r>
              <a:rPr lang="en-GB" sz="2800" dirty="0"/>
              <a:t>							</a:t>
            </a:r>
            <a:r>
              <a:rPr lang="en-GB" sz="2000" b="1" dirty="0"/>
              <a:t>Make sure you use the tilde</a:t>
            </a:r>
            <a:endParaRPr lang="en-GB" sz="2800" b="1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E03B72B-8903-3C21-D2AB-2418110CA7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0175" y="2816193"/>
            <a:ext cx="9231649" cy="173486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817420E-7359-96CC-D3B6-CA19D2B6F9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85810" y="4582172"/>
            <a:ext cx="2048434" cy="1365622"/>
          </a:xfrm>
          <a:prstGeom prst="rect">
            <a:avLst/>
          </a:prstGeom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1FCBCE24-175B-8E36-EB73-CAB0779C0AF7}"/>
              </a:ext>
            </a:extLst>
          </p:cNvPr>
          <p:cNvCxnSpPr/>
          <p:nvPr/>
        </p:nvCxnSpPr>
        <p:spPr>
          <a:xfrm flipH="1" flipV="1">
            <a:off x="6205356" y="4257893"/>
            <a:ext cx="607273" cy="70499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11568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F2B2AC-B995-66D3-C053-6DBD638924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C13FBDB-3125-8D65-2300-24E77DD6F4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Exercise – Set up Express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D539C05-B317-4595-8782-71232FBBC9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449328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8"/>
            </a:pPr>
            <a:r>
              <a:rPr lang="en-GB" dirty="0"/>
              <a:t>Add some commands to the </a:t>
            </a:r>
            <a:r>
              <a:rPr lang="en-GB" b="1" dirty="0" err="1"/>
              <a:t>package.json</a:t>
            </a:r>
            <a:r>
              <a:rPr lang="en-GB" b="1" dirty="0"/>
              <a:t> </a:t>
            </a:r>
            <a:r>
              <a:rPr lang="en-GB" dirty="0"/>
              <a:t>file, replacing a line:</a:t>
            </a:r>
          </a:p>
          <a:p>
            <a:pPr marL="514350" indent="-514350">
              <a:buFont typeface="+mj-lt"/>
              <a:buAutoNum type="arabicPeriod" startAt="8"/>
            </a:pPr>
            <a:endParaRPr lang="en-GB" dirty="0"/>
          </a:p>
          <a:p>
            <a:pPr marL="514350" indent="-514350">
              <a:buFont typeface="+mj-lt"/>
              <a:buAutoNum type="arabicPeriod" startAt="8"/>
            </a:pPr>
            <a:endParaRPr lang="en-GB" dirty="0"/>
          </a:p>
          <a:p>
            <a:pPr marL="514350" indent="-514350">
              <a:buFont typeface="+mj-lt"/>
              <a:buAutoNum type="arabicPeriod" startAt="8"/>
            </a:pPr>
            <a:endParaRPr lang="en-GB" dirty="0"/>
          </a:p>
          <a:p>
            <a:pPr marL="514350" indent="-514350">
              <a:buFont typeface="+mj-lt"/>
              <a:buAutoNum type="arabicPeriod" startAt="8"/>
            </a:pPr>
            <a:endParaRPr lang="en-GB" dirty="0"/>
          </a:p>
          <a:p>
            <a:pPr marL="0" indent="0">
              <a:buNone/>
            </a:pPr>
            <a:r>
              <a:rPr lang="en-GB" dirty="0"/>
              <a:t>								  </a:t>
            </a:r>
            <a:r>
              <a:rPr lang="en-GB" sz="2000" b="1" dirty="0">
                <a:solidFill>
                  <a:srgbClr val="FF0000"/>
                </a:solidFill>
              </a:rPr>
              <a:t>Replace this line with this:</a:t>
            </a:r>
            <a:endParaRPr lang="en-GB" b="1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0009FE-8670-2D61-A193-E6125C3E39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4489" y="2284686"/>
            <a:ext cx="5468519" cy="449328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B7B8848-F32B-5FFA-4283-48515946C2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22127" y="5020921"/>
            <a:ext cx="4296883" cy="702803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67524C41-EA70-8D1C-6AA1-D0CECB15521F}"/>
              </a:ext>
            </a:extLst>
          </p:cNvPr>
          <p:cNvCxnSpPr>
            <a:cxnSpLocks/>
          </p:cNvCxnSpPr>
          <p:nvPr/>
        </p:nvCxnSpPr>
        <p:spPr>
          <a:xfrm flipH="1">
            <a:off x="7594406" y="4620861"/>
            <a:ext cx="227721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72C0B779-4B50-18E0-1555-7824802AC650}"/>
              </a:ext>
            </a:extLst>
          </p:cNvPr>
          <p:cNvCxnSpPr>
            <a:cxnSpLocks/>
          </p:cNvCxnSpPr>
          <p:nvPr/>
        </p:nvCxnSpPr>
        <p:spPr>
          <a:xfrm>
            <a:off x="10882058" y="4646388"/>
            <a:ext cx="0" cy="32348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0170AB60-0F7F-07EA-B400-9B4BA669E031}"/>
              </a:ext>
            </a:extLst>
          </p:cNvPr>
          <p:cNvCxnSpPr/>
          <p:nvPr/>
        </p:nvCxnSpPr>
        <p:spPr>
          <a:xfrm>
            <a:off x="3175969" y="4646388"/>
            <a:ext cx="4418437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59803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923C02-80A5-5B04-C905-6FEEB86295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518065D-D536-781A-3F10-527009CC2A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Exercise – Set up Express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299E40A-247F-9F45-EFEC-4E0D61448C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449328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9"/>
            </a:pPr>
            <a:r>
              <a:rPr lang="en-GB" dirty="0"/>
              <a:t>Inside the </a:t>
            </a:r>
            <a:r>
              <a:rPr lang="en-GB" b="1" dirty="0" err="1"/>
              <a:t>nodewebservice</a:t>
            </a:r>
            <a:r>
              <a:rPr lang="en-GB" b="1" dirty="0"/>
              <a:t> </a:t>
            </a:r>
            <a:r>
              <a:rPr lang="en-GB" dirty="0"/>
              <a:t>folder, create a file called </a:t>
            </a:r>
            <a:r>
              <a:rPr lang="en-GB" b="1" dirty="0"/>
              <a:t>service.js</a:t>
            </a:r>
          </a:p>
          <a:p>
            <a:pPr marL="514350" indent="-514350">
              <a:buFont typeface="+mj-lt"/>
              <a:buAutoNum type="arabicPeriod" startAt="9"/>
            </a:pPr>
            <a:endParaRPr lang="en-GB" b="1" dirty="0"/>
          </a:p>
          <a:p>
            <a:pPr marL="514350" indent="-514350">
              <a:buFont typeface="+mj-lt"/>
              <a:buAutoNum type="arabicPeriod" startAt="9"/>
            </a:pPr>
            <a:endParaRPr lang="en-GB" b="1" dirty="0"/>
          </a:p>
          <a:p>
            <a:pPr marL="514350" indent="-514350">
              <a:buFont typeface="+mj-lt"/>
              <a:buAutoNum type="arabicPeriod" startAt="9"/>
            </a:pPr>
            <a:endParaRPr lang="en-GB" b="1" dirty="0"/>
          </a:p>
          <a:p>
            <a:pPr marL="514350" indent="-514350">
              <a:buFont typeface="+mj-lt"/>
              <a:buAutoNum type="arabicPeriod" startAt="9"/>
            </a:pPr>
            <a:r>
              <a:rPr lang="en-GB" dirty="0"/>
              <a:t>Compile and run the service with </a:t>
            </a:r>
            <a:r>
              <a:rPr lang="en-GB" b="1" dirty="0"/>
              <a:t>npm run-script start</a:t>
            </a:r>
          </a:p>
          <a:p>
            <a:pPr lvl="1"/>
            <a:r>
              <a:rPr lang="en-GB" sz="2800" dirty="0"/>
              <a:t>Or the short-hand </a:t>
            </a:r>
            <a:r>
              <a:rPr lang="en-GB" sz="2800" b="1" dirty="0"/>
              <a:t>npm run start</a:t>
            </a:r>
          </a:p>
          <a:p>
            <a:pPr lvl="1"/>
            <a:r>
              <a:rPr lang="en-GB" sz="2800" dirty="0"/>
              <a:t>This will run the </a:t>
            </a:r>
            <a:r>
              <a:rPr lang="en-GB" sz="2800" b="1" dirty="0"/>
              <a:t>“start” </a:t>
            </a:r>
            <a:r>
              <a:rPr lang="en-GB" sz="2800" dirty="0"/>
              <a:t>command script from </a:t>
            </a:r>
            <a:r>
              <a:rPr lang="en-GB" sz="2800" b="1" dirty="0" err="1"/>
              <a:t>package.json</a:t>
            </a:r>
            <a:r>
              <a:rPr lang="en-GB" sz="2800" b="1" dirty="0"/>
              <a:t> </a:t>
            </a:r>
            <a:r>
              <a:rPr lang="en-GB" sz="2800" dirty="0"/>
              <a:t>scripts object that was created.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274E93-7C66-1A6C-5F3D-ED96D5B572A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364573" y="2317412"/>
            <a:ext cx="9365131" cy="1461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0609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548571-834B-829C-4117-FED9116091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60BC14E-A621-5809-2276-EB29955F43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Automatic Rebuild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F065C218-6E1C-C3C2-4283-AB09F85487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4493288"/>
          </a:xfrm>
        </p:spPr>
        <p:txBody>
          <a:bodyPr>
            <a:normAutofit/>
          </a:bodyPr>
          <a:lstStyle/>
          <a:p>
            <a:r>
              <a:rPr lang="en-GB" dirty="0"/>
              <a:t>You will notice that if you change the code, then you have to </a:t>
            </a:r>
            <a:r>
              <a:rPr lang="en-GB" b="1" dirty="0"/>
              <a:t>&lt;Ctrl&gt;+&lt;C&gt; </a:t>
            </a:r>
            <a:r>
              <a:rPr lang="en-GB" dirty="0"/>
              <a:t>and then restart the service by typing </a:t>
            </a:r>
            <a:r>
              <a:rPr lang="en-GB" b="1" i="1" dirty="0"/>
              <a:t>node service.js</a:t>
            </a:r>
            <a:endParaRPr lang="en-GB" b="1" dirty="0"/>
          </a:p>
          <a:p>
            <a:r>
              <a:rPr lang="en-GB" dirty="0"/>
              <a:t>We would really like the service to automatically restart when the code is changed. </a:t>
            </a:r>
            <a:r>
              <a:rPr lang="en-GB" i="1" dirty="0" err="1"/>
              <a:t>Nodemon</a:t>
            </a:r>
            <a:r>
              <a:rPr lang="en-GB" dirty="0"/>
              <a:t> is a module that allows us to monitor the code for changes to restart the service.</a:t>
            </a:r>
          </a:p>
          <a:p>
            <a:endParaRPr lang="en-GB" dirty="0"/>
          </a:p>
          <a:p>
            <a:r>
              <a:rPr lang="en-GB" dirty="0"/>
              <a:t>And to monitor the main.js file we use:</a:t>
            </a:r>
          </a:p>
          <a:p>
            <a:endParaRPr lang="en-GB" sz="28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50B81D6-9241-9111-2520-C5F6BEAF78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9628" y="3946365"/>
            <a:ext cx="9632743" cy="65293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26031E1-E73A-82E3-301E-4BBC8871D9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9627" y="4959189"/>
            <a:ext cx="9632743" cy="67976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99663CE-2473-E521-3F3C-FD52568806DB}"/>
              </a:ext>
            </a:extLst>
          </p:cNvPr>
          <p:cNvSpPr txBox="1"/>
          <p:nvPr/>
        </p:nvSpPr>
        <p:spPr>
          <a:xfrm>
            <a:off x="2309884" y="5787444"/>
            <a:ext cx="609372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i="1" dirty="0">
                <a:solidFill>
                  <a:srgbClr val="FFC000"/>
                </a:solidFill>
              </a:rPr>
              <a:t>main.js </a:t>
            </a:r>
            <a:r>
              <a:rPr lang="en-GB" sz="2400" i="1" dirty="0">
                <a:solidFill>
                  <a:srgbClr val="FFC000"/>
                </a:solidFill>
              </a:rPr>
              <a:t>represents the first file to execute…all its dependencies are automatically monitored</a:t>
            </a:r>
          </a:p>
        </p:txBody>
      </p:sp>
    </p:spTree>
    <p:extLst>
      <p:ext uri="{BB962C8B-B14F-4D97-AF65-F5344CB8AC3E}">
        <p14:creationId xmlns:p14="http://schemas.microsoft.com/office/powerpoint/2010/main" val="35055625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10EDC0-D093-8902-3133-B2C9545951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8CB995A-AACA-A7FC-32A6-C1F3A40D84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Automatic Rebuild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93167CEC-5BE9-F850-A491-21993D8AA8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4493288"/>
          </a:xfrm>
        </p:spPr>
        <p:txBody>
          <a:bodyPr>
            <a:normAutofit/>
          </a:bodyPr>
          <a:lstStyle/>
          <a:p>
            <a:r>
              <a:rPr lang="en-GB" dirty="0"/>
              <a:t>You can monitor a different directory using the </a:t>
            </a:r>
            <a:r>
              <a:rPr lang="en-GB" b="1" dirty="0"/>
              <a:t>--watch </a:t>
            </a:r>
            <a:r>
              <a:rPr lang="en-GB" dirty="0"/>
              <a:t>option (or even multiple directories, using multiple </a:t>
            </a:r>
            <a:r>
              <a:rPr lang="en-GB" b="1" dirty="0"/>
              <a:t>–watch</a:t>
            </a:r>
          </a:p>
          <a:p>
            <a:endParaRPr lang="en-GB" b="1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b="1" dirty="0"/>
              <a:t>By default </a:t>
            </a:r>
            <a:r>
              <a:rPr lang="en-GB" b="1" dirty="0" err="1"/>
              <a:t>nodemon</a:t>
            </a:r>
            <a:r>
              <a:rPr lang="en-GB" b="1" dirty="0"/>
              <a:t> will traverse all sub-directories.</a:t>
            </a:r>
            <a:endParaRPr lang="en-GB" dirty="0"/>
          </a:p>
          <a:p>
            <a:endParaRPr lang="en-GB" b="1" dirty="0"/>
          </a:p>
          <a:p>
            <a:endParaRPr lang="en-GB" dirty="0"/>
          </a:p>
          <a:p>
            <a:endParaRPr lang="en-GB" sz="2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A876E14-54DB-FDC4-00F4-C40EB61512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9300" y="2892852"/>
            <a:ext cx="10073400" cy="1092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1109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8B8AB6-EAF6-FEF6-F49B-CD94B580B2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DB06C76-747C-DFBA-2585-4F979A7472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Exercise – Adding script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029FAB1-78C9-AA78-B80E-160ABA209F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4493288"/>
          </a:xfrm>
        </p:spPr>
        <p:txBody>
          <a:bodyPr>
            <a:normAutofit/>
          </a:bodyPr>
          <a:lstStyle/>
          <a:p>
            <a:r>
              <a:rPr lang="en-GB" sz="2400" dirty="0"/>
              <a:t>Install</a:t>
            </a:r>
            <a:r>
              <a:rPr lang="en-GB" sz="2400" b="1" dirty="0"/>
              <a:t> </a:t>
            </a:r>
            <a:r>
              <a:rPr lang="en-GB" sz="2400" b="1" dirty="0" err="1"/>
              <a:t>nodemon</a:t>
            </a:r>
            <a:r>
              <a:rPr lang="en-GB" sz="2400" b="1" dirty="0"/>
              <a:t> </a:t>
            </a:r>
            <a:r>
              <a:rPr lang="en-GB" sz="2400" dirty="0"/>
              <a:t>as a dev dependency.</a:t>
            </a:r>
          </a:p>
          <a:p>
            <a:endParaRPr lang="en-GB" sz="1800" dirty="0"/>
          </a:p>
          <a:p>
            <a:r>
              <a:rPr lang="en-GB" sz="2400" dirty="0"/>
              <a:t>We can add </a:t>
            </a:r>
            <a:r>
              <a:rPr lang="en-GB" sz="2400" b="1" dirty="0" err="1"/>
              <a:t>nodemon</a:t>
            </a:r>
            <a:r>
              <a:rPr lang="en-GB" sz="2400" dirty="0"/>
              <a:t> as a </a:t>
            </a:r>
            <a:r>
              <a:rPr lang="en-GB" sz="2400" b="1" dirty="0"/>
              <a:t>script </a:t>
            </a:r>
          </a:p>
          <a:p>
            <a:pPr marL="457200" lvl="1" indent="0" algn="r">
              <a:buNone/>
            </a:pPr>
            <a:r>
              <a:rPr lang="en-GB" b="1" dirty="0"/>
              <a:t>EITHER</a:t>
            </a:r>
            <a:r>
              <a:rPr lang="en-GB" dirty="0"/>
              <a:t> like this:								</a:t>
            </a:r>
            <a:r>
              <a:rPr lang="en-GB" b="1" dirty="0"/>
              <a:t>Use:</a:t>
            </a:r>
            <a:r>
              <a:rPr lang="en-GB" dirty="0"/>
              <a:t>		</a:t>
            </a:r>
          </a:p>
          <a:p>
            <a:pPr marL="457200" lvl="1" indent="0" algn="r">
              <a:buNone/>
            </a:pPr>
            <a:r>
              <a:rPr lang="en-GB" dirty="0"/>
              <a:t>$ npm run start</a:t>
            </a:r>
          </a:p>
          <a:p>
            <a:pPr marL="457200" lvl="1" indent="0" algn="r">
              <a:buNone/>
            </a:pPr>
            <a:r>
              <a:rPr lang="en-GB" b="1" dirty="0"/>
              <a:t>OR</a:t>
            </a:r>
            <a:r>
              <a:rPr lang="en-GB" dirty="0"/>
              <a:t> $ npm start</a:t>
            </a:r>
          </a:p>
          <a:p>
            <a:r>
              <a:rPr lang="en-GB" sz="2400" b="1" dirty="0"/>
              <a:t>OR </a:t>
            </a:r>
            <a:r>
              <a:rPr lang="en-GB" sz="2400" dirty="0"/>
              <a:t>like this if you also want to be able to run the script without the automatic build:</a:t>
            </a:r>
            <a:endParaRPr lang="en-GB" sz="500" dirty="0"/>
          </a:p>
          <a:p>
            <a:pPr marL="0" indent="0" algn="r">
              <a:buNone/>
            </a:pPr>
            <a:r>
              <a:rPr lang="en-GB" sz="2400" dirty="0"/>
              <a:t>$ npm run exec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9DDDA1B-0157-555F-48CF-9B1E0B36AE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5328" y="2183642"/>
            <a:ext cx="9261343" cy="63550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0D688DC-FA48-1CA3-AAB2-34002464D6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5615" y="3063269"/>
            <a:ext cx="5943920" cy="112755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6C9ADAA-351E-72C0-6B07-4E1358D3B6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5615" y="4727789"/>
            <a:ext cx="5862926" cy="127722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67E5321-F3ED-8AC7-EABE-E0AAB51128D8}"/>
              </a:ext>
            </a:extLst>
          </p:cNvPr>
          <p:cNvSpPr txBox="1"/>
          <p:nvPr/>
        </p:nvSpPr>
        <p:spPr>
          <a:xfrm>
            <a:off x="9726667" y="5174017"/>
            <a:ext cx="2113399" cy="83099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sz="2400" i="1" dirty="0"/>
              <a:t>$ npm run start</a:t>
            </a:r>
          </a:p>
          <a:p>
            <a:r>
              <a:rPr lang="en-GB" sz="2400" i="1" dirty="0"/>
              <a:t>$ npm start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36ED92B-5A61-F3FA-9A2D-4396608D7DFE}"/>
              </a:ext>
            </a:extLst>
          </p:cNvPr>
          <p:cNvSpPr txBox="1"/>
          <p:nvPr/>
        </p:nvSpPr>
        <p:spPr>
          <a:xfrm>
            <a:off x="2538483" y="6153710"/>
            <a:ext cx="6144691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/>
              <a:t>FYI: The “start-mount” script is required to allow </a:t>
            </a:r>
            <a:r>
              <a:rPr lang="en-GB" sz="1400" dirty="0" err="1"/>
              <a:t>nodemon</a:t>
            </a:r>
            <a:r>
              <a:rPr lang="en-GB" sz="1400" dirty="0"/>
              <a:t> to read across a mounted drive when we use it docker-compose</a:t>
            </a:r>
          </a:p>
        </p:txBody>
      </p:sp>
    </p:spTree>
    <p:extLst>
      <p:ext uri="{BB962C8B-B14F-4D97-AF65-F5344CB8AC3E}">
        <p14:creationId xmlns:p14="http://schemas.microsoft.com/office/powerpoint/2010/main" val="40249106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CF4F31-E41E-D001-013D-75246D6DA1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5138CDA-B408-D809-9737-196B6E20ED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Alternative Way (FYI)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90531BDF-192C-CA79-3AFD-F2127C23B3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4493288"/>
          </a:xfrm>
        </p:spPr>
        <p:txBody>
          <a:bodyPr>
            <a:normAutofit/>
          </a:bodyPr>
          <a:lstStyle/>
          <a:p>
            <a:r>
              <a:rPr lang="en-GB" sz="2400" dirty="0"/>
              <a:t>To use a locally installed package we used the </a:t>
            </a:r>
            <a:r>
              <a:rPr lang="en-GB" sz="2400" i="1" dirty="0"/>
              <a:t>scripts</a:t>
            </a:r>
            <a:r>
              <a:rPr lang="en-GB" sz="2400" dirty="0"/>
              <a:t> approach:</a:t>
            </a:r>
          </a:p>
          <a:p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1000" dirty="0"/>
          </a:p>
          <a:p>
            <a:pPr marL="0" indent="0">
              <a:buNone/>
            </a:pPr>
            <a:endParaRPr lang="en-GB" sz="1000" dirty="0"/>
          </a:p>
          <a:p>
            <a:pPr marL="0" indent="0">
              <a:buNone/>
            </a:pPr>
            <a:endParaRPr lang="en-GB" sz="1000" dirty="0"/>
          </a:p>
          <a:p>
            <a:r>
              <a:rPr lang="en-GB" sz="2400" dirty="0"/>
              <a:t>Execute the script:</a:t>
            </a:r>
          </a:p>
          <a:p>
            <a:endParaRPr lang="en-GB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6A8DB4-3F73-5725-91A7-438D832DA1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7182" y="2345828"/>
            <a:ext cx="8037635" cy="132542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141C7CA-FCE6-EEB4-CF1B-617C9A0CB50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47120"/>
          <a:stretch>
            <a:fillRect/>
          </a:stretch>
        </p:blipFill>
        <p:spPr>
          <a:xfrm>
            <a:off x="1761664" y="4645477"/>
            <a:ext cx="8668672" cy="513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6184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4C488F-E68B-9418-67B3-2E02866F6C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3EA7403-E9D0-8173-CB6C-E115D49F2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Alternative Way (FYI)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86E1B201-0F7C-6B03-BD52-88C286C218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4493288"/>
          </a:xfrm>
        </p:spPr>
        <p:txBody>
          <a:bodyPr>
            <a:normAutofit/>
          </a:bodyPr>
          <a:lstStyle/>
          <a:p>
            <a:r>
              <a:rPr lang="en-GB" dirty="0"/>
              <a:t>However, ordinarily a better approach is to use </a:t>
            </a:r>
            <a:r>
              <a:rPr lang="en-GB" b="1" dirty="0" err="1"/>
              <a:t>npx</a:t>
            </a:r>
            <a:r>
              <a:rPr lang="en-GB" dirty="0"/>
              <a:t> to run the local package because we would not need to manually edit </a:t>
            </a:r>
            <a:r>
              <a:rPr lang="en-GB" b="1" dirty="0" err="1"/>
              <a:t>package.json</a:t>
            </a:r>
            <a:endParaRPr lang="en-GB" b="1" dirty="0"/>
          </a:p>
          <a:p>
            <a:r>
              <a:rPr lang="en-GB" dirty="0"/>
              <a:t>For example, instead of adding the </a:t>
            </a:r>
            <a:r>
              <a:rPr lang="en-GB" b="1" dirty="0"/>
              <a:t>“start” </a:t>
            </a:r>
            <a:r>
              <a:rPr lang="en-GB" dirty="0"/>
              <a:t>script to </a:t>
            </a:r>
            <a:r>
              <a:rPr lang="en-GB" b="1" dirty="0" err="1"/>
              <a:t>package.json</a:t>
            </a:r>
            <a:r>
              <a:rPr lang="en-GB" b="1" dirty="0"/>
              <a:t> </a:t>
            </a:r>
            <a:r>
              <a:rPr lang="en-GB" dirty="0"/>
              <a:t>we can just run the </a:t>
            </a:r>
            <a:r>
              <a:rPr lang="en-GB" dirty="0" err="1"/>
              <a:t>nodemon</a:t>
            </a:r>
            <a:r>
              <a:rPr lang="en-GB" dirty="0"/>
              <a:t> package.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sz="2400" dirty="0"/>
              <a:t>In our case, the argument “service.js” is included so we do not need to enter it each time. Which is why we are using this “script” approach.</a:t>
            </a:r>
          </a:p>
          <a:p>
            <a:endParaRPr lang="en-GB" dirty="0"/>
          </a:p>
          <a:p>
            <a:endParaRPr lang="en-GB" b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AA92C55-20C1-D6E7-9E99-C51ACB7D9D0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8885"/>
          <a:stretch>
            <a:fillRect/>
          </a:stretch>
        </p:blipFill>
        <p:spPr>
          <a:xfrm>
            <a:off x="717622" y="3679862"/>
            <a:ext cx="10756755" cy="647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003289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Holding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Logo Variations place image in Backgrou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03dbf9b-b85b-46a0-94f1-894078c07ecd" xsi:nil="true"/>
    <lcf76f155ced4ddcb4097134ff3c332f xmlns="211f9404-bca0-4bcf-9c1d-965ccb6f8d2d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6" ma:contentTypeDescription="Create a new document." ma:contentTypeScope="" ma:versionID="3e9a1b2e959880e4a76c3977d9ce4bf7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fcf97f2708594b994a194b3975e3d81f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a97a576-9b9a-4725-8082-46e909de400b}" ma:internalName="TaxCatchAll" ma:showField="CatchAllData" ma:web="303dbf9b-b85b-46a0-94f1-894078c07ec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005B358-F4C1-4779-9208-30E86E3F7A2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D040630-A62C-4063-B6E2-E8C2D35B5414}">
  <ds:schemaRefs>
    <ds:schemaRef ds:uri="http://purl.org/dc/terms/"/>
    <ds:schemaRef ds:uri="http://purl.org/dc/dcmitype/"/>
    <ds:schemaRef ds:uri="http://purl.org/dc/elements/1.1/"/>
    <ds:schemaRef ds:uri="http://schemas.microsoft.com/office/infopath/2007/PartnerControls"/>
    <ds:schemaRef ds:uri="http://www.w3.org/XML/1998/namespace"/>
    <ds:schemaRef ds:uri="http://schemas.microsoft.com/office/2006/documentManagement/types"/>
    <ds:schemaRef ds:uri="303dbf9b-b85b-46a0-94f1-894078c07ecd"/>
    <ds:schemaRef ds:uri="http://schemas.openxmlformats.org/package/2006/metadata/core-properties"/>
    <ds:schemaRef ds:uri="211f9404-bca0-4bcf-9c1d-965ccb6f8d2d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A2BE3E23-B854-4D4E-9314-54BECDE7CCA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922</Words>
  <Application>Microsoft Office PowerPoint</Application>
  <PresentationFormat>Widescreen</PresentationFormat>
  <Paragraphs>154</Paragraphs>
  <Slides>18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Aptos</vt:lpstr>
      <vt:lpstr>Arial</vt:lpstr>
      <vt:lpstr>Calibri</vt:lpstr>
      <vt:lpstr>Calibri Light</vt:lpstr>
      <vt:lpstr>UWTSD Holding Page</vt:lpstr>
      <vt:lpstr>UWTSD Text 2</vt:lpstr>
      <vt:lpstr>UWTSD Logo Variations place image in Background</vt:lpstr>
      <vt:lpstr>PowerPoint Presentation</vt:lpstr>
      <vt:lpstr>Express Characteristics</vt:lpstr>
      <vt:lpstr>Express Features</vt:lpstr>
      <vt:lpstr>Express Builds</vt:lpstr>
      <vt:lpstr>Express Compatibility</vt:lpstr>
      <vt:lpstr>Exercise – Set up Express</vt:lpstr>
      <vt:lpstr>Exercise – Set up Express</vt:lpstr>
      <vt:lpstr>Exercise – Set up Express</vt:lpstr>
      <vt:lpstr>Node.js vs Express</vt:lpstr>
      <vt:lpstr>Express Object</vt:lpstr>
      <vt:lpstr>Start the Server / Service</vt:lpstr>
      <vt:lpstr>Exercise – Set up Express</vt:lpstr>
      <vt:lpstr>Exercise – Set up Express</vt:lpstr>
      <vt:lpstr>Automatic Rebuild</vt:lpstr>
      <vt:lpstr>Automatic Rebuild</vt:lpstr>
      <vt:lpstr>Exercise – Adding script</vt:lpstr>
      <vt:lpstr>Alternative Way (FYI)</vt:lpstr>
      <vt:lpstr>Alternative Way (FYI)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Mark Huntly</cp:lastModifiedBy>
  <cp:revision>17</cp:revision>
  <dcterms:created xsi:type="dcterms:W3CDTF">2021-03-09T15:35:42Z</dcterms:created>
  <dcterms:modified xsi:type="dcterms:W3CDTF">2025-10-25T20:25:19Z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