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98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4" r:id="rId8"/>
    <p:sldId id="265" r:id="rId9"/>
    <p:sldId id="263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8D66C3-BAD9-50BC-CF5D-DCDD3DA4CDCE}" v="303" dt="2026-10-05T22:18:04.930"/>
    <p1510:client id="{BDCF4BF7-FC7F-7369-08EF-500FC36B9930}" v="17" dt="2026-10-05T19:25:57.177"/>
    <p1510:client id="{D0D49991-D713-3E1B-6FBD-F798296095BA}" v="376" dt="2026-10-05T18:08:23.2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/>
    <p:restoredTop sz="91465"/>
  </p:normalViewPr>
  <p:slideViewPr>
    <p:cSldViewPr snapToGrid="0">
      <p:cViewPr varScale="1">
        <p:scale>
          <a:sx n="118" d="100"/>
          <a:sy n="118" d="100"/>
        </p:scale>
        <p:origin x="38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9123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10/6/26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8872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3092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4808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5802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75841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9945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4530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30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429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76581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57805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00464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49563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47538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3577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6326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2289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9" r:id="rId1"/>
    <p:sldLayoutId id="2147484100" r:id="rId2"/>
    <p:sldLayoutId id="2147484101" r:id="rId3"/>
    <p:sldLayoutId id="2147484102" r:id="rId4"/>
    <p:sldLayoutId id="2147484103" r:id="rId5"/>
    <p:sldLayoutId id="2147484104" r:id="rId6"/>
    <p:sldLayoutId id="2147484105" r:id="rId7"/>
    <p:sldLayoutId id="2147484106" r:id="rId8"/>
    <p:sldLayoutId id="2147484107" r:id="rId9"/>
    <p:sldLayoutId id="2147484108" r:id="rId10"/>
    <p:sldLayoutId id="2147484109" r:id="rId11"/>
    <p:sldLayoutId id="2147484110" r:id="rId12"/>
    <p:sldLayoutId id="2147484111" r:id="rId13"/>
    <p:sldLayoutId id="2147484112" r:id="rId14"/>
    <p:sldLayoutId id="2147484113" r:id="rId15"/>
    <p:sldLayoutId id="2147484114" r:id="rId16"/>
    <p:sldLayoutId id="214748411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aap.2015.08.016" TargetMode="External"/><Relationship Id="rId2" Type="http://schemas.openxmlformats.org/officeDocument/2006/relationships/hyperlink" Target="https://doi.org/10.24310/innoeduca.2023.v9i1.1541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inkedin.com/learning/team-collaboration-in-microsoft-365?u=77966930&amp;auth=true" TargetMode="External"/><Relationship Id="rId4" Type="http://schemas.openxmlformats.org/officeDocument/2006/relationships/hyperlink" Target="https://www.linkedin.com/learning/microsoft-collaboration-sharepoint-teams-groups-and-yammer-2022?u=77966930&amp;auth=tru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Cover Page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LCHS4007 Bianca Dodgen</a:t>
            </a:r>
          </a:p>
          <a:p>
            <a:r>
              <a:rPr lang="en-GB" dirty="0"/>
              <a:t>     Task: Staff communication and daily updates</a:t>
            </a:r>
          </a:p>
          <a:p>
            <a:r>
              <a:rPr lang="en-GB" dirty="0"/>
              <a:t>Tool : Microsoft Teams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5E467-9712-2ECE-0B69-7DE1AA4D1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808CD-76B5-ACF2-54E6-D3067BC3B1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u="sng" dirty="0">
                <a:solidFill>
                  <a:srgbClr val="FF0000"/>
                </a:solidFill>
              </a:rPr>
              <a:t>1. What their chosen workplace task involves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18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C3904-FCB9-D61F-E110-BAE6EFF53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78BDC-E1FF-7F42-94C7-4B9F44583C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 u="sng" dirty="0">
                <a:solidFill>
                  <a:srgbClr val="FF0000"/>
                </a:solidFill>
              </a:rPr>
              <a:t>2. Which </a:t>
            </a:r>
            <a:r>
              <a:rPr lang="en-GB" sz="2000" b="1" u="sng" dirty="0" err="1">
                <a:solidFill>
                  <a:srgbClr val="FF0000"/>
                </a:solidFill>
              </a:rPr>
              <a:t>Microsft</a:t>
            </a:r>
            <a:r>
              <a:rPr lang="en-GB" sz="2000" b="1" u="sng" dirty="0">
                <a:solidFill>
                  <a:srgbClr val="FF0000"/>
                </a:solidFill>
              </a:rPr>
              <a:t> 365 tool they selected ?</a:t>
            </a:r>
            <a:endParaRPr lang="en-US" sz="2000" b="1" u="sng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166155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861E4-8897-251E-1D9C-A7DE6D322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Tashmil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62054-A726-4E01-1B5B-781D5BE56A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 b="1" u="sng" dirty="0">
                <a:latin typeface="Arial"/>
                <a:ea typeface="+mn-lt"/>
                <a:cs typeface="Arial"/>
              </a:rPr>
              <a:t>3. </a:t>
            </a:r>
            <a:r>
              <a:rPr lang="en-GB" sz="2000" b="1" u="sng" dirty="0">
                <a:solidFill>
                  <a:srgbClr val="FF0000"/>
                </a:solidFill>
                <a:latin typeface="Arial"/>
                <a:ea typeface="+mn-lt"/>
                <a:cs typeface="Arial"/>
              </a:rPr>
              <a:t>Why this tool is suitable for the task</a:t>
            </a:r>
            <a:endParaRPr lang="en-US" sz="2000" b="1" u="sng" dirty="0">
              <a:solidFill>
                <a:srgbClr val="FF0000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/>
                <a:ea typeface="+mn-lt"/>
                <a:cs typeface="Arial"/>
              </a:rPr>
              <a:t> Microsoft teams provides a safe space for collaboration and participation amongst colleagues. </a:t>
            </a:r>
            <a:r>
              <a:rPr lang="en-GB" sz="1800" dirty="0" err="1">
                <a:latin typeface="Arial"/>
                <a:ea typeface="+mn-lt"/>
                <a:cs typeface="Arial"/>
              </a:rPr>
              <a:t>Couter.V</a:t>
            </a:r>
            <a:r>
              <a:rPr lang="en-GB" sz="1800" dirty="0">
                <a:latin typeface="Arial"/>
                <a:ea typeface="+mn-lt"/>
                <a:cs typeface="Arial"/>
              </a:rPr>
              <a:t>(2022)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/>
                <a:ea typeface="+mn-lt"/>
                <a:cs typeface="Arial"/>
              </a:rPr>
              <a:t>Helps to prioritise your emails to focus on the messages that matter most.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/>
                <a:ea typeface="+mn-lt"/>
                <a:cs typeface="Arial"/>
              </a:rPr>
              <a:t>Make it simple to Manage calendars, schedule meetings and appointments.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/>
                <a:ea typeface="+mn-lt"/>
                <a:cs typeface="Arial"/>
              </a:rPr>
              <a:t>Keeps connected and productive from any location where there is internet connection. 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/>
                <a:ea typeface="+mn-lt"/>
                <a:cs typeface="Arial"/>
              </a:rPr>
              <a:t>Easily able to add and remove people and to select what kind of information is to be shared.</a:t>
            </a:r>
          </a:p>
          <a:p>
            <a:pPr algn="just">
              <a:lnSpc>
                <a:spcPct val="150000"/>
              </a:lnSpc>
            </a:pPr>
            <a:endParaRPr lang="en-US" sz="18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400798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2E82C-F15D-813D-FCAB-DF94DB63F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Tashmil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4E8E0-919D-D283-A02A-67B12E1D45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000" b="1" u="sng" dirty="0">
                <a:solidFill>
                  <a:srgbClr val="FF0000"/>
                </a:solidFill>
                <a:latin typeface="Arial"/>
                <a:ea typeface="+mn-lt"/>
                <a:cs typeface="Arial"/>
              </a:rPr>
              <a:t>4. How it improves efficiency or communication</a:t>
            </a:r>
            <a:endParaRPr lang="en-US" sz="2000" b="1" u="sng" dirty="0"/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/>
                <a:ea typeface="+mn-lt"/>
                <a:cs typeface="Arial"/>
              </a:rPr>
              <a:t>Real time teamwork, chat and feedback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/>
                <a:ea typeface="+mn-lt"/>
                <a:cs typeface="Arial"/>
              </a:rPr>
              <a:t>Sharing task 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/>
                <a:ea typeface="+mn-lt"/>
                <a:cs typeface="Arial"/>
              </a:rPr>
              <a:t>Channels are created to specify the assigned tasks. </a:t>
            </a:r>
            <a:r>
              <a:rPr lang="en-GB" sz="1800" dirty="0" err="1">
                <a:latin typeface="Arial"/>
                <a:ea typeface="+mn-lt"/>
                <a:cs typeface="Arial"/>
              </a:rPr>
              <a:t>Brazzi.N</a:t>
            </a:r>
            <a:r>
              <a:rPr lang="en-GB" sz="1800">
                <a:latin typeface="Arial"/>
                <a:ea typeface="+mn-lt"/>
                <a:cs typeface="Arial"/>
              </a:rPr>
              <a:t> (2022)</a:t>
            </a:r>
            <a:endParaRPr lang="en-GB" sz="1800" dirty="0">
              <a:latin typeface="Arial"/>
              <a:ea typeface="+mn-lt"/>
              <a:cs typeface="Arial"/>
            </a:endParaRP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/>
                <a:ea typeface="+mn-lt"/>
                <a:cs typeface="Arial"/>
              </a:rPr>
              <a:t>Tasks are individually allocated 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5284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D57B6-4D6B-387F-3B27-D5289267D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</a:pPr>
            <a:r>
              <a:rPr lang="en-GB" sz="3600" dirty="0">
                <a:latin typeface="Aptos Display"/>
              </a:rPr>
              <a:t>Maguette</a:t>
            </a:r>
            <a:endParaRPr lang="en-US" sz="3600">
              <a:latin typeface="Aptos Display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65A28-C79C-17D9-C89F-C6882BC979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SzPct val="114999"/>
              <a:buNone/>
            </a:pPr>
            <a:r>
              <a:rPr lang="en-GB" sz="2000" b="1" u="sng" dirty="0">
                <a:latin typeface="Arial"/>
                <a:cs typeface="Arial"/>
              </a:rPr>
              <a:t>5. </a:t>
            </a:r>
            <a:r>
              <a:rPr lang="en-GB" sz="2000" b="1" u="sng" dirty="0">
                <a:solidFill>
                  <a:srgbClr val="FF0000"/>
                </a:solidFill>
                <a:latin typeface="Arial"/>
                <a:cs typeface="Arial"/>
              </a:rPr>
              <a:t>Advantages and limitations of using the chosen tool</a:t>
            </a:r>
            <a:endParaRPr lang="en-US" sz="2000" b="1" u="sng" dirty="0">
              <a:latin typeface="Arial"/>
              <a:cs typeface="Arial"/>
            </a:endParaRPr>
          </a:p>
          <a:p>
            <a:pPr marL="0" indent="0">
              <a:buSzPct val="114999"/>
              <a:buNone/>
            </a:pPr>
            <a:r>
              <a:rPr lang="en-GB" sz="1800" b="1" u="sng" dirty="0">
                <a:solidFill>
                  <a:srgbClr val="FF0000"/>
                </a:solidFill>
                <a:latin typeface="Arial"/>
                <a:cs typeface="Arial"/>
              </a:rPr>
              <a:t>Advantages </a:t>
            </a:r>
            <a:endParaRPr lang="en-US" sz="1800" dirty="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 dirty="0">
                <a:latin typeface="Arial"/>
                <a:cs typeface="Arial"/>
              </a:rPr>
              <a:t>Microsoft team is a popular collaboration and communication platform people can use it for working on team on line and lots of think you can do on there .</a:t>
            </a:r>
          </a:p>
          <a:p>
            <a:pPr>
              <a:buSzPct val="114999"/>
            </a:pPr>
            <a:r>
              <a:rPr lang="en-GB" sz="1800" dirty="0">
                <a:latin typeface="Arial"/>
                <a:cs typeface="Arial"/>
              </a:rPr>
              <a:t>You can save document on team everyone can get access them any time and anywhere and any time .</a:t>
            </a:r>
            <a:endParaRPr lang="en-US" sz="1800" dirty="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 dirty="0">
                <a:latin typeface="Arial"/>
                <a:cs typeface="Arial"/>
              </a:rPr>
              <a:t>On Microsoft team it’s easy to use everyone can get the same information no more I don’t get the email .</a:t>
            </a:r>
            <a:endParaRPr lang="en-US" sz="1800" dirty="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 dirty="0">
                <a:latin typeface="Arial"/>
                <a:cs typeface="Arial"/>
              </a:rPr>
              <a:t>On Microsoft team everyone can get access to edit at the same time no more said I can’t get access to your work .</a:t>
            </a:r>
          </a:p>
          <a:p>
            <a:pPr>
              <a:buSzPct val="114999"/>
            </a:pPr>
            <a:r>
              <a:rPr lang="en-GB" sz="1800" dirty="0">
                <a:latin typeface="Arial"/>
                <a:cs typeface="Arial"/>
              </a:rPr>
              <a:t>Its work from everywhere you can use it from on phone and tablet or computer also from home and office people they don’t need to move to see your work </a:t>
            </a:r>
            <a:endParaRPr lang="en-US" sz="1800" dirty="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800" dirty="0">
                <a:latin typeface="Arial"/>
                <a:cs typeface="Arial"/>
              </a:rPr>
              <a:t>Microsoft team is accessible only people in your organisation can access your team spaces if you add them </a:t>
            </a:r>
            <a:endParaRPr lang="en-US" sz="1800" dirty="0">
              <a:latin typeface="Arial"/>
              <a:cs typeface="Arial"/>
            </a:endParaRPr>
          </a:p>
          <a:p>
            <a:pPr>
              <a:buSzPct val="114999"/>
            </a:pPr>
            <a:endParaRPr lang="en-US" sz="1800" dirty="0">
              <a:latin typeface="Arial"/>
              <a:cs typeface="Arial"/>
            </a:endParaRPr>
          </a:p>
          <a:p>
            <a:pPr>
              <a:buSzPct val="114999"/>
            </a:pPr>
            <a:endParaRPr lang="en-US" sz="1200" dirty="0">
              <a:latin typeface="Arial"/>
              <a:cs typeface="Arial"/>
            </a:endParaRPr>
          </a:p>
          <a:p>
            <a:pPr>
              <a:buSzPct val="114999"/>
            </a:pPr>
            <a:endParaRPr lang="en-US" sz="1200" dirty="0">
              <a:latin typeface="Arial"/>
              <a:cs typeface="Arial"/>
            </a:endParaRPr>
          </a:p>
          <a:p>
            <a:pPr>
              <a:buSzPct val="114999"/>
            </a:pPr>
            <a:endParaRPr lang="en-US" sz="1200" dirty="0">
              <a:latin typeface="Arial"/>
              <a:cs typeface="Arial"/>
            </a:endParaRPr>
          </a:p>
          <a:p>
            <a:pPr>
              <a:buSzPct val="114999"/>
            </a:pPr>
            <a:endParaRPr lang="en-US" sz="1200" dirty="0">
              <a:latin typeface="Arial"/>
              <a:cs typeface="Arial"/>
            </a:endParaRPr>
          </a:p>
          <a:p>
            <a:pPr>
              <a:buSzPct val="114999"/>
            </a:pPr>
            <a:endParaRPr lang="en-GB" sz="1200" dirty="0">
              <a:latin typeface="Arial"/>
              <a:cs typeface="Arial"/>
            </a:endParaRPr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4340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444C5-0472-9B9B-FC42-973B54677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>
                <a:solidFill>
                  <a:srgbClr val="000000"/>
                </a:solidFill>
                <a:ea typeface="+mj-lt"/>
                <a:cs typeface="+mj-lt"/>
              </a:rPr>
            </a:br>
            <a:br>
              <a:rPr lang="en-GB" dirty="0">
                <a:ea typeface="+mj-lt"/>
                <a:cs typeface="+mj-lt"/>
              </a:rPr>
            </a:br>
            <a:r>
              <a:rPr lang="en-GB" dirty="0">
                <a:solidFill>
                  <a:srgbClr val="000000"/>
                </a:solidFill>
                <a:ea typeface="+mj-lt"/>
                <a:cs typeface="+mj-lt"/>
              </a:rPr>
              <a:t>Maguette</a:t>
            </a:r>
            <a:endParaRPr lang="en-US" dirty="0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F9720-84F7-753E-0DFC-2D6370B46F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 b="1" u="sng" dirty="0">
                <a:solidFill>
                  <a:srgbClr val="FF0000"/>
                </a:solidFill>
                <a:latin typeface="Arial"/>
                <a:cs typeface="Arial"/>
              </a:rPr>
              <a:t>Limitations</a:t>
            </a:r>
            <a:endParaRPr lang="en-US" sz="2000" b="1" u="sng">
              <a:latin typeface="Arial"/>
              <a:cs typeface="Arial"/>
            </a:endParaRPr>
          </a:p>
          <a:p>
            <a:pPr>
              <a:buSzPct val="114999"/>
            </a:pPr>
            <a:r>
              <a:rPr lang="en-US" sz="1800" dirty="0">
                <a:latin typeface="Arial"/>
                <a:cs typeface="Arial"/>
              </a:rPr>
              <a:t>Microsoft Teams is a popular collaboration and communication platform that combines chat, video meetings, and file sharing into a single hub</a:t>
            </a:r>
          </a:p>
          <a:p>
            <a:pPr>
              <a:buSzPct val="114999"/>
            </a:pPr>
            <a:r>
              <a:rPr lang="en-US" sz="1800" dirty="0">
                <a:latin typeface="Arial"/>
                <a:cs typeface="Arial"/>
              </a:rPr>
              <a:t>Microsoft teams its can be confuse for new user because its has to many buttons and menus and features and people find it difficult to use .</a:t>
            </a:r>
          </a:p>
          <a:p>
            <a:pPr>
              <a:buSzPct val="114999"/>
            </a:pPr>
            <a:r>
              <a:rPr lang="en-US" sz="1800" dirty="0">
                <a:latin typeface="Arial"/>
                <a:cs typeface="Arial"/>
              </a:rPr>
              <a:t>Its can use so many internet and computer power with we reset if the internet its bad its will make meeting freeze and lag.</a:t>
            </a:r>
          </a:p>
          <a:p>
            <a:pPr>
              <a:buSzPct val="114999"/>
            </a:pPr>
            <a:r>
              <a:rPr lang="en-US" sz="1800" dirty="0">
                <a:latin typeface="Arial"/>
                <a:cs typeface="Arial"/>
              </a:rPr>
              <a:t>Too many notification will distract workers and reduce productivity .</a:t>
            </a:r>
          </a:p>
          <a:p>
            <a:pPr>
              <a:buSzPct val="114999"/>
            </a:pPr>
            <a:r>
              <a:rPr lang="en-US" sz="1800" dirty="0">
                <a:latin typeface="Arial"/>
                <a:cs typeface="Arial"/>
              </a:rPr>
              <a:t>Screnn sharing limitation will make the person cannot chat and do the communication at the same time.</a:t>
            </a:r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6103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2EA1-F2F1-CCC0-21BB-65E8F9B72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ea typeface="+mj-lt"/>
                <a:cs typeface="+mj-lt"/>
              </a:rPr>
              <a:t>Maguette</a:t>
            </a:r>
            <a:endParaRPr lang="en-US" dirty="0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9A488-7A1D-49A1-0711-BD837F7395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en-GB" sz="2000" b="1" u="sng" dirty="0">
                <a:solidFill>
                  <a:srgbClr val="FF0000"/>
                </a:solidFill>
                <a:latin typeface="Arial"/>
                <a:cs typeface="Arial"/>
              </a:rPr>
              <a:t>6.Recommadation how Ashford can implement these change</a:t>
            </a:r>
            <a:endParaRPr lang="en-US" sz="2000" b="1" dirty="0">
              <a:latin typeface="Arial"/>
              <a:cs typeface="Arial"/>
            </a:endParaRP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 dirty="0">
                <a:latin typeface="Arial"/>
                <a:cs typeface="Arial"/>
              </a:rPr>
              <a:t>Hold regular meetings, you can record the meeting and everyone can get to access them .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 dirty="0">
                <a:latin typeface="Arial"/>
                <a:cs typeface="Arial"/>
              </a:rPr>
              <a:t>Its important also everyone can get access and informed no one misses important information they can watched again through the  record.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 dirty="0">
                <a:latin typeface="Arial"/>
                <a:cs typeface="Arial"/>
              </a:rPr>
              <a:t>Share all update plane and </a:t>
            </a:r>
            <a:r>
              <a:rPr lang="en-GB" sz="1800" dirty="0" err="1">
                <a:latin typeface="Arial"/>
                <a:cs typeface="Arial"/>
              </a:rPr>
              <a:t>annoucement</a:t>
            </a:r>
            <a:r>
              <a:rPr lang="en-GB" sz="1800" dirty="0">
                <a:latin typeface="Arial"/>
                <a:cs typeface="Arial"/>
              </a:rPr>
              <a:t> in one central </a:t>
            </a:r>
            <a:r>
              <a:rPr lang="en-GB" sz="1800" dirty="0" err="1">
                <a:latin typeface="Arial"/>
                <a:cs typeface="Arial"/>
              </a:rPr>
              <a:t>palce</a:t>
            </a:r>
            <a:r>
              <a:rPr lang="en-GB" sz="1800" dirty="0">
                <a:latin typeface="Arial"/>
                <a:cs typeface="Arial"/>
              </a:rPr>
              <a:t> .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 dirty="0">
                <a:latin typeface="Arial"/>
                <a:cs typeface="Arial"/>
              </a:rPr>
              <a:t>It’s can run live training sessions via team .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 dirty="0">
                <a:latin typeface="Arial"/>
                <a:cs typeface="Arial"/>
              </a:rPr>
              <a:t>All people can get access to assign a lead and representation from each department </a:t>
            </a:r>
          </a:p>
          <a:p>
            <a:pPr marL="171450" indent="-171450">
              <a:lnSpc>
                <a:spcPct val="130000"/>
              </a:lnSpc>
              <a:buSzPct val="114999"/>
              <a:buFont typeface="Arial,Sans-Serif"/>
            </a:pPr>
            <a:r>
              <a:rPr lang="en-GB" sz="1800" dirty="0">
                <a:latin typeface="Arial"/>
                <a:cs typeface="Arial"/>
              </a:rPr>
              <a:t>Name your team clearly Ashford business improvement change project </a:t>
            </a:r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5024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B20C8-48B8-80D8-DD38-6298A5B67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68BEA-19B2-67D1-B40A-EB2DBF0DE2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dirty="0">
                <a:ea typeface="+mn-lt"/>
                <a:cs typeface="+mn-lt"/>
              </a:rPr>
              <a:t>Basil Oguguo et al. (2023) “Analysis of teachers in the use of digital resources in online teaching and assessment in COVID times,” </a:t>
            </a:r>
            <a:r>
              <a:rPr lang="en-GB" sz="1200" dirty="0" err="1">
                <a:ea typeface="+mn-lt"/>
                <a:cs typeface="+mn-lt"/>
              </a:rPr>
              <a:t>Innoeduca</a:t>
            </a:r>
            <a:r>
              <a:rPr lang="en-GB" sz="1200" dirty="0">
                <a:ea typeface="+mn-lt"/>
                <a:cs typeface="+mn-lt"/>
              </a:rPr>
              <a:t>, 9(1). Available at: </a:t>
            </a:r>
            <a:r>
              <a:rPr lang="en-GB" sz="1200" dirty="0">
                <a:ea typeface="+mn-lt"/>
                <a:cs typeface="+mn-lt"/>
                <a:hlinkClick r:id="rId2"/>
              </a:rPr>
              <a:t>https://doi.org/10.24310/innoeduca.2023.v9i1.15419</a:t>
            </a:r>
            <a:r>
              <a:rPr lang="en-GB" sz="1200" dirty="0">
                <a:ea typeface="+mn-lt"/>
                <a:cs typeface="+mn-lt"/>
              </a:rPr>
              <a:t>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Azadeh, A. et al. (2015) “An integrated experiment for identification of best decision styles and </a:t>
            </a:r>
            <a:r>
              <a:rPr lang="en-GB" sz="1200" dirty="0" err="1">
                <a:ea typeface="+mn-lt"/>
                <a:cs typeface="+mn-lt"/>
              </a:rPr>
              <a:t>teamworks</a:t>
            </a:r>
            <a:r>
              <a:rPr lang="en-GB" sz="1200" dirty="0">
                <a:ea typeface="+mn-lt"/>
                <a:cs typeface="+mn-lt"/>
              </a:rPr>
              <a:t> with respect to HSE and ergonomics program: The case of a large oil refinery,” Accident analysis and prevention, 85, pp. 30–44. Available at: </a:t>
            </a:r>
            <a:r>
              <a:rPr lang="en-GB" sz="1200" dirty="0">
                <a:ea typeface="+mn-lt"/>
                <a:cs typeface="+mn-lt"/>
                <a:hlinkClick r:id="rId3"/>
              </a:rPr>
              <a:t>https://doi.org/10.1016/j.aap.2015.08.016</a:t>
            </a:r>
            <a:r>
              <a:rPr lang="en-GB" sz="1200" dirty="0">
                <a:ea typeface="+mn-lt"/>
                <a:cs typeface="+mn-lt"/>
              </a:rPr>
              <a:t>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Courter, G. and linkedin.com (2022) Microsoft Collaboration: SharePoint, Teams, Groups, and Yammer. </a:t>
            </a:r>
            <a:r>
              <a:rPr lang="en-GB" sz="1200" dirty="0" err="1">
                <a:ea typeface="+mn-lt"/>
                <a:cs typeface="+mn-lt"/>
              </a:rPr>
              <a:t>Carpenteria</a:t>
            </a:r>
            <a:r>
              <a:rPr lang="en-GB" sz="1200" dirty="0">
                <a:ea typeface="+mn-lt"/>
                <a:cs typeface="+mn-lt"/>
              </a:rPr>
              <a:t>, CA: linkedin.com. Available at: </a:t>
            </a:r>
            <a:r>
              <a:rPr lang="en-GB" sz="1200" dirty="0">
                <a:ea typeface="+mn-lt"/>
                <a:cs typeface="+mn-lt"/>
                <a:hlinkClick r:id="rId4"/>
              </a:rPr>
              <a:t>https://www.linkedin.com/learning/microsoft-collaboration-sharepoint-teams-groups-and-yammer-2022?u=77966930&amp;auth=true</a:t>
            </a:r>
            <a:r>
              <a:rPr lang="en-GB" sz="1200" dirty="0">
                <a:ea typeface="+mn-lt"/>
                <a:cs typeface="+mn-lt"/>
              </a:rPr>
              <a:t>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Brazzi, N. and linkedin.com (2022) Team Collaboration in Microsoft 365. </a:t>
            </a:r>
            <a:r>
              <a:rPr lang="en-GB" sz="1200" dirty="0" err="1">
                <a:ea typeface="+mn-lt"/>
                <a:cs typeface="+mn-lt"/>
              </a:rPr>
              <a:t>Carpenteria</a:t>
            </a:r>
            <a:r>
              <a:rPr lang="en-GB" sz="1200" dirty="0">
                <a:ea typeface="+mn-lt"/>
                <a:cs typeface="+mn-lt"/>
              </a:rPr>
              <a:t>, CA: linkedin.com.  Available at: </a:t>
            </a:r>
            <a:r>
              <a:rPr lang="en-GB" sz="1200" dirty="0">
                <a:ea typeface="+mn-lt"/>
                <a:cs typeface="+mn-lt"/>
                <a:hlinkClick r:id="rId5"/>
              </a:rPr>
              <a:t>https://www.linkedin.com/learning/team-collaboration-in-microsoft-365?u=77966930&amp;auth=true</a:t>
            </a:r>
            <a:r>
              <a:rPr lang="en-GB" sz="1200" dirty="0">
                <a:ea typeface="+mn-lt"/>
                <a:cs typeface="+mn-lt"/>
              </a:rPr>
              <a:t>.</a:t>
            </a:r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7164741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985</TotalTime>
  <Words>732</Words>
  <Application>Microsoft Macintosh PowerPoint</Application>
  <PresentationFormat>Widescreen</PresentationFormat>
  <Paragraphs>55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 Display</vt:lpstr>
      <vt:lpstr>Arial</vt:lpstr>
      <vt:lpstr>Arial,Sans-Serif</vt:lpstr>
      <vt:lpstr>Garamond</vt:lpstr>
      <vt:lpstr>Organic</vt:lpstr>
      <vt:lpstr>Cover Page</vt:lpstr>
      <vt:lpstr>Grace</vt:lpstr>
      <vt:lpstr>Grace</vt:lpstr>
      <vt:lpstr>Tashmil</vt:lpstr>
      <vt:lpstr>Tashmil</vt:lpstr>
      <vt:lpstr>Maguette </vt:lpstr>
      <vt:lpstr>  Maguette </vt:lpstr>
      <vt:lpstr>Maguette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Tashmil Hajih Mwandila (2606782)</cp:lastModifiedBy>
  <cp:revision>170</cp:revision>
  <dcterms:created xsi:type="dcterms:W3CDTF">2026-09-18T15:32:39Z</dcterms:created>
  <dcterms:modified xsi:type="dcterms:W3CDTF">2026-10-06T21:28:47Z</dcterms:modified>
</cp:coreProperties>
</file>