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5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7B30F3F-68EF-49E2-814E-B77CD6C58122}" type="datetimeFigureOut">
              <a:rPr lang="en-GB" smtClean="0"/>
              <a:t>10/03/2014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640D361-C057-4A19-82AD-6ADA2BC96A25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://ed.ted.com/lessons/the-motion-of-the-ocean-the-concentration-gradient-sasha-wright?utm_source=TED-Ed+Subscribers&amp;utm_campaign=ea05d3c81a-2013_09_219_19_2013&amp;utm_medium=email&amp;utm_term=0_1aaccced48-ea05d3c81a-46674425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does the ocean move?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hlinkClick r:id="rId2"/>
              </a:rPr>
              <a:t>TED Ed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83861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</TotalTime>
  <Words>8</Words>
  <Application>Microsoft Office PowerPoint</Application>
  <PresentationFormat>On-screen Show (4:3)</PresentationFormat>
  <Paragraphs>2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Flow</vt:lpstr>
      <vt:lpstr>How does the ocean move? </vt:lpstr>
    </vt:vector>
  </TitlesOfParts>
  <Company>Trinity St Davids Swansea Metropolitan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does the ocean move? </dc:title>
  <dc:creator>Chris House</dc:creator>
  <cp:lastModifiedBy>Chris House</cp:lastModifiedBy>
  <cp:revision>1</cp:revision>
  <dcterms:created xsi:type="dcterms:W3CDTF">2014-03-10T10:34:14Z</dcterms:created>
  <dcterms:modified xsi:type="dcterms:W3CDTF">2014-03-10T10:36:32Z</dcterms:modified>
</cp:coreProperties>
</file>