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2"/>
  </p:notesMasterIdLst>
  <p:sldIdLst>
    <p:sldId id="256" r:id="rId5"/>
    <p:sldId id="257" r:id="rId6"/>
    <p:sldId id="258" r:id="rId7"/>
    <p:sldId id="259" r:id="rId8"/>
    <p:sldId id="261" r:id="rId9"/>
    <p:sldId id="262" r:id="rId10"/>
    <p:sldId id="260"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872D2B-F77E-498F-A14B-14044FDD6F28}" v="23" dt="2020-04-03T14:00:58.3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9" autoAdjust="0"/>
    <p:restoredTop sz="96357" autoAdjust="0"/>
  </p:normalViewPr>
  <p:slideViewPr>
    <p:cSldViewPr snapToGrid="0">
      <p:cViewPr varScale="1">
        <p:scale>
          <a:sx n="105" d="100"/>
          <a:sy n="105" d="100"/>
        </p:scale>
        <p:origin x="132" y="210"/>
      </p:cViewPr>
      <p:guideLst/>
    </p:cSldViewPr>
  </p:slideViewPr>
  <p:outlineViewPr>
    <p:cViewPr>
      <p:scale>
        <a:sx n="33" d="100"/>
        <a:sy n="33" d="100"/>
      </p:scale>
      <p:origin x="0" y="0"/>
    </p:cViewPr>
  </p:outlineViewPr>
  <p:notesTextViewPr>
    <p:cViewPr>
      <p:scale>
        <a:sx n="3" d="2"/>
        <a:sy n="3" d="2"/>
      </p:scale>
      <p:origin x="0" y="0"/>
    </p:cViewPr>
  </p:notesTextViewPr>
  <p:notesViewPr>
    <p:cSldViewPr snapToGrid="0">
      <p:cViewPr varScale="1">
        <p:scale>
          <a:sx n="87" d="100"/>
          <a:sy n="87" d="100"/>
        </p:scale>
        <p:origin x="3840"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ACA1DE-6BEC-411F-8EEB-7A9C20CE0CF5}" type="datetimeFigureOut">
              <a:rPr lang="en-GB" smtClean="0"/>
              <a:t>03/04/2020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B8DBAC-4DCF-48B1-9B18-552A8B258C8C}" type="slidenum">
              <a:rPr lang="en-GB" smtClean="0"/>
              <a:t>‹#›</a:t>
            </a:fld>
            <a:endParaRPr lang="en-GB"/>
          </a:p>
        </p:txBody>
      </p:sp>
    </p:spTree>
    <p:extLst>
      <p:ext uri="{BB962C8B-B14F-4D97-AF65-F5344CB8AC3E}">
        <p14:creationId xmlns:p14="http://schemas.microsoft.com/office/powerpoint/2010/main" val="41015205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Hi my name is Ross Meek and today I will be talking about what I was tasked to look into for this PowerPoint presentation which was Creativity Marketing &amp; Promotion. on this </a:t>
            </a:r>
            <a:r>
              <a:rPr lang="en-GB" sz="1200" kern="1200" dirty="0" err="1">
                <a:solidFill>
                  <a:schemeClr val="tx1"/>
                </a:solidFill>
                <a:effectLst/>
                <a:latin typeface="+mn-lt"/>
                <a:ea typeface="+mn-ea"/>
                <a:cs typeface="+mn-cs"/>
              </a:rPr>
              <a:t>powerpoint</a:t>
            </a:r>
            <a:r>
              <a:rPr lang="en-GB" sz="1200" kern="1200" dirty="0">
                <a:solidFill>
                  <a:schemeClr val="tx1"/>
                </a:solidFill>
                <a:effectLst/>
                <a:latin typeface="+mn-lt"/>
                <a:ea typeface="+mn-ea"/>
                <a:cs typeface="+mn-cs"/>
              </a:rPr>
              <a:t> I will be talking about who the target market is, our sales and marketing strategy, our branding </a:t>
            </a:r>
            <a:r>
              <a:rPr lang="en-GB" sz="1200" kern="1200" dirty="0" err="1">
                <a:solidFill>
                  <a:schemeClr val="tx1"/>
                </a:solidFill>
                <a:effectLst/>
                <a:latin typeface="+mn-lt"/>
                <a:ea typeface="+mn-ea"/>
                <a:cs typeface="+mn-cs"/>
              </a:rPr>
              <a:t>amd</a:t>
            </a:r>
            <a:r>
              <a:rPr lang="en-GB" sz="1200" kern="1200" dirty="0">
                <a:solidFill>
                  <a:schemeClr val="tx1"/>
                </a:solidFill>
                <a:effectLst/>
                <a:latin typeface="+mn-lt"/>
                <a:ea typeface="+mn-ea"/>
                <a:cs typeface="+mn-cs"/>
              </a:rPr>
              <a:t> finally how this will make money. </a:t>
            </a:r>
          </a:p>
          <a:p>
            <a:endParaRPr lang="en-GB" dirty="0"/>
          </a:p>
        </p:txBody>
      </p:sp>
      <p:sp>
        <p:nvSpPr>
          <p:cNvPr id="4" name="Slide Number Placeholder 3"/>
          <p:cNvSpPr>
            <a:spLocks noGrp="1"/>
          </p:cNvSpPr>
          <p:nvPr>
            <p:ph type="sldNum" sz="quarter" idx="5"/>
          </p:nvPr>
        </p:nvSpPr>
        <p:spPr/>
        <p:txBody>
          <a:bodyPr/>
          <a:lstStyle/>
          <a:p>
            <a:fld id="{06B8DBAC-4DCF-48B1-9B18-552A8B258C8C}" type="slidenum">
              <a:rPr lang="en-GB" smtClean="0"/>
              <a:t>1</a:t>
            </a:fld>
            <a:endParaRPr lang="en-GB"/>
          </a:p>
        </p:txBody>
      </p:sp>
    </p:spTree>
    <p:extLst>
      <p:ext uri="{BB962C8B-B14F-4D97-AF65-F5344CB8AC3E}">
        <p14:creationId xmlns:p14="http://schemas.microsoft.com/office/powerpoint/2010/main" val="28647039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Our target  market is professionals that would require a device  to act as a hub for their data. such as if they simultaneously use several devices at once or need their data to accessible from several devices or Professionals who travel between business sites. This would allow these users to have plenty of storage space due to the massive </a:t>
            </a:r>
            <a:r>
              <a:rPr lang="en-GB" sz="1200" kern="1200" dirty="0" err="1">
                <a:solidFill>
                  <a:schemeClr val="tx1"/>
                </a:solidFill>
                <a:effectLst/>
                <a:latin typeface="+mn-lt"/>
                <a:ea typeface="+mn-ea"/>
                <a:cs typeface="+mn-cs"/>
              </a:rPr>
              <a:t>hdd</a:t>
            </a:r>
            <a:r>
              <a:rPr lang="en-GB" sz="1200" kern="1200" dirty="0">
                <a:solidFill>
                  <a:schemeClr val="tx1"/>
                </a:solidFill>
                <a:effectLst/>
                <a:latin typeface="+mn-lt"/>
                <a:ea typeface="+mn-ea"/>
                <a:cs typeface="+mn-cs"/>
              </a:rPr>
              <a:t> capacity. This has protentional to supply several terabytes and if they use a phone to read documents and show documents they can just simply transfer the data onto their phone to get the documents that  they need.</a:t>
            </a:r>
          </a:p>
          <a:p>
            <a:r>
              <a:rPr lang="en-GB" sz="1200" kern="1200" dirty="0">
                <a:solidFill>
                  <a:schemeClr val="tx1"/>
                </a:solidFill>
                <a:effectLst/>
                <a:latin typeface="+mn-lt"/>
                <a:ea typeface="+mn-ea"/>
                <a:cs typeface="+mn-cs"/>
              </a:rPr>
              <a:t>	Students  also have a huge benefit for the above reasons as long as they have this device they are backing up to three places at once one local to the device, one to the device itself and one to the cloud this gives the student less stress as for them as it is harder to “lose” their work  as it is in three places that are easy to get access to.</a:t>
            </a:r>
          </a:p>
          <a:p>
            <a:r>
              <a:rPr lang="en-GB" sz="1200" kern="1200" dirty="0">
                <a:solidFill>
                  <a:schemeClr val="tx1"/>
                </a:solidFill>
                <a:effectLst/>
                <a:latin typeface="+mn-lt"/>
                <a:ea typeface="+mn-ea"/>
                <a:cs typeface="+mn-cs"/>
              </a:rPr>
              <a:t>	Emergency services could also find this useful as they can have all the data that they require essentially remote  while being local enough that in an emergency they can get whatever file they need such as all  medical notes so that if this is a remote ambulance station they can still have all needed notes without needing a mobile phone signal.</a:t>
            </a:r>
          </a:p>
          <a:p>
            <a:endParaRPr lang="en-GB" dirty="0"/>
          </a:p>
        </p:txBody>
      </p:sp>
      <p:sp>
        <p:nvSpPr>
          <p:cNvPr id="4" name="Slide Number Placeholder 3"/>
          <p:cNvSpPr>
            <a:spLocks noGrp="1"/>
          </p:cNvSpPr>
          <p:nvPr>
            <p:ph type="sldNum" sz="quarter" idx="5"/>
          </p:nvPr>
        </p:nvSpPr>
        <p:spPr/>
        <p:txBody>
          <a:bodyPr/>
          <a:lstStyle/>
          <a:p>
            <a:fld id="{06B8DBAC-4DCF-48B1-9B18-552A8B258C8C}" type="slidenum">
              <a:rPr lang="en-GB" smtClean="0"/>
              <a:t>2</a:t>
            </a:fld>
            <a:endParaRPr lang="en-GB"/>
          </a:p>
        </p:txBody>
      </p:sp>
    </p:spTree>
    <p:extLst>
      <p:ext uri="{BB962C8B-B14F-4D97-AF65-F5344CB8AC3E}">
        <p14:creationId xmlns:p14="http://schemas.microsoft.com/office/powerpoint/2010/main" val="27292656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primary adverting strategy we would use is going to be google AdWords as I believe this would be the most efficient method of advertising as the price for this is relatively cheap with prices as low as 66 pence a click it also allows us to set up a budget as you can tell it when to stop with the minimum being 6 pounds a month this allows us to be flexible with the budget as our revenue increases. </a:t>
            </a:r>
          </a:p>
          <a:p>
            <a:r>
              <a:rPr lang="en-GB" sz="1200" kern="1200" dirty="0">
                <a:solidFill>
                  <a:schemeClr val="tx1"/>
                </a:solidFill>
                <a:effectLst/>
                <a:latin typeface="+mn-lt"/>
                <a:ea typeface="+mn-ea"/>
                <a:cs typeface="+mn-cs"/>
              </a:rPr>
              <a:t>	We could also use paid promotions with </a:t>
            </a:r>
            <a:r>
              <a:rPr lang="en-GB" sz="1200" kern="1200" dirty="0" err="1">
                <a:solidFill>
                  <a:schemeClr val="tx1"/>
                </a:solidFill>
                <a:effectLst/>
                <a:latin typeface="+mn-lt"/>
                <a:ea typeface="+mn-ea"/>
                <a:cs typeface="+mn-cs"/>
              </a:rPr>
              <a:t>youtube</a:t>
            </a:r>
            <a:r>
              <a:rPr lang="en-GB" sz="1200" kern="1200" dirty="0">
                <a:solidFill>
                  <a:schemeClr val="tx1"/>
                </a:solidFill>
                <a:effectLst/>
                <a:latin typeface="+mn-lt"/>
                <a:ea typeface="+mn-ea"/>
                <a:cs typeface="+mn-cs"/>
              </a:rPr>
              <a:t> content creators to feature our product to get footfall </a:t>
            </a:r>
          </a:p>
          <a:p>
            <a:endParaRPr lang="en-GB" dirty="0"/>
          </a:p>
        </p:txBody>
      </p:sp>
      <p:sp>
        <p:nvSpPr>
          <p:cNvPr id="4" name="Slide Number Placeholder 3"/>
          <p:cNvSpPr>
            <a:spLocks noGrp="1"/>
          </p:cNvSpPr>
          <p:nvPr>
            <p:ph type="sldNum" sz="quarter" idx="5"/>
          </p:nvPr>
        </p:nvSpPr>
        <p:spPr/>
        <p:txBody>
          <a:bodyPr/>
          <a:lstStyle/>
          <a:p>
            <a:fld id="{06B8DBAC-4DCF-48B1-9B18-552A8B258C8C}" type="slidenum">
              <a:rPr lang="en-GB" smtClean="0"/>
              <a:t>3</a:t>
            </a:fld>
            <a:endParaRPr lang="en-GB"/>
          </a:p>
        </p:txBody>
      </p:sp>
    </p:spTree>
    <p:extLst>
      <p:ext uri="{BB962C8B-B14F-4D97-AF65-F5344CB8AC3E}">
        <p14:creationId xmlns:p14="http://schemas.microsoft.com/office/powerpoint/2010/main" val="4262498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t>
            </a:r>
            <a:r>
              <a:rPr lang="en-GB" sz="1200" kern="1200" dirty="0" err="1">
                <a:solidFill>
                  <a:schemeClr val="tx1"/>
                </a:solidFill>
                <a:effectLst/>
                <a:latin typeface="+mn-lt"/>
                <a:ea typeface="+mn-ea"/>
                <a:cs typeface="+mn-cs"/>
              </a:rPr>
              <a:t>priceof</a:t>
            </a:r>
            <a:r>
              <a:rPr lang="en-GB" sz="1200" kern="1200" dirty="0">
                <a:solidFill>
                  <a:schemeClr val="tx1"/>
                </a:solidFill>
                <a:effectLst/>
                <a:latin typeface="+mn-lt"/>
                <a:ea typeface="+mn-ea"/>
                <a:cs typeface="+mn-cs"/>
              </a:rPr>
              <a:t> the device is £150 with an inductor offer of £130 this allows us to get some footfall on the product.</a:t>
            </a:r>
          </a:p>
          <a:p>
            <a:endParaRPr lang="en-GB" dirty="0"/>
          </a:p>
        </p:txBody>
      </p:sp>
      <p:sp>
        <p:nvSpPr>
          <p:cNvPr id="4" name="Slide Number Placeholder 3"/>
          <p:cNvSpPr>
            <a:spLocks noGrp="1"/>
          </p:cNvSpPr>
          <p:nvPr>
            <p:ph type="sldNum" sz="quarter" idx="5"/>
          </p:nvPr>
        </p:nvSpPr>
        <p:spPr/>
        <p:txBody>
          <a:bodyPr/>
          <a:lstStyle/>
          <a:p>
            <a:fld id="{06B8DBAC-4DCF-48B1-9B18-552A8B258C8C}" type="slidenum">
              <a:rPr lang="en-GB" smtClean="0"/>
              <a:t>4</a:t>
            </a:fld>
            <a:endParaRPr lang="en-GB"/>
          </a:p>
        </p:txBody>
      </p:sp>
    </p:spTree>
    <p:extLst>
      <p:ext uri="{BB962C8B-B14F-4D97-AF65-F5344CB8AC3E}">
        <p14:creationId xmlns:p14="http://schemas.microsoft.com/office/powerpoint/2010/main" val="210995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is our website that we will be suing to sell our product directly to our customers the website was designed by </a:t>
            </a:r>
            <a:r>
              <a:rPr lang="en-GB" sz="1200" kern="1200" dirty="0" err="1">
                <a:solidFill>
                  <a:schemeClr val="tx1"/>
                </a:solidFill>
                <a:effectLst/>
                <a:latin typeface="+mn-lt"/>
                <a:ea typeface="+mn-ea"/>
                <a:cs typeface="+mn-cs"/>
              </a:rPr>
              <a:t>kasia</a:t>
            </a:r>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06B8DBAC-4DCF-48B1-9B18-552A8B258C8C}" type="slidenum">
              <a:rPr lang="en-GB" smtClean="0"/>
              <a:t>5</a:t>
            </a:fld>
            <a:endParaRPr lang="en-GB"/>
          </a:p>
        </p:txBody>
      </p:sp>
    </p:spTree>
    <p:extLst>
      <p:ext uri="{BB962C8B-B14F-4D97-AF65-F5344CB8AC3E}">
        <p14:creationId xmlns:p14="http://schemas.microsoft.com/office/powerpoint/2010/main" val="41231207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is our logo that was designed by </a:t>
            </a:r>
            <a:r>
              <a:rPr lang="en-GB" sz="1200" kern="1200" dirty="0" err="1">
                <a:solidFill>
                  <a:schemeClr val="tx1"/>
                </a:solidFill>
                <a:effectLst/>
                <a:latin typeface="+mn-lt"/>
                <a:ea typeface="+mn-ea"/>
                <a:cs typeface="+mn-cs"/>
              </a:rPr>
              <a:t>alex</a:t>
            </a:r>
            <a:r>
              <a:rPr lang="en-GB" sz="1200" kern="1200" dirty="0">
                <a:solidFill>
                  <a:schemeClr val="tx1"/>
                </a:solidFill>
                <a:effectLst/>
                <a:latin typeface="+mn-lt"/>
                <a:ea typeface="+mn-ea"/>
                <a:cs typeface="+mn-cs"/>
              </a:rPr>
              <a:t> for the business </a:t>
            </a:r>
          </a:p>
          <a:p>
            <a:endParaRPr lang="en-GB" dirty="0"/>
          </a:p>
        </p:txBody>
      </p:sp>
      <p:sp>
        <p:nvSpPr>
          <p:cNvPr id="4" name="Slide Number Placeholder 3"/>
          <p:cNvSpPr>
            <a:spLocks noGrp="1"/>
          </p:cNvSpPr>
          <p:nvPr>
            <p:ph type="sldNum" sz="quarter" idx="5"/>
          </p:nvPr>
        </p:nvSpPr>
        <p:spPr/>
        <p:txBody>
          <a:bodyPr/>
          <a:lstStyle/>
          <a:p>
            <a:fld id="{06B8DBAC-4DCF-48B1-9B18-552A8B258C8C}" type="slidenum">
              <a:rPr lang="en-GB" smtClean="0"/>
              <a:t>6</a:t>
            </a:fld>
            <a:endParaRPr lang="en-GB"/>
          </a:p>
        </p:txBody>
      </p:sp>
    </p:spTree>
    <p:extLst>
      <p:ext uri="{BB962C8B-B14F-4D97-AF65-F5344CB8AC3E}">
        <p14:creationId xmlns:p14="http://schemas.microsoft.com/office/powerpoint/2010/main" val="23597981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Our sales streams will come from our website </a:t>
            </a:r>
            <a:r>
              <a:rPr lang="en-GB" sz="1200" kern="1200" dirty="0" err="1">
                <a:solidFill>
                  <a:schemeClr val="tx1"/>
                </a:solidFill>
                <a:effectLst/>
                <a:latin typeface="+mn-lt"/>
                <a:ea typeface="+mn-ea"/>
                <a:cs typeface="+mn-cs"/>
              </a:rPr>
              <a:t>ebay</a:t>
            </a:r>
            <a:r>
              <a:rPr lang="en-GB" sz="1200" kern="1200" dirty="0">
                <a:solidFill>
                  <a:schemeClr val="tx1"/>
                </a:solidFill>
                <a:effectLst/>
                <a:latin typeface="+mn-lt"/>
                <a:ea typeface="+mn-ea"/>
                <a:cs typeface="+mn-cs"/>
              </a:rPr>
              <a:t> and amazon and other selling sites. </a:t>
            </a:r>
          </a:p>
          <a:p>
            <a:endParaRPr lang="en-GB" dirty="0"/>
          </a:p>
        </p:txBody>
      </p:sp>
      <p:sp>
        <p:nvSpPr>
          <p:cNvPr id="4" name="Slide Number Placeholder 3"/>
          <p:cNvSpPr>
            <a:spLocks noGrp="1"/>
          </p:cNvSpPr>
          <p:nvPr>
            <p:ph type="sldNum" sz="quarter" idx="5"/>
          </p:nvPr>
        </p:nvSpPr>
        <p:spPr/>
        <p:txBody>
          <a:bodyPr/>
          <a:lstStyle/>
          <a:p>
            <a:fld id="{06B8DBAC-4DCF-48B1-9B18-552A8B258C8C}" type="slidenum">
              <a:rPr lang="en-GB" smtClean="0"/>
              <a:t>7</a:t>
            </a:fld>
            <a:endParaRPr lang="en-GB"/>
          </a:p>
        </p:txBody>
      </p:sp>
    </p:spTree>
    <p:extLst>
      <p:ext uri="{BB962C8B-B14F-4D97-AF65-F5344CB8AC3E}">
        <p14:creationId xmlns:p14="http://schemas.microsoft.com/office/powerpoint/2010/main" val="3675207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D36F865-BB7C-4AE9-A829-B8E1E3772740}" type="datetimeFigureOut">
              <a:rPr lang="en-GB" smtClean="0"/>
              <a:t>03/04/2020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A003FF-093E-421C-B327-CF205A82BCED}" type="slidenum">
              <a:rPr lang="en-GB" smtClean="0"/>
              <a:t>‹#›</a:t>
            </a:fld>
            <a:endParaRPr lang="en-GB"/>
          </a:p>
        </p:txBody>
      </p:sp>
    </p:spTree>
    <p:extLst>
      <p:ext uri="{BB962C8B-B14F-4D97-AF65-F5344CB8AC3E}">
        <p14:creationId xmlns:p14="http://schemas.microsoft.com/office/powerpoint/2010/main" val="39779433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36F865-BB7C-4AE9-A829-B8E1E3772740}" type="datetimeFigureOut">
              <a:rPr lang="en-GB" smtClean="0"/>
              <a:t>03/04/2020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A003FF-093E-421C-B327-CF205A82BCED}" type="slidenum">
              <a:rPr lang="en-GB" smtClean="0"/>
              <a:t>‹#›</a:t>
            </a:fld>
            <a:endParaRPr lang="en-GB"/>
          </a:p>
        </p:txBody>
      </p:sp>
    </p:spTree>
    <p:extLst>
      <p:ext uri="{BB962C8B-B14F-4D97-AF65-F5344CB8AC3E}">
        <p14:creationId xmlns:p14="http://schemas.microsoft.com/office/powerpoint/2010/main" val="7930338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D36F865-BB7C-4AE9-A829-B8E1E3772740}" type="datetimeFigureOut">
              <a:rPr lang="en-GB" smtClean="0"/>
              <a:t>03/04/2020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A003FF-093E-421C-B327-CF205A82BCED}" type="slidenum">
              <a:rPr lang="en-GB" smtClean="0"/>
              <a:t>‹#›</a:t>
            </a:fld>
            <a:endParaRPr lang="en-GB"/>
          </a:p>
        </p:txBody>
      </p:sp>
    </p:spTree>
    <p:extLst>
      <p:ext uri="{BB962C8B-B14F-4D97-AF65-F5344CB8AC3E}">
        <p14:creationId xmlns:p14="http://schemas.microsoft.com/office/powerpoint/2010/main" val="24827808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D36F865-BB7C-4AE9-A829-B8E1E3772740}" type="datetimeFigureOut">
              <a:rPr lang="en-GB" smtClean="0"/>
              <a:t>03/04/2020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A003FF-093E-421C-B327-CF205A82BCED}" type="slidenum">
              <a:rPr lang="en-GB" smtClean="0"/>
              <a:t>‹#›</a:t>
            </a:fld>
            <a:endParaRPr lang="en-GB"/>
          </a:p>
        </p:txBody>
      </p:sp>
    </p:spTree>
    <p:extLst>
      <p:ext uri="{BB962C8B-B14F-4D97-AF65-F5344CB8AC3E}">
        <p14:creationId xmlns:p14="http://schemas.microsoft.com/office/powerpoint/2010/main" val="27220978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D36F865-BB7C-4AE9-A829-B8E1E3772740}" type="datetimeFigureOut">
              <a:rPr lang="en-GB" smtClean="0"/>
              <a:t>03/04/2020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EA003FF-093E-421C-B327-CF205A82BCED}" type="slidenum">
              <a:rPr lang="en-GB" smtClean="0"/>
              <a:t>‹#›</a:t>
            </a:fld>
            <a:endParaRPr lang="en-GB"/>
          </a:p>
        </p:txBody>
      </p:sp>
    </p:spTree>
    <p:extLst>
      <p:ext uri="{BB962C8B-B14F-4D97-AF65-F5344CB8AC3E}">
        <p14:creationId xmlns:p14="http://schemas.microsoft.com/office/powerpoint/2010/main" val="17540644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D36F865-BB7C-4AE9-A829-B8E1E3772740}" type="datetimeFigureOut">
              <a:rPr lang="en-GB" smtClean="0"/>
              <a:t>03/04/2020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EA003FF-093E-421C-B327-CF205A82BCED}" type="slidenum">
              <a:rPr lang="en-GB" smtClean="0"/>
              <a:t>‹#›</a:t>
            </a:fld>
            <a:endParaRPr lang="en-GB"/>
          </a:p>
        </p:txBody>
      </p:sp>
    </p:spTree>
    <p:extLst>
      <p:ext uri="{BB962C8B-B14F-4D97-AF65-F5344CB8AC3E}">
        <p14:creationId xmlns:p14="http://schemas.microsoft.com/office/powerpoint/2010/main" val="15632965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D36F865-BB7C-4AE9-A829-B8E1E3772740}" type="datetimeFigureOut">
              <a:rPr lang="en-GB" smtClean="0"/>
              <a:t>03/04/2020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EA003FF-093E-421C-B327-CF205A82BCED}" type="slidenum">
              <a:rPr lang="en-GB" smtClean="0"/>
              <a:t>‹#›</a:t>
            </a:fld>
            <a:endParaRPr lang="en-GB"/>
          </a:p>
        </p:txBody>
      </p:sp>
    </p:spTree>
    <p:extLst>
      <p:ext uri="{BB962C8B-B14F-4D97-AF65-F5344CB8AC3E}">
        <p14:creationId xmlns:p14="http://schemas.microsoft.com/office/powerpoint/2010/main" val="23586367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D36F865-BB7C-4AE9-A829-B8E1E3772740}" type="datetimeFigureOut">
              <a:rPr lang="en-GB" smtClean="0"/>
              <a:t>03/04/2020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A003FF-093E-421C-B327-CF205A82BCED}" type="slidenum">
              <a:rPr lang="en-GB" smtClean="0"/>
              <a:t>‹#›</a:t>
            </a:fld>
            <a:endParaRPr lang="en-GB"/>
          </a:p>
        </p:txBody>
      </p:sp>
    </p:spTree>
    <p:extLst>
      <p:ext uri="{BB962C8B-B14F-4D97-AF65-F5344CB8AC3E}">
        <p14:creationId xmlns:p14="http://schemas.microsoft.com/office/powerpoint/2010/main" val="33040612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D36F865-BB7C-4AE9-A829-B8E1E3772740}" type="datetimeFigureOut">
              <a:rPr lang="en-GB" smtClean="0"/>
              <a:t>03/04/2020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A003FF-093E-421C-B327-CF205A82BCED}" type="slidenum">
              <a:rPr lang="en-GB" smtClean="0"/>
              <a:t>‹#›</a:t>
            </a:fld>
            <a:endParaRPr lang="en-GB"/>
          </a:p>
        </p:txBody>
      </p:sp>
    </p:spTree>
    <p:extLst>
      <p:ext uri="{BB962C8B-B14F-4D97-AF65-F5344CB8AC3E}">
        <p14:creationId xmlns:p14="http://schemas.microsoft.com/office/powerpoint/2010/main" val="31090836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D36F865-BB7C-4AE9-A829-B8E1E3772740}" type="datetimeFigureOut">
              <a:rPr lang="en-GB" smtClean="0"/>
              <a:t>03/04/2020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A003FF-093E-421C-B327-CF205A82BCED}" type="slidenum">
              <a:rPr lang="en-GB" smtClean="0"/>
              <a:t>‹#›</a:t>
            </a:fld>
            <a:endParaRPr lang="en-GB"/>
          </a:p>
        </p:txBody>
      </p:sp>
    </p:spTree>
    <p:extLst>
      <p:ext uri="{BB962C8B-B14F-4D97-AF65-F5344CB8AC3E}">
        <p14:creationId xmlns:p14="http://schemas.microsoft.com/office/powerpoint/2010/main" val="639226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D36F865-BB7C-4AE9-A829-B8E1E3772740}" type="datetimeFigureOut">
              <a:rPr lang="en-GB" smtClean="0"/>
              <a:t>03/04/2020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A003FF-093E-421C-B327-CF205A82BCED}"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5246246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D36F865-BB7C-4AE9-A829-B8E1E3772740}" type="datetimeFigureOut">
              <a:rPr lang="en-GB" smtClean="0"/>
              <a:t>03/04/2020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A003FF-093E-421C-B327-CF205A82BCED}" type="slidenum">
              <a:rPr lang="en-GB" smtClean="0"/>
              <a:t>‹#›</a:t>
            </a:fld>
            <a:endParaRPr lang="en-GB"/>
          </a:p>
        </p:txBody>
      </p:sp>
    </p:spTree>
    <p:extLst>
      <p:ext uri="{BB962C8B-B14F-4D97-AF65-F5344CB8AC3E}">
        <p14:creationId xmlns:p14="http://schemas.microsoft.com/office/powerpoint/2010/main" val="16433938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D36F865-BB7C-4AE9-A829-B8E1E3772740}" type="datetimeFigureOut">
              <a:rPr lang="en-GB" smtClean="0"/>
              <a:t>03/04/2020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A003FF-093E-421C-B327-CF205A82BCE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5149985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D36F865-BB7C-4AE9-A829-B8E1E3772740}" type="datetimeFigureOut">
              <a:rPr lang="en-GB" smtClean="0"/>
              <a:t>03/04/2020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A003FF-093E-421C-B327-CF205A82BCED}" type="slidenum">
              <a:rPr lang="en-GB" smtClean="0"/>
              <a:t>‹#›</a:t>
            </a:fld>
            <a:endParaRPr lang="en-GB"/>
          </a:p>
        </p:txBody>
      </p:sp>
    </p:spTree>
    <p:extLst>
      <p:ext uri="{BB962C8B-B14F-4D97-AF65-F5344CB8AC3E}">
        <p14:creationId xmlns:p14="http://schemas.microsoft.com/office/powerpoint/2010/main" val="38871343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36F865-BB7C-4AE9-A829-B8E1E3772740}" type="datetimeFigureOut">
              <a:rPr lang="en-GB" smtClean="0"/>
              <a:t>03/04/2020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A003FF-093E-421C-B327-CF205A82BCED}" type="slidenum">
              <a:rPr lang="en-GB" smtClean="0"/>
              <a:t>‹#›</a:t>
            </a:fld>
            <a:endParaRPr lang="en-GB"/>
          </a:p>
        </p:txBody>
      </p:sp>
    </p:spTree>
    <p:extLst>
      <p:ext uri="{BB962C8B-B14F-4D97-AF65-F5344CB8AC3E}">
        <p14:creationId xmlns:p14="http://schemas.microsoft.com/office/powerpoint/2010/main" val="38749226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36F865-BB7C-4AE9-A829-B8E1E3772740}" type="datetimeFigureOut">
              <a:rPr lang="en-GB" smtClean="0"/>
              <a:t>03/04/2020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A003FF-093E-421C-B327-CF205A82BCED}" type="slidenum">
              <a:rPr lang="en-GB" smtClean="0"/>
              <a:t>‹#›</a:t>
            </a:fld>
            <a:endParaRPr lang="en-GB"/>
          </a:p>
        </p:txBody>
      </p:sp>
    </p:spTree>
    <p:extLst>
      <p:ext uri="{BB962C8B-B14F-4D97-AF65-F5344CB8AC3E}">
        <p14:creationId xmlns:p14="http://schemas.microsoft.com/office/powerpoint/2010/main" val="28442969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D36F865-BB7C-4AE9-A829-B8E1E3772740}" type="datetimeFigureOut">
              <a:rPr lang="en-GB" smtClean="0"/>
              <a:t>03/04/2020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EA003FF-093E-421C-B327-CF205A82BCED}" type="slidenum">
              <a:rPr lang="en-GB" smtClean="0"/>
              <a:t>‹#›</a:t>
            </a:fld>
            <a:endParaRPr lang="en-GB"/>
          </a:p>
        </p:txBody>
      </p:sp>
    </p:spTree>
    <p:extLst>
      <p:ext uri="{BB962C8B-B14F-4D97-AF65-F5344CB8AC3E}">
        <p14:creationId xmlns:p14="http://schemas.microsoft.com/office/powerpoint/2010/main" val="39033383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3.jpe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BC1AA-DA2F-441E-B3E8-68D7FCC7C1E4}"/>
              </a:ext>
            </a:extLst>
          </p:cNvPr>
          <p:cNvSpPr>
            <a:spLocks noGrp="1"/>
          </p:cNvSpPr>
          <p:nvPr>
            <p:ph type="ctrTitle"/>
          </p:nvPr>
        </p:nvSpPr>
        <p:spPr/>
        <p:txBody>
          <a:bodyPr/>
          <a:lstStyle/>
          <a:p>
            <a:r>
              <a:rPr lang="en-GB" dirty="0"/>
              <a:t>EIGP 3</a:t>
            </a:r>
          </a:p>
        </p:txBody>
      </p:sp>
      <p:sp>
        <p:nvSpPr>
          <p:cNvPr id="3" name="Subtitle 2">
            <a:extLst>
              <a:ext uri="{FF2B5EF4-FFF2-40B4-BE49-F238E27FC236}">
                <a16:creationId xmlns:a16="http://schemas.microsoft.com/office/drawing/2014/main" id="{BE4EADBA-41F8-4924-86BD-D853E75442B0}"/>
              </a:ext>
            </a:extLst>
          </p:cNvPr>
          <p:cNvSpPr>
            <a:spLocks noGrp="1"/>
          </p:cNvSpPr>
          <p:nvPr>
            <p:ph type="subTitle" idx="1"/>
          </p:nvPr>
        </p:nvSpPr>
        <p:spPr/>
        <p:txBody>
          <a:bodyPr/>
          <a:lstStyle/>
          <a:p>
            <a:endParaRPr lang="en-GB"/>
          </a:p>
        </p:txBody>
      </p:sp>
      <p:pic>
        <p:nvPicPr>
          <p:cNvPr id="8" name="Audio 7">
            <a:hlinkClick r:id="" action="ppaction://media"/>
            <a:extLst>
              <a:ext uri="{FF2B5EF4-FFF2-40B4-BE49-F238E27FC236}">
                <a16:creationId xmlns:a16="http://schemas.microsoft.com/office/drawing/2014/main" id="{76D12220-72A3-41C0-AC3D-8EDDECE8CE4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429319963"/>
      </p:ext>
    </p:extLst>
  </p:cSld>
  <p:clrMapOvr>
    <a:masterClrMapping/>
  </p:clrMapOvr>
  <mc:AlternateContent xmlns:mc="http://schemas.openxmlformats.org/markup-compatibility/2006">
    <mc:Choice xmlns:p14="http://schemas.microsoft.com/office/powerpoint/2010/main" Requires="p14">
      <p:transition spd="slow" p14:dur="2000" advTm="20426"/>
    </mc:Choice>
    <mc:Fallback>
      <p:transition spd="slow" advTm="204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BD114-B073-4399-AB6E-3CAE5C3BBD19}"/>
              </a:ext>
            </a:extLst>
          </p:cNvPr>
          <p:cNvSpPr>
            <a:spLocks noGrp="1"/>
          </p:cNvSpPr>
          <p:nvPr>
            <p:ph type="title"/>
          </p:nvPr>
        </p:nvSpPr>
        <p:spPr/>
        <p:txBody>
          <a:bodyPr/>
          <a:lstStyle/>
          <a:p>
            <a:r>
              <a:rPr lang="en-GB" dirty="0"/>
              <a:t>Who is our Target market </a:t>
            </a:r>
          </a:p>
        </p:txBody>
      </p:sp>
      <p:sp>
        <p:nvSpPr>
          <p:cNvPr id="3" name="Content Placeholder 2">
            <a:extLst>
              <a:ext uri="{FF2B5EF4-FFF2-40B4-BE49-F238E27FC236}">
                <a16:creationId xmlns:a16="http://schemas.microsoft.com/office/drawing/2014/main" id="{8B7F3102-6E92-410B-9110-4947EDD69C0D}"/>
              </a:ext>
            </a:extLst>
          </p:cNvPr>
          <p:cNvSpPr>
            <a:spLocks noGrp="1"/>
          </p:cNvSpPr>
          <p:nvPr>
            <p:ph idx="1"/>
          </p:nvPr>
        </p:nvSpPr>
        <p:spPr/>
        <p:txBody>
          <a:bodyPr/>
          <a:lstStyle/>
          <a:p>
            <a:r>
              <a:rPr lang="en-GB" dirty="0"/>
              <a:t>Professionals</a:t>
            </a:r>
          </a:p>
          <a:p>
            <a:r>
              <a:rPr lang="en-GB" dirty="0"/>
              <a:t>Students</a:t>
            </a:r>
          </a:p>
          <a:p>
            <a:r>
              <a:rPr lang="en-GB" dirty="0"/>
              <a:t>Emergency services</a:t>
            </a:r>
          </a:p>
        </p:txBody>
      </p:sp>
      <p:pic>
        <p:nvPicPr>
          <p:cNvPr id="7" name="Audio 6">
            <a:hlinkClick r:id="" action="ppaction://media"/>
            <a:extLst>
              <a:ext uri="{FF2B5EF4-FFF2-40B4-BE49-F238E27FC236}">
                <a16:creationId xmlns:a16="http://schemas.microsoft.com/office/drawing/2014/main" id="{D3B6C075-F767-4D09-9D69-8A35F60627E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68766018"/>
      </p:ext>
    </p:extLst>
  </p:cSld>
  <p:clrMapOvr>
    <a:masterClrMapping/>
  </p:clrMapOvr>
  <mc:AlternateContent xmlns:mc="http://schemas.openxmlformats.org/markup-compatibility/2006">
    <mc:Choice xmlns:p14="http://schemas.microsoft.com/office/powerpoint/2010/main" Requires="p14">
      <p:transition spd="slow" p14:dur="2000" advTm="81958"/>
    </mc:Choice>
    <mc:Fallback>
      <p:transition spd="slow" advTm="819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4353A-0F90-46F9-95C4-84A7773EBE11}"/>
              </a:ext>
            </a:extLst>
          </p:cNvPr>
          <p:cNvSpPr>
            <a:spLocks noGrp="1"/>
          </p:cNvSpPr>
          <p:nvPr>
            <p:ph type="title"/>
          </p:nvPr>
        </p:nvSpPr>
        <p:spPr/>
        <p:txBody>
          <a:bodyPr/>
          <a:lstStyle/>
          <a:p>
            <a:r>
              <a:rPr lang="en-GB" dirty="0"/>
              <a:t>Market strategy – advertising  </a:t>
            </a:r>
          </a:p>
        </p:txBody>
      </p:sp>
      <p:sp>
        <p:nvSpPr>
          <p:cNvPr id="3" name="Content Placeholder 2">
            <a:extLst>
              <a:ext uri="{FF2B5EF4-FFF2-40B4-BE49-F238E27FC236}">
                <a16:creationId xmlns:a16="http://schemas.microsoft.com/office/drawing/2014/main" id="{D18F7AF0-ED80-4B68-BC27-9CF3EF50C449}"/>
              </a:ext>
            </a:extLst>
          </p:cNvPr>
          <p:cNvSpPr>
            <a:spLocks noGrp="1"/>
          </p:cNvSpPr>
          <p:nvPr>
            <p:ph idx="1"/>
          </p:nvPr>
        </p:nvSpPr>
        <p:spPr/>
        <p:txBody>
          <a:bodyPr/>
          <a:lstStyle/>
          <a:p>
            <a:r>
              <a:rPr lang="en-GB" dirty="0" err="1"/>
              <a:t>Adwords</a:t>
            </a:r>
            <a:r>
              <a:rPr lang="en-GB" dirty="0"/>
              <a:t> </a:t>
            </a:r>
          </a:p>
          <a:p>
            <a:r>
              <a:rPr lang="en-GB" dirty="0"/>
              <a:t>Paid promotions </a:t>
            </a:r>
          </a:p>
          <a:p>
            <a:endParaRPr lang="en-GB" dirty="0"/>
          </a:p>
        </p:txBody>
      </p:sp>
      <p:pic>
        <p:nvPicPr>
          <p:cNvPr id="5" name="Audio 4">
            <a:hlinkClick r:id="" action="ppaction://media"/>
            <a:extLst>
              <a:ext uri="{FF2B5EF4-FFF2-40B4-BE49-F238E27FC236}">
                <a16:creationId xmlns:a16="http://schemas.microsoft.com/office/drawing/2014/main" id="{F85DE2DF-AD1B-403B-B89F-066C928ADC6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81643543"/>
      </p:ext>
    </p:extLst>
  </p:cSld>
  <p:clrMapOvr>
    <a:masterClrMapping/>
  </p:clrMapOvr>
  <mc:AlternateContent xmlns:mc="http://schemas.openxmlformats.org/markup-compatibility/2006">
    <mc:Choice xmlns:p14="http://schemas.microsoft.com/office/powerpoint/2010/main" Requires="p14">
      <p:transition spd="slow" p14:dur="2000" advTm="28077"/>
    </mc:Choice>
    <mc:Fallback>
      <p:transition spd="slow" advTm="280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61B3D-2ACC-4A80-B422-7A7438EBBFE8}"/>
              </a:ext>
            </a:extLst>
          </p:cNvPr>
          <p:cNvSpPr>
            <a:spLocks noGrp="1"/>
          </p:cNvSpPr>
          <p:nvPr>
            <p:ph type="title"/>
          </p:nvPr>
        </p:nvSpPr>
        <p:spPr/>
        <p:txBody>
          <a:bodyPr/>
          <a:lstStyle/>
          <a:p>
            <a:r>
              <a:rPr lang="en-GB" dirty="0"/>
              <a:t>Market strategy- price </a:t>
            </a:r>
          </a:p>
        </p:txBody>
      </p:sp>
      <p:sp>
        <p:nvSpPr>
          <p:cNvPr id="3" name="Content Placeholder 2">
            <a:extLst>
              <a:ext uri="{FF2B5EF4-FFF2-40B4-BE49-F238E27FC236}">
                <a16:creationId xmlns:a16="http://schemas.microsoft.com/office/drawing/2014/main" id="{67ECBE6A-2FB3-4CBC-9A39-1C72E7634FAD}"/>
              </a:ext>
            </a:extLst>
          </p:cNvPr>
          <p:cNvSpPr>
            <a:spLocks noGrp="1"/>
          </p:cNvSpPr>
          <p:nvPr>
            <p:ph idx="1"/>
          </p:nvPr>
        </p:nvSpPr>
        <p:spPr/>
        <p:txBody>
          <a:bodyPr/>
          <a:lstStyle/>
          <a:p>
            <a:r>
              <a:rPr lang="en-GB" dirty="0"/>
              <a:t>The price of the device is £150 with </a:t>
            </a:r>
            <a:r>
              <a:rPr lang="en-GB" dirty="0" err="1"/>
              <a:t>inductory</a:t>
            </a:r>
            <a:r>
              <a:rPr lang="en-GB" dirty="0"/>
              <a:t> offer of £130 </a:t>
            </a:r>
          </a:p>
        </p:txBody>
      </p:sp>
      <p:pic>
        <p:nvPicPr>
          <p:cNvPr id="5" name="Audio 4">
            <a:hlinkClick r:id="" action="ppaction://media"/>
            <a:extLst>
              <a:ext uri="{FF2B5EF4-FFF2-40B4-BE49-F238E27FC236}">
                <a16:creationId xmlns:a16="http://schemas.microsoft.com/office/drawing/2014/main" id="{6C80DD15-FA0C-4663-BD4B-8FE99493CDF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68848398"/>
      </p:ext>
    </p:extLst>
  </p:cSld>
  <p:clrMapOvr>
    <a:masterClrMapping/>
  </p:clrMapOvr>
  <mc:AlternateContent xmlns:mc="http://schemas.openxmlformats.org/markup-compatibility/2006">
    <mc:Choice xmlns:p14="http://schemas.microsoft.com/office/powerpoint/2010/main" Requires="p14">
      <p:transition spd="slow" p14:dur="2000" advTm="11284"/>
    </mc:Choice>
    <mc:Fallback>
      <p:transition spd="slow" advTm="112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C66C9-288E-41C8-B50B-CA8DD9BB7D1C}"/>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B0EC4EC5-A0E1-4BB5-A3AB-FF7894924696}"/>
              </a:ext>
            </a:extLst>
          </p:cNvPr>
          <p:cNvPicPr>
            <a:picLocks noGrp="1"/>
          </p:cNvPicPr>
          <p:nvPr>
            <p:ph idx="1"/>
          </p:nvPr>
        </p:nvPicPr>
        <p:blipFill>
          <a:blip r:embed="rId5"/>
          <a:stretch>
            <a:fillRect/>
          </a:stretch>
        </p:blipFill>
        <p:spPr>
          <a:xfrm>
            <a:off x="0" y="0"/>
            <a:ext cx="12192000" cy="6857999"/>
          </a:xfrm>
          <a:prstGeom prst="rect">
            <a:avLst/>
          </a:prstGeom>
        </p:spPr>
      </p:pic>
      <p:pic>
        <p:nvPicPr>
          <p:cNvPr id="5" name="Audio 4">
            <a:hlinkClick r:id="" action="ppaction://media"/>
            <a:extLst>
              <a:ext uri="{FF2B5EF4-FFF2-40B4-BE49-F238E27FC236}">
                <a16:creationId xmlns:a16="http://schemas.microsoft.com/office/drawing/2014/main" id="{653DBEC5-E4F4-43E5-A72A-F76932B111D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390084021"/>
      </p:ext>
    </p:extLst>
  </p:cSld>
  <p:clrMapOvr>
    <a:masterClrMapping/>
  </p:clrMapOvr>
  <mc:AlternateContent xmlns:mc="http://schemas.openxmlformats.org/markup-compatibility/2006">
    <mc:Choice xmlns:p14="http://schemas.microsoft.com/office/powerpoint/2010/main" Requires="p14">
      <p:transition spd="slow" p14:dur="2000" advTm="8960"/>
    </mc:Choice>
    <mc:Fallback>
      <p:transition spd="slow" advTm="89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EF78D-EE5C-4B6E-B641-F96121B30ECD}"/>
              </a:ext>
            </a:extLst>
          </p:cNvPr>
          <p:cNvSpPr>
            <a:spLocks noGrp="1"/>
          </p:cNvSpPr>
          <p:nvPr>
            <p:ph type="title"/>
          </p:nvPr>
        </p:nvSpPr>
        <p:spPr/>
        <p:txBody>
          <a:bodyPr/>
          <a:lstStyle/>
          <a:p>
            <a:r>
              <a:rPr lang="en-GB" dirty="0"/>
              <a:t>Our logo</a:t>
            </a:r>
          </a:p>
        </p:txBody>
      </p:sp>
      <p:pic>
        <p:nvPicPr>
          <p:cNvPr id="1026" name="Picture 2">
            <a:extLst>
              <a:ext uri="{FF2B5EF4-FFF2-40B4-BE49-F238E27FC236}">
                <a16:creationId xmlns:a16="http://schemas.microsoft.com/office/drawing/2014/main" id="{DE623361-F640-4928-8E43-C0542ABAB80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1358" y="1930400"/>
            <a:ext cx="10796432" cy="3451419"/>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hlinkClick r:id="" action="ppaction://media"/>
            <a:extLst>
              <a:ext uri="{FF2B5EF4-FFF2-40B4-BE49-F238E27FC236}">
                <a16:creationId xmlns:a16="http://schemas.microsoft.com/office/drawing/2014/main" id="{197693D8-417C-451D-92CA-76B14C09C9F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218534218"/>
      </p:ext>
    </p:extLst>
  </p:cSld>
  <p:clrMapOvr>
    <a:masterClrMapping/>
  </p:clrMapOvr>
  <mc:AlternateContent xmlns:mc="http://schemas.openxmlformats.org/markup-compatibility/2006">
    <mc:Choice xmlns:p14="http://schemas.microsoft.com/office/powerpoint/2010/main" Requires="p14">
      <p:transition spd="slow" p14:dur="2000" advTm="4624"/>
    </mc:Choice>
    <mc:Fallback>
      <p:transition spd="slow" advTm="46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D7FBC-B977-4B19-A335-EC18C8325D2E}"/>
              </a:ext>
            </a:extLst>
          </p:cNvPr>
          <p:cNvSpPr>
            <a:spLocks noGrp="1"/>
          </p:cNvSpPr>
          <p:nvPr>
            <p:ph type="title"/>
          </p:nvPr>
        </p:nvSpPr>
        <p:spPr/>
        <p:txBody>
          <a:bodyPr/>
          <a:lstStyle/>
          <a:p>
            <a:r>
              <a:rPr lang="en-GB" dirty="0"/>
              <a:t>Sales revenue </a:t>
            </a:r>
          </a:p>
        </p:txBody>
      </p:sp>
      <p:sp>
        <p:nvSpPr>
          <p:cNvPr id="3" name="Content Placeholder 2">
            <a:extLst>
              <a:ext uri="{FF2B5EF4-FFF2-40B4-BE49-F238E27FC236}">
                <a16:creationId xmlns:a16="http://schemas.microsoft.com/office/drawing/2014/main" id="{D0AEA1D4-C993-4726-9A60-E4AA8A36B3E3}"/>
              </a:ext>
            </a:extLst>
          </p:cNvPr>
          <p:cNvSpPr>
            <a:spLocks noGrp="1"/>
          </p:cNvSpPr>
          <p:nvPr>
            <p:ph idx="1"/>
          </p:nvPr>
        </p:nvSpPr>
        <p:spPr/>
        <p:txBody>
          <a:bodyPr/>
          <a:lstStyle/>
          <a:p>
            <a:r>
              <a:rPr lang="en-GB" dirty="0"/>
              <a:t>Website </a:t>
            </a:r>
          </a:p>
          <a:p>
            <a:r>
              <a:rPr lang="en-GB" dirty="0"/>
              <a:t>Amazon</a:t>
            </a:r>
          </a:p>
          <a:p>
            <a:r>
              <a:rPr lang="en-GB" dirty="0" err="1"/>
              <a:t>Ebay</a:t>
            </a:r>
            <a:r>
              <a:rPr lang="en-GB" dirty="0"/>
              <a:t> </a:t>
            </a:r>
          </a:p>
        </p:txBody>
      </p:sp>
      <p:pic>
        <p:nvPicPr>
          <p:cNvPr id="4" name="Audio 3">
            <a:hlinkClick r:id="" action="ppaction://media"/>
            <a:extLst>
              <a:ext uri="{FF2B5EF4-FFF2-40B4-BE49-F238E27FC236}">
                <a16:creationId xmlns:a16="http://schemas.microsoft.com/office/drawing/2014/main" id="{8443F1D5-A6D9-4D23-BDD3-7BFB82A36C9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47741217"/>
      </p:ext>
    </p:extLst>
  </p:cSld>
  <p:clrMapOvr>
    <a:masterClrMapping/>
  </p:clrMapOvr>
  <mc:AlternateContent xmlns:mc="http://schemas.openxmlformats.org/markup-compatibility/2006">
    <mc:Choice xmlns:p14="http://schemas.microsoft.com/office/powerpoint/2010/main" Requires="p14">
      <p:transition spd="slow" p14:dur="2000" advTm="9611"/>
    </mc:Choice>
    <mc:Fallback>
      <p:transition spd="slow" advTm="96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D3B00B9D084464B970E6F5A4ABBB667" ma:contentTypeVersion="7" ma:contentTypeDescription="Create a new document." ma:contentTypeScope="" ma:versionID="8b6f691098dea57be7ed9ed319656c8d">
  <xsd:schema xmlns:xsd="http://www.w3.org/2001/XMLSchema" xmlns:xs="http://www.w3.org/2001/XMLSchema" xmlns:p="http://schemas.microsoft.com/office/2006/metadata/properties" xmlns:ns3="46b8f10f-f56e-4e87-af4a-2384ac144562" xmlns:ns4="921765a0-fcf6-47d1-8ac4-5d670786d758" targetNamespace="http://schemas.microsoft.com/office/2006/metadata/properties" ma:root="true" ma:fieldsID="9fc99acfdfdb7b9f3148fb3cc585c17a" ns3:_="" ns4:_="">
    <xsd:import namespace="46b8f10f-f56e-4e87-af4a-2384ac144562"/>
    <xsd:import namespace="921765a0-fcf6-47d1-8ac4-5d670786d75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6b8f10f-f56e-4e87-af4a-2384ac14456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21765a0-fcf6-47d1-8ac4-5d670786d75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C3F15E2-FB6C-45A3-AE47-51B29AE3BE14}">
  <ds:schemaRefs>
    <ds:schemaRef ds:uri="http://schemas.microsoft.com/office/2006/documentManagement/types"/>
    <ds:schemaRef ds:uri="http://purl.org/dc/dcmitype/"/>
    <ds:schemaRef ds:uri="http://purl.org/dc/elements/1.1/"/>
    <ds:schemaRef ds:uri="46b8f10f-f56e-4e87-af4a-2384ac144562"/>
    <ds:schemaRef ds:uri="http://purl.org/dc/terms/"/>
    <ds:schemaRef ds:uri="http://schemas.openxmlformats.org/package/2006/metadata/core-properties"/>
    <ds:schemaRef ds:uri="http://schemas.microsoft.com/office/infopath/2007/PartnerControls"/>
    <ds:schemaRef ds:uri="921765a0-fcf6-47d1-8ac4-5d670786d758"/>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E44B33A0-D3CF-4FD0-AF81-31A69DA8A2AD}">
  <ds:schemaRefs>
    <ds:schemaRef ds:uri="http://schemas.microsoft.com/sharepoint/v3/contenttype/forms"/>
  </ds:schemaRefs>
</ds:datastoreItem>
</file>

<file path=customXml/itemProps3.xml><?xml version="1.0" encoding="utf-8"?>
<ds:datastoreItem xmlns:ds="http://schemas.openxmlformats.org/officeDocument/2006/customXml" ds:itemID="{07F7E4EA-6B4D-41D8-9AC7-CA9014A8BAD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6b8f10f-f56e-4e87-af4a-2384ac144562"/>
    <ds:schemaRef ds:uri="921765a0-fcf6-47d1-8ac4-5d670786d7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84</TotalTime>
  <Words>525</Words>
  <Application>Microsoft Office PowerPoint</Application>
  <PresentationFormat>Widescreen</PresentationFormat>
  <Paragraphs>32</Paragraphs>
  <Slides>7</Slides>
  <Notes>7</Notes>
  <HiddenSlides>0</HiddenSlides>
  <MMClips>7</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Trebuchet MS</vt:lpstr>
      <vt:lpstr>Wingdings 3</vt:lpstr>
      <vt:lpstr>Facet</vt:lpstr>
      <vt:lpstr>EIGP 3</vt:lpstr>
      <vt:lpstr>Who is our Target market </vt:lpstr>
      <vt:lpstr>Market strategy – advertising  </vt:lpstr>
      <vt:lpstr>Market strategy- price </vt:lpstr>
      <vt:lpstr>PowerPoint Presentation</vt:lpstr>
      <vt:lpstr>Our logo</vt:lpstr>
      <vt:lpstr>Sales revenue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EIGP 3</dc:title>
  <dc:creator>Ross Meek (1903706)</dc:creator>
  <cp:lastModifiedBy>Ross Meek (1903706)</cp:lastModifiedBy>
  <cp:revision>5</cp:revision>
  <dcterms:created xsi:type="dcterms:W3CDTF">2020-03-27T10:09:56Z</dcterms:created>
  <dcterms:modified xsi:type="dcterms:W3CDTF">2020-04-03T14:04:20Z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0x010100AD3B00B9D084464B970E6F5A4ABBB667</vt:lpwstr>
  </property>
</Properties>
</file>